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2" r:id="rId11"/>
    <p:sldId id="281" r:id="rId12"/>
    <p:sldId id="283" r:id="rId13"/>
    <p:sldId id="284" r:id="rId14"/>
    <p:sldId id="285" r:id="rId15"/>
    <p:sldId id="272" r:id="rId16"/>
    <p:sldId id="286" r:id="rId17"/>
    <p:sldId id="28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C6CB"/>
    <a:srgbClr val="F2F2F2"/>
    <a:srgbClr val="F1FF39"/>
    <a:srgbClr val="FFFFFF"/>
    <a:srgbClr val="12325F"/>
    <a:srgbClr val="687D99"/>
    <a:srgbClr val="6891C9"/>
    <a:srgbClr val="DEDEDE"/>
    <a:srgbClr val="8E8F8B"/>
    <a:srgbClr val="D734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356F4-03EB-450B-AE1D-0969E60198FB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7E4F4-2B74-4CAE-8C97-9F406EBC51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4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7E4F4-2B74-4CAE-8C97-9F406EBC51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630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7E4F4-2B74-4CAE-8C97-9F406EBC511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826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7E4F4-2B74-4CAE-8C97-9F406EBC511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253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7E4F4-2B74-4CAE-8C97-9F406EBC511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263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7E4F4-2B74-4CAE-8C97-9F406EBC511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478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7E4F4-2B74-4CAE-8C97-9F406EBC511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01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7E4F4-2B74-4CAE-8C97-9F406EBC51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1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7E4F4-2B74-4CAE-8C97-9F406EBC51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105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7E4F4-2B74-4CAE-8C97-9F406EBC51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541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7E4F4-2B74-4CAE-8C97-9F406EBC511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64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7E4F4-2B74-4CAE-8C97-9F406EBC51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05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7E4F4-2B74-4CAE-8C97-9F406EBC511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150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7E4F4-2B74-4CAE-8C97-9F406EBC511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696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7E4F4-2B74-4CAE-8C97-9F406EBC511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45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9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018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551" userDrawn="1">
          <p15:clr>
            <a:srgbClr val="FBAE40"/>
          </p15:clr>
        </p15:guide>
        <p15:guide id="3" pos="712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148DD-D73A-427D-B6B1-215EF55114E2}" type="datetimeFigureOut">
              <a:rPr lang="zh-CN" altLang="en-US" smtClean="0"/>
              <a:t>2022-12-28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A494-2894-4EDB-81E3-DEFD739A4F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18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51" userDrawn="1">
          <p15:clr>
            <a:srgbClr val="F26B43"/>
          </p15:clr>
        </p15:guide>
        <p15:guide id="3" pos="71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emf"/><Relationship Id="rId3" Type="http://schemas.openxmlformats.org/officeDocument/2006/relationships/image" Target="../media/image100.emf"/><Relationship Id="rId7" Type="http://schemas.openxmlformats.org/officeDocument/2006/relationships/image" Target="../media/image10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emf"/><Relationship Id="rId5" Type="http://schemas.openxmlformats.org/officeDocument/2006/relationships/image" Target="../media/image102.emf"/><Relationship Id="rId4" Type="http://schemas.openxmlformats.org/officeDocument/2006/relationships/image" Target="../media/image101.emf"/><Relationship Id="rId9" Type="http://schemas.openxmlformats.org/officeDocument/2006/relationships/image" Target="../media/image10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9" Type="http://schemas.openxmlformats.org/officeDocument/2006/relationships/image" Target="../media/image64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42" Type="http://schemas.openxmlformats.org/officeDocument/2006/relationships/image" Target="../media/image67.png"/><Relationship Id="rId47" Type="http://schemas.openxmlformats.org/officeDocument/2006/relationships/image" Target="../media/image72.png"/><Relationship Id="rId50" Type="http://schemas.openxmlformats.org/officeDocument/2006/relationships/image" Target="../media/image75.png"/><Relationship Id="rId55" Type="http://schemas.openxmlformats.org/officeDocument/2006/relationships/image" Target="../media/image80.png"/><Relationship Id="rId63" Type="http://schemas.openxmlformats.org/officeDocument/2006/relationships/image" Target="../media/image8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41" Type="http://schemas.openxmlformats.org/officeDocument/2006/relationships/image" Target="../media/image66.png"/><Relationship Id="rId54" Type="http://schemas.openxmlformats.org/officeDocument/2006/relationships/image" Target="../media/image79.png"/><Relationship Id="rId6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45" Type="http://schemas.openxmlformats.org/officeDocument/2006/relationships/image" Target="../media/image70.png"/><Relationship Id="rId53" Type="http://schemas.openxmlformats.org/officeDocument/2006/relationships/image" Target="../media/image78.png"/><Relationship Id="rId58" Type="http://schemas.openxmlformats.org/officeDocument/2006/relationships/image" Target="../media/image83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49" Type="http://schemas.openxmlformats.org/officeDocument/2006/relationships/image" Target="../media/image74.png"/><Relationship Id="rId57" Type="http://schemas.openxmlformats.org/officeDocument/2006/relationships/image" Target="../media/image82.png"/><Relationship Id="rId61" Type="http://schemas.openxmlformats.org/officeDocument/2006/relationships/image" Target="../media/image86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4" Type="http://schemas.openxmlformats.org/officeDocument/2006/relationships/image" Target="../media/image69.png"/><Relationship Id="rId52" Type="http://schemas.openxmlformats.org/officeDocument/2006/relationships/image" Target="../media/image77.png"/><Relationship Id="rId60" Type="http://schemas.openxmlformats.org/officeDocument/2006/relationships/image" Target="../media/image8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43" Type="http://schemas.openxmlformats.org/officeDocument/2006/relationships/image" Target="../media/image68.png"/><Relationship Id="rId48" Type="http://schemas.openxmlformats.org/officeDocument/2006/relationships/image" Target="../media/image73.png"/><Relationship Id="rId56" Type="http://schemas.openxmlformats.org/officeDocument/2006/relationships/image" Target="../media/image81.png"/><Relationship Id="rId8" Type="http://schemas.openxmlformats.org/officeDocument/2006/relationships/image" Target="../media/image33.png"/><Relationship Id="rId51" Type="http://schemas.openxmlformats.org/officeDocument/2006/relationships/image" Target="../media/image76.png"/><Relationship Id="rId3" Type="http://schemas.openxmlformats.org/officeDocument/2006/relationships/image" Target="../media/image28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46" Type="http://schemas.openxmlformats.org/officeDocument/2006/relationships/image" Target="../media/image71.png"/><Relationship Id="rId59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74713" y="921808"/>
            <a:ext cx="10248547" cy="5390092"/>
            <a:chOff x="1455605" y="807508"/>
            <a:chExt cx="9227944" cy="4853319"/>
          </a:xfrm>
        </p:grpSpPr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698798" y="1861341"/>
              <a:ext cx="1163206" cy="668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4000" b="0" i="0" u="none" strike="noStrike" cap="none" normalizeH="0" baseline="0" dirty="0">
                  <a:ln>
                    <a:noFill/>
                  </a:ln>
                  <a:solidFill>
                    <a:srgbClr val="1B2F69"/>
                  </a:solidFill>
                  <a:effectLst/>
                  <a:latin typeface="幼圆" panose="02010509060101010101" pitchFamily="49" charset="-122"/>
                  <a:ea typeface="幼圆" panose="02010509060101010101" pitchFamily="49" charset="-122"/>
                </a:rPr>
                <a:t>假如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574723" y="5281115"/>
              <a:ext cx="6474567" cy="36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200" b="0" i="0" u="none" strike="noStrike" cap="none" normalizeH="0" baseline="0" dirty="0">
                  <a:ln>
                    <a:noFill/>
                  </a:ln>
                  <a:solidFill>
                    <a:srgbClr val="1B96D5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买房是人生中的一件大事 ，只有                才敢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5215165" y="5243203"/>
              <a:ext cx="1523334" cy="41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1" i="0" u="none" strike="noStrike" cap="none" normalizeH="0" baseline="0" dirty="0">
                  <a:ln>
                    <a:noFill/>
                  </a:ln>
                  <a:solidFill>
                    <a:srgbClr val="182C7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全面了解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6924561" y="5243203"/>
              <a:ext cx="1466677" cy="41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1" i="0" u="none" strike="noStrike" cap="none" normalizeH="0" baseline="0" dirty="0">
                  <a:ln>
                    <a:noFill/>
                  </a:ln>
                  <a:solidFill>
                    <a:srgbClr val="182C7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放心掏钱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5" name="Rectangle 30"/>
            <p:cNvSpPr>
              <a:spLocks noChangeArrowheads="1"/>
            </p:cNvSpPr>
            <p:nvPr/>
          </p:nvSpPr>
          <p:spPr bwMode="auto">
            <a:xfrm>
              <a:off x="7959435" y="2342941"/>
              <a:ext cx="1923604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5000" b="1" i="0" u="none" strike="noStrike" cap="none" normalizeH="0" baseline="0" dirty="0">
                  <a:ln>
                    <a:noFill/>
                  </a:ln>
                  <a:solidFill>
                    <a:srgbClr val="D5117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案</a:t>
              </a:r>
              <a:endParaRPr kumimoji="0" lang="zh-CN" altLang="zh-CN" sz="1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6" name="Rectangle 31"/>
            <p:cNvSpPr>
              <a:spLocks noChangeArrowheads="1"/>
            </p:cNvSpPr>
            <p:nvPr/>
          </p:nvSpPr>
          <p:spPr bwMode="auto">
            <a:xfrm>
              <a:off x="6322105" y="2342941"/>
              <a:ext cx="1923604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5000" b="1" i="0" u="none" strike="noStrike" cap="none" normalizeH="0" baseline="0" dirty="0">
                  <a:ln>
                    <a:noFill/>
                  </a:ln>
                  <a:solidFill>
                    <a:srgbClr val="D5117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文</a:t>
              </a:r>
              <a:endParaRPr kumimoji="0" lang="zh-CN" altLang="zh-CN" sz="1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0" name="Freeform 35"/>
            <p:cNvSpPr>
              <a:spLocks/>
            </p:cNvSpPr>
            <p:nvPr/>
          </p:nvSpPr>
          <p:spPr bwMode="auto">
            <a:xfrm>
              <a:off x="5055726" y="3376902"/>
              <a:ext cx="958138" cy="1071873"/>
            </a:xfrm>
            <a:custGeom>
              <a:avLst/>
              <a:gdLst>
                <a:gd name="T0" fmla="*/ 281 w 485"/>
                <a:gd name="T1" fmla="*/ 27 h 543"/>
                <a:gd name="T2" fmla="*/ 276 w 485"/>
                <a:gd name="T3" fmla="*/ 27 h 543"/>
                <a:gd name="T4" fmla="*/ 242 w 485"/>
                <a:gd name="T5" fmla="*/ 22 h 543"/>
                <a:gd name="T6" fmla="*/ 82 w 485"/>
                <a:gd name="T7" fmla="*/ 31 h 543"/>
                <a:gd name="T8" fmla="*/ 64 w 485"/>
                <a:gd name="T9" fmla="*/ 152 h 543"/>
                <a:gd name="T10" fmla="*/ 65 w 485"/>
                <a:gd name="T11" fmla="*/ 201 h 543"/>
                <a:gd name="T12" fmla="*/ 2 w 485"/>
                <a:gd name="T13" fmla="*/ 450 h 543"/>
                <a:gd name="T14" fmla="*/ 6 w 485"/>
                <a:gd name="T15" fmla="*/ 461 h 543"/>
                <a:gd name="T16" fmla="*/ 17 w 485"/>
                <a:gd name="T17" fmla="*/ 456 h 543"/>
                <a:gd name="T18" fmla="*/ 81 w 485"/>
                <a:gd name="T19" fmla="*/ 203 h 543"/>
                <a:gd name="T20" fmla="*/ 80 w 485"/>
                <a:gd name="T21" fmla="*/ 151 h 543"/>
                <a:gd name="T22" fmla="*/ 94 w 485"/>
                <a:gd name="T23" fmla="*/ 42 h 543"/>
                <a:gd name="T24" fmla="*/ 239 w 485"/>
                <a:gd name="T25" fmla="*/ 38 h 543"/>
                <a:gd name="T26" fmla="*/ 274 w 485"/>
                <a:gd name="T27" fmla="*/ 43 h 543"/>
                <a:gd name="T28" fmla="*/ 279 w 485"/>
                <a:gd name="T29" fmla="*/ 44 h 543"/>
                <a:gd name="T30" fmla="*/ 430 w 485"/>
                <a:gd name="T31" fmla="*/ 119 h 543"/>
                <a:gd name="T32" fmla="*/ 458 w 485"/>
                <a:gd name="T33" fmla="*/ 287 h 543"/>
                <a:gd name="T34" fmla="*/ 463 w 485"/>
                <a:gd name="T35" fmla="*/ 327 h 543"/>
                <a:gd name="T36" fmla="*/ 465 w 485"/>
                <a:gd name="T37" fmla="*/ 439 h 543"/>
                <a:gd name="T38" fmla="*/ 464 w 485"/>
                <a:gd name="T39" fmla="*/ 466 h 543"/>
                <a:gd name="T40" fmla="*/ 457 w 485"/>
                <a:gd name="T41" fmla="*/ 533 h 543"/>
                <a:gd name="T42" fmla="*/ 464 w 485"/>
                <a:gd name="T43" fmla="*/ 542 h 543"/>
                <a:gd name="T44" fmla="*/ 473 w 485"/>
                <a:gd name="T45" fmla="*/ 536 h 543"/>
                <a:gd name="T46" fmla="*/ 480 w 485"/>
                <a:gd name="T47" fmla="*/ 467 h 543"/>
                <a:gd name="T48" fmla="*/ 482 w 485"/>
                <a:gd name="T49" fmla="*/ 441 h 543"/>
                <a:gd name="T50" fmla="*/ 479 w 485"/>
                <a:gd name="T51" fmla="*/ 325 h 543"/>
                <a:gd name="T52" fmla="*/ 475 w 485"/>
                <a:gd name="T53" fmla="*/ 285 h 543"/>
                <a:gd name="T54" fmla="*/ 446 w 485"/>
                <a:gd name="T55" fmla="*/ 114 h 543"/>
                <a:gd name="T56" fmla="*/ 281 w 485"/>
                <a:gd name="T57" fmla="*/ 27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5" h="543">
                  <a:moveTo>
                    <a:pt x="281" y="27"/>
                  </a:moveTo>
                  <a:cubicBezTo>
                    <a:pt x="276" y="27"/>
                    <a:pt x="276" y="27"/>
                    <a:pt x="276" y="27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188" y="13"/>
                    <a:pt x="113" y="0"/>
                    <a:pt x="82" y="31"/>
                  </a:cubicBezTo>
                  <a:cubicBezTo>
                    <a:pt x="59" y="54"/>
                    <a:pt x="62" y="106"/>
                    <a:pt x="64" y="152"/>
                  </a:cubicBezTo>
                  <a:cubicBezTo>
                    <a:pt x="65" y="171"/>
                    <a:pt x="66" y="189"/>
                    <a:pt x="65" y="201"/>
                  </a:cubicBezTo>
                  <a:cubicBezTo>
                    <a:pt x="56" y="284"/>
                    <a:pt x="36" y="361"/>
                    <a:pt x="2" y="450"/>
                  </a:cubicBezTo>
                  <a:cubicBezTo>
                    <a:pt x="0" y="455"/>
                    <a:pt x="2" y="459"/>
                    <a:pt x="6" y="461"/>
                  </a:cubicBezTo>
                  <a:cubicBezTo>
                    <a:pt x="11" y="463"/>
                    <a:pt x="16" y="461"/>
                    <a:pt x="17" y="456"/>
                  </a:cubicBezTo>
                  <a:cubicBezTo>
                    <a:pt x="52" y="365"/>
                    <a:pt x="72" y="287"/>
                    <a:pt x="81" y="203"/>
                  </a:cubicBezTo>
                  <a:cubicBezTo>
                    <a:pt x="82" y="189"/>
                    <a:pt x="81" y="171"/>
                    <a:pt x="80" y="151"/>
                  </a:cubicBezTo>
                  <a:cubicBezTo>
                    <a:pt x="78" y="111"/>
                    <a:pt x="76" y="61"/>
                    <a:pt x="94" y="42"/>
                  </a:cubicBezTo>
                  <a:cubicBezTo>
                    <a:pt x="119" y="18"/>
                    <a:pt x="191" y="30"/>
                    <a:pt x="239" y="38"/>
                  </a:cubicBezTo>
                  <a:cubicBezTo>
                    <a:pt x="274" y="43"/>
                    <a:pt x="274" y="43"/>
                    <a:pt x="274" y="43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338" y="50"/>
                    <a:pt x="411" y="57"/>
                    <a:pt x="430" y="119"/>
                  </a:cubicBezTo>
                  <a:cubicBezTo>
                    <a:pt x="445" y="168"/>
                    <a:pt x="452" y="231"/>
                    <a:pt x="458" y="287"/>
                  </a:cubicBezTo>
                  <a:cubicBezTo>
                    <a:pt x="463" y="327"/>
                    <a:pt x="463" y="327"/>
                    <a:pt x="463" y="327"/>
                  </a:cubicBezTo>
                  <a:cubicBezTo>
                    <a:pt x="467" y="366"/>
                    <a:pt x="468" y="405"/>
                    <a:pt x="465" y="439"/>
                  </a:cubicBezTo>
                  <a:cubicBezTo>
                    <a:pt x="464" y="466"/>
                    <a:pt x="464" y="466"/>
                    <a:pt x="464" y="466"/>
                  </a:cubicBezTo>
                  <a:cubicBezTo>
                    <a:pt x="463" y="488"/>
                    <a:pt x="461" y="512"/>
                    <a:pt x="457" y="533"/>
                  </a:cubicBezTo>
                  <a:cubicBezTo>
                    <a:pt x="456" y="537"/>
                    <a:pt x="459" y="542"/>
                    <a:pt x="464" y="542"/>
                  </a:cubicBezTo>
                  <a:cubicBezTo>
                    <a:pt x="468" y="543"/>
                    <a:pt x="473" y="540"/>
                    <a:pt x="473" y="536"/>
                  </a:cubicBezTo>
                  <a:cubicBezTo>
                    <a:pt x="478" y="514"/>
                    <a:pt x="479" y="488"/>
                    <a:pt x="480" y="467"/>
                  </a:cubicBezTo>
                  <a:cubicBezTo>
                    <a:pt x="482" y="441"/>
                    <a:pt x="482" y="441"/>
                    <a:pt x="482" y="441"/>
                  </a:cubicBezTo>
                  <a:cubicBezTo>
                    <a:pt x="485" y="405"/>
                    <a:pt x="484" y="365"/>
                    <a:pt x="479" y="325"/>
                  </a:cubicBezTo>
                  <a:cubicBezTo>
                    <a:pt x="475" y="285"/>
                    <a:pt x="475" y="285"/>
                    <a:pt x="475" y="285"/>
                  </a:cubicBezTo>
                  <a:cubicBezTo>
                    <a:pt x="468" y="228"/>
                    <a:pt x="461" y="165"/>
                    <a:pt x="446" y="114"/>
                  </a:cubicBezTo>
                  <a:cubicBezTo>
                    <a:pt x="424" y="42"/>
                    <a:pt x="341" y="33"/>
                    <a:pt x="281" y="27"/>
                  </a:cubicBezTo>
                  <a:close/>
                </a:path>
              </a:pathLst>
            </a:custGeom>
            <a:solidFill>
              <a:srgbClr val="6F4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3" name="Freeform 56"/>
            <p:cNvSpPr>
              <a:spLocks/>
            </p:cNvSpPr>
            <p:nvPr/>
          </p:nvSpPr>
          <p:spPr bwMode="auto">
            <a:xfrm>
              <a:off x="5090192" y="4173053"/>
              <a:ext cx="911609" cy="299849"/>
            </a:xfrm>
            <a:custGeom>
              <a:avLst/>
              <a:gdLst>
                <a:gd name="T0" fmla="*/ 16 w 462"/>
                <a:gd name="T1" fmla="*/ 0 h 152"/>
                <a:gd name="T2" fmla="*/ 267 w 462"/>
                <a:gd name="T3" fmla="*/ 74 h 152"/>
                <a:gd name="T4" fmla="*/ 438 w 462"/>
                <a:gd name="T5" fmla="*/ 77 h 152"/>
                <a:gd name="T6" fmla="*/ 221 w 462"/>
                <a:gd name="T7" fmla="*/ 100 h 152"/>
                <a:gd name="T8" fmla="*/ 0 w 462"/>
                <a:gd name="T9" fmla="*/ 3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2" h="152">
                  <a:moveTo>
                    <a:pt x="16" y="0"/>
                  </a:moveTo>
                  <a:cubicBezTo>
                    <a:pt x="64" y="50"/>
                    <a:pt x="199" y="66"/>
                    <a:pt x="267" y="74"/>
                  </a:cubicBezTo>
                  <a:cubicBezTo>
                    <a:pt x="321" y="80"/>
                    <a:pt x="388" y="90"/>
                    <a:pt x="438" y="77"/>
                  </a:cubicBezTo>
                  <a:cubicBezTo>
                    <a:pt x="462" y="152"/>
                    <a:pt x="262" y="105"/>
                    <a:pt x="221" y="100"/>
                  </a:cubicBezTo>
                  <a:cubicBezTo>
                    <a:pt x="146" y="91"/>
                    <a:pt x="60" y="71"/>
                    <a:pt x="0" y="30"/>
                  </a:cubicBezTo>
                </a:path>
              </a:pathLst>
            </a:custGeom>
            <a:solidFill>
              <a:srgbClr val="8B2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103"/>
            <p:cNvSpPr>
              <a:spLocks/>
            </p:cNvSpPr>
            <p:nvPr/>
          </p:nvSpPr>
          <p:spPr bwMode="auto">
            <a:xfrm>
              <a:off x="3284206" y="1143546"/>
              <a:ext cx="1757734" cy="1693974"/>
            </a:xfrm>
            <a:custGeom>
              <a:avLst/>
              <a:gdLst>
                <a:gd name="T0" fmla="*/ 27 w 891"/>
                <a:gd name="T1" fmla="*/ 333 h 859"/>
                <a:gd name="T2" fmla="*/ 17 w 891"/>
                <a:gd name="T3" fmla="*/ 580 h 859"/>
                <a:gd name="T4" fmla="*/ 309 w 891"/>
                <a:gd name="T5" fmla="*/ 789 h 859"/>
                <a:gd name="T6" fmla="*/ 602 w 891"/>
                <a:gd name="T7" fmla="*/ 672 h 859"/>
                <a:gd name="T8" fmla="*/ 601 w 891"/>
                <a:gd name="T9" fmla="*/ 672 h 859"/>
                <a:gd name="T10" fmla="*/ 723 w 891"/>
                <a:gd name="T11" fmla="*/ 784 h 859"/>
                <a:gd name="T12" fmla="*/ 799 w 891"/>
                <a:gd name="T13" fmla="*/ 853 h 859"/>
                <a:gd name="T14" fmla="*/ 806 w 891"/>
                <a:gd name="T15" fmla="*/ 858 h 859"/>
                <a:gd name="T16" fmla="*/ 807 w 891"/>
                <a:gd name="T17" fmla="*/ 859 h 859"/>
                <a:gd name="T18" fmla="*/ 807 w 891"/>
                <a:gd name="T19" fmla="*/ 858 h 859"/>
                <a:gd name="T20" fmla="*/ 802 w 891"/>
                <a:gd name="T21" fmla="*/ 844 h 859"/>
                <a:gd name="T22" fmla="*/ 712 w 891"/>
                <a:gd name="T23" fmla="*/ 654 h 859"/>
                <a:gd name="T24" fmla="*/ 697 w 891"/>
                <a:gd name="T25" fmla="*/ 619 h 859"/>
                <a:gd name="T26" fmla="*/ 755 w 891"/>
                <a:gd name="T27" fmla="*/ 583 h 859"/>
                <a:gd name="T28" fmla="*/ 792 w 891"/>
                <a:gd name="T29" fmla="*/ 553 h 859"/>
                <a:gd name="T30" fmla="*/ 891 w 891"/>
                <a:gd name="T31" fmla="*/ 318 h 859"/>
                <a:gd name="T32" fmla="*/ 510 w 891"/>
                <a:gd name="T33" fmla="*/ 0 h 859"/>
                <a:gd name="T34" fmla="*/ 426 w 891"/>
                <a:gd name="T35" fmla="*/ 10 h 859"/>
                <a:gd name="T36" fmla="*/ 799 w 891"/>
                <a:gd name="T37" fmla="*/ 98 h 859"/>
                <a:gd name="T38" fmla="*/ 867 w 891"/>
                <a:gd name="T39" fmla="*/ 445 h 859"/>
                <a:gd name="T40" fmla="*/ 791 w 891"/>
                <a:gd name="T41" fmla="*/ 552 h 859"/>
                <a:gd name="T42" fmla="*/ 754 w 891"/>
                <a:gd name="T43" fmla="*/ 583 h 859"/>
                <a:gd name="T44" fmla="*/ 697 w 891"/>
                <a:gd name="T45" fmla="*/ 618 h 859"/>
                <a:gd name="T46" fmla="*/ 715 w 891"/>
                <a:gd name="T47" fmla="*/ 662 h 859"/>
                <a:gd name="T48" fmla="*/ 796 w 891"/>
                <a:gd name="T49" fmla="*/ 832 h 859"/>
                <a:gd name="T50" fmla="*/ 806 w 891"/>
                <a:gd name="T51" fmla="*/ 858 h 859"/>
                <a:gd name="T52" fmla="*/ 807 w 891"/>
                <a:gd name="T53" fmla="*/ 858 h 859"/>
                <a:gd name="T54" fmla="*/ 807 w 891"/>
                <a:gd name="T55" fmla="*/ 858 h 859"/>
                <a:gd name="T56" fmla="*/ 807 w 891"/>
                <a:gd name="T57" fmla="*/ 858 h 859"/>
                <a:gd name="T58" fmla="*/ 807 w 891"/>
                <a:gd name="T59" fmla="*/ 858 h 859"/>
                <a:gd name="T60" fmla="*/ 804 w 891"/>
                <a:gd name="T61" fmla="*/ 855 h 859"/>
                <a:gd name="T62" fmla="*/ 632 w 891"/>
                <a:gd name="T63" fmla="*/ 699 h 859"/>
                <a:gd name="T64" fmla="*/ 602 w 891"/>
                <a:gd name="T65" fmla="*/ 671 h 859"/>
                <a:gd name="T66" fmla="*/ 601 w 891"/>
                <a:gd name="T67" fmla="*/ 671 h 859"/>
                <a:gd name="T68" fmla="*/ 309 w 891"/>
                <a:gd name="T69" fmla="*/ 788 h 859"/>
                <a:gd name="T70" fmla="*/ 18 w 891"/>
                <a:gd name="T71" fmla="*/ 580 h 859"/>
                <a:gd name="T72" fmla="*/ 28 w 891"/>
                <a:gd name="T73" fmla="*/ 334 h 859"/>
                <a:gd name="T74" fmla="*/ 426 w 891"/>
                <a:gd name="T75" fmla="*/ 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1" h="859">
                  <a:moveTo>
                    <a:pt x="426" y="9"/>
                  </a:moveTo>
                  <a:cubicBezTo>
                    <a:pt x="282" y="43"/>
                    <a:pt x="93" y="168"/>
                    <a:pt x="27" y="333"/>
                  </a:cubicBezTo>
                  <a:cubicBezTo>
                    <a:pt x="11" y="373"/>
                    <a:pt x="0" y="425"/>
                    <a:pt x="0" y="478"/>
                  </a:cubicBezTo>
                  <a:cubicBezTo>
                    <a:pt x="0" y="513"/>
                    <a:pt x="5" y="548"/>
                    <a:pt x="17" y="580"/>
                  </a:cubicBezTo>
                  <a:cubicBezTo>
                    <a:pt x="67" y="710"/>
                    <a:pt x="175" y="788"/>
                    <a:pt x="307" y="789"/>
                  </a:cubicBezTo>
                  <a:cubicBezTo>
                    <a:pt x="307" y="789"/>
                    <a:pt x="308" y="789"/>
                    <a:pt x="309" y="789"/>
                  </a:cubicBezTo>
                  <a:cubicBezTo>
                    <a:pt x="366" y="789"/>
                    <a:pt x="427" y="775"/>
                    <a:pt x="490" y="747"/>
                  </a:cubicBezTo>
                  <a:cubicBezTo>
                    <a:pt x="513" y="737"/>
                    <a:pt x="568" y="710"/>
                    <a:pt x="602" y="672"/>
                  </a:cubicBezTo>
                  <a:cubicBezTo>
                    <a:pt x="602" y="672"/>
                    <a:pt x="602" y="672"/>
                    <a:pt x="602" y="672"/>
                  </a:cubicBezTo>
                  <a:cubicBezTo>
                    <a:pt x="601" y="672"/>
                    <a:pt x="601" y="672"/>
                    <a:pt x="601" y="672"/>
                  </a:cubicBezTo>
                  <a:cubicBezTo>
                    <a:pt x="602" y="672"/>
                    <a:pt x="606" y="676"/>
                    <a:pt x="612" y="681"/>
                  </a:cubicBezTo>
                  <a:cubicBezTo>
                    <a:pt x="632" y="700"/>
                    <a:pt x="680" y="744"/>
                    <a:pt x="723" y="784"/>
                  </a:cubicBezTo>
                  <a:cubicBezTo>
                    <a:pt x="745" y="804"/>
                    <a:pt x="765" y="823"/>
                    <a:pt x="780" y="836"/>
                  </a:cubicBezTo>
                  <a:cubicBezTo>
                    <a:pt x="788" y="843"/>
                    <a:pt x="794" y="849"/>
                    <a:pt x="799" y="853"/>
                  </a:cubicBezTo>
                  <a:cubicBezTo>
                    <a:pt x="801" y="855"/>
                    <a:pt x="803" y="856"/>
                    <a:pt x="804" y="857"/>
                  </a:cubicBezTo>
                  <a:cubicBezTo>
                    <a:pt x="805" y="858"/>
                    <a:pt x="805" y="858"/>
                    <a:pt x="806" y="858"/>
                  </a:cubicBezTo>
                  <a:cubicBezTo>
                    <a:pt x="806" y="859"/>
                    <a:pt x="806" y="859"/>
                    <a:pt x="806" y="859"/>
                  </a:cubicBezTo>
                  <a:cubicBezTo>
                    <a:pt x="807" y="859"/>
                    <a:pt x="807" y="859"/>
                    <a:pt x="807" y="859"/>
                  </a:cubicBezTo>
                  <a:cubicBezTo>
                    <a:pt x="807" y="859"/>
                    <a:pt x="807" y="859"/>
                    <a:pt x="807" y="859"/>
                  </a:cubicBezTo>
                  <a:cubicBezTo>
                    <a:pt x="807" y="858"/>
                    <a:pt x="807" y="858"/>
                    <a:pt x="807" y="858"/>
                  </a:cubicBezTo>
                  <a:cubicBezTo>
                    <a:pt x="807" y="858"/>
                    <a:pt x="807" y="858"/>
                    <a:pt x="807" y="858"/>
                  </a:cubicBezTo>
                  <a:cubicBezTo>
                    <a:pt x="807" y="856"/>
                    <a:pt x="805" y="851"/>
                    <a:pt x="802" y="844"/>
                  </a:cubicBezTo>
                  <a:cubicBezTo>
                    <a:pt x="792" y="819"/>
                    <a:pt x="767" y="767"/>
                    <a:pt x="743" y="719"/>
                  </a:cubicBezTo>
                  <a:cubicBezTo>
                    <a:pt x="732" y="695"/>
                    <a:pt x="721" y="672"/>
                    <a:pt x="712" y="654"/>
                  </a:cubicBezTo>
                  <a:cubicBezTo>
                    <a:pt x="704" y="636"/>
                    <a:pt x="698" y="622"/>
                    <a:pt x="698" y="618"/>
                  </a:cubicBezTo>
                  <a:cubicBezTo>
                    <a:pt x="697" y="619"/>
                    <a:pt x="697" y="619"/>
                    <a:pt x="697" y="619"/>
                  </a:cubicBezTo>
                  <a:cubicBezTo>
                    <a:pt x="697" y="619"/>
                    <a:pt x="697" y="619"/>
                    <a:pt x="697" y="619"/>
                  </a:cubicBezTo>
                  <a:cubicBezTo>
                    <a:pt x="711" y="615"/>
                    <a:pt x="735" y="599"/>
                    <a:pt x="755" y="583"/>
                  </a:cubicBezTo>
                  <a:cubicBezTo>
                    <a:pt x="775" y="568"/>
                    <a:pt x="791" y="553"/>
                    <a:pt x="792" y="553"/>
                  </a:cubicBezTo>
                  <a:cubicBezTo>
                    <a:pt x="792" y="553"/>
                    <a:pt x="792" y="553"/>
                    <a:pt x="792" y="553"/>
                  </a:cubicBezTo>
                  <a:cubicBezTo>
                    <a:pt x="823" y="521"/>
                    <a:pt x="852" y="490"/>
                    <a:pt x="868" y="446"/>
                  </a:cubicBezTo>
                  <a:cubicBezTo>
                    <a:pt x="884" y="404"/>
                    <a:pt x="891" y="360"/>
                    <a:pt x="891" y="318"/>
                  </a:cubicBezTo>
                  <a:cubicBezTo>
                    <a:pt x="891" y="232"/>
                    <a:pt x="859" y="151"/>
                    <a:pt x="799" y="97"/>
                  </a:cubicBezTo>
                  <a:cubicBezTo>
                    <a:pt x="732" y="37"/>
                    <a:pt x="615" y="0"/>
                    <a:pt x="510" y="0"/>
                  </a:cubicBezTo>
                  <a:cubicBezTo>
                    <a:pt x="481" y="0"/>
                    <a:pt x="452" y="3"/>
                    <a:pt x="426" y="9"/>
                  </a:cubicBezTo>
                  <a:cubicBezTo>
                    <a:pt x="426" y="10"/>
                    <a:pt x="426" y="10"/>
                    <a:pt x="426" y="10"/>
                  </a:cubicBezTo>
                  <a:cubicBezTo>
                    <a:pt x="453" y="4"/>
                    <a:pt x="481" y="1"/>
                    <a:pt x="510" y="1"/>
                  </a:cubicBezTo>
                  <a:cubicBezTo>
                    <a:pt x="615" y="1"/>
                    <a:pt x="732" y="38"/>
                    <a:pt x="799" y="98"/>
                  </a:cubicBezTo>
                  <a:cubicBezTo>
                    <a:pt x="858" y="151"/>
                    <a:pt x="890" y="232"/>
                    <a:pt x="890" y="318"/>
                  </a:cubicBezTo>
                  <a:cubicBezTo>
                    <a:pt x="890" y="360"/>
                    <a:pt x="883" y="403"/>
                    <a:pt x="867" y="445"/>
                  </a:cubicBezTo>
                  <a:cubicBezTo>
                    <a:pt x="851" y="489"/>
                    <a:pt x="822" y="521"/>
                    <a:pt x="791" y="552"/>
                  </a:cubicBezTo>
                  <a:cubicBezTo>
                    <a:pt x="791" y="552"/>
                    <a:pt x="791" y="552"/>
                    <a:pt x="791" y="552"/>
                  </a:cubicBezTo>
                  <a:cubicBezTo>
                    <a:pt x="791" y="552"/>
                    <a:pt x="791" y="552"/>
                    <a:pt x="791" y="552"/>
                  </a:cubicBezTo>
                  <a:cubicBezTo>
                    <a:pt x="791" y="552"/>
                    <a:pt x="774" y="567"/>
                    <a:pt x="754" y="583"/>
                  </a:cubicBezTo>
                  <a:cubicBezTo>
                    <a:pt x="734" y="598"/>
                    <a:pt x="711" y="614"/>
                    <a:pt x="697" y="618"/>
                  </a:cubicBezTo>
                  <a:cubicBezTo>
                    <a:pt x="697" y="618"/>
                    <a:pt x="697" y="618"/>
                    <a:pt x="697" y="618"/>
                  </a:cubicBezTo>
                  <a:cubicBezTo>
                    <a:pt x="697" y="619"/>
                    <a:pt x="697" y="619"/>
                    <a:pt x="697" y="619"/>
                  </a:cubicBezTo>
                  <a:cubicBezTo>
                    <a:pt x="698" y="624"/>
                    <a:pt x="705" y="640"/>
                    <a:pt x="715" y="662"/>
                  </a:cubicBezTo>
                  <a:cubicBezTo>
                    <a:pt x="731" y="695"/>
                    <a:pt x="754" y="742"/>
                    <a:pt x="772" y="781"/>
                  </a:cubicBezTo>
                  <a:cubicBezTo>
                    <a:pt x="782" y="801"/>
                    <a:pt x="790" y="818"/>
                    <a:pt x="796" y="832"/>
                  </a:cubicBezTo>
                  <a:cubicBezTo>
                    <a:pt x="799" y="839"/>
                    <a:pt x="802" y="845"/>
                    <a:pt x="803" y="849"/>
                  </a:cubicBezTo>
                  <a:cubicBezTo>
                    <a:pt x="805" y="854"/>
                    <a:pt x="806" y="857"/>
                    <a:pt x="806" y="858"/>
                  </a:cubicBezTo>
                  <a:cubicBezTo>
                    <a:pt x="806" y="858"/>
                    <a:pt x="806" y="858"/>
                    <a:pt x="806" y="858"/>
                  </a:cubicBezTo>
                  <a:cubicBezTo>
                    <a:pt x="807" y="858"/>
                    <a:pt x="807" y="858"/>
                    <a:pt x="807" y="858"/>
                  </a:cubicBezTo>
                  <a:cubicBezTo>
                    <a:pt x="807" y="858"/>
                    <a:pt x="807" y="858"/>
                    <a:pt x="807" y="858"/>
                  </a:cubicBezTo>
                  <a:cubicBezTo>
                    <a:pt x="807" y="858"/>
                    <a:pt x="807" y="858"/>
                    <a:pt x="807" y="858"/>
                  </a:cubicBezTo>
                  <a:cubicBezTo>
                    <a:pt x="807" y="858"/>
                    <a:pt x="807" y="858"/>
                    <a:pt x="807" y="858"/>
                  </a:cubicBezTo>
                  <a:cubicBezTo>
                    <a:pt x="807" y="858"/>
                    <a:pt x="807" y="858"/>
                    <a:pt x="807" y="858"/>
                  </a:cubicBezTo>
                  <a:cubicBezTo>
                    <a:pt x="807" y="858"/>
                    <a:pt x="807" y="858"/>
                    <a:pt x="807" y="858"/>
                  </a:cubicBezTo>
                  <a:cubicBezTo>
                    <a:pt x="807" y="858"/>
                    <a:pt x="807" y="858"/>
                    <a:pt x="807" y="858"/>
                  </a:cubicBezTo>
                  <a:cubicBezTo>
                    <a:pt x="807" y="858"/>
                    <a:pt x="807" y="858"/>
                    <a:pt x="807" y="858"/>
                  </a:cubicBezTo>
                  <a:cubicBezTo>
                    <a:pt x="806" y="858"/>
                    <a:pt x="805" y="857"/>
                    <a:pt x="804" y="855"/>
                  </a:cubicBezTo>
                  <a:cubicBezTo>
                    <a:pt x="790" y="844"/>
                    <a:pt x="741" y="799"/>
                    <a:pt x="695" y="756"/>
                  </a:cubicBezTo>
                  <a:cubicBezTo>
                    <a:pt x="672" y="735"/>
                    <a:pt x="649" y="714"/>
                    <a:pt x="632" y="699"/>
                  </a:cubicBezTo>
                  <a:cubicBezTo>
                    <a:pt x="624" y="691"/>
                    <a:pt x="616" y="684"/>
                    <a:pt x="611" y="679"/>
                  </a:cubicBezTo>
                  <a:cubicBezTo>
                    <a:pt x="606" y="675"/>
                    <a:pt x="603" y="672"/>
                    <a:pt x="602" y="671"/>
                  </a:cubicBezTo>
                  <a:cubicBezTo>
                    <a:pt x="602" y="671"/>
                    <a:pt x="602" y="671"/>
                    <a:pt x="602" y="671"/>
                  </a:cubicBezTo>
                  <a:cubicBezTo>
                    <a:pt x="601" y="671"/>
                    <a:pt x="601" y="671"/>
                    <a:pt x="601" y="671"/>
                  </a:cubicBezTo>
                  <a:cubicBezTo>
                    <a:pt x="568" y="710"/>
                    <a:pt x="513" y="737"/>
                    <a:pt x="490" y="747"/>
                  </a:cubicBezTo>
                  <a:cubicBezTo>
                    <a:pt x="427" y="774"/>
                    <a:pt x="366" y="788"/>
                    <a:pt x="309" y="788"/>
                  </a:cubicBezTo>
                  <a:cubicBezTo>
                    <a:pt x="308" y="788"/>
                    <a:pt x="307" y="788"/>
                    <a:pt x="307" y="788"/>
                  </a:cubicBezTo>
                  <a:cubicBezTo>
                    <a:pt x="175" y="787"/>
                    <a:pt x="68" y="709"/>
                    <a:pt x="18" y="580"/>
                  </a:cubicBezTo>
                  <a:cubicBezTo>
                    <a:pt x="6" y="548"/>
                    <a:pt x="1" y="513"/>
                    <a:pt x="1" y="478"/>
                  </a:cubicBezTo>
                  <a:cubicBezTo>
                    <a:pt x="1" y="425"/>
                    <a:pt x="12" y="373"/>
                    <a:pt x="28" y="334"/>
                  </a:cubicBezTo>
                  <a:cubicBezTo>
                    <a:pt x="93" y="169"/>
                    <a:pt x="282" y="44"/>
                    <a:pt x="426" y="10"/>
                  </a:cubicBezTo>
                  <a:cubicBezTo>
                    <a:pt x="426" y="9"/>
                    <a:pt x="426" y="9"/>
                    <a:pt x="426" y="9"/>
                  </a:cubicBezTo>
                  <a:close/>
                </a:path>
              </a:pathLst>
            </a:custGeom>
            <a:solidFill>
              <a:srgbClr val="182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64" name="组合 263"/>
            <p:cNvGrpSpPr/>
            <p:nvPr/>
          </p:nvGrpSpPr>
          <p:grpSpPr>
            <a:xfrm>
              <a:off x="4135501" y="807508"/>
              <a:ext cx="2820991" cy="3624036"/>
              <a:chOff x="4232275" y="1077912"/>
              <a:chExt cx="2598737" cy="3338514"/>
            </a:xfrm>
          </p:grpSpPr>
          <p:sp>
            <p:nvSpPr>
              <p:cNvPr id="1827" name="Freeform 32"/>
              <p:cNvSpPr>
                <a:spLocks/>
              </p:cNvSpPr>
              <p:nvPr/>
            </p:nvSpPr>
            <p:spPr bwMode="auto">
              <a:xfrm>
                <a:off x="4232275" y="3552825"/>
                <a:ext cx="990600" cy="566738"/>
              </a:xfrm>
              <a:custGeom>
                <a:avLst/>
                <a:gdLst>
                  <a:gd name="T0" fmla="*/ 536 w 545"/>
                  <a:gd name="T1" fmla="*/ 0 h 312"/>
                  <a:gd name="T2" fmla="*/ 373 w 545"/>
                  <a:gd name="T3" fmla="*/ 159 h 312"/>
                  <a:gd name="T4" fmla="*/ 123 w 545"/>
                  <a:gd name="T5" fmla="*/ 138 h 312"/>
                  <a:gd name="T6" fmla="*/ 113 w 545"/>
                  <a:gd name="T7" fmla="*/ 84 h 312"/>
                  <a:gd name="T8" fmla="*/ 64 w 545"/>
                  <a:gd name="T9" fmla="*/ 94 h 312"/>
                  <a:gd name="T10" fmla="*/ 155 w 545"/>
                  <a:gd name="T11" fmla="*/ 288 h 312"/>
                  <a:gd name="T12" fmla="*/ 421 w 545"/>
                  <a:gd name="T13" fmla="*/ 246 h 312"/>
                  <a:gd name="T14" fmla="*/ 545 w 545"/>
                  <a:gd name="T15" fmla="*/ 15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5" h="312">
                    <a:moveTo>
                      <a:pt x="536" y="0"/>
                    </a:moveTo>
                    <a:cubicBezTo>
                      <a:pt x="512" y="59"/>
                      <a:pt x="427" y="129"/>
                      <a:pt x="373" y="159"/>
                    </a:cubicBezTo>
                    <a:cubicBezTo>
                      <a:pt x="303" y="199"/>
                      <a:pt x="161" y="243"/>
                      <a:pt x="123" y="138"/>
                    </a:cubicBezTo>
                    <a:cubicBezTo>
                      <a:pt x="114" y="116"/>
                      <a:pt x="133" y="101"/>
                      <a:pt x="113" y="84"/>
                    </a:cubicBezTo>
                    <a:cubicBezTo>
                      <a:pt x="91" y="64"/>
                      <a:pt x="79" y="77"/>
                      <a:pt x="64" y="94"/>
                    </a:cubicBezTo>
                    <a:cubicBezTo>
                      <a:pt x="0" y="173"/>
                      <a:pt x="80" y="266"/>
                      <a:pt x="155" y="288"/>
                    </a:cubicBezTo>
                    <a:cubicBezTo>
                      <a:pt x="240" y="312"/>
                      <a:pt x="345" y="291"/>
                      <a:pt x="421" y="246"/>
                    </a:cubicBezTo>
                    <a:cubicBezTo>
                      <a:pt x="468" y="218"/>
                      <a:pt x="504" y="184"/>
                      <a:pt x="545" y="150"/>
                    </a:cubicBezTo>
                  </a:path>
                </a:pathLst>
              </a:custGeom>
              <a:solidFill>
                <a:srgbClr val="DAB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8" name="Freeform 33"/>
              <p:cNvSpPr>
                <a:spLocks/>
              </p:cNvSpPr>
              <p:nvPr/>
            </p:nvSpPr>
            <p:spPr bwMode="auto">
              <a:xfrm>
                <a:off x="4279900" y="3535363"/>
                <a:ext cx="958850" cy="596900"/>
              </a:xfrm>
              <a:custGeom>
                <a:avLst/>
                <a:gdLst>
                  <a:gd name="T0" fmla="*/ 502 w 528"/>
                  <a:gd name="T1" fmla="*/ 6 h 328"/>
                  <a:gd name="T2" fmla="*/ 343 w 528"/>
                  <a:gd name="T3" fmla="*/ 161 h 328"/>
                  <a:gd name="T4" fmla="*/ 155 w 528"/>
                  <a:gd name="T5" fmla="*/ 197 h 328"/>
                  <a:gd name="T6" fmla="*/ 104 w 528"/>
                  <a:gd name="T7" fmla="*/ 145 h 328"/>
                  <a:gd name="T8" fmla="*/ 104 w 528"/>
                  <a:gd name="T9" fmla="*/ 124 h 328"/>
                  <a:gd name="T10" fmla="*/ 93 w 528"/>
                  <a:gd name="T11" fmla="*/ 87 h 328"/>
                  <a:gd name="T12" fmla="*/ 65 w 528"/>
                  <a:gd name="T13" fmla="*/ 74 h 328"/>
                  <a:gd name="T14" fmla="*/ 32 w 528"/>
                  <a:gd name="T15" fmla="*/ 98 h 328"/>
                  <a:gd name="T16" fmla="*/ 11 w 528"/>
                  <a:gd name="T17" fmla="*/ 197 h 328"/>
                  <a:gd name="T18" fmla="*/ 127 w 528"/>
                  <a:gd name="T19" fmla="*/ 305 h 328"/>
                  <a:gd name="T20" fmla="*/ 399 w 528"/>
                  <a:gd name="T21" fmla="*/ 262 h 328"/>
                  <a:gd name="T22" fmla="*/ 501 w 528"/>
                  <a:gd name="T23" fmla="*/ 185 h 328"/>
                  <a:gd name="T24" fmla="*/ 525 w 528"/>
                  <a:gd name="T25" fmla="*/ 165 h 328"/>
                  <a:gd name="T26" fmla="*/ 525 w 528"/>
                  <a:gd name="T27" fmla="*/ 153 h 328"/>
                  <a:gd name="T28" fmla="*/ 514 w 528"/>
                  <a:gd name="T29" fmla="*/ 152 h 328"/>
                  <a:gd name="T30" fmla="*/ 490 w 528"/>
                  <a:gd name="T31" fmla="*/ 172 h 328"/>
                  <a:gd name="T32" fmla="*/ 391 w 528"/>
                  <a:gd name="T33" fmla="*/ 248 h 328"/>
                  <a:gd name="T34" fmla="*/ 131 w 528"/>
                  <a:gd name="T35" fmla="*/ 289 h 328"/>
                  <a:gd name="T36" fmla="*/ 27 w 528"/>
                  <a:gd name="T37" fmla="*/ 192 h 328"/>
                  <a:gd name="T38" fmla="*/ 44 w 528"/>
                  <a:gd name="T39" fmla="*/ 109 h 328"/>
                  <a:gd name="T40" fmla="*/ 66 w 528"/>
                  <a:gd name="T41" fmla="*/ 91 h 328"/>
                  <a:gd name="T42" fmla="*/ 82 w 528"/>
                  <a:gd name="T43" fmla="*/ 99 h 328"/>
                  <a:gd name="T44" fmla="*/ 88 w 528"/>
                  <a:gd name="T45" fmla="*/ 121 h 328"/>
                  <a:gd name="T46" fmla="*/ 89 w 528"/>
                  <a:gd name="T47" fmla="*/ 150 h 328"/>
                  <a:gd name="T48" fmla="*/ 150 w 528"/>
                  <a:gd name="T49" fmla="*/ 212 h 328"/>
                  <a:gd name="T50" fmla="*/ 351 w 528"/>
                  <a:gd name="T51" fmla="*/ 175 h 328"/>
                  <a:gd name="T52" fmla="*/ 518 w 528"/>
                  <a:gd name="T53" fmla="*/ 12 h 328"/>
                  <a:gd name="T54" fmla="*/ 513 w 528"/>
                  <a:gd name="T55" fmla="*/ 1 h 328"/>
                  <a:gd name="T56" fmla="*/ 502 w 528"/>
                  <a:gd name="T57" fmla="*/ 6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8" h="328">
                    <a:moveTo>
                      <a:pt x="502" y="6"/>
                    </a:moveTo>
                    <a:cubicBezTo>
                      <a:pt x="479" y="63"/>
                      <a:pt x="393" y="132"/>
                      <a:pt x="343" y="161"/>
                    </a:cubicBezTo>
                    <a:cubicBezTo>
                      <a:pt x="301" y="185"/>
                      <a:pt x="215" y="219"/>
                      <a:pt x="155" y="197"/>
                    </a:cubicBezTo>
                    <a:cubicBezTo>
                      <a:pt x="131" y="188"/>
                      <a:pt x="114" y="170"/>
                      <a:pt x="104" y="145"/>
                    </a:cubicBezTo>
                    <a:cubicBezTo>
                      <a:pt x="102" y="137"/>
                      <a:pt x="103" y="130"/>
                      <a:pt x="104" y="124"/>
                    </a:cubicBezTo>
                    <a:cubicBezTo>
                      <a:pt x="106" y="113"/>
                      <a:pt x="108" y="100"/>
                      <a:pt x="93" y="87"/>
                    </a:cubicBezTo>
                    <a:cubicBezTo>
                      <a:pt x="83" y="78"/>
                      <a:pt x="74" y="74"/>
                      <a:pt x="65" y="74"/>
                    </a:cubicBezTo>
                    <a:cubicBezTo>
                      <a:pt x="50" y="76"/>
                      <a:pt x="40" y="88"/>
                      <a:pt x="32" y="98"/>
                    </a:cubicBezTo>
                    <a:cubicBezTo>
                      <a:pt x="7" y="128"/>
                      <a:pt x="0" y="162"/>
                      <a:pt x="11" y="197"/>
                    </a:cubicBezTo>
                    <a:cubicBezTo>
                      <a:pt x="26" y="245"/>
                      <a:pt x="75" y="290"/>
                      <a:pt x="127" y="305"/>
                    </a:cubicBezTo>
                    <a:cubicBezTo>
                      <a:pt x="209" y="328"/>
                      <a:pt x="316" y="312"/>
                      <a:pt x="399" y="262"/>
                    </a:cubicBezTo>
                    <a:cubicBezTo>
                      <a:pt x="438" y="239"/>
                      <a:pt x="468" y="213"/>
                      <a:pt x="501" y="185"/>
                    </a:cubicBezTo>
                    <a:cubicBezTo>
                      <a:pt x="525" y="165"/>
                      <a:pt x="525" y="165"/>
                      <a:pt x="525" y="165"/>
                    </a:cubicBezTo>
                    <a:cubicBezTo>
                      <a:pt x="528" y="162"/>
                      <a:pt x="528" y="157"/>
                      <a:pt x="525" y="153"/>
                    </a:cubicBezTo>
                    <a:cubicBezTo>
                      <a:pt x="523" y="150"/>
                      <a:pt x="517" y="149"/>
                      <a:pt x="514" y="152"/>
                    </a:cubicBezTo>
                    <a:cubicBezTo>
                      <a:pt x="490" y="172"/>
                      <a:pt x="490" y="172"/>
                      <a:pt x="490" y="172"/>
                    </a:cubicBezTo>
                    <a:cubicBezTo>
                      <a:pt x="458" y="200"/>
                      <a:pt x="428" y="226"/>
                      <a:pt x="391" y="248"/>
                    </a:cubicBezTo>
                    <a:cubicBezTo>
                      <a:pt x="312" y="295"/>
                      <a:pt x="210" y="311"/>
                      <a:pt x="131" y="289"/>
                    </a:cubicBezTo>
                    <a:cubicBezTo>
                      <a:pt x="84" y="275"/>
                      <a:pt x="40" y="235"/>
                      <a:pt x="27" y="192"/>
                    </a:cubicBezTo>
                    <a:cubicBezTo>
                      <a:pt x="18" y="163"/>
                      <a:pt x="24" y="134"/>
                      <a:pt x="44" y="109"/>
                    </a:cubicBezTo>
                    <a:cubicBezTo>
                      <a:pt x="52" y="99"/>
                      <a:pt x="59" y="91"/>
                      <a:pt x="66" y="91"/>
                    </a:cubicBezTo>
                    <a:cubicBezTo>
                      <a:pt x="70" y="91"/>
                      <a:pt x="76" y="93"/>
                      <a:pt x="82" y="99"/>
                    </a:cubicBezTo>
                    <a:cubicBezTo>
                      <a:pt x="90" y="106"/>
                      <a:pt x="89" y="111"/>
                      <a:pt x="88" y="121"/>
                    </a:cubicBezTo>
                    <a:cubicBezTo>
                      <a:pt x="86" y="129"/>
                      <a:pt x="85" y="139"/>
                      <a:pt x="89" y="150"/>
                    </a:cubicBezTo>
                    <a:cubicBezTo>
                      <a:pt x="100" y="181"/>
                      <a:pt x="121" y="202"/>
                      <a:pt x="150" y="212"/>
                    </a:cubicBezTo>
                    <a:cubicBezTo>
                      <a:pt x="215" y="236"/>
                      <a:pt x="307" y="200"/>
                      <a:pt x="351" y="175"/>
                    </a:cubicBezTo>
                    <a:cubicBezTo>
                      <a:pt x="405" y="144"/>
                      <a:pt x="493" y="73"/>
                      <a:pt x="518" y="12"/>
                    </a:cubicBezTo>
                    <a:cubicBezTo>
                      <a:pt x="519" y="8"/>
                      <a:pt x="517" y="3"/>
                      <a:pt x="513" y="1"/>
                    </a:cubicBezTo>
                    <a:cubicBezTo>
                      <a:pt x="509" y="0"/>
                      <a:pt x="504" y="2"/>
                      <a:pt x="502" y="6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9" name="Freeform 34"/>
              <p:cNvSpPr>
                <a:spLocks/>
              </p:cNvSpPr>
              <p:nvPr/>
            </p:nvSpPr>
            <p:spPr bwMode="auto">
              <a:xfrm>
                <a:off x="5097463" y="3446463"/>
                <a:ext cx="850900" cy="969963"/>
              </a:xfrm>
              <a:custGeom>
                <a:avLst/>
                <a:gdLst>
                  <a:gd name="T0" fmla="*/ 456 w 468"/>
                  <a:gd name="T1" fmla="*/ 533 h 533"/>
                  <a:gd name="T2" fmla="*/ 464 w 468"/>
                  <a:gd name="T3" fmla="*/ 439 h 533"/>
                  <a:gd name="T4" fmla="*/ 462 w 468"/>
                  <a:gd name="T5" fmla="*/ 325 h 533"/>
                  <a:gd name="T6" fmla="*/ 429 w 468"/>
                  <a:gd name="T7" fmla="*/ 116 h 533"/>
                  <a:gd name="T8" fmla="*/ 266 w 468"/>
                  <a:gd name="T9" fmla="*/ 34 h 533"/>
                  <a:gd name="T10" fmla="*/ 79 w 468"/>
                  <a:gd name="T11" fmla="*/ 35 h 533"/>
                  <a:gd name="T12" fmla="*/ 64 w 468"/>
                  <a:gd name="T13" fmla="*/ 201 h 533"/>
                  <a:gd name="T14" fmla="*/ 0 w 468"/>
                  <a:gd name="T15" fmla="*/ 452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8" h="533">
                    <a:moveTo>
                      <a:pt x="456" y="533"/>
                    </a:moveTo>
                    <a:cubicBezTo>
                      <a:pt x="463" y="502"/>
                      <a:pt x="462" y="462"/>
                      <a:pt x="464" y="439"/>
                    </a:cubicBezTo>
                    <a:cubicBezTo>
                      <a:pt x="468" y="402"/>
                      <a:pt x="466" y="362"/>
                      <a:pt x="462" y="325"/>
                    </a:cubicBezTo>
                    <a:cubicBezTo>
                      <a:pt x="454" y="260"/>
                      <a:pt x="448" y="178"/>
                      <a:pt x="429" y="116"/>
                    </a:cubicBezTo>
                    <a:cubicBezTo>
                      <a:pt x="408" y="46"/>
                      <a:pt x="327" y="40"/>
                      <a:pt x="266" y="34"/>
                    </a:cubicBezTo>
                    <a:cubicBezTo>
                      <a:pt x="223" y="30"/>
                      <a:pt x="114" y="0"/>
                      <a:pt x="79" y="35"/>
                    </a:cubicBezTo>
                    <a:cubicBezTo>
                      <a:pt x="49" y="66"/>
                      <a:pt x="68" y="160"/>
                      <a:pt x="64" y="201"/>
                    </a:cubicBezTo>
                    <a:cubicBezTo>
                      <a:pt x="54" y="291"/>
                      <a:pt x="32" y="369"/>
                      <a:pt x="0" y="452"/>
                    </a:cubicBezTo>
                  </a:path>
                </a:pathLst>
              </a:custGeom>
              <a:solidFill>
                <a:srgbClr val="DAB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1" name="Freeform 36"/>
              <p:cNvSpPr>
                <a:spLocks/>
              </p:cNvSpPr>
              <p:nvPr/>
            </p:nvSpPr>
            <p:spPr bwMode="auto">
              <a:xfrm>
                <a:off x="5384800" y="3482975"/>
                <a:ext cx="422275" cy="411163"/>
              </a:xfrm>
              <a:custGeom>
                <a:avLst/>
                <a:gdLst>
                  <a:gd name="T0" fmla="*/ 8 w 233"/>
                  <a:gd name="T1" fmla="*/ 0 h 226"/>
                  <a:gd name="T2" fmla="*/ 4 w 233"/>
                  <a:gd name="T3" fmla="*/ 123 h 226"/>
                  <a:gd name="T4" fmla="*/ 208 w 233"/>
                  <a:gd name="T5" fmla="*/ 5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3" h="226">
                    <a:moveTo>
                      <a:pt x="8" y="0"/>
                    </a:moveTo>
                    <a:cubicBezTo>
                      <a:pt x="7" y="18"/>
                      <a:pt x="0" y="110"/>
                      <a:pt x="4" y="123"/>
                    </a:cubicBezTo>
                    <a:cubicBezTo>
                      <a:pt x="41" y="226"/>
                      <a:pt x="233" y="184"/>
                      <a:pt x="208" y="55"/>
                    </a:cubicBezTo>
                  </a:path>
                </a:pathLst>
              </a:custGeom>
              <a:solidFill>
                <a:srgbClr val="FBD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2" name="Freeform 37"/>
              <p:cNvSpPr>
                <a:spLocks/>
              </p:cNvSpPr>
              <p:nvPr/>
            </p:nvSpPr>
            <p:spPr bwMode="auto">
              <a:xfrm>
                <a:off x="5362575" y="3567113"/>
                <a:ext cx="430212" cy="274638"/>
              </a:xfrm>
              <a:custGeom>
                <a:avLst/>
                <a:gdLst>
                  <a:gd name="T0" fmla="*/ 219 w 237"/>
                  <a:gd name="T1" fmla="*/ 1 h 151"/>
                  <a:gd name="T2" fmla="*/ 212 w 237"/>
                  <a:gd name="T3" fmla="*/ 11 h 151"/>
                  <a:gd name="T4" fmla="*/ 177 w 237"/>
                  <a:gd name="T5" fmla="*/ 104 h 151"/>
                  <a:gd name="T6" fmla="*/ 59 w 237"/>
                  <a:gd name="T7" fmla="*/ 115 h 151"/>
                  <a:gd name="T8" fmla="*/ 19 w 237"/>
                  <a:gd name="T9" fmla="*/ 32 h 151"/>
                  <a:gd name="T10" fmla="*/ 11 w 237"/>
                  <a:gd name="T11" fmla="*/ 23 h 151"/>
                  <a:gd name="T12" fmla="*/ 3 w 237"/>
                  <a:gd name="T13" fmla="*/ 30 h 151"/>
                  <a:gd name="T14" fmla="*/ 51 w 237"/>
                  <a:gd name="T15" fmla="*/ 130 h 151"/>
                  <a:gd name="T16" fmla="*/ 186 w 237"/>
                  <a:gd name="T17" fmla="*/ 117 h 151"/>
                  <a:gd name="T18" fmla="*/ 228 w 237"/>
                  <a:gd name="T19" fmla="*/ 8 h 151"/>
                  <a:gd name="T20" fmla="*/ 219 w 237"/>
                  <a:gd name="T21" fmla="*/ 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7" h="151">
                    <a:moveTo>
                      <a:pt x="219" y="1"/>
                    </a:moveTo>
                    <a:cubicBezTo>
                      <a:pt x="214" y="2"/>
                      <a:pt x="211" y="6"/>
                      <a:pt x="212" y="11"/>
                    </a:cubicBezTo>
                    <a:cubicBezTo>
                      <a:pt x="222" y="62"/>
                      <a:pt x="194" y="91"/>
                      <a:pt x="177" y="104"/>
                    </a:cubicBezTo>
                    <a:cubicBezTo>
                      <a:pt x="142" y="129"/>
                      <a:pt x="93" y="134"/>
                      <a:pt x="59" y="115"/>
                    </a:cubicBezTo>
                    <a:cubicBezTo>
                      <a:pt x="39" y="104"/>
                      <a:pt x="16" y="81"/>
                      <a:pt x="19" y="32"/>
                    </a:cubicBezTo>
                    <a:cubicBezTo>
                      <a:pt x="19" y="27"/>
                      <a:pt x="16" y="23"/>
                      <a:pt x="11" y="23"/>
                    </a:cubicBezTo>
                    <a:cubicBezTo>
                      <a:pt x="7" y="22"/>
                      <a:pt x="3" y="26"/>
                      <a:pt x="3" y="30"/>
                    </a:cubicBezTo>
                    <a:cubicBezTo>
                      <a:pt x="0" y="76"/>
                      <a:pt x="17" y="111"/>
                      <a:pt x="51" y="130"/>
                    </a:cubicBezTo>
                    <a:cubicBezTo>
                      <a:pt x="90" y="151"/>
                      <a:pt x="147" y="146"/>
                      <a:pt x="186" y="117"/>
                    </a:cubicBezTo>
                    <a:cubicBezTo>
                      <a:pt x="221" y="92"/>
                      <a:pt x="237" y="52"/>
                      <a:pt x="228" y="8"/>
                    </a:cubicBezTo>
                    <a:cubicBezTo>
                      <a:pt x="227" y="3"/>
                      <a:pt x="223" y="0"/>
                      <a:pt x="219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3" name="Freeform 38"/>
              <p:cNvSpPr>
                <a:spLocks/>
              </p:cNvSpPr>
              <p:nvPr/>
            </p:nvSpPr>
            <p:spPr bwMode="auto">
              <a:xfrm>
                <a:off x="5299075" y="3609975"/>
                <a:ext cx="487362" cy="309563"/>
              </a:xfrm>
              <a:custGeom>
                <a:avLst/>
                <a:gdLst>
                  <a:gd name="T0" fmla="*/ 44 w 268"/>
                  <a:gd name="T1" fmla="*/ 15 h 170"/>
                  <a:gd name="T2" fmla="*/ 162 w 268"/>
                  <a:gd name="T3" fmla="*/ 164 h 170"/>
                  <a:gd name="T4" fmla="*/ 260 w 268"/>
                  <a:gd name="T5" fmla="*/ 0 h 170"/>
                  <a:gd name="T6" fmla="*/ 47 w 268"/>
                  <a:gd name="T7" fmla="*/ 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8" h="170">
                    <a:moveTo>
                      <a:pt x="44" y="15"/>
                    </a:moveTo>
                    <a:cubicBezTo>
                      <a:pt x="0" y="63"/>
                      <a:pt x="108" y="170"/>
                      <a:pt x="162" y="164"/>
                    </a:cubicBezTo>
                    <a:cubicBezTo>
                      <a:pt x="221" y="157"/>
                      <a:pt x="268" y="54"/>
                      <a:pt x="260" y="0"/>
                    </a:cubicBezTo>
                    <a:cubicBezTo>
                      <a:pt x="243" y="120"/>
                      <a:pt x="39" y="144"/>
                      <a:pt x="47" y="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4" name="Freeform 39"/>
              <p:cNvSpPr>
                <a:spLocks noEditPoints="1"/>
              </p:cNvSpPr>
              <p:nvPr/>
            </p:nvSpPr>
            <p:spPr bwMode="auto">
              <a:xfrm>
                <a:off x="5340350" y="3595688"/>
                <a:ext cx="457200" cy="336550"/>
              </a:xfrm>
              <a:custGeom>
                <a:avLst/>
                <a:gdLst>
                  <a:gd name="T0" fmla="*/ 237 w 251"/>
                  <a:gd name="T1" fmla="*/ 0 h 185"/>
                  <a:gd name="T2" fmla="*/ 229 w 251"/>
                  <a:gd name="T3" fmla="*/ 7 h 185"/>
                  <a:gd name="T4" fmla="*/ 103 w 251"/>
                  <a:gd name="T5" fmla="*/ 99 h 185"/>
                  <a:gd name="T6" fmla="*/ 32 w 251"/>
                  <a:gd name="T7" fmla="*/ 11 h 185"/>
                  <a:gd name="T8" fmla="*/ 24 w 251"/>
                  <a:gd name="T9" fmla="*/ 3 h 185"/>
                  <a:gd name="T10" fmla="*/ 16 w 251"/>
                  <a:gd name="T11" fmla="*/ 9 h 185"/>
                  <a:gd name="T12" fmla="*/ 16 w 251"/>
                  <a:gd name="T13" fmla="*/ 11 h 185"/>
                  <a:gd name="T14" fmla="*/ 16 w 251"/>
                  <a:gd name="T15" fmla="*/ 17 h 185"/>
                  <a:gd name="T16" fmla="*/ 15 w 251"/>
                  <a:gd name="T17" fmla="*/ 17 h 185"/>
                  <a:gd name="T18" fmla="*/ 4 w 251"/>
                  <a:gd name="T19" fmla="*/ 38 h 185"/>
                  <a:gd name="T20" fmla="*/ 13 w 251"/>
                  <a:gd name="T21" fmla="*/ 89 h 185"/>
                  <a:gd name="T22" fmla="*/ 140 w 251"/>
                  <a:gd name="T23" fmla="*/ 180 h 185"/>
                  <a:gd name="T24" fmla="*/ 205 w 251"/>
                  <a:gd name="T25" fmla="*/ 137 h 185"/>
                  <a:gd name="T26" fmla="*/ 245 w 251"/>
                  <a:gd name="T27" fmla="*/ 7 h 185"/>
                  <a:gd name="T28" fmla="*/ 237 w 251"/>
                  <a:gd name="T29" fmla="*/ 0 h 185"/>
                  <a:gd name="T30" fmla="*/ 101 w 251"/>
                  <a:gd name="T31" fmla="*/ 115 h 185"/>
                  <a:gd name="T32" fmla="*/ 222 w 251"/>
                  <a:gd name="T33" fmla="*/ 63 h 185"/>
                  <a:gd name="T34" fmla="*/ 191 w 251"/>
                  <a:gd name="T35" fmla="*/ 127 h 185"/>
                  <a:gd name="T36" fmla="*/ 138 w 251"/>
                  <a:gd name="T37" fmla="*/ 164 h 185"/>
                  <a:gd name="T38" fmla="*/ 28 w 251"/>
                  <a:gd name="T39" fmla="*/ 81 h 185"/>
                  <a:gd name="T40" fmla="*/ 19 w 251"/>
                  <a:gd name="T41" fmla="*/ 49 h 185"/>
                  <a:gd name="T42" fmla="*/ 101 w 251"/>
                  <a:gd name="T43" fmla="*/ 11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1" h="185">
                    <a:moveTo>
                      <a:pt x="237" y="0"/>
                    </a:moveTo>
                    <a:cubicBezTo>
                      <a:pt x="233" y="0"/>
                      <a:pt x="229" y="3"/>
                      <a:pt x="229" y="7"/>
                    </a:cubicBezTo>
                    <a:cubicBezTo>
                      <a:pt x="220" y="69"/>
                      <a:pt x="157" y="104"/>
                      <a:pt x="103" y="99"/>
                    </a:cubicBezTo>
                    <a:cubicBezTo>
                      <a:pt x="56" y="94"/>
                      <a:pt x="29" y="62"/>
                      <a:pt x="32" y="11"/>
                    </a:cubicBezTo>
                    <a:cubicBezTo>
                      <a:pt x="32" y="7"/>
                      <a:pt x="29" y="3"/>
                      <a:pt x="24" y="3"/>
                    </a:cubicBezTo>
                    <a:cubicBezTo>
                      <a:pt x="20" y="3"/>
                      <a:pt x="17" y="5"/>
                      <a:pt x="16" y="9"/>
                    </a:cubicBezTo>
                    <a:cubicBezTo>
                      <a:pt x="16" y="10"/>
                      <a:pt x="16" y="10"/>
                      <a:pt x="16" y="11"/>
                    </a:cubicBezTo>
                    <a:cubicBezTo>
                      <a:pt x="15" y="13"/>
                      <a:pt x="16" y="15"/>
                      <a:pt x="16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9" y="23"/>
                      <a:pt x="6" y="30"/>
                      <a:pt x="4" y="38"/>
                    </a:cubicBezTo>
                    <a:cubicBezTo>
                      <a:pt x="0" y="52"/>
                      <a:pt x="3" y="70"/>
                      <a:pt x="13" y="89"/>
                    </a:cubicBezTo>
                    <a:cubicBezTo>
                      <a:pt x="37" y="134"/>
                      <a:pt x="98" y="185"/>
                      <a:pt x="140" y="180"/>
                    </a:cubicBezTo>
                    <a:cubicBezTo>
                      <a:pt x="163" y="177"/>
                      <a:pt x="185" y="162"/>
                      <a:pt x="205" y="137"/>
                    </a:cubicBezTo>
                    <a:cubicBezTo>
                      <a:pt x="234" y="98"/>
                      <a:pt x="251" y="44"/>
                      <a:pt x="245" y="7"/>
                    </a:cubicBezTo>
                    <a:cubicBezTo>
                      <a:pt x="244" y="3"/>
                      <a:pt x="241" y="0"/>
                      <a:pt x="237" y="0"/>
                    </a:cubicBezTo>
                    <a:moveTo>
                      <a:pt x="101" y="115"/>
                    </a:moveTo>
                    <a:cubicBezTo>
                      <a:pt x="145" y="120"/>
                      <a:pt x="194" y="100"/>
                      <a:pt x="222" y="63"/>
                    </a:cubicBezTo>
                    <a:cubicBezTo>
                      <a:pt x="216" y="85"/>
                      <a:pt x="205" y="108"/>
                      <a:pt x="191" y="127"/>
                    </a:cubicBezTo>
                    <a:cubicBezTo>
                      <a:pt x="180" y="142"/>
                      <a:pt x="161" y="161"/>
                      <a:pt x="138" y="164"/>
                    </a:cubicBezTo>
                    <a:cubicBezTo>
                      <a:pt x="107" y="167"/>
                      <a:pt x="50" y="125"/>
                      <a:pt x="28" y="81"/>
                    </a:cubicBezTo>
                    <a:cubicBezTo>
                      <a:pt x="23" y="72"/>
                      <a:pt x="19" y="60"/>
                      <a:pt x="19" y="49"/>
                    </a:cubicBezTo>
                    <a:cubicBezTo>
                      <a:pt x="31" y="92"/>
                      <a:pt x="66" y="112"/>
                      <a:pt x="101" y="115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5" name="Freeform 40"/>
              <p:cNvSpPr>
                <a:spLocks/>
              </p:cNvSpPr>
              <p:nvPr/>
            </p:nvSpPr>
            <p:spPr bwMode="auto">
              <a:xfrm>
                <a:off x="4349750" y="3629025"/>
                <a:ext cx="319087" cy="198438"/>
              </a:xfrm>
              <a:custGeom>
                <a:avLst/>
                <a:gdLst>
                  <a:gd name="T0" fmla="*/ 19 w 175"/>
                  <a:gd name="T1" fmla="*/ 47 h 109"/>
                  <a:gd name="T2" fmla="*/ 114 w 175"/>
                  <a:gd name="T3" fmla="*/ 69 h 109"/>
                  <a:gd name="T4" fmla="*/ 38 w 175"/>
                  <a:gd name="T5" fmla="*/ 107 h 109"/>
                  <a:gd name="T6" fmla="*/ 21 w 175"/>
                  <a:gd name="T7" fmla="*/ 3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" h="109">
                    <a:moveTo>
                      <a:pt x="19" y="47"/>
                    </a:moveTo>
                    <a:cubicBezTo>
                      <a:pt x="33" y="8"/>
                      <a:pt x="175" y="0"/>
                      <a:pt x="114" y="69"/>
                    </a:cubicBezTo>
                    <a:cubicBezTo>
                      <a:pt x="102" y="82"/>
                      <a:pt x="57" y="109"/>
                      <a:pt x="38" y="107"/>
                    </a:cubicBezTo>
                    <a:cubicBezTo>
                      <a:pt x="0" y="104"/>
                      <a:pt x="19" y="72"/>
                      <a:pt x="21" y="37"/>
                    </a:cubicBezTo>
                  </a:path>
                </a:pathLst>
              </a:custGeom>
              <a:solidFill>
                <a:srgbClr val="FBD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6" name="Freeform 41"/>
              <p:cNvSpPr>
                <a:spLocks noEditPoints="1"/>
              </p:cNvSpPr>
              <p:nvPr/>
            </p:nvSpPr>
            <p:spPr bwMode="auto">
              <a:xfrm>
                <a:off x="4357688" y="3643313"/>
                <a:ext cx="249237" cy="198438"/>
              </a:xfrm>
              <a:custGeom>
                <a:avLst/>
                <a:gdLst>
                  <a:gd name="T0" fmla="*/ 79 w 137"/>
                  <a:gd name="T1" fmla="*/ 1 h 109"/>
                  <a:gd name="T2" fmla="*/ 19 w 137"/>
                  <a:gd name="T3" fmla="*/ 21 h 109"/>
                  <a:gd name="T4" fmla="*/ 18 w 137"/>
                  <a:gd name="T5" fmla="*/ 20 h 109"/>
                  <a:gd name="T6" fmla="*/ 9 w 137"/>
                  <a:gd name="T7" fmla="*/ 27 h 109"/>
                  <a:gd name="T8" fmla="*/ 9 w 137"/>
                  <a:gd name="T9" fmla="*/ 28 h 109"/>
                  <a:gd name="T10" fmla="*/ 8 w 137"/>
                  <a:gd name="T11" fmla="*/ 35 h 109"/>
                  <a:gd name="T12" fmla="*/ 7 w 137"/>
                  <a:gd name="T13" fmla="*/ 36 h 109"/>
                  <a:gd name="T14" fmla="*/ 7 w 137"/>
                  <a:gd name="T15" fmla="*/ 37 h 109"/>
                  <a:gd name="T16" fmla="*/ 7 w 137"/>
                  <a:gd name="T17" fmla="*/ 41 h 109"/>
                  <a:gd name="T18" fmla="*/ 5 w 137"/>
                  <a:gd name="T19" fmla="*/ 54 h 109"/>
                  <a:gd name="T20" fmla="*/ 8 w 137"/>
                  <a:gd name="T21" fmla="*/ 96 h 109"/>
                  <a:gd name="T22" fmla="*/ 33 w 137"/>
                  <a:gd name="T23" fmla="*/ 107 h 109"/>
                  <a:gd name="T24" fmla="*/ 116 w 137"/>
                  <a:gd name="T25" fmla="*/ 66 h 109"/>
                  <a:gd name="T26" fmla="*/ 131 w 137"/>
                  <a:gd name="T27" fmla="*/ 21 h 109"/>
                  <a:gd name="T28" fmla="*/ 79 w 137"/>
                  <a:gd name="T29" fmla="*/ 1 h 109"/>
                  <a:gd name="T30" fmla="*/ 80 w 137"/>
                  <a:gd name="T31" fmla="*/ 18 h 109"/>
                  <a:gd name="T32" fmla="*/ 116 w 137"/>
                  <a:gd name="T33" fmla="*/ 28 h 109"/>
                  <a:gd name="T34" fmla="*/ 104 w 137"/>
                  <a:gd name="T35" fmla="*/ 55 h 109"/>
                  <a:gd name="T36" fmla="*/ 35 w 137"/>
                  <a:gd name="T37" fmla="*/ 91 h 109"/>
                  <a:gd name="T38" fmla="*/ 21 w 137"/>
                  <a:gd name="T39" fmla="*/ 86 h 109"/>
                  <a:gd name="T40" fmla="*/ 22 w 137"/>
                  <a:gd name="T41" fmla="*/ 57 h 109"/>
                  <a:gd name="T42" fmla="*/ 24 w 137"/>
                  <a:gd name="T43" fmla="*/ 40 h 109"/>
                  <a:gd name="T44" fmla="*/ 80 w 137"/>
                  <a:gd name="T45" fmla="*/ 1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7" h="109">
                    <a:moveTo>
                      <a:pt x="79" y="1"/>
                    </a:moveTo>
                    <a:cubicBezTo>
                      <a:pt x="58" y="2"/>
                      <a:pt x="34" y="9"/>
                      <a:pt x="19" y="21"/>
                    </a:cubicBezTo>
                    <a:cubicBezTo>
                      <a:pt x="19" y="21"/>
                      <a:pt x="19" y="20"/>
                      <a:pt x="18" y="20"/>
                    </a:cubicBezTo>
                    <a:cubicBezTo>
                      <a:pt x="14" y="20"/>
                      <a:pt x="10" y="23"/>
                      <a:pt x="9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8" y="32"/>
                      <a:pt x="8" y="35"/>
                    </a:cubicBezTo>
                    <a:cubicBezTo>
                      <a:pt x="8" y="35"/>
                      <a:pt x="7" y="36"/>
                      <a:pt x="7" y="3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6" y="39"/>
                      <a:pt x="7" y="40"/>
                      <a:pt x="7" y="41"/>
                    </a:cubicBezTo>
                    <a:cubicBezTo>
                      <a:pt x="6" y="47"/>
                      <a:pt x="5" y="54"/>
                      <a:pt x="5" y="54"/>
                    </a:cubicBezTo>
                    <a:cubicBezTo>
                      <a:pt x="2" y="71"/>
                      <a:pt x="0" y="85"/>
                      <a:pt x="8" y="96"/>
                    </a:cubicBezTo>
                    <a:cubicBezTo>
                      <a:pt x="13" y="103"/>
                      <a:pt x="21" y="107"/>
                      <a:pt x="33" y="107"/>
                    </a:cubicBezTo>
                    <a:cubicBezTo>
                      <a:pt x="56" y="109"/>
                      <a:pt x="103" y="81"/>
                      <a:pt x="116" y="66"/>
                    </a:cubicBezTo>
                    <a:cubicBezTo>
                      <a:pt x="132" y="49"/>
                      <a:pt x="137" y="33"/>
                      <a:pt x="131" y="21"/>
                    </a:cubicBezTo>
                    <a:cubicBezTo>
                      <a:pt x="125" y="7"/>
                      <a:pt x="106" y="0"/>
                      <a:pt x="79" y="1"/>
                    </a:cubicBezTo>
                    <a:moveTo>
                      <a:pt x="80" y="18"/>
                    </a:moveTo>
                    <a:cubicBezTo>
                      <a:pt x="99" y="17"/>
                      <a:pt x="113" y="21"/>
                      <a:pt x="116" y="28"/>
                    </a:cubicBezTo>
                    <a:cubicBezTo>
                      <a:pt x="119" y="34"/>
                      <a:pt x="114" y="43"/>
                      <a:pt x="104" y="55"/>
                    </a:cubicBezTo>
                    <a:cubicBezTo>
                      <a:pt x="93" y="68"/>
                      <a:pt x="50" y="92"/>
                      <a:pt x="35" y="91"/>
                    </a:cubicBezTo>
                    <a:cubicBezTo>
                      <a:pt x="28" y="90"/>
                      <a:pt x="23" y="89"/>
                      <a:pt x="21" y="86"/>
                    </a:cubicBezTo>
                    <a:cubicBezTo>
                      <a:pt x="17" y="81"/>
                      <a:pt x="19" y="69"/>
                      <a:pt x="22" y="57"/>
                    </a:cubicBezTo>
                    <a:cubicBezTo>
                      <a:pt x="22" y="57"/>
                      <a:pt x="23" y="48"/>
                      <a:pt x="24" y="40"/>
                    </a:cubicBezTo>
                    <a:cubicBezTo>
                      <a:pt x="30" y="29"/>
                      <a:pt x="54" y="19"/>
                      <a:pt x="80" y="18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7" name="Freeform 42"/>
              <p:cNvSpPr>
                <a:spLocks/>
              </p:cNvSpPr>
              <p:nvPr/>
            </p:nvSpPr>
            <p:spPr bwMode="auto">
              <a:xfrm>
                <a:off x="5861050" y="3871913"/>
                <a:ext cx="38100" cy="107950"/>
              </a:xfrm>
              <a:custGeom>
                <a:avLst/>
                <a:gdLst>
                  <a:gd name="T0" fmla="*/ 2 w 21"/>
                  <a:gd name="T1" fmla="*/ 36 h 59"/>
                  <a:gd name="T2" fmla="*/ 21 w 21"/>
                  <a:gd name="T3" fmla="*/ 59 h 59"/>
                  <a:gd name="T4" fmla="*/ 0 w 21"/>
                  <a:gd name="T5" fmla="*/ 0 h 59"/>
                  <a:gd name="T6" fmla="*/ 2 w 21"/>
                  <a:gd name="T7" fmla="*/ 3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59">
                    <a:moveTo>
                      <a:pt x="2" y="36"/>
                    </a:moveTo>
                    <a:cubicBezTo>
                      <a:pt x="8" y="44"/>
                      <a:pt x="15" y="51"/>
                      <a:pt x="21" y="59"/>
                    </a:cubicBezTo>
                    <a:cubicBezTo>
                      <a:pt x="13" y="40"/>
                      <a:pt x="5" y="20"/>
                      <a:pt x="0" y="0"/>
                    </a:cubicBez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DAB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8" name="Freeform 43"/>
              <p:cNvSpPr>
                <a:spLocks/>
              </p:cNvSpPr>
              <p:nvPr/>
            </p:nvSpPr>
            <p:spPr bwMode="auto">
              <a:xfrm>
                <a:off x="5843588" y="3856038"/>
                <a:ext cx="73025" cy="139700"/>
              </a:xfrm>
              <a:custGeom>
                <a:avLst/>
                <a:gdLst>
                  <a:gd name="T0" fmla="*/ 7 w 40"/>
                  <a:gd name="T1" fmla="*/ 1 h 77"/>
                  <a:gd name="T2" fmla="*/ 1 w 40"/>
                  <a:gd name="T3" fmla="*/ 10 h 77"/>
                  <a:gd name="T4" fmla="*/ 3 w 40"/>
                  <a:gd name="T5" fmla="*/ 46 h 77"/>
                  <a:gd name="T6" fmla="*/ 5 w 40"/>
                  <a:gd name="T7" fmla="*/ 50 h 77"/>
                  <a:gd name="T8" fmla="*/ 24 w 40"/>
                  <a:gd name="T9" fmla="*/ 73 h 77"/>
                  <a:gd name="T10" fmla="*/ 35 w 40"/>
                  <a:gd name="T11" fmla="*/ 75 h 77"/>
                  <a:gd name="T12" fmla="*/ 38 w 40"/>
                  <a:gd name="T13" fmla="*/ 65 h 77"/>
                  <a:gd name="T14" fmla="*/ 17 w 40"/>
                  <a:gd name="T15" fmla="*/ 7 h 77"/>
                  <a:gd name="T16" fmla="*/ 7 w 40"/>
                  <a:gd name="T17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77">
                    <a:moveTo>
                      <a:pt x="7" y="1"/>
                    </a:moveTo>
                    <a:cubicBezTo>
                      <a:pt x="3" y="1"/>
                      <a:pt x="0" y="5"/>
                      <a:pt x="1" y="10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7"/>
                      <a:pt x="4" y="49"/>
                      <a:pt x="5" y="5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7" y="77"/>
                      <a:pt x="31" y="77"/>
                      <a:pt x="35" y="75"/>
                    </a:cubicBezTo>
                    <a:cubicBezTo>
                      <a:pt x="38" y="73"/>
                      <a:pt x="40" y="68"/>
                      <a:pt x="38" y="65"/>
                    </a:cubicBezTo>
                    <a:cubicBezTo>
                      <a:pt x="29" y="45"/>
                      <a:pt x="22" y="26"/>
                      <a:pt x="17" y="7"/>
                    </a:cubicBezTo>
                    <a:cubicBezTo>
                      <a:pt x="16" y="3"/>
                      <a:pt x="12" y="0"/>
                      <a:pt x="7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9" name="Freeform 44"/>
              <p:cNvSpPr>
                <a:spLocks/>
              </p:cNvSpPr>
              <p:nvPr/>
            </p:nvSpPr>
            <p:spPr bwMode="auto">
              <a:xfrm>
                <a:off x="5849938" y="3606800"/>
                <a:ext cx="835025" cy="609600"/>
              </a:xfrm>
              <a:custGeom>
                <a:avLst/>
                <a:gdLst>
                  <a:gd name="T0" fmla="*/ 391 w 460"/>
                  <a:gd name="T1" fmla="*/ 0 h 335"/>
                  <a:gd name="T2" fmla="*/ 354 w 460"/>
                  <a:gd name="T3" fmla="*/ 66 h 335"/>
                  <a:gd name="T4" fmla="*/ 305 w 460"/>
                  <a:gd name="T5" fmla="*/ 168 h 335"/>
                  <a:gd name="T6" fmla="*/ 3 w 460"/>
                  <a:gd name="T7" fmla="*/ 39 h 335"/>
                  <a:gd name="T8" fmla="*/ 0 w 460"/>
                  <a:gd name="T9" fmla="*/ 61 h 335"/>
                  <a:gd name="T10" fmla="*/ 6 w 460"/>
                  <a:gd name="T11" fmla="*/ 146 h 335"/>
                  <a:gd name="T12" fmla="*/ 27 w 460"/>
                  <a:gd name="T13" fmla="*/ 205 h 335"/>
                  <a:gd name="T14" fmla="*/ 249 w 460"/>
                  <a:gd name="T15" fmla="*/ 324 h 335"/>
                  <a:gd name="T16" fmla="*/ 439 w 460"/>
                  <a:gd name="T17" fmla="*/ 93 h 335"/>
                  <a:gd name="T18" fmla="*/ 391 w 460"/>
                  <a:gd name="T19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0" h="335">
                    <a:moveTo>
                      <a:pt x="391" y="0"/>
                    </a:moveTo>
                    <a:cubicBezTo>
                      <a:pt x="384" y="26"/>
                      <a:pt x="366" y="43"/>
                      <a:pt x="354" y="66"/>
                    </a:cubicBezTo>
                    <a:cubicBezTo>
                      <a:pt x="336" y="100"/>
                      <a:pt x="329" y="137"/>
                      <a:pt x="305" y="168"/>
                    </a:cubicBezTo>
                    <a:cubicBezTo>
                      <a:pt x="181" y="333"/>
                      <a:pt x="109" y="69"/>
                      <a:pt x="3" y="39"/>
                    </a:cubicBezTo>
                    <a:cubicBezTo>
                      <a:pt x="2" y="47"/>
                      <a:pt x="1" y="54"/>
                      <a:pt x="0" y="61"/>
                    </a:cubicBezTo>
                    <a:cubicBezTo>
                      <a:pt x="6" y="146"/>
                      <a:pt x="6" y="146"/>
                      <a:pt x="6" y="146"/>
                    </a:cubicBezTo>
                    <a:cubicBezTo>
                      <a:pt x="11" y="166"/>
                      <a:pt x="19" y="186"/>
                      <a:pt x="27" y="205"/>
                    </a:cubicBezTo>
                    <a:cubicBezTo>
                      <a:pt x="82" y="268"/>
                      <a:pt x="165" y="335"/>
                      <a:pt x="249" y="324"/>
                    </a:cubicBezTo>
                    <a:cubicBezTo>
                      <a:pt x="359" y="309"/>
                      <a:pt x="404" y="180"/>
                      <a:pt x="439" y="93"/>
                    </a:cubicBezTo>
                    <a:cubicBezTo>
                      <a:pt x="460" y="40"/>
                      <a:pt x="439" y="27"/>
                      <a:pt x="391" y="0"/>
                    </a:cubicBezTo>
                    <a:close/>
                  </a:path>
                </a:pathLst>
              </a:custGeom>
              <a:solidFill>
                <a:srgbClr val="DAB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0" name="Freeform 45"/>
              <p:cNvSpPr>
                <a:spLocks noEditPoints="1"/>
              </p:cNvSpPr>
              <p:nvPr/>
            </p:nvSpPr>
            <p:spPr bwMode="auto">
              <a:xfrm>
                <a:off x="5832475" y="3590925"/>
                <a:ext cx="873125" cy="642938"/>
              </a:xfrm>
              <a:custGeom>
                <a:avLst/>
                <a:gdLst>
                  <a:gd name="T0" fmla="*/ 397 w 480"/>
                  <a:gd name="T1" fmla="*/ 1 h 354"/>
                  <a:gd name="T2" fmla="*/ 392 w 480"/>
                  <a:gd name="T3" fmla="*/ 7 h 354"/>
                  <a:gd name="T4" fmla="*/ 371 w 480"/>
                  <a:gd name="T5" fmla="*/ 47 h 354"/>
                  <a:gd name="T6" fmla="*/ 356 w 480"/>
                  <a:gd name="T7" fmla="*/ 71 h 354"/>
                  <a:gd name="T8" fmla="*/ 338 w 480"/>
                  <a:gd name="T9" fmla="*/ 113 h 354"/>
                  <a:gd name="T10" fmla="*/ 308 w 480"/>
                  <a:gd name="T11" fmla="*/ 172 h 354"/>
                  <a:gd name="T12" fmla="*/ 235 w 480"/>
                  <a:gd name="T13" fmla="*/ 223 h 354"/>
                  <a:gd name="T14" fmla="*/ 123 w 480"/>
                  <a:gd name="T15" fmla="*/ 135 h 354"/>
                  <a:gd name="T16" fmla="*/ 15 w 480"/>
                  <a:gd name="T17" fmla="*/ 40 h 354"/>
                  <a:gd name="T18" fmla="*/ 8 w 480"/>
                  <a:gd name="T19" fmla="*/ 41 h 354"/>
                  <a:gd name="T20" fmla="*/ 4 w 480"/>
                  <a:gd name="T21" fmla="*/ 47 h 354"/>
                  <a:gd name="T22" fmla="*/ 0 w 480"/>
                  <a:gd name="T23" fmla="*/ 69 h 354"/>
                  <a:gd name="T24" fmla="*/ 0 w 480"/>
                  <a:gd name="T25" fmla="*/ 71 h 354"/>
                  <a:gd name="T26" fmla="*/ 7 w 480"/>
                  <a:gd name="T27" fmla="*/ 156 h 354"/>
                  <a:gd name="T28" fmla="*/ 7 w 480"/>
                  <a:gd name="T29" fmla="*/ 157 h 354"/>
                  <a:gd name="T30" fmla="*/ 29 w 480"/>
                  <a:gd name="T31" fmla="*/ 218 h 354"/>
                  <a:gd name="T32" fmla="*/ 30 w 480"/>
                  <a:gd name="T33" fmla="*/ 219 h 354"/>
                  <a:gd name="T34" fmla="*/ 260 w 480"/>
                  <a:gd name="T35" fmla="*/ 341 h 354"/>
                  <a:gd name="T36" fmla="*/ 449 w 480"/>
                  <a:gd name="T37" fmla="*/ 123 h 354"/>
                  <a:gd name="T38" fmla="*/ 456 w 480"/>
                  <a:gd name="T39" fmla="*/ 105 h 354"/>
                  <a:gd name="T40" fmla="*/ 404 w 480"/>
                  <a:gd name="T41" fmla="*/ 2 h 354"/>
                  <a:gd name="T42" fmla="*/ 397 w 480"/>
                  <a:gd name="T43" fmla="*/ 1 h 354"/>
                  <a:gd name="T44" fmla="*/ 235 w 480"/>
                  <a:gd name="T45" fmla="*/ 239 h 354"/>
                  <a:gd name="T46" fmla="*/ 321 w 480"/>
                  <a:gd name="T47" fmla="*/ 182 h 354"/>
                  <a:gd name="T48" fmla="*/ 353 w 480"/>
                  <a:gd name="T49" fmla="*/ 119 h 354"/>
                  <a:gd name="T50" fmla="*/ 370 w 480"/>
                  <a:gd name="T51" fmla="*/ 79 h 354"/>
                  <a:gd name="T52" fmla="*/ 385 w 480"/>
                  <a:gd name="T53" fmla="*/ 56 h 354"/>
                  <a:gd name="T54" fmla="*/ 404 w 480"/>
                  <a:gd name="T55" fmla="*/ 21 h 354"/>
                  <a:gd name="T56" fmla="*/ 446 w 480"/>
                  <a:gd name="T57" fmla="*/ 81 h 354"/>
                  <a:gd name="T58" fmla="*/ 440 w 480"/>
                  <a:gd name="T59" fmla="*/ 99 h 354"/>
                  <a:gd name="T60" fmla="*/ 433 w 480"/>
                  <a:gd name="T61" fmla="*/ 117 h 354"/>
                  <a:gd name="T62" fmla="*/ 257 w 480"/>
                  <a:gd name="T63" fmla="*/ 325 h 354"/>
                  <a:gd name="T64" fmla="*/ 43 w 480"/>
                  <a:gd name="T65" fmla="*/ 210 h 354"/>
                  <a:gd name="T66" fmla="*/ 23 w 480"/>
                  <a:gd name="T67" fmla="*/ 153 h 354"/>
                  <a:gd name="T68" fmla="*/ 17 w 480"/>
                  <a:gd name="T69" fmla="*/ 70 h 354"/>
                  <a:gd name="T70" fmla="*/ 19 w 480"/>
                  <a:gd name="T71" fmla="*/ 60 h 354"/>
                  <a:gd name="T72" fmla="*/ 110 w 480"/>
                  <a:gd name="T73" fmla="*/ 145 h 354"/>
                  <a:gd name="T74" fmla="*/ 235 w 480"/>
                  <a:gd name="T75" fmla="*/ 239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80" h="354">
                    <a:moveTo>
                      <a:pt x="397" y="1"/>
                    </a:moveTo>
                    <a:cubicBezTo>
                      <a:pt x="394" y="2"/>
                      <a:pt x="393" y="4"/>
                      <a:pt x="392" y="7"/>
                    </a:cubicBezTo>
                    <a:cubicBezTo>
                      <a:pt x="388" y="22"/>
                      <a:pt x="380" y="34"/>
                      <a:pt x="371" y="47"/>
                    </a:cubicBezTo>
                    <a:cubicBezTo>
                      <a:pt x="356" y="71"/>
                      <a:pt x="356" y="71"/>
                      <a:pt x="356" y="71"/>
                    </a:cubicBezTo>
                    <a:cubicBezTo>
                      <a:pt x="348" y="85"/>
                      <a:pt x="343" y="99"/>
                      <a:pt x="338" y="113"/>
                    </a:cubicBezTo>
                    <a:cubicBezTo>
                      <a:pt x="329" y="134"/>
                      <a:pt x="322" y="154"/>
                      <a:pt x="308" y="172"/>
                    </a:cubicBezTo>
                    <a:cubicBezTo>
                      <a:pt x="282" y="206"/>
                      <a:pt x="259" y="222"/>
                      <a:pt x="235" y="223"/>
                    </a:cubicBezTo>
                    <a:cubicBezTo>
                      <a:pt x="196" y="223"/>
                      <a:pt x="159" y="178"/>
                      <a:pt x="123" y="135"/>
                    </a:cubicBezTo>
                    <a:cubicBezTo>
                      <a:pt x="90" y="94"/>
                      <a:pt x="55" y="52"/>
                      <a:pt x="15" y="40"/>
                    </a:cubicBezTo>
                    <a:cubicBezTo>
                      <a:pt x="12" y="40"/>
                      <a:pt x="10" y="40"/>
                      <a:pt x="8" y="41"/>
                    </a:cubicBezTo>
                    <a:cubicBezTo>
                      <a:pt x="6" y="42"/>
                      <a:pt x="5" y="44"/>
                      <a:pt x="4" y="47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0"/>
                      <a:pt x="0" y="70"/>
                      <a:pt x="0" y="71"/>
                    </a:cubicBezTo>
                    <a:cubicBezTo>
                      <a:pt x="7" y="156"/>
                      <a:pt x="7" y="156"/>
                      <a:pt x="7" y="156"/>
                    </a:cubicBezTo>
                    <a:cubicBezTo>
                      <a:pt x="7" y="156"/>
                      <a:pt x="7" y="157"/>
                      <a:pt x="7" y="157"/>
                    </a:cubicBezTo>
                    <a:cubicBezTo>
                      <a:pt x="12" y="177"/>
                      <a:pt x="19" y="197"/>
                      <a:pt x="29" y="218"/>
                    </a:cubicBezTo>
                    <a:cubicBezTo>
                      <a:pt x="29" y="218"/>
                      <a:pt x="30" y="219"/>
                      <a:pt x="30" y="219"/>
                    </a:cubicBezTo>
                    <a:cubicBezTo>
                      <a:pt x="74" y="270"/>
                      <a:pt x="163" y="354"/>
                      <a:pt x="260" y="341"/>
                    </a:cubicBezTo>
                    <a:cubicBezTo>
                      <a:pt x="367" y="327"/>
                      <a:pt x="414" y="209"/>
                      <a:pt x="449" y="123"/>
                    </a:cubicBezTo>
                    <a:cubicBezTo>
                      <a:pt x="456" y="105"/>
                      <a:pt x="456" y="105"/>
                      <a:pt x="456" y="105"/>
                    </a:cubicBezTo>
                    <a:cubicBezTo>
                      <a:pt x="480" y="45"/>
                      <a:pt x="451" y="29"/>
                      <a:pt x="404" y="2"/>
                    </a:cubicBezTo>
                    <a:cubicBezTo>
                      <a:pt x="402" y="1"/>
                      <a:pt x="399" y="0"/>
                      <a:pt x="397" y="1"/>
                    </a:cubicBezTo>
                    <a:moveTo>
                      <a:pt x="235" y="239"/>
                    </a:moveTo>
                    <a:cubicBezTo>
                      <a:pt x="264" y="239"/>
                      <a:pt x="292" y="220"/>
                      <a:pt x="321" y="182"/>
                    </a:cubicBezTo>
                    <a:cubicBezTo>
                      <a:pt x="336" y="162"/>
                      <a:pt x="345" y="140"/>
                      <a:pt x="353" y="119"/>
                    </a:cubicBezTo>
                    <a:cubicBezTo>
                      <a:pt x="358" y="106"/>
                      <a:pt x="363" y="92"/>
                      <a:pt x="370" y="79"/>
                    </a:cubicBezTo>
                    <a:cubicBezTo>
                      <a:pt x="385" y="56"/>
                      <a:pt x="385" y="56"/>
                      <a:pt x="385" y="56"/>
                    </a:cubicBezTo>
                    <a:cubicBezTo>
                      <a:pt x="392" y="46"/>
                      <a:pt x="399" y="34"/>
                      <a:pt x="404" y="21"/>
                    </a:cubicBezTo>
                    <a:cubicBezTo>
                      <a:pt x="438" y="41"/>
                      <a:pt x="453" y="52"/>
                      <a:pt x="446" y="81"/>
                    </a:cubicBezTo>
                    <a:cubicBezTo>
                      <a:pt x="445" y="86"/>
                      <a:pt x="443" y="92"/>
                      <a:pt x="440" y="99"/>
                    </a:cubicBezTo>
                    <a:cubicBezTo>
                      <a:pt x="433" y="117"/>
                      <a:pt x="433" y="117"/>
                      <a:pt x="433" y="117"/>
                    </a:cubicBezTo>
                    <a:cubicBezTo>
                      <a:pt x="398" y="203"/>
                      <a:pt x="355" y="312"/>
                      <a:pt x="257" y="325"/>
                    </a:cubicBezTo>
                    <a:cubicBezTo>
                      <a:pt x="165" y="337"/>
                      <a:pt x="78" y="249"/>
                      <a:pt x="43" y="210"/>
                    </a:cubicBezTo>
                    <a:cubicBezTo>
                      <a:pt x="35" y="191"/>
                      <a:pt x="28" y="172"/>
                      <a:pt x="23" y="153"/>
                    </a:cubicBezTo>
                    <a:cubicBezTo>
                      <a:pt x="23" y="152"/>
                      <a:pt x="17" y="72"/>
                      <a:pt x="17" y="70"/>
                    </a:cubicBezTo>
                    <a:cubicBezTo>
                      <a:pt x="17" y="70"/>
                      <a:pt x="18" y="65"/>
                      <a:pt x="19" y="60"/>
                    </a:cubicBezTo>
                    <a:cubicBezTo>
                      <a:pt x="51" y="73"/>
                      <a:pt x="81" y="110"/>
                      <a:pt x="110" y="145"/>
                    </a:cubicBezTo>
                    <a:cubicBezTo>
                      <a:pt x="149" y="192"/>
                      <a:pt x="188" y="240"/>
                      <a:pt x="235" y="239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1" name="Freeform 46"/>
              <p:cNvSpPr>
                <a:spLocks/>
              </p:cNvSpPr>
              <p:nvPr/>
            </p:nvSpPr>
            <p:spPr bwMode="auto">
              <a:xfrm>
                <a:off x="5845175" y="3675063"/>
                <a:ext cx="9525" cy="42863"/>
              </a:xfrm>
              <a:custGeom>
                <a:avLst/>
                <a:gdLst>
                  <a:gd name="T0" fmla="*/ 0 w 5"/>
                  <a:gd name="T1" fmla="*/ 0 h 23"/>
                  <a:gd name="T2" fmla="*/ 2 w 5"/>
                  <a:gd name="T3" fmla="*/ 23 h 23"/>
                  <a:gd name="T4" fmla="*/ 5 w 5"/>
                  <a:gd name="T5" fmla="*/ 1 h 23"/>
                  <a:gd name="T6" fmla="*/ 0 w 5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3">
                    <a:moveTo>
                      <a:pt x="0" y="0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3" y="16"/>
                      <a:pt x="4" y="9"/>
                      <a:pt x="5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DAB5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2" name="Freeform 47"/>
              <p:cNvSpPr>
                <a:spLocks/>
              </p:cNvSpPr>
              <p:nvPr/>
            </p:nvSpPr>
            <p:spPr bwMode="auto">
              <a:xfrm>
                <a:off x="5830888" y="3659188"/>
                <a:ext cx="39687" cy="73025"/>
              </a:xfrm>
              <a:custGeom>
                <a:avLst/>
                <a:gdLst>
                  <a:gd name="T0" fmla="*/ 2 w 22"/>
                  <a:gd name="T1" fmla="*/ 3 h 40"/>
                  <a:gd name="T2" fmla="*/ 0 w 22"/>
                  <a:gd name="T3" fmla="*/ 10 h 40"/>
                  <a:gd name="T4" fmla="*/ 1 w 22"/>
                  <a:gd name="T5" fmla="*/ 33 h 40"/>
                  <a:gd name="T6" fmla="*/ 9 w 22"/>
                  <a:gd name="T7" fmla="*/ 40 h 40"/>
                  <a:gd name="T8" fmla="*/ 18 w 22"/>
                  <a:gd name="T9" fmla="*/ 33 h 40"/>
                  <a:gd name="T10" fmla="*/ 21 w 22"/>
                  <a:gd name="T11" fmla="*/ 12 h 40"/>
                  <a:gd name="T12" fmla="*/ 16 w 22"/>
                  <a:gd name="T13" fmla="*/ 2 h 40"/>
                  <a:gd name="T14" fmla="*/ 14 w 22"/>
                  <a:gd name="T15" fmla="*/ 2 h 40"/>
                  <a:gd name="T16" fmla="*/ 10 w 22"/>
                  <a:gd name="T17" fmla="*/ 1 h 40"/>
                  <a:gd name="T18" fmla="*/ 2 w 22"/>
                  <a:gd name="T19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40">
                    <a:moveTo>
                      <a:pt x="2" y="3"/>
                    </a:moveTo>
                    <a:cubicBezTo>
                      <a:pt x="0" y="4"/>
                      <a:pt x="0" y="7"/>
                      <a:pt x="0" y="10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2" y="37"/>
                      <a:pt x="5" y="40"/>
                      <a:pt x="9" y="40"/>
                    </a:cubicBezTo>
                    <a:cubicBezTo>
                      <a:pt x="13" y="40"/>
                      <a:pt x="17" y="37"/>
                      <a:pt x="18" y="33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2" y="8"/>
                      <a:pt x="20" y="4"/>
                      <a:pt x="16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7" y="0"/>
                      <a:pt x="4" y="1"/>
                      <a:pt x="2" y="3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5" name="Freeform 48"/>
              <p:cNvSpPr>
                <a:spLocks/>
              </p:cNvSpPr>
              <p:nvPr/>
            </p:nvSpPr>
            <p:spPr bwMode="auto">
              <a:xfrm>
                <a:off x="6430963" y="3586163"/>
                <a:ext cx="317500" cy="258763"/>
              </a:xfrm>
              <a:custGeom>
                <a:avLst/>
                <a:gdLst>
                  <a:gd name="T0" fmla="*/ 109 w 175"/>
                  <a:gd name="T1" fmla="*/ 0 h 142"/>
                  <a:gd name="T2" fmla="*/ 77 w 175"/>
                  <a:gd name="T3" fmla="*/ 140 h 142"/>
                  <a:gd name="T4" fmla="*/ 73 w 175"/>
                  <a:gd name="T5" fmla="*/ 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" h="142">
                    <a:moveTo>
                      <a:pt x="109" y="0"/>
                    </a:moveTo>
                    <a:cubicBezTo>
                      <a:pt x="175" y="7"/>
                      <a:pt x="141" y="142"/>
                      <a:pt x="77" y="140"/>
                    </a:cubicBezTo>
                    <a:cubicBezTo>
                      <a:pt x="0" y="138"/>
                      <a:pt x="53" y="44"/>
                      <a:pt x="73" y="8"/>
                    </a:cubicBezTo>
                  </a:path>
                </a:pathLst>
              </a:custGeom>
              <a:solidFill>
                <a:srgbClr val="FBD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6" name="Freeform 49"/>
              <p:cNvSpPr>
                <a:spLocks/>
              </p:cNvSpPr>
              <p:nvPr/>
            </p:nvSpPr>
            <p:spPr bwMode="auto">
              <a:xfrm>
                <a:off x="6459538" y="3570288"/>
                <a:ext cx="254000" cy="288925"/>
              </a:xfrm>
              <a:custGeom>
                <a:avLst/>
                <a:gdLst>
                  <a:gd name="T0" fmla="*/ 94 w 139"/>
                  <a:gd name="T1" fmla="*/ 1 h 159"/>
                  <a:gd name="T2" fmla="*/ 85 w 139"/>
                  <a:gd name="T3" fmla="*/ 8 h 159"/>
                  <a:gd name="T4" fmla="*/ 92 w 139"/>
                  <a:gd name="T5" fmla="*/ 17 h 159"/>
                  <a:gd name="T6" fmla="*/ 120 w 139"/>
                  <a:gd name="T7" fmla="*/ 64 h 159"/>
                  <a:gd name="T8" fmla="*/ 61 w 139"/>
                  <a:gd name="T9" fmla="*/ 141 h 159"/>
                  <a:gd name="T10" fmla="*/ 32 w 139"/>
                  <a:gd name="T11" fmla="*/ 128 h 159"/>
                  <a:gd name="T12" fmla="*/ 64 w 139"/>
                  <a:gd name="T13" fmla="*/ 21 h 159"/>
                  <a:gd name="T14" fmla="*/ 61 w 139"/>
                  <a:gd name="T15" fmla="*/ 10 h 159"/>
                  <a:gd name="T16" fmla="*/ 50 w 139"/>
                  <a:gd name="T17" fmla="*/ 13 h 159"/>
                  <a:gd name="T18" fmla="*/ 18 w 139"/>
                  <a:gd name="T19" fmla="*/ 136 h 159"/>
                  <a:gd name="T20" fmla="*/ 60 w 139"/>
                  <a:gd name="T21" fmla="*/ 157 h 159"/>
                  <a:gd name="T22" fmla="*/ 137 w 139"/>
                  <a:gd name="T23" fmla="*/ 66 h 159"/>
                  <a:gd name="T24" fmla="*/ 94 w 139"/>
                  <a:gd name="T25" fmla="*/ 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59">
                    <a:moveTo>
                      <a:pt x="94" y="1"/>
                    </a:moveTo>
                    <a:cubicBezTo>
                      <a:pt x="90" y="0"/>
                      <a:pt x="85" y="3"/>
                      <a:pt x="85" y="8"/>
                    </a:cubicBezTo>
                    <a:cubicBezTo>
                      <a:pt x="84" y="13"/>
                      <a:pt x="88" y="17"/>
                      <a:pt x="92" y="17"/>
                    </a:cubicBezTo>
                    <a:cubicBezTo>
                      <a:pt x="121" y="20"/>
                      <a:pt x="121" y="54"/>
                      <a:pt x="120" y="64"/>
                    </a:cubicBezTo>
                    <a:cubicBezTo>
                      <a:pt x="117" y="101"/>
                      <a:pt x="92" y="142"/>
                      <a:pt x="61" y="141"/>
                    </a:cubicBezTo>
                    <a:cubicBezTo>
                      <a:pt x="46" y="140"/>
                      <a:pt x="36" y="136"/>
                      <a:pt x="32" y="128"/>
                    </a:cubicBezTo>
                    <a:cubicBezTo>
                      <a:pt x="22" y="111"/>
                      <a:pt x="33" y="75"/>
                      <a:pt x="64" y="21"/>
                    </a:cubicBezTo>
                    <a:cubicBezTo>
                      <a:pt x="67" y="17"/>
                      <a:pt x="65" y="12"/>
                      <a:pt x="61" y="10"/>
                    </a:cubicBezTo>
                    <a:cubicBezTo>
                      <a:pt x="57" y="8"/>
                      <a:pt x="52" y="9"/>
                      <a:pt x="50" y="13"/>
                    </a:cubicBezTo>
                    <a:cubicBezTo>
                      <a:pt x="28" y="51"/>
                      <a:pt x="0" y="106"/>
                      <a:pt x="18" y="136"/>
                    </a:cubicBezTo>
                    <a:cubicBezTo>
                      <a:pt x="25" y="150"/>
                      <a:pt x="39" y="157"/>
                      <a:pt x="60" y="157"/>
                    </a:cubicBezTo>
                    <a:cubicBezTo>
                      <a:pt x="102" y="159"/>
                      <a:pt x="133" y="111"/>
                      <a:pt x="137" y="66"/>
                    </a:cubicBezTo>
                    <a:cubicBezTo>
                      <a:pt x="139" y="29"/>
                      <a:pt x="123" y="4"/>
                      <a:pt x="94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7" name="Freeform 50"/>
              <p:cNvSpPr>
                <a:spLocks/>
              </p:cNvSpPr>
              <p:nvPr/>
            </p:nvSpPr>
            <p:spPr bwMode="auto">
              <a:xfrm>
                <a:off x="6489700" y="3355975"/>
                <a:ext cx="150812" cy="266700"/>
              </a:xfrm>
              <a:custGeom>
                <a:avLst/>
                <a:gdLst>
                  <a:gd name="T0" fmla="*/ 12 w 83"/>
                  <a:gd name="T1" fmla="*/ 139 h 147"/>
                  <a:gd name="T2" fmla="*/ 29 w 83"/>
                  <a:gd name="T3" fmla="*/ 3 h 147"/>
                  <a:gd name="T4" fmla="*/ 67 w 83"/>
                  <a:gd name="T5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147">
                    <a:moveTo>
                      <a:pt x="12" y="139"/>
                    </a:moveTo>
                    <a:cubicBezTo>
                      <a:pt x="26" y="98"/>
                      <a:pt x="0" y="40"/>
                      <a:pt x="29" y="3"/>
                    </a:cubicBezTo>
                    <a:cubicBezTo>
                      <a:pt x="83" y="0"/>
                      <a:pt x="80" y="112"/>
                      <a:pt x="67" y="147"/>
                    </a:cubicBezTo>
                  </a:path>
                </a:pathLst>
              </a:custGeom>
              <a:solidFill>
                <a:srgbClr val="FBD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8" name="Freeform 51"/>
              <p:cNvSpPr>
                <a:spLocks/>
              </p:cNvSpPr>
              <p:nvPr/>
            </p:nvSpPr>
            <p:spPr bwMode="auto">
              <a:xfrm>
                <a:off x="6494463" y="3344863"/>
                <a:ext cx="158750" cy="295275"/>
              </a:xfrm>
              <a:custGeom>
                <a:avLst/>
                <a:gdLst>
                  <a:gd name="T0" fmla="*/ 25 w 87"/>
                  <a:gd name="T1" fmla="*/ 1 h 162"/>
                  <a:gd name="T2" fmla="*/ 19 w 87"/>
                  <a:gd name="T3" fmla="*/ 4 h 162"/>
                  <a:gd name="T4" fmla="*/ 4 w 87"/>
                  <a:gd name="T5" fmla="*/ 87 h 162"/>
                  <a:gd name="T6" fmla="*/ 1 w 87"/>
                  <a:gd name="T7" fmla="*/ 143 h 162"/>
                  <a:gd name="T8" fmla="*/ 6 w 87"/>
                  <a:gd name="T9" fmla="*/ 153 h 162"/>
                  <a:gd name="T10" fmla="*/ 17 w 87"/>
                  <a:gd name="T11" fmla="*/ 148 h 162"/>
                  <a:gd name="T12" fmla="*/ 19 w 87"/>
                  <a:gd name="T13" fmla="*/ 141 h 162"/>
                  <a:gd name="T14" fmla="*/ 21 w 87"/>
                  <a:gd name="T15" fmla="*/ 86 h 162"/>
                  <a:gd name="T16" fmla="*/ 22 w 87"/>
                  <a:gd name="T17" fmla="*/ 35 h 162"/>
                  <a:gd name="T18" fmla="*/ 30 w 87"/>
                  <a:gd name="T19" fmla="*/ 17 h 162"/>
                  <a:gd name="T20" fmla="*/ 49 w 87"/>
                  <a:gd name="T21" fmla="*/ 29 h 162"/>
                  <a:gd name="T22" fmla="*/ 56 w 87"/>
                  <a:gd name="T23" fmla="*/ 150 h 162"/>
                  <a:gd name="T24" fmla="*/ 61 w 87"/>
                  <a:gd name="T25" fmla="*/ 161 h 162"/>
                  <a:gd name="T26" fmla="*/ 71 w 87"/>
                  <a:gd name="T27" fmla="*/ 156 h 162"/>
                  <a:gd name="T28" fmla="*/ 62 w 87"/>
                  <a:gd name="T29" fmla="*/ 19 h 162"/>
                  <a:gd name="T30" fmla="*/ 25 w 87"/>
                  <a:gd name="T31" fmla="*/ 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7" h="162">
                    <a:moveTo>
                      <a:pt x="25" y="1"/>
                    </a:moveTo>
                    <a:cubicBezTo>
                      <a:pt x="23" y="1"/>
                      <a:pt x="21" y="2"/>
                      <a:pt x="19" y="4"/>
                    </a:cubicBezTo>
                    <a:cubicBezTo>
                      <a:pt x="1" y="28"/>
                      <a:pt x="3" y="58"/>
                      <a:pt x="4" y="87"/>
                    </a:cubicBezTo>
                    <a:cubicBezTo>
                      <a:pt x="6" y="107"/>
                      <a:pt x="7" y="127"/>
                      <a:pt x="1" y="143"/>
                    </a:cubicBezTo>
                    <a:cubicBezTo>
                      <a:pt x="0" y="147"/>
                      <a:pt x="2" y="152"/>
                      <a:pt x="6" y="153"/>
                    </a:cubicBezTo>
                    <a:cubicBezTo>
                      <a:pt x="10" y="155"/>
                      <a:pt x="15" y="153"/>
                      <a:pt x="17" y="148"/>
                    </a:cubicBezTo>
                    <a:cubicBezTo>
                      <a:pt x="17" y="146"/>
                      <a:pt x="18" y="143"/>
                      <a:pt x="19" y="141"/>
                    </a:cubicBezTo>
                    <a:cubicBezTo>
                      <a:pt x="23" y="123"/>
                      <a:pt x="22" y="104"/>
                      <a:pt x="21" y="86"/>
                    </a:cubicBezTo>
                    <a:cubicBezTo>
                      <a:pt x="20" y="68"/>
                      <a:pt x="19" y="50"/>
                      <a:pt x="22" y="35"/>
                    </a:cubicBezTo>
                    <a:cubicBezTo>
                      <a:pt x="24" y="29"/>
                      <a:pt x="27" y="23"/>
                      <a:pt x="30" y="17"/>
                    </a:cubicBezTo>
                    <a:cubicBezTo>
                      <a:pt x="37" y="18"/>
                      <a:pt x="44" y="22"/>
                      <a:pt x="49" y="29"/>
                    </a:cubicBezTo>
                    <a:cubicBezTo>
                      <a:pt x="69" y="57"/>
                      <a:pt x="66" y="124"/>
                      <a:pt x="56" y="150"/>
                    </a:cubicBezTo>
                    <a:cubicBezTo>
                      <a:pt x="54" y="154"/>
                      <a:pt x="57" y="159"/>
                      <a:pt x="61" y="161"/>
                    </a:cubicBezTo>
                    <a:cubicBezTo>
                      <a:pt x="65" y="162"/>
                      <a:pt x="70" y="160"/>
                      <a:pt x="71" y="156"/>
                    </a:cubicBezTo>
                    <a:cubicBezTo>
                      <a:pt x="82" y="127"/>
                      <a:pt x="87" y="53"/>
                      <a:pt x="62" y="19"/>
                    </a:cubicBezTo>
                    <a:cubicBezTo>
                      <a:pt x="53" y="6"/>
                      <a:pt x="40" y="0"/>
                      <a:pt x="25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9" name="Freeform 52"/>
              <p:cNvSpPr>
                <a:spLocks/>
              </p:cNvSpPr>
              <p:nvPr/>
            </p:nvSpPr>
            <p:spPr bwMode="auto">
              <a:xfrm>
                <a:off x="6365875" y="3581400"/>
                <a:ext cx="288925" cy="277813"/>
              </a:xfrm>
              <a:custGeom>
                <a:avLst/>
                <a:gdLst>
                  <a:gd name="T0" fmla="*/ 138 w 159"/>
                  <a:gd name="T1" fmla="*/ 51 h 153"/>
                  <a:gd name="T2" fmla="*/ 105 w 159"/>
                  <a:gd name="T3" fmla="*/ 9 h 153"/>
                  <a:gd name="T4" fmla="*/ 35 w 159"/>
                  <a:gd name="T5" fmla="*/ 12 h 153"/>
                  <a:gd name="T6" fmla="*/ 80 w 159"/>
                  <a:gd name="T7" fmla="*/ 129 h 153"/>
                  <a:gd name="T8" fmla="*/ 79 w 159"/>
                  <a:gd name="T9" fmla="*/ 45 h 153"/>
                  <a:gd name="T10" fmla="*/ 138 w 159"/>
                  <a:gd name="T11" fmla="*/ 5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153">
                    <a:moveTo>
                      <a:pt x="138" y="51"/>
                    </a:moveTo>
                    <a:cubicBezTo>
                      <a:pt x="159" y="48"/>
                      <a:pt x="108" y="11"/>
                      <a:pt x="105" y="9"/>
                    </a:cubicBezTo>
                    <a:cubicBezTo>
                      <a:pt x="88" y="3"/>
                      <a:pt x="51" y="0"/>
                      <a:pt x="35" y="12"/>
                    </a:cubicBezTo>
                    <a:cubicBezTo>
                      <a:pt x="0" y="37"/>
                      <a:pt x="41" y="153"/>
                      <a:pt x="80" y="129"/>
                    </a:cubicBezTo>
                    <a:cubicBezTo>
                      <a:pt x="107" y="112"/>
                      <a:pt x="92" y="63"/>
                      <a:pt x="79" y="45"/>
                    </a:cubicBezTo>
                    <a:cubicBezTo>
                      <a:pt x="98" y="50"/>
                      <a:pt x="119" y="54"/>
                      <a:pt x="138" y="51"/>
                    </a:cubicBezTo>
                    <a:close/>
                  </a:path>
                </a:pathLst>
              </a:custGeom>
              <a:solidFill>
                <a:srgbClr val="FBD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0" name="Freeform 53"/>
              <p:cNvSpPr>
                <a:spLocks noEditPoints="1"/>
              </p:cNvSpPr>
              <p:nvPr/>
            </p:nvSpPr>
            <p:spPr bwMode="auto">
              <a:xfrm>
                <a:off x="6367463" y="3565525"/>
                <a:ext cx="276225" cy="280988"/>
              </a:xfrm>
              <a:custGeom>
                <a:avLst/>
                <a:gdLst>
                  <a:gd name="T0" fmla="*/ 29 w 152"/>
                  <a:gd name="T1" fmla="*/ 14 h 155"/>
                  <a:gd name="T2" fmla="*/ 33 w 152"/>
                  <a:gd name="T3" fmla="*/ 125 h 155"/>
                  <a:gd name="T4" fmla="*/ 83 w 152"/>
                  <a:gd name="T5" fmla="*/ 145 h 155"/>
                  <a:gd name="T6" fmla="*/ 101 w 152"/>
                  <a:gd name="T7" fmla="*/ 120 h 155"/>
                  <a:gd name="T8" fmla="*/ 101 w 152"/>
                  <a:gd name="T9" fmla="*/ 117 h 155"/>
                  <a:gd name="T10" fmla="*/ 94 w 152"/>
                  <a:gd name="T11" fmla="*/ 66 h 155"/>
                  <a:gd name="T12" fmla="*/ 139 w 152"/>
                  <a:gd name="T13" fmla="*/ 69 h 155"/>
                  <a:gd name="T14" fmla="*/ 150 w 152"/>
                  <a:gd name="T15" fmla="*/ 59 h 155"/>
                  <a:gd name="T16" fmla="*/ 150 w 152"/>
                  <a:gd name="T17" fmla="*/ 58 h 155"/>
                  <a:gd name="T18" fmla="*/ 107 w 152"/>
                  <a:gd name="T19" fmla="*/ 11 h 155"/>
                  <a:gd name="T20" fmla="*/ 29 w 152"/>
                  <a:gd name="T21" fmla="*/ 14 h 155"/>
                  <a:gd name="T22" fmla="*/ 47 w 152"/>
                  <a:gd name="T23" fmla="*/ 116 h 155"/>
                  <a:gd name="T24" fmla="*/ 39 w 152"/>
                  <a:gd name="T25" fmla="*/ 27 h 155"/>
                  <a:gd name="T26" fmla="*/ 101 w 152"/>
                  <a:gd name="T27" fmla="*/ 26 h 155"/>
                  <a:gd name="T28" fmla="*/ 131 w 152"/>
                  <a:gd name="T29" fmla="*/ 52 h 155"/>
                  <a:gd name="T30" fmla="*/ 80 w 152"/>
                  <a:gd name="T31" fmla="*/ 46 h 155"/>
                  <a:gd name="T32" fmla="*/ 71 w 152"/>
                  <a:gd name="T33" fmla="*/ 49 h 155"/>
                  <a:gd name="T34" fmla="*/ 71 w 152"/>
                  <a:gd name="T35" fmla="*/ 59 h 155"/>
                  <a:gd name="T36" fmla="*/ 85 w 152"/>
                  <a:gd name="T37" fmla="*/ 114 h 155"/>
                  <a:gd name="T38" fmla="*/ 75 w 152"/>
                  <a:gd name="T39" fmla="*/ 131 h 155"/>
                  <a:gd name="T40" fmla="*/ 47 w 152"/>
                  <a:gd name="T41" fmla="*/ 11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2" h="155">
                    <a:moveTo>
                      <a:pt x="29" y="14"/>
                    </a:moveTo>
                    <a:cubicBezTo>
                      <a:pt x="0" y="34"/>
                      <a:pt x="13" y="95"/>
                      <a:pt x="33" y="125"/>
                    </a:cubicBezTo>
                    <a:cubicBezTo>
                      <a:pt x="48" y="148"/>
                      <a:pt x="67" y="155"/>
                      <a:pt x="83" y="145"/>
                    </a:cubicBezTo>
                    <a:cubicBezTo>
                      <a:pt x="92" y="140"/>
                      <a:pt x="98" y="131"/>
                      <a:pt x="101" y="120"/>
                    </a:cubicBezTo>
                    <a:cubicBezTo>
                      <a:pt x="101" y="119"/>
                      <a:pt x="101" y="118"/>
                      <a:pt x="101" y="117"/>
                    </a:cubicBezTo>
                    <a:cubicBezTo>
                      <a:pt x="105" y="100"/>
                      <a:pt x="100" y="81"/>
                      <a:pt x="94" y="66"/>
                    </a:cubicBezTo>
                    <a:cubicBezTo>
                      <a:pt x="111" y="69"/>
                      <a:pt x="126" y="70"/>
                      <a:pt x="139" y="69"/>
                    </a:cubicBezTo>
                    <a:cubicBezTo>
                      <a:pt x="147" y="67"/>
                      <a:pt x="149" y="62"/>
                      <a:pt x="150" y="59"/>
                    </a:cubicBezTo>
                    <a:cubicBezTo>
                      <a:pt x="150" y="59"/>
                      <a:pt x="150" y="58"/>
                      <a:pt x="150" y="58"/>
                    </a:cubicBezTo>
                    <a:cubicBezTo>
                      <a:pt x="152" y="40"/>
                      <a:pt x="107" y="11"/>
                      <a:pt x="107" y="11"/>
                    </a:cubicBezTo>
                    <a:cubicBezTo>
                      <a:pt x="88" y="3"/>
                      <a:pt x="48" y="0"/>
                      <a:pt x="29" y="14"/>
                    </a:cubicBezTo>
                    <a:moveTo>
                      <a:pt x="47" y="116"/>
                    </a:moveTo>
                    <a:cubicBezTo>
                      <a:pt x="29" y="89"/>
                      <a:pt x="21" y="40"/>
                      <a:pt x="39" y="27"/>
                    </a:cubicBezTo>
                    <a:cubicBezTo>
                      <a:pt x="51" y="18"/>
                      <a:pt x="85" y="20"/>
                      <a:pt x="101" y="26"/>
                    </a:cubicBezTo>
                    <a:cubicBezTo>
                      <a:pt x="105" y="29"/>
                      <a:pt x="123" y="44"/>
                      <a:pt x="131" y="52"/>
                    </a:cubicBezTo>
                    <a:cubicBezTo>
                      <a:pt x="117" y="53"/>
                      <a:pt x="101" y="51"/>
                      <a:pt x="80" y="46"/>
                    </a:cubicBezTo>
                    <a:cubicBezTo>
                      <a:pt x="77" y="45"/>
                      <a:pt x="73" y="46"/>
                      <a:pt x="71" y="49"/>
                    </a:cubicBezTo>
                    <a:cubicBezTo>
                      <a:pt x="69" y="52"/>
                      <a:pt x="69" y="56"/>
                      <a:pt x="71" y="59"/>
                    </a:cubicBezTo>
                    <a:cubicBezTo>
                      <a:pt x="79" y="69"/>
                      <a:pt x="89" y="95"/>
                      <a:pt x="85" y="114"/>
                    </a:cubicBezTo>
                    <a:cubicBezTo>
                      <a:pt x="84" y="122"/>
                      <a:pt x="80" y="128"/>
                      <a:pt x="75" y="131"/>
                    </a:cubicBezTo>
                    <a:cubicBezTo>
                      <a:pt x="63" y="138"/>
                      <a:pt x="52" y="125"/>
                      <a:pt x="47" y="116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1" name="Freeform 54"/>
              <p:cNvSpPr>
                <a:spLocks/>
              </p:cNvSpPr>
              <p:nvPr/>
            </p:nvSpPr>
            <p:spPr bwMode="auto">
              <a:xfrm>
                <a:off x="5211763" y="3844925"/>
                <a:ext cx="695325" cy="246063"/>
              </a:xfrm>
              <a:custGeom>
                <a:avLst/>
                <a:gdLst>
                  <a:gd name="T0" fmla="*/ 13 w 383"/>
                  <a:gd name="T1" fmla="*/ 0 h 135"/>
                  <a:gd name="T2" fmla="*/ 234 w 383"/>
                  <a:gd name="T3" fmla="*/ 69 h 135"/>
                  <a:gd name="T4" fmla="*/ 323 w 383"/>
                  <a:gd name="T5" fmla="*/ 76 h 135"/>
                  <a:gd name="T6" fmla="*/ 383 w 383"/>
                  <a:gd name="T7" fmla="*/ 103 h 135"/>
                  <a:gd name="T8" fmla="*/ 201 w 383"/>
                  <a:gd name="T9" fmla="*/ 101 h 135"/>
                  <a:gd name="T10" fmla="*/ 89 w 383"/>
                  <a:gd name="T11" fmla="*/ 74 h 135"/>
                  <a:gd name="T12" fmla="*/ 0 w 383"/>
                  <a:gd name="T13" fmla="*/ 39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3" h="135">
                    <a:moveTo>
                      <a:pt x="13" y="0"/>
                    </a:moveTo>
                    <a:cubicBezTo>
                      <a:pt x="81" y="33"/>
                      <a:pt x="159" y="57"/>
                      <a:pt x="234" y="69"/>
                    </a:cubicBezTo>
                    <a:cubicBezTo>
                      <a:pt x="262" y="74"/>
                      <a:pt x="295" y="76"/>
                      <a:pt x="323" y="76"/>
                    </a:cubicBezTo>
                    <a:cubicBezTo>
                      <a:pt x="361" y="75"/>
                      <a:pt x="361" y="78"/>
                      <a:pt x="383" y="103"/>
                    </a:cubicBezTo>
                    <a:cubicBezTo>
                      <a:pt x="382" y="135"/>
                      <a:pt x="230" y="106"/>
                      <a:pt x="201" y="101"/>
                    </a:cubicBezTo>
                    <a:cubicBezTo>
                      <a:pt x="162" y="94"/>
                      <a:pt x="127" y="83"/>
                      <a:pt x="89" y="74"/>
                    </a:cubicBezTo>
                    <a:cubicBezTo>
                      <a:pt x="63" y="67"/>
                      <a:pt x="19" y="59"/>
                      <a:pt x="0" y="39"/>
                    </a:cubicBezTo>
                  </a:path>
                </a:pathLst>
              </a:custGeom>
              <a:solidFill>
                <a:srgbClr val="8B2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2" name="Freeform 55"/>
              <p:cNvSpPr>
                <a:spLocks/>
              </p:cNvSpPr>
              <p:nvPr/>
            </p:nvSpPr>
            <p:spPr bwMode="auto">
              <a:xfrm>
                <a:off x="5170488" y="4006850"/>
                <a:ext cx="765175" cy="223838"/>
              </a:xfrm>
              <a:custGeom>
                <a:avLst/>
                <a:gdLst>
                  <a:gd name="T0" fmla="*/ 15 w 421"/>
                  <a:gd name="T1" fmla="*/ 0 h 123"/>
                  <a:gd name="T2" fmla="*/ 242 w 421"/>
                  <a:gd name="T3" fmla="*/ 63 h 123"/>
                  <a:gd name="T4" fmla="*/ 421 w 421"/>
                  <a:gd name="T5" fmla="*/ 77 h 123"/>
                  <a:gd name="T6" fmla="*/ 352 w 421"/>
                  <a:gd name="T7" fmla="*/ 122 h 123"/>
                  <a:gd name="T8" fmla="*/ 222 w 421"/>
                  <a:gd name="T9" fmla="*/ 109 h 123"/>
                  <a:gd name="T10" fmla="*/ 0 w 421"/>
                  <a:gd name="T11" fmla="*/ 4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1" h="123">
                    <a:moveTo>
                      <a:pt x="15" y="0"/>
                    </a:moveTo>
                    <a:cubicBezTo>
                      <a:pt x="51" y="44"/>
                      <a:pt x="185" y="54"/>
                      <a:pt x="242" y="63"/>
                    </a:cubicBezTo>
                    <a:cubicBezTo>
                      <a:pt x="303" y="73"/>
                      <a:pt x="362" y="82"/>
                      <a:pt x="421" y="77"/>
                    </a:cubicBezTo>
                    <a:cubicBezTo>
                      <a:pt x="420" y="119"/>
                      <a:pt x="391" y="123"/>
                      <a:pt x="352" y="122"/>
                    </a:cubicBezTo>
                    <a:cubicBezTo>
                      <a:pt x="308" y="122"/>
                      <a:pt x="265" y="119"/>
                      <a:pt x="222" y="109"/>
                    </a:cubicBezTo>
                    <a:cubicBezTo>
                      <a:pt x="145" y="91"/>
                      <a:pt x="68" y="86"/>
                      <a:pt x="0" y="43"/>
                    </a:cubicBezTo>
                  </a:path>
                </a:pathLst>
              </a:custGeom>
              <a:solidFill>
                <a:srgbClr val="8B2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4" name="Freeform 57"/>
              <p:cNvSpPr>
                <a:spLocks/>
              </p:cNvSpPr>
              <p:nvPr/>
            </p:nvSpPr>
            <p:spPr bwMode="auto">
              <a:xfrm>
                <a:off x="5224463" y="3675063"/>
                <a:ext cx="134937" cy="120650"/>
              </a:xfrm>
              <a:custGeom>
                <a:avLst/>
                <a:gdLst>
                  <a:gd name="T0" fmla="*/ 0 w 74"/>
                  <a:gd name="T1" fmla="*/ 32 h 66"/>
                  <a:gd name="T2" fmla="*/ 74 w 74"/>
                  <a:gd name="T3" fmla="*/ 58 h 66"/>
                  <a:gd name="T4" fmla="*/ 8 w 74"/>
                  <a:gd name="T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4" h="66">
                    <a:moveTo>
                      <a:pt x="0" y="32"/>
                    </a:moveTo>
                    <a:cubicBezTo>
                      <a:pt x="21" y="43"/>
                      <a:pt x="48" y="66"/>
                      <a:pt x="74" y="58"/>
                    </a:cubicBezTo>
                    <a:cubicBezTo>
                      <a:pt x="71" y="15"/>
                      <a:pt x="40" y="19"/>
                      <a:pt x="8" y="0"/>
                    </a:cubicBezTo>
                  </a:path>
                </a:pathLst>
              </a:custGeom>
              <a:solidFill>
                <a:srgbClr val="8B2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5" name="Freeform 58"/>
              <p:cNvSpPr>
                <a:spLocks/>
              </p:cNvSpPr>
              <p:nvPr/>
            </p:nvSpPr>
            <p:spPr bwMode="auto">
              <a:xfrm>
                <a:off x="5065713" y="3697288"/>
                <a:ext cx="109537" cy="184150"/>
              </a:xfrm>
              <a:custGeom>
                <a:avLst/>
                <a:gdLst>
                  <a:gd name="T0" fmla="*/ 0 w 60"/>
                  <a:gd name="T1" fmla="*/ 29 h 101"/>
                  <a:gd name="T2" fmla="*/ 33 w 60"/>
                  <a:gd name="T3" fmla="*/ 101 h 101"/>
                  <a:gd name="T4" fmla="*/ 60 w 60"/>
                  <a:gd name="T5" fmla="*/ 78 h 101"/>
                  <a:gd name="T6" fmla="*/ 20 w 60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01">
                    <a:moveTo>
                      <a:pt x="0" y="29"/>
                    </a:moveTo>
                    <a:cubicBezTo>
                      <a:pt x="16" y="50"/>
                      <a:pt x="26" y="78"/>
                      <a:pt x="33" y="101"/>
                    </a:cubicBezTo>
                    <a:cubicBezTo>
                      <a:pt x="44" y="96"/>
                      <a:pt x="52" y="88"/>
                      <a:pt x="60" y="78"/>
                    </a:cubicBezTo>
                    <a:cubicBezTo>
                      <a:pt x="41" y="65"/>
                      <a:pt x="33" y="18"/>
                      <a:pt x="20" y="0"/>
                    </a:cubicBezTo>
                  </a:path>
                </a:pathLst>
              </a:custGeom>
              <a:solidFill>
                <a:srgbClr val="8B2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Freeform 59"/>
              <p:cNvSpPr>
                <a:spLocks/>
              </p:cNvSpPr>
              <p:nvPr/>
            </p:nvSpPr>
            <p:spPr bwMode="auto">
              <a:xfrm>
                <a:off x="4935538" y="3797300"/>
                <a:ext cx="160337" cy="165100"/>
              </a:xfrm>
              <a:custGeom>
                <a:avLst/>
                <a:gdLst>
                  <a:gd name="T0" fmla="*/ 0 w 88"/>
                  <a:gd name="T1" fmla="*/ 25 h 91"/>
                  <a:gd name="T2" fmla="*/ 31 w 88"/>
                  <a:gd name="T3" fmla="*/ 91 h 91"/>
                  <a:gd name="T4" fmla="*/ 23 w 88"/>
                  <a:gd name="T5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8" h="91">
                    <a:moveTo>
                      <a:pt x="0" y="25"/>
                    </a:moveTo>
                    <a:cubicBezTo>
                      <a:pt x="16" y="44"/>
                      <a:pt x="26" y="67"/>
                      <a:pt x="31" y="91"/>
                    </a:cubicBezTo>
                    <a:cubicBezTo>
                      <a:pt x="88" y="87"/>
                      <a:pt x="29" y="14"/>
                      <a:pt x="23" y="0"/>
                    </a:cubicBezTo>
                  </a:path>
                </a:pathLst>
              </a:custGeom>
              <a:solidFill>
                <a:srgbClr val="8B2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Freeform 60"/>
              <p:cNvSpPr>
                <a:spLocks/>
              </p:cNvSpPr>
              <p:nvPr/>
            </p:nvSpPr>
            <p:spPr bwMode="auto">
              <a:xfrm>
                <a:off x="4827588" y="3867150"/>
                <a:ext cx="98425" cy="180975"/>
              </a:xfrm>
              <a:custGeom>
                <a:avLst/>
                <a:gdLst>
                  <a:gd name="T0" fmla="*/ 0 w 54"/>
                  <a:gd name="T1" fmla="*/ 19 h 100"/>
                  <a:gd name="T2" fmla="*/ 52 w 54"/>
                  <a:gd name="T3" fmla="*/ 82 h 100"/>
                  <a:gd name="T4" fmla="*/ 26 w 54"/>
                  <a:gd name="T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4" h="100">
                    <a:moveTo>
                      <a:pt x="0" y="19"/>
                    </a:moveTo>
                    <a:cubicBezTo>
                      <a:pt x="11" y="46"/>
                      <a:pt x="14" y="100"/>
                      <a:pt x="52" y="82"/>
                    </a:cubicBezTo>
                    <a:cubicBezTo>
                      <a:pt x="54" y="53"/>
                      <a:pt x="35" y="27"/>
                      <a:pt x="26" y="0"/>
                    </a:cubicBezTo>
                  </a:path>
                </a:pathLst>
              </a:custGeom>
              <a:solidFill>
                <a:srgbClr val="8B2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61"/>
              <p:cNvSpPr>
                <a:spLocks/>
              </p:cNvSpPr>
              <p:nvPr/>
            </p:nvSpPr>
            <p:spPr bwMode="auto">
              <a:xfrm>
                <a:off x="4721225" y="3898900"/>
                <a:ext cx="101600" cy="176213"/>
              </a:xfrm>
              <a:custGeom>
                <a:avLst/>
                <a:gdLst>
                  <a:gd name="T0" fmla="*/ 0 w 56"/>
                  <a:gd name="T1" fmla="*/ 17 h 97"/>
                  <a:gd name="T2" fmla="*/ 12 w 56"/>
                  <a:gd name="T3" fmla="*/ 92 h 97"/>
                  <a:gd name="T4" fmla="*/ 21 w 56"/>
                  <a:gd name="T5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97">
                    <a:moveTo>
                      <a:pt x="0" y="17"/>
                    </a:moveTo>
                    <a:cubicBezTo>
                      <a:pt x="11" y="41"/>
                      <a:pt x="1" y="69"/>
                      <a:pt x="12" y="92"/>
                    </a:cubicBezTo>
                    <a:cubicBezTo>
                      <a:pt x="56" y="97"/>
                      <a:pt x="24" y="24"/>
                      <a:pt x="21" y="0"/>
                    </a:cubicBezTo>
                  </a:path>
                </a:pathLst>
              </a:custGeom>
              <a:solidFill>
                <a:srgbClr val="8B2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62"/>
              <p:cNvSpPr>
                <a:spLocks/>
              </p:cNvSpPr>
              <p:nvPr/>
            </p:nvSpPr>
            <p:spPr bwMode="auto">
              <a:xfrm>
                <a:off x="4603750" y="3925888"/>
                <a:ext cx="68262" cy="149225"/>
              </a:xfrm>
              <a:custGeom>
                <a:avLst/>
                <a:gdLst>
                  <a:gd name="T0" fmla="*/ 5 w 37"/>
                  <a:gd name="T1" fmla="*/ 0 h 82"/>
                  <a:gd name="T2" fmla="*/ 0 w 37"/>
                  <a:gd name="T3" fmla="*/ 75 h 82"/>
                  <a:gd name="T4" fmla="*/ 27 w 37"/>
                  <a:gd name="T5" fmla="*/ 81 h 82"/>
                  <a:gd name="T6" fmla="*/ 32 w 37"/>
                  <a:gd name="T7" fmla="*/ 1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82">
                    <a:moveTo>
                      <a:pt x="5" y="0"/>
                    </a:moveTo>
                    <a:cubicBezTo>
                      <a:pt x="7" y="19"/>
                      <a:pt x="7" y="53"/>
                      <a:pt x="0" y="75"/>
                    </a:cubicBezTo>
                    <a:cubicBezTo>
                      <a:pt x="7" y="79"/>
                      <a:pt x="20" y="82"/>
                      <a:pt x="27" y="81"/>
                    </a:cubicBezTo>
                    <a:cubicBezTo>
                      <a:pt x="37" y="61"/>
                      <a:pt x="36" y="32"/>
                      <a:pt x="32" y="11"/>
                    </a:cubicBezTo>
                  </a:path>
                </a:pathLst>
              </a:custGeom>
              <a:solidFill>
                <a:srgbClr val="8B2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63"/>
              <p:cNvSpPr>
                <a:spLocks/>
              </p:cNvSpPr>
              <p:nvPr/>
            </p:nvSpPr>
            <p:spPr bwMode="auto">
              <a:xfrm>
                <a:off x="4443413" y="3952875"/>
                <a:ext cx="87312" cy="93663"/>
              </a:xfrm>
              <a:custGeom>
                <a:avLst/>
                <a:gdLst>
                  <a:gd name="T0" fmla="*/ 18 w 48"/>
                  <a:gd name="T1" fmla="*/ 2 h 52"/>
                  <a:gd name="T2" fmla="*/ 35 w 48"/>
                  <a:gd name="T3" fmla="*/ 52 h 52"/>
                  <a:gd name="T4" fmla="*/ 44 w 48"/>
                  <a:gd name="T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52">
                    <a:moveTo>
                      <a:pt x="18" y="2"/>
                    </a:moveTo>
                    <a:cubicBezTo>
                      <a:pt x="7" y="27"/>
                      <a:pt x="0" y="48"/>
                      <a:pt x="35" y="52"/>
                    </a:cubicBezTo>
                    <a:cubicBezTo>
                      <a:pt x="40" y="36"/>
                      <a:pt x="48" y="13"/>
                      <a:pt x="44" y="0"/>
                    </a:cubicBezTo>
                  </a:path>
                </a:pathLst>
              </a:custGeom>
              <a:solidFill>
                <a:srgbClr val="8B2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64"/>
              <p:cNvSpPr>
                <a:spLocks/>
              </p:cNvSpPr>
              <p:nvPr/>
            </p:nvSpPr>
            <p:spPr bwMode="auto">
              <a:xfrm>
                <a:off x="4324350" y="3870325"/>
                <a:ext cx="90487" cy="77788"/>
              </a:xfrm>
              <a:custGeom>
                <a:avLst/>
                <a:gdLst>
                  <a:gd name="T0" fmla="*/ 50 w 50"/>
                  <a:gd name="T1" fmla="*/ 26 h 43"/>
                  <a:gd name="T2" fmla="*/ 0 w 50"/>
                  <a:gd name="T3" fmla="*/ 9 h 43"/>
                  <a:gd name="T4" fmla="*/ 30 w 50"/>
                  <a:gd name="T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43">
                    <a:moveTo>
                      <a:pt x="50" y="26"/>
                    </a:moveTo>
                    <a:cubicBezTo>
                      <a:pt x="26" y="43"/>
                      <a:pt x="6" y="41"/>
                      <a:pt x="0" y="9"/>
                    </a:cubicBezTo>
                    <a:cubicBezTo>
                      <a:pt x="11" y="7"/>
                      <a:pt x="21" y="3"/>
                      <a:pt x="30" y="0"/>
                    </a:cubicBezTo>
                  </a:path>
                </a:pathLst>
              </a:custGeom>
              <a:solidFill>
                <a:srgbClr val="8B2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65"/>
              <p:cNvSpPr>
                <a:spLocks/>
              </p:cNvSpPr>
              <p:nvPr/>
            </p:nvSpPr>
            <p:spPr bwMode="auto">
              <a:xfrm>
                <a:off x="5849938" y="3741738"/>
                <a:ext cx="127000" cy="227013"/>
              </a:xfrm>
              <a:custGeom>
                <a:avLst/>
                <a:gdLst>
                  <a:gd name="T0" fmla="*/ 42 w 70"/>
                  <a:gd name="T1" fmla="*/ 0 h 125"/>
                  <a:gd name="T2" fmla="*/ 19 w 70"/>
                  <a:gd name="T3" fmla="*/ 75 h 125"/>
                  <a:gd name="T4" fmla="*/ 32 w 70"/>
                  <a:gd name="T5" fmla="*/ 125 h 125"/>
                  <a:gd name="T6" fmla="*/ 64 w 70"/>
                  <a:gd name="T7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125">
                    <a:moveTo>
                      <a:pt x="42" y="0"/>
                    </a:moveTo>
                    <a:cubicBezTo>
                      <a:pt x="38" y="14"/>
                      <a:pt x="29" y="53"/>
                      <a:pt x="19" y="75"/>
                    </a:cubicBezTo>
                    <a:cubicBezTo>
                      <a:pt x="8" y="103"/>
                      <a:pt x="0" y="111"/>
                      <a:pt x="32" y="125"/>
                    </a:cubicBezTo>
                    <a:cubicBezTo>
                      <a:pt x="38" y="93"/>
                      <a:pt x="70" y="64"/>
                      <a:pt x="64" y="31"/>
                    </a:cubicBezTo>
                  </a:path>
                </a:pathLst>
              </a:custGeom>
              <a:solidFill>
                <a:srgbClr val="8B2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66"/>
              <p:cNvSpPr>
                <a:spLocks/>
              </p:cNvSpPr>
              <p:nvPr/>
            </p:nvSpPr>
            <p:spPr bwMode="auto">
              <a:xfrm>
                <a:off x="5942013" y="3879850"/>
                <a:ext cx="146050" cy="182563"/>
              </a:xfrm>
              <a:custGeom>
                <a:avLst/>
                <a:gdLst>
                  <a:gd name="T0" fmla="*/ 57 w 80"/>
                  <a:gd name="T1" fmla="*/ 0 h 101"/>
                  <a:gd name="T2" fmla="*/ 41 w 80"/>
                  <a:gd name="T3" fmla="*/ 101 h 101"/>
                  <a:gd name="T4" fmla="*/ 80 w 80"/>
                  <a:gd name="T5" fmla="*/ 3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01">
                    <a:moveTo>
                      <a:pt x="57" y="0"/>
                    </a:moveTo>
                    <a:cubicBezTo>
                      <a:pt x="50" y="27"/>
                      <a:pt x="0" y="90"/>
                      <a:pt x="41" y="101"/>
                    </a:cubicBezTo>
                    <a:cubicBezTo>
                      <a:pt x="52" y="76"/>
                      <a:pt x="76" y="62"/>
                      <a:pt x="80" y="30"/>
                    </a:cubicBezTo>
                  </a:path>
                </a:pathLst>
              </a:custGeom>
              <a:solidFill>
                <a:srgbClr val="8B2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7"/>
              <p:cNvSpPr>
                <a:spLocks/>
              </p:cNvSpPr>
              <p:nvPr/>
            </p:nvSpPr>
            <p:spPr bwMode="auto">
              <a:xfrm>
                <a:off x="6053138" y="3995738"/>
                <a:ext cx="147637" cy="153988"/>
              </a:xfrm>
              <a:custGeom>
                <a:avLst/>
                <a:gdLst>
                  <a:gd name="T0" fmla="*/ 81 w 81"/>
                  <a:gd name="T1" fmla="*/ 7 h 85"/>
                  <a:gd name="T2" fmla="*/ 48 w 81"/>
                  <a:gd name="T3" fmla="*/ 85 h 85"/>
                  <a:gd name="T4" fmla="*/ 53 w 81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1" h="85">
                    <a:moveTo>
                      <a:pt x="81" y="7"/>
                    </a:moveTo>
                    <a:cubicBezTo>
                      <a:pt x="70" y="24"/>
                      <a:pt x="50" y="63"/>
                      <a:pt x="48" y="85"/>
                    </a:cubicBezTo>
                    <a:cubicBezTo>
                      <a:pt x="0" y="84"/>
                      <a:pt x="50" y="26"/>
                      <a:pt x="53" y="0"/>
                    </a:cubicBezTo>
                  </a:path>
                </a:pathLst>
              </a:custGeom>
              <a:solidFill>
                <a:srgbClr val="8B2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8"/>
              <p:cNvSpPr>
                <a:spLocks/>
              </p:cNvSpPr>
              <p:nvPr/>
            </p:nvSpPr>
            <p:spPr bwMode="auto">
              <a:xfrm>
                <a:off x="6265863" y="4025900"/>
                <a:ext cx="73025" cy="152400"/>
              </a:xfrm>
              <a:custGeom>
                <a:avLst/>
                <a:gdLst>
                  <a:gd name="T0" fmla="*/ 4 w 40"/>
                  <a:gd name="T1" fmla="*/ 0 h 83"/>
                  <a:gd name="T2" fmla="*/ 3 w 40"/>
                  <a:gd name="T3" fmla="*/ 80 h 83"/>
                  <a:gd name="T4" fmla="*/ 39 w 40"/>
                  <a:gd name="T5" fmla="*/ 67 h 83"/>
                  <a:gd name="T6" fmla="*/ 25 w 40"/>
                  <a:gd name="T7" fmla="*/ 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" h="83">
                    <a:moveTo>
                      <a:pt x="4" y="0"/>
                    </a:moveTo>
                    <a:cubicBezTo>
                      <a:pt x="0" y="24"/>
                      <a:pt x="2" y="56"/>
                      <a:pt x="3" y="80"/>
                    </a:cubicBezTo>
                    <a:cubicBezTo>
                      <a:pt x="16" y="83"/>
                      <a:pt x="29" y="75"/>
                      <a:pt x="39" y="67"/>
                    </a:cubicBezTo>
                    <a:cubicBezTo>
                      <a:pt x="40" y="45"/>
                      <a:pt x="36" y="20"/>
                      <a:pt x="25" y="1"/>
                    </a:cubicBezTo>
                  </a:path>
                </a:pathLst>
              </a:custGeom>
              <a:solidFill>
                <a:srgbClr val="8B2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9"/>
              <p:cNvSpPr>
                <a:spLocks/>
              </p:cNvSpPr>
              <p:nvPr/>
            </p:nvSpPr>
            <p:spPr bwMode="auto">
              <a:xfrm>
                <a:off x="6353175" y="3952875"/>
                <a:ext cx="165100" cy="120650"/>
              </a:xfrm>
              <a:custGeom>
                <a:avLst/>
                <a:gdLst>
                  <a:gd name="T0" fmla="*/ 0 w 91"/>
                  <a:gd name="T1" fmla="*/ 17 h 67"/>
                  <a:gd name="T2" fmla="*/ 51 w 91"/>
                  <a:gd name="T3" fmla="*/ 67 h 67"/>
                  <a:gd name="T4" fmla="*/ 17 w 91"/>
                  <a:gd name="T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67">
                    <a:moveTo>
                      <a:pt x="0" y="17"/>
                    </a:moveTo>
                    <a:cubicBezTo>
                      <a:pt x="19" y="26"/>
                      <a:pt x="39" y="51"/>
                      <a:pt x="51" y="67"/>
                    </a:cubicBezTo>
                    <a:cubicBezTo>
                      <a:pt x="91" y="34"/>
                      <a:pt x="57" y="13"/>
                      <a:pt x="17" y="0"/>
                    </a:cubicBezTo>
                  </a:path>
                </a:pathLst>
              </a:custGeom>
              <a:solidFill>
                <a:srgbClr val="8B2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70"/>
              <p:cNvSpPr>
                <a:spLocks/>
              </p:cNvSpPr>
              <p:nvPr/>
            </p:nvSpPr>
            <p:spPr bwMode="auto">
              <a:xfrm>
                <a:off x="6429375" y="3846513"/>
                <a:ext cx="136525" cy="111125"/>
              </a:xfrm>
              <a:custGeom>
                <a:avLst/>
                <a:gdLst>
                  <a:gd name="T0" fmla="*/ 0 w 75"/>
                  <a:gd name="T1" fmla="*/ 26 h 61"/>
                  <a:gd name="T2" fmla="*/ 64 w 75"/>
                  <a:gd name="T3" fmla="*/ 61 h 61"/>
                  <a:gd name="T4" fmla="*/ 75 w 75"/>
                  <a:gd name="T5" fmla="*/ 28 h 61"/>
                  <a:gd name="T6" fmla="*/ 15 w 75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61">
                    <a:moveTo>
                      <a:pt x="0" y="26"/>
                    </a:moveTo>
                    <a:cubicBezTo>
                      <a:pt x="24" y="33"/>
                      <a:pt x="47" y="42"/>
                      <a:pt x="64" y="61"/>
                    </a:cubicBezTo>
                    <a:cubicBezTo>
                      <a:pt x="69" y="51"/>
                      <a:pt x="74" y="39"/>
                      <a:pt x="75" y="28"/>
                    </a:cubicBezTo>
                    <a:cubicBezTo>
                      <a:pt x="61" y="12"/>
                      <a:pt x="35" y="7"/>
                      <a:pt x="15" y="0"/>
                    </a:cubicBezTo>
                  </a:path>
                </a:pathLst>
              </a:custGeom>
              <a:solidFill>
                <a:srgbClr val="8B27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71"/>
              <p:cNvSpPr>
                <a:spLocks/>
              </p:cNvSpPr>
              <p:nvPr/>
            </p:nvSpPr>
            <p:spPr bwMode="auto">
              <a:xfrm>
                <a:off x="5915025" y="1077912"/>
                <a:ext cx="790575" cy="722313"/>
              </a:xfrm>
              <a:custGeom>
                <a:avLst/>
                <a:gdLst>
                  <a:gd name="T0" fmla="*/ 405 w 435"/>
                  <a:gd name="T1" fmla="*/ 317 h 397"/>
                  <a:gd name="T2" fmla="*/ 196 w 435"/>
                  <a:gd name="T3" fmla="*/ 385 h 397"/>
                  <a:gd name="T4" fmla="*/ 116 w 435"/>
                  <a:gd name="T5" fmla="*/ 356 h 397"/>
                  <a:gd name="T6" fmla="*/ 0 w 435"/>
                  <a:gd name="T7" fmla="*/ 185 h 397"/>
                  <a:gd name="T8" fmla="*/ 296 w 435"/>
                  <a:gd name="T9" fmla="*/ 55 h 397"/>
                  <a:gd name="T10" fmla="*/ 420 w 435"/>
                  <a:gd name="T11" fmla="*/ 172 h 397"/>
                  <a:gd name="T12" fmla="*/ 405 w 435"/>
                  <a:gd name="T13" fmla="*/ 31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5" h="397">
                    <a:moveTo>
                      <a:pt x="405" y="317"/>
                    </a:moveTo>
                    <a:cubicBezTo>
                      <a:pt x="369" y="381"/>
                      <a:pt x="266" y="397"/>
                      <a:pt x="196" y="385"/>
                    </a:cubicBezTo>
                    <a:cubicBezTo>
                      <a:pt x="171" y="381"/>
                      <a:pt x="139" y="368"/>
                      <a:pt x="116" y="356"/>
                    </a:cubicBezTo>
                    <a:cubicBezTo>
                      <a:pt x="55" y="325"/>
                      <a:pt x="0" y="251"/>
                      <a:pt x="0" y="185"/>
                    </a:cubicBezTo>
                    <a:cubicBezTo>
                      <a:pt x="1" y="47"/>
                      <a:pt x="180" y="0"/>
                      <a:pt x="296" y="55"/>
                    </a:cubicBezTo>
                    <a:cubicBezTo>
                      <a:pt x="354" y="83"/>
                      <a:pt x="401" y="111"/>
                      <a:pt x="420" y="172"/>
                    </a:cubicBezTo>
                    <a:cubicBezTo>
                      <a:pt x="435" y="221"/>
                      <a:pt x="431" y="273"/>
                      <a:pt x="405" y="317"/>
                    </a:cubicBezTo>
                    <a:close/>
                  </a:path>
                </a:pathLst>
              </a:custGeom>
              <a:solidFill>
                <a:srgbClr val="B67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72"/>
              <p:cNvSpPr>
                <a:spLocks/>
              </p:cNvSpPr>
              <p:nvPr/>
            </p:nvSpPr>
            <p:spPr bwMode="auto">
              <a:xfrm>
                <a:off x="5895975" y="1119188"/>
                <a:ext cx="817562" cy="684213"/>
              </a:xfrm>
              <a:custGeom>
                <a:avLst/>
                <a:gdLst>
                  <a:gd name="T0" fmla="*/ 415 w 449"/>
                  <a:gd name="T1" fmla="*/ 294 h 376"/>
                  <a:gd name="T2" fmla="*/ 407 w 449"/>
                  <a:gd name="T3" fmla="*/ 289 h 376"/>
                  <a:gd name="T4" fmla="*/ 380 w 449"/>
                  <a:gd name="T5" fmla="*/ 319 h 376"/>
                  <a:gd name="T6" fmla="*/ 321 w 449"/>
                  <a:gd name="T7" fmla="*/ 347 h 376"/>
                  <a:gd name="T8" fmla="*/ 251 w 449"/>
                  <a:gd name="T9" fmla="*/ 356 h 376"/>
                  <a:gd name="T10" fmla="*/ 208 w 449"/>
                  <a:gd name="T11" fmla="*/ 352 h 376"/>
                  <a:gd name="T12" fmla="*/ 208 w 449"/>
                  <a:gd name="T13" fmla="*/ 352 h 376"/>
                  <a:gd name="T14" fmla="*/ 169 w 449"/>
                  <a:gd name="T15" fmla="*/ 341 h 376"/>
                  <a:gd name="T16" fmla="*/ 131 w 449"/>
                  <a:gd name="T17" fmla="*/ 325 h 376"/>
                  <a:gd name="T18" fmla="*/ 54 w 449"/>
                  <a:gd name="T19" fmla="*/ 255 h 376"/>
                  <a:gd name="T20" fmla="*/ 20 w 449"/>
                  <a:gd name="T21" fmla="*/ 163 h 376"/>
                  <a:gd name="T22" fmla="*/ 20 w 449"/>
                  <a:gd name="T23" fmla="*/ 162 h 376"/>
                  <a:gd name="T24" fmla="*/ 20 w 449"/>
                  <a:gd name="T25" fmla="*/ 162 h 376"/>
                  <a:gd name="T26" fmla="*/ 36 w 449"/>
                  <a:gd name="T27" fmla="*/ 101 h 376"/>
                  <a:gd name="T28" fmla="*/ 103 w 449"/>
                  <a:gd name="T29" fmla="*/ 40 h 376"/>
                  <a:gd name="T30" fmla="*/ 202 w 449"/>
                  <a:gd name="T31" fmla="*/ 20 h 376"/>
                  <a:gd name="T32" fmla="*/ 302 w 449"/>
                  <a:gd name="T33" fmla="*/ 41 h 376"/>
                  <a:gd name="T34" fmla="*/ 376 w 449"/>
                  <a:gd name="T35" fmla="*/ 86 h 376"/>
                  <a:gd name="T36" fmla="*/ 421 w 449"/>
                  <a:gd name="T37" fmla="*/ 152 h 376"/>
                  <a:gd name="T38" fmla="*/ 429 w 449"/>
                  <a:gd name="T39" fmla="*/ 205 h 376"/>
                  <a:gd name="T40" fmla="*/ 407 w 449"/>
                  <a:gd name="T41" fmla="*/ 289 h 376"/>
                  <a:gd name="T42" fmla="*/ 415 w 449"/>
                  <a:gd name="T43" fmla="*/ 294 h 376"/>
                  <a:gd name="T44" fmla="*/ 424 w 449"/>
                  <a:gd name="T45" fmla="*/ 299 h 376"/>
                  <a:gd name="T46" fmla="*/ 449 w 449"/>
                  <a:gd name="T47" fmla="*/ 205 h 376"/>
                  <a:gd name="T48" fmla="*/ 440 w 449"/>
                  <a:gd name="T49" fmla="*/ 146 h 376"/>
                  <a:gd name="T50" fmla="*/ 389 w 449"/>
                  <a:gd name="T51" fmla="*/ 71 h 376"/>
                  <a:gd name="T52" fmla="*/ 311 w 449"/>
                  <a:gd name="T53" fmla="*/ 23 h 376"/>
                  <a:gd name="T54" fmla="*/ 202 w 449"/>
                  <a:gd name="T55" fmla="*/ 0 h 376"/>
                  <a:gd name="T56" fmla="*/ 64 w 449"/>
                  <a:gd name="T57" fmla="*/ 40 h 376"/>
                  <a:gd name="T58" fmla="*/ 18 w 449"/>
                  <a:gd name="T59" fmla="*/ 91 h 376"/>
                  <a:gd name="T60" fmla="*/ 0 w 449"/>
                  <a:gd name="T61" fmla="*/ 162 h 376"/>
                  <a:gd name="T62" fmla="*/ 10 w 449"/>
                  <a:gd name="T63" fmla="*/ 162 h 376"/>
                  <a:gd name="T64" fmla="*/ 0 w 449"/>
                  <a:gd name="T65" fmla="*/ 162 h 376"/>
                  <a:gd name="T66" fmla="*/ 0 w 449"/>
                  <a:gd name="T67" fmla="*/ 163 h 376"/>
                  <a:gd name="T68" fmla="*/ 37 w 449"/>
                  <a:gd name="T69" fmla="*/ 267 h 376"/>
                  <a:gd name="T70" fmla="*/ 121 w 449"/>
                  <a:gd name="T71" fmla="*/ 342 h 376"/>
                  <a:gd name="T72" fmla="*/ 162 w 449"/>
                  <a:gd name="T73" fmla="*/ 360 h 376"/>
                  <a:gd name="T74" fmla="*/ 205 w 449"/>
                  <a:gd name="T75" fmla="*/ 372 h 376"/>
                  <a:gd name="T76" fmla="*/ 205 w 449"/>
                  <a:gd name="T77" fmla="*/ 372 h 376"/>
                  <a:gd name="T78" fmla="*/ 251 w 449"/>
                  <a:gd name="T79" fmla="*/ 376 h 376"/>
                  <a:gd name="T80" fmla="*/ 350 w 449"/>
                  <a:gd name="T81" fmla="*/ 359 h 376"/>
                  <a:gd name="T82" fmla="*/ 393 w 449"/>
                  <a:gd name="T83" fmla="*/ 335 h 376"/>
                  <a:gd name="T84" fmla="*/ 424 w 449"/>
                  <a:gd name="T85" fmla="*/ 299 h 376"/>
                  <a:gd name="T86" fmla="*/ 415 w 449"/>
                  <a:gd name="T87" fmla="*/ 294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9" h="376">
                    <a:moveTo>
                      <a:pt x="415" y="294"/>
                    </a:moveTo>
                    <a:cubicBezTo>
                      <a:pt x="407" y="289"/>
                      <a:pt x="407" y="289"/>
                      <a:pt x="407" y="289"/>
                    </a:cubicBezTo>
                    <a:cubicBezTo>
                      <a:pt x="400" y="301"/>
                      <a:pt x="391" y="311"/>
                      <a:pt x="380" y="319"/>
                    </a:cubicBezTo>
                    <a:cubicBezTo>
                      <a:pt x="364" y="332"/>
                      <a:pt x="343" y="341"/>
                      <a:pt x="321" y="347"/>
                    </a:cubicBezTo>
                    <a:cubicBezTo>
                      <a:pt x="298" y="353"/>
                      <a:pt x="274" y="356"/>
                      <a:pt x="251" y="356"/>
                    </a:cubicBezTo>
                    <a:cubicBezTo>
                      <a:pt x="236" y="356"/>
                      <a:pt x="221" y="355"/>
                      <a:pt x="208" y="352"/>
                    </a:cubicBezTo>
                    <a:cubicBezTo>
                      <a:pt x="208" y="352"/>
                      <a:pt x="208" y="352"/>
                      <a:pt x="208" y="352"/>
                    </a:cubicBezTo>
                    <a:cubicBezTo>
                      <a:pt x="196" y="350"/>
                      <a:pt x="182" y="346"/>
                      <a:pt x="169" y="341"/>
                    </a:cubicBezTo>
                    <a:cubicBezTo>
                      <a:pt x="155" y="336"/>
                      <a:pt x="142" y="330"/>
                      <a:pt x="131" y="325"/>
                    </a:cubicBezTo>
                    <a:cubicBezTo>
                      <a:pt x="102" y="310"/>
                      <a:pt x="74" y="284"/>
                      <a:pt x="54" y="255"/>
                    </a:cubicBezTo>
                    <a:cubicBezTo>
                      <a:pt x="33" y="226"/>
                      <a:pt x="20" y="193"/>
                      <a:pt x="20" y="163"/>
                    </a:cubicBezTo>
                    <a:cubicBezTo>
                      <a:pt x="20" y="162"/>
                      <a:pt x="20" y="162"/>
                      <a:pt x="20" y="162"/>
                    </a:cubicBezTo>
                    <a:cubicBezTo>
                      <a:pt x="20" y="162"/>
                      <a:pt x="20" y="162"/>
                      <a:pt x="20" y="162"/>
                    </a:cubicBezTo>
                    <a:cubicBezTo>
                      <a:pt x="20" y="139"/>
                      <a:pt x="26" y="118"/>
                      <a:pt x="36" y="101"/>
                    </a:cubicBezTo>
                    <a:cubicBezTo>
                      <a:pt x="50" y="75"/>
                      <a:pt x="74" y="54"/>
                      <a:pt x="103" y="40"/>
                    </a:cubicBezTo>
                    <a:cubicBezTo>
                      <a:pt x="132" y="27"/>
                      <a:pt x="167" y="20"/>
                      <a:pt x="202" y="20"/>
                    </a:cubicBezTo>
                    <a:cubicBezTo>
                      <a:pt x="237" y="20"/>
                      <a:pt x="272" y="27"/>
                      <a:pt x="302" y="41"/>
                    </a:cubicBezTo>
                    <a:cubicBezTo>
                      <a:pt x="331" y="55"/>
                      <a:pt x="356" y="69"/>
                      <a:pt x="376" y="86"/>
                    </a:cubicBezTo>
                    <a:cubicBezTo>
                      <a:pt x="396" y="103"/>
                      <a:pt x="412" y="123"/>
                      <a:pt x="421" y="152"/>
                    </a:cubicBezTo>
                    <a:cubicBezTo>
                      <a:pt x="426" y="170"/>
                      <a:pt x="429" y="188"/>
                      <a:pt x="429" y="205"/>
                    </a:cubicBezTo>
                    <a:cubicBezTo>
                      <a:pt x="429" y="234"/>
                      <a:pt x="422" y="263"/>
                      <a:pt x="407" y="289"/>
                    </a:cubicBezTo>
                    <a:cubicBezTo>
                      <a:pt x="415" y="294"/>
                      <a:pt x="415" y="294"/>
                      <a:pt x="415" y="294"/>
                    </a:cubicBezTo>
                    <a:cubicBezTo>
                      <a:pt x="424" y="299"/>
                      <a:pt x="424" y="299"/>
                      <a:pt x="424" y="299"/>
                    </a:cubicBezTo>
                    <a:cubicBezTo>
                      <a:pt x="441" y="270"/>
                      <a:pt x="449" y="238"/>
                      <a:pt x="449" y="205"/>
                    </a:cubicBezTo>
                    <a:cubicBezTo>
                      <a:pt x="449" y="185"/>
                      <a:pt x="446" y="166"/>
                      <a:pt x="440" y="146"/>
                    </a:cubicBezTo>
                    <a:cubicBezTo>
                      <a:pt x="430" y="114"/>
                      <a:pt x="412" y="90"/>
                      <a:pt x="389" y="71"/>
                    </a:cubicBezTo>
                    <a:cubicBezTo>
                      <a:pt x="367" y="52"/>
                      <a:pt x="340" y="37"/>
                      <a:pt x="311" y="23"/>
                    </a:cubicBezTo>
                    <a:cubicBezTo>
                      <a:pt x="277" y="7"/>
                      <a:pt x="239" y="0"/>
                      <a:pt x="202" y="0"/>
                    </a:cubicBezTo>
                    <a:cubicBezTo>
                      <a:pt x="152" y="0"/>
                      <a:pt x="102" y="13"/>
                      <a:pt x="64" y="40"/>
                    </a:cubicBezTo>
                    <a:cubicBezTo>
                      <a:pt x="45" y="54"/>
                      <a:pt x="29" y="71"/>
                      <a:pt x="18" y="91"/>
                    </a:cubicBezTo>
                    <a:cubicBezTo>
                      <a:pt x="7" y="112"/>
                      <a:pt x="0" y="135"/>
                      <a:pt x="0" y="162"/>
                    </a:cubicBezTo>
                    <a:cubicBezTo>
                      <a:pt x="10" y="162"/>
                      <a:pt x="10" y="162"/>
                      <a:pt x="10" y="162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2"/>
                      <a:pt x="0" y="162"/>
                      <a:pt x="0" y="163"/>
                    </a:cubicBezTo>
                    <a:cubicBezTo>
                      <a:pt x="0" y="198"/>
                      <a:pt x="15" y="235"/>
                      <a:pt x="37" y="267"/>
                    </a:cubicBezTo>
                    <a:cubicBezTo>
                      <a:pt x="59" y="298"/>
                      <a:pt x="89" y="326"/>
                      <a:pt x="121" y="342"/>
                    </a:cubicBezTo>
                    <a:cubicBezTo>
                      <a:pt x="133" y="348"/>
                      <a:pt x="147" y="355"/>
                      <a:pt x="162" y="360"/>
                    </a:cubicBezTo>
                    <a:cubicBezTo>
                      <a:pt x="176" y="365"/>
                      <a:pt x="191" y="370"/>
                      <a:pt x="205" y="372"/>
                    </a:cubicBezTo>
                    <a:cubicBezTo>
                      <a:pt x="205" y="372"/>
                      <a:pt x="205" y="372"/>
                      <a:pt x="205" y="372"/>
                    </a:cubicBezTo>
                    <a:cubicBezTo>
                      <a:pt x="219" y="375"/>
                      <a:pt x="235" y="376"/>
                      <a:pt x="251" y="376"/>
                    </a:cubicBezTo>
                    <a:cubicBezTo>
                      <a:pt x="284" y="376"/>
                      <a:pt x="319" y="371"/>
                      <a:pt x="350" y="359"/>
                    </a:cubicBezTo>
                    <a:cubicBezTo>
                      <a:pt x="365" y="352"/>
                      <a:pt x="380" y="345"/>
                      <a:pt x="393" y="335"/>
                    </a:cubicBezTo>
                    <a:cubicBezTo>
                      <a:pt x="405" y="325"/>
                      <a:pt x="416" y="313"/>
                      <a:pt x="424" y="299"/>
                    </a:cubicBezTo>
                    <a:lnTo>
                      <a:pt x="415" y="294"/>
                    </a:ln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73"/>
              <p:cNvSpPr>
                <a:spLocks/>
              </p:cNvSpPr>
              <p:nvPr/>
            </p:nvSpPr>
            <p:spPr bwMode="auto">
              <a:xfrm>
                <a:off x="4611688" y="1528763"/>
                <a:ext cx="2198687" cy="1938338"/>
              </a:xfrm>
              <a:custGeom>
                <a:avLst/>
                <a:gdLst>
                  <a:gd name="T0" fmla="*/ 67 w 1210"/>
                  <a:gd name="T1" fmla="*/ 805 h 1066"/>
                  <a:gd name="T2" fmla="*/ 16 w 1210"/>
                  <a:gd name="T3" fmla="*/ 604 h 1066"/>
                  <a:gd name="T4" fmla="*/ 122 w 1210"/>
                  <a:gd name="T5" fmla="*/ 229 h 1066"/>
                  <a:gd name="T6" fmla="*/ 684 w 1210"/>
                  <a:gd name="T7" fmla="*/ 17 h 1066"/>
                  <a:gd name="T8" fmla="*/ 1087 w 1210"/>
                  <a:gd name="T9" fmla="*/ 231 h 1066"/>
                  <a:gd name="T10" fmla="*/ 1206 w 1210"/>
                  <a:gd name="T11" fmla="*/ 632 h 1066"/>
                  <a:gd name="T12" fmla="*/ 1167 w 1210"/>
                  <a:gd name="T13" fmla="*/ 804 h 1066"/>
                  <a:gd name="T14" fmla="*/ 1071 w 1210"/>
                  <a:gd name="T15" fmla="*/ 946 h 1066"/>
                  <a:gd name="T16" fmla="*/ 912 w 1210"/>
                  <a:gd name="T17" fmla="*/ 1066 h 1066"/>
                  <a:gd name="T18" fmla="*/ 67 w 1210"/>
                  <a:gd name="T19" fmla="*/ 805 h 1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0" h="1066">
                    <a:moveTo>
                      <a:pt x="67" y="805"/>
                    </a:moveTo>
                    <a:cubicBezTo>
                      <a:pt x="58" y="735"/>
                      <a:pt x="23" y="673"/>
                      <a:pt x="16" y="604"/>
                    </a:cubicBezTo>
                    <a:cubicBezTo>
                      <a:pt x="0" y="468"/>
                      <a:pt x="35" y="335"/>
                      <a:pt x="122" y="229"/>
                    </a:cubicBezTo>
                    <a:cubicBezTo>
                      <a:pt x="253" y="70"/>
                      <a:pt x="483" y="0"/>
                      <a:pt x="684" y="17"/>
                    </a:cubicBezTo>
                    <a:cubicBezTo>
                      <a:pt x="843" y="31"/>
                      <a:pt x="990" y="103"/>
                      <a:pt x="1087" y="231"/>
                    </a:cubicBezTo>
                    <a:cubicBezTo>
                      <a:pt x="1181" y="355"/>
                      <a:pt x="1210" y="482"/>
                      <a:pt x="1206" y="632"/>
                    </a:cubicBezTo>
                    <a:cubicBezTo>
                      <a:pt x="1204" y="696"/>
                      <a:pt x="1189" y="744"/>
                      <a:pt x="1167" y="804"/>
                    </a:cubicBezTo>
                    <a:cubicBezTo>
                      <a:pt x="1148" y="856"/>
                      <a:pt x="1105" y="903"/>
                      <a:pt x="1071" y="946"/>
                    </a:cubicBezTo>
                    <a:cubicBezTo>
                      <a:pt x="1032" y="994"/>
                      <a:pt x="973" y="1049"/>
                      <a:pt x="912" y="1066"/>
                    </a:cubicBezTo>
                    <a:cubicBezTo>
                      <a:pt x="67" y="805"/>
                      <a:pt x="67" y="805"/>
                      <a:pt x="67" y="805"/>
                    </a:cubicBezTo>
                  </a:path>
                </a:pathLst>
              </a:custGeom>
              <a:solidFill>
                <a:srgbClr val="B67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4"/>
              <p:cNvSpPr>
                <a:spLocks/>
              </p:cNvSpPr>
              <p:nvPr/>
            </p:nvSpPr>
            <p:spPr bwMode="auto">
              <a:xfrm>
                <a:off x="4594225" y="1506538"/>
                <a:ext cx="2236787" cy="1978025"/>
              </a:xfrm>
              <a:custGeom>
                <a:avLst/>
                <a:gdLst>
                  <a:gd name="T0" fmla="*/ 922 w 1231"/>
                  <a:gd name="T1" fmla="*/ 1088 h 1088"/>
                  <a:gd name="T2" fmla="*/ 913 w 1231"/>
                  <a:gd name="T3" fmla="*/ 1081 h 1088"/>
                  <a:gd name="T4" fmla="*/ 920 w 1231"/>
                  <a:gd name="T5" fmla="*/ 1069 h 1088"/>
                  <a:gd name="T6" fmla="*/ 1073 w 1231"/>
                  <a:gd name="T7" fmla="*/ 952 h 1088"/>
                  <a:gd name="T8" fmla="*/ 1087 w 1231"/>
                  <a:gd name="T9" fmla="*/ 935 h 1088"/>
                  <a:gd name="T10" fmla="*/ 1167 w 1231"/>
                  <a:gd name="T11" fmla="*/ 812 h 1088"/>
                  <a:gd name="T12" fmla="*/ 1206 w 1231"/>
                  <a:gd name="T13" fmla="*/ 644 h 1088"/>
                  <a:gd name="T14" fmla="*/ 1090 w 1231"/>
                  <a:gd name="T15" fmla="*/ 249 h 1088"/>
                  <a:gd name="T16" fmla="*/ 693 w 1231"/>
                  <a:gd name="T17" fmla="*/ 39 h 1088"/>
                  <a:gd name="T18" fmla="*/ 140 w 1231"/>
                  <a:gd name="T19" fmla="*/ 247 h 1088"/>
                  <a:gd name="T20" fmla="*/ 36 w 1231"/>
                  <a:gd name="T21" fmla="*/ 615 h 1088"/>
                  <a:gd name="T22" fmla="*/ 61 w 1231"/>
                  <a:gd name="T23" fmla="*/ 714 h 1088"/>
                  <a:gd name="T24" fmla="*/ 87 w 1231"/>
                  <a:gd name="T25" fmla="*/ 816 h 1088"/>
                  <a:gd name="T26" fmla="*/ 78 w 1231"/>
                  <a:gd name="T27" fmla="*/ 827 h 1088"/>
                  <a:gd name="T28" fmla="*/ 67 w 1231"/>
                  <a:gd name="T29" fmla="*/ 819 h 1088"/>
                  <a:gd name="T30" fmla="*/ 42 w 1231"/>
                  <a:gd name="T31" fmla="*/ 721 h 1088"/>
                  <a:gd name="T32" fmla="*/ 16 w 1231"/>
                  <a:gd name="T33" fmla="*/ 617 h 1088"/>
                  <a:gd name="T34" fmla="*/ 124 w 1231"/>
                  <a:gd name="T35" fmla="*/ 235 h 1088"/>
                  <a:gd name="T36" fmla="*/ 695 w 1231"/>
                  <a:gd name="T37" fmla="*/ 19 h 1088"/>
                  <a:gd name="T38" fmla="*/ 1105 w 1231"/>
                  <a:gd name="T39" fmla="*/ 237 h 1088"/>
                  <a:gd name="T40" fmla="*/ 1226 w 1231"/>
                  <a:gd name="T41" fmla="*/ 645 h 1088"/>
                  <a:gd name="T42" fmla="*/ 1186 w 1231"/>
                  <a:gd name="T43" fmla="*/ 819 h 1088"/>
                  <a:gd name="T44" fmla="*/ 1102 w 1231"/>
                  <a:gd name="T45" fmla="*/ 948 h 1088"/>
                  <a:gd name="T46" fmla="*/ 1089 w 1231"/>
                  <a:gd name="T47" fmla="*/ 965 h 1088"/>
                  <a:gd name="T48" fmla="*/ 925 w 1231"/>
                  <a:gd name="T49" fmla="*/ 1088 h 1088"/>
                  <a:gd name="T50" fmla="*/ 922 w 1231"/>
                  <a:gd name="T51" fmla="*/ 1088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31" h="1088">
                    <a:moveTo>
                      <a:pt x="922" y="1088"/>
                    </a:moveTo>
                    <a:cubicBezTo>
                      <a:pt x="918" y="1088"/>
                      <a:pt x="914" y="1086"/>
                      <a:pt x="913" y="1081"/>
                    </a:cubicBezTo>
                    <a:cubicBezTo>
                      <a:pt x="911" y="1076"/>
                      <a:pt x="914" y="1070"/>
                      <a:pt x="920" y="1069"/>
                    </a:cubicBezTo>
                    <a:cubicBezTo>
                      <a:pt x="968" y="1055"/>
                      <a:pt x="1025" y="1011"/>
                      <a:pt x="1073" y="952"/>
                    </a:cubicBezTo>
                    <a:cubicBezTo>
                      <a:pt x="1078" y="947"/>
                      <a:pt x="1082" y="941"/>
                      <a:pt x="1087" y="935"/>
                    </a:cubicBezTo>
                    <a:cubicBezTo>
                      <a:pt x="1117" y="898"/>
                      <a:pt x="1151" y="856"/>
                      <a:pt x="1167" y="812"/>
                    </a:cubicBezTo>
                    <a:cubicBezTo>
                      <a:pt x="1191" y="749"/>
                      <a:pt x="1204" y="704"/>
                      <a:pt x="1206" y="644"/>
                    </a:cubicBezTo>
                    <a:cubicBezTo>
                      <a:pt x="1210" y="483"/>
                      <a:pt x="1175" y="362"/>
                      <a:pt x="1090" y="249"/>
                    </a:cubicBezTo>
                    <a:cubicBezTo>
                      <a:pt x="998" y="128"/>
                      <a:pt x="857" y="54"/>
                      <a:pt x="693" y="39"/>
                    </a:cubicBezTo>
                    <a:cubicBezTo>
                      <a:pt x="477" y="20"/>
                      <a:pt x="260" y="102"/>
                      <a:pt x="140" y="247"/>
                    </a:cubicBezTo>
                    <a:cubicBezTo>
                      <a:pt x="57" y="348"/>
                      <a:pt x="20" y="478"/>
                      <a:pt x="36" y="615"/>
                    </a:cubicBezTo>
                    <a:cubicBezTo>
                      <a:pt x="39" y="649"/>
                      <a:pt x="50" y="681"/>
                      <a:pt x="61" y="714"/>
                    </a:cubicBezTo>
                    <a:cubicBezTo>
                      <a:pt x="72" y="747"/>
                      <a:pt x="83" y="781"/>
                      <a:pt x="87" y="816"/>
                    </a:cubicBezTo>
                    <a:cubicBezTo>
                      <a:pt x="88" y="822"/>
                      <a:pt x="84" y="827"/>
                      <a:pt x="78" y="827"/>
                    </a:cubicBezTo>
                    <a:cubicBezTo>
                      <a:pt x="73" y="828"/>
                      <a:pt x="68" y="824"/>
                      <a:pt x="67" y="819"/>
                    </a:cubicBezTo>
                    <a:cubicBezTo>
                      <a:pt x="63" y="785"/>
                      <a:pt x="52" y="752"/>
                      <a:pt x="42" y="721"/>
                    </a:cubicBezTo>
                    <a:cubicBezTo>
                      <a:pt x="31" y="687"/>
                      <a:pt x="20" y="653"/>
                      <a:pt x="16" y="617"/>
                    </a:cubicBezTo>
                    <a:cubicBezTo>
                      <a:pt x="0" y="475"/>
                      <a:pt x="38" y="339"/>
                      <a:pt x="124" y="235"/>
                    </a:cubicBezTo>
                    <a:cubicBezTo>
                      <a:pt x="249" y="84"/>
                      <a:pt x="472" y="0"/>
                      <a:pt x="695" y="19"/>
                    </a:cubicBezTo>
                    <a:cubicBezTo>
                      <a:pt x="864" y="34"/>
                      <a:pt x="1010" y="112"/>
                      <a:pt x="1105" y="237"/>
                    </a:cubicBezTo>
                    <a:cubicBezTo>
                      <a:pt x="1194" y="353"/>
                      <a:pt x="1231" y="479"/>
                      <a:pt x="1226" y="645"/>
                    </a:cubicBezTo>
                    <a:cubicBezTo>
                      <a:pt x="1223" y="713"/>
                      <a:pt x="1207" y="764"/>
                      <a:pt x="1186" y="819"/>
                    </a:cubicBezTo>
                    <a:cubicBezTo>
                      <a:pt x="1169" y="866"/>
                      <a:pt x="1134" y="910"/>
                      <a:pt x="1102" y="948"/>
                    </a:cubicBezTo>
                    <a:cubicBezTo>
                      <a:pt x="1098" y="954"/>
                      <a:pt x="1093" y="959"/>
                      <a:pt x="1089" y="965"/>
                    </a:cubicBezTo>
                    <a:cubicBezTo>
                      <a:pt x="1070" y="988"/>
                      <a:pt x="1003" y="1066"/>
                      <a:pt x="925" y="1088"/>
                    </a:cubicBezTo>
                    <a:cubicBezTo>
                      <a:pt x="924" y="1088"/>
                      <a:pt x="923" y="1088"/>
                      <a:pt x="922" y="1088"/>
                    </a:cubicBezTo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5"/>
              <p:cNvSpPr>
                <a:spLocks/>
              </p:cNvSpPr>
              <p:nvPr/>
            </p:nvSpPr>
            <p:spPr bwMode="auto">
              <a:xfrm>
                <a:off x="4694238" y="1641475"/>
                <a:ext cx="1884362" cy="2016125"/>
              </a:xfrm>
              <a:custGeom>
                <a:avLst/>
                <a:gdLst>
                  <a:gd name="T0" fmla="*/ 1034 w 1037"/>
                  <a:gd name="T1" fmla="*/ 566 h 1109"/>
                  <a:gd name="T2" fmla="*/ 1018 w 1037"/>
                  <a:gd name="T3" fmla="*/ 375 h 1109"/>
                  <a:gd name="T4" fmla="*/ 871 w 1037"/>
                  <a:gd name="T5" fmla="*/ 87 h 1109"/>
                  <a:gd name="T6" fmla="*/ 496 w 1037"/>
                  <a:gd name="T7" fmla="*/ 10 h 1109"/>
                  <a:gd name="T8" fmla="*/ 189 w 1037"/>
                  <a:gd name="T9" fmla="*/ 197 h 1109"/>
                  <a:gd name="T10" fmla="*/ 103 w 1037"/>
                  <a:gd name="T11" fmla="*/ 352 h 1109"/>
                  <a:gd name="T12" fmla="*/ 30 w 1037"/>
                  <a:gd name="T13" fmla="*/ 589 h 1109"/>
                  <a:gd name="T14" fmla="*/ 21 w 1037"/>
                  <a:gd name="T15" fmla="*/ 812 h 1109"/>
                  <a:gd name="T16" fmla="*/ 131 w 1037"/>
                  <a:gd name="T17" fmla="*/ 961 h 1109"/>
                  <a:gd name="T18" fmla="*/ 257 w 1037"/>
                  <a:gd name="T19" fmla="*/ 1041 h 1109"/>
                  <a:gd name="T20" fmla="*/ 730 w 1037"/>
                  <a:gd name="T21" fmla="*/ 1090 h 1109"/>
                  <a:gd name="T22" fmla="*/ 940 w 1037"/>
                  <a:gd name="T23" fmla="*/ 990 h 1109"/>
                  <a:gd name="T24" fmla="*/ 1018 w 1037"/>
                  <a:gd name="T25" fmla="*/ 736 h 1109"/>
                  <a:gd name="T26" fmla="*/ 1028 w 1037"/>
                  <a:gd name="T27" fmla="*/ 637 h 1109"/>
                  <a:gd name="T28" fmla="*/ 1034 w 1037"/>
                  <a:gd name="T29" fmla="*/ 566 h 1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37" h="1109">
                    <a:moveTo>
                      <a:pt x="1034" y="566"/>
                    </a:moveTo>
                    <a:cubicBezTo>
                      <a:pt x="1037" y="502"/>
                      <a:pt x="1032" y="437"/>
                      <a:pt x="1018" y="375"/>
                    </a:cubicBezTo>
                    <a:cubicBezTo>
                      <a:pt x="989" y="244"/>
                      <a:pt x="993" y="159"/>
                      <a:pt x="871" y="87"/>
                    </a:cubicBezTo>
                    <a:cubicBezTo>
                      <a:pt x="760" y="22"/>
                      <a:pt x="623" y="0"/>
                      <a:pt x="496" y="10"/>
                    </a:cubicBezTo>
                    <a:cubicBezTo>
                      <a:pt x="368" y="20"/>
                      <a:pt x="266" y="98"/>
                      <a:pt x="189" y="197"/>
                    </a:cubicBezTo>
                    <a:cubicBezTo>
                      <a:pt x="152" y="246"/>
                      <a:pt x="121" y="294"/>
                      <a:pt x="103" y="352"/>
                    </a:cubicBezTo>
                    <a:cubicBezTo>
                      <a:pt x="79" y="431"/>
                      <a:pt x="58" y="512"/>
                      <a:pt x="30" y="589"/>
                    </a:cubicBezTo>
                    <a:cubicBezTo>
                      <a:pt x="5" y="658"/>
                      <a:pt x="0" y="740"/>
                      <a:pt x="21" y="812"/>
                    </a:cubicBezTo>
                    <a:cubicBezTo>
                      <a:pt x="39" y="874"/>
                      <a:pt x="83" y="920"/>
                      <a:pt x="131" y="961"/>
                    </a:cubicBezTo>
                    <a:cubicBezTo>
                      <a:pt x="169" y="994"/>
                      <a:pt x="212" y="1020"/>
                      <a:pt x="257" y="1041"/>
                    </a:cubicBezTo>
                    <a:cubicBezTo>
                      <a:pt x="402" y="1109"/>
                      <a:pt x="573" y="1107"/>
                      <a:pt x="730" y="1090"/>
                    </a:cubicBezTo>
                    <a:cubicBezTo>
                      <a:pt x="815" y="1081"/>
                      <a:pt x="880" y="1051"/>
                      <a:pt x="940" y="990"/>
                    </a:cubicBezTo>
                    <a:cubicBezTo>
                      <a:pt x="1006" y="923"/>
                      <a:pt x="1013" y="825"/>
                      <a:pt x="1018" y="736"/>
                    </a:cubicBezTo>
                    <a:cubicBezTo>
                      <a:pt x="1020" y="702"/>
                      <a:pt x="1024" y="670"/>
                      <a:pt x="1028" y="637"/>
                    </a:cubicBezTo>
                    <a:cubicBezTo>
                      <a:pt x="1031" y="614"/>
                      <a:pt x="1033" y="590"/>
                      <a:pt x="1034" y="566"/>
                    </a:cubicBezTo>
                  </a:path>
                </a:pathLst>
              </a:custGeom>
              <a:solidFill>
                <a:srgbClr val="FFE3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6"/>
              <p:cNvSpPr>
                <a:spLocks noEditPoints="1"/>
              </p:cNvSpPr>
              <p:nvPr/>
            </p:nvSpPr>
            <p:spPr bwMode="auto">
              <a:xfrm>
                <a:off x="4683125" y="1628775"/>
                <a:ext cx="1906587" cy="2025650"/>
              </a:xfrm>
              <a:custGeom>
                <a:avLst/>
                <a:gdLst>
                  <a:gd name="T0" fmla="*/ 568 w 1049"/>
                  <a:gd name="T1" fmla="*/ 1113 h 1114"/>
                  <a:gd name="T2" fmla="*/ 260 w 1049"/>
                  <a:gd name="T3" fmla="*/ 1054 h 1114"/>
                  <a:gd name="T4" fmla="*/ 133 w 1049"/>
                  <a:gd name="T5" fmla="*/ 973 h 1114"/>
                  <a:gd name="T6" fmla="*/ 21 w 1049"/>
                  <a:gd name="T7" fmla="*/ 821 h 1114"/>
                  <a:gd name="T8" fmla="*/ 31 w 1049"/>
                  <a:gd name="T9" fmla="*/ 594 h 1114"/>
                  <a:gd name="T10" fmla="*/ 80 w 1049"/>
                  <a:gd name="T11" fmla="*/ 436 h 1114"/>
                  <a:gd name="T12" fmla="*/ 103 w 1049"/>
                  <a:gd name="T13" fmla="*/ 358 h 1114"/>
                  <a:gd name="T14" fmla="*/ 191 w 1049"/>
                  <a:gd name="T15" fmla="*/ 200 h 1114"/>
                  <a:gd name="T16" fmla="*/ 501 w 1049"/>
                  <a:gd name="T17" fmla="*/ 11 h 1114"/>
                  <a:gd name="T18" fmla="*/ 880 w 1049"/>
                  <a:gd name="T19" fmla="*/ 89 h 1114"/>
                  <a:gd name="T20" fmla="*/ 1018 w 1049"/>
                  <a:gd name="T21" fmla="*/ 321 h 1114"/>
                  <a:gd name="T22" fmla="*/ 1030 w 1049"/>
                  <a:gd name="T23" fmla="*/ 380 h 1114"/>
                  <a:gd name="T24" fmla="*/ 1046 w 1049"/>
                  <a:gd name="T25" fmla="*/ 573 h 1114"/>
                  <a:gd name="T26" fmla="*/ 1040 w 1049"/>
                  <a:gd name="T27" fmla="*/ 645 h 1114"/>
                  <a:gd name="T28" fmla="*/ 1030 w 1049"/>
                  <a:gd name="T29" fmla="*/ 743 h 1114"/>
                  <a:gd name="T30" fmla="*/ 950 w 1049"/>
                  <a:gd name="T31" fmla="*/ 1001 h 1114"/>
                  <a:gd name="T32" fmla="*/ 736 w 1049"/>
                  <a:gd name="T33" fmla="*/ 1103 h 1114"/>
                  <a:gd name="T34" fmla="*/ 568 w 1049"/>
                  <a:gd name="T35" fmla="*/ 1113 h 1114"/>
                  <a:gd name="T36" fmla="*/ 562 w 1049"/>
                  <a:gd name="T37" fmla="*/ 20 h 1114"/>
                  <a:gd name="T38" fmla="*/ 502 w 1049"/>
                  <a:gd name="T39" fmla="*/ 23 h 1114"/>
                  <a:gd name="T40" fmla="*/ 200 w 1049"/>
                  <a:gd name="T41" fmla="*/ 208 h 1114"/>
                  <a:gd name="T42" fmla="*/ 114 w 1049"/>
                  <a:gd name="T43" fmla="*/ 361 h 1114"/>
                  <a:gd name="T44" fmla="*/ 92 w 1049"/>
                  <a:gd name="T45" fmla="*/ 439 h 1114"/>
                  <a:gd name="T46" fmla="*/ 42 w 1049"/>
                  <a:gd name="T47" fmla="*/ 598 h 1114"/>
                  <a:gd name="T48" fmla="*/ 33 w 1049"/>
                  <a:gd name="T49" fmla="*/ 818 h 1114"/>
                  <a:gd name="T50" fmla="*/ 141 w 1049"/>
                  <a:gd name="T51" fmla="*/ 964 h 1114"/>
                  <a:gd name="T52" fmla="*/ 265 w 1049"/>
                  <a:gd name="T53" fmla="*/ 1043 h 1114"/>
                  <a:gd name="T54" fmla="*/ 735 w 1049"/>
                  <a:gd name="T55" fmla="*/ 1091 h 1114"/>
                  <a:gd name="T56" fmla="*/ 942 w 1049"/>
                  <a:gd name="T57" fmla="*/ 993 h 1114"/>
                  <a:gd name="T58" fmla="*/ 1018 w 1049"/>
                  <a:gd name="T59" fmla="*/ 743 h 1114"/>
                  <a:gd name="T60" fmla="*/ 1028 w 1049"/>
                  <a:gd name="T61" fmla="*/ 644 h 1114"/>
                  <a:gd name="T62" fmla="*/ 1034 w 1049"/>
                  <a:gd name="T63" fmla="*/ 573 h 1114"/>
                  <a:gd name="T64" fmla="*/ 1018 w 1049"/>
                  <a:gd name="T65" fmla="*/ 383 h 1114"/>
                  <a:gd name="T66" fmla="*/ 1006 w 1049"/>
                  <a:gd name="T67" fmla="*/ 323 h 1114"/>
                  <a:gd name="T68" fmla="*/ 874 w 1049"/>
                  <a:gd name="T69" fmla="*/ 100 h 1114"/>
                  <a:gd name="T70" fmla="*/ 562 w 1049"/>
                  <a:gd name="T71" fmla="*/ 20 h 1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9" h="1114">
                    <a:moveTo>
                      <a:pt x="568" y="1113"/>
                    </a:moveTo>
                    <a:cubicBezTo>
                      <a:pt x="466" y="1113"/>
                      <a:pt x="358" y="1099"/>
                      <a:pt x="260" y="1054"/>
                    </a:cubicBezTo>
                    <a:cubicBezTo>
                      <a:pt x="212" y="1031"/>
                      <a:pt x="170" y="1004"/>
                      <a:pt x="133" y="973"/>
                    </a:cubicBezTo>
                    <a:cubicBezTo>
                      <a:pt x="89" y="935"/>
                      <a:pt x="41" y="888"/>
                      <a:pt x="21" y="821"/>
                    </a:cubicBezTo>
                    <a:cubicBezTo>
                      <a:pt x="0" y="750"/>
                      <a:pt x="4" y="667"/>
                      <a:pt x="31" y="594"/>
                    </a:cubicBezTo>
                    <a:cubicBezTo>
                      <a:pt x="49" y="543"/>
                      <a:pt x="65" y="488"/>
                      <a:pt x="80" y="436"/>
                    </a:cubicBezTo>
                    <a:cubicBezTo>
                      <a:pt x="87" y="410"/>
                      <a:pt x="95" y="383"/>
                      <a:pt x="103" y="358"/>
                    </a:cubicBezTo>
                    <a:cubicBezTo>
                      <a:pt x="122" y="294"/>
                      <a:pt x="158" y="243"/>
                      <a:pt x="191" y="200"/>
                    </a:cubicBezTo>
                    <a:cubicBezTo>
                      <a:pt x="279" y="86"/>
                      <a:pt x="386" y="20"/>
                      <a:pt x="501" y="11"/>
                    </a:cubicBezTo>
                    <a:cubicBezTo>
                      <a:pt x="641" y="0"/>
                      <a:pt x="775" y="27"/>
                      <a:pt x="880" y="89"/>
                    </a:cubicBezTo>
                    <a:cubicBezTo>
                      <a:pt x="984" y="151"/>
                      <a:pt x="998" y="222"/>
                      <a:pt x="1018" y="321"/>
                    </a:cubicBezTo>
                    <a:cubicBezTo>
                      <a:pt x="1021" y="340"/>
                      <a:pt x="1025" y="359"/>
                      <a:pt x="1030" y="380"/>
                    </a:cubicBezTo>
                    <a:cubicBezTo>
                      <a:pt x="1044" y="440"/>
                      <a:pt x="1049" y="505"/>
                      <a:pt x="1046" y="573"/>
                    </a:cubicBezTo>
                    <a:cubicBezTo>
                      <a:pt x="1045" y="597"/>
                      <a:pt x="1043" y="621"/>
                      <a:pt x="1040" y="645"/>
                    </a:cubicBezTo>
                    <a:cubicBezTo>
                      <a:pt x="1036" y="677"/>
                      <a:pt x="1032" y="709"/>
                      <a:pt x="1030" y="743"/>
                    </a:cubicBezTo>
                    <a:cubicBezTo>
                      <a:pt x="1026" y="827"/>
                      <a:pt x="1020" y="930"/>
                      <a:pt x="950" y="1001"/>
                    </a:cubicBezTo>
                    <a:cubicBezTo>
                      <a:pt x="891" y="1062"/>
                      <a:pt x="825" y="1093"/>
                      <a:pt x="736" y="1103"/>
                    </a:cubicBezTo>
                    <a:cubicBezTo>
                      <a:pt x="685" y="1108"/>
                      <a:pt x="628" y="1113"/>
                      <a:pt x="568" y="1113"/>
                    </a:cubicBezTo>
                    <a:moveTo>
                      <a:pt x="562" y="20"/>
                    </a:moveTo>
                    <a:cubicBezTo>
                      <a:pt x="542" y="20"/>
                      <a:pt x="522" y="21"/>
                      <a:pt x="502" y="23"/>
                    </a:cubicBezTo>
                    <a:cubicBezTo>
                      <a:pt x="391" y="32"/>
                      <a:pt x="286" y="96"/>
                      <a:pt x="200" y="208"/>
                    </a:cubicBezTo>
                    <a:cubicBezTo>
                      <a:pt x="168" y="249"/>
                      <a:pt x="133" y="300"/>
                      <a:pt x="114" y="361"/>
                    </a:cubicBezTo>
                    <a:cubicBezTo>
                      <a:pt x="107" y="387"/>
                      <a:pt x="99" y="413"/>
                      <a:pt x="92" y="439"/>
                    </a:cubicBezTo>
                    <a:cubicBezTo>
                      <a:pt x="76" y="492"/>
                      <a:pt x="61" y="546"/>
                      <a:pt x="42" y="598"/>
                    </a:cubicBezTo>
                    <a:cubicBezTo>
                      <a:pt x="16" y="669"/>
                      <a:pt x="12" y="749"/>
                      <a:pt x="33" y="818"/>
                    </a:cubicBezTo>
                    <a:cubicBezTo>
                      <a:pt x="52" y="882"/>
                      <a:pt x="98" y="927"/>
                      <a:pt x="141" y="964"/>
                    </a:cubicBezTo>
                    <a:cubicBezTo>
                      <a:pt x="177" y="994"/>
                      <a:pt x="218" y="1021"/>
                      <a:pt x="265" y="1043"/>
                    </a:cubicBezTo>
                    <a:cubicBezTo>
                      <a:pt x="417" y="1114"/>
                      <a:pt x="596" y="1106"/>
                      <a:pt x="735" y="1091"/>
                    </a:cubicBezTo>
                    <a:cubicBezTo>
                      <a:pt x="821" y="1082"/>
                      <a:pt x="884" y="1052"/>
                      <a:pt x="942" y="993"/>
                    </a:cubicBezTo>
                    <a:cubicBezTo>
                      <a:pt x="1008" y="925"/>
                      <a:pt x="1014" y="824"/>
                      <a:pt x="1018" y="743"/>
                    </a:cubicBezTo>
                    <a:cubicBezTo>
                      <a:pt x="1020" y="708"/>
                      <a:pt x="1024" y="676"/>
                      <a:pt x="1028" y="644"/>
                    </a:cubicBezTo>
                    <a:cubicBezTo>
                      <a:pt x="1031" y="620"/>
                      <a:pt x="1033" y="596"/>
                      <a:pt x="1034" y="573"/>
                    </a:cubicBezTo>
                    <a:cubicBezTo>
                      <a:pt x="1037" y="506"/>
                      <a:pt x="1032" y="442"/>
                      <a:pt x="1018" y="383"/>
                    </a:cubicBezTo>
                    <a:cubicBezTo>
                      <a:pt x="1013" y="362"/>
                      <a:pt x="1010" y="342"/>
                      <a:pt x="1006" y="323"/>
                    </a:cubicBezTo>
                    <a:cubicBezTo>
                      <a:pt x="987" y="227"/>
                      <a:pt x="974" y="159"/>
                      <a:pt x="874" y="100"/>
                    </a:cubicBezTo>
                    <a:cubicBezTo>
                      <a:pt x="786" y="48"/>
                      <a:pt x="677" y="20"/>
                      <a:pt x="562" y="20"/>
                    </a:cubicBezTo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7"/>
              <p:cNvSpPr>
                <a:spLocks/>
              </p:cNvSpPr>
              <p:nvPr/>
            </p:nvSpPr>
            <p:spPr bwMode="auto">
              <a:xfrm>
                <a:off x="4735513" y="1514475"/>
                <a:ext cx="1862137" cy="717550"/>
              </a:xfrm>
              <a:custGeom>
                <a:avLst/>
                <a:gdLst>
                  <a:gd name="T0" fmla="*/ 974 w 1025"/>
                  <a:gd name="T1" fmla="*/ 166 h 395"/>
                  <a:gd name="T2" fmla="*/ 954 w 1025"/>
                  <a:gd name="T3" fmla="*/ 129 h 395"/>
                  <a:gd name="T4" fmla="*/ 448 w 1025"/>
                  <a:gd name="T5" fmla="*/ 15 h 395"/>
                  <a:gd name="T6" fmla="*/ 0 w 1025"/>
                  <a:gd name="T7" fmla="*/ 339 h 395"/>
                  <a:gd name="T8" fmla="*/ 236 w 1025"/>
                  <a:gd name="T9" fmla="*/ 218 h 395"/>
                  <a:gd name="T10" fmla="*/ 768 w 1025"/>
                  <a:gd name="T11" fmla="*/ 300 h 395"/>
                  <a:gd name="T12" fmla="*/ 833 w 1025"/>
                  <a:gd name="T13" fmla="*/ 233 h 395"/>
                  <a:gd name="T14" fmla="*/ 817 w 1025"/>
                  <a:gd name="T15" fmla="*/ 312 h 395"/>
                  <a:gd name="T16" fmla="*/ 1022 w 1025"/>
                  <a:gd name="T17" fmla="*/ 390 h 395"/>
                  <a:gd name="T18" fmla="*/ 1025 w 1025"/>
                  <a:gd name="T19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5" h="395">
                    <a:moveTo>
                      <a:pt x="974" y="166"/>
                    </a:moveTo>
                    <a:cubicBezTo>
                      <a:pt x="956" y="149"/>
                      <a:pt x="975" y="144"/>
                      <a:pt x="954" y="129"/>
                    </a:cubicBezTo>
                    <a:cubicBezTo>
                      <a:pt x="832" y="42"/>
                      <a:pt x="639" y="0"/>
                      <a:pt x="448" y="15"/>
                    </a:cubicBezTo>
                    <a:cubicBezTo>
                      <a:pt x="357" y="22"/>
                      <a:pt x="73" y="79"/>
                      <a:pt x="0" y="339"/>
                    </a:cubicBezTo>
                    <a:cubicBezTo>
                      <a:pt x="0" y="339"/>
                      <a:pt x="194" y="215"/>
                      <a:pt x="236" y="218"/>
                    </a:cubicBezTo>
                    <a:cubicBezTo>
                      <a:pt x="236" y="218"/>
                      <a:pt x="679" y="271"/>
                      <a:pt x="768" y="300"/>
                    </a:cubicBezTo>
                    <a:cubicBezTo>
                      <a:pt x="768" y="300"/>
                      <a:pt x="808" y="237"/>
                      <a:pt x="833" y="233"/>
                    </a:cubicBezTo>
                    <a:cubicBezTo>
                      <a:pt x="817" y="312"/>
                      <a:pt x="817" y="312"/>
                      <a:pt x="817" y="312"/>
                    </a:cubicBezTo>
                    <a:cubicBezTo>
                      <a:pt x="817" y="312"/>
                      <a:pt x="966" y="357"/>
                      <a:pt x="1022" y="390"/>
                    </a:cubicBezTo>
                    <a:cubicBezTo>
                      <a:pt x="1022" y="390"/>
                      <a:pt x="1023" y="392"/>
                      <a:pt x="1025" y="395"/>
                    </a:cubicBezTo>
                  </a:path>
                </a:pathLst>
              </a:custGeom>
              <a:solidFill>
                <a:srgbClr val="B67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8"/>
              <p:cNvSpPr>
                <a:spLocks/>
              </p:cNvSpPr>
              <p:nvPr/>
            </p:nvSpPr>
            <p:spPr bwMode="auto">
              <a:xfrm>
                <a:off x="4727575" y="1528763"/>
                <a:ext cx="1879600" cy="712788"/>
              </a:xfrm>
              <a:custGeom>
                <a:avLst/>
                <a:gdLst>
                  <a:gd name="T0" fmla="*/ 974 w 1034"/>
                  <a:gd name="T1" fmla="*/ 146 h 392"/>
                  <a:gd name="T2" fmla="*/ 973 w 1034"/>
                  <a:gd name="T3" fmla="*/ 136 h 392"/>
                  <a:gd name="T4" fmla="*/ 961 w 1034"/>
                  <a:gd name="T5" fmla="*/ 118 h 392"/>
                  <a:gd name="T6" fmla="*/ 452 w 1034"/>
                  <a:gd name="T7" fmla="*/ 3 h 392"/>
                  <a:gd name="T8" fmla="*/ 89 w 1034"/>
                  <a:gd name="T9" fmla="*/ 169 h 392"/>
                  <a:gd name="T10" fmla="*/ 2 w 1034"/>
                  <a:gd name="T11" fmla="*/ 334 h 392"/>
                  <a:gd name="T12" fmla="*/ 14 w 1034"/>
                  <a:gd name="T13" fmla="*/ 329 h 392"/>
                  <a:gd name="T14" fmla="*/ 194 w 1034"/>
                  <a:gd name="T15" fmla="*/ 228 h 392"/>
                  <a:gd name="T16" fmla="*/ 238 w 1034"/>
                  <a:gd name="T17" fmla="*/ 214 h 392"/>
                  <a:gd name="T18" fmla="*/ 240 w 1034"/>
                  <a:gd name="T19" fmla="*/ 210 h 392"/>
                  <a:gd name="T20" fmla="*/ 258 w 1034"/>
                  <a:gd name="T21" fmla="*/ 216 h 392"/>
                  <a:gd name="T22" fmla="*/ 671 w 1034"/>
                  <a:gd name="T23" fmla="*/ 274 h 392"/>
                  <a:gd name="T24" fmla="*/ 776 w 1034"/>
                  <a:gd name="T25" fmla="*/ 294 h 392"/>
                  <a:gd name="T26" fmla="*/ 801 w 1034"/>
                  <a:gd name="T27" fmla="*/ 260 h 392"/>
                  <a:gd name="T28" fmla="*/ 837 w 1034"/>
                  <a:gd name="T29" fmla="*/ 229 h 392"/>
                  <a:gd name="T30" fmla="*/ 833 w 1034"/>
                  <a:gd name="T31" fmla="*/ 224 h 392"/>
                  <a:gd name="T32" fmla="*/ 820 w 1034"/>
                  <a:gd name="T33" fmla="*/ 308 h 392"/>
                  <a:gd name="T34" fmla="*/ 918 w 1034"/>
                  <a:gd name="T35" fmla="*/ 340 h 392"/>
                  <a:gd name="T36" fmla="*/ 1024 w 1034"/>
                  <a:gd name="T37" fmla="*/ 386 h 392"/>
                  <a:gd name="T38" fmla="*/ 1023 w 1034"/>
                  <a:gd name="T39" fmla="*/ 385 h 392"/>
                  <a:gd name="T40" fmla="*/ 1026 w 1034"/>
                  <a:gd name="T41" fmla="*/ 389 h 392"/>
                  <a:gd name="T42" fmla="*/ 1033 w 1034"/>
                  <a:gd name="T43" fmla="*/ 385 h 392"/>
                  <a:gd name="T44" fmla="*/ 1028 w 1034"/>
                  <a:gd name="T45" fmla="*/ 379 h 392"/>
                  <a:gd name="T46" fmla="*/ 822 w 1034"/>
                  <a:gd name="T47" fmla="*/ 300 h 392"/>
                  <a:gd name="T48" fmla="*/ 825 w 1034"/>
                  <a:gd name="T49" fmla="*/ 305 h 392"/>
                  <a:gd name="T50" fmla="*/ 840 w 1034"/>
                  <a:gd name="T51" fmla="*/ 222 h 392"/>
                  <a:gd name="T52" fmla="*/ 825 w 1034"/>
                  <a:gd name="T53" fmla="*/ 225 h 392"/>
                  <a:gd name="T54" fmla="*/ 769 w 1034"/>
                  <a:gd name="T55" fmla="*/ 290 h 392"/>
                  <a:gd name="T56" fmla="*/ 774 w 1034"/>
                  <a:gd name="T57" fmla="*/ 288 h 392"/>
                  <a:gd name="T58" fmla="*/ 428 w 1034"/>
                  <a:gd name="T59" fmla="*/ 230 h 392"/>
                  <a:gd name="T60" fmla="*/ 240 w 1034"/>
                  <a:gd name="T61" fmla="*/ 206 h 392"/>
                  <a:gd name="T62" fmla="*/ 214 w 1034"/>
                  <a:gd name="T63" fmla="*/ 211 h 392"/>
                  <a:gd name="T64" fmla="*/ 2 w 1034"/>
                  <a:gd name="T65" fmla="*/ 327 h 392"/>
                  <a:gd name="T66" fmla="*/ 8 w 1034"/>
                  <a:gd name="T67" fmla="*/ 332 h 392"/>
                  <a:gd name="T68" fmla="*/ 291 w 1034"/>
                  <a:gd name="T69" fmla="*/ 48 h 392"/>
                  <a:gd name="T70" fmla="*/ 528 w 1034"/>
                  <a:gd name="T71" fmla="*/ 8 h 392"/>
                  <a:gd name="T72" fmla="*/ 964 w 1034"/>
                  <a:gd name="T73" fmla="*/ 133 h 392"/>
                  <a:gd name="T74" fmla="*/ 966 w 1034"/>
                  <a:gd name="T75" fmla="*/ 147 h 392"/>
                  <a:gd name="T76" fmla="*/ 981 w 1034"/>
                  <a:gd name="T77" fmla="*/ 16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34" h="392">
                    <a:moveTo>
                      <a:pt x="981" y="155"/>
                    </a:moveTo>
                    <a:cubicBezTo>
                      <a:pt x="977" y="151"/>
                      <a:pt x="975" y="148"/>
                      <a:pt x="974" y="146"/>
                    </a:cubicBezTo>
                    <a:cubicBezTo>
                      <a:pt x="974" y="144"/>
                      <a:pt x="973" y="142"/>
                      <a:pt x="973" y="140"/>
                    </a:cubicBezTo>
                    <a:cubicBezTo>
                      <a:pt x="973" y="139"/>
                      <a:pt x="973" y="138"/>
                      <a:pt x="973" y="136"/>
                    </a:cubicBezTo>
                    <a:cubicBezTo>
                      <a:pt x="973" y="133"/>
                      <a:pt x="972" y="130"/>
                      <a:pt x="970" y="127"/>
                    </a:cubicBezTo>
                    <a:cubicBezTo>
                      <a:pt x="968" y="124"/>
                      <a:pt x="965" y="121"/>
                      <a:pt x="961" y="118"/>
                    </a:cubicBezTo>
                    <a:cubicBezTo>
                      <a:pt x="854" y="41"/>
                      <a:pt x="693" y="0"/>
                      <a:pt x="528" y="0"/>
                    </a:cubicBezTo>
                    <a:cubicBezTo>
                      <a:pt x="502" y="0"/>
                      <a:pt x="477" y="1"/>
                      <a:pt x="452" y="3"/>
                    </a:cubicBezTo>
                    <a:cubicBezTo>
                      <a:pt x="406" y="6"/>
                      <a:pt x="311" y="22"/>
                      <a:pt x="219" y="70"/>
                    </a:cubicBezTo>
                    <a:cubicBezTo>
                      <a:pt x="173" y="94"/>
                      <a:pt x="127" y="126"/>
                      <a:pt x="89" y="169"/>
                    </a:cubicBezTo>
                    <a:cubicBezTo>
                      <a:pt x="50" y="211"/>
                      <a:pt x="18" y="264"/>
                      <a:pt x="0" y="330"/>
                    </a:cubicBezTo>
                    <a:cubicBezTo>
                      <a:pt x="0" y="331"/>
                      <a:pt x="0" y="333"/>
                      <a:pt x="2" y="334"/>
                    </a:cubicBezTo>
                    <a:cubicBezTo>
                      <a:pt x="3" y="335"/>
                      <a:pt x="5" y="335"/>
                      <a:pt x="6" y="334"/>
                    </a:cubicBezTo>
                    <a:cubicBezTo>
                      <a:pt x="6" y="334"/>
                      <a:pt x="9" y="332"/>
                      <a:pt x="14" y="329"/>
                    </a:cubicBezTo>
                    <a:cubicBezTo>
                      <a:pt x="33" y="317"/>
                      <a:pt x="80" y="288"/>
                      <a:pt x="127" y="262"/>
                    </a:cubicBezTo>
                    <a:cubicBezTo>
                      <a:pt x="150" y="249"/>
                      <a:pt x="174" y="237"/>
                      <a:pt x="194" y="228"/>
                    </a:cubicBezTo>
                    <a:cubicBezTo>
                      <a:pt x="204" y="224"/>
                      <a:pt x="213" y="220"/>
                      <a:pt x="220" y="218"/>
                    </a:cubicBezTo>
                    <a:cubicBezTo>
                      <a:pt x="228" y="215"/>
                      <a:pt x="234" y="214"/>
                      <a:pt x="238" y="214"/>
                    </a:cubicBezTo>
                    <a:cubicBezTo>
                      <a:pt x="239" y="214"/>
                      <a:pt x="239" y="214"/>
                      <a:pt x="239" y="214"/>
                    </a:cubicBezTo>
                    <a:cubicBezTo>
                      <a:pt x="240" y="210"/>
                      <a:pt x="240" y="210"/>
                      <a:pt x="240" y="210"/>
                    </a:cubicBezTo>
                    <a:cubicBezTo>
                      <a:pt x="239" y="214"/>
                      <a:pt x="239" y="214"/>
                      <a:pt x="239" y="214"/>
                    </a:cubicBezTo>
                    <a:cubicBezTo>
                      <a:pt x="239" y="214"/>
                      <a:pt x="246" y="215"/>
                      <a:pt x="258" y="216"/>
                    </a:cubicBezTo>
                    <a:cubicBezTo>
                      <a:pt x="301" y="221"/>
                      <a:pt x="410" y="235"/>
                      <a:pt x="518" y="250"/>
                    </a:cubicBezTo>
                    <a:cubicBezTo>
                      <a:pt x="572" y="258"/>
                      <a:pt x="625" y="266"/>
                      <a:pt x="671" y="274"/>
                    </a:cubicBezTo>
                    <a:cubicBezTo>
                      <a:pt x="715" y="282"/>
                      <a:pt x="752" y="290"/>
                      <a:pt x="771" y="296"/>
                    </a:cubicBezTo>
                    <a:cubicBezTo>
                      <a:pt x="773" y="297"/>
                      <a:pt x="775" y="296"/>
                      <a:pt x="776" y="294"/>
                    </a:cubicBezTo>
                    <a:cubicBezTo>
                      <a:pt x="776" y="294"/>
                      <a:pt x="776" y="294"/>
                      <a:pt x="776" y="294"/>
                    </a:cubicBezTo>
                    <a:cubicBezTo>
                      <a:pt x="778" y="290"/>
                      <a:pt x="788" y="275"/>
                      <a:pt x="801" y="260"/>
                    </a:cubicBezTo>
                    <a:cubicBezTo>
                      <a:pt x="807" y="252"/>
                      <a:pt x="814" y="245"/>
                      <a:pt x="820" y="239"/>
                    </a:cubicBezTo>
                    <a:cubicBezTo>
                      <a:pt x="827" y="233"/>
                      <a:pt x="833" y="229"/>
                      <a:pt x="837" y="229"/>
                    </a:cubicBezTo>
                    <a:cubicBezTo>
                      <a:pt x="837" y="225"/>
                      <a:pt x="837" y="225"/>
                      <a:pt x="837" y="225"/>
                    </a:cubicBezTo>
                    <a:cubicBezTo>
                      <a:pt x="833" y="224"/>
                      <a:pt x="833" y="224"/>
                      <a:pt x="833" y="224"/>
                    </a:cubicBezTo>
                    <a:cubicBezTo>
                      <a:pt x="817" y="303"/>
                      <a:pt x="817" y="303"/>
                      <a:pt x="817" y="303"/>
                    </a:cubicBezTo>
                    <a:cubicBezTo>
                      <a:pt x="817" y="305"/>
                      <a:pt x="818" y="307"/>
                      <a:pt x="820" y="308"/>
                    </a:cubicBezTo>
                    <a:cubicBezTo>
                      <a:pt x="820" y="308"/>
                      <a:pt x="822" y="309"/>
                      <a:pt x="827" y="310"/>
                    </a:cubicBezTo>
                    <a:cubicBezTo>
                      <a:pt x="841" y="314"/>
                      <a:pt x="878" y="326"/>
                      <a:pt x="918" y="340"/>
                    </a:cubicBezTo>
                    <a:cubicBezTo>
                      <a:pt x="938" y="347"/>
                      <a:pt x="959" y="355"/>
                      <a:pt x="977" y="363"/>
                    </a:cubicBezTo>
                    <a:cubicBezTo>
                      <a:pt x="996" y="371"/>
                      <a:pt x="1012" y="379"/>
                      <a:pt x="1024" y="386"/>
                    </a:cubicBezTo>
                    <a:cubicBezTo>
                      <a:pt x="1026" y="382"/>
                      <a:pt x="1026" y="382"/>
                      <a:pt x="1026" y="382"/>
                    </a:cubicBezTo>
                    <a:cubicBezTo>
                      <a:pt x="1023" y="385"/>
                      <a:pt x="1023" y="385"/>
                      <a:pt x="1023" y="385"/>
                    </a:cubicBezTo>
                    <a:cubicBezTo>
                      <a:pt x="1023" y="385"/>
                      <a:pt x="1023" y="385"/>
                      <a:pt x="1024" y="386"/>
                    </a:cubicBezTo>
                    <a:cubicBezTo>
                      <a:pt x="1024" y="387"/>
                      <a:pt x="1025" y="388"/>
                      <a:pt x="1026" y="389"/>
                    </a:cubicBezTo>
                    <a:cubicBezTo>
                      <a:pt x="1027" y="391"/>
                      <a:pt x="1030" y="392"/>
                      <a:pt x="1031" y="390"/>
                    </a:cubicBezTo>
                    <a:cubicBezTo>
                      <a:pt x="1033" y="389"/>
                      <a:pt x="1034" y="387"/>
                      <a:pt x="1033" y="385"/>
                    </a:cubicBezTo>
                    <a:cubicBezTo>
                      <a:pt x="1031" y="382"/>
                      <a:pt x="1030" y="380"/>
                      <a:pt x="1029" y="380"/>
                    </a:cubicBezTo>
                    <a:cubicBezTo>
                      <a:pt x="1029" y="380"/>
                      <a:pt x="1029" y="379"/>
                      <a:pt x="1028" y="379"/>
                    </a:cubicBezTo>
                    <a:cubicBezTo>
                      <a:pt x="1014" y="370"/>
                      <a:pt x="994" y="361"/>
                      <a:pt x="972" y="352"/>
                    </a:cubicBezTo>
                    <a:cubicBezTo>
                      <a:pt x="906" y="325"/>
                      <a:pt x="822" y="300"/>
                      <a:pt x="822" y="300"/>
                    </a:cubicBezTo>
                    <a:cubicBezTo>
                      <a:pt x="821" y="304"/>
                      <a:pt x="821" y="304"/>
                      <a:pt x="821" y="304"/>
                    </a:cubicBezTo>
                    <a:cubicBezTo>
                      <a:pt x="825" y="305"/>
                      <a:pt x="825" y="305"/>
                      <a:pt x="825" y="305"/>
                    </a:cubicBezTo>
                    <a:cubicBezTo>
                      <a:pt x="841" y="225"/>
                      <a:pt x="841" y="225"/>
                      <a:pt x="841" y="225"/>
                    </a:cubicBezTo>
                    <a:cubicBezTo>
                      <a:pt x="841" y="224"/>
                      <a:pt x="840" y="223"/>
                      <a:pt x="840" y="222"/>
                    </a:cubicBezTo>
                    <a:cubicBezTo>
                      <a:pt x="839" y="221"/>
                      <a:pt x="837" y="220"/>
                      <a:pt x="836" y="221"/>
                    </a:cubicBezTo>
                    <a:cubicBezTo>
                      <a:pt x="832" y="221"/>
                      <a:pt x="828" y="223"/>
                      <a:pt x="825" y="225"/>
                    </a:cubicBezTo>
                    <a:cubicBezTo>
                      <a:pt x="818" y="230"/>
                      <a:pt x="811" y="236"/>
                      <a:pt x="805" y="242"/>
                    </a:cubicBezTo>
                    <a:cubicBezTo>
                      <a:pt x="786" y="263"/>
                      <a:pt x="769" y="290"/>
                      <a:pt x="769" y="290"/>
                    </a:cubicBezTo>
                    <a:cubicBezTo>
                      <a:pt x="772" y="292"/>
                      <a:pt x="772" y="292"/>
                      <a:pt x="772" y="292"/>
                    </a:cubicBezTo>
                    <a:cubicBezTo>
                      <a:pt x="774" y="288"/>
                      <a:pt x="774" y="288"/>
                      <a:pt x="774" y="288"/>
                    </a:cubicBezTo>
                    <a:cubicBezTo>
                      <a:pt x="762" y="285"/>
                      <a:pt x="745" y="280"/>
                      <a:pt x="725" y="276"/>
                    </a:cubicBezTo>
                    <a:cubicBezTo>
                      <a:pt x="652" y="261"/>
                      <a:pt x="531" y="244"/>
                      <a:pt x="428" y="230"/>
                    </a:cubicBezTo>
                    <a:cubicBezTo>
                      <a:pt x="325" y="216"/>
                      <a:pt x="240" y="206"/>
                      <a:pt x="240" y="206"/>
                    </a:cubicBezTo>
                    <a:cubicBezTo>
                      <a:pt x="240" y="206"/>
                      <a:pt x="240" y="206"/>
                      <a:pt x="240" y="206"/>
                    </a:cubicBezTo>
                    <a:cubicBezTo>
                      <a:pt x="239" y="206"/>
                      <a:pt x="239" y="206"/>
                      <a:pt x="238" y="206"/>
                    </a:cubicBezTo>
                    <a:cubicBezTo>
                      <a:pt x="232" y="206"/>
                      <a:pt x="224" y="208"/>
                      <a:pt x="214" y="211"/>
                    </a:cubicBezTo>
                    <a:cubicBezTo>
                      <a:pt x="198" y="217"/>
                      <a:pt x="176" y="227"/>
                      <a:pt x="153" y="239"/>
                    </a:cubicBezTo>
                    <a:cubicBezTo>
                      <a:pt x="84" y="275"/>
                      <a:pt x="2" y="327"/>
                      <a:pt x="2" y="327"/>
                    </a:cubicBezTo>
                    <a:cubicBezTo>
                      <a:pt x="4" y="331"/>
                      <a:pt x="4" y="331"/>
                      <a:pt x="4" y="331"/>
                    </a:cubicBezTo>
                    <a:cubicBezTo>
                      <a:pt x="8" y="332"/>
                      <a:pt x="8" y="332"/>
                      <a:pt x="8" y="332"/>
                    </a:cubicBezTo>
                    <a:cubicBezTo>
                      <a:pt x="26" y="267"/>
                      <a:pt x="57" y="216"/>
                      <a:pt x="95" y="174"/>
                    </a:cubicBezTo>
                    <a:cubicBezTo>
                      <a:pt x="152" y="112"/>
                      <a:pt x="224" y="72"/>
                      <a:pt x="291" y="48"/>
                    </a:cubicBezTo>
                    <a:cubicBezTo>
                      <a:pt x="358" y="23"/>
                      <a:pt x="419" y="13"/>
                      <a:pt x="453" y="11"/>
                    </a:cubicBezTo>
                    <a:cubicBezTo>
                      <a:pt x="478" y="9"/>
                      <a:pt x="503" y="8"/>
                      <a:pt x="528" y="8"/>
                    </a:cubicBezTo>
                    <a:cubicBezTo>
                      <a:pt x="692" y="8"/>
                      <a:pt x="851" y="49"/>
                      <a:pt x="956" y="124"/>
                    </a:cubicBezTo>
                    <a:cubicBezTo>
                      <a:pt x="961" y="128"/>
                      <a:pt x="963" y="131"/>
                      <a:pt x="964" y="133"/>
                    </a:cubicBezTo>
                    <a:cubicBezTo>
                      <a:pt x="965" y="134"/>
                      <a:pt x="965" y="135"/>
                      <a:pt x="965" y="137"/>
                    </a:cubicBezTo>
                    <a:cubicBezTo>
                      <a:pt x="966" y="139"/>
                      <a:pt x="965" y="143"/>
                      <a:pt x="966" y="147"/>
                    </a:cubicBezTo>
                    <a:cubicBezTo>
                      <a:pt x="967" y="151"/>
                      <a:pt x="970" y="155"/>
                      <a:pt x="975" y="161"/>
                    </a:cubicBezTo>
                    <a:cubicBezTo>
                      <a:pt x="976" y="162"/>
                      <a:pt x="979" y="162"/>
                      <a:pt x="981" y="160"/>
                    </a:cubicBezTo>
                    <a:cubicBezTo>
                      <a:pt x="982" y="159"/>
                      <a:pt x="982" y="156"/>
                      <a:pt x="981" y="155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79"/>
              <p:cNvSpPr>
                <a:spLocks/>
              </p:cNvSpPr>
              <p:nvPr/>
            </p:nvSpPr>
            <p:spPr bwMode="auto">
              <a:xfrm>
                <a:off x="6483350" y="1851025"/>
                <a:ext cx="131762" cy="612775"/>
              </a:xfrm>
              <a:custGeom>
                <a:avLst/>
                <a:gdLst>
                  <a:gd name="T0" fmla="*/ 64 w 72"/>
                  <a:gd name="T1" fmla="*/ 333 h 337"/>
                  <a:gd name="T2" fmla="*/ 72 w 72"/>
                  <a:gd name="T3" fmla="*/ 256 h 337"/>
                  <a:gd name="T4" fmla="*/ 8 w 72"/>
                  <a:gd name="T5" fmla="*/ 2 h 337"/>
                  <a:gd name="T6" fmla="*/ 3 w 72"/>
                  <a:gd name="T7" fmla="*/ 1 h 337"/>
                  <a:gd name="T8" fmla="*/ 1 w 72"/>
                  <a:gd name="T9" fmla="*/ 6 h 337"/>
                  <a:gd name="T10" fmla="*/ 64 w 72"/>
                  <a:gd name="T11" fmla="*/ 256 h 337"/>
                  <a:gd name="T12" fmla="*/ 56 w 72"/>
                  <a:gd name="T13" fmla="*/ 331 h 337"/>
                  <a:gd name="T14" fmla="*/ 60 w 72"/>
                  <a:gd name="T15" fmla="*/ 336 h 337"/>
                  <a:gd name="T16" fmla="*/ 64 w 72"/>
                  <a:gd name="T17" fmla="*/ 333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337">
                    <a:moveTo>
                      <a:pt x="64" y="333"/>
                    </a:moveTo>
                    <a:cubicBezTo>
                      <a:pt x="70" y="309"/>
                      <a:pt x="72" y="283"/>
                      <a:pt x="72" y="256"/>
                    </a:cubicBezTo>
                    <a:cubicBezTo>
                      <a:pt x="72" y="169"/>
                      <a:pt x="46" y="75"/>
                      <a:pt x="8" y="2"/>
                    </a:cubicBezTo>
                    <a:cubicBezTo>
                      <a:pt x="7" y="0"/>
                      <a:pt x="5" y="0"/>
                      <a:pt x="3" y="1"/>
                    </a:cubicBezTo>
                    <a:cubicBezTo>
                      <a:pt x="1" y="2"/>
                      <a:pt x="0" y="4"/>
                      <a:pt x="1" y="6"/>
                    </a:cubicBezTo>
                    <a:cubicBezTo>
                      <a:pt x="38" y="77"/>
                      <a:pt x="64" y="171"/>
                      <a:pt x="64" y="256"/>
                    </a:cubicBezTo>
                    <a:cubicBezTo>
                      <a:pt x="64" y="282"/>
                      <a:pt x="62" y="308"/>
                      <a:pt x="56" y="331"/>
                    </a:cubicBezTo>
                    <a:cubicBezTo>
                      <a:pt x="56" y="333"/>
                      <a:pt x="57" y="336"/>
                      <a:pt x="60" y="336"/>
                    </a:cubicBezTo>
                    <a:cubicBezTo>
                      <a:pt x="62" y="337"/>
                      <a:pt x="64" y="335"/>
                      <a:pt x="64" y="333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0"/>
              <p:cNvSpPr>
                <a:spLocks/>
              </p:cNvSpPr>
              <p:nvPr/>
            </p:nvSpPr>
            <p:spPr bwMode="auto">
              <a:xfrm>
                <a:off x="5838825" y="1374775"/>
                <a:ext cx="792162" cy="527050"/>
              </a:xfrm>
              <a:custGeom>
                <a:avLst/>
                <a:gdLst>
                  <a:gd name="T0" fmla="*/ 0 w 436"/>
                  <a:gd name="T1" fmla="*/ 84 h 290"/>
                  <a:gd name="T2" fmla="*/ 271 w 436"/>
                  <a:gd name="T3" fmla="*/ 124 h 290"/>
                  <a:gd name="T4" fmla="*/ 384 w 436"/>
                  <a:gd name="T5" fmla="*/ 290 h 290"/>
                  <a:gd name="T6" fmla="*/ 13 w 436"/>
                  <a:gd name="T7" fmla="*/ 80 h 290"/>
                  <a:gd name="T8" fmla="*/ 0 w 436"/>
                  <a:gd name="T9" fmla="*/ 84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6" h="290">
                    <a:moveTo>
                      <a:pt x="0" y="84"/>
                    </a:moveTo>
                    <a:cubicBezTo>
                      <a:pt x="31" y="0"/>
                      <a:pt x="218" y="93"/>
                      <a:pt x="271" y="124"/>
                    </a:cubicBezTo>
                    <a:cubicBezTo>
                      <a:pt x="336" y="162"/>
                      <a:pt x="436" y="206"/>
                      <a:pt x="384" y="290"/>
                    </a:cubicBezTo>
                    <a:cubicBezTo>
                      <a:pt x="273" y="200"/>
                      <a:pt x="164" y="89"/>
                      <a:pt x="13" y="80"/>
                    </a:cubicBez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ED6C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1"/>
              <p:cNvSpPr>
                <a:spLocks/>
              </p:cNvSpPr>
              <p:nvPr/>
            </p:nvSpPr>
            <p:spPr bwMode="auto">
              <a:xfrm>
                <a:off x="5835650" y="1462088"/>
                <a:ext cx="731837" cy="442913"/>
              </a:xfrm>
              <a:custGeom>
                <a:avLst/>
                <a:gdLst>
                  <a:gd name="T0" fmla="*/ 2 w 403"/>
                  <a:gd name="T1" fmla="*/ 36 h 244"/>
                  <a:gd name="T2" fmla="*/ 4 w 403"/>
                  <a:gd name="T3" fmla="*/ 37 h 244"/>
                  <a:gd name="T4" fmla="*/ 26 w 403"/>
                  <a:gd name="T5" fmla="*/ 11 h 244"/>
                  <a:gd name="T6" fmla="*/ 63 w 403"/>
                  <a:gd name="T7" fmla="*/ 4 h 244"/>
                  <a:gd name="T8" fmla="*/ 179 w 403"/>
                  <a:gd name="T9" fmla="*/ 32 h 244"/>
                  <a:gd name="T10" fmla="*/ 272 w 403"/>
                  <a:gd name="T11" fmla="*/ 78 h 244"/>
                  <a:gd name="T12" fmla="*/ 355 w 403"/>
                  <a:gd name="T13" fmla="*/ 129 h 244"/>
                  <a:gd name="T14" fmla="*/ 386 w 403"/>
                  <a:gd name="T15" fmla="*/ 160 h 244"/>
                  <a:gd name="T16" fmla="*/ 399 w 403"/>
                  <a:gd name="T17" fmla="*/ 198 h 244"/>
                  <a:gd name="T18" fmla="*/ 385 w 403"/>
                  <a:gd name="T19" fmla="*/ 241 h 244"/>
                  <a:gd name="T20" fmla="*/ 386 w 403"/>
                  <a:gd name="T21" fmla="*/ 242 h 244"/>
                  <a:gd name="T22" fmla="*/ 388 w 403"/>
                  <a:gd name="T23" fmla="*/ 241 h 244"/>
                  <a:gd name="T24" fmla="*/ 217 w 403"/>
                  <a:gd name="T25" fmla="*/ 105 h 244"/>
                  <a:gd name="T26" fmla="*/ 15 w 403"/>
                  <a:gd name="T27" fmla="*/ 30 h 244"/>
                  <a:gd name="T28" fmla="*/ 14 w 403"/>
                  <a:gd name="T29" fmla="*/ 30 h 244"/>
                  <a:gd name="T30" fmla="*/ 2 w 403"/>
                  <a:gd name="T31" fmla="*/ 34 h 244"/>
                  <a:gd name="T32" fmla="*/ 2 w 403"/>
                  <a:gd name="T33" fmla="*/ 36 h 244"/>
                  <a:gd name="T34" fmla="*/ 4 w 403"/>
                  <a:gd name="T35" fmla="*/ 37 h 244"/>
                  <a:gd name="T36" fmla="*/ 2 w 403"/>
                  <a:gd name="T37" fmla="*/ 36 h 244"/>
                  <a:gd name="T38" fmla="*/ 3 w 403"/>
                  <a:gd name="T39" fmla="*/ 38 h 244"/>
                  <a:gd name="T40" fmla="*/ 15 w 403"/>
                  <a:gd name="T41" fmla="*/ 34 h 244"/>
                  <a:gd name="T42" fmla="*/ 15 w 403"/>
                  <a:gd name="T43" fmla="*/ 32 h 244"/>
                  <a:gd name="T44" fmla="*/ 15 w 403"/>
                  <a:gd name="T45" fmla="*/ 34 h 244"/>
                  <a:gd name="T46" fmla="*/ 214 w 403"/>
                  <a:gd name="T47" fmla="*/ 108 h 244"/>
                  <a:gd name="T48" fmla="*/ 385 w 403"/>
                  <a:gd name="T49" fmla="*/ 244 h 244"/>
                  <a:gd name="T50" fmla="*/ 387 w 403"/>
                  <a:gd name="T51" fmla="*/ 244 h 244"/>
                  <a:gd name="T52" fmla="*/ 388 w 403"/>
                  <a:gd name="T53" fmla="*/ 243 h 244"/>
                  <a:gd name="T54" fmla="*/ 403 w 403"/>
                  <a:gd name="T55" fmla="*/ 198 h 244"/>
                  <a:gd name="T56" fmla="*/ 390 w 403"/>
                  <a:gd name="T57" fmla="*/ 158 h 244"/>
                  <a:gd name="T58" fmla="*/ 337 w 403"/>
                  <a:gd name="T59" fmla="*/ 111 h 244"/>
                  <a:gd name="T60" fmla="*/ 274 w 403"/>
                  <a:gd name="T61" fmla="*/ 74 h 244"/>
                  <a:gd name="T62" fmla="*/ 181 w 403"/>
                  <a:gd name="T63" fmla="*/ 29 h 244"/>
                  <a:gd name="T64" fmla="*/ 63 w 403"/>
                  <a:gd name="T65" fmla="*/ 0 h 244"/>
                  <a:gd name="T66" fmla="*/ 24 w 403"/>
                  <a:gd name="T67" fmla="*/ 8 h 244"/>
                  <a:gd name="T68" fmla="*/ 0 w 403"/>
                  <a:gd name="T69" fmla="*/ 35 h 244"/>
                  <a:gd name="T70" fmla="*/ 1 w 403"/>
                  <a:gd name="T71" fmla="*/ 37 h 244"/>
                  <a:gd name="T72" fmla="*/ 3 w 403"/>
                  <a:gd name="T73" fmla="*/ 38 h 244"/>
                  <a:gd name="T74" fmla="*/ 2 w 403"/>
                  <a:gd name="T75" fmla="*/ 36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3" h="244">
                    <a:moveTo>
                      <a:pt x="2" y="36"/>
                    </a:moveTo>
                    <a:cubicBezTo>
                      <a:pt x="4" y="37"/>
                      <a:pt x="4" y="37"/>
                      <a:pt x="4" y="37"/>
                    </a:cubicBezTo>
                    <a:cubicBezTo>
                      <a:pt x="8" y="25"/>
                      <a:pt x="16" y="16"/>
                      <a:pt x="26" y="11"/>
                    </a:cubicBezTo>
                    <a:cubicBezTo>
                      <a:pt x="36" y="6"/>
                      <a:pt x="49" y="4"/>
                      <a:pt x="63" y="4"/>
                    </a:cubicBezTo>
                    <a:cubicBezTo>
                      <a:pt x="97" y="4"/>
                      <a:pt x="140" y="17"/>
                      <a:pt x="179" y="32"/>
                    </a:cubicBezTo>
                    <a:cubicBezTo>
                      <a:pt x="218" y="48"/>
                      <a:pt x="253" y="67"/>
                      <a:pt x="272" y="78"/>
                    </a:cubicBezTo>
                    <a:cubicBezTo>
                      <a:pt x="298" y="93"/>
                      <a:pt x="330" y="109"/>
                      <a:pt x="355" y="129"/>
                    </a:cubicBezTo>
                    <a:cubicBezTo>
                      <a:pt x="368" y="138"/>
                      <a:pt x="379" y="149"/>
                      <a:pt x="386" y="160"/>
                    </a:cubicBezTo>
                    <a:cubicBezTo>
                      <a:pt x="394" y="172"/>
                      <a:pt x="399" y="184"/>
                      <a:pt x="399" y="198"/>
                    </a:cubicBezTo>
                    <a:cubicBezTo>
                      <a:pt x="399" y="211"/>
                      <a:pt x="395" y="225"/>
                      <a:pt x="385" y="241"/>
                    </a:cubicBezTo>
                    <a:cubicBezTo>
                      <a:pt x="386" y="242"/>
                      <a:pt x="386" y="242"/>
                      <a:pt x="386" y="242"/>
                    </a:cubicBezTo>
                    <a:cubicBezTo>
                      <a:pt x="388" y="241"/>
                      <a:pt x="388" y="241"/>
                      <a:pt x="388" y="241"/>
                    </a:cubicBezTo>
                    <a:cubicBezTo>
                      <a:pt x="332" y="196"/>
                      <a:pt x="277" y="145"/>
                      <a:pt x="217" y="105"/>
                    </a:cubicBezTo>
                    <a:cubicBezTo>
                      <a:pt x="156" y="65"/>
                      <a:pt x="91" y="35"/>
                      <a:pt x="15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90" y="39"/>
                      <a:pt x="154" y="68"/>
                      <a:pt x="214" y="108"/>
                    </a:cubicBezTo>
                    <a:cubicBezTo>
                      <a:pt x="274" y="148"/>
                      <a:pt x="329" y="199"/>
                      <a:pt x="385" y="244"/>
                    </a:cubicBezTo>
                    <a:cubicBezTo>
                      <a:pt x="386" y="244"/>
                      <a:pt x="386" y="244"/>
                      <a:pt x="387" y="244"/>
                    </a:cubicBezTo>
                    <a:cubicBezTo>
                      <a:pt x="387" y="244"/>
                      <a:pt x="388" y="244"/>
                      <a:pt x="388" y="243"/>
                    </a:cubicBezTo>
                    <a:cubicBezTo>
                      <a:pt x="398" y="227"/>
                      <a:pt x="403" y="212"/>
                      <a:pt x="403" y="198"/>
                    </a:cubicBezTo>
                    <a:cubicBezTo>
                      <a:pt x="403" y="183"/>
                      <a:pt x="398" y="170"/>
                      <a:pt x="390" y="158"/>
                    </a:cubicBezTo>
                    <a:cubicBezTo>
                      <a:pt x="378" y="140"/>
                      <a:pt x="359" y="125"/>
                      <a:pt x="337" y="111"/>
                    </a:cubicBezTo>
                    <a:cubicBezTo>
                      <a:pt x="316" y="98"/>
                      <a:pt x="294" y="86"/>
                      <a:pt x="274" y="74"/>
                    </a:cubicBezTo>
                    <a:cubicBezTo>
                      <a:pt x="255" y="63"/>
                      <a:pt x="220" y="45"/>
                      <a:pt x="181" y="29"/>
                    </a:cubicBezTo>
                    <a:cubicBezTo>
                      <a:pt x="141" y="13"/>
                      <a:pt x="98" y="0"/>
                      <a:pt x="63" y="0"/>
                    </a:cubicBezTo>
                    <a:cubicBezTo>
                      <a:pt x="49" y="0"/>
                      <a:pt x="35" y="2"/>
                      <a:pt x="24" y="8"/>
                    </a:cubicBezTo>
                    <a:cubicBezTo>
                      <a:pt x="13" y="13"/>
                      <a:pt x="5" y="22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ubicBezTo>
                      <a:pt x="1" y="38"/>
                      <a:pt x="2" y="38"/>
                      <a:pt x="3" y="38"/>
                    </a:cubicBez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2"/>
              <p:cNvSpPr>
                <a:spLocks/>
              </p:cNvSpPr>
              <p:nvPr/>
            </p:nvSpPr>
            <p:spPr bwMode="auto">
              <a:xfrm>
                <a:off x="6429375" y="1238250"/>
                <a:ext cx="163512" cy="436563"/>
              </a:xfrm>
              <a:custGeom>
                <a:avLst/>
                <a:gdLst>
                  <a:gd name="T0" fmla="*/ 64 w 90"/>
                  <a:gd name="T1" fmla="*/ 7 h 240"/>
                  <a:gd name="T2" fmla="*/ 78 w 90"/>
                  <a:gd name="T3" fmla="*/ 29 h 240"/>
                  <a:gd name="T4" fmla="*/ 82 w 90"/>
                  <a:gd name="T5" fmla="*/ 59 h 240"/>
                  <a:gd name="T6" fmla="*/ 65 w 90"/>
                  <a:gd name="T7" fmla="*/ 143 h 240"/>
                  <a:gd name="T8" fmla="*/ 41 w 90"/>
                  <a:gd name="T9" fmla="*/ 195 h 240"/>
                  <a:gd name="T10" fmla="*/ 23 w 90"/>
                  <a:gd name="T11" fmla="*/ 218 h 240"/>
                  <a:gd name="T12" fmla="*/ 4 w 90"/>
                  <a:gd name="T13" fmla="*/ 231 h 240"/>
                  <a:gd name="T14" fmla="*/ 1 w 90"/>
                  <a:gd name="T15" fmla="*/ 236 h 240"/>
                  <a:gd name="T16" fmla="*/ 6 w 90"/>
                  <a:gd name="T17" fmla="*/ 239 h 240"/>
                  <a:gd name="T18" fmla="*/ 29 w 90"/>
                  <a:gd name="T19" fmla="*/ 224 h 240"/>
                  <a:gd name="T20" fmla="*/ 56 w 90"/>
                  <a:gd name="T21" fmla="*/ 184 h 240"/>
                  <a:gd name="T22" fmla="*/ 72 w 90"/>
                  <a:gd name="T23" fmla="*/ 146 h 240"/>
                  <a:gd name="T24" fmla="*/ 90 w 90"/>
                  <a:gd name="T25" fmla="*/ 59 h 240"/>
                  <a:gd name="T26" fmla="*/ 86 w 90"/>
                  <a:gd name="T27" fmla="*/ 27 h 240"/>
                  <a:gd name="T28" fmla="*/ 69 w 90"/>
                  <a:gd name="T29" fmla="*/ 1 h 240"/>
                  <a:gd name="T30" fmla="*/ 64 w 90"/>
                  <a:gd name="T31" fmla="*/ 1 h 240"/>
                  <a:gd name="T32" fmla="*/ 64 w 90"/>
                  <a:gd name="T33" fmla="*/ 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240">
                    <a:moveTo>
                      <a:pt x="64" y="7"/>
                    </a:moveTo>
                    <a:cubicBezTo>
                      <a:pt x="71" y="13"/>
                      <a:pt x="75" y="20"/>
                      <a:pt x="78" y="29"/>
                    </a:cubicBezTo>
                    <a:cubicBezTo>
                      <a:pt x="81" y="38"/>
                      <a:pt x="82" y="49"/>
                      <a:pt x="82" y="59"/>
                    </a:cubicBezTo>
                    <a:cubicBezTo>
                      <a:pt x="82" y="89"/>
                      <a:pt x="73" y="122"/>
                      <a:pt x="65" y="143"/>
                    </a:cubicBezTo>
                    <a:cubicBezTo>
                      <a:pt x="60" y="156"/>
                      <a:pt x="52" y="177"/>
                      <a:pt x="41" y="195"/>
                    </a:cubicBezTo>
                    <a:cubicBezTo>
                      <a:pt x="36" y="204"/>
                      <a:pt x="30" y="212"/>
                      <a:pt x="23" y="218"/>
                    </a:cubicBezTo>
                    <a:cubicBezTo>
                      <a:pt x="17" y="225"/>
                      <a:pt x="10" y="230"/>
                      <a:pt x="4" y="231"/>
                    </a:cubicBezTo>
                    <a:cubicBezTo>
                      <a:pt x="2" y="232"/>
                      <a:pt x="0" y="234"/>
                      <a:pt x="1" y="236"/>
                    </a:cubicBezTo>
                    <a:cubicBezTo>
                      <a:pt x="2" y="238"/>
                      <a:pt x="4" y="240"/>
                      <a:pt x="6" y="239"/>
                    </a:cubicBezTo>
                    <a:cubicBezTo>
                      <a:pt x="15" y="237"/>
                      <a:pt x="22" y="231"/>
                      <a:pt x="29" y="224"/>
                    </a:cubicBezTo>
                    <a:cubicBezTo>
                      <a:pt x="40" y="213"/>
                      <a:pt x="48" y="199"/>
                      <a:pt x="56" y="184"/>
                    </a:cubicBezTo>
                    <a:cubicBezTo>
                      <a:pt x="63" y="170"/>
                      <a:pt x="68" y="156"/>
                      <a:pt x="72" y="146"/>
                    </a:cubicBezTo>
                    <a:cubicBezTo>
                      <a:pt x="81" y="125"/>
                      <a:pt x="90" y="91"/>
                      <a:pt x="90" y="59"/>
                    </a:cubicBezTo>
                    <a:cubicBezTo>
                      <a:pt x="90" y="48"/>
                      <a:pt x="89" y="37"/>
                      <a:pt x="86" y="27"/>
                    </a:cubicBezTo>
                    <a:cubicBezTo>
                      <a:pt x="83" y="17"/>
                      <a:pt x="77" y="8"/>
                      <a:pt x="69" y="1"/>
                    </a:cubicBezTo>
                    <a:cubicBezTo>
                      <a:pt x="68" y="0"/>
                      <a:pt x="65" y="0"/>
                      <a:pt x="64" y="1"/>
                    </a:cubicBezTo>
                    <a:cubicBezTo>
                      <a:pt x="62" y="3"/>
                      <a:pt x="62" y="6"/>
                      <a:pt x="64" y="7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3"/>
              <p:cNvSpPr>
                <a:spLocks/>
              </p:cNvSpPr>
              <p:nvPr/>
            </p:nvSpPr>
            <p:spPr bwMode="auto">
              <a:xfrm>
                <a:off x="6207125" y="1182688"/>
                <a:ext cx="277812" cy="365125"/>
              </a:xfrm>
              <a:custGeom>
                <a:avLst/>
                <a:gdLst>
                  <a:gd name="T0" fmla="*/ 145 w 153"/>
                  <a:gd name="T1" fmla="*/ 1 h 201"/>
                  <a:gd name="T2" fmla="*/ 119 w 153"/>
                  <a:gd name="T3" fmla="*/ 17 h 201"/>
                  <a:gd name="T4" fmla="*/ 89 w 153"/>
                  <a:gd name="T5" fmla="*/ 35 h 201"/>
                  <a:gd name="T6" fmla="*/ 43 w 153"/>
                  <a:gd name="T7" fmla="*/ 91 h 201"/>
                  <a:gd name="T8" fmla="*/ 15 w 153"/>
                  <a:gd name="T9" fmla="*/ 142 h 201"/>
                  <a:gd name="T10" fmla="*/ 0 w 153"/>
                  <a:gd name="T11" fmla="*/ 197 h 201"/>
                  <a:gd name="T12" fmla="*/ 4 w 153"/>
                  <a:gd name="T13" fmla="*/ 201 h 201"/>
                  <a:gd name="T14" fmla="*/ 8 w 153"/>
                  <a:gd name="T15" fmla="*/ 197 h 201"/>
                  <a:gd name="T16" fmla="*/ 22 w 153"/>
                  <a:gd name="T17" fmla="*/ 145 h 201"/>
                  <a:gd name="T18" fmla="*/ 50 w 153"/>
                  <a:gd name="T19" fmla="*/ 95 h 201"/>
                  <a:gd name="T20" fmla="*/ 95 w 153"/>
                  <a:gd name="T21" fmla="*/ 41 h 201"/>
                  <a:gd name="T22" fmla="*/ 122 w 153"/>
                  <a:gd name="T23" fmla="*/ 24 h 201"/>
                  <a:gd name="T24" fmla="*/ 151 w 153"/>
                  <a:gd name="T25" fmla="*/ 7 h 201"/>
                  <a:gd name="T26" fmla="*/ 151 w 153"/>
                  <a:gd name="T27" fmla="*/ 2 h 201"/>
                  <a:gd name="T28" fmla="*/ 145 w 153"/>
                  <a:gd name="T29" fmla="*/ 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3" h="201">
                    <a:moveTo>
                      <a:pt x="145" y="1"/>
                    </a:moveTo>
                    <a:cubicBezTo>
                      <a:pt x="139" y="7"/>
                      <a:pt x="129" y="12"/>
                      <a:pt x="119" y="17"/>
                    </a:cubicBezTo>
                    <a:cubicBezTo>
                      <a:pt x="109" y="22"/>
                      <a:pt x="98" y="27"/>
                      <a:pt x="89" y="35"/>
                    </a:cubicBezTo>
                    <a:cubicBezTo>
                      <a:pt x="71" y="51"/>
                      <a:pt x="55" y="70"/>
                      <a:pt x="43" y="91"/>
                    </a:cubicBezTo>
                    <a:cubicBezTo>
                      <a:pt x="34" y="106"/>
                      <a:pt x="23" y="124"/>
                      <a:pt x="15" y="142"/>
                    </a:cubicBezTo>
                    <a:cubicBezTo>
                      <a:pt x="7" y="160"/>
                      <a:pt x="0" y="179"/>
                      <a:pt x="0" y="197"/>
                    </a:cubicBezTo>
                    <a:cubicBezTo>
                      <a:pt x="0" y="199"/>
                      <a:pt x="2" y="201"/>
                      <a:pt x="4" y="201"/>
                    </a:cubicBezTo>
                    <a:cubicBezTo>
                      <a:pt x="6" y="201"/>
                      <a:pt x="8" y="200"/>
                      <a:pt x="8" y="197"/>
                    </a:cubicBezTo>
                    <a:cubicBezTo>
                      <a:pt x="8" y="181"/>
                      <a:pt x="14" y="163"/>
                      <a:pt x="22" y="145"/>
                    </a:cubicBezTo>
                    <a:cubicBezTo>
                      <a:pt x="31" y="127"/>
                      <a:pt x="41" y="110"/>
                      <a:pt x="50" y="95"/>
                    </a:cubicBezTo>
                    <a:cubicBezTo>
                      <a:pt x="62" y="75"/>
                      <a:pt x="77" y="56"/>
                      <a:pt x="95" y="41"/>
                    </a:cubicBezTo>
                    <a:cubicBezTo>
                      <a:pt x="102" y="34"/>
                      <a:pt x="112" y="29"/>
                      <a:pt x="122" y="24"/>
                    </a:cubicBezTo>
                    <a:cubicBezTo>
                      <a:pt x="132" y="19"/>
                      <a:pt x="143" y="15"/>
                      <a:pt x="151" y="7"/>
                    </a:cubicBezTo>
                    <a:cubicBezTo>
                      <a:pt x="152" y="6"/>
                      <a:pt x="153" y="3"/>
                      <a:pt x="151" y="2"/>
                    </a:cubicBezTo>
                    <a:cubicBezTo>
                      <a:pt x="150" y="0"/>
                      <a:pt x="147" y="0"/>
                      <a:pt x="145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4"/>
              <p:cNvSpPr>
                <a:spLocks/>
              </p:cNvSpPr>
              <p:nvPr/>
            </p:nvSpPr>
            <p:spPr bwMode="auto">
              <a:xfrm>
                <a:off x="6327775" y="1189038"/>
                <a:ext cx="173037" cy="412750"/>
              </a:xfrm>
              <a:custGeom>
                <a:avLst/>
                <a:gdLst>
                  <a:gd name="T0" fmla="*/ 79 w 95"/>
                  <a:gd name="T1" fmla="*/ 7 h 227"/>
                  <a:gd name="T2" fmla="*/ 87 w 95"/>
                  <a:gd name="T3" fmla="*/ 38 h 227"/>
                  <a:gd name="T4" fmla="*/ 79 w 95"/>
                  <a:gd name="T5" fmla="*/ 88 h 227"/>
                  <a:gd name="T6" fmla="*/ 64 w 95"/>
                  <a:gd name="T7" fmla="*/ 130 h 227"/>
                  <a:gd name="T8" fmla="*/ 40 w 95"/>
                  <a:gd name="T9" fmla="*/ 180 h 227"/>
                  <a:gd name="T10" fmla="*/ 3 w 95"/>
                  <a:gd name="T11" fmla="*/ 219 h 227"/>
                  <a:gd name="T12" fmla="*/ 1 w 95"/>
                  <a:gd name="T13" fmla="*/ 225 h 227"/>
                  <a:gd name="T14" fmla="*/ 7 w 95"/>
                  <a:gd name="T15" fmla="*/ 226 h 227"/>
                  <a:gd name="T16" fmla="*/ 47 w 95"/>
                  <a:gd name="T17" fmla="*/ 185 h 227"/>
                  <a:gd name="T18" fmla="*/ 72 w 95"/>
                  <a:gd name="T19" fmla="*/ 133 h 227"/>
                  <a:gd name="T20" fmla="*/ 87 w 95"/>
                  <a:gd name="T21" fmla="*/ 90 h 227"/>
                  <a:gd name="T22" fmla="*/ 95 w 95"/>
                  <a:gd name="T23" fmla="*/ 38 h 227"/>
                  <a:gd name="T24" fmla="*/ 85 w 95"/>
                  <a:gd name="T25" fmla="*/ 2 h 227"/>
                  <a:gd name="T26" fmla="*/ 80 w 95"/>
                  <a:gd name="T27" fmla="*/ 1 h 227"/>
                  <a:gd name="T28" fmla="*/ 79 w 95"/>
                  <a:gd name="T29" fmla="*/ 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5" h="227">
                    <a:moveTo>
                      <a:pt x="79" y="7"/>
                    </a:moveTo>
                    <a:cubicBezTo>
                      <a:pt x="84" y="14"/>
                      <a:pt x="87" y="25"/>
                      <a:pt x="87" y="38"/>
                    </a:cubicBezTo>
                    <a:cubicBezTo>
                      <a:pt x="87" y="54"/>
                      <a:pt x="83" y="71"/>
                      <a:pt x="79" y="88"/>
                    </a:cubicBezTo>
                    <a:cubicBezTo>
                      <a:pt x="74" y="104"/>
                      <a:pt x="69" y="119"/>
                      <a:pt x="64" y="130"/>
                    </a:cubicBezTo>
                    <a:cubicBezTo>
                      <a:pt x="58" y="146"/>
                      <a:pt x="50" y="164"/>
                      <a:pt x="40" y="180"/>
                    </a:cubicBezTo>
                    <a:cubicBezTo>
                      <a:pt x="30" y="196"/>
                      <a:pt x="17" y="210"/>
                      <a:pt x="3" y="219"/>
                    </a:cubicBezTo>
                    <a:cubicBezTo>
                      <a:pt x="1" y="220"/>
                      <a:pt x="0" y="223"/>
                      <a:pt x="1" y="225"/>
                    </a:cubicBezTo>
                    <a:cubicBezTo>
                      <a:pt x="2" y="226"/>
                      <a:pt x="5" y="227"/>
                      <a:pt x="7" y="226"/>
                    </a:cubicBezTo>
                    <a:cubicBezTo>
                      <a:pt x="23" y="216"/>
                      <a:pt x="36" y="201"/>
                      <a:pt x="47" y="185"/>
                    </a:cubicBezTo>
                    <a:cubicBezTo>
                      <a:pt x="57" y="168"/>
                      <a:pt x="66" y="149"/>
                      <a:pt x="72" y="133"/>
                    </a:cubicBezTo>
                    <a:cubicBezTo>
                      <a:pt x="76" y="122"/>
                      <a:pt x="82" y="107"/>
                      <a:pt x="87" y="90"/>
                    </a:cubicBezTo>
                    <a:cubicBezTo>
                      <a:pt x="91" y="73"/>
                      <a:pt x="95" y="55"/>
                      <a:pt x="95" y="38"/>
                    </a:cubicBezTo>
                    <a:cubicBezTo>
                      <a:pt x="95" y="24"/>
                      <a:pt x="92" y="12"/>
                      <a:pt x="85" y="2"/>
                    </a:cubicBezTo>
                    <a:cubicBezTo>
                      <a:pt x="84" y="0"/>
                      <a:pt x="81" y="0"/>
                      <a:pt x="80" y="1"/>
                    </a:cubicBezTo>
                    <a:cubicBezTo>
                      <a:pt x="78" y="3"/>
                      <a:pt x="77" y="5"/>
                      <a:pt x="79" y="7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5"/>
              <p:cNvSpPr>
                <a:spLocks/>
              </p:cNvSpPr>
              <p:nvPr/>
            </p:nvSpPr>
            <p:spPr bwMode="auto">
              <a:xfrm>
                <a:off x="5173663" y="1568450"/>
                <a:ext cx="879475" cy="347663"/>
              </a:xfrm>
              <a:custGeom>
                <a:avLst/>
                <a:gdLst>
                  <a:gd name="T0" fmla="*/ 481 w 484"/>
                  <a:gd name="T1" fmla="*/ 0 h 191"/>
                  <a:gd name="T2" fmla="*/ 463 w 484"/>
                  <a:gd name="T3" fmla="*/ 0 h 191"/>
                  <a:gd name="T4" fmla="*/ 1 w 484"/>
                  <a:gd name="T5" fmla="*/ 183 h 191"/>
                  <a:gd name="T6" fmla="*/ 1 w 484"/>
                  <a:gd name="T7" fmla="*/ 189 h 191"/>
                  <a:gd name="T8" fmla="*/ 7 w 484"/>
                  <a:gd name="T9" fmla="*/ 189 h 191"/>
                  <a:gd name="T10" fmla="*/ 463 w 484"/>
                  <a:gd name="T11" fmla="*/ 8 h 191"/>
                  <a:gd name="T12" fmla="*/ 476 w 484"/>
                  <a:gd name="T13" fmla="*/ 8 h 191"/>
                  <a:gd name="T14" fmla="*/ 479 w 484"/>
                  <a:gd name="T15" fmla="*/ 8 h 191"/>
                  <a:gd name="T16" fmla="*/ 480 w 484"/>
                  <a:gd name="T17" fmla="*/ 8 h 191"/>
                  <a:gd name="T18" fmla="*/ 484 w 484"/>
                  <a:gd name="T19" fmla="*/ 4 h 191"/>
                  <a:gd name="T20" fmla="*/ 481 w 484"/>
                  <a:gd name="T21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4" h="191">
                    <a:moveTo>
                      <a:pt x="481" y="0"/>
                    </a:moveTo>
                    <a:cubicBezTo>
                      <a:pt x="481" y="0"/>
                      <a:pt x="474" y="0"/>
                      <a:pt x="463" y="0"/>
                    </a:cubicBezTo>
                    <a:cubicBezTo>
                      <a:pt x="403" y="0"/>
                      <a:pt x="194" y="13"/>
                      <a:pt x="1" y="183"/>
                    </a:cubicBezTo>
                    <a:cubicBezTo>
                      <a:pt x="0" y="185"/>
                      <a:pt x="0" y="187"/>
                      <a:pt x="1" y="189"/>
                    </a:cubicBezTo>
                    <a:cubicBezTo>
                      <a:pt x="3" y="190"/>
                      <a:pt x="5" y="191"/>
                      <a:pt x="7" y="189"/>
                    </a:cubicBezTo>
                    <a:cubicBezTo>
                      <a:pt x="197" y="21"/>
                      <a:pt x="404" y="8"/>
                      <a:pt x="463" y="8"/>
                    </a:cubicBezTo>
                    <a:cubicBezTo>
                      <a:pt x="469" y="8"/>
                      <a:pt x="473" y="8"/>
                      <a:pt x="476" y="8"/>
                    </a:cubicBezTo>
                    <a:cubicBezTo>
                      <a:pt x="477" y="8"/>
                      <a:pt x="478" y="8"/>
                      <a:pt x="479" y="8"/>
                    </a:cubicBezTo>
                    <a:cubicBezTo>
                      <a:pt x="480" y="8"/>
                      <a:pt x="480" y="8"/>
                      <a:pt x="480" y="8"/>
                    </a:cubicBezTo>
                    <a:cubicBezTo>
                      <a:pt x="482" y="8"/>
                      <a:pt x="484" y="7"/>
                      <a:pt x="484" y="4"/>
                    </a:cubicBezTo>
                    <a:cubicBezTo>
                      <a:pt x="484" y="2"/>
                      <a:pt x="483" y="0"/>
                      <a:pt x="481" y="0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6"/>
              <p:cNvSpPr>
                <a:spLocks/>
              </p:cNvSpPr>
              <p:nvPr/>
            </p:nvSpPr>
            <p:spPr bwMode="auto">
              <a:xfrm>
                <a:off x="5832475" y="1349375"/>
                <a:ext cx="801687" cy="482600"/>
              </a:xfrm>
              <a:custGeom>
                <a:avLst/>
                <a:gdLst>
                  <a:gd name="T0" fmla="*/ 26 w 441"/>
                  <a:gd name="T1" fmla="*/ 62 h 266"/>
                  <a:gd name="T2" fmla="*/ 441 w 441"/>
                  <a:gd name="T3" fmla="*/ 251 h 266"/>
                  <a:gd name="T4" fmla="*/ 415 w 441"/>
                  <a:gd name="T5" fmla="*/ 266 h 266"/>
                  <a:gd name="T6" fmla="*/ 3 w 441"/>
                  <a:gd name="T7" fmla="*/ 98 h 266"/>
                  <a:gd name="T8" fmla="*/ 26 w 441"/>
                  <a:gd name="T9" fmla="*/ 62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1" h="266">
                    <a:moveTo>
                      <a:pt x="26" y="62"/>
                    </a:moveTo>
                    <a:cubicBezTo>
                      <a:pt x="26" y="62"/>
                      <a:pt x="323" y="0"/>
                      <a:pt x="441" y="251"/>
                    </a:cubicBezTo>
                    <a:cubicBezTo>
                      <a:pt x="415" y="266"/>
                      <a:pt x="415" y="266"/>
                      <a:pt x="415" y="266"/>
                    </a:cubicBezTo>
                    <a:cubicBezTo>
                      <a:pt x="415" y="266"/>
                      <a:pt x="271" y="30"/>
                      <a:pt x="3" y="98"/>
                    </a:cubicBezTo>
                    <a:cubicBezTo>
                      <a:pt x="3" y="98"/>
                      <a:pt x="0" y="73"/>
                      <a:pt x="26" y="62"/>
                    </a:cubicBezTo>
                    <a:close/>
                  </a:path>
                </a:pathLst>
              </a:custGeom>
              <a:solidFill>
                <a:srgbClr val="ED6C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87"/>
              <p:cNvSpPr>
                <a:spLocks/>
              </p:cNvSpPr>
              <p:nvPr/>
            </p:nvSpPr>
            <p:spPr bwMode="auto">
              <a:xfrm>
                <a:off x="5835650" y="1444625"/>
                <a:ext cx="803275" cy="390525"/>
              </a:xfrm>
              <a:custGeom>
                <a:avLst/>
                <a:gdLst>
                  <a:gd name="T0" fmla="*/ 25 w 442"/>
                  <a:gd name="T1" fmla="*/ 9 h 215"/>
                  <a:gd name="T2" fmla="*/ 25 w 442"/>
                  <a:gd name="T3" fmla="*/ 11 h 215"/>
                  <a:gd name="T4" fmla="*/ 27 w 442"/>
                  <a:gd name="T5" fmla="*/ 11 h 215"/>
                  <a:gd name="T6" fmla="*/ 105 w 442"/>
                  <a:gd name="T7" fmla="*/ 4 h 215"/>
                  <a:gd name="T8" fmla="*/ 278 w 442"/>
                  <a:gd name="T9" fmla="*/ 39 h 215"/>
                  <a:gd name="T10" fmla="*/ 438 w 442"/>
                  <a:gd name="T11" fmla="*/ 199 h 215"/>
                  <a:gd name="T12" fmla="*/ 440 w 442"/>
                  <a:gd name="T13" fmla="*/ 198 h 215"/>
                  <a:gd name="T14" fmla="*/ 439 w 442"/>
                  <a:gd name="T15" fmla="*/ 196 h 215"/>
                  <a:gd name="T16" fmla="*/ 413 w 442"/>
                  <a:gd name="T17" fmla="*/ 211 h 215"/>
                  <a:gd name="T18" fmla="*/ 414 w 442"/>
                  <a:gd name="T19" fmla="*/ 213 h 215"/>
                  <a:gd name="T20" fmla="*/ 416 w 442"/>
                  <a:gd name="T21" fmla="*/ 212 h 215"/>
                  <a:gd name="T22" fmla="*/ 335 w 442"/>
                  <a:gd name="T23" fmla="*/ 121 h 215"/>
                  <a:gd name="T24" fmla="*/ 97 w 442"/>
                  <a:gd name="T25" fmla="*/ 31 h 215"/>
                  <a:gd name="T26" fmla="*/ 2 w 442"/>
                  <a:gd name="T27" fmla="*/ 43 h 215"/>
                  <a:gd name="T28" fmla="*/ 2 w 442"/>
                  <a:gd name="T29" fmla="*/ 45 h 215"/>
                  <a:gd name="T30" fmla="*/ 4 w 442"/>
                  <a:gd name="T31" fmla="*/ 45 h 215"/>
                  <a:gd name="T32" fmla="*/ 4 w 442"/>
                  <a:gd name="T33" fmla="*/ 45 h 215"/>
                  <a:gd name="T34" fmla="*/ 4 w 442"/>
                  <a:gd name="T35" fmla="*/ 43 h 215"/>
                  <a:gd name="T36" fmla="*/ 7 w 442"/>
                  <a:gd name="T37" fmla="*/ 28 h 215"/>
                  <a:gd name="T38" fmla="*/ 26 w 442"/>
                  <a:gd name="T39" fmla="*/ 11 h 215"/>
                  <a:gd name="T40" fmla="*/ 25 w 442"/>
                  <a:gd name="T41" fmla="*/ 9 h 215"/>
                  <a:gd name="T42" fmla="*/ 25 w 442"/>
                  <a:gd name="T43" fmla="*/ 11 h 215"/>
                  <a:gd name="T44" fmla="*/ 25 w 442"/>
                  <a:gd name="T45" fmla="*/ 9 h 215"/>
                  <a:gd name="T46" fmla="*/ 24 w 442"/>
                  <a:gd name="T47" fmla="*/ 7 h 215"/>
                  <a:gd name="T48" fmla="*/ 4 w 442"/>
                  <a:gd name="T49" fmla="*/ 26 h 215"/>
                  <a:gd name="T50" fmla="*/ 0 w 442"/>
                  <a:gd name="T51" fmla="*/ 43 h 215"/>
                  <a:gd name="T52" fmla="*/ 0 w 442"/>
                  <a:gd name="T53" fmla="*/ 45 h 215"/>
                  <a:gd name="T54" fmla="*/ 1 w 442"/>
                  <a:gd name="T55" fmla="*/ 46 h 215"/>
                  <a:gd name="T56" fmla="*/ 3 w 442"/>
                  <a:gd name="T57" fmla="*/ 47 h 215"/>
                  <a:gd name="T58" fmla="*/ 97 w 442"/>
                  <a:gd name="T59" fmla="*/ 35 h 215"/>
                  <a:gd name="T60" fmla="*/ 332 w 442"/>
                  <a:gd name="T61" fmla="*/ 124 h 215"/>
                  <a:gd name="T62" fmla="*/ 392 w 442"/>
                  <a:gd name="T63" fmla="*/ 186 h 215"/>
                  <a:gd name="T64" fmla="*/ 407 w 442"/>
                  <a:gd name="T65" fmla="*/ 206 h 215"/>
                  <a:gd name="T66" fmla="*/ 411 w 442"/>
                  <a:gd name="T67" fmla="*/ 212 h 215"/>
                  <a:gd name="T68" fmla="*/ 413 w 442"/>
                  <a:gd name="T69" fmla="*/ 214 h 215"/>
                  <a:gd name="T70" fmla="*/ 415 w 442"/>
                  <a:gd name="T71" fmla="*/ 215 h 215"/>
                  <a:gd name="T72" fmla="*/ 441 w 442"/>
                  <a:gd name="T73" fmla="*/ 200 h 215"/>
                  <a:gd name="T74" fmla="*/ 442 w 442"/>
                  <a:gd name="T75" fmla="*/ 197 h 215"/>
                  <a:gd name="T76" fmla="*/ 280 w 442"/>
                  <a:gd name="T77" fmla="*/ 35 h 215"/>
                  <a:gd name="T78" fmla="*/ 105 w 442"/>
                  <a:gd name="T79" fmla="*/ 0 h 215"/>
                  <a:gd name="T80" fmla="*/ 24 w 442"/>
                  <a:gd name="T81" fmla="*/ 7 h 215"/>
                  <a:gd name="T82" fmla="*/ 24 w 442"/>
                  <a:gd name="T83" fmla="*/ 7 h 215"/>
                  <a:gd name="T84" fmla="*/ 25 w 442"/>
                  <a:gd name="T85" fmla="*/ 9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42" h="215">
                    <a:moveTo>
                      <a:pt x="25" y="9"/>
                    </a:move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6" y="11"/>
                      <a:pt x="27" y="11"/>
                    </a:cubicBezTo>
                    <a:cubicBezTo>
                      <a:pt x="33" y="9"/>
                      <a:pt x="63" y="4"/>
                      <a:pt x="105" y="4"/>
                    </a:cubicBezTo>
                    <a:cubicBezTo>
                      <a:pt x="153" y="4"/>
                      <a:pt x="217" y="11"/>
                      <a:pt x="278" y="39"/>
                    </a:cubicBezTo>
                    <a:cubicBezTo>
                      <a:pt x="340" y="67"/>
                      <a:pt x="399" y="115"/>
                      <a:pt x="438" y="199"/>
                    </a:cubicBezTo>
                    <a:cubicBezTo>
                      <a:pt x="440" y="198"/>
                      <a:pt x="440" y="198"/>
                      <a:pt x="440" y="198"/>
                    </a:cubicBezTo>
                    <a:cubicBezTo>
                      <a:pt x="439" y="196"/>
                      <a:pt x="439" y="196"/>
                      <a:pt x="439" y="196"/>
                    </a:cubicBezTo>
                    <a:cubicBezTo>
                      <a:pt x="413" y="211"/>
                      <a:pt x="413" y="211"/>
                      <a:pt x="413" y="211"/>
                    </a:cubicBezTo>
                    <a:cubicBezTo>
                      <a:pt x="414" y="213"/>
                      <a:pt x="414" y="213"/>
                      <a:pt x="414" y="213"/>
                    </a:cubicBezTo>
                    <a:cubicBezTo>
                      <a:pt x="416" y="212"/>
                      <a:pt x="416" y="212"/>
                      <a:pt x="416" y="212"/>
                    </a:cubicBezTo>
                    <a:cubicBezTo>
                      <a:pt x="416" y="212"/>
                      <a:pt x="388" y="167"/>
                      <a:pt x="335" y="121"/>
                    </a:cubicBezTo>
                    <a:cubicBezTo>
                      <a:pt x="281" y="76"/>
                      <a:pt x="201" y="31"/>
                      <a:pt x="97" y="31"/>
                    </a:cubicBezTo>
                    <a:cubicBezTo>
                      <a:pt x="67" y="31"/>
                      <a:pt x="35" y="34"/>
                      <a:pt x="2" y="43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4" y="40"/>
                      <a:pt x="4" y="34"/>
                      <a:pt x="7" y="28"/>
                    </a:cubicBezTo>
                    <a:cubicBezTo>
                      <a:pt x="10" y="22"/>
                      <a:pt x="16" y="15"/>
                      <a:pt x="26" y="11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13" y="12"/>
                      <a:pt x="7" y="19"/>
                      <a:pt x="4" y="26"/>
                    </a:cubicBezTo>
                    <a:cubicBezTo>
                      <a:pt x="0" y="33"/>
                      <a:pt x="0" y="39"/>
                      <a:pt x="0" y="43"/>
                    </a:cubicBezTo>
                    <a:cubicBezTo>
                      <a:pt x="0" y="44"/>
                      <a:pt x="0" y="45"/>
                      <a:pt x="0" y="45"/>
                    </a:cubicBezTo>
                    <a:cubicBezTo>
                      <a:pt x="0" y="46"/>
                      <a:pt x="0" y="46"/>
                      <a:pt x="1" y="46"/>
                    </a:cubicBezTo>
                    <a:cubicBezTo>
                      <a:pt x="1" y="47"/>
                      <a:pt x="2" y="47"/>
                      <a:pt x="3" y="47"/>
                    </a:cubicBezTo>
                    <a:cubicBezTo>
                      <a:pt x="36" y="38"/>
                      <a:pt x="68" y="35"/>
                      <a:pt x="97" y="35"/>
                    </a:cubicBezTo>
                    <a:cubicBezTo>
                      <a:pt x="200" y="35"/>
                      <a:pt x="279" y="79"/>
                      <a:pt x="332" y="124"/>
                    </a:cubicBezTo>
                    <a:cubicBezTo>
                      <a:pt x="359" y="147"/>
                      <a:pt x="379" y="169"/>
                      <a:pt x="392" y="186"/>
                    </a:cubicBezTo>
                    <a:cubicBezTo>
                      <a:pt x="399" y="194"/>
                      <a:pt x="404" y="201"/>
                      <a:pt x="407" y="206"/>
                    </a:cubicBezTo>
                    <a:cubicBezTo>
                      <a:pt x="409" y="209"/>
                      <a:pt x="410" y="211"/>
                      <a:pt x="411" y="212"/>
                    </a:cubicBezTo>
                    <a:cubicBezTo>
                      <a:pt x="412" y="213"/>
                      <a:pt x="413" y="214"/>
                      <a:pt x="413" y="214"/>
                    </a:cubicBezTo>
                    <a:cubicBezTo>
                      <a:pt x="413" y="215"/>
                      <a:pt x="414" y="215"/>
                      <a:pt x="415" y="215"/>
                    </a:cubicBezTo>
                    <a:cubicBezTo>
                      <a:pt x="441" y="200"/>
                      <a:pt x="441" y="200"/>
                      <a:pt x="441" y="200"/>
                    </a:cubicBezTo>
                    <a:cubicBezTo>
                      <a:pt x="442" y="199"/>
                      <a:pt x="442" y="198"/>
                      <a:pt x="442" y="197"/>
                    </a:cubicBezTo>
                    <a:cubicBezTo>
                      <a:pt x="402" y="113"/>
                      <a:pt x="342" y="63"/>
                      <a:pt x="280" y="35"/>
                    </a:cubicBezTo>
                    <a:cubicBezTo>
                      <a:pt x="217" y="7"/>
                      <a:pt x="153" y="0"/>
                      <a:pt x="105" y="0"/>
                    </a:cubicBezTo>
                    <a:cubicBezTo>
                      <a:pt x="57" y="0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lnTo>
                      <a:pt x="25" y="9"/>
                    </a:ln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88"/>
              <p:cNvSpPr>
                <a:spLocks/>
              </p:cNvSpPr>
              <p:nvPr/>
            </p:nvSpPr>
            <p:spPr bwMode="auto">
              <a:xfrm>
                <a:off x="5715000" y="1614488"/>
                <a:ext cx="455612" cy="371475"/>
              </a:xfrm>
              <a:custGeom>
                <a:avLst/>
                <a:gdLst>
                  <a:gd name="T0" fmla="*/ 247 w 251"/>
                  <a:gd name="T1" fmla="*/ 0 h 205"/>
                  <a:gd name="T2" fmla="*/ 168 w 251"/>
                  <a:gd name="T3" fmla="*/ 30 h 205"/>
                  <a:gd name="T4" fmla="*/ 1 w 251"/>
                  <a:gd name="T5" fmla="*/ 198 h 205"/>
                  <a:gd name="T6" fmla="*/ 2 w 251"/>
                  <a:gd name="T7" fmla="*/ 204 h 205"/>
                  <a:gd name="T8" fmla="*/ 8 w 251"/>
                  <a:gd name="T9" fmla="*/ 203 h 205"/>
                  <a:gd name="T10" fmla="*/ 172 w 251"/>
                  <a:gd name="T11" fmla="*/ 37 h 205"/>
                  <a:gd name="T12" fmla="*/ 227 w 251"/>
                  <a:gd name="T13" fmla="*/ 13 h 205"/>
                  <a:gd name="T14" fmla="*/ 242 w 251"/>
                  <a:gd name="T15" fmla="*/ 9 h 205"/>
                  <a:gd name="T16" fmla="*/ 246 w 251"/>
                  <a:gd name="T17" fmla="*/ 8 h 205"/>
                  <a:gd name="T18" fmla="*/ 247 w 251"/>
                  <a:gd name="T19" fmla="*/ 8 h 205"/>
                  <a:gd name="T20" fmla="*/ 247 w 251"/>
                  <a:gd name="T21" fmla="*/ 8 h 205"/>
                  <a:gd name="T22" fmla="*/ 247 w 251"/>
                  <a:gd name="T23" fmla="*/ 8 h 205"/>
                  <a:gd name="T24" fmla="*/ 251 w 251"/>
                  <a:gd name="T25" fmla="*/ 4 h 205"/>
                  <a:gd name="T26" fmla="*/ 247 w 251"/>
                  <a:gd name="T2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1" h="205">
                    <a:moveTo>
                      <a:pt x="247" y="0"/>
                    </a:moveTo>
                    <a:cubicBezTo>
                      <a:pt x="246" y="0"/>
                      <a:pt x="214" y="4"/>
                      <a:pt x="168" y="30"/>
                    </a:cubicBezTo>
                    <a:cubicBezTo>
                      <a:pt x="121" y="57"/>
                      <a:pt x="60" y="107"/>
                      <a:pt x="1" y="198"/>
                    </a:cubicBezTo>
                    <a:cubicBezTo>
                      <a:pt x="0" y="200"/>
                      <a:pt x="0" y="203"/>
                      <a:pt x="2" y="204"/>
                    </a:cubicBezTo>
                    <a:cubicBezTo>
                      <a:pt x="4" y="205"/>
                      <a:pt x="7" y="205"/>
                      <a:pt x="8" y="203"/>
                    </a:cubicBezTo>
                    <a:cubicBezTo>
                      <a:pt x="66" y="112"/>
                      <a:pt x="127" y="63"/>
                      <a:pt x="172" y="37"/>
                    </a:cubicBezTo>
                    <a:cubicBezTo>
                      <a:pt x="195" y="24"/>
                      <a:pt x="214" y="17"/>
                      <a:pt x="227" y="13"/>
                    </a:cubicBezTo>
                    <a:cubicBezTo>
                      <a:pt x="234" y="11"/>
                      <a:pt x="239" y="10"/>
                      <a:pt x="242" y="9"/>
                    </a:cubicBezTo>
                    <a:cubicBezTo>
                      <a:pt x="244" y="9"/>
                      <a:pt x="245" y="8"/>
                      <a:pt x="246" y="8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47" y="8"/>
                      <a:pt x="247" y="8"/>
                      <a:pt x="247" y="8"/>
                    </a:cubicBezTo>
                    <a:cubicBezTo>
                      <a:pt x="250" y="8"/>
                      <a:pt x="251" y="6"/>
                      <a:pt x="251" y="4"/>
                    </a:cubicBezTo>
                    <a:cubicBezTo>
                      <a:pt x="251" y="1"/>
                      <a:pt x="249" y="0"/>
                      <a:pt x="247" y="0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89"/>
              <p:cNvSpPr>
                <a:spLocks/>
              </p:cNvSpPr>
              <p:nvPr/>
            </p:nvSpPr>
            <p:spPr bwMode="auto">
              <a:xfrm>
                <a:off x="4686300" y="1644650"/>
                <a:ext cx="581025" cy="812800"/>
              </a:xfrm>
              <a:custGeom>
                <a:avLst/>
                <a:gdLst>
                  <a:gd name="T0" fmla="*/ 161 w 320"/>
                  <a:gd name="T1" fmla="*/ 255 h 447"/>
                  <a:gd name="T2" fmla="*/ 72 w 320"/>
                  <a:gd name="T3" fmla="*/ 378 h 447"/>
                  <a:gd name="T4" fmla="*/ 0 w 320"/>
                  <a:gd name="T5" fmla="*/ 403 h 447"/>
                  <a:gd name="T6" fmla="*/ 320 w 320"/>
                  <a:gd name="T7" fmla="*/ 0 h 447"/>
                  <a:gd name="T8" fmla="*/ 161 w 320"/>
                  <a:gd name="T9" fmla="*/ 255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447">
                    <a:moveTo>
                      <a:pt x="161" y="255"/>
                    </a:moveTo>
                    <a:cubicBezTo>
                      <a:pt x="161" y="255"/>
                      <a:pt x="100" y="310"/>
                      <a:pt x="72" y="378"/>
                    </a:cubicBezTo>
                    <a:cubicBezTo>
                      <a:pt x="43" y="447"/>
                      <a:pt x="0" y="403"/>
                      <a:pt x="0" y="403"/>
                    </a:cubicBezTo>
                    <a:cubicBezTo>
                      <a:pt x="0" y="403"/>
                      <a:pt x="6" y="143"/>
                      <a:pt x="320" y="0"/>
                    </a:cubicBezTo>
                    <a:lnTo>
                      <a:pt x="161" y="255"/>
                    </a:lnTo>
                    <a:close/>
                  </a:path>
                </a:pathLst>
              </a:custGeom>
              <a:solidFill>
                <a:srgbClr val="B67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0"/>
              <p:cNvSpPr>
                <a:spLocks/>
              </p:cNvSpPr>
              <p:nvPr/>
            </p:nvSpPr>
            <p:spPr bwMode="auto">
              <a:xfrm>
                <a:off x="4814888" y="1541463"/>
                <a:ext cx="1103312" cy="822325"/>
              </a:xfrm>
              <a:custGeom>
                <a:avLst/>
                <a:gdLst>
                  <a:gd name="T0" fmla="*/ 603 w 607"/>
                  <a:gd name="T1" fmla="*/ 1 h 452"/>
                  <a:gd name="T2" fmla="*/ 580 w 607"/>
                  <a:gd name="T3" fmla="*/ 0 h 452"/>
                  <a:gd name="T4" fmla="*/ 284 w 607"/>
                  <a:gd name="T5" fmla="*/ 66 h 452"/>
                  <a:gd name="T6" fmla="*/ 111 w 607"/>
                  <a:gd name="T7" fmla="*/ 200 h 452"/>
                  <a:gd name="T8" fmla="*/ 0 w 607"/>
                  <a:gd name="T9" fmla="*/ 447 h 452"/>
                  <a:gd name="T10" fmla="*/ 3 w 607"/>
                  <a:gd name="T11" fmla="*/ 452 h 452"/>
                  <a:gd name="T12" fmla="*/ 8 w 607"/>
                  <a:gd name="T13" fmla="*/ 449 h 452"/>
                  <a:gd name="T14" fmla="*/ 117 w 607"/>
                  <a:gd name="T15" fmla="*/ 205 h 452"/>
                  <a:gd name="T16" fmla="*/ 377 w 607"/>
                  <a:gd name="T17" fmla="*/ 38 h 452"/>
                  <a:gd name="T18" fmla="*/ 580 w 607"/>
                  <a:gd name="T19" fmla="*/ 8 h 452"/>
                  <a:gd name="T20" fmla="*/ 597 w 607"/>
                  <a:gd name="T21" fmla="*/ 8 h 452"/>
                  <a:gd name="T22" fmla="*/ 601 w 607"/>
                  <a:gd name="T23" fmla="*/ 8 h 452"/>
                  <a:gd name="T24" fmla="*/ 603 w 607"/>
                  <a:gd name="T25" fmla="*/ 8 h 452"/>
                  <a:gd name="T26" fmla="*/ 607 w 607"/>
                  <a:gd name="T27" fmla="*/ 5 h 452"/>
                  <a:gd name="T28" fmla="*/ 603 w 607"/>
                  <a:gd name="T29" fmla="*/ 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7" h="452">
                    <a:moveTo>
                      <a:pt x="603" y="1"/>
                    </a:moveTo>
                    <a:cubicBezTo>
                      <a:pt x="603" y="1"/>
                      <a:pt x="595" y="0"/>
                      <a:pt x="580" y="0"/>
                    </a:cubicBezTo>
                    <a:cubicBezTo>
                      <a:pt x="530" y="0"/>
                      <a:pt x="406" y="7"/>
                      <a:pt x="284" y="66"/>
                    </a:cubicBezTo>
                    <a:cubicBezTo>
                      <a:pt x="222" y="95"/>
                      <a:pt x="162" y="138"/>
                      <a:pt x="111" y="200"/>
                    </a:cubicBezTo>
                    <a:cubicBezTo>
                      <a:pt x="61" y="262"/>
                      <a:pt x="21" y="342"/>
                      <a:pt x="0" y="447"/>
                    </a:cubicBezTo>
                    <a:cubicBezTo>
                      <a:pt x="0" y="449"/>
                      <a:pt x="1" y="451"/>
                      <a:pt x="3" y="452"/>
                    </a:cubicBezTo>
                    <a:cubicBezTo>
                      <a:pt x="5" y="452"/>
                      <a:pt x="8" y="451"/>
                      <a:pt x="8" y="449"/>
                    </a:cubicBezTo>
                    <a:cubicBezTo>
                      <a:pt x="28" y="345"/>
                      <a:pt x="68" y="266"/>
                      <a:pt x="117" y="205"/>
                    </a:cubicBezTo>
                    <a:cubicBezTo>
                      <a:pt x="192" y="114"/>
                      <a:pt x="289" y="65"/>
                      <a:pt x="377" y="38"/>
                    </a:cubicBezTo>
                    <a:cubicBezTo>
                      <a:pt x="465" y="12"/>
                      <a:pt x="543" y="8"/>
                      <a:pt x="580" y="8"/>
                    </a:cubicBezTo>
                    <a:cubicBezTo>
                      <a:pt x="587" y="8"/>
                      <a:pt x="593" y="8"/>
                      <a:pt x="597" y="8"/>
                    </a:cubicBezTo>
                    <a:cubicBezTo>
                      <a:pt x="599" y="8"/>
                      <a:pt x="600" y="8"/>
                      <a:pt x="601" y="8"/>
                    </a:cubicBezTo>
                    <a:cubicBezTo>
                      <a:pt x="602" y="8"/>
                      <a:pt x="603" y="8"/>
                      <a:pt x="603" y="8"/>
                    </a:cubicBezTo>
                    <a:cubicBezTo>
                      <a:pt x="605" y="9"/>
                      <a:pt x="607" y="7"/>
                      <a:pt x="607" y="5"/>
                    </a:cubicBezTo>
                    <a:cubicBezTo>
                      <a:pt x="607" y="3"/>
                      <a:pt x="605" y="1"/>
                      <a:pt x="603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1"/>
              <p:cNvSpPr>
                <a:spLocks/>
              </p:cNvSpPr>
              <p:nvPr/>
            </p:nvSpPr>
            <p:spPr bwMode="auto">
              <a:xfrm>
                <a:off x="6278563" y="1722438"/>
                <a:ext cx="65087" cy="382588"/>
              </a:xfrm>
              <a:custGeom>
                <a:avLst/>
                <a:gdLst>
                  <a:gd name="T0" fmla="*/ 28 w 36"/>
                  <a:gd name="T1" fmla="*/ 4 h 210"/>
                  <a:gd name="T2" fmla="*/ 27 w 36"/>
                  <a:gd name="T3" fmla="*/ 11 h 210"/>
                  <a:gd name="T4" fmla="*/ 16 w 36"/>
                  <a:gd name="T5" fmla="*/ 110 h 210"/>
                  <a:gd name="T6" fmla="*/ 8 w 36"/>
                  <a:gd name="T7" fmla="*/ 167 h 210"/>
                  <a:gd name="T8" fmla="*/ 0 w 36"/>
                  <a:gd name="T9" fmla="*/ 204 h 210"/>
                  <a:gd name="T10" fmla="*/ 3 w 36"/>
                  <a:gd name="T11" fmla="*/ 209 h 210"/>
                  <a:gd name="T12" fmla="*/ 8 w 36"/>
                  <a:gd name="T13" fmla="*/ 206 h 210"/>
                  <a:gd name="T14" fmla="*/ 12 w 36"/>
                  <a:gd name="T15" fmla="*/ 188 h 210"/>
                  <a:gd name="T16" fmla="*/ 28 w 36"/>
                  <a:gd name="T17" fmla="*/ 76 h 210"/>
                  <a:gd name="T18" fmla="*/ 36 w 36"/>
                  <a:gd name="T19" fmla="*/ 5 h 210"/>
                  <a:gd name="T20" fmla="*/ 32 w 36"/>
                  <a:gd name="T21" fmla="*/ 0 h 210"/>
                  <a:gd name="T22" fmla="*/ 28 w 36"/>
                  <a:gd name="T23" fmla="*/ 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210">
                    <a:moveTo>
                      <a:pt x="28" y="4"/>
                    </a:moveTo>
                    <a:cubicBezTo>
                      <a:pt x="28" y="4"/>
                      <a:pt x="28" y="6"/>
                      <a:pt x="27" y="11"/>
                    </a:cubicBezTo>
                    <a:cubicBezTo>
                      <a:pt x="26" y="27"/>
                      <a:pt x="21" y="69"/>
                      <a:pt x="16" y="110"/>
                    </a:cubicBezTo>
                    <a:cubicBezTo>
                      <a:pt x="13" y="130"/>
                      <a:pt x="10" y="150"/>
                      <a:pt x="8" y="167"/>
                    </a:cubicBezTo>
                    <a:cubicBezTo>
                      <a:pt x="5" y="184"/>
                      <a:pt x="2" y="197"/>
                      <a:pt x="0" y="204"/>
                    </a:cubicBezTo>
                    <a:cubicBezTo>
                      <a:pt x="0" y="206"/>
                      <a:pt x="1" y="208"/>
                      <a:pt x="3" y="209"/>
                    </a:cubicBezTo>
                    <a:cubicBezTo>
                      <a:pt x="5" y="210"/>
                      <a:pt x="7" y="209"/>
                      <a:pt x="8" y="206"/>
                    </a:cubicBezTo>
                    <a:cubicBezTo>
                      <a:pt x="9" y="202"/>
                      <a:pt x="11" y="196"/>
                      <a:pt x="12" y="188"/>
                    </a:cubicBezTo>
                    <a:cubicBezTo>
                      <a:pt x="17" y="161"/>
                      <a:pt x="23" y="115"/>
                      <a:pt x="28" y="76"/>
                    </a:cubicBezTo>
                    <a:cubicBezTo>
                      <a:pt x="33" y="37"/>
                      <a:pt x="36" y="5"/>
                      <a:pt x="36" y="5"/>
                    </a:cubicBezTo>
                    <a:cubicBezTo>
                      <a:pt x="36" y="2"/>
                      <a:pt x="35" y="1"/>
                      <a:pt x="32" y="0"/>
                    </a:cubicBezTo>
                    <a:cubicBezTo>
                      <a:pt x="30" y="0"/>
                      <a:pt x="28" y="2"/>
                      <a:pt x="28" y="4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2"/>
              <p:cNvSpPr>
                <a:spLocks/>
              </p:cNvSpPr>
              <p:nvPr/>
            </p:nvSpPr>
            <p:spPr bwMode="auto">
              <a:xfrm>
                <a:off x="4645025" y="2514600"/>
                <a:ext cx="161925" cy="169863"/>
              </a:xfrm>
              <a:custGeom>
                <a:avLst/>
                <a:gdLst>
                  <a:gd name="T0" fmla="*/ 89 w 89"/>
                  <a:gd name="T1" fmla="*/ 16 h 94"/>
                  <a:gd name="T2" fmla="*/ 11 w 89"/>
                  <a:gd name="T3" fmla="*/ 33 h 94"/>
                  <a:gd name="T4" fmla="*/ 68 w 89"/>
                  <a:gd name="T5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9" h="94">
                    <a:moveTo>
                      <a:pt x="89" y="16"/>
                    </a:moveTo>
                    <a:cubicBezTo>
                      <a:pt x="72" y="0"/>
                      <a:pt x="19" y="4"/>
                      <a:pt x="11" y="33"/>
                    </a:cubicBezTo>
                    <a:cubicBezTo>
                      <a:pt x="0" y="71"/>
                      <a:pt x="49" y="77"/>
                      <a:pt x="68" y="94"/>
                    </a:cubicBezTo>
                  </a:path>
                </a:pathLst>
              </a:custGeom>
              <a:solidFill>
                <a:srgbClr val="FBD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3"/>
              <p:cNvSpPr>
                <a:spLocks/>
              </p:cNvSpPr>
              <p:nvPr/>
            </p:nvSpPr>
            <p:spPr bwMode="auto">
              <a:xfrm>
                <a:off x="4657725" y="2522538"/>
                <a:ext cx="153987" cy="166688"/>
              </a:xfrm>
              <a:custGeom>
                <a:avLst/>
                <a:gdLst>
                  <a:gd name="T0" fmla="*/ 84 w 85"/>
                  <a:gd name="T1" fmla="*/ 10 h 91"/>
                  <a:gd name="T2" fmla="*/ 52 w 85"/>
                  <a:gd name="T3" fmla="*/ 0 h 91"/>
                  <a:gd name="T4" fmla="*/ 21 w 85"/>
                  <a:gd name="T5" fmla="*/ 6 h 91"/>
                  <a:gd name="T6" fmla="*/ 2 w 85"/>
                  <a:gd name="T7" fmla="*/ 28 h 91"/>
                  <a:gd name="T8" fmla="*/ 0 w 85"/>
                  <a:gd name="T9" fmla="*/ 38 h 91"/>
                  <a:gd name="T10" fmla="*/ 8 w 85"/>
                  <a:gd name="T11" fmla="*/ 58 h 91"/>
                  <a:gd name="T12" fmla="*/ 34 w 85"/>
                  <a:gd name="T13" fmla="*/ 76 h 91"/>
                  <a:gd name="T14" fmla="*/ 60 w 85"/>
                  <a:gd name="T15" fmla="*/ 90 h 91"/>
                  <a:gd name="T16" fmla="*/ 63 w 85"/>
                  <a:gd name="T17" fmla="*/ 90 h 91"/>
                  <a:gd name="T18" fmla="*/ 63 w 85"/>
                  <a:gd name="T19" fmla="*/ 87 h 91"/>
                  <a:gd name="T20" fmla="*/ 26 w 85"/>
                  <a:gd name="T21" fmla="*/ 67 h 91"/>
                  <a:gd name="T22" fmla="*/ 11 w 85"/>
                  <a:gd name="T23" fmla="*/ 55 h 91"/>
                  <a:gd name="T24" fmla="*/ 4 w 85"/>
                  <a:gd name="T25" fmla="*/ 38 h 91"/>
                  <a:gd name="T26" fmla="*/ 6 w 85"/>
                  <a:gd name="T27" fmla="*/ 29 h 91"/>
                  <a:gd name="T28" fmla="*/ 23 w 85"/>
                  <a:gd name="T29" fmla="*/ 10 h 91"/>
                  <a:gd name="T30" fmla="*/ 52 w 85"/>
                  <a:gd name="T31" fmla="*/ 4 h 91"/>
                  <a:gd name="T32" fmla="*/ 81 w 85"/>
                  <a:gd name="T33" fmla="*/ 13 h 91"/>
                  <a:gd name="T34" fmla="*/ 84 w 85"/>
                  <a:gd name="T35" fmla="*/ 13 h 91"/>
                  <a:gd name="T36" fmla="*/ 84 w 85"/>
                  <a:gd name="T37" fmla="*/ 1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5" h="91">
                    <a:moveTo>
                      <a:pt x="84" y="10"/>
                    </a:moveTo>
                    <a:cubicBezTo>
                      <a:pt x="77" y="3"/>
                      <a:pt x="64" y="0"/>
                      <a:pt x="52" y="0"/>
                    </a:cubicBezTo>
                    <a:cubicBezTo>
                      <a:pt x="41" y="0"/>
                      <a:pt x="30" y="2"/>
                      <a:pt x="21" y="6"/>
                    </a:cubicBezTo>
                    <a:cubicBezTo>
                      <a:pt x="12" y="11"/>
                      <a:pt x="5" y="18"/>
                      <a:pt x="2" y="28"/>
                    </a:cubicBezTo>
                    <a:cubicBezTo>
                      <a:pt x="1" y="32"/>
                      <a:pt x="0" y="35"/>
                      <a:pt x="0" y="38"/>
                    </a:cubicBezTo>
                    <a:cubicBezTo>
                      <a:pt x="0" y="46"/>
                      <a:pt x="3" y="52"/>
                      <a:pt x="8" y="58"/>
                    </a:cubicBezTo>
                    <a:cubicBezTo>
                      <a:pt x="14" y="65"/>
                      <a:pt x="24" y="71"/>
                      <a:pt x="34" y="76"/>
                    </a:cubicBezTo>
                    <a:cubicBezTo>
                      <a:pt x="44" y="80"/>
                      <a:pt x="54" y="85"/>
                      <a:pt x="60" y="90"/>
                    </a:cubicBezTo>
                    <a:cubicBezTo>
                      <a:pt x="61" y="91"/>
                      <a:pt x="62" y="91"/>
                      <a:pt x="63" y="90"/>
                    </a:cubicBezTo>
                    <a:cubicBezTo>
                      <a:pt x="64" y="89"/>
                      <a:pt x="64" y="88"/>
                      <a:pt x="63" y="87"/>
                    </a:cubicBezTo>
                    <a:cubicBezTo>
                      <a:pt x="53" y="79"/>
                      <a:pt x="38" y="74"/>
                      <a:pt x="26" y="67"/>
                    </a:cubicBezTo>
                    <a:cubicBezTo>
                      <a:pt x="20" y="64"/>
                      <a:pt x="14" y="60"/>
                      <a:pt x="11" y="55"/>
                    </a:cubicBezTo>
                    <a:cubicBezTo>
                      <a:pt x="7" y="50"/>
                      <a:pt x="4" y="45"/>
                      <a:pt x="4" y="38"/>
                    </a:cubicBezTo>
                    <a:cubicBezTo>
                      <a:pt x="4" y="36"/>
                      <a:pt x="5" y="32"/>
                      <a:pt x="6" y="29"/>
                    </a:cubicBezTo>
                    <a:cubicBezTo>
                      <a:pt x="8" y="21"/>
                      <a:pt x="14" y="14"/>
                      <a:pt x="23" y="10"/>
                    </a:cubicBezTo>
                    <a:cubicBezTo>
                      <a:pt x="31" y="6"/>
                      <a:pt x="42" y="4"/>
                      <a:pt x="52" y="4"/>
                    </a:cubicBezTo>
                    <a:cubicBezTo>
                      <a:pt x="64" y="4"/>
                      <a:pt x="75" y="7"/>
                      <a:pt x="81" y="13"/>
                    </a:cubicBezTo>
                    <a:cubicBezTo>
                      <a:pt x="82" y="14"/>
                      <a:pt x="83" y="14"/>
                      <a:pt x="84" y="13"/>
                    </a:cubicBezTo>
                    <a:cubicBezTo>
                      <a:pt x="85" y="12"/>
                      <a:pt x="85" y="11"/>
                      <a:pt x="84" y="10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94"/>
              <p:cNvSpPr>
                <a:spLocks/>
              </p:cNvSpPr>
              <p:nvPr/>
            </p:nvSpPr>
            <p:spPr bwMode="auto">
              <a:xfrm>
                <a:off x="6548438" y="2786063"/>
                <a:ext cx="174625" cy="160338"/>
              </a:xfrm>
              <a:custGeom>
                <a:avLst/>
                <a:gdLst>
                  <a:gd name="T0" fmla="*/ 8 w 96"/>
                  <a:gd name="T1" fmla="*/ 16 h 88"/>
                  <a:gd name="T2" fmla="*/ 89 w 96"/>
                  <a:gd name="T3" fmla="*/ 45 h 88"/>
                  <a:gd name="T4" fmla="*/ 0 w 96"/>
                  <a:gd name="T5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6" h="88">
                    <a:moveTo>
                      <a:pt x="8" y="16"/>
                    </a:moveTo>
                    <a:cubicBezTo>
                      <a:pt x="31" y="0"/>
                      <a:pt x="96" y="3"/>
                      <a:pt x="89" y="45"/>
                    </a:cubicBezTo>
                    <a:cubicBezTo>
                      <a:pt x="83" y="76"/>
                      <a:pt x="25" y="88"/>
                      <a:pt x="0" y="86"/>
                    </a:cubicBezTo>
                  </a:path>
                </a:pathLst>
              </a:custGeom>
              <a:solidFill>
                <a:srgbClr val="FBD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95"/>
              <p:cNvSpPr>
                <a:spLocks/>
              </p:cNvSpPr>
              <p:nvPr/>
            </p:nvSpPr>
            <p:spPr bwMode="auto">
              <a:xfrm>
                <a:off x="6545263" y="2795588"/>
                <a:ext cx="169862" cy="150813"/>
              </a:xfrm>
              <a:custGeom>
                <a:avLst/>
                <a:gdLst>
                  <a:gd name="T0" fmla="*/ 12 w 93"/>
                  <a:gd name="T1" fmla="*/ 13 h 83"/>
                  <a:gd name="T2" fmla="*/ 46 w 93"/>
                  <a:gd name="T3" fmla="*/ 4 h 83"/>
                  <a:gd name="T4" fmla="*/ 76 w 93"/>
                  <a:gd name="T5" fmla="*/ 11 h 83"/>
                  <a:gd name="T6" fmla="*/ 86 w 93"/>
                  <a:gd name="T7" fmla="*/ 20 h 83"/>
                  <a:gd name="T8" fmla="*/ 89 w 93"/>
                  <a:gd name="T9" fmla="*/ 33 h 83"/>
                  <a:gd name="T10" fmla="*/ 89 w 93"/>
                  <a:gd name="T11" fmla="*/ 39 h 83"/>
                  <a:gd name="T12" fmla="*/ 78 w 93"/>
                  <a:gd name="T13" fmla="*/ 57 h 83"/>
                  <a:gd name="T14" fmla="*/ 45 w 93"/>
                  <a:gd name="T15" fmla="*/ 74 h 83"/>
                  <a:gd name="T16" fmla="*/ 9 w 93"/>
                  <a:gd name="T17" fmla="*/ 79 h 83"/>
                  <a:gd name="T18" fmla="*/ 3 w 93"/>
                  <a:gd name="T19" fmla="*/ 79 h 83"/>
                  <a:gd name="T20" fmla="*/ 0 w 93"/>
                  <a:gd name="T21" fmla="*/ 81 h 83"/>
                  <a:gd name="T22" fmla="*/ 2 w 93"/>
                  <a:gd name="T23" fmla="*/ 83 h 83"/>
                  <a:gd name="T24" fmla="*/ 9 w 93"/>
                  <a:gd name="T25" fmla="*/ 83 h 83"/>
                  <a:gd name="T26" fmla="*/ 59 w 93"/>
                  <a:gd name="T27" fmla="*/ 73 h 83"/>
                  <a:gd name="T28" fmla="*/ 81 w 93"/>
                  <a:gd name="T29" fmla="*/ 60 h 83"/>
                  <a:gd name="T30" fmla="*/ 93 w 93"/>
                  <a:gd name="T31" fmla="*/ 40 h 83"/>
                  <a:gd name="T32" fmla="*/ 93 w 93"/>
                  <a:gd name="T33" fmla="*/ 33 h 83"/>
                  <a:gd name="T34" fmla="*/ 89 w 93"/>
                  <a:gd name="T35" fmla="*/ 18 h 83"/>
                  <a:gd name="T36" fmla="*/ 71 w 93"/>
                  <a:gd name="T37" fmla="*/ 4 h 83"/>
                  <a:gd name="T38" fmla="*/ 46 w 93"/>
                  <a:gd name="T39" fmla="*/ 0 h 83"/>
                  <a:gd name="T40" fmla="*/ 9 w 93"/>
                  <a:gd name="T41" fmla="*/ 10 h 83"/>
                  <a:gd name="T42" fmla="*/ 9 w 93"/>
                  <a:gd name="T43" fmla="*/ 12 h 83"/>
                  <a:gd name="T44" fmla="*/ 12 w 93"/>
                  <a:gd name="T45" fmla="*/ 1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83">
                    <a:moveTo>
                      <a:pt x="12" y="13"/>
                    </a:moveTo>
                    <a:cubicBezTo>
                      <a:pt x="19" y="7"/>
                      <a:pt x="32" y="4"/>
                      <a:pt x="46" y="4"/>
                    </a:cubicBezTo>
                    <a:cubicBezTo>
                      <a:pt x="57" y="4"/>
                      <a:pt x="68" y="6"/>
                      <a:pt x="76" y="11"/>
                    </a:cubicBezTo>
                    <a:cubicBezTo>
                      <a:pt x="80" y="13"/>
                      <a:pt x="83" y="16"/>
                      <a:pt x="86" y="20"/>
                    </a:cubicBezTo>
                    <a:cubicBezTo>
                      <a:pt x="88" y="24"/>
                      <a:pt x="89" y="28"/>
                      <a:pt x="89" y="33"/>
                    </a:cubicBezTo>
                    <a:cubicBezTo>
                      <a:pt x="89" y="35"/>
                      <a:pt x="89" y="37"/>
                      <a:pt x="89" y="39"/>
                    </a:cubicBezTo>
                    <a:cubicBezTo>
                      <a:pt x="88" y="46"/>
                      <a:pt x="84" y="52"/>
                      <a:pt x="78" y="57"/>
                    </a:cubicBezTo>
                    <a:cubicBezTo>
                      <a:pt x="70" y="65"/>
                      <a:pt x="58" y="70"/>
                      <a:pt x="45" y="74"/>
                    </a:cubicBezTo>
                    <a:cubicBezTo>
                      <a:pt x="32" y="78"/>
                      <a:pt x="19" y="79"/>
                      <a:pt x="9" y="79"/>
                    </a:cubicBezTo>
                    <a:cubicBezTo>
                      <a:pt x="7" y="79"/>
                      <a:pt x="5" y="79"/>
                      <a:pt x="3" y="79"/>
                    </a:cubicBezTo>
                    <a:cubicBezTo>
                      <a:pt x="1" y="79"/>
                      <a:pt x="0" y="80"/>
                      <a:pt x="0" y="81"/>
                    </a:cubicBezTo>
                    <a:cubicBezTo>
                      <a:pt x="0" y="82"/>
                      <a:pt x="1" y="83"/>
                      <a:pt x="2" y="83"/>
                    </a:cubicBezTo>
                    <a:cubicBezTo>
                      <a:pt x="4" y="83"/>
                      <a:pt x="7" y="83"/>
                      <a:pt x="9" y="83"/>
                    </a:cubicBezTo>
                    <a:cubicBezTo>
                      <a:pt x="23" y="83"/>
                      <a:pt x="42" y="80"/>
                      <a:pt x="59" y="73"/>
                    </a:cubicBezTo>
                    <a:cubicBezTo>
                      <a:pt x="67" y="70"/>
                      <a:pt x="75" y="65"/>
                      <a:pt x="81" y="60"/>
                    </a:cubicBezTo>
                    <a:cubicBezTo>
                      <a:pt x="87" y="54"/>
                      <a:pt x="91" y="48"/>
                      <a:pt x="93" y="40"/>
                    </a:cubicBezTo>
                    <a:cubicBezTo>
                      <a:pt x="93" y="38"/>
                      <a:pt x="93" y="35"/>
                      <a:pt x="93" y="33"/>
                    </a:cubicBezTo>
                    <a:cubicBezTo>
                      <a:pt x="93" y="27"/>
                      <a:pt x="92" y="22"/>
                      <a:pt x="89" y="18"/>
                    </a:cubicBezTo>
                    <a:cubicBezTo>
                      <a:pt x="85" y="11"/>
                      <a:pt x="78" y="7"/>
                      <a:pt x="71" y="4"/>
                    </a:cubicBezTo>
                    <a:cubicBezTo>
                      <a:pt x="63" y="1"/>
                      <a:pt x="55" y="0"/>
                      <a:pt x="46" y="0"/>
                    </a:cubicBezTo>
                    <a:cubicBezTo>
                      <a:pt x="32" y="0"/>
                      <a:pt x="18" y="3"/>
                      <a:pt x="9" y="10"/>
                    </a:cubicBezTo>
                    <a:cubicBezTo>
                      <a:pt x="8" y="10"/>
                      <a:pt x="8" y="11"/>
                      <a:pt x="9" y="12"/>
                    </a:cubicBezTo>
                    <a:cubicBezTo>
                      <a:pt x="10" y="13"/>
                      <a:pt x="11" y="13"/>
                      <a:pt x="12" y="13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96"/>
              <p:cNvSpPr>
                <a:spLocks/>
              </p:cNvSpPr>
              <p:nvPr/>
            </p:nvSpPr>
            <p:spPr bwMode="auto">
              <a:xfrm>
                <a:off x="5272088" y="2025650"/>
                <a:ext cx="112712" cy="66675"/>
              </a:xfrm>
              <a:custGeom>
                <a:avLst/>
                <a:gdLst>
                  <a:gd name="T0" fmla="*/ 2 w 62"/>
                  <a:gd name="T1" fmla="*/ 14 h 37"/>
                  <a:gd name="T2" fmla="*/ 2 w 62"/>
                  <a:gd name="T3" fmla="*/ 23 h 37"/>
                  <a:gd name="T4" fmla="*/ 11 w 62"/>
                  <a:gd name="T5" fmla="*/ 23 h 37"/>
                  <a:gd name="T6" fmla="*/ 34 w 62"/>
                  <a:gd name="T7" fmla="*/ 16 h 37"/>
                  <a:gd name="T8" fmla="*/ 48 w 62"/>
                  <a:gd name="T9" fmla="*/ 32 h 37"/>
                  <a:gd name="T10" fmla="*/ 56 w 62"/>
                  <a:gd name="T11" fmla="*/ 36 h 37"/>
                  <a:gd name="T12" fmla="*/ 61 w 62"/>
                  <a:gd name="T13" fmla="*/ 28 h 37"/>
                  <a:gd name="T14" fmla="*/ 37 w 62"/>
                  <a:gd name="T15" fmla="*/ 3 h 37"/>
                  <a:gd name="T16" fmla="*/ 2 w 62"/>
                  <a:gd name="T1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37">
                    <a:moveTo>
                      <a:pt x="2" y="14"/>
                    </a:moveTo>
                    <a:cubicBezTo>
                      <a:pt x="0" y="16"/>
                      <a:pt x="0" y="20"/>
                      <a:pt x="2" y="23"/>
                    </a:cubicBezTo>
                    <a:cubicBezTo>
                      <a:pt x="5" y="25"/>
                      <a:pt x="9" y="26"/>
                      <a:pt x="11" y="23"/>
                    </a:cubicBezTo>
                    <a:cubicBezTo>
                      <a:pt x="18" y="17"/>
                      <a:pt x="26" y="14"/>
                      <a:pt x="34" y="16"/>
                    </a:cubicBezTo>
                    <a:cubicBezTo>
                      <a:pt x="41" y="18"/>
                      <a:pt x="46" y="23"/>
                      <a:pt x="48" y="32"/>
                    </a:cubicBezTo>
                    <a:cubicBezTo>
                      <a:pt x="49" y="35"/>
                      <a:pt x="53" y="37"/>
                      <a:pt x="56" y="36"/>
                    </a:cubicBezTo>
                    <a:cubicBezTo>
                      <a:pt x="60" y="35"/>
                      <a:pt x="62" y="31"/>
                      <a:pt x="61" y="28"/>
                    </a:cubicBezTo>
                    <a:cubicBezTo>
                      <a:pt x="57" y="15"/>
                      <a:pt x="49" y="6"/>
                      <a:pt x="37" y="3"/>
                    </a:cubicBezTo>
                    <a:cubicBezTo>
                      <a:pt x="25" y="0"/>
                      <a:pt x="12" y="4"/>
                      <a:pt x="2" y="14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97"/>
              <p:cNvSpPr>
                <a:spLocks/>
              </p:cNvSpPr>
              <p:nvPr/>
            </p:nvSpPr>
            <p:spPr bwMode="auto">
              <a:xfrm>
                <a:off x="6199188" y="2178050"/>
                <a:ext cx="106362" cy="68263"/>
              </a:xfrm>
              <a:custGeom>
                <a:avLst/>
                <a:gdLst>
                  <a:gd name="T0" fmla="*/ 3 w 59"/>
                  <a:gd name="T1" fmla="*/ 15 h 38"/>
                  <a:gd name="T2" fmla="*/ 4 w 59"/>
                  <a:gd name="T3" fmla="*/ 25 h 38"/>
                  <a:gd name="T4" fmla="*/ 13 w 59"/>
                  <a:gd name="T5" fmla="*/ 23 h 38"/>
                  <a:gd name="T6" fmla="*/ 31 w 59"/>
                  <a:gd name="T7" fmla="*/ 16 h 38"/>
                  <a:gd name="T8" fmla="*/ 45 w 59"/>
                  <a:gd name="T9" fmla="*/ 32 h 38"/>
                  <a:gd name="T10" fmla="*/ 53 w 59"/>
                  <a:gd name="T11" fmla="*/ 37 h 38"/>
                  <a:gd name="T12" fmla="*/ 58 w 59"/>
                  <a:gd name="T13" fmla="*/ 29 h 38"/>
                  <a:gd name="T14" fmla="*/ 34 w 59"/>
                  <a:gd name="T15" fmla="*/ 3 h 38"/>
                  <a:gd name="T16" fmla="*/ 3 w 59"/>
                  <a:gd name="T17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38">
                    <a:moveTo>
                      <a:pt x="3" y="15"/>
                    </a:moveTo>
                    <a:cubicBezTo>
                      <a:pt x="0" y="18"/>
                      <a:pt x="1" y="22"/>
                      <a:pt x="4" y="25"/>
                    </a:cubicBezTo>
                    <a:cubicBezTo>
                      <a:pt x="7" y="27"/>
                      <a:pt x="11" y="26"/>
                      <a:pt x="13" y="23"/>
                    </a:cubicBezTo>
                    <a:cubicBezTo>
                      <a:pt x="18" y="17"/>
                      <a:pt x="25" y="14"/>
                      <a:pt x="31" y="16"/>
                    </a:cubicBezTo>
                    <a:cubicBezTo>
                      <a:pt x="38" y="17"/>
                      <a:pt x="43" y="23"/>
                      <a:pt x="45" y="32"/>
                    </a:cubicBezTo>
                    <a:cubicBezTo>
                      <a:pt x="46" y="36"/>
                      <a:pt x="49" y="38"/>
                      <a:pt x="53" y="37"/>
                    </a:cubicBezTo>
                    <a:cubicBezTo>
                      <a:pt x="56" y="36"/>
                      <a:pt x="59" y="33"/>
                      <a:pt x="58" y="29"/>
                    </a:cubicBezTo>
                    <a:cubicBezTo>
                      <a:pt x="55" y="15"/>
                      <a:pt x="46" y="5"/>
                      <a:pt x="34" y="3"/>
                    </a:cubicBezTo>
                    <a:cubicBezTo>
                      <a:pt x="23" y="0"/>
                      <a:pt x="11" y="5"/>
                      <a:pt x="3" y="15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98"/>
              <p:cNvSpPr>
                <a:spLocks/>
              </p:cNvSpPr>
              <p:nvPr/>
            </p:nvSpPr>
            <p:spPr bwMode="auto">
              <a:xfrm>
                <a:off x="4922838" y="2308225"/>
                <a:ext cx="1236662" cy="1257300"/>
              </a:xfrm>
              <a:custGeom>
                <a:avLst/>
                <a:gdLst>
                  <a:gd name="T0" fmla="*/ 183 w 681"/>
                  <a:gd name="T1" fmla="*/ 168 h 691"/>
                  <a:gd name="T2" fmla="*/ 445 w 681"/>
                  <a:gd name="T3" fmla="*/ 6 h 691"/>
                  <a:gd name="T4" fmla="*/ 645 w 681"/>
                  <a:gd name="T5" fmla="*/ 268 h 691"/>
                  <a:gd name="T6" fmla="*/ 341 w 681"/>
                  <a:gd name="T7" fmla="*/ 671 h 691"/>
                  <a:gd name="T8" fmla="*/ 183 w 681"/>
                  <a:gd name="T9" fmla="*/ 168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1" h="691">
                    <a:moveTo>
                      <a:pt x="183" y="168"/>
                    </a:moveTo>
                    <a:cubicBezTo>
                      <a:pt x="183" y="168"/>
                      <a:pt x="254" y="0"/>
                      <a:pt x="445" y="6"/>
                    </a:cubicBezTo>
                    <a:cubicBezTo>
                      <a:pt x="637" y="12"/>
                      <a:pt x="645" y="268"/>
                      <a:pt x="645" y="268"/>
                    </a:cubicBezTo>
                    <a:cubicBezTo>
                      <a:pt x="645" y="268"/>
                      <a:pt x="681" y="691"/>
                      <a:pt x="341" y="671"/>
                    </a:cubicBezTo>
                    <a:cubicBezTo>
                      <a:pt x="0" y="651"/>
                      <a:pt x="131" y="244"/>
                      <a:pt x="183" y="168"/>
                    </a:cubicBez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99"/>
              <p:cNvSpPr>
                <a:spLocks/>
              </p:cNvSpPr>
              <p:nvPr/>
            </p:nvSpPr>
            <p:spPr bwMode="auto">
              <a:xfrm>
                <a:off x="5372100" y="2306638"/>
                <a:ext cx="665162" cy="265113"/>
              </a:xfrm>
              <a:custGeom>
                <a:avLst/>
                <a:gdLst>
                  <a:gd name="T0" fmla="*/ 0 w 366"/>
                  <a:gd name="T1" fmla="*/ 80 h 146"/>
                  <a:gd name="T2" fmla="*/ 366 w 366"/>
                  <a:gd name="T3" fmla="*/ 131 h 146"/>
                  <a:gd name="T4" fmla="*/ 199 w 366"/>
                  <a:gd name="T5" fmla="*/ 3 h 146"/>
                  <a:gd name="T6" fmla="*/ 0 w 366"/>
                  <a:gd name="T7" fmla="*/ 8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6" h="146">
                    <a:moveTo>
                      <a:pt x="0" y="80"/>
                    </a:moveTo>
                    <a:cubicBezTo>
                      <a:pt x="68" y="105"/>
                      <a:pt x="206" y="146"/>
                      <a:pt x="366" y="131"/>
                    </a:cubicBezTo>
                    <a:cubicBezTo>
                      <a:pt x="339" y="67"/>
                      <a:pt x="290" y="6"/>
                      <a:pt x="199" y="3"/>
                    </a:cubicBezTo>
                    <a:cubicBezTo>
                      <a:pt x="106" y="0"/>
                      <a:pt x="42" y="39"/>
                      <a:pt x="0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0"/>
              <p:cNvSpPr>
                <a:spLocks/>
              </p:cNvSpPr>
              <p:nvPr/>
            </p:nvSpPr>
            <p:spPr bwMode="auto">
              <a:xfrm>
                <a:off x="5151438" y="3249613"/>
                <a:ext cx="817562" cy="473075"/>
              </a:xfrm>
              <a:custGeom>
                <a:avLst/>
                <a:gdLst>
                  <a:gd name="T0" fmla="*/ 0 w 450"/>
                  <a:gd name="T1" fmla="*/ 0 h 260"/>
                  <a:gd name="T2" fmla="*/ 215 w 450"/>
                  <a:gd name="T3" fmla="*/ 153 h 260"/>
                  <a:gd name="T4" fmla="*/ 443 w 450"/>
                  <a:gd name="T5" fmla="*/ 60 h 260"/>
                  <a:gd name="T6" fmla="*/ 450 w 450"/>
                  <a:gd name="T7" fmla="*/ 34 h 260"/>
                  <a:gd name="T8" fmla="*/ 0 w 450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0" h="260">
                    <a:moveTo>
                      <a:pt x="0" y="0"/>
                    </a:moveTo>
                    <a:cubicBezTo>
                      <a:pt x="23" y="81"/>
                      <a:pt x="84" y="145"/>
                      <a:pt x="215" y="153"/>
                    </a:cubicBezTo>
                    <a:cubicBezTo>
                      <a:pt x="327" y="159"/>
                      <a:pt x="398" y="118"/>
                      <a:pt x="443" y="60"/>
                    </a:cubicBezTo>
                    <a:cubicBezTo>
                      <a:pt x="450" y="34"/>
                      <a:pt x="450" y="34"/>
                      <a:pt x="450" y="34"/>
                    </a:cubicBezTo>
                    <a:cubicBezTo>
                      <a:pt x="218" y="26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D875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1"/>
              <p:cNvSpPr>
                <a:spLocks/>
              </p:cNvSpPr>
              <p:nvPr/>
            </p:nvSpPr>
            <p:spPr bwMode="auto">
              <a:xfrm>
                <a:off x="5303838" y="2860675"/>
                <a:ext cx="506412" cy="617538"/>
              </a:xfrm>
              <a:custGeom>
                <a:avLst/>
                <a:gdLst>
                  <a:gd name="T0" fmla="*/ 148 w 278"/>
                  <a:gd name="T1" fmla="*/ 167 h 339"/>
                  <a:gd name="T2" fmla="*/ 252 w 278"/>
                  <a:gd name="T3" fmla="*/ 168 h 339"/>
                  <a:gd name="T4" fmla="*/ 184 w 278"/>
                  <a:gd name="T5" fmla="*/ 339 h 339"/>
                  <a:gd name="T6" fmla="*/ 27 w 278"/>
                  <a:gd name="T7" fmla="*/ 167 h 339"/>
                  <a:gd name="T8" fmla="*/ 148 w 278"/>
                  <a:gd name="T9" fmla="*/ 16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8" h="339">
                    <a:moveTo>
                      <a:pt x="148" y="167"/>
                    </a:moveTo>
                    <a:cubicBezTo>
                      <a:pt x="148" y="167"/>
                      <a:pt x="226" y="117"/>
                      <a:pt x="252" y="168"/>
                    </a:cubicBezTo>
                    <a:cubicBezTo>
                      <a:pt x="278" y="219"/>
                      <a:pt x="277" y="295"/>
                      <a:pt x="184" y="339"/>
                    </a:cubicBezTo>
                    <a:cubicBezTo>
                      <a:pt x="184" y="339"/>
                      <a:pt x="0" y="334"/>
                      <a:pt x="27" y="167"/>
                    </a:cubicBezTo>
                    <a:cubicBezTo>
                      <a:pt x="54" y="0"/>
                      <a:pt x="148" y="167"/>
                      <a:pt x="148" y="167"/>
                    </a:cubicBezTo>
                    <a:close/>
                  </a:path>
                </a:pathLst>
              </a:custGeom>
              <a:solidFill>
                <a:srgbClr val="5417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04"/>
              <p:cNvSpPr>
                <a:spLocks noEditPoints="1"/>
              </p:cNvSpPr>
              <p:nvPr/>
            </p:nvSpPr>
            <p:spPr bwMode="auto">
              <a:xfrm>
                <a:off x="5014913" y="2670175"/>
                <a:ext cx="25400" cy="28575"/>
              </a:xfrm>
              <a:custGeom>
                <a:avLst/>
                <a:gdLst>
                  <a:gd name="T0" fmla="*/ 10 w 14"/>
                  <a:gd name="T1" fmla="*/ 0 h 16"/>
                  <a:gd name="T2" fmla="*/ 10 w 14"/>
                  <a:gd name="T3" fmla="*/ 1 h 16"/>
                  <a:gd name="T4" fmla="*/ 11 w 14"/>
                  <a:gd name="T5" fmla="*/ 3 h 16"/>
                  <a:gd name="T6" fmla="*/ 10 w 14"/>
                  <a:gd name="T7" fmla="*/ 4 h 16"/>
                  <a:gd name="T8" fmla="*/ 10 w 14"/>
                  <a:gd name="T9" fmla="*/ 1 h 16"/>
                  <a:gd name="T10" fmla="*/ 9 w 14"/>
                  <a:gd name="T11" fmla="*/ 5 h 16"/>
                  <a:gd name="T12" fmla="*/ 9 w 14"/>
                  <a:gd name="T13" fmla="*/ 6 h 16"/>
                  <a:gd name="T14" fmla="*/ 8 w 14"/>
                  <a:gd name="T15" fmla="*/ 6 h 16"/>
                  <a:gd name="T16" fmla="*/ 6 w 14"/>
                  <a:gd name="T17" fmla="*/ 7 h 16"/>
                  <a:gd name="T18" fmla="*/ 6 w 14"/>
                  <a:gd name="T19" fmla="*/ 7 h 16"/>
                  <a:gd name="T20" fmla="*/ 4 w 14"/>
                  <a:gd name="T21" fmla="*/ 7 h 16"/>
                  <a:gd name="T22" fmla="*/ 4 w 14"/>
                  <a:gd name="T23" fmla="*/ 6 h 16"/>
                  <a:gd name="T24" fmla="*/ 4 w 14"/>
                  <a:gd name="T25" fmla="*/ 6 h 16"/>
                  <a:gd name="T26" fmla="*/ 1 w 14"/>
                  <a:gd name="T27" fmla="*/ 4 h 16"/>
                  <a:gd name="T28" fmla="*/ 0 w 14"/>
                  <a:gd name="T29" fmla="*/ 4 h 16"/>
                  <a:gd name="T30" fmla="*/ 0 w 14"/>
                  <a:gd name="T31" fmla="*/ 4 h 16"/>
                  <a:gd name="T32" fmla="*/ 1 w 14"/>
                  <a:gd name="T33" fmla="*/ 11 h 16"/>
                  <a:gd name="T34" fmla="*/ 6 w 14"/>
                  <a:gd name="T35" fmla="*/ 14 h 16"/>
                  <a:gd name="T36" fmla="*/ 9 w 14"/>
                  <a:gd name="T37" fmla="*/ 15 h 16"/>
                  <a:gd name="T38" fmla="*/ 11 w 14"/>
                  <a:gd name="T39" fmla="*/ 12 h 16"/>
                  <a:gd name="T40" fmla="*/ 14 w 14"/>
                  <a:gd name="T41" fmla="*/ 5 h 16"/>
                  <a:gd name="T42" fmla="*/ 10 w 14"/>
                  <a:gd name="T43" fmla="*/ 0 h 16"/>
                  <a:gd name="T44" fmla="*/ 10 w 14"/>
                  <a:gd name="T45" fmla="*/ 0 h 16"/>
                  <a:gd name="T46" fmla="*/ 1 w 14"/>
                  <a:gd name="T47" fmla="*/ 4 h 16"/>
                  <a:gd name="T48" fmla="*/ 3 w 14"/>
                  <a:gd name="T49" fmla="*/ 7 h 16"/>
                  <a:gd name="T50" fmla="*/ 1 w 14"/>
                  <a:gd name="T51" fmla="*/ 4 h 16"/>
                  <a:gd name="T52" fmla="*/ 10 w 14"/>
                  <a:gd name="T53" fmla="*/ 7 h 16"/>
                  <a:gd name="T54" fmla="*/ 10 w 14"/>
                  <a:gd name="T55" fmla="*/ 7 h 16"/>
                  <a:gd name="T56" fmla="*/ 10 w 14"/>
                  <a:gd name="T57" fmla="*/ 8 h 16"/>
                  <a:gd name="T58" fmla="*/ 10 w 14"/>
                  <a:gd name="T59" fmla="*/ 7 h 16"/>
                  <a:gd name="T60" fmla="*/ 4 w 14"/>
                  <a:gd name="T61" fmla="*/ 5 h 16"/>
                  <a:gd name="T62" fmla="*/ 4 w 14"/>
                  <a:gd name="T63" fmla="*/ 6 h 16"/>
                  <a:gd name="T64" fmla="*/ 6 w 14"/>
                  <a:gd name="T65" fmla="*/ 7 h 16"/>
                  <a:gd name="T66" fmla="*/ 9 w 14"/>
                  <a:gd name="T67" fmla="*/ 5 h 16"/>
                  <a:gd name="T68" fmla="*/ 8 w 14"/>
                  <a:gd name="T69" fmla="*/ 4 h 16"/>
                  <a:gd name="T70" fmla="*/ 4 w 14"/>
                  <a:gd name="T7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6">
                    <a:moveTo>
                      <a:pt x="10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1" y="2"/>
                      <a:pt x="11" y="2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1"/>
                      <a:pt x="10" y="1"/>
                    </a:cubicBezTo>
                    <a:cubicBezTo>
                      <a:pt x="10" y="3"/>
                      <a:pt x="10" y="4"/>
                      <a:pt x="9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7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11"/>
                      <a:pt x="1" y="11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5"/>
                      <a:pt x="8" y="16"/>
                      <a:pt x="9" y="15"/>
                    </a:cubicBezTo>
                    <a:cubicBezTo>
                      <a:pt x="11" y="15"/>
                      <a:pt x="11" y="14"/>
                      <a:pt x="11" y="1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1" y="4"/>
                    </a:moveTo>
                    <a:cubicBezTo>
                      <a:pt x="1" y="4"/>
                      <a:pt x="2" y="6"/>
                      <a:pt x="3" y="7"/>
                    </a:cubicBezTo>
                    <a:cubicBezTo>
                      <a:pt x="2" y="6"/>
                      <a:pt x="1" y="6"/>
                      <a:pt x="1" y="4"/>
                    </a:cubicBezTo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moveTo>
                      <a:pt x="4" y="5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7" y="7"/>
                      <a:pt x="8" y="6"/>
                      <a:pt x="9" y="5"/>
                    </a:cubicBezTo>
                    <a:cubicBezTo>
                      <a:pt x="9" y="5"/>
                      <a:pt x="8" y="4"/>
                      <a:pt x="8" y="4"/>
                    </a:cubicBezTo>
                    <a:cubicBezTo>
                      <a:pt x="6" y="3"/>
                      <a:pt x="5" y="3"/>
                      <a:pt x="4" y="5"/>
                    </a:cubicBezTo>
                    <a:close/>
                  </a:path>
                </a:pathLst>
              </a:custGeom>
              <a:solidFill>
                <a:srgbClr val="C37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05"/>
              <p:cNvSpPr>
                <a:spLocks noEditPoints="1"/>
              </p:cNvSpPr>
              <p:nvPr/>
            </p:nvSpPr>
            <p:spPr bwMode="auto">
              <a:xfrm>
                <a:off x="4941888" y="2709863"/>
                <a:ext cx="23812" cy="30163"/>
              </a:xfrm>
              <a:custGeom>
                <a:avLst/>
                <a:gdLst>
                  <a:gd name="T0" fmla="*/ 9 w 13"/>
                  <a:gd name="T1" fmla="*/ 0 h 16"/>
                  <a:gd name="T2" fmla="*/ 10 w 13"/>
                  <a:gd name="T3" fmla="*/ 2 h 16"/>
                  <a:gd name="T4" fmla="*/ 8 w 13"/>
                  <a:gd name="T5" fmla="*/ 6 h 16"/>
                  <a:gd name="T6" fmla="*/ 9 w 13"/>
                  <a:gd name="T7" fmla="*/ 6 h 16"/>
                  <a:gd name="T8" fmla="*/ 8 w 13"/>
                  <a:gd name="T9" fmla="*/ 7 h 16"/>
                  <a:gd name="T10" fmla="*/ 6 w 13"/>
                  <a:gd name="T11" fmla="*/ 7 h 16"/>
                  <a:gd name="T12" fmla="*/ 5 w 13"/>
                  <a:gd name="T13" fmla="*/ 8 h 16"/>
                  <a:gd name="T14" fmla="*/ 3 w 13"/>
                  <a:gd name="T15" fmla="*/ 7 h 16"/>
                  <a:gd name="T16" fmla="*/ 3 w 13"/>
                  <a:gd name="T17" fmla="*/ 7 h 16"/>
                  <a:gd name="T18" fmla="*/ 3 w 13"/>
                  <a:gd name="T19" fmla="*/ 6 h 16"/>
                  <a:gd name="T20" fmla="*/ 0 w 13"/>
                  <a:gd name="T21" fmla="*/ 4 h 16"/>
                  <a:gd name="T22" fmla="*/ 0 w 13"/>
                  <a:gd name="T23" fmla="*/ 4 h 16"/>
                  <a:gd name="T24" fmla="*/ 0 w 13"/>
                  <a:gd name="T25" fmla="*/ 11 h 16"/>
                  <a:gd name="T26" fmla="*/ 6 w 13"/>
                  <a:gd name="T27" fmla="*/ 15 h 16"/>
                  <a:gd name="T28" fmla="*/ 9 w 13"/>
                  <a:gd name="T29" fmla="*/ 16 h 16"/>
                  <a:gd name="T30" fmla="*/ 11 w 13"/>
                  <a:gd name="T31" fmla="*/ 13 h 16"/>
                  <a:gd name="T32" fmla="*/ 13 w 13"/>
                  <a:gd name="T33" fmla="*/ 5 h 16"/>
                  <a:gd name="T34" fmla="*/ 9 w 13"/>
                  <a:gd name="T35" fmla="*/ 0 h 16"/>
                  <a:gd name="T36" fmla="*/ 9 w 13"/>
                  <a:gd name="T37" fmla="*/ 0 h 16"/>
                  <a:gd name="T38" fmla="*/ 0 w 13"/>
                  <a:gd name="T39" fmla="*/ 5 h 16"/>
                  <a:gd name="T40" fmla="*/ 0 w 13"/>
                  <a:gd name="T41" fmla="*/ 4 h 16"/>
                  <a:gd name="T42" fmla="*/ 2 w 13"/>
                  <a:gd name="T43" fmla="*/ 7 h 16"/>
                  <a:gd name="T44" fmla="*/ 0 w 13"/>
                  <a:gd name="T45" fmla="*/ 5 h 16"/>
                  <a:gd name="T46" fmla="*/ 10 w 13"/>
                  <a:gd name="T47" fmla="*/ 2 h 16"/>
                  <a:gd name="T48" fmla="*/ 10 w 13"/>
                  <a:gd name="T49" fmla="*/ 2 h 16"/>
                  <a:gd name="T50" fmla="*/ 11 w 13"/>
                  <a:gd name="T51" fmla="*/ 3 h 16"/>
                  <a:gd name="T52" fmla="*/ 10 w 13"/>
                  <a:gd name="T53" fmla="*/ 4 h 16"/>
                  <a:gd name="T54" fmla="*/ 10 w 13"/>
                  <a:gd name="T55" fmla="*/ 2 h 16"/>
                  <a:gd name="T56" fmla="*/ 10 w 13"/>
                  <a:gd name="T57" fmla="*/ 8 h 16"/>
                  <a:gd name="T58" fmla="*/ 10 w 13"/>
                  <a:gd name="T59" fmla="*/ 8 h 16"/>
                  <a:gd name="T60" fmla="*/ 10 w 13"/>
                  <a:gd name="T61" fmla="*/ 8 h 16"/>
                  <a:gd name="T62" fmla="*/ 10 w 13"/>
                  <a:gd name="T63" fmla="*/ 8 h 16"/>
                  <a:gd name="T64" fmla="*/ 3 w 13"/>
                  <a:gd name="T65" fmla="*/ 6 h 16"/>
                  <a:gd name="T66" fmla="*/ 3 w 13"/>
                  <a:gd name="T67" fmla="*/ 6 h 16"/>
                  <a:gd name="T68" fmla="*/ 6 w 13"/>
                  <a:gd name="T69" fmla="*/ 7 h 16"/>
                  <a:gd name="T70" fmla="*/ 8 w 13"/>
                  <a:gd name="T71" fmla="*/ 6 h 16"/>
                  <a:gd name="T72" fmla="*/ 8 w 13"/>
                  <a:gd name="T73" fmla="*/ 4 h 16"/>
                  <a:gd name="T74" fmla="*/ 3 w 13"/>
                  <a:gd name="T75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6">
                    <a:moveTo>
                      <a:pt x="9" y="0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7"/>
                      <a:pt x="8" y="7"/>
                    </a:cubicBezTo>
                    <a:cubicBezTo>
                      <a:pt x="7" y="7"/>
                      <a:pt x="7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8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11"/>
                      <a:pt x="0" y="11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7" y="16"/>
                      <a:pt x="9" y="16"/>
                    </a:cubicBezTo>
                    <a:cubicBezTo>
                      <a:pt x="10" y="15"/>
                      <a:pt x="10" y="14"/>
                      <a:pt x="11" y="1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0" y="5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6"/>
                      <a:pt x="2" y="7"/>
                    </a:cubicBezTo>
                    <a:cubicBezTo>
                      <a:pt x="1" y="7"/>
                      <a:pt x="0" y="6"/>
                      <a:pt x="0" y="5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3"/>
                      <a:pt x="10" y="2"/>
                      <a:pt x="10" y="2"/>
                    </a:cubicBezTo>
                    <a:moveTo>
                      <a:pt x="10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moveTo>
                      <a:pt x="3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7" y="7"/>
                      <a:pt x="8" y="7"/>
                      <a:pt x="8" y="6"/>
                    </a:cubicBezTo>
                    <a:cubicBezTo>
                      <a:pt x="8" y="5"/>
                      <a:pt x="8" y="5"/>
                      <a:pt x="8" y="4"/>
                    </a:cubicBezTo>
                    <a:cubicBezTo>
                      <a:pt x="5" y="4"/>
                      <a:pt x="5" y="3"/>
                      <a:pt x="3" y="6"/>
                    </a:cubicBezTo>
                    <a:close/>
                  </a:path>
                </a:pathLst>
              </a:custGeom>
              <a:solidFill>
                <a:srgbClr val="C37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06"/>
              <p:cNvSpPr>
                <a:spLocks noEditPoints="1"/>
              </p:cNvSpPr>
              <p:nvPr/>
            </p:nvSpPr>
            <p:spPr bwMode="auto">
              <a:xfrm>
                <a:off x="5018088" y="2740025"/>
                <a:ext cx="26987" cy="26988"/>
              </a:xfrm>
              <a:custGeom>
                <a:avLst/>
                <a:gdLst>
                  <a:gd name="T0" fmla="*/ 9 w 14"/>
                  <a:gd name="T1" fmla="*/ 0 h 15"/>
                  <a:gd name="T2" fmla="*/ 10 w 14"/>
                  <a:gd name="T3" fmla="*/ 1 h 15"/>
                  <a:gd name="T4" fmla="*/ 9 w 14"/>
                  <a:gd name="T5" fmla="*/ 5 h 15"/>
                  <a:gd name="T6" fmla="*/ 9 w 14"/>
                  <a:gd name="T7" fmla="*/ 5 h 15"/>
                  <a:gd name="T8" fmla="*/ 8 w 14"/>
                  <a:gd name="T9" fmla="*/ 6 h 15"/>
                  <a:gd name="T10" fmla="*/ 6 w 14"/>
                  <a:gd name="T11" fmla="*/ 7 h 15"/>
                  <a:gd name="T12" fmla="*/ 5 w 14"/>
                  <a:gd name="T13" fmla="*/ 7 h 15"/>
                  <a:gd name="T14" fmla="*/ 4 w 14"/>
                  <a:gd name="T15" fmla="*/ 7 h 15"/>
                  <a:gd name="T16" fmla="*/ 3 w 14"/>
                  <a:gd name="T17" fmla="*/ 6 h 15"/>
                  <a:gd name="T18" fmla="*/ 3 w 14"/>
                  <a:gd name="T19" fmla="*/ 5 h 15"/>
                  <a:gd name="T20" fmla="*/ 0 w 14"/>
                  <a:gd name="T21" fmla="*/ 4 h 15"/>
                  <a:gd name="T22" fmla="*/ 0 w 14"/>
                  <a:gd name="T23" fmla="*/ 4 h 15"/>
                  <a:gd name="T24" fmla="*/ 0 w 14"/>
                  <a:gd name="T25" fmla="*/ 10 h 15"/>
                  <a:gd name="T26" fmla="*/ 6 w 14"/>
                  <a:gd name="T27" fmla="*/ 14 h 15"/>
                  <a:gd name="T28" fmla="*/ 9 w 14"/>
                  <a:gd name="T29" fmla="*/ 15 h 15"/>
                  <a:gd name="T30" fmla="*/ 11 w 14"/>
                  <a:gd name="T31" fmla="*/ 12 h 15"/>
                  <a:gd name="T32" fmla="*/ 14 w 14"/>
                  <a:gd name="T33" fmla="*/ 4 h 15"/>
                  <a:gd name="T34" fmla="*/ 10 w 14"/>
                  <a:gd name="T35" fmla="*/ 0 h 15"/>
                  <a:gd name="T36" fmla="*/ 9 w 14"/>
                  <a:gd name="T37" fmla="*/ 0 h 15"/>
                  <a:gd name="T38" fmla="*/ 0 w 14"/>
                  <a:gd name="T39" fmla="*/ 4 h 15"/>
                  <a:gd name="T40" fmla="*/ 0 w 14"/>
                  <a:gd name="T41" fmla="*/ 4 h 15"/>
                  <a:gd name="T42" fmla="*/ 3 w 14"/>
                  <a:gd name="T43" fmla="*/ 7 h 15"/>
                  <a:gd name="T44" fmla="*/ 0 w 14"/>
                  <a:gd name="T45" fmla="*/ 4 h 15"/>
                  <a:gd name="T46" fmla="*/ 10 w 14"/>
                  <a:gd name="T47" fmla="*/ 1 h 15"/>
                  <a:gd name="T48" fmla="*/ 10 w 14"/>
                  <a:gd name="T49" fmla="*/ 1 h 15"/>
                  <a:gd name="T50" fmla="*/ 11 w 14"/>
                  <a:gd name="T51" fmla="*/ 3 h 15"/>
                  <a:gd name="T52" fmla="*/ 10 w 14"/>
                  <a:gd name="T53" fmla="*/ 4 h 15"/>
                  <a:gd name="T54" fmla="*/ 10 w 14"/>
                  <a:gd name="T55" fmla="*/ 1 h 15"/>
                  <a:gd name="T56" fmla="*/ 10 w 14"/>
                  <a:gd name="T57" fmla="*/ 7 h 15"/>
                  <a:gd name="T58" fmla="*/ 10 w 14"/>
                  <a:gd name="T59" fmla="*/ 7 h 15"/>
                  <a:gd name="T60" fmla="*/ 10 w 14"/>
                  <a:gd name="T61" fmla="*/ 8 h 15"/>
                  <a:gd name="T62" fmla="*/ 10 w 14"/>
                  <a:gd name="T63" fmla="*/ 7 h 15"/>
                  <a:gd name="T64" fmla="*/ 4 w 14"/>
                  <a:gd name="T65" fmla="*/ 5 h 15"/>
                  <a:gd name="T66" fmla="*/ 3 w 14"/>
                  <a:gd name="T67" fmla="*/ 5 h 15"/>
                  <a:gd name="T68" fmla="*/ 6 w 14"/>
                  <a:gd name="T69" fmla="*/ 7 h 15"/>
                  <a:gd name="T70" fmla="*/ 9 w 14"/>
                  <a:gd name="T71" fmla="*/ 5 h 15"/>
                  <a:gd name="T72" fmla="*/ 8 w 14"/>
                  <a:gd name="T73" fmla="*/ 4 h 15"/>
                  <a:gd name="T74" fmla="*/ 4 w 14"/>
                  <a:gd name="T75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" h="15">
                    <a:moveTo>
                      <a:pt x="9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8" y="7"/>
                      <a:pt x="7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10"/>
                      <a:pt x="0" y="1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2" y="5"/>
                      <a:pt x="3" y="7"/>
                    </a:cubicBezTo>
                    <a:cubicBezTo>
                      <a:pt x="1" y="6"/>
                      <a:pt x="1" y="5"/>
                      <a:pt x="0" y="4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3"/>
                      <a:pt x="10" y="3"/>
                      <a:pt x="10" y="4"/>
                    </a:cubicBezTo>
                    <a:cubicBezTo>
                      <a:pt x="10" y="2"/>
                      <a:pt x="10" y="1"/>
                      <a:pt x="10" y="1"/>
                    </a:cubicBezTo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moveTo>
                      <a:pt x="4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7" y="6"/>
                      <a:pt x="8" y="6"/>
                      <a:pt x="9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6" y="3"/>
                      <a:pt x="5" y="3"/>
                      <a:pt x="4" y="5"/>
                    </a:cubicBezTo>
                    <a:close/>
                  </a:path>
                </a:pathLst>
              </a:custGeom>
              <a:solidFill>
                <a:srgbClr val="C37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07"/>
              <p:cNvSpPr>
                <a:spLocks noEditPoints="1"/>
              </p:cNvSpPr>
              <p:nvPr/>
            </p:nvSpPr>
            <p:spPr bwMode="auto">
              <a:xfrm>
                <a:off x="4953000" y="2638425"/>
                <a:ext cx="25400" cy="28575"/>
              </a:xfrm>
              <a:custGeom>
                <a:avLst/>
                <a:gdLst>
                  <a:gd name="T0" fmla="*/ 10 w 14"/>
                  <a:gd name="T1" fmla="*/ 0 h 16"/>
                  <a:gd name="T2" fmla="*/ 10 w 14"/>
                  <a:gd name="T3" fmla="*/ 2 h 16"/>
                  <a:gd name="T4" fmla="*/ 9 w 14"/>
                  <a:gd name="T5" fmla="*/ 6 h 16"/>
                  <a:gd name="T6" fmla="*/ 9 w 14"/>
                  <a:gd name="T7" fmla="*/ 6 h 16"/>
                  <a:gd name="T8" fmla="*/ 9 w 14"/>
                  <a:gd name="T9" fmla="*/ 7 h 16"/>
                  <a:gd name="T10" fmla="*/ 6 w 14"/>
                  <a:gd name="T11" fmla="*/ 7 h 16"/>
                  <a:gd name="T12" fmla="*/ 6 w 14"/>
                  <a:gd name="T13" fmla="*/ 8 h 16"/>
                  <a:gd name="T14" fmla="*/ 4 w 14"/>
                  <a:gd name="T15" fmla="*/ 8 h 16"/>
                  <a:gd name="T16" fmla="*/ 4 w 14"/>
                  <a:gd name="T17" fmla="*/ 7 h 16"/>
                  <a:gd name="T18" fmla="*/ 4 w 14"/>
                  <a:gd name="T19" fmla="*/ 6 h 16"/>
                  <a:gd name="T20" fmla="*/ 1 w 14"/>
                  <a:gd name="T21" fmla="*/ 5 h 16"/>
                  <a:gd name="T22" fmla="*/ 1 w 14"/>
                  <a:gd name="T23" fmla="*/ 4 h 16"/>
                  <a:gd name="T24" fmla="*/ 1 w 14"/>
                  <a:gd name="T25" fmla="*/ 11 h 16"/>
                  <a:gd name="T26" fmla="*/ 6 w 14"/>
                  <a:gd name="T27" fmla="*/ 15 h 16"/>
                  <a:gd name="T28" fmla="*/ 10 w 14"/>
                  <a:gd name="T29" fmla="*/ 16 h 16"/>
                  <a:gd name="T30" fmla="*/ 12 w 14"/>
                  <a:gd name="T31" fmla="*/ 13 h 16"/>
                  <a:gd name="T32" fmla="*/ 14 w 14"/>
                  <a:gd name="T33" fmla="*/ 5 h 16"/>
                  <a:gd name="T34" fmla="*/ 10 w 14"/>
                  <a:gd name="T35" fmla="*/ 0 h 16"/>
                  <a:gd name="T36" fmla="*/ 10 w 14"/>
                  <a:gd name="T37" fmla="*/ 0 h 16"/>
                  <a:gd name="T38" fmla="*/ 1 w 14"/>
                  <a:gd name="T39" fmla="*/ 5 h 16"/>
                  <a:gd name="T40" fmla="*/ 1 w 14"/>
                  <a:gd name="T41" fmla="*/ 5 h 16"/>
                  <a:gd name="T42" fmla="*/ 3 w 14"/>
                  <a:gd name="T43" fmla="*/ 7 h 16"/>
                  <a:gd name="T44" fmla="*/ 1 w 14"/>
                  <a:gd name="T45" fmla="*/ 5 h 16"/>
                  <a:gd name="T46" fmla="*/ 10 w 14"/>
                  <a:gd name="T47" fmla="*/ 2 h 16"/>
                  <a:gd name="T48" fmla="*/ 10 w 14"/>
                  <a:gd name="T49" fmla="*/ 2 h 16"/>
                  <a:gd name="T50" fmla="*/ 11 w 14"/>
                  <a:gd name="T51" fmla="*/ 3 h 16"/>
                  <a:gd name="T52" fmla="*/ 10 w 14"/>
                  <a:gd name="T53" fmla="*/ 4 h 16"/>
                  <a:gd name="T54" fmla="*/ 10 w 14"/>
                  <a:gd name="T55" fmla="*/ 2 h 16"/>
                  <a:gd name="T56" fmla="*/ 10 w 14"/>
                  <a:gd name="T57" fmla="*/ 8 h 16"/>
                  <a:gd name="T58" fmla="*/ 10 w 14"/>
                  <a:gd name="T59" fmla="*/ 8 h 16"/>
                  <a:gd name="T60" fmla="*/ 10 w 14"/>
                  <a:gd name="T61" fmla="*/ 8 h 16"/>
                  <a:gd name="T62" fmla="*/ 10 w 14"/>
                  <a:gd name="T63" fmla="*/ 8 h 16"/>
                  <a:gd name="T64" fmla="*/ 4 w 14"/>
                  <a:gd name="T65" fmla="*/ 6 h 16"/>
                  <a:gd name="T66" fmla="*/ 4 w 14"/>
                  <a:gd name="T67" fmla="*/ 6 h 16"/>
                  <a:gd name="T68" fmla="*/ 6 w 14"/>
                  <a:gd name="T69" fmla="*/ 7 h 16"/>
                  <a:gd name="T70" fmla="*/ 9 w 14"/>
                  <a:gd name="T71" fmla="*/ 6 h 16"/>
                  <a:gd name="T72" fmla="*/ 8 w 14"/>
                  <a:gd name="T73" fmla="*/ 4 h 16"/>
                  <a:gd name="T74" fmla="*/ 4 w 14"/>
                  <a:gd name="T75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" h="16">
                    <a:moveTo>
                      <a:pt x="10" y="0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9" y="7"/>
                    </a:cubicBezTo>
                    <a:cubicBezTo>
                      <a:pt x="8" y="7"/>
                      <a:pt x="7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1" y="11"/>
                      <a:pt x="1" y="11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8" y="15"/>
                      <a:pt x="8" y="16"/>
                      <a:pt x="10" y="16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1" y="3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3"/>
                      <a:pt x="10" y="2"/>
                      <a:pt x="10" y="2"/>
                    </a:cubicBezTo>
                    <a:moveTo>
                      <a:pt x="10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moveTo>
                      <a:pt x="4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7"/>
                      <a:pt x="8" y="7"/>
                      <a:pt x="9" y="6"/>
                    </a:cubicBezTo>
                    <a:cubicBezTo>
                      <a:pt x="9" y="5"/>
                      <a:pt x="9" y="5"/>
                      <a:pt x="8" y="4"/>
                    </a:cubicBezTo>
                    <a:cubicBezTo>
                      <a:pt x="6" y="4"/>
                      <a:pt x="5" y="4"/>
                      <a:pt x="4" y="6"/>
                    </a:cubicBezTo>
                    <a:close/>
                  </a:path>
                </a:pathLst>
              </a:custGeom>
              <a:solidFill>
                <a:srgbClr val="C37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08"/>
              <p:cNvSpPr>
                <a:spLocks noEditPoints="1"/>
              </p:cNvSpPr>
              <p:nvPr/>
            </p:nvSpPr>
            <p:spPr bwMode="auto">
              <a:xfrm>
                <a:off x="5075238" y="2709863"/>
                <a:ext cx="23812" cy="26988"/>
              </a:xfrm>
              <a:custGeom>
                <a:avLst/>
                <a:gdLst>
                  <a:gd name="T0" fmla="*/ 9 w 13"/>
                  <a:gd name="T1" fmla="*/ 0 h 15"/>
                  <a:gd name="T2" fmla="*/ 10 w 13"/>
                  <a:gd name="T3" fmla="*/ 1 h 15"/>
                  <a:gd name="T4" fmla="*/ 8 w 13"/>
                  <a:gd name="T5" fmla="*/ 5 h 15"/>
                  <a:gd name="T6" fmla="*/ 8 w 13"/>
                  <a:gd name="T7" fmla="*/ 5 h 15"/>
                  <a:gd name="T8" fmla="*/ 8 w 13"/>
                  <a:gd name="T9" fmla="*/ 6 h 15"/>
                  <a:gd name="T10" fmla="*/ 6 w 13"/>
                  <a:gd name="T11" fmla="*/ 7 h 15"/>
                  <a:gd name="T12" fmla="*/ 5 w 13"/>
                  <a:gd name="T13" fmla="*/ 7 h 15"/>
                  <a:gd name="T14" fmla="*/ 3 w 13"/>
                  <a:gd name="T15" fmla="*/ 7 h 15"/>
                  <a:gd name="T16" fmla="*/ 3 w 13"/>
                  <a:gd name="T17" fmla="*/ 6 h 15"/>
                  <a:gd name="T18" fmla="*/ 3 w 13"/>
                  <a:gd name="T19" fmla="*/ 5 h 15"/>
                  <a:gd name="T20" fmla="*/ 0 w 13"/>
                  <a:gd name="T21" fmla="*/ 4 h 15"/>
                  <a:gd name="T22" fmla="*/ 0 w 13"/>
                  <a:gd name="T23" fmla="*/ 3 h 15"/>
                  <a:gd name="T24" fmla="*/ 0 w 13"/>
                  <a:gd name="T25" fmla="*/ 10 h 15"/>
                  <a:gd name="T26" fmla="*/ 5 w 13"/>
                  <a:gd name="T27" fmla="*/ 14 h 15"/>
                  <a:gd name="T28" fmla="*/ 9 w 13"/>
                  <a:gd name="T29" fmla="*/ 15 h 15"/>
                  <a:gd name="T30" fmla="*/ 11 w 13"/>
                  <a:gd name="T31" fmla="*/ 12 h 15"/>
                  <a:gd name="T32" fmla="*/ 13 w 13"/>
                  <a:gd name="T33" fmla="*/ 4 h 15"/>
                  <a:gd name="T34" fmla="*/ 9 w 13"/>
                  <a:gd name="T35" fmla="*/ 0 h 15"/>
                  <a:gd name="T36" fmla="*/ 9 w 13"/>
                  <a:gd name="T37" fmla="*/ 0 h 15"/>
                  <a:gd name="T38" fmla="*/ 0 w 13"/>
                  <a:gd name="T39" fmla="*/ 4 h 15"/>
                  <a:gd name="T40" fmla="*/ 0 w 13"/>
                  <a:gd name="T41" fmla="*/ 4 h 15"/>
                  <a:gd name="T42" fmla="*/ 2 w 13"/>
                  <a:gd name="T43" fmla="*/ 7 h 15"/>
                  <a:gd name="T44" fmla="*/ 0 w 13"/>
                  <a:gd name="T45" fmla="*/ 4 h 15"/>
                  <a:gd name="T46" fmla="*/ 10 w 13"/>
                  <a:gd name="T47" fmla="*/ 1 h 15"/>
                  <a:gd name="T48" fmla="*/ 10 w 13"/>
                  <a:gd name="T49" fmla="*/ 1 h 15"/>
                  <a:gd name="T50" fmla="*/ 10 w 13"/>
                  <a:gd name="T51" fmla="*/ 3 h 15"/>
                  <a:gd name="T52" fmla="*/ 10 w 13"/>
                  <a:gd name="T53" fmla="*/ 4 h 15"/>
                  <a:gd name="T54" fmla="*/ 10 w 13"/>
                  <a:gd name="T55" fmla="*/ 1 h 15"/>
                  <a:gd name="T56" fmla="*/ 9 w 13"/>
                  <a:gd name="T57" fmla="*/ 7 h 15"/>
                  <a:gd name="T58" fmla="*/ 9 w 13"/>
                  <a:gd name="T59" fmla="*/ 7 h 15"/>
                  <a:gd name="T60" fmla="*/ 9 w 13"/>
                  <a:gd name="T61" fmla="*/ 8 h 15"/>
                  <a:gd name="T62" fmla="*/ 9 w 13"/>
                  <a:gd name="T63" fmla="*/ 7 h 15"/>
                  <a:gd name="T64" fmla="*/ 3 w 13"/>
                  <a:gd name="T65" fmla="*/ 5 h 15"/>
                  <a:gd name="T66" fmla="*/ 3 w 13"/>
                  <a:gd name="T67" fmla="*/ 5 h 15"/>
                  <a:gd name="T68" fmla="*/ 6 w 13"/>
                  <a:gd name="T69" fmla="*/ 7 h 15"/>
                  <a:gd name="T70" fmla="*/ 8 w 13"/>
                  <a:gd name="T71" fmla="*/ 5 h 15"/>
                  <a:gd name="T72" fmla="*/ 7 w 13"/>
                  <a:gd name="T73" fmla="*/ 4 h 15"/>
                  <a:gd name="T74" fmla="*/ 3 w 13"/>
                  <a:gd name="T75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5">
                    <a:moveTo>
                      <a:pt x="9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10"/>
                      <a:pt x="0" y="10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5"/>
                      <a:pt x="7" y="15"/>
                      <a:pt x="9" y="15"/>
                    </a:cubicBezTo>
                    <a:cubicBezTo>
                      <a:pt x="10" y="14"/>
                      <a:pt x="10" y="13"/>
                      <a:pt x="11" y="1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5"/>
                      <a:pt x="2" y="7"/>
                    </a:cubicBezTo>
                    <a:cubicBezTo>
                      <a:pt x="1" y="6"/>
                      <a:pt x="0" y="5"/>
                      <a:pt x="0" y="4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10" y="2"/>
                      <a:pt x="10" y="1"/>
                      <a:pt x="10" y="1"/>
                    </a:cubicBezTo>
                    <a:moveTo>
                      <a:pt x="9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7"/>
                      <a:pt x="9" y="7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7" y="6"/>
                      <a:pt x="8" y="6"/>
                      <a:pt x="8" y="5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5" y="3"/>
                      <a:pt x="4" y="3"/>
                      <a:pt x="3" y="5"/>
                    </a:cubicBezTo>
                    <a:close/>
                  </a:path>
                </a:pathLst>
              </a:custGeom>
              <a:solidFill>
                <a:srgbClr val="C37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09"/>
              <p:cNvSpPr>
                <a:spLocks noEditPoints="1"/>
              </p:cNvSpPr>
              <p:nvPr/>
            </p:nvSpPr>
            <p:spPr bwMode="auto">
              <a:xfrm>
                <a:off x="6297613" y="2919413"/>
                <a:ext cx="23812" cy="28575"/>
              </a:xfrm>
              <a:custGeom>
                <a:avLst/>
                <a:gdLst>
                  <a:gd name="T0" fmla="*/ 9 w 13"/>
                  <a:gd name="T1" fmla="*/ 0 h 16"/>
                  <a:gd name="T2" fmla="*/ 10 w 13"/>
                  <a:gd name="T3" fmla="*/ 1 h 16"/>
                  <a:gd name="T4" fmla="*/ 11 w 13"/>
                  <a:gd name="T5" fmla="*/ 3 h 16"/>
                  <a:gd name="T6" fmla="*/ 10 w 13"/>
                  <a:gd name="T7" fmla="*/ 4 h 16"/>
                  <a:gd name="T8" fmla="*/ 10 w 13"/>
                  <a:gd name="T9" fmla="*/ 1 h 16"/>
                  <a:gd name="T10" fmla="*/ 8 w 13"/>
                  <a:gd name="T11" fmla="*/ 5 h 16"/>
                  <a:gd name="T12" fmla="*/ 9 w 13"/>
                  <a:gd name="T13" fmla="*/ 6 h 16"/>
                  <a:gd name="T14" fmla="*/ 8 w 13"/>
                  <a:gd name="T15" fmla="*/ 6 h 16"/>
                  <a:gd name="T16" fmla="*/ 6 w 13"/>
                  <a:gd name="T17" fmla="*/ 7 h 16"/>
                  <a:gd name="T18" fmla="*/ 5 w 13"/>
                  <a:gd name="T19" fmla="*/ 7 h 16"/>
                  <a:gd name="T20" fmla="*/ 4 w 13"/>
                  <a:gd name="T21" fmla="*/ 7 h 16"/>
                  <a:gd name="T22" fmla="*/ 3 w 13"/>
                  <a:gd name="T23" fmla="*/ 6 h 16"/>
                  <a:gd name="T24" fmla="*/ 3 w 13"/>
                  <a:gd name="T25" fmla="*/ 6 h 16"/>
                  <a:gd name="T26" fmla="*/ 0 w 13"/>
                  <a:gd name="T27" fmla="*/ 4 h 16"/>
                  <a:gd name="T28" fmla="*/ 0 w 13"/>
                  <a:gd name="T29" fmla="*/ 4 h 16"/>
                  <a:gd name="T30" fmla="*/ 0 w 13"/>
                  <a:gd name="T31" fmla="*/ 4 h 16"/>
                  <a:gd name="T32" fmla="*/ 0 w 13"/>
                  <a:gd name="T33" fmla="*/ 11 h 16"/>
                  <a:gd name="T34" fmla="*/ 6 w 13"/>
                  <a:gd name="T35" fmla="*/ 14 h 16"/>
                  <a:gd name="T36" fmla="*/ 9 w 13"/>
                  <a:gd name="T37" fmla="*/ 15 h 16"/>
                  <a:gd name="T38" fmla="*/ 11 w 13"/>
                  <a:gd name="T39" fmla="*/ 12 h 16"/>
                  <a:gd name="T40" fmla="*/ 13 w 13"/>
                  <a:gd name="T41" fmla="*/ 5 h 16"/>
                  <a:gd name="T42" fmla="*/ 9 w 13"/>
                  <a:gd name="T43" fmla="*/ 0 h 16"/>
                  <a:gd name="T44" fmla="*/ 9 w 13"/>
                  <a:gd name="T45" fmla="*/ 0 h 16"/>
                  <a:gd name="T46" fmla="*/ 0 w 13"/>
                  <a:gd name="T47" fmla="*/ 4 h 16"/>
                  <a:gd name="T48" fmla="*/ 3 w 13"/>
                  <a:gd name="T49" fmla="*/ 7 h 16"/>
                  <a:gd name="T50" fmla="*/ 0 w 13"/>
                  <a:gd name="T51" fmla="*/ 4 h 16"/>
                  <a:gd name="T52" fmla="*/ 10 w 13"/>
                  <a:gd name="T53" fmla="*/ 7 h 16"/>
                  <a:gd name="T54" fmla="*/ 10 w 13"/>
                  <a:gd name="T55" fmla="*/ 7 h 16"/>
                  <a:gd name="T56" fmla="*/ 10 w 13"/>
                  <a:gd name="T57" fmla="*/ 8 h 16"/>
                  <a:gd name="T58" fmla="*/ 10 w 13"/>
                  <a:gd name="T59" fmla="*/ 7 h 16"/>
                  <a:gd name="T60" fmla="*/ 3 w 13"/>
                  <a:gd name="T61" fmla="*/ 5 h 16"/>
                  <a:gd name="T62" fmla="*/ 3 w 13"/>
                  <a:gd name="T63" fmla="*/ 6 h 16"/>
                  <a:gd name="T64" fmla="*/ 6 w 13"/>
                  <a:gd name="T65" fmla="*/ 7 h 16"/>
                  <a:gd name="T66" fmla="*/ 8 w 13"/>
                  <a:gd name="T67" fmla="*/ 5 h 16"/>
                  <a:gd name="T68" fmla="*/ 8 w 13"/>
                  <a:gd name="T69" fmla="*/ 4 h 16"/>
                  <a:gd name="T70" fmla="*/ 3 w 13"/>
                  <a:gd name="T71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" h="16">
                    <a:moveTo>
                      <a:pt x="9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1" y="2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1"/>
                      <a:pt x="10" y="1"/>
                    </a:cubicBezTo>
                    <a:cubicBezTo>
                      <a:pt x="10" y="3"/>
                      <a:pt x="9" y="4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7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4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11"/>
                      <a:pt x="0" y="11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5"/>
                      <a:pt x="8" y="16"/>
                      <a:pt x="9" y="15"/>
                    </a:cubicBezTo>
                    <a:cubicBezTo>
                      <a:pt x="11" y="15"/>
                      <a:pt x="11" y="14"/>
                      <a:pt x="11" y="12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0" y="4"/>
                    </a:moveTo>
                    <a:cubicBezTo>
                      <a:pt x="0" y="4"/>
                      <a:pt x="1" y="6"/>
                      <a:pt x="3" y="7"/>
                    </a:cubicBezTo>
                    <a:cubicBezTo>
                      <a:pt x="1" y="6"/>
                      <a:pt x="0" y="6"/>
                      <a:pt x="0" y="4"/>
                    </a:cubicBezTo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moveTo>
                      <a:pt x="3" y="5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7" y="7"/>
                      <a:pt x="8" y="6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5" y="3"/>
                      <a:pt x="5" y="3"/>
                      <a:pt x="3" y="5"/>
                    </a:cubicBezTo>
                    <a:close/>
                  </a:path>
                </a:pathLst>
              </a:custGeom>
              <a:solidFill>
                <a:srgbClr val="C37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0"/>
              <p:cNvSpPr>
                <a:spLocks noEditPoints="1"/>
              </p:cNvSpPr>
              <p:nvPr/>
            </p:nvSpPr>
            <p:spPr bwMode="auto">
              <a:xfrm>
                <a:off x="6224588" y="2959100"/>
                <a:ext cx="25400" cy="30163"/>
              </a:xfrm>
              <a:custGeom>
                <a:avLst/>
                <a:gdLst>
                  <a:gd name="T0" fmla="*/ 10 w 14"/>
                  <a:gd name="T1" fmla="*/ 0 h 16"/>
                  <a:gd name="T2" fmla="*/ 10 w 14"/>
                  <a:gd name="T3" fmla="*/ 2 h 16"/>
                  <a:gd name="T4" fmla="*/ 9 w 14"/>
                  <a:gd name="T5" fmla="*/ 6 h 16"/>
                  <a:gd name="T6" fmla="*/ 9 w 14"/>
                  <a:gd name="T7" fmla="*/ 6 h 16"/>
                  <a:gd name="T8" fmla="*/ 8 w 14"/>
                  <a:gd name="T9" fmla="*/ 7 h 16"/>
                  <a:gd name="T10" fmla="*/ 6 w 14"/>
                  <a:gd name="T11" fmla="*/ 7 h 16"/>
                  <a:gd name="T12" fmla="*/ 6 w 14"/>
                  <a:gd name="T13" fmla="*/ 8 h 16"/>
                  <a:gd name="T14" fmla="*/ 4 w 14"/>
                  <a:gd name="T15" fmla="*/ 7 h 16"/>
                  <a:gd name="T16" fmla="*/ 4 w 14"/>
                  <a:gd name="T17" fmla="*/ 7 h 16"/>
                  <a:gd name="T18" fmla="*/ 4 w 14"/>
                  <a:gd name="T19" fmla="*/ 6 h 16"/>
                  <a:gd name="T20" fmla="*/ 1 w 14"/>
                  <a:gd name="T21" fmla="*/ 4 h 16"/>
                  <a:gd name="T22" fmla="*/ 1 w 14"/>
                  <a:gd name="T23" fmla="*/ 4 h 16"/>
                  <a:gd name="T24" fmla="*/ 1 w 14"/>
                  <a:gd name="T25" fmla="*/ 11 h 16"/>
                  <a:gd name="T26" fmla="*/ 6 w 14"/>
                  <a:gd name="T27" fmla="*/ 15 h 16"/>
                  <a:gd name="T28" fmla="*/ 9 w 14"/>
                  <a:gd name="T29" fmla="*/ 16 h 16"/>
                  <a:gd name="T30" fmla="*/ 11 w 14"/>
                  <a:gd name="T31" fmla="*/ 13 h 16"/>
                  <a:gd name="T32" fmla="*/ 14 w 14"/>
                  <a:gd name="T33" fmla="*/ 5 h 16"/>
                  <a:gd name="T34" fmla="*/ 10 w 14"/>
                  <a:gd name="T35" fmla="*/ 0 h 16"/>
                  <a:gd name="T36" fmla="*/ 10 w 14"/>
                  <a:gd name="T37" fmla="*/ 0 h 16"/>
                  <a:gd name="T38" fmla="*/ 1 w 14"/>
                  <a:gd name="T39" fmla="*/ 5 h 16"/>
                  <a:gd name="T40" fmla="*/ 1 w 14"/>
                  <a:gd name="T41" fmla="*/ 4 h 16"/>
                  <a:gd name="T42" fmla="*/ 3 w 14"/>
                  <a:gd name="T43" fmla="*/ 7 h 16"/>
                  <a:gd name="T44" fmla="*/ 1 w 14"/>
                  <a:gd name="T45" fmla="*/ 5 h 16"/>
                  <a:gd name="T46" fmla="*/ 10 w 14"/>
                  <a:gd name="T47" fmla="*/ 2 h 16"/>
                  <a:gd name="T48" fmla="*/ 10 w 14"/>
                  <a:gd name="T49" fmla="*/ 2 h 16"/>
                  <a:gd name="T50" fmla="*/ 11 w 14"/>
                  <a:gd name="T51" fmla="*/ 3 h 16"/>
                  <a:gd name="T52" fmla="*/ 10 w 14"/>
                  <a:gd name="T53" fmla="*/ 4 h 16"/>
                  <a:gd name="T54" fmla="*/ 10 w 14"/>
                  <a:gd name="T55" fmla="*/ 2 h 16"/>
                  <a:gd name="T56" fmla="*/ 10 w 14"/>
                  <a:gd name="T57" fmla="*/ 8 h 16"/>
                  <a:gd name="T58" fmla="*/ 10 w 14"/>
                  <a:gd name="T59" fmla="*/ 8 h 16"/>
                  <a:gd name="T60" fmla="*/ 10 w 14"/>
                  <a:gd name="T61" fmla="*/ 8 h 16"/>
                  <a:gd name="T62" fmla="*/ 10 w 14"/>
                  <a:gd name="T63" fmla="*/ 8 h 16"/>
                  <a:gd name="T64" fmla="*/ 4 w 14"/>
                  <a:gd name="T65" fmla="*/ 6 h 16"/>
                  <a:gd name="T66" fmla="*/ 4 w 14"/>
                  <a:gd name="T67" fmla="*/ 6 h 16"/>
                  <a:gd name="T68" fmla="*/ 6 w 14"/>
                  <a:gd name="T69" fmla="*/ 7 h 16"/>
                  <a:gd name="T70" fmla="*/ 9 w 14"/>
                  <a:gd name="T71" fmla="*/ 6 h 16"/>
                  <a:gd name="T72" fmla="*/ 8 w 14"/>
                  <a:gd name="T73" fmla="*/ 4 h 16"/>
                  <a:gd name="T74" fmla="*/ 4 w 14"/>
                  <a:gd name="T75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" h="16">
                    <a:moveTo>
                      <a:pt x="10" y="0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8" y="7"/>
                    </a:cubicBezTo>
                    <a:cubicBezTo>
                      <a:pt x="8" y="7"/>
                      <a:pt x="7" y="7"/>
                      <a:pt x="6" y="7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5" y="8"/>
                      <a:pt x="5" y="8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1" y="11"/>
                      <a:pt x="1" y="11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8" y="16"/>
                      <a:pt x="9" y="16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1" y="5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6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1" y="3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3"/>
                      <a:pt x="10" y="2"/>
                      <a:pt x="10" y="2"/>
                    </a:cubicBezTo>
                    <a:moveTo>
                      <a:pt x="10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moveTo>
                      <a:pt x="4" y="6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7"/>
                      <a:pt x="8" y="7"/>
                      <a:pt x="9" y="6"/>
                    </a:cubicBezTo>
                    <a:cubicBezTo>
                      <a:pt x="9" y="5"/>
                      <a:pt x="9" y="5"/>
                      <a:pt x="8" y="4"/>
                    </a:cubicBezTo>
                    <a:cubicBezTo>
                      <a:pt x="6" y="4"/>
                      <a:pt x="5" y="3"/>
                      <a:pt x="4" y="6"/>
                    </a:cubicBezTo>
                    <a:close/>
                  </a:path>
                </a:pathLst>
              </a:custGeom>
              <a:solidFill>
                <a:srgbClr val="C37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1"/>
              <p:cNvSpPr>
                <a:spLocks noEditPoints="1"/>
              </p:cNvSpPr>
              <p:nvPr/>
            </p:nvSpPr>
            <p:spPr bwMode="auto">
              <a:xfrm>
                <a:off x="6302375" y="2989263"/>
                <a:ext cx="23812" cy="26988"/>
              </a:xfrm>
              <a:custGeom>
                <a:avLst/>
                <a:gdLst>
                  <a:gd name="T0" fmla="*/ 9 w 13"/>
                  <a:gd name="T1" fmla="*/ 0 h 15"/>
                  <a:gd name="T2" fmla="*/ 10 w 13"/>
                  <a:gd name="T3" fmla="*/ 1 h 15"/>
                  <a:gd name="T4" fmla="*/ 8 w 13"/>
                  <a:gd name="T5" fmla="*/ 5 h 15"/>
                  <a:gd name="T6" fmla="*/ 8 w 13"/>
                  <a:gd name="T7" fmla="*/ 5 h 15"/>
                  <a:gd name="T8" fmla="*/ 8 w 13"/>
                  <a:gd name="T9" fmla="*/ 6 h 15"/>
                  <a:gd name="T10" fmla="*/ 6 w 13"/>
                  <a:gd name="T11" fmla="*/ 7 h 15"/>
                  <a:gd name="T12" fmla="*/ 5 w 13"/>
                  <a:gd name="T13" fmla="*/ 7 h 15"/>
                  <a:gd name="T14" fmla="*/ 3 w 13"/>
                  <a:gd name="T15" fmla="*/ 7 h 15"/>
                  <a:gd name="T16" fmla="*/ 3 w 13"/>
                  <a:gd name="T17" fmla="*/ 6 h 15"/>
                  <a:gd name="T18" fmla="*/ 3 w 13"/>
                  <a:gd name="T19" fmla="*/ 5 h 15"/>
                  <a:gd name="T20" fmla="*/ 0 w 13"/>
                  <a:gd name="T21" fmla="*/ 4 h 15"/>
                  <a:gd name="T22" fmla="*/ 0 w 13"/>
                  <a:gd name="T23" fmla="*/ 4 h 15"/>
                  <a:gd name="T24" fmla="*/ 0 w 13"/>
                  <a:gd name="T25" fmla="*/ 10 h 15"/>
                  <a:gd name="T26" fmla="*/ 6 w 13"/>
                  <a:gd name="T27" fmla="*/ 14 h 15"/>
                  <a:gd name="T28" fmla="*/ 9 w 13"/>
                  <a:gd name="T29" fmla="*/ 15 h 15"/>
                  <a:gd name="T30" fmla="*/ 11 w 13"/>
                  <a:gd name="T31" fmla="*/ 12 h 15"/>
                  <a:gd name="T32" fmla="*/ 13 w 13"/>
                  <a:gd name="T33" fmla="*/ 4 h 15"/>
                  <a:gd name="T34" fmla="*/ 9 w 13"/>
                  <a:gd name="T35" fmla="*/ 0 h 15"/>
                  <a:gd name="T36" fmla="*/ 9 w 13"/>
                  <a:gd name="T37" fmla="*/ 0 h 15"/>
                  <a:gd name="T38" fmla="*/ 0 w 13"/>
                  <a:gd name="T39" fmla="*/ 4 h 15"/>
                  <a:gd name="T40" fmla="*/ 0 w 13"/>
                  <a:gd name="T41" fmla="*/ 4 h 15"/>
                  <a:gd name="T42" fmla="*/ 2 w 13"/>
                  <a:gd name="T43" fmla="*/ 7 h 15"/>
                  <a:gd name="T44" fmla="*/ 0 w 13"/>
                  <a:gd name="T45" fmla="*/ 4 h 15"/>
                  <a:gd name="T46" fmla="*/ 10 w 13"/>
                  <a:gd name="T47" fmla="*/ 1 h 15"/>
                  <a:gd name="T48" fmla="*/ 10 w 13"/>
                  <a:gd name="T49" fmla="*/ 1 h 15"/>
                  <a:gd name="T50" fmla="*/ 10 w 13"/>
                  <a:gd name="T51" fmla="*/ 3 h 15"/>
                  <a:gd name="T52" fmla="*/ 10 w 13"/>
                  <a:gd name="T53" fmla="*/ 4 h 15"/>
                  <a:gd name="T54" fmla="*/ 10 w 13"/>
                  <a:gd name="T55" fmla="*/ 1 h 15"/>
                  <a:gd name="T56" fmla="*/ 9 w 13"/>
                  <a:gd name="T57" fmla="*/ 7 h 15"/>
                  <a:gd name="T58" fmla="*/ 9 w 13"/>
                  <a:gd name="T59" fmla="*/ 7 h 15"/>
                  <a:gd name="T60" fmla="*/ 9 w 13"/>
                  <a:gd name="T61" fmla="*/ 8 h 15"/>
                  <a:gd name="T62" fmla="*/ 9 w 13"/>
                  <a:gd name="T63" fmla="*/ 7 h 15"/>
                  <a:gd name="T64" fmla="*/ 3 w 13"/>
                  <a:gd name="T65" fmla="*/ 5 h 15"/>
                  <a:gd name="T66" fmla="*/ 3 w 13"/>
                  <a:gd name="T67" fmla="*/ 5 h 15"/>
                  <a:gd name="T68" fmla="*/ 6 w 13"/>
                  <a:gd name="T69" fmla="*/ 7 h 15"/>
                  <a:gd name="T70" fmla="*/ 8 w 13"/>
                  <a:gd name="T71" fmla="*/ 5 h 15"/>
                  <a:gd name="T72" fmla="*/ 7 w 13"/>
                  <a:gd name="T73" fmla="*/ 4 h 15"/>
                  <a:gd name="T74" fmla="*/ 3 w 13"/>
                  <a:gd name="T75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5">
                    <a:moveTo>
                      <a:pt x="9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10"/>
                      <a:pt x="0" y="1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5"/>
                      <a:pt x="7" y="15"/>
                      <a:pt x="9" y="15"/>
                    </a:cubicBezTo>
                    <a:cubicBezTo>
                      <a:pt x="10" y="14"/>
                      <a:pt x="10" y="13"/>
                      <a:pt x="11" y="12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5"/>
                      <a:pt x="2" y="7"/>
                    </a:cubicBezTo>
                    <a:cubicBezTo>
                      <a:pt x="1" y="6"/>
                      <a:pt x="0" y="5"/>
                      <a:pt x="0" y="4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3"/>
                    </a:cubicBezTo>
                    <a:cubicBezTo>
                      <a:pt x="10" y="3"/>
                      <a:pt x="10" y="3"/>
                      <a:pt x="10" y="4"/>
                    </a:cubicBezTo>
                    <a:cubicBezTo>
                      <a:pt x="10" y="2"/>
                      <a:pt x="10" y="1"/>
                      <a:pt x="10" y="1"/>
                    </a:cubicBezTo>
                    <a:moveTo>
                      <a:pt x="9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7"/>
                      <a:pt x="9" y="7"/>
                    </a:cubicBezTo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7" y="6"/>
                      <a:pt x="8" y="6"/>
                      <a:pt x="8" y="5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5" y="3"/>
                      <a:pt x="4" y="3"/>
                      <a:pt x="3" y="5"/>
                    </a:cubicBezTo>
                    <a:close/>
                  </a:path>
                </a:pathLst>
              </a:custGeom>
              <a:solidFill>
                <a:srgbClr val="C37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2"/>
              <p:cNvSpPr>
                <a:spLocks noEditPoints="1"/>
              </p:cNvSpPr>
              <p:nvPr/>
            </p:nvSpPr>
            <p:spPr bwMode="auto">
              <a:xfrm>
                <a:off x="6237288" y="2886075"/>
                <a:ext cx="22225" cy="30163"/>
              </a:xfrm>
              <a:custGeom>
                <a:avLst/>
                <a:gdLst>
                  <a:gd name="T0" fmla="*/ 9 w 13"/>
                  <a:gd name="T1" fmla="*/ 0 h 16"/>
                  <a:gd name="T2" fmla="*/ 10 w 13"/>
                  <a:gd name="T3" fmla="*/ 2 h 16"/>
                  <a:gd name="T4" fmla="*/ 9 w 13"/>
                  <a:gd name="T5" fmla="*/ 6 h 16"/>
                  <a:gd name="T6" fmla="*/ 9 w 13"/>
                  <a:gd name="T7" fmla="*/ 6 h 16"/>
                  <a:gd name="T8" fmla="*/ 8 w 13"/>
                  <a:gd name="T9" fmla="*/ 7 h 16"/>
                  <a:gd name="T10" fmla="*/ 6 w 13"/>
                  <a:gd name="T11" fmla="*/ 7 h 16"/>
                  <a:gd name="T12" fmla="*/ 5 w 13"/>
                  <a:gd name="T13" fmla="*/ 8 h 16"/>
                  <a:gd name="T14" fmla="*/ 4 w 13"/>
                  <a:gd name="T15" fmla="*/ 8 h 16"/>
                  <a:gd name="T16" fmla="*/ 3 w 13"/>
                  <a:gd name="T17" fmla="*/ 7 h 16"/>
                  <a:gd name="T18" fmla="*/ 3 w 13"/>
                  <a:gd name="T19" fmla="*/ 6 h 16"/>
                  <a:gd name="T20" fmla="*/ 0 w 13"/>
                  <a:gd name="T21" fmla="*/ 5 h 16"/>
                  <a:gd name="T22" fmla="*/ 0 w 13"/>
                  <a:gd name="T23" fmla="*/ 4 h 16"/>
                  <a:gd name="T24" fmla="*/ 0 w 13"/>
                  <a:gd name="T25" fmla="*/ 11 h 16"/>
                  <a:gd name="T26" fmla="*/ 6 w 13"/>
                  <a:gd name="T27" fmla="*/ 15 h 16"/>
                  <a:gd name="T28" fmla="*/ 9 w 13"/>
                  <a:gd name="T29" fmla="*/ 16 h 16"/>
                  <a:gd name="T30" fmla="*/ 11 w 13"/>
                  <a:gd name="T31" fmla="*/ 13 h 16"/>
                  <a:gd name="T32" fmla="*/ 13 w 13"/>
                  <a:gd name="T33" fmla="*/ 5 h 16"/>
                  <a:gd name="T34" fmla="*/ 10 w 13"/>
                  <a:gd name="T35" fmla="*/ 0 h 16"/>
                  <a:gd name="T36" fmla="*/ 9 w 13"/>
                  <a:gd name="T37" fmla="*/ 0 h 16"/>
                  <a:gd name="T38" fmla="*/ 0 w 13"/>
                  <a:gd name="T39" fmla="*/ 5 h 16"/>
                  <a:gd name="T40" fmla="*/ 0 w 13"/>
                  <a:gd name="T41" fmla="*/ 5 h 16"/>
                  <a:gd name="T42" fmla="*/ 3 w 13"/>
                  <a:gd name="T43" fmla="*/ 7 h 16"/>
                  <a:gd name="T44" fmla="*/ 0 w 13"/>
                  <a:gd name="T45" fmla="*/ 5 h 16"/>
                  <a:gd name="T46" fmla="*/ 10 w 13"/>
                  <a:gd name="T47" fmla="*/ 2 h 16"/>
                  <a:gd name="T48" fmla="*/ 10 w 13"/>
                  <a:gd name="T49" fmla="*/ 2 h 16"/>
                  <a:gd name="T50" fmla="*/ 11 w 13"/>
                  <a:gd name="T51" fmla="*/ 3 h 16"/>
                  <a:gd name="T52" fmla="*/ 10 w 13"/>
                  <a:gd name="T53" fmla="*/ 4 h 16"/>
                  <a:gd name="T54" fmla="*/ 10 w 13"/>
                  <a:gd name="T55" fmla="*/ 2 h 16"/>
                  <a:gd name="T56" fmla="*/ 10 w 13"/>
                  <a:gd name="T57" fmla="*/ 8 h 16"/>
                  <a:gd name="T58" fmla="*/ 10 w 13"/>
                  <a:gd name="T59" fmla="*/ 8 h 16"/>
                  <a:gd name="T60" fmla="*/ 10 w 13"/>
                  <a:gd name="T61" fmla="*/ 8 h 16"/>
                  <a:gd name="T62" fmla="*/ 10 w 13"/>
                  <a:gd name="T63" fmla="*/ 8 h 16"/>
                  <a:gd name="T64" fmla="*/ 4 w 13"/>
                  <a:gd name="T65" fmla="*/ 6 h 16"/>
                  <a:gd name="T66" fmla="*/ 3 w 13"/>
                  <a:gd name="T67" fmla="*/ 6 h 16"/>
                  <a:gd name="T68" fmla="*/ 6 w 13"/>
                  <a:gd name="T69" fmla="*/ 7 h 16"/>
                  <a:gd name="T70" fmla="*/ 9 w 13"/>
                  <a:gd name="T71" fmla="*/ 6 h 16"/>
                  <a:gd name="T72" fmla="*/ 8 w 13"/>
                  <a:gd name="T73" fmla="*/ 5 h 16"/>
                  <a:gd name="T74" fmla="*/ 4 w 13"/>
                  <a:gd name="T75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6">
                    <a:moveTo>
                      <a:pt x="9" y="0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9" y="5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9" y="7"/>
                      <a:pt x="8" y="7"/>
                    </a:cubicBezTo>
                    <a:cubicBezTo>
                      <a:pt x="8" y="7"/>
                      <a:pt x="7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4" y="8"/>
                      <a:pt x="4" y="8"/>
                    </a:cubicBezTo>
                    <a:cubicBezTo>
                      <a:pt x="4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11"/>
                      <a:pt x="0" y="11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5"/>
                      <a:pt x="8" y="16"/>
                      <a:pt x="9" y="16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1" y="7"/>
                      <a:pt x="0" y="6"/>
                      <a:pt x="0" y="5"/>
                    </a:cubicBezTo>
                    <a:moveTo>
                      <a:pt x="10" y="2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1" y="3"/>
                    </a:cubicBezTo>
                    <a:cubicBezTo>
                      <a:pt x="11" y="4"/>
                      <a:pt x="10" y="4"/>
                      <a:pt x="10" y="4"/>
                    </a:cubicBezTo>
                    <a:cubicBezTo>
                      <a:pt x="10" y="3"/>
                      <a:pt x="10" y="2"/>
                      <a:pt x="10" y="2"/>
                    </a:cubicBezTo>
                    <a:moveTo>
                      <a:pt x="10" y="8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5" y="7"/>
                      <a:pt x="6" y="7"/>
                    </a:cubicBezTo>
                    <a:cubicBezTo>
                      <a:pt x="7" y="7"/>
                      <a:pt x="8" y="7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6" y="4"/>
                      <a:pt x="5" y="4"/>
                      <a:pt x="4" y="6"/>
                    </a:cubicBezTo>
                    <a:close/>
                  </a:path>
                </a:pathLst>
              </a:custGeom>
              <a:solidFill>
                <a:srgbClr val="C37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3"/>
              <p:cNvSpPr>
                <a:spLocks noEditPoints="1"/>
              </p:cNvSpPr>
              <p:nvPr/>
            </p:nvSpPr>
            <p:spPr bwMode="auto">
              <a:xfrm>
                <a:off x="6356350" y="2959100"/>
                <a:ext cx="25400" cy="26988"/>
              </a:xfrm>
              <a:custGeom>
                <a:avLst/>
                <a:gdLst>
                  <a:gd name="T0" fmla="*/ 10 w 14"/>
                  <a:gd name="T1" fmla="*/ 0 h 15"/>
                  <a:gd name="T2" fmla="*/ 10 w 14"/>
                  <a:gd name="T3" fmla="*/ 1 h 15"/>
                  <a:gd name="T4" fmla="*/ 9 w 14"/>
                  <a:gd name="T5" fmla="*/ 5 h 15"/>
                  <a:gd name="T6" fmla="*/ 9 w 14"/>
                  <a:gd name="T7" fmla="*/ 5 h 15"/>
                  <a:gd name="T8" fmla="*/ 8 w 14"/>
                  <a:gd name="T9" fmla="*/ 6 h 15"/>
                  <a:gd name="T10" fmla="*/ 6 w 14"/>
                  <a:gd name="T11" fmla="*/ 7 h 15"/>
                  <a:gd name="T12" fmla="*/ 6 w 14"/>
                  <a:gd name="T13" fmla="*/ 7 h 15"/>
                  <a:gd name="T14" fmla="*/ 4 w 14"/>
                  <a:gd name="T15" fmla="*/ 7 h 15"/>
                  <a:gd name="T16" fmla="*/ 4 w 14"/>
                  <a:gd name="T17" fmla="*/ 6 h 15"/>
                  <a:gd name="T18" fmla="*/ 4 w 14"/>
                  <a:gd name="T19" fmla="*/ 5 h 15"/>
                  <a:gd name="T20" fmla="*/ 1 w 14"/>
                  <a:gd name="T21" fmla="*/ 4 h 15"/>
                  <a:gd name="T22" fmla="*/ 0 w 14"/>
                  <a:gd name="T23" fmla="*/ 4 h 15"/>
                  <a:gd name="T24" fmla="*/ 1 w 14"/>
                  <a:gd name="T25" fmla="*/ 10 h 15"/>
                  <a:gd name="T26" fmla="*/ 6 w 14"/>
                  <a:gd name="T27" fmla="*/ 14 h 15"/>
                  <a:gd name="T28" fmla="*/ 9 w 14"/>
                  <a:gd name="T29" fmla="*/ 15 h 15"/>
                  <a:gd name="T30" fmla="*/ 11 w 14"/>
                  <a:gd name="T31" fmla="*/ 12 h 15"/>
                  <a:gd name="T32" fmla="*/ 14 w 14"/>
                  <a:gd name="T33" fmla="*/ 4 h 15"/>
                  <a:gd name="T34" fmla="*/ 10 w 14"/>
                  <a:gd name="T35" fmla="*/ 0 h 15"/>
                  <a:gd name="T36" fmla="*/ 10 w 14"/>
                  <a:gd name="T37" fmla="*/ 0 h 15"/>
                  <a:gd name="T38" fmla="*/ 1 w 14"/>
                  <a:gd name="T39" fmla="*/ 4 h 15"/>
                  <a:gd name="T40" fmla="*/ 1 w 14"/>
                  <a:gd name="T41" fmla="*/ 4 h 15"/>
                  <a:gd name="T42" fmla="*/ 3 w 14"/>
                  <a:gd name="T43" fmla="*/ 7 h 15"/>
                  <a:gd name="T44" fmla="*/ 1 w 14"/>
                  <a:gd name="T45" fmla="*/ 4 h 15"/>
                  <a:gd name="T46" fmla="*/ 10 w 14"/>
                  <a:gd name="T47" fmla="*/ 1 h 15"/>
                  <a:gd name="T48" fmla="*/ 10 w 14"/>
                  <a:gd name="T49" fmla="*/ 1 h 15"/>
                  <a:gd name="T50" fmla="*/ 11 w 14"/>
                  <a:gd name="T51" fmla="*/ 3 h 15"/>
                  <a:gd name="T52" fmla="*/ 10 w 14"/>
                  <a:gd name="T53" fmla="*/ 4 h 15"/>
                  <a:gd name="T54" fmla="*/ 10 w 14"/>
                  <a:gd name="T55" fmla="*/ 1 h 15"/>
                  <a:gd name="T56" fmla="*/ 10 w 14"/>
                  <a:gd name="T57" fmla="*/ 7 h 15"/>
                  <a:gd name="T58" fmla="*/ 10 w 14"/>
                  <a:gd name="T59" fmla="*/ 7 h 15"/>
                  <a:gd name="T60" fmla="*/ 10 w 14"/>
                  <a:gd name="T61" fmla="*/ 8 h 15"/>
                  <a:gd name="T62" fmla="*/ 10 w 14"/>
                  <a:gd name="T63" fmla="*/ 7 h 15"/>
                  <a:gd name="T64" fmla="*/ 4 w 14"/>
                  <a:gd name="T65" fmla="*/ 5 h 15"/>
                  <a:gd name="T66" fmla="*/ 4 w 14"/>
                  <a:gd name="T67" fmla="*/ 5 h 15"/>
                  <a:gd name="T68" fmla="*/ 6 w 14"/>
                  <a:gd name="T69" fmla="*/ 7 h 15"/>
                  <a:gd name="T70" fmla="*/ 9 w 14"/>
                  <a:gd name="T71" fmla="*/ 5 h 15"/>
                  <a:gd name="T72" fmla="*/ 8 w 14"/>
                  <a:gd name="T73" fmla="*/ 4 h 15"/>
                  <a:gd name="T74" fmla="*/ 4 w 14"/>
                  <a:gd name="T75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" h="15">
                    <a:moveTo>
                      <a:pt x="10" y="0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4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6"/>
                      <a:pt x="9" y="6"/>
                      <a:pt x="8" y="6"/>
                    </a:cubicBezTo>
                    <a:cubicBezTo>
                      <a:pt x="8" y="7"/>
                      <a:pt x="7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1" y="5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10"/>
                      <a:pt x="1" y="1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5"/>
                      <a:pt x="8" y="15"/>
                      <a:pt x="9" y="15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3" y="7"/>
                    </a:cubicBezTo>
                    <a:cubicBezTo>
                      <a:pt x="2" y="6"/>
                      <a:pt x="1" y="5"/>
                      <a:pt x="1" y="4"/>
                    </a:cubicBezTo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1" y="1"/>
                      <a:pt x="11" y="2"/>
                      <a:pt x="11" y="3"/>
                    </a:cubicBezTo>
                    <a:cubicBezTo>
                      <a:pt x="11" y="3"/>
                      <a:pt x="10" y="3"/>
                      <a:pt x="10" y="4"/>
                    </a:cubicBezTo>
                    <a:cubicBezTo>
                      <a:pt x="10" y="2"/>
                      <a:pt x="10" y="1"/>
                      <a:pt x="10" y="1"/>
                    </a:cubicBezTo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7"/>
                      <a:pt x="10" y="7"/>
                      <a:pt x="10" y="7"/>
                    </a:cubicBezTo>
                    <a:moveTo>
                      <a:pt x="4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5" y="7"/>
                      <a:pt x="6" y="7"/>
                    </a:cubicBezTo>
                    <a:cubicBezTo>
                      <a:pt x="7" y="6"/>
                      <a:pt x="8" y="6"/>
                      <a:pt x="9" y="5"/>
                    </a:cubicBezTo>
                    <a:cubicBezTo>
                      <a:pt x="9" y="5"/>
                      <a:pt x="8" y="4"/>
                      <a:pt x="8" y="4"/>
                    </a:cubicBezTo>
                    <a:cubicBezTo>
                      <a:pt x="6" y="3"/>
                      <a:pt x="5" y="3"/>
                      <a:pt x="4" y="5"/>
                    </a:cubicBezTo>
                    <a:close/>
                  </a:path>
                </a:pathLst>
              </a:custGeom>
              <a:solidFill>
                <a:srgbClr val="C37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14"/>
              <p:cNvSpPr>
                <a:spLocks noEditPoints="1"/>
              </p:cNvSpPr>
              <p:nvPr/>
            </p:nvSpPr>
            <p:spPr bwMode="auto">
              <a:xfrm>
                <a:off x="6129338" y="2278063"/>
                <a:ext cx="138112" cy="133350"/>
              </a:xfrm>
              <a:custGeom>
                <a:avLst/>
                <a:gdLst>
                  <a:gd name="T0" fmla="*/ 16 w 76"/>
                  <a:gd name="T1" fmla="*/ 10 h 74"/>
                  <a:gd name="T2" fmla="*/ 9 w 76"/>
                  <a:gd name="T3" fmla="*/ 20 h 74"/>
                  <a:gd name="T4" fmla="*/ 2 w 76"/>
                  <a:gd name="T5" fmla="*/ 26 h 74"/>
                  <a:gd name="T6" fmla="*/ 0 w 76"/>
                  <a:gd name="T7" fmla="*/ 39 h 74"/>
                  <a:gd name="T8" fmla="*/ 21 w 76"/>
                  <a:gd name="T9" fmla="*/ 71 h 74"/>
                  <a:gd name="T10" fmla="*/ 45 w 76"/>
                  <a:gd name="T11" fmla="*/ 71 h 74"/>
                  <a:gd name="T12" fmla="*/ 60 w 76"/>
                  <a:gd name="T13" fmla="*/ 71 h 74"/>
                  <a:gd name="T14" fmla="*/ 66 w 76"/>
                  <a:gd name="T15" fmla="*/ 67 h 74"/>
                  <a:gd name="T16" fmla="*/ 71 w 76"/>
                  <a:gd name="T17" fmla="*/ 53 h 74"/>
                  <a:gd name="T18" fmla="*/ 73 w 76"/>
                  <a:gd name="T19" fmla="*/ 49 h 74"/>
                  <a:gd name="T20" fmla="*/ 76 w 76"/>
                  <a:gd name="T21" fmla="*/ 38 h 74"/>
                  <a:gd name="T22" fmla="*/ 54 w 76"/>
                  <a:gd name="T23" fmla="*/ 8 h 74"/>
                  <a:gd name="T24" fmla="*/ 16 w 76"/>
                  <a:gd name="T25" fmla="*/ 10 h 74"/>
                  <a:gd name="T26" fmla="*/ 53 w 76"/>
                  <a:gd name="T27" fmla="*/ 36 h 74"/>
                  <a:gd name="T28" fmla="*/ 54 w 76"/>
                  <a:gd name="T29" fmla="*/ 39 h 74"/>
                  <a:gd name="T30" fmla="*/ 52 w 76"/>
                  <a:gd name="T31" fmla="*/ 38 h 74"/>
                  <a:gd name="T32" fmla="*/ 53 w 76"/>
                  <a:gd name="T33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74">
                    <a:moveTo>
                      <a:pt x="16" y="10"/>
                    </a:moveTo>
                    <a:cubicBezTo>
                      <a:pt x="13" y="13"/>
                      <a:pt x="11" y="16"/>
                      <a:pt x="9" y="20"/>
                    </a:cubicBezTo>
                    <a:cubicBezTo>
                      <a:pt x="6" y="20"/>
                      <a:pt x="2" y="22"/>
                      <a:pt x="2" y="26"/>
                    </a:cubicBezTo>
                    <a:cubicBezTo>
                      <a:pt x="1" y="31"/>
                      <a:pt x="0" y="35"/>
                      <a:pt x="0" y="39"/>
                    </a:cubicBezTo>
                    <a:cubicBezTo>
                      <a:pt x="0" y="62"/>
                      <a:pt x="14" y="69"/>
                      <a:pt x="21" y="71"/>
                    </a:cubicBezTo>
                    <a:cubicBezTo>
                      <a:pt x="28" y="74"/>
                      <a:pt x="37" y="73"/>
                      <a:pt x="45" y="71"/>
                    </a:cubicBezTo>
                    <a:cubicBezTo>
                      <a:pt x="50" y="72"/>
                      <a:pt x="54" y="72"/>
                      <a:pt x="60" y="71"/>
                    </a:cubicBezTo>
                    <a:cubicBezTo>
                      <a:pt x="63" y="71"/>
                      <a:pt x="65" y="70"/>
                      <a:pt x="66" y="67"/>
                    </a:cubicBezTo>
                    <a:cubicBezTo>
                      <a:pt x="69" y="63"/>
                      <a:pt x="70" y="58"/>
                      <a:pt x="71" y="53"/>
                    </a:cubicBezTo>
                    <a:cubicBezTo>
                      <a:pt x="71" y="52"/>
                      <a:pt x="73" y="51"/>
                      <a:pt x="73" y="49"/>
                    </a:cubicBezTo>
                    <a:cubicBezTo>
                      <a:pt x="74" y="47"/>
                      <a:pt x="76" y="43"/>
                      <a:pt x="76" y="38"/>
                    </a:cubicBezTo>
                    <a:cubicBezTo>
                      <a:pt x="76" y="30"/>
                      <a:pt x="71" y="18"/>
                      <a:pt x="54" y="8"/>
                    </a:cubicBezTo>
                    <a:cubicBezTo>
                      <a:pt x="41" y="0"/>
                      <a:pt x="27" y="1"/>
                      <a:pt x="16" y="10"/>
                    </a:cubicBezTo>
                    <a:moveTo>
                      <a:pt x="53" y="36"/>
                    </a:moveTo>
                    <a:cubicBezTo>
                      <a:pt x="53" y="37"/>
                      <a:pt x="54" y="38"/>
                      <a:pt x="54" y="39"/>
                    </a:cubicBezTo>
                    <a:cubicBezTo>
                      <a:pt x="53" y="39"/>
                      <a:pt x="53" y="38"/>
                      <a:pt x="52" y="38"/>
                    </a:cubicBezTo>
                    <a:cubicBezTo>
                      <a:pt x="52" y="37"/>
                      <a:pt x="52" y="37"/>
                      <a:pt x="53" y="36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15"/>
              <p:cNvSpPr>
                <a:spLocks noEditPoints="1"/>
              </p:cNvSpPr>
              <p:nvPr/>
            </p:nvSpPr>
            <p:spPr bwMode="auto">
              <a:xfrm>
                <a:off x="5235575" y="2127250"/>
                <a:ext cx="138112" cy="133350"/>
              </a:xfrm>
              <a:custGeom>
                <a:avLst/>
                <a:gdLst>
                  <a:gd name="T0" fmla="*/ 16 w 76"/>
                  <a:gd name="T1" fmla="*/ 10 h 74"/>
                  <a:gd name="T2" fmla="*/ 9 w 76"/>
                  <a:gd name="T3" fmla="*/ 20 h 74"/>
                  <a:gd name="T4" fmla="*/ 2 w 76"/>
                  <a:gd name="T5" fmla="*/ 26 h 74"/>
                  <a:gd name="T6" fmla="*/ 0 w 76"/>
                  <a:gd name="T7" fmla="*/ 40 h 74"/>
                  <a:gd name="T8" fmla="*/ 21 w 76"/>
                  <a:gd name="T9" fmla="*/ 72 h 74"/>
                  <a:gd name="T10" fmla="*/ 45 w 76"/>
                  <a:gd name="T11" fmla="*/ 72 h 74"/>
                  <a:gd name="T12" fmla="*/ 60 w 76"/>
                  <a:gd name="T13" fmla="*/ 72 h 74"/>
                  <a:gd name="T14" fmla="*/ 66 w 76"/>
                  <a:gd name="T15" fmla="*/ 68 h 74"/>
                  <a:gd name="T16" fmla="*/ 71 w 76"/>
                  <a:gd name="T17" fmla="*/ 53 h 74"/>
                  <a:gd name="T18" fmla="*/ 73 w 76"/>
                  <a:gd name="T19" fmla="*/ 50 h 74"/>
                  <a:gd name="T20" fmla="*/ 76 w 76"/>
                  <a:gd name="T21" fmla="*/ 38 h 74"/>
                  <a:gd name="T22" fmla="*/ 54 w 76"/>
                  <a:gd name="T23" fmla="*/ 8 h 74"/>
                  <a:gd name="T24" fmla="*/ 16 w 76"/>
                  <a:gd name="T25" fmla="*/ 10 h 74"/>
                  <a:gd name="T26" fmla="*/ 53 w 76"/>
                  <a:gd name="T27" fmla="*/ 36 h 74"/>
                  <a:gd name="T28" fmla="*/ 54 w 76"/>
                  <a:gd name="T29" fmla="*/ 39 h 74"/>
                  <a:gd name="T30" fmla="*/ 52 w 76"/>
                  <a:gd name="T31" fmla="*/ 39 h 74"/>
                  <a:gd name="T32" fmla="*/ 53 w 76"/>
                  <a:gd name="T33" fmla="*/ 3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74">
                    <a:moveTo>
                      <a:pt x="16" y="10"/>
                    </a:moveTo>
                    <a:cubicBezTo>
                      <a:pt x="13" y="13"/>
                      <a:pt x="11" y="16"/>
                      <a:pt x="9" y="20"/>
                    </a:cubicBezTo>
                    <a:cubicBezTo>
                      <a:pt x="5" y="20"/>
                      <a:pt x="2" y="22"/>
                      <a:pt x="2" y="26"/>
                    </a:cubicBezTo>
                    <a:cubicBezTo>
                      <a:pt x="1" y="31"/>
                      <a:pt x="0" y="36"/>
                      <a:pt x="0" y="40"/>
                    </a:cubicBezTo>
                    <a:cubicBezTo>
                      <a:pt x="0" y="62"/>
                      <a:pt x="14" y="69"/>
                      <a:pt x="21" y="72"/>
                    </a:cubicBezTo>
                    <a:cubicBezTo>
                      <a:pt x="28" y="74"/>
                      <a:pt x="37" y="74"/>
                      <a:pt x="45" y="72"/>
                    </a:cubicBezTo>
                    <a:cubicBezTo>
                      <a:pt x="50" y="72"/>
                      <a:pt x="54" y="72"/>
                      <a:pt x="60" y="72"/>
                    </a:cubicBezTo>
                    <a:cubicBezTo>
                      <a:pt x="63" y="71"/>
                      <a:pt x="65" y="70"/>
                      <a:pt x="66" y="68"/>
                    </a:cubicBezTo>
                    <a:cubicBezTo>
                      <a:pt x="69" y="63"/>
                      <a:pt x="70" y="58"/>
                      <a:pt x="71" y="53"/>
                    </a:cubicBezTo>
                    <a:cubicBezTo>
                      <a:pt x="71" y="52"/>
                      <a:pt x="73" y="51"/>
                      <a:pt x="73" y="50"/>
                    </a:cubicBezTo>
                    <a:cubicBezTo>
                      <a:pt x="74" y="47"/>
                      <a:pt x="76" y="43"/>
                      <a:pt x="76" y="38"/>
                    </a:cubicBezTo>
                    <a:cubicBezTo>
                      <a:pt x="76" y="30"/>
                      <a:pt x="71" y="19"/>
                      <a:pt x="54" y="8"/>
                    </a:cubicBezTo>
                    <a:cubicBezTo>
                      <a:pt x="41" y="0"/>
                      <a:pt x="27" y="1"/>
                      <a:pt x="16" y="10"/>
                    </a:cubicBezTo>
                    <a:moveTo>
                      <a:pt x="53" y="36"/>
                    </a:moveTo>
                    <a:cubicBezTo>
                      <a:pt x="53" y="37"/>
                      <a:pt x="54" y="38"/>
                      <a:pt x="54" y="39"/>
                    </a:cubicBezTo>
                    <a:cubicBezTo>
                      <a:pt x="53" y="39"/>
                      <a:pt x="53" y="39"/>
                      <a:pt x="52" y="39"/>
                    </a:cubicBezTo>
                    <a:cubicBezTo>
                      <a:pt x="52" y="38"/>
                      <a:pt x="52" y="37"/>
                      <a:pt x="53" y="36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26"/>
              <p:cNvSpPr>
                <a:spLocks/>
              </p:cNvSpPr>
              <p:nvPr/>
            </p:nvSpPr>
            <p:spPr bwMode="auto">
              <a:xfrm>
                <a:off x="4738688" y="2952750"/>
                <a:ext cx="366712" cy="301625"/>
              </a:xfrm>
              <a:custGeom>
                <a:avLst/>
                <a:gdLst>
                  <a:gd name="T0" fmla="*/ 31 w 202"/>
                  <a:gd name="T1" fmla="*/ 0 h 166"/>
                  <a:gd name="T2" fmla="*/ 0 w 202"/>
                  <a:gd name="T3" fmla="*/ 3 h 166"/>
                  <a:gd name="T4" fmla="*/ 82 w 202"/>
                  <a:gd name="T5" fmla="*/ 166 h 166"/>
                  <a:gd name="T6" fmla="*/ 127 w 202"/>
                  <a:gd name="T7" fmla="*/ 141 h 166"/>
                  <a:gd name="T8" fmla="*/ 31 w 202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2" h="166">
                    <a:moveTo>
                      <a:pt x="31" y="0"/>
                    </a:moveTo>
                    <a:cubicBezTo>
                      <a:pt x="20" y="0"/>
                      <a:pt x="10" y="1"/>
                      <a:pt x="0" y="3"/>
                    </a:cubicBezTo>
                    <a:cubicBezTo>
                      <a:pt x="0" y="3"/>
                      <a:pt x="20" y="166"/>
                      <a:pt x="82" y="166"/>
                    </a:cubicBezTo>
                    <a:cubicBezTo>
                      <a:pt x="95" y="166"/>
                      <a:pt x="110" y="159"/>
                      <a:pt x="127" y="141"/>
                    </a:cubicBezTo>
                    <a:cubicBezTo>
                      <a:pt x="202" y="61"/>
                      <a:pt x="110" y="0"/>
                      <a:pt x="31" y="0"/>
                    </a:cubicBezTo>
                  </a:path>
                </a:pathLst>
              </a:custGeom>
              <a:solidFill>
                <a:srgbClr val="F8C3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27"/>
              <p:cNvSpPr>
                <a:spLocks/>
              </p:cNvSpPr>
              <p:nvPr/>
            </p:nvSpPr>
            <p:spPr bwMode="auto">
              <a:xfrm>
                <a:off x="5980113" y="3103563"/>
                <a:ext cx="514350" cy="376238"/>
              </a:xfrm>
              <a:custGeom>
                <a:avLst/>
                <a:gdLst>
                  <a:gd name="T0" fmla="*/ 169 w 283"/>
                  <a:gd name="T1" fmla="*/ 0 h 207"/>
                  <a:gd name="T2" fmla="*/ 34 w 283"/>
                  <a:gd name="T3" fmla="*/ 155 h 207"/>
                  <a:gd name="T4" fmla="*/ 107 w 283"/>
                  <a:gd name="T5" fmla="*/ 207 h 207"/>
                  <a:gd name="T6" fmla="*/ 280 w 283"/>
                  <a:gd name="T7" fmla="*/ 73 h 207"/>
                  <a:gd name="T8" fmla="*/ 169 w 283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207">
                    <a:moveTo>
                      <a:pt x="169" y="0"/>
                    </a:moveTo>
                    <a:cubicBezTo>
                      <a:pt x="89" y="0"/>
                      <a:pt x="0" y="50"/>
                      <a:pt x="34" y="155"/>
                    </a:cubicBezTo>
                    <a:cubicBezTo>
                      <a:pt x="45" y="192"/>
                      <a:pt x="73" y="207"/>
                      <a:pt x="107" y="207"/>
                    </a:cubicBezTo>
                    <a:cubicBezTo>
                      <a:pt x="182" y="207"/>
                      <a:pt x="283" y="134"/>
                      <a:pt x="280" y="73"/>
                    </a:cubicBezTo>
                    <a:cubicBezTo>
                      <a:pt x="278" y="25"/>
                      <a:pt x="226" y="0"/>
                      <a:pt x="169" y="0"/>
                    </a:cubicBezTo>
                  </a:path>
                </a:pathLst>
              </a:custGeom>
              <a:solidFill>
                <a:srgbClr val="F8C3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59" name="文本框 258"/>
            <p:cNvSpPr txBox="1"/>
            <p:nvPr/>
          </p:nvSpPr>
          <p:spPr>
            <a:xfrm>
              <a:off x="1455605" y="4278355"/>
              <a:ext cx="6816515" cy="1080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b="1" dirty="0">
                  <a:solidFill>
                    <a:schemeClr val="accent1"/>
                  </a:solidFill>
                  <a:latin typeface="Impact" panose="020B0806030902050204" pitchFamily="34" charset="0"/>
                </a:rPr>
                <a:t>REAL ESTATE COPY</a:t>
              </a:r>
              <a:endParaRPr lang="zh-CN" altLang="en-US" sz="7200" b="1" dirty="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266" name="组合 265"/>
            <p:cNvGrpSpPr/>
            <p:nvPr/>
          </p:nvGrpSpPr>
          <p:grpSpPr>
            <a:xfrm>
              <a:off x="9413499" y="2429105"/>
              <a:ext cx="1270050" cy="2198278"/>
              <a:chOff x="9553458" y="2623835"/>
              <a:chExt cx="1270050" cy="2198278"/>
            </a:xfrm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9772314" y="2623835"/>
                <a:ext cx="1051194" cy="1980037"/>
              </a:xfrm>
              <a:custGeom>
                <a:avLst/>
                <a:gdLst>
                  <a:gd name="T0" fmla="*/ 0 w 610"/>
                  <a:gd name="T1" fmla="*/ 162 h 1149"/>
                  <a:gd name="T2" fmla="*/ 144 w 610"/>
                  <a:gd name="T3" fmla="*/ 1149 h 1149"/>
                  <a:gd name="T4" fmla="*/ 610 w 610"/>
                  <a:gd name="T5" fmla="*/ 1069 h 1149"/>
                  <a:gd name="T6" fmla="*/ 329 w 610"/>
                  <a:gd name="T7" fmla="*/ 0 h 1149"/>
                  <a:gd name="T8" fmla="*/ 0 w 610"/>
                  <a:gd name="T9" fmla="*/ 49 h 1149"/>
                  <a:gd name="T10" fmla="*/ 0 w 610"/>
                  <a:gd name="T11" fmla="*/ 162 h 1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0" h="1149">
                    <a:moveTo>
                      <a:pt x="0" y="162"/>
                    </a:moveTo>
                    <a:lnTo>
                      <a:pt x="144" y="1149"/>
                    </a:lnTo>
                    <a:lnTo>
                      <a:pt x="610" y="1069"/>
                    </a:lnTo>
                    <a:lnTo>
                      <a:pt x="329" y="0"/>
                    </a:lnTo>
                    <a:lnTo>
                      <a:pt x="0" y="49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9" name="Oval 6"/>
              <p:cNvSpPr>
                <a:spLocks noChangeArrowheads="1"/>
              </p:cNvSpPr>
              <p:nvPr/>
            </p:nvSpPr>
            <p:spPr bwMode="auto">
              <a:xfrm>
                <a:off x="9822288" y="2775482"/>
                <a:ext cx="101672" cy="99950"/>
              </a:xfrm>
              <a:prstGeom prst="ellipse">
                <a:avLst/>
              </a:prstGeom>
              <a:solidFill>
                <a:srgbClr val="F4E8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9581031" y="2823734"/>
                <a:ext cx="299849" cy="136139"/>
              </a:xfrm>
              <a:custGeom>
                <a:avLst/>
                <a:gdLst>
                  <a:gd name="T0" fmla="*/ 0 w 152"/>
                  <a:gd name="T1" fmla="*/ 56 h 69"/>
                  <a:gd name="T2" fmla="*/ 0 w 152"/>
                  <a:gd name="T3" fmla="*/ 55 h 69"/>
                  <a:gd name="T4" fmla="*/ 0 w 152"/>
                  <a:gd name="T5" fmla="*/ 56 h 69"/>
                  <a:gd name="T6" fmla="*/ 0 w 152"/>
                  <a:gd name="T7" fmla="*/ 56 h 69"/>
                  <a:gd name="T8" fmla="*/ 0 w 152"/>
                  <a:gd name="T9" fmla="*/ 55 h 69"/>
                  <a:gd name="T10" fmla="*/ 0 w 152"/>
                  <a:gd name="T11" fmla="*/ 56 h 69"/>
                  <a:gd name="T12" fmla="*/ 0 w 152"/>
                  <a:gd name="T13" fmla="*/ 56 h 69"/>
                  <a:gd name="T14" fmla="*/ 3 w 152"/>
                  <a:gd name="T15" fmla="*/ 57 h 69"/>
                  <a:gd name="T16" fmla="*/ 28 w 152"/>
                  <a:gd name="T17" fmla="*/ 64 h 69"/>
                  <a:gd name="T18" fmla="*/ 68 w 152"/>
                  <a:gd name="T19" fmla="*/ 69 h 69"/>
                  <a:gd name="T20" fmla="*/ 118 w 152"/>
                  <a:gd name="T21" fmla="*/ 56 h 69"/>
                  <a:gd name="T22" fmla="*/ 152 w 152"/>
                  <a:gd name="T23" fmla="*/ 2 h 69"/>
                  <a:gd name="T24" fmla="*/ 145 w 152"/>
                  <a:gd name="T25" fmla="*/ 0 h 69"/>
                  <a:gd name="T26" fmla="*/ 113 w 152"/>
                  <a:gd name="T27" fmla="*/ 49 h 69"/>
                  <a:gd name="T28" fmla="*/ 68 w 152"/>
                  <a:gd name="T29" fmla="*/ 61 h 69"/>
                  <a:gd name="T30" fmla="*/ 24 w 152"/>
                  <a:gd name="T31" fmla="*/ 55 h 69"/>
                  <a:gd name="T32" fmla="*/ 9 w 152"/>
                  <a:gd name="T33" fmla="*/ 51 h 69"/>
                  <a:gd name="T34" fmla="*/ 4 w 152"/>
                  <a:gd name="T35" fmla="*/ 49 h 69"/>
                  <a:gd name="T36" fmla="*/ 2 w 152"/>
                  <a:gd name="T37" fmla="*/ 49 h 69"/>
                  <a:gd name="T38" fmla="*/ 0 w 152"/>
                  <a:gd name="T39" fmla="*/ 48 h 69"/>
                  <a:gd name="T40" fmla="*/ 0 w 152"/>
                  <a:gd name="T41" fmla="*/ 5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2" h="69">
                    <a:moveTo>
                      <a:pt x="0" y="56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" y="56"/>
                      <a:pt x="2" y="57"/>
                      <a:pt x="3" y="57"/>
                    </a:cubicBezTo>
                    <a:cubicBezTo>
                      <a:pt x="8" y="58"/>
                      <a:pt x="17" y="61"/>
                      <a:pt x="28" y="64"/>
                    </a:cubicBezTo>
                    <a:cubicBezTo>
                      <a:pt x="40" y="67"/>
                      <a:pt x="53" y="69"/>
                      <a:pt x="68" y="69"/>
                    </a:cubicBezTo>
                    <a:cubicBezTo>
                      <a:pt x="85" y="69"/>
                      <a:pt x="102" y="66"/>
                      <a:pt x="118" y="56"/>
                    </a:cubicBezTo>
                    <a:cubicBezTo>
                      <a:pt x="133" y="46"/>
                      <a:pt x="145" y="28"/>
                      <a:pt x="152" y="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38" y="25"/>
                      <a:pt x="127" y="40"/>
                      <a:pt x="113" y="49"/>
                    </a:cubicBezTo>
                    <a:cubicBezTo>
                      <a:pt x="100" y="58"/>
                      <a:pt x="84" y="61"/>
                      <a:pt x="68" y="61"/>
                    </a:cubicBezTo>
                    <a:cubicBezTo>
                      <a:pt x="52" y="61"/>
                      <a:pt x="36" y="58"/>
                      <a:pt x="24" y="55"/>
                    </a:cubicBezTo>
                    <a:cubicBezTo>
                      <a:pt x="18" y="53"/>
                      <a:pt x="13" y="52"/>
                      <a:pt x="9" y="51"/>
                    </a:cubicBezTo>
                    <a:cubicBezTo>
                      <a:pt x="7" y="50"/>
                      <a:pt x="6" y="49"/>
                      <a:pt x="4" y="49"/>
                    </a:cubicBezTo>
                    <a:cubicBezTo>
                      <a:pt x="4" y="49"/>
                      <a:pt x="3" y="49"/>
                      <a:pt x="2" y="49"/>
                    </a:cubicBezTo>
                    <a:cubicBezTo>
                      <a:pt x="2" y="48"/>
                      <a:pt x="1" y="48"/>
                      <a:pt x="0" y="48"/>
                    </a:cubicBezTo>
                    <a:cubicBezTo>
                      <a:pt x="0" y="56"/>
                      <a:pt x="0" y="56"/>
                      <a:pt x="0" y="56"/>
                    </a:cubicBezTo>
                    <a:close/>
                  </a:path>
                </a:pathLst>
              </a:custGeom>
              <a:solidFill>
                <a:srgbClr val="1B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9553458" y="2766865"/>
                <a:ext cx="218855" cy="103396"/>
              </a:xfrm>
              <a:custGeom>
                <a:avLst/>
                <a:gdLst>
                  <a:gd name="T0" fmla="*/ 5 w 111"/>
                  <a:gd name="T1" fmla="*/ 52 h 52"/>
                  <a:gd name="T2" fmla="*/ 16 w 111"/>
                  <a:gd name="T3" fmla="*/ 41 h 52"/>
                  <a:gd name="T4" fmla="*/ 46 w 111"/>
                  <a:gd name="T5" fmla="*/ 20 h 52"/>
                  <a:gd name="T6" fmla="*/ 97 w 111"/>
                  <a:gd name="T7" fmla="*/ 8 h 52"/>
                  <a:gd name="T8" fmla="*/ 110 w 111"/>
                  <a:gd name="T9" fmla="*/ 8 h 52"/>
                  <a:gd name="T10" fmla="*/ 111 w 111"/>
                  <a:gd name="T11" fmla="*/ 0 h 52"/>
                  <a:gd name="T12" fmla="*/ 97 w 111"/>
                  <a:gd name="T13" fmla="*/ 0 h 52"/>
                  <a:gd name="T14" fmla="*/ 29 w 111"/>
                  <a:gd name="T15" fmla="*/ 20 h 52"/>
                  <a:gd name="T16" fmla="*/ 10 w 111"/>
                  <a:gd name="T17" fmla="*/ 36 h 52"/>
                  <a:gd name="T18" fmla="*/ 0 w 111"/>
                  <a:gd name="T19" fmla="*/ 46 h 52"/>
                  <a:gd name="T20" fmla="*/ 5 w 111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52">
                    <a:moveTo>
                      <a:pt x="5" y="52"/>
                    </a:moveTo>
                    <a:cubicBezTo>
                      <a:pt x="8" y="50"/>
                      <a:pt x="11" y="46"/>
                      <a:pt x="16" y="41"/>
                    </a:cubicBezTo>
                    <a:cubicBezTo>
                      <a:pt x="23" y="35"/>
                      <a:pt x="33" y="26"/>
                      <a:pt x="46" y="20"/>
                    </a:cubicBezTo>
                    <a:cubicBezTo>
                      <a:pt x="59" y="13"/>
                      <a:pt x="76" y="8"/>
                      <a:pt x="97" y="8"/>
                    </a:cubicBezTo>
                    <a:cubicBezTo>
                      <a:pt x="101" y="8"/>
                      <a:pt x="106" y="8"/>
                      <a:pt x="110" y="8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06" y="0"/>
                      <a:pt x="102" y="0"/>
                      <a:pt x="97" y="0"/>
                    </a:cubicBezTo>
                    <a:cubicBezTo>
                      <a:pt x="67" y="0"/>
                      <a:pt x="45" y="9"/>
                      <a:pt x="29" y="20"/>
                    </a:cubicBezTo>
                    <a:cubicBezTo>
                      <a:pt x="21" y="25"/>
                      <a:pt x="15" y="31"/>
                      <a:pt x="10" y="36"/>
                    </a:cubicBezTo>
                    <a:cubicBezTo>
                      <a:pt x="6" y="40"/>
                      <a:pt x="2" y="44"/>
                      <a:pt x="0" y="46"/>
                    </a:cubicBezTo>
                    <a:cubicBezTo>
                      <a:pt x="5" y="52"/>
                      <a:pt x="5" y="52"/>
                      <a:pt x="5" y="52"/>
                    </a:cubicBezTo>
                    <a:close/>
                  </a:path>
                </a:pathLst>
              </a:custGeom>
              <a:solidFill>
                <a:srgbClr val="1B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文本框 260"/>
              <p:cNvSpPr txBox="1"/>
              <p:nvPr/>
            </p:nvSpPr>
            <p:spPr>
              <a:xfrm rot="21013745">
                <a:off x="9890688" y="2962206"/>
                <a:ext cx="720529" cy="185990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4000" dirty="0">
                    <a:solidFill>
                      <a:schemeClr val="accent3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说实话</a:t>
                </a:r>
              </a:p>
            </p:txBody>
          </p:sp>
        </p:grpSp>
        <p:sp>
          <p:nvSpPr>
            <p:cNvPr id="223" name="Freeform 102"/>
            <p:cNvSpPr>
              <a:spLocks/>
            </p:cNvSpPr>
            <p:nvPr/>
          </p:nvSpPr>
          <p:spPr bwMode="auto">
            <a:xfrm>
              <a:off x="3261804" y="1105634"/>
              <a:ext cx="1780136" cy="1737055"/>
            </a:xfrm>
            <a:custGeom>
              <a:avLst/>
              <a:gdLst>
                <a:gd name="T0" fmla="*/ 438 w 903"/>
                <a:gd name="T1" fmla="*/ 28 h 880"/>
                <a:gd name="T2" fmla="*/ 438 w 903"/>
                <a:gd name="T3" fmla="*/ 28 h 880"/>
                <a:gd name="T4" fmla="*/ 39 w 903"/>
                <a:gd name="T5" fmla="*/ 352 h 880"/>
                <a:gd name="T6" fmla="*/ 30 w 903"/>
                <a:gd name="T7" fmla="*/ 599 h 880"/>
                <a:gd name="T8" fmla="*/ 319 w 903"/>
                <a:gd name="T9" fmla="*/ 808 h 880"/>
                <a:gd name="T10" fmla="*/ 502 w 903"/>
                <a:gd name="T11" fmla="*/ 766 h 880"/>
                <a:gd name="T12" fmla="*/ 614 w 903"/>
                <a:gd name="T13" fmla="*/ 691 h 880"/>
                <a:gd name="T14" fmla="*/ 819 w 903"/>
                <a:gd name="T15" fmla="*/ 877 h 880"/>
                <a:gd name="T16" fmla="*/ 709 w 903"/>
                <a:gd name="T17" fmla="*/ 638 h 880"/>
                <a:gd name="T18" fmla="*/ 803 w 903"/>
                <a:gd name="T19" fmla="*/ 571 h 880"/>
                <a:gd name="T20" fmla="*/ 880 w 903"/>
                <a:gd name="T21" fmla="*/ 464 h 880"/>
                <a:gd name="T22" fmla="*/ 903 w 903"/>
                <a:gd name="T23" fmla="*/ 337 h 880"/>
                <a:gd name="T24" fmla="*/ 811 w 903"/>
                <a:gd name="T25" fmla="*/ 117 h 880"/>
                <a:gd name="T26" fmla="*/ 438 w 903"/>
                <a:gd name="T27" fmla="*/ 28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3" h="880">
                  <a:moveTo>
                    <a:pt x="438" y="28"/>
                  </a:moveTo>
                  <a:cubicBezTo>
                    <a:pt x="438" y="28"/>
                    <a:pt x="438" y="28"/>
                    <a:pt x="438" y="28"/>
                  </a:cubicBezTo>
                  <a:cubicBezTo>
                    <a:pt x="294" y="62"/>
                    <a:pt x="105" y="188"/>
                    <a:pt x="39" y="352"/>
                  </a:cubicBezTo>
                  <a:cubicBezTo>
                    <a:pt x="13" y="419"/>
                    <a:pt x="0" y="521"/>
                    <a:pt x="30" y="599"/>
                  </a:cubicBezTo>
                  <a:cubicBezTo>
                    <a:pt x="79" y="729"/>
                    <a:pt x="187" y="807"/>
                    <a:pt x="319" y="808"/>
                  </a:cubicBezTo>
                  <a:cubicBezTo>
                    <a:pt x="376" y="808"/>
                    <a:pt x="438" y="794"/>
                    <a:pt x="502" y="766"/>
                  </a:cubicBezTo>
                  <a:cubicBezTo>
                    <a:pt x="525" y="756"/>
                    <a:pt x="580" y="729"/>
                    <a:pt x="614" y="691"/>
                  </a:cubicBezTo>
                  <a:cubicBezTo>
                    <a:pt x="619" y="695"/>
                    <a:pt x="818" y="880"/>
                    <a:pt x="819" y="877"/>
                  </a:cubicBezTo>
                  <a:cubicBezTo>
                    <a:pt x="821" y="866"/>
                    <a:pt x="712" y="657"/>
                    <a:pt x="709" y="638"/>
                  </a:cubicBezTo>
                  <a:cubicBezTo>
                    <a:pt x="737" y="630"/>
                    <a:pt x="803" y="572"/>
                    <a:pt x="803" y="571"/>
                  </a:cubicBezTo>
                  <a:cubicBezTo>
                    <a:pt x="834" y="540"/>
                    <a:pt x="864" y="508"/>
                    <a:pt x="880" y="464"/>
                  </a:cubicBezTo>
                  <a:cubicBezTo>
                    <a:pt x="895" y="422"/>
                    <a:pt x="903" y="379"/>
                    <a:pt x="903" y="337"/>
                  </a:cubicBezTo>
                  <a:cubicBezTo>
                    <a:pt x="903" y="251"/>
                    <a:pt x="871" y="170"/>
                    <a:pt x="811" y="117"/>
                  </a:cubicBezTo>
                  <a:cubicBezTo>
                    <a:pt x="725" y="40"/>
                    <a:pt x="558" y="0"/>
                    <a:pt x="438" y="28"/>
                  </a:cubicBezTo>
                </a:path>
              </a:pathLst>
            </a:custGeom>
            <a:solidFill>
              <a:srgbClr val="1B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57" name="Rectangle 128"/>
            <p:cNvSpPr>
              <a:spLocks noChangeArrowheads="1"/>
            </p:cNvSpPr>
            <p:nvPr/>
          </p:nvSpPr>
          <p:spPr bwMode="auto">
            <a:xfrm>
              <a:off x="1574723" y="2342941"/>
              <a:ext cx="1923604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5000" b="1" i="0" u="none" strike="noStrike" cap="none" normalizeH="0" baseline="0" dirty="0">
                  <a:ln>
                    <a:noFill/>
                  </a:ln>
                  <a:solidFill>
                    <a:srgbClr val="D5117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地</a:t>
              </a:r>
              <a:endParaRPr kumimoji="0" lang="zh-CN" altLang="zh-CN" sz="1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8" name="Rectangle 129"/>
            <p:cNvSpPr>
              <a:spLocks noChangeArrowheads="1"/>
            </p:cNvSpPr>
            <p:nvPr/>
          </p:nvSpPr>
          <p:spPr bwMode="auto">
            <a:xfrm>
              <a:off x="3234231" y="2342941"/>
              <a:ext cx="1923604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5000" b="1" i="0" u="none" strike="noStrike" cap="none" normalizeH="0" baseline="0" dirty="0">
                  <a:ln>
                    <a:noFill/>
                  </a:ln>
                  <a:solidFill>
                    <a:srgbClr val="D5117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产</a:t>
              </a:r>
              <a:endParaRPr kumimoji="0" lang="zh-CN" altLang="zh-CN" sz="15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689" name="组合 688"/>
            <p:cNvGrpSpPr/>
            <p:nvPr/>
          </p:nvGrpSpPr>
          <p:grpSpPr>
            <a:xfrm>
              <a:off x="3671942" y="1359183"/>
              <a:ext cx="983986" cy="1044301"/>
              <a:chOff x="3810000" y="1565275"/>
              <a:chExt cx="906462" cy="962025"/>
            </a:xfrm>
            <a:solidFill>
              <a:schemeClr val="accent3"/>
            </a:solidFill>
          </p:grpSpPr>
          <p:sp>
            <p:nvSpPr>
              <p:cNvPr id="690" name="Freeform 116"/>
              <p:cNvSpPr>
                <a:spLocks/>
              </p:cNvSpPr>
              <p:nvPr/>
            </p:nvSpPr>
            <p:spPr bwMode="auto">
              <a:xfrm>
                <a:off x="4222750" y="1566863"/>
                <a:ext cx="163512" cy="238125"/>
              </a:xfrm>
              <a:custGeom>
                <a:avLst/>
                <a:gdLst>
                  <a:gd name="T0" fmla="*/ 69 w 90"/>
                  <a:gd name="T1" fmla="*/ 0 h 131"/>
                  <a:gd name="T2" fmla="*/ 0 w 90"/>
                  <a:gd name="T3" fmla="*/ 88 h 131"/>
                  <a:gd name="T4" fmla="*/ 42 w 90"/>
                  <a:gd name="T5" fmla="*/ 131 h 131"/>
                  <a:gd name="T6" fmla="*/ 69 w 90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131">
                    <a:moveTo>
                      <a:pt x="69" y="0"/>
                    </a:moveTo>
                    <a:cubicBezTo>
                      <a:pt x="69" y="0"/>
                      <a:pt x="54" y="61"/>
                      <a:pt x="0" y="88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2" y="131"/>
                      <a:pt x="90" y="67"/>
                      <a:pt x="6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1" name="Freeform 117"/>
              <p:cNvSpPr>
                <a:spLocks/>
              </p:cNvSpPr>
              <p:nvPr/>
            </p:nvSpPr>
            <p:spPr bwMode="auto">
              <a:xfrm>
                <a:off x="4013200" y="1619250"/>
                <a:ext cx="174625" cy="203200"/>
              </a:xfrm>
              <a:custGeom>
                <a:avLst/>
                <a:gdLst>
                  <a:gd name="T0" fmla="*/ 0 w 96"/>
                  <a:gd name="T1" fmla="*/ 0 h 112"/>
                  <a:gd name="T2" fmla="*/ 96 w 96"/>
                  <a:gd name="T3" fmla="*/ 56 h 112"/>
                  <a:gd name="T4" fmla="*/ 72 w 96"/>
                  <a:gd name="T5" fmla="*/ 112 h 112"/>
                  <a:gd name="T6" fmla="*/ 0 w 96"/>
                  <a:gd name="T7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12">
                    <a:moveTo>
                      <a:pt x="0" y="0"/>
                    </a:moveTo>
                    <a:cubicBezTo>
                      <a:pt x="0" y="0"/>
                      <a:pt x="36" y="52"/>
                      <a:pt x="96" y="56"/>
                    </a:cubicBezTo>
                    <a:cubicBezTo>
                      <a:pt x="72" y="112"/>
                      <a:pt x="72" y="112"/>
                      <a:pt x="72" y="112"/>
                    </a:cubicBezTo>
                    <a:cubicBezTo>
                      <a:pt x="72" y="112"/>
                      <a:pt x="5" y="7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2" name="Freeform 118"/>
              <p:cNvSpPr>
                <a:spLocks/>
              </p:cNvSpPr>
              <p:nvPr/>
            </p:nvSpPr>
            <p:spPr bwMode="auto">
              <a:xfrm>
                <a:off x="4364038" y="1565275"/>
                <a:ext cx="227012" cy="227013"/>
              </a:xfrm>
              <a:custGeom>
                <a:avLst/>
                <a:gdLst>
                  <a:gd name="T0" fmla="*/ 0 w 125"/>
                  <a:gd name="T1" fmla="*/ 58 h 125"/>
                  <a:gd name="T2" fmla="*/ 116 w 125"/>
                  <a:gd name="T3" fmla="*/ 26 h 125"/>
                  <a:gd name="T4" fmla="*/ 43 w 125"/>
                  <a:gd name="T5" fmla="*/ 125 h 125"/>
                  <a:gd name="T6" fmla="*/ 0 w 125"/>
                  <a:gd name="T7" fmla="*/ 5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5" h="125">
                    <a:moveTo>
                      <a:pt x="0" y="58"/>
                    </a:moveTo>
                    <a:cubicBezTo>
                      <a:pt x="0" y="58"/>
                      <a:pt x="70" y="0"/>
                      <a:pt x="116" y="26"/>
                    </a:cubicBezTo>
                    <a:cubicBezTo>
                      <a:pt x="116" y="26"/>
                      <a:pt x="125" y="82"/>
                      <a:pt x="43" y="125"/>
                    </a:cubicBezTo>
                    <a:lnTo>
                      <a:pt x="0" y="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3" name="Freeform 119"/>
              <p:cNvSpPr>
                <a:spLocks/>
              </p:cNvSpPr>
              <p:nvPr/>
            </p:nvSpPr>
            <p:spPr bwMode="auto">
              <a:xfrm>
                <a:off x="3813175" y="1663700"/>
                <a:ext cx="219075" cy="201613"/>
              </a:xfrm>
              <a:custGeom>
                <a:avLst/>
                <a:gdLst>
                  <a:gd name="T0" fmla="*/ 120 w 120"/>
                  <a:gd name="T1" fmla="*/ 34 h 111"/>
                  <a:gd name="T2" fmla="*/ 0 w 120"/>
                  <a:gd name="T3" fmla="*/ 39 h 111"/>
                  <a:gd name="T4" fmla="*/ 100 w 120"/>
                  <a:gd name="T5" fmla="*/ 111 h 111"/>
                  <a:gd name="T6" fmla="*/ 120 w 120"/>
                  <a:gd name="T7" fmla="*/ 3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111">
                    <a:moveTo>
                      <a:pt x="120" y="34"/>
                    </a:moveTo>
                    <a:cubicBezTo>
                      <a:pt x="120" y="34"/>
                      <a:pt x="35" y="0"/>
                      <a:pt x="0" y="39"/>
                    </a:cubicBezTo>
                    <a:cubicBezTo>
                      <a:pt x="0" y="39"/>
                      <a:pt x="8" y="95"/>
                      <a:pt x="100" y="111"/>
                    </a:cubicBezTo>
                    <a:lnTo>
                      <a:pt x="12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4" name="Freeform 120"/>
              <p:cNvSpPr>
                <a:spLocks/>
              </p:cNvSpPr>
              <p:nvPr/>
            </p:nvSpPr>
            <p:spPr bwMode="auto">
              <a:xfrm>
                <a:off x="3913188" y="1595438"/>
                <a:ext cx="619125" cy="631825"/>
              </a:xfrm>
              <a:custGeom>
                <a:avLst/>
                <a:gdLst>
                  <a:gd name="T0" fmla="*/ 326 w 340"/>
                  <a:gd name="T1" fmla="*/ 149 h 347"/>
                  <a:gd name="T2" fmla="*/ 196 w 340"/>
                  <a:gd name="T3" fmla="*/ 334 h 347"/>
                  <a:gd name="T4" fmla="*/ 14 w 340"/>
                  <a:gd name="T5" fmla="*/ 199 h 347"/>
                  <a:gd name="T6" fmla="*/ 145 w 340"/>
                  <a:gd name="T7" fmla="*/ 14 h 347"/>
                  <a:gd name="T8" fmla="*/ 326 w 340"/>
                  <a:gd name="T9" fmla="*/ 14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347">
                    <a:moveTo>
                      <a:pt x="326" y="149"/>
                    </a:moveTo>
                    <a:cubicBezTo>
                      <a:pt x="340" y="237"/>
                      <a:pt x="282" y="320"/>
                      <a:pt x="196" y="334"/>
                    </a:cubicBezTo>
                    <a:cubicBezTo>
                      <a:pt x="110" y="347"/>
                      <a:pt x="29" y="287"/>
                      <a:pt x="14" y="199"/>
                    </a:cubicBezTo>
                    <a:cubicBezTo>
                      <a:pt x="0" y="110"/>
                      <a:pt x="59" y="28"/>
                      <a:pt x="145" y="14"/>
                    </a:cubicBezTo>
                    <a:cubicBezTo>
                      <a:pt x="231" y="0"/>
                      <a:pt x="312" y="60"/>
                      <a:pt x="326" y="1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5" name="Freeform 121"/>
              <p:cNvSpPr>
                <a:spLocks/>
              </p:cNvSpPr>
              <p:nvPr/>
            </p:nvSpPr>
            <p:spPr bwMode="auto">
              <a:xfrm>
                <a:off x="4160838" y="1789113"/>
                <a:ext cx="47625" cy="82550"/>
              </a:xfrm>
              <a:custGeom>
                <a:avLst/>
                <a:gdLst>
                  <a:gd name="T0" fmla="*/ 24 w 26"/>
                  <a:gd name="T1" fmla="*/ 21 h 46"/>
                  <a:gd name="T2" fmla="*/ 16 w 26"/>
                  <a:gd name="T3" fmla="*/ 45 h 46"/>
                  <a:gd name="T4" fmla="*/ 2 w 26"/>
                  <a:gd name="T5" fmla="*/ 25 h 46"/>
                  <a:gd name="T6" fmla="*/ 9 w 26"/>
                  <a:gd name="T7" fmla="*/ 1 h 46"/>
                  <a:gd name="T8" fmla="*/ 24 w 26"/>
                  <a:gd name="T9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24" y="21"/>
                    </a:moveTo>
                    <a:cubicBezTo>
                      <a:pt x="26" y="33"/>
                      <a:pt x="22" y="44"/>
                      <a:pt x="16" y="45"/>
                    </a:cubicBezTo>
                    <a:cubicBezTo>
                      <a:pt x="10" y="46"/>
                      <a:pt x="4" y="37"/>
                      <a:pt x="2" y="25"/>
                    </a:cubicBezTo>
                    <a:cubicBezTo>
                      <a:pt x="0" y="13"/>
                      <a:pt x="3" y="2"/>
                      <a:pt x="9" y="1"/>
                    </a:cubicBezTo>
                    <a:cubicBezTo>
                      <a:pt x="15" y="0"/>
                      <a:pt x="22" y="9"/>
                      <a:pt x="2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6" name="Freeform 122"/>
              <p:cNvSpPr>
                <a:spLocks/>
              </p:cNvSpPr>
              <p:nvPr/>
            </p:nvSpPr>
            <p:spPr bwMode="auto">
              <a:xfrm>
                <a:off x="4227513" y="1778000"/>
                <a:ext cx="47625" cy="82550"/>
              </a:xfrm>
              <a:custGeom>
                <a:avLst/>
                <a:gdLst>
                  <a:gd name="T0" fmla="*/ 25 w 26"/>
                  <a:gd name="T1" fmla="*/ 21 h 46"/>
                  <a:gd name="T2" fmla="*/ 17 w 26"/>
                  <a:gd name="T3" fmla="*/ 45 h 46"/>
                  <a:gd name="T4" fmla="*/ 2 w 26"/>
                  <a:gd name="T5" fmla="*/ 25 h 46"/>
                  <a:gd name="T6" fmla="*/ 10 w 26"/>
                  <a:gd name="T7" fmla="*/ 1 h 46"/>
                  <a:gd name="T8" fmla="*/ 25 w 26"/>
                  <a:gd name="T9" fmla="*/ 2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6">
                    <a:moveTo>
                      <a:pt x="25" y="21"/>
                    </a:moveTo>
                    <a:cubicBezTo>
                      <a:pt x="26" y="33"/>
                      <a:pt x="23" y="44"/>
                      <a:pt x="17" y="45"/>
                    </a:cubicBezTo>
                    <a:cubicBezTo>
                      <a:pt x="11" y="46"/>
                      <a:pt x="4" y="37"/>
                      <a:pt x="2" y="25"/>
                    </a:cubicBezTo>
                    <a:cubicBezTo>
                      <a:pt x="0" y="13"/>
                      <a:pt x="4" y="2"/>
                      <a:pt x="10" y="1"/>
                    </a:cubicBezTo>
                    <a:cubicBezTo>
                      <a:pt x="16" y="0"/>
                      <a:pt x="23" y="9"/>
                      <a:pt x="25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7" name="Freeform 123"/>
              <p:cNvSpPr>
                <a:spLocks/>
              </p:cNvSpPr>
              <p:nvPr/>
            </p:nvSpPr>
            <p:spPr bwMode="auto">
              <a:xfrm>
                <a:off x="3810000" y="1873250"/>
                <a:ext cx="906462" cy="654050"/>
              </a:xfrm>
              <a:custGeom>
                <a:avLst/>
                <a:gdLst>
                  <a:gd name="T0" fmla="*/ 485 w 499"/>
                  <a:gd name="T1" fmla="*/ 142 h 359"/>
                  <a:gd name="T2" fmla="*/ 275 w 499"/>
                  <a:gd name="T3" fmla="*/ 338 h 359"/>
                  <a:gd name="T4" fmla="*/ 14 w 499"/>
                  <a:gd name="T5" fmla="*/ 217 h 359"/>
                  <a:gd name="T6" fmla="*/ 224 w 499"/>
                  <a:gd name="T7" fmla="*/ 21 h 359"/>
                  <a:gd name="T8" fmla="*/ 485 w 499"/>
                  <a:gd name="T9" fmla="*/ 142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9" h="359">
                    <a:moveTo>
                      <a:pt x="485" y="142"/>
                    </a:moveTo>
                    <a:cubicBezTo>
                      <a:pt x="499" y="229"/>
                      <a:pt x="405" y="317"/>
                      <a:pt x="275" y="338"/>
                    </a:cubicBezTo>
                    <a:cubicBezTo>
                      <a:pt x="145" y="359"/>
                      <a:pt x="28" y="305"/>
                      <a:pt x="14" y="217"/>
                    </a:cubicBezTo>
                    <a:cubicBezTo>
                      <a:pt x="0" y="130"/>
                      <a:pt x="94" y="42"/>
                      <a:pt x="224" y="21"/>
                    </a:cubicBezTo>
                    <a:cubicBezTo>
                      <a:pt x="354" y="0"/>
                      <a:pt x="471" y="54"/>
                      <a:pt x="485" y="1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8" name="Freeform 124"/>
              <p:cNvSpPr>
                <a:spLocks/>
              </p:cNvSpPr>
              <p:nvPr/>
            </p:nvSpPr>
            <p:spPr bwMode="auto">
              <a:xfrm>
                <a:off x="4017963" y="2028825"/>
                <a:ext cx="69850" cy="71438"/>
              </a:xfrm>
              <a:custGeom>
                <a:avLst/>
                <a:gdLst>
                  <a:gd name="T0" fmla="*/ 37 w 39"/>
                  <a:gd name="T1" fmla="*/ 17 h 39"/>
                  <a:gd name="T2" fmla="*/ 22 w 39"/>
                  <a:gd name="T3" fmla="*/ 38 h 39"/>
                  <a:gd name="T4" fmla="*/ 1 w 39"/>
                  <a:gd name="T5" fmla="*/ 23 h 39"/>
                  <a:gd name="T6" fmla="*/ 16 w 39"/>
                  <a:gd name="T7" fmla="*/ 2 h 39"/>
                  <a:gd name="T8" fmla="*/ 37 w 39"/>
                  <a:gd name="T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37" y="17"/>
                    </a:moveTo>
                    <a:cubicBezTo>
                      <a:pt x="39" y="27"/>
                      <a:pt x="32" y="36"/>
                      <a:pt x="22" y="38"/>
                    </a:cubicBezTo>
                    <a:cubicBezTo>
                      <a:pt x="12" y="39"/>
                      <a:pt x="3" y="32"/>
                      <a:pt x="1" y="23"/>
                    </a:cubicBezTo>
                    <a:cubicBezTo>
                      <a:pt x="0" y="13"/>
                      <a:pt x="6" y="3"/>
                      <a:pt x="16" y="2"/>
                    </a:cubicBezTo>
                    <a:cubicBezTo>
                      <a:pt x="26" y="0"/>
                      <a:pt x="35" y="7"/>
                      <a:pt x="3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9" name="Freeform 125"/>
              <p:cNvSpPr>
                <a:spLocks/>
              </p:cNvSpPr>
              <p:nvPr/>
            </p:nvSpPr>
            <p:spPr bwMode="auto">
              <a:xfrm>
                <a:off x="4359275" y="1973263"/>
                <a:ext cx="71437" cy="71438"/>
              </a:xfrm>
              <a:custGeom>
                <a:avLst/>
                <a:gdLst>
                  <a:gd name="T0" fmla="*/ 37 w 39"/>
                  <a:gd name="T1" fmla="*/ 17 h 39"/>
                  <a:gd name="T2" fmla="*/ 22 w 39"/>
                  <a:gd name="T3" fmla="*/ 37 h 39"/>
                  <a:gd name="T4" fmla="*/ 1 w 39"/>
                  <a:gd name="T5" fmla="*/ 22 h 39"/>
                  <a:gd name="T6" fmla="*/ 16 w 39"/>
                  <a:gd name="T7" fmla="*/ 2 h 39"/>
                  <a:gd name="T8" fmla="*/ 37 w 39"/>
                  <a:gd name="T9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37" y="17"/>
                    </a:moveTo>
                    <a:cubicBezTo>
                      <a:pt x="39" y="27"/>
                      <a:pt x="32" y="36"/>
                      <a:pt x="22" y="37"/>
                    </a:cubicBezTo>
                    <a:cubicBezTo>
                      <a:pt x="12" y="39"/>
                      <a:pt x="3" y="32"/>
                      <a:pt x="1" y="22"/>
                    </a:cubicBezTo>
                    <a:cubicBezTo>
                      <a:pt x="0" y="12"/>
                      <a:pt x="6" y="3"/>
                      <a:pt x="16" y="2"/>
                    </a:cubicBezTo>
                    <a:cubicBezTo>
                      <a:pt x="26" y="0"/>
                      <a:pt x="35" y="7"/>
                      <a:pt x="37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04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hasBounce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1219297" y="3532190"/>
            <a:ext cx="6048376" cy="3321051"/>
            <a:chOff x="1452562" y="2857500"/>
            <a:chExt cx="6048376" cy="3321051"/>
          </a:xfrm>
        </p:grpSpPr>
        <p:grpSp>
          <p:nvGrpSpPr>
            <p:cNvPr id="78" name="组合 77"/>
            <p:cNvGrpSpPr/>
            <p:nvPr/>
          </p:nvGrpSpPr>
          <p:grpSpPr>
            <a:xfrm>
              <a:off x="2765425" y="3835400"/>
              <a:ext cx="3925888" cy="1041401"/>
              <a:chOff x="2765425" y="3835400"/>
              <a:chExt cx="3925888" cy="1041401"/>
            </a:xfrm>
          </p:grpSpPr>
          <p:sp>
            <p:nvSpPr>
              <p:cNvPr id="5" name="Freeform 5"/>
              <p:cNvSpPr>
                <a:spLocks noEditPoints="1"/>
              </p:cNvSpPr>
              <p:nvPr/>
            </p:nvSpPr>
            <p:spPr bwMode="auto">
              <a:xfrm>
                <a:off x="2765425" y="3835400"/>
                <a:ext cx="300038" cy="1025525"/>
              </a:xfrm>
              <a:custGeom>
                <a:avLst/>
                <a:gdLst>
                  <a:gd name="T0" fmla="*/ 0 w 189"/>
                  <a:gd name="T1" fmla="*/ 0 h 646"/>
                  <a:gd name="T2" fmla="*/ 0 w 189"/>
                  <a:gd name="T3" fmla="*/ 84 h 646"/>
                  <a:gd name="T4" fmla="*/ 189 w 189"/>
                  <a:gd name="T5" fmla="*/ 84 h 646"/>
                  <a:gd name="T6" fmla="*/ 189 w 189"/>
                  <a:gd name="T7" fmla="*/ 0 h 646"/>
                  <a:gd name="T8" fmla="*/ 0 w 189"/>
                  <a:gd name="T9" fmla="*/ 0 h 646"/>
                  <a:gd name="T10" fmla="*/ 0 w 189"/>
                  <a:gd name="T11" fmla="*/ 0 h 646"/>
                  <a:gd name="T12" fmla="*/ 0 w 189"/>
                  <a:gd name="T13" fmla="*/ 116 h 646"/>
                  <a:gd name="T14" fmla="*/ 0 w 189"/>
                  <a:gd name="T15" fmla="*/ 646 h 646"/>
                  <a:gd name="T16" fmla="*/ 189 w 189"/>
                  <a:gd name="T17" fmla="*/ 646 h 646"/>
                  <a:gd name="T18" fmla="*/ 189 w 189"/>
                  <a:gd name="T19" fmla="*/ 116 h 646"/>
                  <a:gd name="T20" fmla="*/ 0 w 189"/>
                  <a:gd name="T21" fmla="*/ 116 h 646"/>
                  <a:gd name="T22" fmla="*/ 0 w 189"/>
                  <a:gd name="T23" fmla="*/ 116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9" h="646">
                    <a:moveTo>
                      <a:pt x="0" y="0"/>
                    </a:moveTo>
                    <a:lnTo>
                      <a:pt x="0" y="84"/>
                    </a:lnTo>
                    <a:lnTo>
                      <a:pt x="189" y="84"/>
                    </a:lnTo>
                    <a:lnTo>
                      <a:pt x="189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116"/>
                    </a:moveTo>
                    <a:lnTo>
                      <a:pt x="0" y="646"/>
                    </a:lnTo>
                    <a:lnTo>
                      <a:pt x="189" y="646"/>
                    </a:lnTo>
                    <a:lnTo>
                      <a:pt x="189" y="116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3170238" y="4005263"/>
                <a:ext cx="674688" cy="855663"/>
              </a:xfrm>
              <a:custGeom>
                <a:avLst/>
                <a:gdLst>
                  <a:gd name="T0" fmla="*/ 0 w 333"/>
                  <a:gd name="T1" fmla="*/ 7 h 422"/>
                  <a:gd name="T2" fmla="*/ 0 w 333"/>
                  <a:gd name="T3" fmla="*/ 422 h 422"/>
                  <a:gd name="T4" fmla="*/ 144 w 333"/>
                  <a:gd name="T5" fmla="*/ 422 h 422"/>
                  <a:gd name="T6" fmla="*/ 144 w 333"/>
                  <a:gd name="T7" fmla="*/ 142 h 422"/>
                  <a:gd name="T8" fmla="*/ 148 w 333"/>
                  <a:gd name="T9" fmla="*/ 84 h 422"/>
                  <a:gd name="T10" fmla="*/ 168 w 333"/>
                  <a:gd name="T11" fmla="*/ 73 h 422"/>
                  <a:gd name="T12" fmla="*/ 185 w 333"/>
                  <a:gd name="T13" fmla="*/ 83 h 422"/>
                  <a:gd name="T14" fmla="*/ 189 w 333"/>
                  <a:gd name="T15" fmla="*/ 135 h 422"/>
                  <a:gd name="T16" fmla="*/ 189 w 333"/>
                  <a:gd name="T17" fmla="*/ 422 h 422"/>
                  <a:gd name="T18" fmla="*/ 333 w 333"/>
                  <a:gd name="T19" fmla="*/ 422 h 422"/>
                  <a:gd name="T20" fmla="*/ 333 w 333"/>
                  <a:gd name="T21" fmla="*/ 131 h 422"/>
                  <a:gd name="T22" fmla="*/ 326 w 333"/>
                  <a:gd name="T23" fmla="*/ 54 h 422"/>
                  <a:gd name="T24" fmla="*/ 296 w 333"/>
                  <a:gd name="T25" fmla="*/ 15 h 422"/>
                  <a:gd name="T26" fmla="*/ 235 w 333"/>
                  <a:gd name="T27" fmla="*/ 0 h 422"/>
                  <a:gd name="T28" fmla="*/ 183 w 333"/>
                  <a:gd name="T29" fmla="*/ 11 h 422"/>
                  <a:gd name="T30" fmla="*/ 144 w 333"/>
                  <a:gd name="T31" fmla="*/ 46 h 422"/>
                  <a:gd name="T32" fmla="*/ 147 w 333"/>
                  <a:gd name="T33" fmla="*/ 7 h 422"/>
                  <a:gd name="T34" fmla="*/ 0 w 333"/>
                  <a:gd name="T35" fmla="*/ 7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3" h="422">
                    <a:moveTo>
                      <a:pt x="0" y="7"/>
                    </a:moveTo>
                    <a:cubicBezTo>
                      <a:pt x="0" y="422"/>
                      <a:pt x="0" y="422"/>
                      <a:pt x="0" y="422"/>
                    </a:cubicBezTo>
                    <a:cubicBezTo>
                      <a:pt x="144" y="422"/>
                      <a:pt x="144" y="422"/>
                      <a:pt x="144" y="422"/>
                    </a:cubicBezTo>
                    <a:cubicBezTo>
                      <a:pt x="144" y="142"/>
                      <a:pt x="144" y="142"/>
                      <a:pt x="144" y="142"/>
                    </a:cubicBezTo>
                    <a:cubicBezTo>
                      <a:pt x="144" y="111"/>
                      <a:pt x="146" y="91"/>
                      <a:pt x="148" y="84"/>
                    </a:cubicBezTo>
                    <a:cubicBezTo>
                      <a:pt x="151" y="77"/>
                      <a:pt x="157" y="73"/>
                      <a:pt x="168" y="73"/>
                    </a:cubicBezTo>
                    <a:cubicBezTo>
                      <a:pt x="177" y="73"/>
                      <a:pt x="183" y="76"/>
                      <a:pt x="185" y="83"/>
                    </a:cubicBezTo>
                    <a:cubicBezTo>
                      <a:pt x="188" y="89"/>
                      <a:pt x="189" y="106"/>
                      <a:pt x="189" y="135"/>
                    </a:cubicBezTo>
                    <a:cubicBezTo>
                      <a:pt x="189" y="422"/>
                      <a:pt x="189" y="422"/>
                      <a:pt x="189" y="422"/>
                    </a:cubicBezTo>
                    <a:cubicBezTo>
                      <a:pt x="333" y="422"/>
                      <a:pt x="333" y="422"/>
                      <a:pt x="333" y="422"/>
                    </a:cubicBezTo>
                    <a:cubicBezTo>
                      <a:pt x="333" y="131"/>
                      <a:pt x="333" y="131"/>
                      <a:pt x="333" y="131"/>
                    </a:cubicBezTo>
                    <a:cubicBezTo>
                      <a:pt x="333" y="95"/>
                      <a:pt x="331" y="69"/>
                      <a:pt x="326" y="54"/>
                    </a:cubicBezTo>
                    <a:cubicBezTo>
                      <a:pt x="322" y="38"/>
                      <a:pt x="311" y="25"/>
                      <a:pt x="296" y="15"/>
                    </a:cubicBezTo>
                    <a:cubicBezTo>
                      <a:pt x="280" y="5"/>
                      <a:pt x="260" y="0"/>
                      <a:pt x="235" y="0"/>
                    </a:cubicBezTo>
                    <a:cubicBezTo>
                      <a:pt x="215" y="0"/>
                      <a:pt x="198" y="4"/>
                      <a:pt x="183" y="11"/>
                    </a:cubicBezTo>
                    <a:cubicBezTo>
                      <a:pt x="168" y="19"/>
                      <a:pt x="155" y="30"/>
                      <a:pt x="144" y="46"/>
                    </a:cubicBezTo>
                    <a:cubicBezTo>
                      <a:pt x="147" y="7"/>
                      <a:pt x="147" y="7"/>
                      <a:pt x="147" y="7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4203700" y="3835400"/>
                <a:ext cx="420688" cy="1025525"/>
              </a:xfrm>
              <a:custGeom>
                <a:avLst/>
                <a:gdLst>
                  <a:gd name="T0" fmla="*/ 155 w 208"/>
                  <a:gd name="T1" fmla="*/ 0 h 506"/>
                  <a:gd name="T2" fmla="*/ 84 w 208"/>
                  <a:gd name="T3" fmla="*/ 6 h 506"/>
                  <a:gd name="T4" fmla="*/ 49 w 208"/>
                  <a:gd name="T5" fmla="*/ 22 h 506"/>
                  <a:gd name="T6" fmla="*/ 33 w 208"/>
                  <a:gd name="T7" fmla="*/ 47 h 506"/>
                  <a:gd name="T8" fmla="*/ 30 w 208"/>
                  <a:gd name="T9" fmla="*/ 101 h 506"/>
                  <a:gd name="T10" fmla="*/ 0 w 208"/>
                  <a:gd name="T11" fmla="*/ 101 h 506"/>
                  <a:gd name="T12" fmla="*/ 0 w 208"/>
                  <a:gd name="T13" fmla="*/ 167 h 506"/>
                  <a:gd name="T14" fmla="*/ 30 w 208"/>
                  <a:gd name="T15" fmla="*/ 167 h 506"/>
                  <a:gd name="T16" fmla="*/ 30 w 208"/>
                  <a:gd name="T17" fmla="*/ 506 h 506"/>
                  <a:gd name="T18" fmla="*/ 174 w 208"/>
                  <a:gd name="T19" fmla="*/ 506 h 506"/>
                  <a:gd name="T20" fmla="*/ 174 w 208"/>
                  <a:gd name="T21" fmla="*/ 167 h 506"/>
                  <a:gd name="T22" fmla="*/ 208 w 208"/>
                  <a:gd name="T23" fmla="*/ 167 h 506"/>
                  <a:gd name="T24" fmla="*/ 208 w 208"/>
                  <a:gd name="T25" fmla="*/ 101 h 506"/>
                  <a:gd name="T26" fmla="*/ 147 w 208"/>
                  <a:gd name="T27" fmla="*/ 101 h 506"/>
                  <a:gd name="T28" fmla="*/ 147 w 208"/>
                  <a:gd name="T29" fmla="*/ 88 h 506"/>
                  <a:gd name="T30" fmla="*/ 155 w 208"/>
                  <a:gd name="T31" fmla="*/ 68 h 506"/>
                  <a:gd name="T32" fmla="*/ 208 w 208"/>
                  <a:gd name="T33" fmla="*/ 64 h 506"/>
                  <a:gd name="T34" fmla="*/ 208 w 208"/>
                  <a:gd name="T35" fmla="*/ 0 h 506"/>
                  <a:gd name="T36" fmla="*/ 155 w 208"/>
                  <a:gd name="T37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8" h="506">
                    <a:moveTo>
                      <a:pt x="155" y="0"/>
                    </a:moveTo>
                    <a:cubicBezTo>
                      <a:pt x="123" y="0"/>
                      <a:pt x="99" y="2"/>
                      <a:pt x="84" y="6"/>
                    </a:cubicBezTo>
                    <a:cubicBezTo>
                      <a:pt x="69" y="10"/>
                      <a:pt x="57" y="15"/>
                      <a:pt x="49" y="22"/>
                    </a:cubicBezTo>
                    <a:cubicBezTo>
                      <a:pt x="40" y="29"/>
                      <a:pt x="35" y="38"/>
                      <a:pt x="33" y="47"/>
                    </a:cubicBezTo>
                    <a:cubicBezTo>
                      <a:pt x="31" y="56"/>
                      <a:pt x="30" y="74"/>
                      <a:pt x="30" y="101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0" y="506"/>
                      <a:pt x="30" y="506"/>
                      <a:pt x="30" y="506"/>
                    </a:cubicBezTo>
                    <a:cubicBezTo>
                      <a:pt x="174" y="506"/>
                      <a:pt x="174" y="506"/>
                      <a:pt x="174" y="506"/>
                    </a:cubicBezTo>
                    <a:cubicBezTo>
                      <a:pt x="174" y="167"/>
                      <a:pt x="174" y="167"/>
                      <a:pt x="174" y="167"/>
                    </a:cubicBezTo>
                    <a:cubicBezTo>
                      <a:pt x="208" y="167"/>
                      <a:pt x="208" y="167"/>
                      <a:pt x="208" y="167"/>
                    </a:cubicBezTo>
                    <a:cubicBezTo>
                      <a:pt x="208" y="101"/>
                      <a:pt x="208" y="101"/>
                      <a:pt x="208" y="101"/>
                    </a:cubicBezTo>
                    <a:cubicBezTo>
                      <a:pt x="147" y="101"/>
                      <a:pt x="147" y="101"/>
                      <a:pt x="147" y="101"/>
                    </a:cubicBezTo>
                    <a:cubicBezTo>
                      <a:pt x="147" y="88"/>
                      <a:pt x="147" y="88"/>
                      <a:pt x="147" y="88"/>
                    </a:cubicBezTo>
                    <a:cubicBezTo>
                      <a:pt x="147" y="77"/>
                      <a:pt x="150" y="70"/>
                      <a:pt x="155" y="68"/>
                    </a:cubicBezTo>
                    <a:cubicBezTo>
                      <a:pt x="161" y="65"/>
                      <a:pt x="178" y="64"/>
                      <a:pt x="208" y="64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155" y="0"/>
                      <a:pt x="155" y="0"/>
                      <a:pt x="155" y="0"/>
                    </a:cubicBez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8"/>
              <p:cNvSpPr>
                <a:spLocks noEditPoints="1"/>
              </p:cNvSpPr>
              <p:nvPr/>
            </p:nvSpPr>
            <p:spPr bwMode="auto">
              <a:xfrm>
                <a:off x="4799013" y="4005263"/>
                <a:ext cx="657225" cy="871538"/>
              </a:xfrm>
              <a:custGeom>
                <a:avLst/>
                <a:gdLst>
                  <a:gd name="T0" fmla="*/ 135 w 325"/>
                  <a:gd name="T1" fmla="*/ 125 h 430"/>
                  <a:gd name="T2" fmla="*/ 139 w 325"/>
                  <a:gd name="T3" fmla="*/ 82 h 430"/>
                  <a:gd name="T4" fmla="*/ 157 w 325"/>
                  <a:gd name="T5" fmla="*/ 73 h 430"/>
                  <a:gd name="T6" fmla="*/ 175 w 325"/>
                  <a:gd name="T7" fmla="*/ 83 h 430"/>
                  <a:gd name="T8" fmla="*/ 181 w 325"/>
                  <a:gd name="T9" fmla="*/ 126 h 430"/>
                  <a:gd name="T10" fmla="*/ 176 w 325"/>
                  <a:gd name="T11" fmla="*/ 160 h 430"/>
                  <a:gd name="T12" fmla="*/ 100 w 325"/>
                  <a:gd name="T13" fmla="*/ 193 h 430"/>
                  <a:gd name="T14" fmla="*/ 16 w 325"/>
                  <a:gd name="T15" fmla="*/ 232 h 430"/>
                  <a:gd name="T16" fmla="*/ 0 w 325"/>
                  <a:gd name="T17" fmla="*/ 296 h 430"/>
                  <a:gd name="T18" fmla="*/ 0 w 325"/>
                  <a:gd name="T19" fmla="*/ 330 h 430"/>
                  <a:gd name="T20" fmla="*/ 31 w 325"/>
                  <a:gd name="T21" fmla="*/ 411 h 430"/>
                  <a:gd name="T22" fmla="*/ 101 w 325"/>
                  <a:gd name="T23" fmla="*/ 430 h 430"/>
                  <a:gd name="T24" fmla="*/ 151 w 325"/>
                  <a:gd name="T25" fmla="*/ 419 h 430"/>
                  <a:gd name="T26" fmla="*/ 185 w 325"/>
                  <a:gd name="T27" fmla="*/ 385 h 430"/>
                  <a:gd name="T28" fmla="*/ 185 w 325"/>
                  <a:gd name="T29" fmla="*/ 422 h 430"/>
                  <a:gd name="T30" fmla="*/ 325 w 325"/>
                  <a:gd name="T31" fmla="*/ 422 h 430"/>
                  <a:gd name="T32" fmla="*/ 325 w 325"/>
                  <a:gd name="T33" fmla="*/ 214 h 430"/>
                  <a:gd name="T34" fmla="*/ 318 w 325"/>
                  <a:gd name="T35" fmla="*/ 78 h 430"/>
                  <a:gd name="T36" fmla="*/ 273 w 325"/>
                  <a:gd name="T37" fmla="*/ 23 h 430"/>
                  <a:gd name="T38" fmla="*/ 163 w 325"/>
                  <a:gd name="T39" fmla="*/ 0 h 430"/>
                  <a:gd name="T40" fmla="*/ 63 w 325"/>
                  <a:gd name="T41" fmla="*/ 20 h 430"/>
                  <a:gd name="T42" fmla="*/ 12 w 325"/>
                  <a:gd name="T43" fmla="*/ 66 h 430"/>
                  <a:gd name="T44" fmla="*/ 0 w 325"/>
                  <a:gd name="T45" fmla="*/ 140 h 430"/>
                  <a:gd name="T46" fmla="*/ 0 w 325"/>
                  <a:gd name="T47" fmla="*/ 168 h 430"/>
                  <a:gd name="T48" fmla="*/ 135 w 325"/>
                  <a:gd name="T49" fmla="*/ 168 h 430"/>
                  <a:gd name="T50" fmla="*/ 135 w 325"/>
                  <a:gd name="T51" fmla="*/ 125 h 430"/>
                  <a:gd name="T52" fmla="*/ 181 w 325"/>
                  <a:gd name="T53" fmla="*/ 310 h 430"/>
                  <a:gd name="T54" fmla="*/ 177 w 325"/>
                  <a:gd name="T55" fmla="*/ 349 h 430"/>
                  <a:gd name="T56" fmla="*/ 159 w 325"/>
                  <a:gd name="T57" fmla="*/ 356 h 430"/>
                  <a:gd name="T58" fmla="*/ 140 w 325"/>
                  <a:gd name="T59" fmla="*/ 347 h 430"/>
                  <a:gd name="T60" fmla="*/ 135 w 325"/>
                  <a:gd name="T61" fmla="*/ 305 h 430"/>
                  <a:gd name="T62" fmla="*/ 141 w 325"/>
                  <a:gd name="T63" fmla="*/ 262 h 430"/>
                  <a:gd name="T64" fmla="*/ 181 w 325"/>
                  <a:gd name="T65" fmla="*/ 225 h 430"/>
                  <a:gd name="T66" fmla="*/ 181 w 325"/>
                  <a:gd name="T67" fmla="*/ 31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25" h="430">
                    <a:moveTo>
                      <a:pt x="135" y="125"/>
                    </a:moveTo>
                    <a:cubicBezTo>
                      <a:pt x="135" y="101"/>
                      <a:pt x="136" y="87"/>
                      <a:pt x="139" y="82"/>
                    </a:cubicBezTo>
                    <a:cubicBezTo>
                      <a:pt x="141" y="76"/>
                      <a:pt x="147" y="73"/>
                      <a:pt x="157" y="73"/>
                    </a:cubicBezTo>
                    <a:cubicBezTo>
                      <a:pt x="165" y="73"/>
                      <a:pt x="172" y="77"/>
                      <a:pt x="175" y="83"/>
                    </a:cubicBezTo>
                    <a:cubicBezTo>
                      <a:pt x="179" y="90"/>
                      <a:pt x="181" y="104"/>
                      <a:pt x="181" y="126"/>
                    </a:cubicBezTo>
                    <a:cubicBezTo>
                      <a:pt x="181" y="143"/>
                      <a:pt x="179" y="154"/>
                      <a:pt x="176" y="160"/>
                    </a:cubicBezTo>
                    <a:cubicBezTo>
                      <a:pt x="172" y="166"/>
                      <a:pt x="147" y="176"/>
                      <a:pt x="100" y="193"/>
                    </a:cubicBezTo>
                    <a:cubicBezTo>
                      <a:pt x="55" y="208"/>
                      <a:pt x="28" y="221"/>
                      <a:pt x="16" y="232"/>
                    </a:cubicBezTo>
                    <a:cubicBezTo>
                      <a:pt x="5" y="243"/>
                      <a:pt x="0" y="265"/>
                      <a:pt x="0" y="296"/>
                    </a:cubicBezTo>
                    <a:cubicBezTo>
                      <a:pt x="0" y="330"/>
                      <a:pt x="0" y="330"/>
                      <a:pt x="0" y="330"/>
                    </a:cubicBezTo>
                    <a:cubicBezTo>
                      <a:pt x="0" y="371"/>
                      <a:pt x="10" y="399"/>
                      <a:pt x="31" y="411"/>
                    </a:cubicBezTo>
                    <a:cubicBezTo>
                      <a:pt x="52" y="423"/>
                      <a:pt x="76" y="430"/>
                      <a:pt x="101" y="430"/>
                    </a:cubicBezTo>
                    <a:cubicBezTo>
                      <a:pt x="120" y="430"/>
                      <a:pt x="137" y="426"/>
                      <a:pt x="151" y="419"/>
                    </a:cubicBezTo>
                    <a:cubicBezTo>
                      <a:pt x="165" y="411"/>
                      <a:pt x="176" y="400"/>
                      <a:pt x="185" y="385"/>
                    </a:cubicBezTo>
                    <a:cubicBezTo>
                      <a:pt x="185" y="422"/>
                      <a:pt x="185" y="422"/>
                      <a:pt x="185" y="422"/>
                    </a:cubicBezTo>
                    <a:cubicBezTo>
                      <a:pt x="325" y="422"/>
                      <a:pt x="325" y="422"/>
                      <a:pt x="325" y="422"/>
                    </a:cubicBezTo>
                    <a:cubicBezTo>
                      <a:pt x="325" y="214"/>
                      <a:pt x="325" y="214"/>
                      <a:pt x="325" y="214"/>
                    </a:cubicBezTo>
                    <a:cubicBezTo>
                      <a:pt x="325" y="145"/>
                      <a:pt x="323" y="100"/>
                      <a:pt x="318" y="78"/>
                    </a:cubicBezTo>
                    <a:cubicBezTo>
                      <a:pt x="313" y="56"/>
                      <a:pt x="298" y="38"/>
                      <a:pt x="273" y="23"/>
                    </a:cubicBezTo>
                    <a:cubicBezTo>
                      <a:pt x="248" y="7"/>
                      <a:pt x="211" y="0"/>
                      <a:pt x="163" y="0"/>
                    </a:cubicBezTo>
                    <a:cubicBezTo>
                      <a:pt x="122" y="0"/>
                      <a:pt x="89" y="7"/>
                      <a:pt x="63" y="20"/>
                    </a:cubicBezTo>
                    <a:cubicBezTo>
                      <a:pt x="38" y="33"/>
                      <a:pt x="21" y="49"/>
                      <a:pt x="12" y="66"/>
                    </a:cubicBezTo>
                    <a:cubicBezTo>
                      <a:pt x="4" y="83"/>
                      <a:pt x="0" y="108"/>
                      <a:pt x="0" y="140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135" y="168"/>
                      <a:pt x="135" y="168"/>
                      <a:pt x="135" y="168"/>
                    </a:cubicBezTo>
                    <a:cubicBezTo>
                      <a:pt x="135" y="125"/>
                      <a:pt x="135" y="125"/>
                      <a:pt x="135" y="125"/>
                    </a:cubicBezTo>
                    <a:close/>
                    <a:moveTo>
                      <a:pt x="181" y="310"/>
                    </a:moveTo>
                    <a:cubicBezTo>
                      <a:pt x="181" y="331"/>
                      <a:pt x="179" y="344"/>
                      <a:pt x="177" y="349"/>
                    </a:cubicBezTo>
                    <a:cubicBezTo>
                      <a:pt x="174" y="354"/>
                      <a:pt x="168" y="356"/>
                      <a:pt x="159" y="356"/>
                    </a:cubicBezTo>
                    <a:cubicBezTo>
                      <a:pt x="149" y="356"/>
                      <a:pt x="143" y="353"/>
                      <a:pt x="140" y="347"/>
                    </a:cubicBezTo>
                    <a:cubicBezTo>
                      <a:pt x="137" y="341"/>
                      <a:pt x="135" y="327"/>
                      <a:pt x="135" y="305"/>
                    </a:cubicBezTo>
                    <a:cubicBezTo>
                      <a:pt x="135" y="286"/>
                      <a:pt x="137" y="272"/>
                      <a:pt x="141" y="262"/>
                    </a:cubicBezTo>
                    <a:cubicBezTo>
                      <a:pt x="144" y="252"/>
                      <a:pt x="158" y="240"/>
                      <a:pt x="181" y="225"/>
                    </a:cubicBezTo>
                    <a:cubicBezTo>
                      <a:pt x="181" y="310"/>
                      <a:pt x="181" y="310"/>
                      <a:pt x="181" y="310"/>
                    </a:cubicBez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5548313" y="4005263"/>
                <a:ext cx="655638" cy="871538"/>
              </a:xfrm>
              <a:custGeom>
                <a:avLst/>
                <a:gdLst>
                  <a:gd name="T0" fmla="*/ 310 w 324"/>
                  <a:gd name="T1" fmla="*/ 74 h 430"/>
                  <a:gd name="T2" fmla="*/ 257 w 324"/>
                  <a:gd name="T3" fmla="*/ 21 h 430"/>
                  <a:gd name="T4" fmla="*/ 161 w 324"/>
                  <a:gd name="T5" fmla="*/ 0 h 430"/>
                  <a:gd name="T6" fmla="*/ 64 w 324"/>
                  <a:gd name="T7" fmla="*/ 21 h 430"/>
                  <a:gd name="T8" fmla="*/ 13 w 324"/>
                  <a:gd name="T9" fmla="*/ 69 h 430"/>
                  <a:gd name="T10" fmla="*/ 0 w 324"/>
                  <a:gd name="T11" fmla="*/ 149 h 430"/>
                  <a:gd name="T12" fmla="*/ 0 w 324"/>
                  <a:gd name="T13" fmla="*/ 266 h 430"/>
                  <a:gd name="T14" fmla="*/ 15 w 324"/>
                  <a:gd name="T15" fmla="*/ 360 h 430"/>
                  <a:gd name="T16" fmla="*/ 66 w 324"/>
                  <a:gd name="T17" fmla="*/ 411 h 430"/>
                  <a:gd name="T18" fmla="*/ 163 w 324"/>
                  <a:gd name="T19" fmla="*/ 430 h 430"/>
                  <a:gd name="T20" fmla="*/ 243 w 324"/>
                  <a:gd name="T21" fmla="*/ 416 h 430"/>
                  <a:gd name="T22" fmla="*/ 296 w 324"/>
                  <a:gd name="T23" fmla="*/ 377 h 430"/>
                  <a:gd name="T24" fmla="*/ 320 w 324"/>
                  <a:gd name="T25" fmla="*/ 326 h 430"/>
                  <a:gd name="T26" fmla="*/ 324 w 324"/>
                  <a:gd name="T27" fmla="*/ 251 h 430"/>
                  <a:gd name="T28" fmla="*/ 195 w 324"/>
                  <a:gd name="T29" fmla="*/ 251 h 430"/>
                  <a:gd name="T30" fmla="*/ 195 w 324"/>
                  <a:gd name="T31" fmla="*/ 301 h 430"/>
                  <a:gd name="T32" fmla="*/ 190 w 324"/>
                  <a:gd name="T33" fmla="*/ 345 h 430"/>
                  <a:gd name="T34" fmla="*/ 170 w 324"/>
                  <a:gd name="T35" fmla="*/ 356 h 430"/>
                  <a:gd name="T36" fmla="*/ 151 w 324"/>
                  <a:gd name="T37" fmla="*/ 345 h 430"/>
                  <a:gd name="T38" fmla="*/ 145 w 324"/>
                  <a:gd name="T39" fmla="*/ 312 h 430"/>
                  <a:gd name="T40" fmla="*/ 145 w 324"/>
                  <a:gd name="T41" fmla="*/ 116 h 430"/>
                  <a:gd name="T42" fmla="*/ 149 w 324"/>
                  <a:gd name="T43" fmla="*/ 81 h 430"/>
                  <a:gd name="T44" fmla="*/ 166 w 324"/>
                  <a:gd name="T45" fmla="*/ 73 h 430"/>
                  <a:gd name="T46" fmla="*/ 183 w 324"/>
                  <a:gd name="T47" fmla="*/ 82 h 430"/>
                  <a:gd name="T48" fmla="*/ 188 w 324"/>
                  <a:gd name="T49" fmla="*/ 116 h 430"/>
                  <a:gd name="T50" fmla="*/ 188 w 324"/>
                  <a:gd name="T51" fmla="*/ 164 h 430"/>
                  <a:gd name="T52" fmla="*/ 324 w 324"/>
                  <a:gd name="T53" fmla="*/ 164 h 430"/>
                  <a:gd name="T54" fmla="*/ 310 w 324"/>
                  <a:gd name="T55" fmla="*/ 74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24" h="430">
                    <a:moveTo>
                      <a:pt x="310" y="74"/>
                    </a:moveTo>
                    <a:cubicBezTo>
                      <a:pt x="302" y="52"/>
                      <a:pt x="284" y="35"/>
                      <a:pt x="257" y="21"/>
                    </a:cubicBezTo>
                    <a:cubicBezTo>
                      <a:pt x="231" y="7"/>
                      <a:pt x="198" y="0"/>
                      <a:pt x="161" y="0"/>
                    </a:cubicBezTo>
                    <a:cubicBezTo>
                      <a:pt x="123" y="0"/>
                      <a:pt x="91" y="7"/>
                      <a:pt x="64" y="21"/>
                    </a:cubicBezTo>
                    <a:cubicBezTo>
                      <a:pt x="38" y="35"/>
                      <a:pt x="21" y="51"/>
                      <a:pt x="13" y="69"/>
                    </a:cubicBezTo>
                    <a:cubicBezTo>
                      <a:pt x="4" y="87"/>
                      <a:pt x="0" y="113"/>
                      <a:pt x="0" y="149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0" y="307"/>
                      <a:pt x="5" y="338"/>
                      <a:pt x="15" y="360"/>
                    </a:cubicBezTo>
                    <a:cubicBezTo>
                      <a:pt x="25" y="382"/>
                      <a:pt x="42" y="399"/>
                      <a:pt x="66" y="411"/>
                    </a:cubicBezTo>
                    <a:cubicBezTo>
                      <a:pt x="90" y="424"/>
                      <a:pt x="122" y="430"/>
                      <a:pt x="163" y="430"/>
                    </a:cubicBezTo>
                    <a:cubicBezTo>
                      <a:pt x="194" y="430"/>
                      <a:pt x="221" y="425"/>
                      <a:pt x="243" y="416"/>
                    </a:cubicBezTo>
                    <a:cubicBezTo>
                      <a:pt x="265" y="407"/>
                      <a:pt x="282" y="394"/>
                      <a:pt x="296" y="377"/>
                    </a:cubicBezTo>
                    <a:cubicBezTo>
                      <a:pt x="309" y="360"/>
                      <a:pt x="317" y="343"/>
                      <a:pt x="320" y="326"/>
                    </a:cubicBezTo>
                    <a:cubicBezTo>
                      <a:pt x="322" y="309"/>
                      <a:pt x="323" y="285"/>
                      <a:pt x="324" y="251"/>
                    </a:cubicBezTo>
                    <a:cubicBezTo>
                      <a:pt x="195" y="251"/>
                      <a:pt x="195" y="251"/>
                      <a:pt x="195" y="251"/>
                    </a:cubicBezTo>
                    <a:cubicBezTo>
                      <a:pt x="195" y="301"/>
                      <a:pt x="195" y="301"/>
                      <a:pt x="195" y="301"/>
                    </a:cubicBezTo>
                    <a:cubicBezTo>
                      <a:pt x="195" y="322"/>
                      <a:pt x="193" y="337"/>
                      <a:pt x="190" y="345"/>
                    </a:cubicBezTo>
                    <a:cubicBezTo>
                      <a:pt x="186" y="352"/>
                      <a:pt x="180" y="356"/>
                      <a:pt x="170" y="356"/>
                    </a:cubicBezTo>
                    <a:cubicBezTo>
                      <a:pt x="162" y="356"/>
                      <a:pt x="155" y="352"/>
                      <a:pt x="151" y="345"/>
                    </a:cubicBezTo>
                    <a:cubicBezTo>
                      <a:pt x="147" y="338"/>
                      <a:pt x="145" y="327"/>
                      <a:pt x="145" y="312"/>
                    </a:cubicBezTo>
                    <a:cubicBezTo>
                      <a:pt x="145" y="116"/>
                      <a:pt x="145" y="116"/>
                      <a:pt x="145" y="116"/>
                    </a:cubicBezTo>
                    <a:cubicBezTo>
                      <a:pt x="145" y="98"/>
                      <a:pt x="146" y="86"/>
                      <a:pt x="149" y="81"/>
                    </a:cubicBezTo>
                    <a:cubicBezTo>
                      <a:pt x="152" y="76"/>
                      <a:pt x="157" y="73"/>
                      <a:pt x="166" y="73"/>
                    </a:cubicBezTo>
                    <a:cubicBezTo>
                      <a:pt x="174" y="73"/>
                      <a:pt x="180" y="76"/>
                      <a:pt x="183" y="82"/>
                    </a:cubicBezTo>
                    <a:cubicBezTo>
                      <a:pt x="186" y="88"/>
                      <a:pt x="188" y="100"/>
                      <a:pt x="188" y="116"/>
                    </a:cubicBezTo>
                    <a:cubicBezTo>
                      <a:pt x="188" y="164"/>
                      <a:pt x="188" y="164"/>
                      <a:pt x="188" y="164"/>
                    </a:cubicBezTo>
                    <a:cubicBezTo>
                      <a:pt x="324" y="164"/>
                      <a:pt x="324" y="164"/>
                      <a:pt x="324" y="164"/>
                    </a:cubicBezTo>
                    <a:cubicBezTo>
                      <a:pt x="324" y="125"/>
                      <a:pt x="319" y="95"/>
                      <a:pt x="310" y="74"/>
                    </a:cubicBez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6243638" y="3908425"/>
                <a:ext cx="447675" cy="952500"/>
              </a:xfrm>
              <a:custGeom>
                <a:avLst/>
                <a:gdLst>
                  <a:gd name="T0" fmla="*/ 31 w 221"/>
                  <a:gd name="T1" fmla="*/ 0 h 470"/>
                  <a:gd name="T2" fmla="*/ 31 w 221"/>
                  <a:gd name="T3" fmla="*/ 65 h 470"/>
                  <a:gd name="T4" fmla="*/ 0 w 221"/>
                  <a:gd name="T5" fmla="*/ 65 h 470"/>
                  <a:gd name="T6" fmla="*/ 0 w 221"/>
                  <a:gd name="T7" fmla="*/ 131 h 470"/>
                  <a:gd name="T8" fmla="*/ 31 w 221"/>
                  <a:gd name="T9" fmla="*/ 131 h 470"/>
                  <a:gd name="T10" fmla="*/ 31 w 221"/>
                  <a:gd name="T11" fmla="*/ 342 h 470"/>
                  <a:gd name="T12" fmla="*/ 35 w 221"/>
                  <a:gd name="T13" fmla="*/ 420 h 470"/>
                  <a:gd name="T14" fmla="*/ 55 w 221"/>
                  <a:gd name="T15" fmla="*/ 450 h 470"/>
                  <a:gd name="T16" fmla="*/ 92 w 221"/>
                  <a:gd name="T17" fmla="*/ 467 h 470"/>
                  <a:gd name="T18" fmla="*/ 162 w 221"/>
                  <a:gd name="T19" fmla="*/ 470 h 470"/>
                  <a:gd name="T20" fmla="*/ 221 w 221"/>
                  <a:gd name="T21" fmla="*/ 470 h 470"/>
                  <a:gd name="T22" fmla="*/ 221 w 221"/>
                  <a:gd name="T23" fmla="*/ 403 h 470"/>
                  <a:gd name="T24" fmla="*/ 180 w 221"/>
                  <a:gd name="T25" fmla="*/ 399 h 470"/>
                  <a:gd name="T26" fmla="*/ 176 w 221"/>
                  <a:gd name="T27" fmla="*/ 353 h 470"/>
                  <a:gd name="T28" fmla="*/ 176 w 221"/>
                  <a:gd name="T29" fmla="*/ 131 h 470"/>
                  <a:gd name="T30" fmla="*/ 215 w 221"/>
                  <a:gd name="T31" fmla="*/ 131 h 470"/>
                  <a:gd name="T32" fmla="*/ 215 w 221"/>
                  <a:gd name="T33" fmla="*/ 65 h 470"/>
                  <a:gd name="T34" fmla="*/ 176 w 221"/>
                  <a:gd name="T35" fmla="*/ 65 h 470"/>
                  <a:gd name="T36" fmla="*/ 176 w 221"/>
                  <a:gd name="T37" fmla="*/ 0 h 470"/>
                  <a:gd name="T38" fmla="*/ 31 w 221"/>
                  <a:gd name="T39" fmla="*/ 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470">
                    <a:moveTo>
                      <a:pt x="31" y="0"/>
                    </a:moveTo>
                    <a:cubicBezTo>
                      <a:pt x="31" y="65"/>
                      <a:pt x="31" y="65"/>
                      <a:pt x="31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31" y="131"/>
                      <a:pt x="31" y="131"/>
                      <a:pt x="31" y="131"/>
                    </a:cubicBezTo>
                    <a:cubicBezTo>
                      <a:pt x="31" y="342"/>
                      <a:pt x="31" y="342"/>
                      <a:pt x="31" y="342"/>
                    </a:cubicBezTo>
                    <a:cubicBezTo>
                      <a:pt x="31" y="383"/>
                      <a:pt x="32" y="409"/>
                      <a:pt x="35" y="420"/>
                    </a:cubicBezTo>
                    <a:cubicBezTo>
                      <a:pt x="38" y="431"/>
                      <a:pt x="44" y="441"/>
                      <a:pt x="55" y="450"/>
                    </a:cubicBezTo>
                    <a:cubicBezTo>
                      <a:pt x="66" y="459"/>
                      <a:pt x="78" y="464"/>
                      <a:pt x="92" y="467"/>
                    </a:cubicBezTo>
                    <a:cubicBezTo>
                      <a:pt x="106" y="469"/>
                      <a:pt x="130" y="470"/>
                      <a:pt x="162" y="470"/>
                    </a:cubicBezTo>
                    <a:cubicBezTo>
                      <a:pt x="221" y="470"/>
                      <a:pt x="221" y="470"/>
                      <a:pt x="221" y="470"/>
                    </a:cubicBezTo>
                    <a:cubicBezTo>
                      <a:pt x="221" y="403"/>
                      <a:pt x="221" y="403"/>
                      <a:pt x="221" y="403"/>
                    </a:cubicBezTo>
                    <a:cubicBezTo>
                      <a:pt x="197" y="403"/>
                      <a:pt x="184" y="402"/>
                      <a:pt x="180" y="399"/>
                    </a:cubicBezTo>
                    <a:cubicBezTo>
                      <a:pt x="177" y="395"/>
                      <a:pt x="176" y="380"/>
                      <a:pt x="176" y="353"/>
                    </a:cubicBezTo>
                    <a:cubicBezTo>
                      <a:pt x="176" y="131"/>
                      <a:pt x="176" y="131"/>
                      <a:pt x="176" y="131"/>
                    </a:cubicBezTo>
                    <a:cubicBezTo>
                      <a:pt x="215" y="131"/>
                      <a:pt x="215" y="131"/>
                      <a:pt x="215" y="131"/>
                    </a:cubicBezTo>
                    <a:cubicBezTo>
                      <a:pt x="215" y="65"/>
                      <a:pt x="215" y="65"/>
                      <a:pt x="215" y="65"/>
                    </a:cubicBezTo>
                    <a:cubicBezTo>
                      <a:pt x="176" y="65"/>
                      <a:pt x="176" y="65"/>
                      <a:pt x="176" y="65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31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917950" y="3246438"/>
              <a:ext cx="1701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3000" b="1" i="0" u="none" strike="noStrike" cap="none" normalizeH="0" baseline="0" dirty="0">
                  <a:ln>
                    <a:noFill/>
                  </a:ln>
                  <a:solidFill>
                    <a:srgbClr val="1B2F6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花语洋房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2782888" y="4468813"/>
              <a:ext cx="3970338" cy="998538"/>
            </a:xfrm>
            <a:custGeom>
              <a:avLst/>
              <a:gdLst>
                <a:gd name="T0" fmla="*/ 406 w 2501"/>
                <a:gd name="T1" fmla="*/ 0 h 629"/>
                <a:gd name="T2" fmla="*/ 310 w 2501"/>
                <a:gd name="T3" fmla="*/ 180 h 629"/>
                <a:gd name="T4" fmla="*/ 0 w 2501"/>
                <a:gd name="T5" fmla="*/ 180 h 629"/>
                <a:gd name="T6" fmla="*/ 86 w 2501"/>
                <a:gd name="T7" fmla="*/ 629 h 629"/>
                <a:gd name="T8" fmla="*/ 2460 w 2501"/>
                <a:gd name="T9" fmla="*/ 546 h 629"/>
                <a:gd name="T10" fmla="*/ 2501 w 2501"/>
                <a:gd name="T11" fmla="*/ 131 h 629"/>
                <a:gd name="T12" fmla="*/ 526 w 2501"/>
                <a:gd name="T13" fmla="*/ 221 h 629"/>
                <a:gd name="T14" fmla="*/ 425 w 2501"/>
                <a:gd name="T15" fmla="*/ 131 h 629"/>
                <a:gd name="T16" fmla="*/ 406 w 2501"/>
                <a:gd name="T17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1" h="629">
                  <a:moveTo>
                    <a:pt x="406" y="0"/>
                  </a:moveTo>
                  <a:lnTo>
                    <a:pt x="310" y="180"/>
                  </a:lnTo>
                  <a:lnTo>
                    <a:pt x="0" y="180"/>
                  </a:lnTo>
                  <a:lnTo>
                    <a:pt x="86" y="629"/>
                  </a:lnTo>
                  <a:lnTo>
                    <a:pt x="2460" y="546"/>
                  </a:lnTo>
                  <a:lnTo>
                    <a:pt x="2501" y="131"/>
                  </a:lnTo>
                  <a:lnTo>
                    <a:pt x="526" y="221"/>
                  </a:lnTo>
                  <a:lnTo>
                    <a:pt x="425" y="131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1B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 rot="21420000">
              <a:off x="3253310" y="4809408"/>
              <a:ext cx="3425738" cy="5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37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六层</a:t>
              </a:r>
              <a:r>
                <a:rPr kumimoji="0" lang="zh-CN" altLang="en-US" sz="37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以</a:t>
              </a:r>
              <a:r>
                <a:rPr kumimoji="0" lang="zh-CN" altLang="zh-CN" sz="37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下没电梯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2782888" y="3098582"/>
              <a:ext cx="12811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4200" b="1" i="0" u="none" strike="noStrike" cap="none" normalizeH="0" baseline="0" dirty="0">
                  <a:ln>
                    <a:noFill/>
                  </a:ln>
                  <a:solidFill>
                    <a:srgbClr val="1B2F6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文案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5643563" y="2857500"/>
              <a:ext cx="1857375" cy="1911350"/>
              <a:chOff x="5643563" y="2857500"/>
              <a:chExt cx="1857375" cy="1911350"/>
            </a:xfrm>
          </p:grpSpPr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6799263" y="4041775"/>
                <a:ext cx="701675" cy="727075"/>
              </a:xfrm>
              <a:custGeom>
                <a:avLst/>
                <a:gdLst>
                  <a:gd name="T0" fmla="*/ 154 w 346"/>
                  <a:gd name="T1" fmla="*/ 165 h 359"/>
                  <a:gd name="T2" fmla="*/ 107 w 346"/>
                  <a:gd name="T3" fmla="*/ 58 h 359"/>
                  <a:gd name="T4" fmla="*/ 132 w 346"/>
                  <a:gd name="T5" fmla="*/ 160 h 359"/>
                  <a:gd name="T6" fmla="*/ 52 w 346"/>
                  <a:gd name="T7" fmla="*/ 100 h 359"/>
                  <a:gd name="T8" fmla="*/ 124 w 346"/>
                  <a:gd name="T9" fmla="*/ 177 h 359"/>
                  <a:gd name="T10" fmla="*/ 30 w 346"/>
                  <a:gd name="T11" fmla="*/ 155 h 359"/>
                  <a:gd name="T12" fmla="*/ 117 w 346"/>
                  <a:gd name="T13" fmla="*/ 196 h 359"/>
                  <a:gd name="T14" fmla="*/ 1 w 346"/>
                  <a:gd name="T15" fmla="*/ 211 h 359"/>
                  <a:gd name="T16" fmla="*/ 119 w 346"/>
                  <a:gd name="T17" fmla="*/ 214 h 359"/>
                  <a:gd name="T18" fmla="*/ 25 w 346"/>
                  <a:gd name="T19" fmla="*/ 272 h 359"/>
                  <a:gd name="T20" fmla="*/ 122 w 346"/>
                  <a:gd name="T21" fmla="*/ 236 h 359"/>
                  <a:gd name="T22" fmla="*/ 67 w 346"/>
                  <a:gd name="T23" fmla="*/ 320 h 359"/>
                  <a:gd name="T24" fmla="*/ 141 w 346"/>
                  <a:gd name="T25" fmla="*/ 247 h 359"/>
                  <a:gd name="T26" fmla="*/ 159 w 346"/>
                  <a:gd name="T27" fmla="*/ 352 h 359"/>
                  <a:gd name="T28" fmla="*/ 168 w 346"/>
                  <a:gd name="T29" fmla="*/ 242 h 359"/>
                  <a:gd name="T30" fmla="*/ 228 w 346"/>
                  <a:gd name="T31" fmla="*/ 352 h 359"/>
                  <a:gd name="T32" fmla="*/ 195 w 346"/>
                  <a:gd name="T33" fmla="*/ 236 h 359"/>
                  <a:gd name="T34" fmla="*/ 283 w 346"/>
                  <a:gd name="T35" fmla="*/ 309 h 359"/>
                  <a:gd name="T36" fmla="*/ 207 w 346"/>
                  <a:gd name="T37" fmla="*/ 214 h 359"/>
                  <a:gd name="T38" fmla="*/ 322 w 346"/>
                  <a:gd name="T39" fmla="*/ 236 h 359"/>
                  <a:gd name="T40" fmla="*/ 207 w 346"/>
                  <a:gd name="T41" fmla="*/ 187 h 359"/>
                  <a:gd name="T42" fmla="*/ 345 w 346"/>
                  <a:gd name="T43" fmla="*/ 163 h 359"/>
                  <a:gd name="T44" fmla="*/ 207 w 346"/>
                  <a:gd name="T45" fmla="*/ 165 h 359"/>
                  <a:gd name="T46" fmla="*/ 320 w 346"/>
                  <a:gd name="T47" fmla="*/ 88 h 359"/>
                  <a:gd name="T48" fmla="*/ 207 w 346"/>
                  <a:gd name="T49" fmla="*/ 148 h 359"/>
                  <a:gd name="T50" fmla="*/ 247 w 346"/>
                  <a:gd name="T51" fmla="*/ 28 h 359"/>
                  <a:gd name="T52" fmla="*/ 186 w 346"/>
                  <a:gd name="T53" fmla="*/ 151 h 359"/>
                  <a:gd name="T54" fmla="*/ 165 w 346"/>
                  <a:gd name="T55" fmla="*/ 5 h 359"/>
                  <a:gd name="T56" fmla="*/ 154 w 346"/>
                  <a:gd name="T57" fmla="*/ 165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6" h="359">
                    <a:moveTo>
                      <a:pt x="154" y="165"/>
                    </a:moveTo>
                    <a:cubicBezTo>
                      <a:pt x="154" y="165"/>
                      <a:pt x="121" y="54"/>
                      <a:pt x="107" y="58"/>
                    </a:cubicBezTo>
                    <a:cubicBezTo>
                      <a:pt x="93" y="63"/>
                      <a:pt x="132" y="160"/>
                      <a:pt x="132" y="160"/>
                    </a:cubicBezTo>
                    <a:cubicBezTo>
                      <a:pt x="132" y="160"/>
                      <a:pt x="61" y="92"/>
                      <a:pt x="52" y="100"/>
                    </a:cubicBezTo>
                    <a:cubicBezTo>
                      <a:pt x="44" y="108"/>
                      <a:pt x="124" y="177"/>
                      <a:pt x="124" y="177"/>
                    </a:cubicBezTo>
                    <a:cubicBezTo>
                      <a:pt x="124" y="177"/>
                      <a:pt x="39" y="143"/>
                      <a:pt x="30" y="155"/>
                    </a:cubicBezTo>
                    <a:cubicBezTo>
                      <a:pt x="21" y="168"/>
                      <a:pt x="117" y="196"/>
                      <a:pt x="117" y="196"/>
                    </a:cubicBezTo>
                    <a:cubicBezTo>
                      <a:pt x="117" y="196"/>
                      <a:pt x="0" y="196"/>
                      <a:pt x="1" y="211"/>
                    </a:cubicBezTo>
                    <a:cubicBezTo>
                      <a:pt x="2" y="225"/>
                      <a:pt x="119" y="214"/>
                      <a:pt x="119" y="214"/>
                    </a:cubicBezTo>
                    <a:cubicBezTo>
                      <a:pt x="119" y="214"/>
                      <a:pt x="24" y="254"/>
                      <a:pt x="25" y="272"/>
                    </a:cubicBezTo>
                    <a:cubicBezTo>
                      <a:pt x="26" y="289"/>
                      <a:pt x="122" y="236"/>
                      <a:pt x="122" y="236"/>
                    </a:cubicBezTo>
                    <a:cubicBezTo>
                      <a:pt x="122" y="236"/>
                      <a:pt x="59" y="308"/>
                      <a:pt x="67" y="320"/>
                    </a:cubicBezTo>
                    <a:cubicBezTo>
                      <a:pt x="76" y="332"/>
                      <a:pt x="141" y="247"/>
                      <a:pt x="141" y="247"/>
                    </a:cubicBezTo>
                    <a:cubicBezTo>
                      <a:pt x="141" y="247"/>
                      <a:pt x="145" y="348"/>
                      <a:pt x="159" y="352"/>
                    </a:cubicBezTo>
                    <a:cubicBezTo>
                      <a:pt x="173" y="356"/>
                      <a:pt x="168" y="242"/>
                      <a:pt x="168" y="242"/>
                    </a:cubicBezTo>
                    <a:cubicBezTo>
                      <a:pt x="168" y="242"/>
                      <a:pt x="213" y="359"/>
                      <a:pt x="228" y="352"/>
                    </a:cubicBezTo>
                    <a:cubicBezTo>
                      <a:pt x="243" y="345"/>
                      <a:pt x="195" y="236"/>
                      <a:pt x="195" y="236"/>
                    </a:cubicBezTo>
                    <a:cubicBezTo>
                      <a:pt x="195" y="236"/>
                      <a:pt x="268" y="316"/>
                      <a:pt x="283" y="309"/>
                    </a:cubicBezTo>
                    <a:cubicBezTo>
                      <a:pt x="297" y="302"/>
                      <a:pt x="207" y="214"/>
                      <a:pt x="207" y="214"/>
                    </a:cubicBezTo>
                    <a:cubicBezTo>
                      <a:pt x="207" y="214"/>
                      <a:pt x="311" y="247"/>
                      <a:pt x="322" y="236"/>
                    </a:cubicBezTo>
                    <a:cubicBezTo>
                      <a:pt x="332" y="226"/>
                      <a:pt x="207" y="187"/>
                      <a:pt x="207" y="187"/>
                    </a:cubicBezTo>
                    <a:cubicBezTo>
                      <a:pt x="207" y="187"/>
                      <a:pt x="344" y="179"/>
                      <a:pt x="345" y="163"/>
                    </a:cubicBezTo>
                    <a:cubicBezTo>
                      <a:pt x="346" y="148"/>
                      <a:pt x="207" y="165"/>
                      <a:pt x="207" y="165"/>
                    </a:cubicBezTo>
                    <a:cubicBezTo>
                      <a:pt x="207" y="165"/>
                      <a:pt x="331" y="101"/>
                      <a:pt x="320" y="88"/>
                    </a:cubicBezTo>
                    <a:cubicBezTo>
                      <a:pt x="309" y="75"/>
                      <a:pt x="207" y="148"/>
                      <a:pt x="207" y="148"/>
                    </a:cubicBezTo>
                    <a:cubicBezTo>
                      <a:pt x="207" y="148"/>
                      <a:pt x="258" y="43"/>
                      <a:pt x="247" y="28"/>
                    </a:cubicBezTo>
                    <a:cubicBezTo>
                      <a:pt x="235" y="12"/>
                      <a:pt x="186" y="151"/>
                      <a:pt x="186" y="151"/>
                    </a:cubicBezTo>
                    <a:cubicBezTo>
                      <a:pt x="186" y="151"/>
                      <a:pt x="178" y="0"/>
                      <a:pt x="165" y="5"/>
                    </a:cubicBezTo>
                    <a:cubicBezTo>
                      <a:pt x="151" y="11"/>
                      <a:pt x="154" y="165"/>
                      <a:pt x="154" y="165"/>
                    </a:cubicBezTo>
                    <a:close/>
                  </a:path>
                </a:pathLst>
              </a:custGeom>
              <a:solidFill>
                <a:srgbClr val="EB89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7054850" y="4349750"/>
                <a:ext cx="179388" cy="176213"/>
              </a:xfrm>
              <a:custGeom>
                <a:avLst/>
                <a:gdLst>
                  <a:gd name="T0" fmla="*/ 47 w 88"/>
                  <a:gd name="T1" fmla="*/ 27 h 87"/>
                  <a:gd name="T2" fmla="*/ 39 w 88"/>
                  <a:gd name="T3" fmla="*/ 2 h 87"/>
                  <a:gd name="T4" fmla="*/ 33 w 88"/>
                  <a:gd name="T5" fmla="*/ 31 h 87"/>
                  <a:gd name="T6" fmla="*/ 10 w 88"/>
                  <a:gd name="T7" fmla="*/ 19 h 87"/>
                  <a:gd name="T8" fmla="*/ 19 w 88"/>
                  <a:gd name="T9" fmla="*/ 44 h 87"/>
                  <a:gd name="T10" fmla="*/ 1 w 88"/>
                  <a:gd name="T11" fmla="*/ 45 h 87"/>
                  <a:gd name="T12" fmla="*/ 14 w 88"/>
                  <a:gd name="T13" fmla="*/ 59 h 87"/>
                  <a:gd name="T14" fmla="*/ 6 w 88"/>
                  <a:gd name="T15" fmla="*/ 74 h 87"/>
                  <a:gd name="T16" fmla="*/ 19 w 88"/>
                  <a:gd name="T17" fmla="*/ 65 h 87"/>
                  <a:gd name="T18" fmla="*/ 24 w 88"/>
                  <a:gd name="T19" fmla="*/ 84 h 87"/>
                  <a:gd name="T20" fmla="*/ 33 w 88"/>
                  <a:gd name="T21" fmla="*/ 66 h 87"/>
                  <a:gd name="T22" fmla="*/ 47 w 88"/>
                  <a:gd name="T23" fmla="*/ 82 h 87"/>
                  <a:gd name="T24" fmla="*/ 44 w 88"/>
                  <a:gd name="T25" fmla="*/ 62 h 87"/>
                  <a:gd name="T26" fmla="*/ 64 w 88"/>
                  <a:gd name="T27" fmla="*/ 79 h 87"/>
                  <a:gd name="T28" fmla="*/ 55 w 88"/>
                  <a:gd name="T29" fmla="*/ 59 h 87"/>
                  <a:gd name="T30" fmla="*/ 76 w 88"/>
                  <a:gd name="T31" fmla="*/ 62 h 87"/>
                  <a:gd name="T32" fmla="*/ 61 w 88"/>
                  <a:gd name="T33" fmla="*/ 49 h 87"/>
                  <a:gd name="T34" fmla="*/ 86 w 88"/>
                  <a:gd name="T35" fmla="*/ 49 h 87"/>
                  <a:gd name="T36" fmla="*/ 63 w 88"/>
                  <a:gd name="T37" fmla="*/ 44 h 87"/>
                  <a:gd name="T38" fmla="*/ 81 w 88"/>
                  <a:gd name="T39" fmla="*/ 27 h 87"/>
                  <a:gd name="T40" fmla="*/ 60 w 88"/>
                  <a:gd name="T41" fmla="*/ 33 h 87"/>
                  <a:gd name="T42" fmla="*/ 62 w 88"/>
                  <a:gd name="T43" fmla="*/ 9 h 87"/>
                  <a:gd name="T44" fmla="*/ 47 w 88"/>
                  <a:gd name="T45" fmla="*/ 2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8" h="87">
                    <a:moveTo>
                      <a:pt x="47" y="27"/>
                    </a:moveTo>
                    <a:cubicBezTo>
                      <a:pt x="46" y="23"/>
                      <a:pt x="42" y="0"/>
                      <a:pt x="39" y="2"/>
                    </a:cubicBezTo>
                    <a:cubicBezTo>
                      <a:pt x="35" y="4"/>
                      <a:pt x="33" y="31"/>
                      <a:pt x="33" y="31"/>
                    </a:cubicBezTo>
                    <a:cubicBezTo>
                      <a:pt x="33" y="31"/>
                      <a:pt x="16" y="11"/>
                      <a:pt x="10" y="19"/>
                    </a:cubicBezTo>
                    <a:cubicBezTo>
                      <a:pt x="3" y="27"/>
                      <a:pt x="19" y="44"/>
                      <a:pt x="19" y="44"/>
                    </a:cubicBezTo>
                    <a:cubicBezTo>
                      <a:pt x="19" y="44"/>
                      <a:pt x="0" y="38"/>
                      <a:pt x="1" y="45"/>
                    </a:cubicBezTo>
                    <a:cubicBezTo>
                      <a:pt x="1" y="52"/>
                      <a:pt x="14" y="59"/>
                      <a:pt x="14" y="59"/>
                    </a:cubicBezTo>
                    <a:cubicBezTo>
                      <a:pt x="14" y="59"/>
                      <a:pt x="1" y="71"/>
                      <a:pt x="6" y="74"/>
                    </a:cubicBezTo>
                    <a:cubicBezTo>
                      <a:pt x="11" y="77"/>
                      <a:pt x="19" y="65"/>
                      <a:pt x="19" y="65"/>
                    </a:cubicBezTo>
                    <a:cubicBezTo>
                      <a:pt x="19" y="65"/>
                      <a:pt x="17" y="82"/>
                      <a:pt x="24" y="84"/>
                    </a:cubicBezTo>
                    <a:cubicBezTo>
                      <a:pt x="31" y="87"/>
                      <a:pt x="34" y="64"/>
                      <a:pt x="33" y="66"/>
                    </a:cubicBezTo>
                    <a:cubicBezTo>
                      <a:pt x="33" y="68"/>
                      <a:pt x="41" y="85"/>
                      <a:pt x="47" y="82"/>
                    </a:cubicBezTo>
                    <a:cubicBezTo>
                      <a:pt x="52" y="80"/>
                      <a:pt x="44" y="62"/>
                      <a:pt x="44" y="62"/>
                    </a:cubicBezTo>
                    <a:cubicBezTo>
                      <a:pt x="44" y="62"/>
                      <a:pt x="59" y="84"/>
                      <a:pt x="64" y="79"/>
                    </a:cubicBezTo>
                    <a:cubicBezTo>
                      <a:pt x="69" y="73"/>
                      <a:pt x="55" y="59"/>
                      <a:pt x="55" y="59"/>
                    </a:cubicBezTo>
                    <a:cubicBezTo>
                      <a:pt x="55" y="59"/>
                      <a:pt x="73" y="66"/>
                      <a:pt x="76" y="62"/>
                    </a:cubicBezTo>
                    <a:cubicBezTo>
                      <a:pt x="78" y="58"/>
                      <a:pt x="61" y="49"/>
                      <a:pt x="61" y="49"/>
                    </a:cubicBezTo>
                    <a:cubicBezTo>
                      <a:pt x="61" y="49"/>
                      <a:pt x="88" y="56"/>
                      <a:pt x="86" y="49"/>
                    </a:cubicBezTo>
                    <a:cubicBezTo>
                      <a:pt x="85" y="42"/>
                      <a:pt x="63" y="44"/>
                      <a:pt x="63" y="44"/>
                    </a:cubicBezTo>
                    <a:cubicBezTo>
                      <a:pt x="63" y="44"/>
                      <a:pt x="87" y="33"/>
                      <a:pt x="81" y="27"/>
                    </a:cubicBezTo>
                    <a:cubicBezTo>
                      <a:pt x="76" y="20"/>
                      <a:pt x="60" y="33"/>
                      <a:pt x="60" y="33"/>
                    </a:cubicBezTo>
                    <a:cubicBezTo>
                      <a:pt x="60" y="33"/>
                      <a:pt x="67" y="13"/>
                      <a:pt x="62" y="9"/>
                    </a:cubicBezTo>
                    <a:cubicBezTo>
                      <a:pt x="58" y="5"/>
                      <a:pt x="47" y="27"/>
                      <a:pt x="47" y="27"/>
                    </a:cubicBez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Oval 17"/>
              <p:cNvSpPr>
                <a:spLocks noChangeArrowheads="1"/>
              </p:cNvSpPr>
              <p:nvPr/>
            </p:nvSpPr>
            <p:spPr bwMode="auto">
              <a:xfrm>
                <a:off x="7112000" y="4460875"/>
                <a:ext cx="14288" cy="14288"/>
              </a:xfrm>
              <a:prstGeom prst="ellipse">
                <a:avLst/>
              </a:prstGeom>
              <a:solidFill>
                <a:srgbClr val="56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Oval 18"/>
              <p:cNvSpPr>
                <a:spLocks noChangeArrowheads="1"/>
              </p:cNvSpPr>
              <p:nvPr/>
            </p:nvSpPr>
            <p:spPr bwMode="auto">
              <a:xfrm>
                <a:off x="7124700" y="4437063"/>
                <a:ext cx="15875" cy="15875"/>
              </a:xfrm>
              <a:prstGeom prst="ellipse">
                <a:avLst/>
              </a:prstGeom>
              <a:solidFill>
                <a:srgbClr val="56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Oval 19"/>
              <p:cNvSpPr>
                <a:spLocks noChangeArrowheads="1"/>
              </p:cNvSpPr>
              <p:nvPr/>
            </p:nvSpPr>
            <p:spPr bwMode="auto">
              <a:xfrm>
                <a:off x="7146925" y="4467225"/>
                <a:ext cx="1588" cy="7938"/>
              </a:xfrm>
              <a:prstGeom prst="ellipse">
                <a:avLst/>
              </a:prstGeom>
              <a:solidFill>
                <a:srgbClr val="56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Oval 20"/>
              <p:cNvSpPr>
                <a:spLocks noChangeArrowheads="1"/>
              </p:cNvSpPr>
              <p:nvPr/>
            </p:nvSpPr>
            <p:spPr bwMode="auto">
              <a:xfrm>
                <a:off x="7105650" y="4424363"/>
                <a:ext cx="14288" cy="14288"/>
              </a:xfrm>
              <a:prstGeom prst="ellipse">
                <a:avLst/>
              </a:prstGeom>
              <a:solidFill>
                <a:srgbClr val="56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Oval 21"/>
              <p:cNvSpPr>
                <a:spLocks noChangeArrowheads="1"/>
              </p:cNvSpPr>
              <p:nvPr/>
            </p:nvSpPr>
            <p:spPr bwMode="auto">
              <a:xfrm>
                <a:off x="7150100" y="4418013"/>
                <a:ext cx="15875" cy="19050"/>
              </a:xfrm>
              <a:prstGeom prst="ellipse">
                <a:avLst/>
              </a:prstGeom>
              <a:solidFill>
                <a:srgbClr val="56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Oval 22"/>
              <p:cNvSpPr>
                <a:spLocks noChangeArrowheads="1"/>
              </p:cNvSpPr>
              <p:nvPr/>
            </p:nvSpPr>
            <p:spPr bwMode="auto">
              <a:xfrm>
                <a:off x="7150100" y="4440238"/>
                <a:ext cx="20638" cy="20638"/>
              </a:xfrm>
              <a:prstGeom prst="ellipse">
                <a:avLst/>
              </a:prstGeom>
              <a:solidFill>
                <a:srgbClr val="56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Oval 23"/>
              <p:cNvSpPr>
                <a:spLocks noChangeArrowheads="1"/>
              </p:cNvSpPr>
              <p:nvPr/>
            </p:nvSpPr>
            <p:spPr bwMode="auto">
              <a:xfrm>
                <a:off x="7140575" y="4460875"/>
                <a:ext cx="14288" cy="14288"/>
              </a:xfrm>
              <a:prstGeom prst="ellipse">
                <a:avLst/>
              </a:prstGeom>
              <a:solidFill>
                <a:srgbClr val="56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Oval 24"/>
              <p:cNvSpPr>
                <a:spLocks noChangeArrowheads="1"/>
              </p:cNvSpPr>
              <p:nvPr/>
            </p:nvSpPr>
            <p:spPr bwMode="auto">
              <a:xfrm>
                <a:off x="7134225" y="4418013"/>
                <a:ext cx="9525" cy="11113"/>
              </a:xfrm>
              <a:prstGeom prst="ellipse">
                <a:avLst/>
              </a:prstGeom>
              <a:solidFill>
                <a:srgbClr val="56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Oval 25"/>
              <p:cNvSpPr>
                <a:spLocks noChangeArrowheads="1"/>
              </p:cNvSpPr>
              <p:nvPr/>
            </p:nvSpPr>
            <p:spPr bwMode="auto">
              <a:xfrm>
                <a:off x="7092950" y="4446588"/>
                <a:ext cx="14288" cy="14288"/>
              </a:xfrm>
              <a:prstGeom prst="ellipse">
                <a:avLst/>
              </a:prstGeom>
              <a:solidFill>
                <a:srgbClr val="5635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5643563" y="3198813"/>
                <a:ext cx="1363663" cy="412750"/>
              </a:xfrm>
              <a:custGeom>
                <a:avLst/>
                <a:gdLst>
                  <a:gd name="T0" fmla="*/ 673 w 673"/>
                  <a:gd name="T1" fmla="*/ 0 h 204"/>
                  <a:gd name="T2" fmla="*/ 0 w 673"/>
                  <a:gd name="T3" fmla="*/ 20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73" h="204">
                    <a:moveTo>
                      <a:pt x="673" y="0"/>
                    </a:moveTo>
                    <a:cubicBezTo>
                      <a:pt x="670" y="0"/>
                      <a:pt x="420" y="204"/>
                      <a:pt x="0" y="200"/>
                    </a:cubicBezTo>
                  </a:path>
                </a:pathLst>
              </a:custGeom>
              <a:noFill/>
              <a:ln w="11113" cap="flat">
                <a:solidFill>
                  <a:srgbClr val="045155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5813425" y="3603625"/>
                <a:ext cx="200025" cy="147638"/>
              </a:xfrm>
              <a:custGeom>
                <a:avLst/>
                <a:gdLst>
                  <a:gd name="T0" fmla="*/ 96 w 99"/>
                  <a:gd name="T1" fmla="*/ 67 h 73"/>
                  <a:gd name="T2" fmla="*/ 48 w 99"/>
                  <a:gd name="T3" fmla="*/ 44 h 73"/>
                  <a:gd name="T4" fmla="*/ 6 w 99"/>
                  <a:gd name="T5" fmla="*/ 3 h 73"/>
                  <a:gd name="T6" fmla="*/ 1 w 99"/>
                  <a:gd name="T7" fmla="*/ 4 h 73"/>
                  <a:gd name="T8" fmla="*/ 35 w 99"/>
                  <a:gd name="T9" fmla="*/ 41 h 73"/>
                  <a:gd name="T10" fmla="*/ 94 w 99"/>
                  <a:gd name="T11" fmla="*/ 72 h 73"/>
                  <a:gd name="T12" fmla="*/ 96 w 99"/>
                  <a:gd name="T13" fmla="*/ 6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3">
                    <a:moveTo>
                      <a:pt x="96" y="67"/>
                    </a:moveTo>
                    <a:cubicBezTo>
                      <a:pt x="79" y="61"/>
                      <a:pt x="63" y="54"/>
                      <a:pt x="48" y="44"/>
                    </a:cubicBezTo>
                    <a:cubicBezTo>
                      <a:pt x="34" y="35"/>
                      <a:pt x="10" y="21"/>
                      <a:pt x="6" y="3"/>
                    </a:cubicBezTo>
                    <a:cubicBezTo>
                      <a:pt x="5" y="0"/>
                      <a:pt x="0" y="1"/>
                      <a:pt x="1" y="4"/>
                    </a:cubicBezTo>
                    <a:cubicBezTo>
                      <a:pt x="5" y="21"/>
                      <a:pt x="22" y="32"/>
                      <a:pt x="35" y="41"/>
                    </a:cubicBezTo>
                    <a:cubicBezTo>
                      <a:pt x="53" y="55"/>
                      <a:pt x="73" y="65"/>
                      <a:pt x="94" y="72"/>
                    </a:cubicBezTo>
                    <a:cubicBezTo>
                      <a:pt x="97" y="73"/>
                      <a:pt x="99" y="69"/>
                      <a:pt x="96" y="67"/>
                    </a:cubicBezTo>
                    <a:close/>
                  </a:path>
                </a:pathLst>
              </a:custGeom>
              <a:solidFill>
                <a:srgbClr val="045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6192838" y="3540125"/>
                <a:ext cx="200025" cy="146050"/>
              </a:xfrm>
              <a:custGeom>
                <a:avLst/>
                <a:gdLst>
                  <a:gd name="T0" fmla="*/ 95 w 99"/>
                  <a:gd name="T1" fmla="*/ 66 h 72"/>
                  <a:gd name="T2" fmla="*/ 46 w 99"/>
                  <a:gd name="T3" fmla="*/ 42 h 72"/>
                  <a:gd name="T4" fmla="*/ 5 w 99"/>
                  <a:gd name="T5" fmla="*/ 3 h 72"/>
                  <a:gd name="T6" fmla="*/ 1 w 99"/>
                  <a:gd name="T7" fmla="*/ 4 h 72"/>
                  <a:gd name="T8" fmla="*/ 38 w 99"/>
                  <a:gd name="T9" fmla="*/ 43 h 72"/>
                  <a:gd name="T10" fmla="*/ 95 w 99"/>
                  <a:gd name="T11" fmla="*/ 71 h 72"/>
                  <a:gd name="T12" fmla="*/ 95 w 99"/>
                  <a:gd name="T13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72">
                    <a:moveTo>
                      <a:pt x="95" y="66"/>
                    </a:moveTo>
                    <a:cubicBezTo>
                      <a:pt x="79" y="64"/>
                      <a:pt x="60" y="51"/>
                      <a:pt x="46" y="42"/>
                    </a:cubicBezTo>
                    <a:cubicBezTo>
                      <a:pt x="31" y="33"/>
                      <a:pt x="10" y="22"/>
                      <a:pt x="5" y="3"/>
                    </a:cubicBezTo>
                    <a:cubicBezTo>
                      <a:pt x="5" y="0"/>
                      <a:pt x="0" y="1"/>
                      <a:pt x="1" y="4"/>
                    </a:cubicBezTo>
                    <a:cubicBezTo>
                      <a:pt x="5" y="23"/>
                      <a:pt x="23" y="33"/>
                      <a:pt x="38" y="43"/>
                    </a:cubicBezTo>
                    <a:cubicBezTo>
                      <a:pt x="55" y="53"/>
                      <a:pt x="75" y="69"/>
                      <a:pt x="95" y="71"/>
                    </a:cubicBezTo>
                    <a:cubicBezTo>
                      <a:pt x="99" y="72"/>
                      <a:pt x="98" y="67"/>
                      <a:pt x="95" y="66"/>
                    </a:cubicBezTo>
                    <a:close/>
                  </a:path>
                </a:pathLst>
              </a:custGeom>
              <a:solidFill>
                <a:srgbClr val="045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5930900" y="3479800"/>
                <a:ext cx="155575" cy="107950"/>
              </a:xfrm>
              <a:custGeom>
                <a:avLst/>
                <a:gdLst>
                  <a:gd name="T0" fmla="*/ 8 w 77"/>
                  <a:gd name="T1" fmla="*/ 48 h 53"/>
                  <a:gd name="T2" fmla="*/ 4 w 77"/>
                  <a:gd name="T3" fmla="*/ 48 h 53"/>
                  <a:gd name="T4" fmla="*/ 4 w 77"/>
                  <a:gd name="T5" fmla="*/ 52 h 53"/>
                  <a:gd name="T6" fmla="*/ 75 w 77"/>
                  <a:gd name="T7" fmla="*/ 6 h 53"/>
                  <a:gd name="T8" fmla="*/ 71 w 77"/>
                  <a:gd name="T9" fmla="*/ 2 h 53"/>
                  <a:gd name="T10" fmla="*/ 2 w 77"/>
                  <a:gd name="T11" fmla="*/ 48 h 53"/>
                  <a:gd name="T12" fmla="*/ 2 w 77"/>
                  <a:gd name="T13" fmla="*/ 52 h 53"/>
                  <a:gd name="T14" fmla="*/ 7 w 77"/>
                  <a:gd name="T15" fmla="*/ 53 h 53"/>
                  <a:gd name="T16" fmla="*/ 8 w 77"/>
                  <a:gd name="T17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53">
                    <a:moveTo>
                      <a:pt x="8" y="48"/>
                    </a:moveTo>
                    <a:cubicBezTo>
                      <a:pt x="7" y="48"/>
                      <a:pt x="5" y="48"/>
                      <a:pt x="4" y="48"/>
                    </a:cubicBezTo>
                    <a:cubicBezTo>
                      <a:pt x="4" y="49"/>
                      <a:pt x="4" y="51"/>
                      <a:pt x="4" y="52"/>
                    </a:cubicBezTo>
                    <a:cubicBezTo>
                      <a:pt x="29" y="38"/>
                      <a:pt x="53" y="24"/>
                      <a:pt x="75" y="6"/>
                    </a:cubicBezTo>
                    <a:cubicBezTo>
                      <a:pt x="77" y="4"/>
                      <a:pt x="74" y="0"/>
                      <a:pt x="71" y="2"/>
                    </a:cubicBezTo>
                    <a:cubicBezTo>
                      <a:pt x="50" y="20"/>
                      <a:pt x="26" y="34"/>
                      <a:pt x="2" y="48"/>
                    </a:cubicBezTo>
                    <a:cubicBezTo>
                      <a:pt x="0" y="49"/>
                      <a:pt x="0" y="52"/>
                      <a:pt x="2" y="52"/>
                    </a:cubicBezTo>
                    <a:cubicBezTo>
                      <a:pt x="4" y="53"/>
                      <a:pt x="5" y="53"/>
                      <a:pt x="7" y="53"/>
                    </a:cubicBezTo>
                    <a:cubicBezTo>
                      <a:pt x="10" y="53"/>
                      <a:pt x="11" y="49"/>
                      <a:pt x="8" y="48"/>
                    </a:cubicBezTo>
                    <a:close/>
                  </a:path>
                </a:pathLst>
              </a:custGeom>
              <a:solidFill>
                <a:srgbClr val="045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6429375" y="3251200"/>
                <a:ext cx="131763" cy="236538"/>
              </a:xfrm>
              <a:custGeom>
                <a:avLst/>
                <a:gdLst>
                  <a:gd name="T0" fmla="*/ 59 w 65"/>
                  <a:gd name="T1" fmla="*/ 3 h 117"/>
                  <a:gd name="T2" fmla="*/ 1 w 65"/>
                  <a:gd name="T3" fmla="*/ 112 h 117"/>
                  <a:gd name="T4" fmla="*/ 6 w 65"/>
                  <a:gd name="T5" fmla="*/ 114 h 117"/>
                  <a:gd name="T6" fmla="*/ 64 w 65"/>
                  <a:gd name="T7" fmla="*/ 5 h 117"/>
                  <a:gd name="T8" fmla="*/ 59 w 65"/>
                  <a:gd name="T9" fmla="*/ 3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17">
                    <a:moveTo>
                      <a:pt x="59" y="3"/>
                    </a:moveTo>
                    <a:cubicBezTo>
                      <a:pt x="42" y="40"/>
                      <a:pt x="22" y="76"/>
                      <a:pt x="1" y="112"/>
                    </a:cubicBezTo>
                    <a:cubicBezTo>
                      <a:pt x="0" y="115"/>
                      <a:pt x="4" y="117"/>
                      <a:pt x="6" y="114"/>
                    </a:cubicBezTo>
                    <a:cubicBezTo>
                      <a:pt x="27" y="79"/>
                      <a:pt x="46" y="43"/>
                      <a:pt x="64" y="5"/>
                    </a:cubicBezTo>
                    <a:cubicBezTo>
                      <a:pt x="65" y="3"/>
                      <a:pt x="61" y="0"/>
                      <a:pt x="59" y="3"/>
                    </a:cubicBezTo>
                    <a:close/>
                  </a:path>
                </a:pathLst>
              </a:custGeom>
              <a:solidFill>
                <a:srgbClr val="045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5891213" y="3686175"/>
                <a:ext cx="49213" cy="122238"/>
              </a:xfrm>
              <a:custGeom>
                <a:avLst/>
                <a:gdLst>
                  <a:gd name="T0" fmla="*/ 23 w 25"/>
                  <a:gd name="T1" fmla="*/ 54 h 60"/>
                  <a:gd name="T2" fmla="*/ 5 w 25"/>
                  <a:gd name="T3" fmla="*/ 3 h 60"/>
                  <a:gd name="T4" fmla="*/ 0 w 25"/>
                  <a:gd name="T5" fmla="*/ 3 h 60"/>
                  <a:gd name="T6" fmla="*/ 19 w 25"/>
                  <a:gd name="T7" fmla="*/ 57 h 60"/>
                  <a:gd name="T8" fmla="*/ 23 w 25"/>
                  <a:gd name="T9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0">
                    <a:moveTo>
                      <a:pt x="23" y="54"/>
                    </a:moveTo>
                    <a:cubicBezTo>
                      <a:pt x="13" y="38"/>
                      <a:pt x="4" y="23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24"/>
                      <a:pt x="8" y="40"/>
                      <a:pt x="19" y="57"/>
                    </a:cubicBezTo>
                    <a:cubicBezTo>
                      <a:pt x="20" y="60"/>
                      <a:pt x="25" y="57"/>
                      <a:pt x="23" y="54"/>
                    </a:cubicBezTo>
                    <a:close/>
                  </a:path>
                </a:pathLst>
              </a:custGeom>
              <a:solidFill>
                <a:srgbClr val="045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32"/>
              <p:cNvSpPr>
                <a:spLocks/>
              </p:cNvSpPr>
              <p:nvPr/>
            </p:nvSpPr>
            <p:spPr bwMode="auto">
              <a:xfrm>
                <a:off x="6010275" y="3711575"/>
                <a:ext cx="390525" cy="222250"/>
              </a:xfrm>
              <a:custGeom>
                <a:avLst/>
                <a:gdLst>
                  <a:gd name="T0" fmla="*/ 193 w 193"/>
                  <a:gd name="T1" fmla="*/ 110 h 110"/>
                  <a:gd name="T2" fmla="*/ 138 w 193"/>
                  <a:gd name="T3" fmla="*/ 99 h 110"/>
                  <a:gd name="T4" fmla="*/ 66 w 193"/>
                  <a:gd name="T5" fmla="*/ 81 h 110"/>
                  <a:gd name="T6" fmla="*/ 8 w 193"/>
                  <a:gd name="T7" fmla="*/ 37 h 110"/>
                  <a:gd name="T8" fmla="*/ 6 w 193"/>
                  <a:gd name="T9" fmla="*/ 11 h 110"/>
                  <a:gd name="T10" fmla="*/ 14 w 193"/>
                  <a:gd name="T11" fmla="*/ 7 h 110"/>
                  <a:gd name="T12" fmla="*/ 79 w 193"/>
                  <a:gd name="T13" fmla="*/ 13 h 110"/>
                  <a:gd name="T14" fmla="*/ 135 w 193"/>
                  <a:gd name="T15" fmla="*/ 50 h 110"/>
                  <a:gd name="T16" fmla="*/ 193 w 193"/>
                  <a:gd name="T17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10">
                    <a:moveTo>
                      <a:pt x="193" y="110"/>
                    </a:moveTo>
                    <a:cubicBezTo>
                      <a:pt x="122" y="96"/>
                      <a:pt x="150" y="102"/>
                      <a:pt x="138" y="99"/>
                    </a:cubicBezTo>
                    <a:cubicBezTo>
                      <a:pt x="113" y="95"/>
                      <a:pt x="89" y="90"/>
                      <a:pt x="66" y="81"/>
                    </a:cubicBezTo>
                    <a:cubicBezTo>
                      <a:pt x="43" y="72"/>
                      <a:pt x="22" y="58"/>
                      <a:pt x="8" y="37"/>
                    </a:cubicBezTo>
                    <a:cubicBezTo>
                      <a:pt x="3" y="29"/>
                      <a:pt x="0" y="18"/>
                      <a:pt x="6" y="11"/>
                    </a:cubicBezTo>
                    <a:cubicBezTo>
                      <a:pt x="9" y="9"/>
                      <a:pt x="11" y="8"/>
                      <a:pt x="14" y="7"/>
                    </a:cubicBezTo>
                    <a:cubicBezTo>
                      <a:pt x="35" y="0"/>
                      <a:pt x="59" y="4"/>
                      <a:pt x="79" y="13"/>
                    </a:cubicBezTo>
                    <a:cubicBezTo>
                      <a:pt x="100" y="22"/>
                      <a:pt x="118" y="36"/>
                      <a:pt x="135" y="50"/>
                    </a:cubicBezTo>
                    <a:cubicBezTo>
                      <a:pt x="152" y="62"/>
                      <a:pt x="193" y="110"/>
                      <a:pt x="193" y="110"/>
                    </a:cubicBezTo>
                    <a:close/>
                  </a:path>
                </a:pathLst>
              </a:custGeom>
              <a:solidFill>
                <a:srgbClr val="7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auto">
              <a:xfrm>
                <a:off x="6005513" y="3711575"/>
                <a:ext cx="404813" cy="233363"/>
              </a:xfrm>
              <a:custGeom>
                <a:avLst/>
                <a:gdLst>
                  <a:gd name="T0" fmla="*/ 196 w 200"/>
                  <a:gd name="T1" fmla="*/ 107 h 115"/>
                  <a:gd name="T2" fmla="*/ 26 w 200"/>
                  <a:gd name="T3" fmla="*/ 51 h 115"/>
                  <a:gd name="T4" fmla="*/ 23 w 200"/>
                  <a:gd name="T5" fmla="*/ 9 h 115"/>
                  <a:gd name="T6" fmla="*/ 71 w 200"/>
                  <a:gd name="T7" fmla="*/ 12 h 115"/>
                  <a:gd name="T8" fmla="*/ 138 w 200"/>
                  <a:gd name="T9" fmla="*/ 55 h 115"/>
                  <a:gd name="T10" fmla="*/ 193 w 200"/>
                  <a:gd name="T11" fmla="*/ 112 h 115"/>
                  <a:gd name="T12" fmla="*/ 198 w 200"/>
                  <a:gd name="T13" fmla="*/ 107 h 115"/>
                  <a:gd name="T14" fmla="*/ 118 w 200"/>
                  <a:gd name="T15" fmla="*/ 31 h 115"/>
                  <a:gd name="T16" fmla="*/ 42 w 200"/>
                  <a:gd name="T17" fmla="*/ 0 h 115"/>
                  <a:gd name="T18" fmla="*/ 2 w 200"/>
                  <a:gd name="T19" fmla="*/ 21 h 115"/>
                  <a:gd name="T20" fmla="*/ 44 w 200"/>
                  <a:gd name="T21" fmla="*/ 73 h 115"/>
                  <a:gd name="T22" fmla="*/ 131 w 200"/>
                  <a:gd name="T23" fmla="*/ 101 h 115"/>
                  <a:gd name="T24" fmla="*/ 194 w 200"/>
                  <a:gd name="T25" fmla="*/ 113 h 115"/>
                  <a:gd name="T26" fmla="*/ 196 w 200"/>
                  <a:gd name="T2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0" h="115">
                    <a:moveTo>
                      <a:pt x="196" y="107"/>
                    </a:moveTo>
                    <a:cubicBezTo>
                      <a:pt x="140" y="96"/>
                      <a:pt x="69" y="92"/>
                      <a:pt x="26" y="51"/>
                    </a:cubicBezTo>
                    <a:cubicBezTo>
                      <a:pt x="13" y="38"/>
                      <a:pt x="0" y="18"/>
                      <a:pt x="23" y="9"/>
                    </a:cubicBezTo>
                    <a:cubicBezTo>
                      <a:pt x="37" y="3"/>
                      <a:pt x="58" y="8"/>
                      <a:pt x="71" y="12"/>
                    </a:cubicBezTo>
                    <a:cubicBezTo>
                      <a:pt x="96" y="21"/>
                      <a:pt x="119" y="38"/>
                      <a:pt x="138" y="55"/>
                    </a:cubicBezTo>
                    <a:cubicBezTo>
                      <a:pt x="158" y="72"/>
                      <a:pt x="176" y="92"/>
                      <a:pt x="193" y="112"/>
                    </a:cubicBezTo>
                    <a:cubicBezTo>
                      <a:pt x="196" y="115"/>
                      <a:pt x="200" y="110"/>
                      <a:pt x="198" y="107"/>
                    </a:cubicBezTo>
                    <a:cubicBezTo>
                      <a:pt x="173" y="79"/>
                      <a:pt x="148" y="52"/>
                      <a:pt x="118" y="31"/>
                    </a:cubicBezTo>
                    <a:cubicBezTo>
                      <a:pt x="95" y="15"/>
                      <a:pt x="70" y="1"/>
                      <a:pt x="42" y="0"/>
                    </a:cubicBezTo>
                    <a:cubicBezTo>
                      <a:pt x="27" y="0"/>
                      <a:pt x="2" y="2"/>
                      <a:pt x="2" y="21"/>
                    </a:cubicBezTo>
                    <a:cubicBezTo>
                      <a:pt x="1" y="43"/>
                      <a:pt x="28" y="63"/>
                      <a:pt x="44" y="73"/>
                    </a:cubicBezTo>
                    <a:cubicBezTo>
                      <a:pt x="71" y="89"/>
                      <a:pt x="101" y="95"/>
                      <a:pt x="131" y="101"/>
                    </a:cubicBezTo>
                    <a:cubicBezTo>
                      <a:pt x="152" y="105"/>
                      <a:pt x="173" y="109"/>
                      <a:pt x="194" y="113"/>
                    </a:cubicBezTo>
                    <a:cubicBezTo>
                      <a:pt x="199" y="113"/>
                      <a:pt x="200" y="107"/>
                      <a:pt x="196" y="107"/>
                    </a:cubicBezTo>
                    <a:close/>
                  </a:path>
                </a:pathLst>
              </a:custGeom>
              <a:solidFill>
                <a:srgbClr val="7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34"/>
              <p:cNvSpPr>
                <a:spLocks/>
              </p:cNvSpPr>
              <p:nvPr/>
            </p:nvSpPr>
            <p:spPr bwMode="auto">
              <a:xfrm>
                <a:off x="5924550" y="3803650"/>
                <a:ext cx="261938" cy="341313"/>
              </a:xfrm>
              <a:custGeom>
                <a:avLst/>
                <a:gdLst>
                  <a:gd name="T0" fmla="*/ 129 w 129"/>
                  <a:gd name="T1" fmla="*/ 168 h 168"/>
                  <a:gd name="T2" fmla="*/ 91 w 129"/>
                  <a:gd name="T3" fmla="*/ 145 h 168"/>
                  <a:gd name="T4" fmla="*/ 27 w 129"/>
                  <a:gd name="T5" fmla="*/ 86 h 168"/>
                  <a:gd name="T6" fmla="*/ 6 w 129"/>
                  <a:gd name="T7" fmla="*/ 4 h 168"/>
                  <a:gd name="T8" fmla="*/ 7 w 129"/>
                  <a:gd name="T9" fmla="*/ 1 h 168"/>
                  <a:gd name="T10" fmla="*/ 11 w 129"/>
                  <a:gd name="T11" fmla="*/ 1 h 168"/>
                  <a:gd name="T12" fmla="*/ 30 w 129"/>
                  <a:gd name="T13" fmla="*/ 10 h 168"/>
                  <a:gd name="T14" fmla="*/ 104 w 129"/>
                  <a:gd name="T15" fmla="*/ 101 h 168"/>
                  <a:gd name="T16" fmla="*/ 129 w 129"/>
                  <a:gd name="T1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68">
                    <a:moveTo>
                      <a:pt x="129" y="168"/>
                    </a:moveTo>
                    <a:cubicBezTo>
                      <a:pt x="115" y="164"/>
                      <a:pt x="102" y="154"/>
                      <a:pt x="91" y="145"/>
                    </a:cubicBezTo>
                    <a:cubicBezTo>
                      <a:pt x="68" y="128"/>
                      <a:pt x="44" y="109"/>
                      <a:pt x="27" y="86"/>
                    </a:cubicBezTo>
                    <a:cubicBezTo>
                      <a:pt x="10" y="62"/>
                      <a:pt x="0" y="32"/>
                      <a:pt x="6" y="4"/>
                    </a:cubicBezTo>
                    <a:cubicBezTo>
                      <a:pt x="6" y="3"/>
                      <a:pt x="6" y="2"/>
                      <a:pt x="7" y="1"/>
                    </a:cubicBezTo>
                    <a:cubicBezTo>
                      <a:pt x="8" y="0"/>
                      <a:pt x="10" y="1"/>
                      <a:pt x="11" y="1"/>
                    </a:cubicBezTo>
                    <a:cubicBezTo>
                      <a:pt x="18" y="4"/>
                      <a:pt x="24" y="7"/>
                      <a:pt x="30" y="10"/>
                    </a:cubicBezTo>
                    <a:cubicBezTo>
                      <a:pt x="64" y="31"/>
                      <a:pt x="91" y="63"/>
                      <a:pt x="104" y="101"/>
                    </a:cubicBezTo>
                    <a:cubicBezTo>
                      <a:pt x="112" y="124"/>
                      <a:pt x="129" y="168"/>
                      <a:pt x="129" y="168"/>
                    </a:cubicBezTo>
                    <a:close/>
                  </a:path>
                </a:pathLst>
              </a:custGeom>
              <a:solidFill>
                <a:srgbClr val="045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>
                <a:off x="5876925" y="3813175"/>
                <a:ext cx="131763" cy="411163"/>
              </a:xfrm>
              <a:custGeom>
                <a:avLst/>
                <a:gdLst>
                  <a:gd name="T0" fmla="*/ 36 w 65"/>
                  <a:gd name="T1" fmla="*/ 203 h 203"/>
                  <a:gd name="T2" fmla="*/ 18 w 65"/>
                  <a:gd name="T3" fmla="*/ 164 h 203"/>
                  <a:gd name="T4" fmla="*/ 1 w 65"/>
                  <a:gd name="T5" fmla="*/ 80 h 203"/>
                  <a:gd name="T6" fmla="*/ 30 w 65"/>
                  <a:gd name="T7" fmla="*/ 2 h 203"/>
                  <a:gd name="T8" fmla="*/ 33 w 65"/>
                  <a:gd name="T9" fmla="*/ 0 h 203"/>
                  <a:gd name="T10" fmla="*/ 36 w 65"/>
                  <a:gd name="T11" fmla="*/ 3 h 203"/>
                  <a:gd name="T12" fmla="*/ 45 w 65"/>
                  <a:gd name="T13" fmla="*/ 21 h 203"/>
                  <a:gd name="T14" fmla="*/ 54 w 65"/>
                  <a:gd name="T15" fmla="*/ 135 h 203"/>
                  <a:gd name="T16" fmla="*/ 36 w 65"/>
                  <a:gd name="T17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203">
                    <a:moveTo>
                      <a:pt x="36" y="203"/>
                    </a:moveTo>
                    <a:cubicBezTo>
                      <a:pt x="27" y="192"/>
                      <a:pt x="23" y="178"/>
                      <a:pt x="18" y="164"/>
                    </a:cubicBezTo>
                    <a:cubicBezTo>
                      <a:pt x="10" y="136"/>
                      <a:pt x="1" y="108"/>
                      <a:pt x="1" y="80"/>
                    </a:cubicBezTo>
                    <a:cubicBezTo>
                      <a:pt x="0" y="51"/>
                      <a:pt x="9" y="21"/>
                      <a:pt x="30" y="2"/>
                    </a:cubicBezTo>
                    <a:cubicBezTo>
                      <a:pt x="31" y="1"/>
                      <a:pt x="31" y="0"/>
                      <a:pt x="33" y="0"/>
                    </a:cubicBezTo>
                    <a:cubicBezTo>
                      <a:pt x="34" y="0"/>
                      <a:pt x="35" y="2"/>
                      <a:pt x="36" y="3"/>
                    </a:cubicBezTo>
                    <a:cubicBezTo>
                      <a:pt x="40" y="8"/>
                      <a:pt x="43" y="14"/>
                      <a:pt x="45" y="21"/>
                    </a:cubicBezTo>
                    <a:cubicBezTo>
                      <a:pt x="62" y="56"/>
                      <a:pt x="65" y="98"/>
                      <a:pt x="54" y="135"/>
                    </a:cubicBezTo>
                    <a:cubicBezTo>
                      <a:pt x="48" y="159"/>
                      <a:pt x="36" y="203"/>
                      <a:pt x="36" y="203"/>
                    </a:cubicBezTo>
                    <a:close/>
                  </a:path>
                </a:pathLst>
              </a:custGeom>
              <a:solidFill>
                <a:srgbClr val="7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36"/>
              <p:cNvSpPr>
                <a:spLocks/>
              </p:cNvSpPr>
              <p:nvPr/>
            </p:nvSpPr>
            <p:spPr bwMode="auto">
              <a:xfrm>
                <a:off x="5870575" y="3802063"/>
                <a:ext cx="142875" cy="431800"/>
              </a:xfrm>
              <a:custGeom>
                <a:avLst/>
                <a:gdLst>
                  <a:gd name="T0" fmla="*/ 42 w 71"/>
                  <a:gd name="T1" fmla="*/ 207 h 213"/>
                  <a:gd name="T2" fmla="*/ 7 w 71"/>
                  <a:gd name="T3" fmla="*/ 92 h 213"/>
                  <a:gd name="T4" fmla="*/ 13 w 71"/>
                  <a:gd name="T5" fmla="*/ 43 h 213"/>
                  <a:gd name="T6" fmla="*/ 31 w 71"/>
                  <a:gd name="T7" fmla="*/ 13 h 213"/>
                  <a:gd name="T8" fmla="*/ 51 w 71"/>
                  <a:gd name="T9" fmla="*/ 39 h 213"/>
                  <a:gd name="T10" fmla="*/ 36 w 71"/>
                  <a:gd name="T11" fmla="*/ 207 h 213"/>
                  <a:gd name="T12" fmla="*/ 42 w 71"/>
                  <a:gd name="T13" fmla="*/ 209 h 213"/>
                  <a:gd name="T14" fmla="*/ 65 w 71"/>
                  <a:gd name="T15" fmla="*/ 120 h 213"/>
                  <a:gd name="T16" fmla="*/ 61 w 71"/>
                  <a:gd name="T17" fmla="*/ 51 h 213"/>
                  <a:gd name="T18" fmla="*/ 38 w 71"/>
                  <a:gd name="T19" fmla="*/ 3 h 213"/>
                  <a:gd name="T20" fmla="*/ 17 w 71"/>
                  <a:gd name="T21" fmla="*/ 21 h 213"/>
                  <a:gd name="T22" fmla="*/ 1 w 71"/>
                  <a:gd name="T23" fmla="*/ 75 h 213"/>
                  <a:gd name="T24" fmla="*/ 11 w 71"/>
                  <a:gd name="T25" fmla="*/ 145 h 213"/>
                  <a:gd name="T26" fmla="*/ 36 w 71"/>
                  <a:gd name="T27" fmla="*/ 210 h 213"/>
                  <a:gd name="T28" fmla="*/ 42 w 71"/>
                  <a:gd name="T29" fmla="*/ 207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1" h="213">
                    <a:moveTo>
                      <a:pt x="42" y="207"/>
                    </a:moveTo>
                    <a:cubicBezTo>
                      <a:pt x="21" y="177"/>
                      <a:pt x="9" y="128"/>
                      <a:pt x="7" y="92"/>
                    </a:cubicBezTo>
                    <a:cubicBezTo>
                      <a:pt x="6" y="75"/>
                      <a:pt x="8" y="59"/>
                      <a:pt x="13" y="43"/>
                    </a:cubicBezTo>
                    <a:cubicBezTo>
                      <a:pt x="15" y="37"/>
                      <a:pt x="24" y="15"/>
                      <a:pt x="31" y="13"/>
                    </a:cubicBezTo>
                    <a:cubicBezTo>
                      <a:pt x="43" y="10"/>
                      <a:pt x="48" y="32"/>
                      <a:pt x="51" y="39"/>
                    </a:cubicBezTo>
                    <a:cubicBezTo>
                      <a:pt x="71" y="97"/>
                      <a:pt x="51" y="151"/>
                      <a:pt x="36" y="207"/>
                    </a:cubicBezTo>
                    <a:cubicBezTo>
                      <a:pt x="35" y="211"/>
                      <a:pt x="41" y="213"/>
                      <a:pt x="42" y="209"/>
                    </a:cubicBezTo>
                    <a:cubicBezTo>
                      <a:pt x="50" y="180"/>
                      <a:pt x="60" y="150"/>
                      <a:pt x="65" y="120"/>
                    </a:cubicBezTo>
                    <a:cubicBezTo>
                      <a:pt x="68" y="97"/>
                      <a:pt x="67" y="73"/>
                      <a:pt x="61" y="51"/>
                    </a:cubicBezTo>
                    <a:cubicBezTo>
                      <a:pt x="58" y="41"/>
                      <a:pt x="49" y="6"/>
                      <a:pt x="38" y="3"/>
                    </a:cubicBezTo>
                    <a:cubicBezTo>
                      <a:pt x="29" y="0"/>
                      <a:pt x="21" y="15"/>
                      <a:pt x="17" y="21"/>
                    </a:cubicBezTo>
                    <a:cubicBezTo>
                      <a:pt x="7" y="38"/>
                      <a:pt x="2" y="57"/>
                      <a:pt x="1" y="75"/>
                    </a:cubicBezTo>
                    <a:cubicBezTo>
                      <a:pt x="0" y="99"/>
                      <a:pt x="5" y="123"/>
                      <a:pt x="11" y="145"/>
                    </a:cubicBezTo>
                    <a:cubicBezTo>
                      <a:pt x="17" y="167"/>
                      <a:pt x="23" y="191"/>
                      <a:pt x="36" y="210"/>
                    </a:cubicBezTo>
                    <a:cubicBezTo>
                      <a:pt x="39" y="213"/>
                      <a:pt x="44" y="210"/>
                      <a:pt x="42" y="207"/>
                    </a:cubicBezTo>
                    <a:close/>
                  </a:path>
                </a:pathLst>
              </a:custGeom>
              <a:solidFill>
                <a:srgbClr val="7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37"/>
              <p:cNvSpPr>
                <a:spLocks/>
              </p:cNvSpPr>
              <p:nvPr/>
            </p:nvSpPr>
            <p:spPr bwMode="auto">
              <a:xfrm>
                <a:off x="6332538" y="3652838"/>
                <a:ext cx="315913" cy="228600"/>
              </a:xfrm>
              <a:custGeom>
                <a:avLst/>
                <a:gdLst>
                  <a:gd name="T0" fmla="*/ 12 w 156"/>
                  <a:gd name="T1" fmla="*/ 46 h 113"/>
                  <a:gd name="T2" fmla="*/ 8 w 156"/>
                  <a:gd name="T3" fmla="*/ 9 h 113"/>
                  <a:gd name="T4" fmla="*/ 45 w 156"/>
                  <a:gd name="T5" fmla="*/ 9 h 113"/>
                  <a:gd name="T6" fmla="*/ 96 w 156"/>
                  <a:gd name="T7" fmla="*/ 50 h 113"/>
                  <a:gd name="T8" fmla="*/ 124 w 156"/>
                  <a:gd name="T9" fmla="*/ 79 h 113"/>
                  <a:gd name="T10" fmla="*/ 156 w 156"/>
                  <a:gd name="T11" fmla="*/ 113 h 113"/>
                  <a:gd name="T12" fmla="*/ 12 w 156"/>
                  <a:gd name="T13" fmla="*/ 4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113">
                    <a:moveTo>
                      <a:pt x="12" y="46"/>
                    </a:moveTo>
                    <a:cubicBezTo>
                      <a:pt x="5" y="35"/>
                      <a:pt x="0" y="19"/>
                      <a:pt x="8" y="9"/>
                    </a:cubicBezTo>
                    <a:cubicBezTo>
                      <a:pt x="17" y="0"/>
                      <a:pt x="33" y="3"/>
                      <a:pt x="45" y="9"/>
                    </a:cubicBezTo>
                    <a:cubicBezTo>
                      <a:pt x="64" y="19"/>
                      <a:pt x="80" y="35"/>
                      <a:pt x="96" y="50"/>
                    </a:cubicBezTo>
                    <a:cubicBezTo>
                      <a:pt x="105" y="60"/>
                      <a:pt x="115" y="69"/>
                      <a:pt x="124" y="79"/>
                    </a:cubicBezTo>
                    <a:cubicBezTo>
                      <a:pt x="135" y="90"/>
                      <a:pt x="146" y="101"/>
                      <a:pt x="156" y="113"/>
                    </a:cubicBezTo>
                    <a:cubicBezTo>
                      <a:pt x="156" y="113"/>
                      <a:pt x="41" y="93"/>
                      <a:pt x="12" y="46"/>
                    </a:cubicBezTo>
                    <a:close/>
                  </a:path>
                </a:pathLst>
              </a:custGeom>
              <a:solidFill>
                <a:srgbClr val="7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38"/>
              <p:cNvSpPr>
                <a:spLocks/>
              </p:cNvSpPr>
              <p:nvPr/>
            </p:nvSpPr>
            <p:spPr bwMode="auto">
              <a:xfrm>
                <a:off x="6321425" y="3646488"/>
                <a:ext cx="334963" cy="242888"/>
              </a:xfrm>
              <a:custGeom>
                <a:avLst/>
                <a:gdLst>
                  <a:gd name="T0" fmla="*/ 19 w 165"/>
                  <a:gd name="T1" fmla="*/ 47 h 120"/>
                  <a:gd name="T2" fmla="*/ 13 w 165"/>
                  <a:gd name="T3" fmla="*/ 32 h 120"/>
                  <a:gd name="T4" fmla="*/ 40 w 165"/>
                  <a:gd name="T5" fmla="*/ 11 h 120"/>
                  <a:gd name="T6" fmla="*/ 60 w 165"/>
                  <a:gd name="T7" fmla="*/ 21 h 120"/>
                  <a:gd name="T8" fmla="*/ 96 w 165"/>
                  <a:gd name="T9" fmla="*/ 53 h 120"/>
                  <a:gd name="T10" fmla="*/ 159 w 165"/>
                  <a:gd name="T11" fmla="*/ 119 h 120"/>
                  <a:gd name="T12" fmla="*/ 162 w 165"/>
                  <a:gd name="T13" fmla="*/ 113 h 120"/>
                  <a:gd name="T14" fmla="*/ 19 w 165"/>
                  <a:gd name="T15" fmla="*/ 47 h 120"/>
                  <a:gd name="T16" fmla="*/ 14 w 165"/>
                  <a:gd name="T17" fmla="*/ 50 h 120"/>
                  <a:gd name="T18" fmla="*/ 160 w 165"/>
                  <a:gd name="T19" fmla="*/ 119 h 120"/>
                  <a:gd name="T20" fmla="*/ 163 w 165"/>
                  <a:gd name="T21" fmla="*/ 114 h 120"/>
                  <a:gd name="T22" fmla="*/ 108 w 165"/>
                  <a:gd name="T23" fmla="*/ 56 h 120"/>
                  <a:gd name="T24" fmla="*/ 49 w 165"/>
                  <a:gd name="T25" fmla="*/ 8 h 120"/>
                  <a:gd name="T26" fmla="*/ 13 w 165"/>
                  <a:gd name="T27" fmla="*/ 9 h 120"/>
                  <a:gd name="T28" fmla="*/ 14 w 165"/>
                  <a:gd name="T29" fmla="*/ 50 h 120"/>
                  <a:gd name="T30" fmla="*/ 19 w 165"/>
                  <a:gd name="T31" fmla="*/ 4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120">
                    <a:moveTo>
                      <a:pt x="19" y="47"/>
                    </a:moveTo>
                    <a:cubicBezTo>
                      <a:pt x="16" y="42"/>
                      <a:pt x="14" y="37"/>
                      <a:pt x="13" y="32"/>
                    </a:cubicBezTo>
                    <a:cubicBezTo>
                      <a:pt x="17" y="13"/>
                      <a:pt x="26" y="6"/>
                      <a:pt x="40" y="11"/>
                    </a:cubicBezTo>
                    <a:cubicBezTo>
                      <a:pt x="47" y="13"/>
                      <a:pt x="54" y="17"/>
                      <a:pt x="60" y="21"/>
                    </a:cubicBezTo>
                    <a:cubicBezTo>
                      <a:pt x="73" y="30"/>
                      <a:pt x="85" y="42"/>
                      <a:pt x="96" y="53"/>
                    </a:cubicBezTo>
                    <a:cubicBezTo>
                      <a:pt x="117" y="74"/>
                      <a:pt x="140" y="95"/>
                      <a:pt x="159" y="119"/>
                    </a:cubicBezTo>
                    <a:cubicBezTo>
                      <a:pt x="160" y="117"/>
                      <a:pt x="161" y="115"/>
                      <a:pt x="162" y="113"/>
                    </a:cubicBezTo>
                    <a:cubicBezTo>
                      <a:pt x="115" y="105"/>
                      <a:pt x="47" y="89"/>
                      <a:pt x="19" y="47"/>
                    </a:cubicBezTo>
                    <a:cubicBezTo>
                      <a:pt x="17" y="44"/>
                      <a:pt x="12" y="47"/>
                      <a:pt x="14" y="50"/>
                    </a:cubicBezTo>
                    <a:cubicBezTo>
                      <a:pt x="43" y="94"/>
                      <a:pt x="111" y="111"/>
                      <a:pt x="160" y="119"/>
                    </a:cubicBezTo>
                    <a:cubicBezTo>
                      <a:pt x="163" y="120"/>
                      <a:pt x="165" y="117"/>
                      <a:pt x="163" y="114"/>
                    </a:cubicBezTo>
                    <a:cubicBezTo>
                      <a:pt x="146" y="93"/>
                      <a:pt x="127" y="75"/>
                      <a:pt x="108" y="56"/>
                    </a:cubicBezTo>
                    <a:cubicBezTo>
                      <a:pt x="90" y="38"/>
                      <a:pt x="72" y="18"/>
                      <a:pt x="49" y="8"/>
                    </a:cubicBezTo>
                    <a:cubicBezTo>
                      <a:pt x="38" y="3"/>
                      <a:pt x="23" y="0"/>
                      <a:pt x="13" y="9"/>
                    </a:cubicBezTo>
                    <a:cubicBezTo>
                      <a:pt x="0" y="20"/>
                      <a:pt x="7" y="38"/>
                      <a:pt x="14" y="50"/>
                    </a:cubicBezTo>
                    <a:cubicBezTo>
                      <a:pt x="16" y="54"/>
                      <a:pt x="21" y="51"/>
                      <a:pt x="19" y="47"/>
                    </a:cubicBezTo>
                    <a:close/>
                  </a:path>
                </a:pathLst>
              </a:custGeom>
              <a:solidFill>
                <a:srgbClr val="7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6397625" y="3608388"/>
                <a:ext cx="396875" cy="163513"/>
              </a:xfrm>
              <a:custGeom>
                <a:avLst/>
                <a:gdLst>
                  <a:gd name="T0" fmla="*/ 196 w 196"/>
                  <a:gd name="T1" fmla="*/ 78 h 81"/>
                  <a:gd name="T2" fmla="*/ 0 w 196"/>
                  <a:gd name="T3" fmla="*/ 28 h 81"/>
                  <a:gd name="T4" fmla="*/ 196 w 196"/>
                  <a:gd name="T5" fmla="*/ 7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6" h="81">
                    <a:moveTo>
                      <a:pt x="196" y="78"/>
                    </a:moveTo>
                    <a:cubicBezTo>
                      <a:pt x="128" y="81"/>
                      <a:pt x="59" y="64"/>
                      <a:pt x="0" y="28"/>
                    </a:cubicBezTo>
                    <a:cubicBezTo>
                      <a:pt x="134" y="0"/>
                      <a:pt x="196" y="78"/>
                      <a:pt x="196" y="78"/>
                    </a:cubicBezTo>
                    <a:close/>
                  </a:path>
                </a:pathLst>
              </a:custGeom>
              <a:solidFill>
                <a:srgbClr val="045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6361113" y="3562350"/>
                <a:ext cx="298450" cy="120650"/>
              </a:xfrm>
              <a:custGeom>
                <a:avLst/>
                <a:gdLst>
                  <a:gd name="T0" fmla="*/ 148 w 148"/>
                  <a:gd name="T1" fmla="*/ 0 h 59"/>
                  <a:gd name="T2" fmla="*/ 71 w 148"/>
                  <a:gd name="T3" fmla="*/ 8 h 59"/>
                  <a:gd name="T4" fmla="*/ 4 w 148"/>
                  <a:gd name="T5" fmla="*/ 43 h 59"/>
                  <a:gd name="T6" fmla="*/ 0 w 148"/>
                  <a:gd name="T7" fmla="*/ 50 h 59"/>
                  <a:gd name="T8" fmla="*/ 6 w 148"/>
                  <a:gd name="T9" fmla="*/ 58 h 59"/>
                  <a:gd name="T10" fmla="*/ 16 w 148"/>
                  <a:gd name="T11" fmla="*/ 59 h 59"/>
                  <a:gd name="T12" fmla="*/ 148 w 148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59">
                    <a:moveTo>
                      <a:pt x="148" y="0"/>
                    </a:moveTo>
                    <a:cubicBezTo>
                      <a:pt x="122" y="1"/>
                      <a:pt x="96" y="2"/>
                      <a:pt x="71" y="8"/>
                    </a:cubicBezTo>
                    <a:cubicBezTo>
                      <a:pt x="46" y="13"/>
                      <a:pt x="22" y="25"/>
                      <a:pt x="4" y="43"/>
                    </a:cubicBezTo>
                    <a:cubicBezTo>
                      <a:pt x="2" y="45"/>
                      <a:pt x="1" y="47"/>
                      <a:pt x="0" y="50"/>
                    </a:cubicBezTo>
                    <a:cubicBezTo>
                      <a:pt x="0" y="53"/>
                      <a:pt x="3" y="56"/>
                      <a:pt x="6" y="58"/>
                    </a:cubicBezTo>
                    <a:cubicBezTo>
                      <a:pt x="9" y="59"/>
                      <a:pt x="13" y="59"/>
                      <a:pt x="16" y="59"/>
                    </a:cubicBezTo>
                    <a:cubicBezTo>
                      <a:pt x="64" y="54"/>
                      <a:pt x="148" y="0"/>
                      <a:pt x="148" y="0"/>
                    </a:cubicBezTo>
                    <a:close/>
                  </a:path>
                </a:pathLst>
              </a:custGeom>
              <a:solidFill>
                <a:srgbClr val="7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6351588" y="3552825"/>
                <a:ext cx="319088" cy="136525"/>
              </a:xfrm>
              <a:custGeom>
                <a:avLst/>
                <a:gdLst>
                  <a:gd name="T0" fmla="*/ 152 w 157"/>
                  <a:gd name="T1" fmla="*/ 1 h 67"/>
                  <a:gd name="T2" fmla="*/ 26 w 157"/>
                  <a:gd name="T3" fmla="*/ 29 h 67"/>
                  <a:gd name="T4" fmla="*/ 1 w 157"/>
                  <a:gd name="T5" fmla="*/ 55 h 67"/>
                  <a:gd name="T6" fmla="*/ 20 w 157"/>
                  <a:gd name="T7" fmla="*/ 67 h 67"/>
                  <a:gd name="T8" fmla="*/ 99 w 157"/>
                  <a:gd name="T9" fmla="*/ 38 h 67"/>
                  <a:gd name="T10" fmla="*/ 154 w 157"/>
                  <a:gd name="T11" fmla="*/ 7 h 67"/>
                  <a:gd name="T12" fmla="*/ 150 w 157"/>
                  <a:gd name="T13" fmla="*/ 2 h 67"/>
                  <a:gd name="T14" fmla="*/ 58 w 157"/>
                  <a:gd name="T15" fmla="*/ 50 h 67"/>
                  <a:gd name="T16" fmla="*/ 27 w 157"/>
                  <a:gd name="T17" fmla="*/ 59 h 67"/>
                  <a:gd name="T18" fmla="*/ 15 w 157"/>
                  <a:gd name="T19" fmla="*/ 56 h 67"/>
                  <a:gd name="T20" fmla="*/ 15 w 157"/>
                  <a:gd name="T21" fmla="*/ 46 h 67"/>
                  <a:gd name="T22" fmla="*/ 41 w 157"/>
                  <a:gd name="T23" fmla="*/ 28 h 67"/>
                  <a:gd name="T24" fmla="*/ 152 w 157"/>
                  <a:gd name="T25" fmla="*/ 8 h 67"/>
                  <a:gd name="T26" fmla="*/ 152 w 157"/>
                  <a:gd name="T27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7" h="67">
                    <a:moveTo>
                      <a:pt x="152" y="1"/>
                    </a:moveTo>
                    <a:cubicBezTo>
                      <a:pt x="109" y="3"/>
                      <a:pt x="63" y="5"/>
                      <a:pt x="26" y="29"/>
                    </a:cubicBezTo>
                    <a:cubicBezTo>
                      <a:pt x="18" y="35"/>
                      <a:pt x="2" y="44"/>
                      <a:pt x="1" y="55"/>
                    </a:cubicBezTo>
                    <a:cubicBezTo>
                      <a:pt x="0" y="65"/>
                      <a:pt x="12" y="67"/>
                      <a:pt x="20" y="67"/>
                    </a:cubicBezTo>
                    <a:cubicBezTo>
                      <a:pt x="47" y="66"/>
                      <a:pt x="75" y="50"/>
                      <a:pt x="99" y="38"/>
                    </a:cubicBezTo>
                    <a:cubicBezTo>
                      <a:pt x="118" y="29"/>
                      <a:pt x="136" y="19"/>
                      <a:pt x="154" y="7"/>
                    </a:cubicBezTo>
                    <a:cubicBezTo>
                      <a:pt x="157" y="5"/>
                      <a:pt x="154" y="0"/>
                      <a:pt x="150" y="2"/>
                    </a:cubicBezTo>
                    <a:cubicBezTo>
                      <a:pt x="121" y="21"/>
                      <a:pt x="90" y="38"/>
                      <a:pt x="58" y="50"/>
                    </a:cubicBezTo>
                    <a:cubicBezTo>
                      <a:pt x="48" y="54"/>
                      <a:pt x="37" y="59"/>
                      <a:pt x="27" y="59"/>
                    </a:cubicBezTo>
                    <a:cubicBezTo>
                      <a:pt x="22" y="62"/>
                      <a:pt x="18" y="61"/>
                      <a:pt x="15" y="56"/>
                    </a:cubicBezTo>
                    <a:cubicBezTo>
                      <a:pt x="9" y="52"/>
                      <a:pt x="9" y="49"/>
                      <a:pt x="15" y="46"/>
                    </a:cubicBezTo>
                    <a:cubicBezTo>
                      <a:pt x="18" y="39"/>
                      <a:pt x="33" y="32"/>
                      <a:pt x="41" y="28"/>
                    </a:cubicBezTo>
                    <a:cubicBezTo>
                      <a:pt x="75" y="11"/>
                      <a:pt x="114" y="9"/>
                      <a:pt x="152" y="8"/>
                    </a:cubicBezTo>
                    <a:cubicBezTo>
                      <a:pt x="156" y="8"/>
                      <a:pt x="156" y="1"/>
                      <a:pt x="152" y="1"/>
                    </a:cubicBezTo>
                    <a:close/>
                  </a:path>
                </a:pathLst>
              </a:custGeom>
              <a:solidFill>
                <a:srgbClr val="7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6045200" y="3144838"/>
                <a:ext cx="239713" cy="377825"/>
              </a:xfrm>
              <a:custGeom>
                <a:avLst/>
                <a:gdLst>
                  <a:gd name="T0" fmla="*/ 7 w 119"/>
                  <a:gd name="T1" fmla="*/ 177 h 186"/>
                  <a:gd name="T2" fmla="*/ 5 w 119"/>
                  <a:gd name="T3" fmla="*/ 171 h 186"/>
                  <a:gd name="T4" fmla="*/ 26 w 119"/>
                  <a:gd name="T5" fmla="*/ 61 h 186"/>
                  <a:gd name="T6" fmla="*/ 118 w 119"/>
                  <a:gd name="T7" fmla="*/ 0 h 186"/>
                  <a:gd name="T8" fmla="*/ 88 w 119"/>
                  <a:gd name="T9" fmla="*/ 37 h 186"/>
                  <a:gd name="T10" fmla="*/ 24 w 119"/>
                  <a:gd name="T11" fmla="*/ 173 h 186"/>
                  <a:gd name="T12" fmla="*/ 7 w 119"/>
                  <a:gd name="T13" fmla="*/ 17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" h="186">
                    <a:moveTo>
                      <a:pt x="7" y="177"/>
                    </a:moveTo>
                    <a:cubicBezTo>
                      <a:pt x="6" y="175"/>
                      <a:pt x="5" y="173"/>
                      <a:pt x="5" y="171"/>
                    </a:cubicBezTo>
                    <a:cubicBezTo>
                      <a:pt x="0" y="133"/>
                      <a:pt x="6" y="93"/>
                      <a:pt x="26" y="61"/>
                    </a:cubicBezTo>
                    <a:cubicBezTo>
                      <a:pt x="46" y="29"/>
                      <a:pt x="81" y="5"/>
                      <a:pt x="118" y="0"/>
                    </a:cubicBezTo>
                    <a:cubicBezTo>
                      <a:pt x="119" y="6"/>
                      <a:pt x="101" y="18"/>
                      <a:pt x="88" y="37"/>
                    </a:cubicBezTo>
                    <a:cubicBezTo>
                      <a:pt x="55" y="88"/>
                      <a:pt x="66" y="130"/>
                      <a:pt x="24" y="173"/>
                    </a:cubicBezTo>
                    <a:cubicBezTo>
                      <a:pt x="24" y="173"/>
                      <a:pt x="16" y="186"/>
                      <a:pt x="7" y="177"/>
                    </a:cubicBezTo>
                    <a:close/>
                  </a:path>
                </a:pathLst>
              </a:custGeom>
              <a:solidFill>
                <a:srgbClr val="045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6072188" y="3332163"/>
                <a:ext cx="338138" cy="176213"/>
              </a:xfrm>
              <a:custGeom>
                <a:avLst/>
                <a:gdLst>
                  <a:gd name="T0" fmla="*/ 118 w 167"/>
                  <a:gd name="T1" fmla="*/ 43 h 87"/>
                  <a:gd name="T2" fmla="*/ 91 w 167"/>
                  <a:gd name="T3" fmla="*/ 58 h 87"/>
                  <a:gd name="T4" fmla="*/ 8 w 167"/>
                  <a:gd name="T5" fmla="*/ 85 h 87"/>
                  <a:gd name="T6" fmla="*/ 3 w 167"/>
                  <a:gd name="T7" fmla="*/ 84 h 87"/>
                  <a:gd name="T8" fmla="*/ 5 w 167"/>
                  <a:gd name="T9" fmla="*/ 74 h 87"/>
                  <a:gd name="T10" fmla="*/ 167 w 167"/>
                  <a:gd name="T11" fmla="*/ 4 h 87"/>
                  <a:gd name="T12" fmla="*/ 118 w 167"/>
                  <a:gd name="T13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7" h="87">
                    <a:moveTo>
                      <a:pt x="118" y="43"/>
                    </a:moveTo>
                    <a:cubicBezTo>
                      <a:pt x="109" y="48"/>
                      <a:pt x="100" y="53"/>
                      <a:pt x="91" y="58"/>
                    </a:cubicBezTo>
                    <a:cubicBezTo>
                      <a:pt x="65" y="72"/>
                      <a:pt x="37" y="87"/>
                      <a:pt x="8" y="85"/>
                    </a:cubicBezTo>
                    <a:cubicBezTo>
                      <a:pt x="6" y="85"/>
                      <a:pt x="4" y="85"/>
                      <a:pt x="3" y="84"/>
                    </a:cubicBezTo>
                    <a:cubicBezTo>
                      <a:pt x="0" y="82"/>
                      <a:pt x="3" y="77"/>
                      <a:pt x="5" y="74"/>
                    </a:cubicBezTo>
                    <a:cubicBezTo>
                      <a:pt x="44" y="27"/>
                      <a:pt x="106" y="0"/>
                      <a:pt x="167" y="4"/>
                    </a:cubicBezTo>
                    <a:cubicBezTo>
                      <a:pt x="167" y="4"/>
                      <a:pt x="153" y="22"/>
                      <a:pt x="118" y="43"/>
                    </a:cubicBezTo>
                    <a:close/>
                  </a:path>
                </a:pathLst>
              </a:custGeom>
              <a:solidFill>
                <a:srgbClr val="7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6054725" y="3327400"/>
                <a:ext cx="365125" cy="188913"/>
              </a:xfrm>
              <a:custGeom>
                <a:avLst/>
                <a:gdLst>
                  <a:gd name="T0" fmla="*/ 125 w 180"/>
                  <a:gd name="T1" fmla="*/ 42 h 93"/>
                  <a:gd name="T2" fmla="*/ 56 w 180"/>
                  <a:gd name="T3" fmla="*/ 78 h 93"/>
                  <a:gd name="T4" fmla="*/ 20 w 180"/>
                  <a:gd name="T5" fmla="*/ 74 h 93"/>
                  <a:gd name="T6" fmla="*/ 47 w 180"/>
                  <a:gd name="T7" fmla="*/ 49 h 93"/>
                  <a:gd name="T8" fmla="*/ 176 w 180"/>
                  <a:gd name="T9" fmla="*/ 9 h 93"/>
                  <a:gd name="T10" fmla="*/ 174 w 180"/>
                  <a:gd name="T11" fmla="*/ 4 h 93"/>
                  <a:gd name="T12" fmla="*/ 125 w 180"/>
                  <a:gd name="T13" fmla="*/ 42 h 93"/>
                  <a:gd name="T14" fmla="*/ 128 w 180"/>
                  <a:gd name="T15" fmla="*/ 48 h 93"/>
                  <a:gd name="T16" fmla="*/ 179 w 180"/>
                  <a:gd name="T17" fmla="*/ 8 h 93"/>
                  <a:gd name="T18" fmla="*/ 176 w 180"/>
                  <a:gd name="T19" fmla="*/ 3 h 93"/>
                  <a:gd name="T20" fmla="*/ 14 w 180"/>
                  <a:gd name="T21" fmla="*/ 71 h 93"/>
                  <a:gd name="T22" fmla="*/ 33 w 180"/>
                  <a:gd name="T23" fmla="*/ 90 h 93"/>
                  <a:gd name="T24" fmla="*/ 128 w 180"/>
                  <a:gd name="T25" fmla="*/ 48 h 93"/>
                  <a:gd name="T26" fmla="*/ 125 w 180"/>
                  <a:gd name="T27" fmla="*/ 4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0" h="93">
                    <a:moveTo>
                      <a:pt x="125" y="42"/>
                    </a:moveTo>
                    <a:cubicBezTo>
                      <a:pt x="103" y="55"/>
                      <a:pt x="80" y="69"/>
                      <a:pt x="56" y="78"/>
                    </a:cubicBezTo>
                    <a:cubicBezTo>
                      <a:pt x="48" y="81"/>
                      <a:pt x="15" y="93"/>
                      <a:pt x="20" y="74"/>
                    </a:cubicBezTo>
                    <a:cubicBezTo>
                      <a:pt x="23" y="65"/>
                      <a:pt x="41" y="54"/>
                      <a:pt x="47" y="49"/>
                    </a:cubicBezTo>
                    <a:cubicBezTo>
                      <a:pt x="84" y="21"/>
                      <a:pt x="130" y="7"/>
                      <a:pt x="176" y="9"/>
                    </a:cubicBezTo>
                    <a:cubicBezTo>
                      <a:pt x="176" y="7"/>
                      <a:pt x="175" y="5"/>
                      <a:pt x="174" y="4"/>
                    </a:cubicBezTo>
                    <a:cubicBezTo>
                      <a:pt x="161" y="20"/>
                      <a:pt x="143" y="31"/>
                      <a:pt x="125" y="42"/>
                    </a:cubicBezTo>
                    <a:cubicBezTo>
                      <a:pt x="122" y="44"/>
                      <a:pt x="125" y="50"/>
                      <a:pt x="128" y="48"/>
                    </a:cubicBezTo>
                    <a:cubicBezTo>
                      <a:pt x="146" y="37"/>
                      <a:pt x="165" y="25"/>
                      <a:pt x="179" y="8"/>
                    </a:cubicBezTo>
                    <a:cubicBezTo>
                      <a:pt x="180" y="6"/>
                      <a:pt x="179" y="3"/>
                      <a:pt x="176" y="3"/>
                    </a:cubicBezTo>
                    <a:cubicBezTo>
                      <a:pt x="117" y="0"/>
                      <a:pt x="52" y="24"/>
                      <a:pt x="14" y="71"/>
                    </a:cubicBezTo>
                    <a:cubicBezTo>
                      <a:pt x="0" y="89"/>
                      <a:pt x="17" y="92"/>
                      <a:pt x="33" y="90"/>
                    </a:cubicBezTo>
                    <a:cubicBezTo>
                      <a:pt x="68" y="86"/>
                      <a:pt x="99" y="64"/>
                      <a:pt x="128" y="48"/>
                    </a:cubicBezTo>
                    <a:cubicBezTo>
                      <a:pt x="132" y="45"/>
                      <a:pt x="129" y="40"/>
                      <a:pt x="125" y="42"/>
                    </a:cubicBezTo>
                    <a:close/>
                  </a:path>
                </a:pathLst>
              </a:custGeom>
              <a:solidFill>
                <a:srgbClr val="7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6546850" y="3019425"/>
                <a:ext cx="314325" cy="249238"/>
              </a:xfrm>
              <a:custGeom>
                <a:avLst/>
                <a:gdLst>
                  <a:gd name="T0" fmla="*/ 43 w 155"/>
                  <a:gd name="T1" fmla="*/ 119 h 123"/>
                  <a:gd name="T2" fmla="*/ 103 w 155"/>
                  <a:gd name="T3" fmla="*/ 61 h 123"/>
                  <a:gd name="T4" fmla="*/ 123 w 155"/>
                  <a:gd name="T5" fmla="*/ 26 h 123"/>
                  <a:gd name="T6" fmla="*/ 155 w 155"/>
                  <a:gd name="T7" fmla="*/ 3 h 123"/>
                  <a:gd name="T8" fmla="*/ 104 w 155"/>
                  <a:gd name="T9" fmla="*/ 13 h 123"/>
                  <a:gd name="T10" fmla="*/ 49 w 155"/>
                  <a:gd name="T11" fmla="*/ 57 h 123"/>
                  <a:gd name="T12" fmla="*/ 0 w 155"/>
                  <a:gd name="T13" fmla="*/ 123 h 123"/>
                  <a:gd name="T14" fmla="*/ 43 w 155"/>
                  <a:gd name="T15" fmla="*/ 11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5" h="123">
                    <a:moveTo>
                      <a:pt x="43" y="119"/>
                    </a:moveTo>
                    <a:cubicBezTo>
                      <a:pt x="66" y="113"/>
                      <a:pt x="88" y="85"/>
                      <a:pt x="103" y="61"/>
                    </a:cubicBezTo>
                    <a:cubicBezTo>
                      <a:pt x="110" y="50"/>
                      <a:pt x="115" y="37"/>
                      <a:pt x="123" y="26"/>
                    </a:cubicBezTo>
                    <a:cubicBezTo>
                      <a:pt x="131" y="15"/>
                      <a:pt x="142" y="5"/>
                      <a:pt x="155" y="3"/>
                    </a:cubicBezTo>
                    <a:cubicBezTo>
                      <a:pt x="138" y="0"/>
                      <a:pt x="120" y="4"/>
                      <a:pt x="104" y="13"/>
                    </a:cubicBezTo>
                    <a:cubicBezTo>
                      <a:pt x="88" y="22"/>
                      <a:pt x="62" y="45"/>
                      <a:pt x="49" y="57"/>
                    </a:cubicBezTo>
                    <a:cubicBezTo>
                      <a:pt x="24" y="79"/>
                      <a:pt x="13" y="99"/>
                      <a:pt x="0" y="123"/>
                    </a:cubicBezTo>
                    <a:cubicBezTo>
                      <a:pt x="0" y="123"/>
                      <a:pt x="29" y="123"/>
                      <a:pt x="43" y="119"/>
                    </a:cubicBezTo>
                    <a:close/>
                  </a:path>
                </a:pathLst>
              </a:custGeom>
              <a:solidFill>
                <a:srgbClr val="045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6486525" y="2914650"/>
                <a:ext cx="119063" cy="357188"/>
              </a:xfrm>
              <a:custGeom>
                <a:avLst/>
                <a:gdLst>
                  <a:gd name="T0" fmla="*/ 30 w 59"/>
                  <a:gd name="T1" fmla="*/ 0 h 176"/>
                  <a:gd name="T2" fmla="*/ 38 w 59"/>
                  <a:gd name="T3" fmla="*/ 12 h 176"/>
                  <a:gd name="T4" fmla="*/ 35 w 59"/>
                  <a:gd name="T5" fmla="*/ 172 h 176"/>
                  <a:gd name="T6" fmla="*/ 31 w 59"/>
                  <a:gd name="T7" fmla="*/ 176 h 176"/>
                  <a:gd name="T8" fmla="*/ 27 w 59"/>
                  <a:gd name="T9" fmla="*/ 173 h 176"/>
                  <a:gd name="T10" fmla="*/ 15 w 59"/>
                  <a:gd name="T11" fmla="*/ 138 h 176"/>
                  <a:gd name="T12" fmla="*/ 30 w 59"/>
                  <a:gd name="T13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176">
                    <a:moveTo>
                      <a:pt x="30" y="0"/>
                    </a:moveTo>
                    <a:cubicBezTo>
                      <a:pt x="34" y="3"/>
                      <a:pt x="36" y="8"/>
                      <a:pt x="38" y="12"/>
                    </a:cubicBezTo>
                    <a:cubicBezTo>
                      <a:pt x="59" y="63"/>
                      <a:pt x="58" y="122"/>
                      <a:pt x="35" y="172"/>
                    </a:cubicBezTo>
                    <a:cubicBezTo>
                      <a:pt x="34" y="174"/>
                      <a:pt x="33" y="176"/>
                      <a:pt x="31" y="176"/>
                    </a:cubicBezTo>
                    <a:cubicBezTo>
                      <a:pt x="29" y="176"/>
                      <a:pt x="28" y="174"/>
                      <a:pt x="27" y="173"/>
                    </a:cubicBezTo>
                    <a:cubicBezTo>
                      <a:pt x="19" y="163"/>
                      <a:pt x="17" y="150"/>
                      <a:pt x="15" y="138"/>
                    </a:cubicBezTo>
                    <a:cubicBezTo>
                      <a:pt x="0" y="40"/>
                      <a:pt x="30" y="0"/>
                      <a:pt x="30" y="0"/>
                    </a:cubicBezTo>
                    <a:close/>
                  </a:path>
                </a:pathLst>
              </a:custGeom>
              <a:solidFill>
                <a:srgbClr val="7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6500813" y="2903538"/>
                <a:ext cx="100013" cy="430213"/>
              </a:xfrm>
              <a:custGeom>
                <a:avLst/>
                <a:gdLst>
                  <a:gd name="T0" fmla="*/ 21 w 50"/>
                  <a:gd name="T1" fmla="*/ 8 h 212"/>
                  <a:gd name="T2" fmla="*/ 41 w 50"/>
                  <a:gd name="T3" fmla="*/ 64 h 212"/>
                  <a:gd name="T4" fmla="*/ 39 w 50"/>
                  <a:gd name="T5" fmla="*/ 130 h 212"/>
                  <a:gd name="T6" fmla="*/ 33 w 50"/>
                  <a:gd name="T7" fmla="*/ 157 h 212"/>
                  <a:gd name="T8" fmla="*/ 25 w 50"/>
                  <a:gd name="T9" fmla="*/ 175 h 212"/>
                  <a:gd name="T10" fmla="*/ 15 w 50"/>
                  <a:gd name="T11" fmla="*/ 160 h 212"/>
                  <a:gd name="T12" fmla="*/ 8 w 50"/>
                  <a:gd name="T13" fmla="*/ 105 h 212"/>
                  <a:gd name="T14" fmla="*/ 26 w 50"/>
                  <a:gd name="T15" fmla="*/ 7 h 212"/>
                  <a:gd name="T16" fmla="*/ 21 w 50"/>
                  <a:gd name="T17" fmla="*/ 4 h 212"/>
                  <a:gd name="T18" fmla="*/ 5 w 50"/>
                  <a:gd name="T19" fmla="*/ 46 h 212"/>
                  <a:gd name="T20" fmla="*/ 1 w 50"/>
                  <a:gd name="T21" fmla="*/ 102 h 212"/>
                  <a:gd name="T22" fmla="*/ 11 w 50"/>
                  <a:gd name="T23" fmla="*/ 168 h 212"/>
                  <a:gd name="T24" fmla="*/ 46 w 50"/>
                  <a:gd name="T25" fmla="*/ 129 h 212"/>
                  <a:gd name="T26" fmla="*/ 47 w 50"/>
                  <a:gd name="T27" fmla="*/ 62 h 212"/>
                  <a:gd name="T28" fmla="*/ 26 w 50"/>
                  <a:gd name="T29" fmla="*/ 3 h 212"/>
                  <a:gd name="T30" fmla="*/ 21 w 50"/>
                  <a:gd name="T31" fmla="*/ 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212">
                    <a:moveTo>
                      <a:pt x="21" y="8"/>
                    </a:moveTo>
                    <a:cubicBezTo>
                      <a:pt x="34" y="21"/>
                      <a:pt x="38" y="46"/>
                      <a:pt x="41" y="64"/>
                    </a:cubicBezTo>
                    <a:cubicBezTo>
                      <a:pt x="44" y="86"/>
                      <a:pt x="44" y="109"/>
                      <a:pt x="39" y="130"/>
                    </a:cubicBezTo>
                    <a:cubicBezTo>
                      <a:pt x="38" y="139"/>
                      <a:pt x="35" y="148"/>
                      <a:pt x="33" y="157"/>
                    </a:cubicBezTo>
                    <a:cubicBezTo>
                      <a:pt x="30" y="163"/>
                      <a:pt x="28" y="169"/>
                      <a:pt x="25" y="175"/>
                    </a:cubicBezTo>
                    <a:cubicBezTo>
                      <a:pt x="19" y="173"/>
                      <a:pt x="15" y="168"/>
                      <a:pt x="15" y="160"/>
                    </a:cubicBezTo>
                    <a:cubicBezTo>
                      <a:pt x="9" y="143"/>
                      <a:pt x="8" y="123"/>
                      <a:pt x="8" y="105"/>
                    </a:cubicBezTo>
                    <a:cubicBezTo>
                      <a:pt x="6" y="74"/>
                      <a:pt x="7" y="33"/>
                      <a:pt x="26" y="7"/>
                    </a:cubicBezTo>
                    <a:cubicBezTo>
                      <a:pt x="29" y="4"/>
                      <a:pt x="23" y="0"/>
                      <a:pt x="21" y="4"/>
                    </a:cubicBezTo>
                    <a:cubicBezTo>
                      <a:pt x="12" y="16"/>
                      <a:pt x="8" y="32"/>
                      <a:pt x="5" y="46"/>
                    </a:cubicBezTo>
                    <a:cubicBezTo>
                      <a:pt x="1" y="64"/>
                      <a:pt x="0" y="83"/>
                      <a:pt x="1" y="102"/>
                    </a:cubicBezTo>
                    <a:cubicBezTo>
                      <a:pt x="2" y="123"/>
                      <a:pt x="3" y="149"/>
                      <a:pt x="11" y="168"/>
                    </a:cubicBezTo>
                    <a:cubicBezTo>
                      <a:pt x="29" y="212"/>
                      <a:pt x="44" y="144"/>
                      <a:pt x="46" y="129"/>
                    </a:cubicBezTo>
                    <a:cubicBezTo>
                      <a:pt x="50" y="107"/>
                      <a:pt x="50" y="84"/>
                      <a:pt x="47" y="62"/>
                    </a:cubicBezTo>
                    <a:cubicBezTo>
                      <a:pt x="44" y="43"/>
                      <a:pt x="39" y="18"/>
                      <a:pt x="26" y="3"/>
                    </a:cubicBezTo>
                    <a:cubicBezTo>
                      <a:pt x="23" y="0"/>
                      <a:pt x="18" y="5"/>
                      <a:pt x="21" y="8"/>
                    </a:cubicBezTo>
                    <a:close/>
                  </a:path>
                </a:pathLst>
              </a:custGeom>
              <a:solidFill>
                <a:srgbClr val="7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6989763" y="2997200"/>
                <a:ext cx="320675" cy="225425"/>
              </a:xfrm>
              <a:custGeom>
                <a:avLst/>
                <a:gdLst>
                  <a:gd name="T0" fmla="*/ 86 w 158"/>
                  <a:gd name="T1" fmla="*/ 71 h 111"/>
                  <a:gd name="T2" fmla="*/ 7 w 158"/>
                  <a:gd name="T3" fmla="*/ 106 h 111"/>
                  <a:gd name="T4" fmla="*/ 1 w 158"/>
                  <a:gd name="T5" fmla="*/ 104 h 111"/>
                  <a:gd name="T6" fmla="*/ 0 w 158"/>
                  <a:gd name="T7" fmla="*/ 97 h 111"/>
                  <a:gd name="T8" fmla="*/ 12 w 158"/>
                  <a:gd name="T9" fmla="*/ 69 h 111"/>
                  <a:gd name="T10" fmla="*/ 158 w 158"/>
                  <a:gd name="T11" fmla="*/ 10 h 111"/>
                  <a:gd name="T12" fmla="*/ 86 w 158"/>
                  <a:gd name="T13" fmla="*/ 7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" h="111">
                    <a:moveTo>
                      <a:pt x="86" y="71"/>
                    </a:moveTo>
                    <a:cubicBezTo>
                      <a:pt x="65" y="92"/>
                      <a:pt x="37" y="111"/>
                      <a:pt x="7" y="106"/>
                    </a:cubicBezTo>
                    <a:cubicBezTo>
                      <a:pt x="5" y="106"/>
                      <a:pt x="3" y="105"/>
                      <a:pt x="1" y="104"/>
                    </a:cubicBezTo>
                    <a:cubicBezTo>
                      <a:pt x="0" y="102"/>
                      <a:pt x="0" y="99"/>
                      <a:pt x="0" y="97"/>
                    </a:cubicBezTo>
                    <a:cubicBezTo>
                      <a:pt x="1" y="87"/>
                      <a:pt x="6" y="77"/>
                      <a:pt x="12" y="69"/>
                    </a:cubicBezTo>
                    <a:cubicBezTo>
                      <a:pt x="44" y="24"/>
                      <a:pt x="104" y="0"/>
                      <a:pt x="158" y="10"/>
                    </a:cubicBezTo>
                    <a:cubicBezTo>
                      <a:pt x="158" y="10"/>
                      <a:pt x="134" y="22"/>
                      <a:pt x="86" y="71"/>
                    </a:cubicBezTo>
                    <a:close/>
                  </a:path>
                </a:pathLst>
              </a:custGeom>
              <a:solidFill>
                <a:srgbClr val="045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 bwMode="auto">
              <a:xfrm>
                <a:off x="6894513" y="2865438"/>
                <a:ext cx="260350" cy="384175"/>
              </a:xfrm>
              <a:custGeom>
                <a:avLst/>
                <a:gdLst>
                  <a:gd name="T0" fmla="*/ 93 w 128"/>
                  <a:gd name="T1" fmla="*/ 53 h 189"/>
                  <a:gd name="T2" fmla="*/ 47 w 128"/>
                  <a:gd name="T3" fmla="*/ 141 h 189"/>
                  <a:gd name="T4" fmla="*/ 25 w 128"/>
                  <a:gd name="T5" fmla="*/ 181 h 189"/>
                  <a:gd name="T6" fmla="*/ 14 w 128"/>
                  <a:gd name="T7" fmla="*/ 188 h 189"/>
                  <a:gd name="T8" fmla="*/ 3 w 128"/>
                  <a:gd name="T9" fmla="*/ 185 h 189"/>
                  <a:gd name="T10" fmla="*/ 0 w 128"/>
                  <a:gd name="T11" fmla="*/ 174 h 189"/>
                  <a:gd name="T12" fmla="*/ 37 w 128"/>
                  <a:gd name="T13" fmla="*/ 67 h 189"/>
                  <a:gd name="T14" fmla="*/ 128 w 128"/>
                  <a:gd name="T15" fmla="*/ 0 h 189"/>
                  <a:gd name="T16" fmla="*/ 93 w 128"/>
                  <a:gd name="T17" fmla="*/ 5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89">
                    <a:moveTo>
                      <a:pt x="93" y="53"/>
                    </a:moveTo>
                    <a:cubicBezTo>
                      <a:pt x="76" y="82"/>
                      <a:pt x="58" y="110"/>
                      <a:pt x="47" y="141"/>
                    </a:cubicBezTo>
                    <a:cubicBezTo>
                      <a:pt x="41" y="155"/>
                      <a:pt x="35" y="170"/>
                      <a:pt x="25" y="181"/>
                    </a:cubicBezTo>
                    <a:cubicBezTo>
                      <a:pt x="22" y="184"/>
                      <a:pt x="18" y="187"/>
                      <a:pt x="14" y="188"/>
                    </a:cubicBezTo>
                    <a:cubicBezTo>
                      <a:pt x="10" y="189"/>
                      <a:pt x="5" y="188"/>
                      <a:pt x="3" y="185"/>
                    </a:cubicBezTo>
                    <a:cubicBezTo>
                      <a:pt x="0" y="182"/>
                      <a:pt x="0" y="178"/>
                      <a:pt x="0" y="174"/>
                    </a:cubicBezTo>
                    <a:cubicBezTo>
                      <a:pt x="1" y="136"/>
                      <a:pt x="14" y="98"/>
                      <a:pt x="37" y="67"/>
                    </a:cubicBezTo>
                    <a:cubicBezTo>
                      <a:pt x="60" y="36"/>
                      <a:pt x="92" y="13"/>
                      <a:pt x="128" y="0"/>
                    </a:cubicBezTo>
                    <a:cubicBezTo>
                      <a:pt x="128" y="0"/>
                      <a:pt x="109" y="24"/>
                      <a:pt x="93" y="53"/>
                    </a:cubicBezTo>
                    <a:close/>
                  </a:path>
                </a:pathLst>
              </a:custGeom>
              <a:solidFill>
                <a:srgbClr val="7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50"/>
              <p:cNvSpPr>
                <a:spLocks/>
              </p:cNvSpPr>
              <p:nvPr/>
            </p:nvSpPr>
            <p:spPr bwMode="auto">
              <a:xfrm>
                <a:off x="6886575" y="2857500"/>
                <a:ext cx="276225" cy="409575"/>
              </a:xfrm>
              <a:custGeom>
                <a:avLst/>
                <a:gdLst>
                  <a:gd name="T0" fmla="*/ 94 w 136"/>
                  <a:gd name="T1" fmla="*/ 56 h 202"/>
                  <a:gd name="T2" fmla="*/ 50 w 136"/>
                  <a:gd name="T3" fmla="*/ 137 h 202"/>
                  <a:gd name="T4" fmla="*/ 34 w 136"/>
                  <a:gd name="T5" fmla="*/ 173 h 202"/>
                  <a:gd name="T6" fmla="*/ 8 w 136"/>
                  <a:gd name="T7" fmla="*/ 178 h 202"/>
                  <a:gd name="T8" fmla="*/ 8 w 136"/>
                  <a:gd name="T9" fmla="*/ 171 h 202"/>
                  <a:gd name="T10" fmla="*/ 12 w 136"/>
                  <a:gd name="T11" fmla="*/ 142 h 202"/>
                  <a:gd name="T12" fmla="*/ 133 w 136"/>
                  <a:gd name="T13" fmla="*/ 7 h 202"/>
                  <a:gd name="T14" fmla="*/ 130 w 136"/>
                  <a:gd name="T15" fmla="*/ 2 h 202"/>
                  <a:gd name="T16" fmla="*/ 94 w 136"/>
                  <a:gd name="T17" fmla="*/ 56 h 202"/>
                  <a:gd name="T18" fmla="*/ 99 w 136"/>
                  <a:gd name="T19" fmla="*/ 59 h 202"/>
                  <a:gd name="T20" fmla="*/ 134 w 136"/>
                  <a:gd name="T21" fmla="*/ 7 h 202"/>
                  <a:gd name="T22" fmla="*/ 131 w 136"/>
                  <a:gd name="T23" fmla="*/ 1 h 202"/>
                  <a:gd name="T24" fmla="*/ 2 w 136"/>
                  <a:gd name="T25" fmla="*/ 171 h 202"/>
                  <a:gd name="T26" fmla="*/ 36 w 136"/>
                  <a:gd name="T27" fmla="*/ 182 h 202"/>
                  <a:gd name="T28" fmla="*/ 65 w 136"/>
                  <a:gd name="T29" fmla="*/ 121 h 202"/>
                  <a:gd name="T30" fmla="*/ 99 w 136"/>
                  <a:gd name="T31" fmla="*/ 59 h 202"/>
                  <a:gd name="T32" fmla="*/ 94 w 136"/>
                  <a:gd name="T33" fmla="*/ 56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202">
                    <a:moveTo>
                      <a:pt x="94" y="56"/>
                    </a:moveTo>
                    <a:cubicBezTo>
                      <a:pt x="79" y="82"/>
                      <a:pt x="62" y="108"/>
                      <a:pt x="50" y="137"/>
                    </a:cubicBezTo>
                    <a:cubicBezTo>
                      <a:pt x="45" y="149"/>
                      <a:pt x="41" y="162"/>
                      <a:pt x="34" y="173"/>
                    </a:cubicBezTo>
                    <a:cubicBezTo>
                      <a:pt x="29" y="185"/>
                      <a:pt x="20" y="187"/>
                      <a:pt x="8" y="178"/>
                    </a:cubicBezTo>
                    <a:cubicBezTo>
                      <a:pt x="8" y="176"/>
                      <a:pt x="8" y="174"/>
                      <a:pt x="8" y="171"/>
                    </a:cubicBezTo>
                    <a:cubicBezTo>
                      <a:pt x="6" y="163"/>
                      <a:pt x="10" y="151"/>
                      <a:pt x="12" y="142"/>
                    </a:cubicBezTo>
                    <a:cubicBezTo>
                      <a:pt x="27" y="79"/>
                      <a:pt x="73" y="29"/>
                      <a:pt x="133" y="7"/>
                    </a:cubicBezTo>
                    <a:cubicBezTo>
                      <a:pt x="132" y="6"/>
                      <a:pt x="131" y="4"/>
                      <a:pt x="130" y="2"/>
                    </a:cubicBezTo>
                    <a:cubicBezTo>
                      <a:pt x="116" y="19"/>
                      <a:pt x="105" y="37"/>
                      <a:pt x="94" y="56"/>
                    </a:cubicBezTo>
                    <a:cubicBezTo>
                      <a:pt x="92" y="59"/>
                      <a:pt x="97" y="62"/>
                      <a:pt x="99" y="59"/>
                    </a:cubicBezTo>
                    <a:cubicBezTo>
                      <a:pt x="110" y="41"/>
                      <a:pt x="121" y="23"/>
                      <a:pt x="134" y="7"/>
                    </a:cubicBezTo>
                    <a:cubicBezTo>
                      <a:pt x="136" y="4"/>
                      <a:pt x="135" y="0"/>
                      <a:pt x="131" y="1"/>
                    </a:cubicBezTo>
                    <a:cubicBezTo>
                      <a:pt x="59" y="27"/>
                      <a:pt x="6" y="94"/>
                      <a:pt x="2" y="171"/>
                    </a:cubicBezTo>
                    <a:cubicBezTo>
                      <a:pt x="0" y="198"/>
                      <a:pt x="20" y="202"/>
                      <a:pt x="36" y="182"/>
                    </a:cubicBezTo>
                    <a:cubicBezTo>
                      <a:pt x="50" y="164"/>
                      <a:pt x="55" y="140"/>
                      <a:pt x="65" y="121"/>
                    </a:cubicBezTo>
                    <a:cubicBezTo>
                      <a:pt x="75" y="100"/>
                      <a:pt x="88" y="79"/>
                      <a:pt x="99" y="59"/>
                    </a:cubicBezTo>
                    <a:cubicBezTo>
                      <a:pt x="101" y="55"/>
                      <a:pt x="96" y="52"/>
                      <a:pt x="94" y="56"/>
                    </a:cubicBezTo>
                    <a:close/>
                  </a:path>
                </a:pathLst>
              </a:custGeom>
              <a:solidFill>
                <a:srgbClr val="7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6708775" y="3357563"/>
                <a:ext cx="323850" cy="90488"/>
              </a:xfrm>
              <a:custGeom>
                <a:avLst/>
                <a:gdLst>
                  <a:gd name="T0" fmla="*/ 33 w 160"/>
                  <a:gd name="T1" fmla="*/ 6 h 44"/>
                  <a:gd name="T2" fmla="*/ 72 w 160"/>
                  <a:gd name="T3" fmla="*/ 0 h 44"/>
                  <a:gd name="T4" fmla="*/ 160 w 160"/>
                  <a:gd name="T5" fmla="*/ 38 h 44"/>
                  <a:gd name="T6" fmla="*/ 77 w 160"/>
                  <a:gd name="T7" fmla="*/ 39 h 44"/>
                  <a:gd name="T8" fmla="*/ 1 w 160"/>
                  <a:gd name="T9" fmla="*/ 6 h 44"/>
                  <a:gd name="T10" fmla="*/ 33 w 160"/>
                  <a:gd name="T11" fmla="*/ 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44">
                    <a:moveTo>
                      <a:pt x="33" y="6"/>
                    </a:moveTo>
                    <a:cubicBezTo>
                      <a:pt x="46" y="3"/>
                      <a:pt x="59" y="0"/>
                      <a:pt x="72" y="0"/>
                    </a:cubicBezTo>
                    <a:cubicBezTo>
                      <a:pt x="104" y="1"/>
                      <a:pt x="134" y="19"/>
                      <a:pt x="160" y="38"/>
                    </a:cubicBezTo>
                    <a:cubicBezTo>
                      <a:pt x="133" y="33"/>
                      <a:pt x="105" y="37"/>
                      <a:pt x="77" y="39"/>
                    </a:cubicBezTo>
                    <a:cubicBezTo>
                      <a:pt x="19" y="44"/>
                      <a:pt x="0" y="7"/>
                      <a:pt x="1" y="6"/>
                    </a:cubicBezTo>
                    <a:cubicBezTo>
                      <a:pt x="1" y="6"/>
                      <a:pt x="23" y="8"/>
                      <a:pt x="33" y="6"/>
                    </a:cubicBezTo>
                    <a:close/>
                  </a:path>
                </a:pathLst>
              </a:custGeom>
              <a:solidFill>
                <a:srgbClr val="0451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52"/>
              <p:cNvSpPr>
                <a:spLocks/>
              </p:cNvSpPr>
              <p:nvPr/>
            </p:nvSpPr>
            <p:spPr bwMode="auto">
              <a:xfrm>
                <a:off x="6716713" y="3376613"/>
                <a:ext cx="214313" cy="168275"/>
              </a:xfrm>
              <a:custGeom>
                <a:avLst/>
                <a:gdLst>
                  <a:gd name="T0" fmla="*/ 51 w 106"/>
                  <a:gd name="T1" fmla="*/ 78 h 83"/>
                  <a:gd name="T2" fmla="*/ 12 w 106"/>
                  <a:gd name="T3" fmla="*/ 49 h 83"/>
                  <a:gd name="T4" fmla="*/ 3 w 106"/>
                  <a:gd name="T5" fmla="*/ 0 h 83"/>
                  <a:gd name="T6" fmla="*/ 16 w 106"/>
                  <a:gd name="T7" fmla="*/ 14 h 83"/>
                  <a:gd name="T8" fmla="*/ 106 w 106"/>
                  <a:gd name="T9" fmla="*/ 80 h 83"/>
                  <a:gd name="T10" fmla="*/ 51 w 106"/>
                  <a:gd name="T11" fmla="*/ 78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83">
                    <a:moveTo>
                      <a:pt x="51" y="78"/>
                    </a:moveTo>
                    <a:cubicBezTo>
                      <a:pt x="35" y="74"/>
                      <a:pt x="20" y="63"/>
                      <a:pt x="12" y="49"/>
                    </a:cubicBezTo>
                    <a:cubicBezTo>
                      <a:pt x="3" y="34"/>
                      <a:pt x="0" y="16"/>
                      <a:pt x="3" y="0"/>
                    </a:cubicBezTo>
                    <a:cubicBezTo>
                      <a:pt x="5" y="6"/>
                      <a:pt x="11" y="10"/>
                      <a:pt x="16" y="14"/>
                    </a:cubicBezTo>
                    <a:cubicBezTo>
                      <a:pt x="45" y="38"/>
                      <a:pt x="75" y="60"/>
                      <a:pt x="106" y="80"/>
                    </a:cubicBezTo>
                    <a:cubicBezTo>
                      <a:pt x="106" y="80"/>
                      <a:pt x="69" y="83"/>
                      <a:pt x="51" y="78"/>
                    </a:cubicBezTo>
                    <a:close/>
                  </a:path>
                </a:pathLst>
              </a:custGeom>
              <a:solidFill>
                <a:srgbClr val="7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6704013" y="3368675"/>
                <a:ext cx="236538" cy="179388"/>
              </a:xfrm>
              <a:custGeom>
                <a:avLst/>
                <a:gdLst>
                  <a:gd name="T0" fmla="*/ 58 w 116"/>
                  <a:gd name="T1" fmla="*/ 79 h 89"/>
                  <a:gd name="T2" fmla="*/ 12 w 116"/>
                  <a:gd name="T3" fmla="*/ 5 h 89"/>
                  <a:gd name="T4" fmla="*/ 7 w 116"/>
                  <a:gd name="T5" fmla="*/ 5 h 89"/>
                  <a:gd name="T6" fmla="*/ 49 w 116"/>
                  <a:gd name="T7" fmla="*/ 44 h 89"/>
                  <a:gd name="T8" fmla="*/ 110 w 116"/>
                  <a:gd name="T9" fmla="*/ 87 h 89"/>
                  <a:gd name="T10" fmla="*/ 112 w 116"/>
                  <a:gd name="T11" fmla="*/ 81 h 89"/>
                  <a:gd name="T12" fmla="*/ 58 w 116"/>
                  <a:gd name="T13" fmla="*/ 79 h 89"/>
                  <a:gd name="T14" fmla="*/ 57 w 116"/>
                  <a:gd name="T15" fmla="*/ 85 h 89"/>
                  <a:gd name="T16" fmla="*/ 112 w 116"/>
                  <a:gd name="T17" fmla="*/ 88 h 89"/>
                  <a:gd name="T18" fmla="*/ 113 w 116"/>
                  <a:gd name="T19" fmla="*/ 82 h 89"/>
                  <a:gd name="T20" fmla="*/ 65 w 116"/>
                  <a:gd name="T21" fmla="*/ 47 h 89"/>
                  <a:gd name="T22" fmla="*/ 12 w 116"/>
                  <a:gd name="T23" fmla="*/ 2 h 89"/>
                  <a:gd name="T24" fmla="*/ 6 w 116"/>
                  <a:gd name="T25" fmla="*/ 3 h 89"/>
                  <a:gd name="T26" fmla="*/ 57 w 116"/>
                  <a:gd name="T27" fmla="*/ 85 h 89"/>
                  <a:gd name="T28" fmla="*/ 58 w 116"/>
                  <a:gd name="T29" fmla="*/ 7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6" h="89">
                    <a:moveTo>
                      <a:pt x="58" y="79"/>
                    </a:moveTo>
                    <a:cubicBezTo>
                      <a:pt x="25" y="69"/>
                      <a:pt x="7" y="39"/>
                      <a:pt x="12" y="5"/>
                    </a:cubicBezTo>
                    <a:cubicBezTo>
                      <a:pt x="10" y="5"/>
                      <a:pt x="9" y="5"/>
                      <a:pt x="7" y="5"/>
                    </a:cubicBezTo>
                    <a:cubicBezTo>
                      <a:pt x="16" y="22"/>
                      <a:pt x="35" y="33"/>
                      <a:pt x="49" y="44"/>
                    </a:cubicBezTo>
                    <a:cubicBezTo>
                      <a:pt x="69" y="59"/>
                      <a:pt x="90" y="73"/>
                      <a:pt x="110" y="87"/>
                    </a:cubicBezTo>
                    <a:cubicBezTo>
                      <a:pt x="111" y="85"/>
                      <a:pt x="111" y="83"/>
                      <a:pt x="112" y="81"/>
                    </a:cubicBezTo>
                    <a:cubicBezTo>
                      <a:pt x="94" y="82"/>
                      <a:pt x="76" y="83"/>
                      <a:pt x="58" y="79"/>
                    </a:cubicBezTo>
                    <a:cubicBezTo>
                      <a:pt x="54" y="78"/>
                      <a:pt x="53" y="84"/>
                      <a:pt x="57" y="85"/>
                    </a:cubicBezTo>
                    <a:cubicBezTo>
                      <a:pt x="75" y="89"/>
                      <a:pt x="94" y="89"/>
                      <a:pt x="112" y="88"/>
                    </a:cubicBezTo>
                    <a:cubicBezTo>
                      <a:pt x="115" y="88"/>
                      <a:pt x="116" y="84"/>
                      <a:pt x="113" y="82"/>
                    </a:cubicBezTo>
                    <a:cubicBezTo>
                      <a:pt x="97" y="71"/>
                      <a:pt x="81" y="59"/>
                      <a:pt x="65" y="47"/>
                    </a:cubicBezTo>
                    <a:cubicBezTo>
                      <a:pt x="48" y="35"/>
                      <a:pt x="22" y="21"/>
                      <a:pt x="12" y="2"/>
                    </a:cubicBezTo>
                    <a:cubicBezTo>
                      <a:pt x="11" y="0"/>
                      <a:pt x="7" y="0"/>
                      <a:pt x="6" y="3"/>
                    </a:cubicBezTo>
                    <a:cubicBezTo>
                      <a:pt x="0" y="41"/>
                      <a:pt x="20" y="74"/>
                      <a:pt x="57" y="85"/>
                    </a:cubicBezTo>
                    <a:cubicBezTo>
                      <a:pt x="61" y="86"/>
                      <a:pt x="62" y="80"/>
                      <a:pt x="58" y="79"/>
                    </a:cubicBezTo>
                    <a:close/>
                  </a:path>
                </a:pathLst>
              </a:custGeom>
              <a:solidFill>
                <a:srgbClr val="7CA6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1452562" y="3716338"/>
              <a:ext cx="1576389" cy="2462213"/>
              <a:chOff x="1452562" y="3716338"/>
              <a:chExt cx="1576389" cy="2462213"/>
            </a:xfrm>
          </p:grpSpPr>
          <p:sp>
            <p:nvSpPr>
              <p:cNvPr id="54" name="Freeform 54"/>
              <p:cNvSpPr>
                <a:spLocks/>
              </p:cNvSpPr>
              <p:nvPr/>
            </p:nvSpPr>
            <p:spPr bwMode="auto">
              <a:xfrm>
                <a:off x="2544763" y="5243513"/>
                <a:ext cx="242888" cy="388938"/>
              </a:xfrm>
              <a:custGeom>
                <a:avLst/>
                <a:gdLst>
                  <a:gd name="T0" fmla="*/ 3 w 120"/>
                  <a:gd name="T1" fmla="*/ 0 h 192"/>
                  <a:gd name="T2" fmla="*/ 8 w 120"/>
                  <a:gd name="T3" fmla="*/ 22 h 192"/>
                  <a:gd name="T4" fmla="*/ 11 w 120"/>
                  <a:gd name="T5" fmla="*/ 43 h 192"/>
                  <a:gd name="T6" fmla="*/ 16 w 120"/>
                  <a:gd name="T7" fmla="*/ 87 h 192"/>
                  <a:gd name="T8" fmla="*/ 20 w 120"/>
                  <a:gd name="T9" fmla="*/ 131 h 192"/>
                  <a:gd name="T10" fmla="*/ 21 w 120"/>
                  <a:gd name="T11" fmla="*/ 153 h 192"/>
                  <a:gd name="T12" fmla="*/ 22 w 120"/>
                  <a:gd name="T13" fmla="*/ 175 h 192"/>
                  <a:gd name="T14" fmla="*/ 8 w 120"/>
                  <a:gd name="T15" fmla="*/ 168 h 192"/>
                  <a:gd name="T16" fmla="*/ 15 w 120"/>
                  <a:gd name="T17" fmla="*/ 164 h 192"/>
                  <a:gd name="T18" fmla="*/ 21 w 120"/>
                  <a:gd name="T19" fmla="*/ 160 h 192"/>
                  <a:gd name="T20" fmla="*/ 28 w 120"/>
                  <a:gd name="T21" fmla="*/ 158 h 192"/>
                  <a:gd name="T22" fmla="*/ 35 w 120"/>
                  <a:gd name="T23" fmla="*/ 155 h 192"/>
                  <a:gd name="T24" fmla="*/ 43 w 120"/>
                  <a:gd name="T25" fmla="*/ 154 h 192"/>
                  <a:gd name="T26" fmla="*/ 50 w 120"/>
                  <a:gd name="T27" fmla="*/ 152 h 192"/>
                  <a:gd name="T28" fmla="*/ 57 w 120"/>
                  <a:gd name="T29" fmla="*/ 152 h 192"/>
                  <a:gd name="T30" fmla="*/ 65 w 120"/>
                  <a:gd name="T31" fmla="*/ 151 h 192"/>
                  <a:gd name="T32" fmla="*/ 72 w 120"/>
                  <a:gd name="T33" fmla="*/ 152 h 192"/>
                  <a:gd name="T34" fmla="*/ 79 w 120"/>
                  <a:gd name="T35" fmla="*/ 152 h 192"/>
                  <a:gd name="T36" fmla="*/ 87 w 120"/>
                  <a:gd name="T37" fmla="*/ 153 h 192"/>
                  <a:gd name="T38" fmla="*/ 94 w 120"/>
                  <a:gd name="T39" fmla="*/ 155 h 192"/>
                  <a:gd name="T40" fmla="*/ 100 w 120"/>
                  <a:gd name="T41" fmla="*/ 158 h 192"/>
                  <a:gd name="T42" fmla="*/ 107 w 120"/>
                  <a:gd name="T43" fmla="*/ 160 h 192"/>
                  <a:gd name="T44" fmla="*/ 113 w 120"/>
                  <a:gd name="T45" fmla="*/ 163 h 192"/>
                  <a:gd name="T46" fmla="*/ 120 w 120"/>
                  <a:gd name="T47" fmla="*/ 167 h 192"/>
                  <a:gd name="T48" fmla="*/ 113 w 120"/>
                  <a:gd name="T49" fmla="*/ 166 h 192"/>
                  <a:gd name="T50" fmla="*/ 106 w 120"/>
                  <a:gd name="T51" fmla="*/ 164 h 192"/>
                  <a:gd name="T52" fmla="*/ 99 w 120"/>
                  <a:gd name="T53" fmla="*/ 163 h 192"/>
                  <a:gd name="T54" fmla="*/ 92 w 120"/>
                  <a:gd name="T55" fmla="*/ 163 h 192"/>
                  <a:gd name="T56" fmla="*/ 86 w 120"/>
                  <a:gd name="T57" fmla="*/ 162 h 192"/>
                  <a:gd name="T58" fmla="*/ 79 w 120"/>
                  <a:gd name="T59" fmla="*/ 162 h 192"/>
                  <a:gd name="T60" fmla="*/ 72 w 120"/>
                  <a:gd name="T61" fmla="*/ 163 h 192"/>
                  <a:gd name="T62" fmla="*/ 66 w 120"/>
                  <a:gd name="T63" fmla="*/ 164 h 192"/>
                  <a:gd name="T64" fmla="*/ 59 w 120"/>
                  <a:gd name="T65" fmla="*/ 165 h 192"/>
                  <a:gd name="T66" fmla="*/ 53 w 120"/>
                  <a:gd name="T67" fmla="*/ 166 h 192"/>
                  <a:gd name="T68" fmla="*/ 47 w 120"/>
                  <a:gd name="T69" fmla="*/ 168 h 192"/>
                  <a:gd name="T70" fmla="*/ 41 w 120"/>
                  <a:gd name="T71" fmla="*/ 171 h 192"/>
                  <a:gd name="T72" fmla="*/ 29 w 120"/>
                  <a:gd name="T73" fmla="*/ 176 h 192"/>
                  <a:gd name="T74" fmla="*/ 23 w 120"/>
                  <a:gd name="T75" fmla="*/ 179 h 192"/>
                  <a:gd name="T76" fmla="*/ 18 w 120"/>
                  <a:gd name="T77" fmla="*/ 182 h 192"/>
                  <a:gd name="T78" fmla="*/ 5 w 120"/>
                  <a:gd name="T79" fmla="*/ 192 h 192"/>
                  <a:gd name="T80" fmla="*/ 4 w 120"/>
                  <a:gd name="T81" fmla="*/ 176 h 192"/>
                  <a:gd name="T82" fmla="*/ 3 w 120"/>
                  <a:gd name="T83" fmla="*/ 154 h 192"/>
                  <a:gd name="T84" fmla="*/ 1 w 120"/>
                  <a:gd name="T85" fmla="*/ 132 h 192"/>
                  <a:gd name="T86" fmla="*/ 0 w 120"/>
                  <a:gd name="T87" fmla="*/ 88 h 192"/>
                  <a:gd name="T88" fmla="*/ 1 w 120"/>
                  <a:gd name="T89" fmla="*/ 44 h 192"/>
                  <a:gd name="T90" fmla="*/ 2 w 120"/>
                  <a:gd name="T91" fmla="*/ 22 h 192"/>
                  <a:gd name="T92" fmla="*/ 3 w 120"/>
                  <a:gd name="T9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0" h="192">
                    <a:moveTo>
                      <a:pt x="3" y="0"/>
                    </a:moveTo>
                    <a:cubicBezTo>
                      <a:pt x="5" y="7"/>
                      <a:pt x="6" y="14"/>
                      <a:pt x="8" y="22"/>
                    </a:cubicBezTo>
                    <a:cubicBezTo>
                      <a:pt x="9" y="29"/>
                      <a:pt x="10" y="36"/>
                      <a:pt x="11" y="43"/>
                    </a:cubicBezTo>
                    <a:cubicBezTo>
                      <a:pt x="13" y="58"/>
                      <a:pt x="15" y="73"/>
                      <a:pt x="16" y="87"/>
                    </a:cubicBezTo>
                    <a:cubicBezTo>
                      <a:pt x="18" y="102"/>
                      <a:pt x="19" y="116"/>
                      <a:pt x="20" y="131"/>
                    </a:cubicBezTo>
                    <a:cubicBezTo>
                      <a:pt x="20" y="138"/>
                      <a:pt x="21" y="145"/>
                      <a:pt x="21" y="153"/>
                    </a:cubicBezTo>
                    <a:cubicBezTo>
                      <a:pt x="22" y="160"/>
                      <a:pt x="22" y="167"/>
                      <a:pt x="22" y="175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10" y="166"/>
                      <a:pt x="12" y="165"/>
                      <a:pt x="15" y="164"/>
                    </a:cubicBezTo>
                    <a:cubicBezTo>
                      <a:pt x="17" y="163"/>
                      <a:pt x="19" y="162"/>
                      <a:pt x="21" y="160"/>
                    </a:cubicBezTo>
                    <a:cubicBezTo>
                      <a:pt x="24" y="160"/>
                      <a:pt x="26" y="159"/>
                      <a:pt x="28" y="158"/>
                    </a:cubicBezTo>
                    <a:cubicBezTo>
                      <a:pt x="31" y="157"/>
                      <a:pt x="33" y="156"/>
                      <a:pt x="35" y="155"/>
                    </a:cubicBezTo>
                    <a:cubicBezTo>
                      <a:pt x="38" y="155"/>
                      <a:pt x="40" y="154"/>
                      <a:pt x="43" y="154"/>
                    </a:cubicBezTo>
                    <a:cubicBezTo>
                      <a:pt x="50" y="152"/>
                      <a:pt x="50" y="152"/>
                      <a:pt x="50" y="152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60" y="151"/>
                      <a:pt x="62" y="151"/>
                      <a:pt x="65" y="151"/>
                    </a:cubicBezTo>
                    <a:cubicBezTo>
                      <a:pt x="67" y="151"/>
                      <a:pt x="70" y="151"/>
                      <a:pt x="72" y="152"/>
                    </a:cubicBezTo>
                    <a:cubicBezTo>
                      <a:pt x="75" y="152"/>
                      <a:pt x="77" y="152"/>
                      <a:pt x="79" y="152"/>
                    </a:cubicBezTo>
                    <a:cubicBezTo>
                      <a:pt x="82" y="153"/>
                      <a:pt x="84" y="153"/>
                      <a:pt x="87" y="153"/>
                    </a:cubicBezTo>
                    <a:cubicBezTo>
                      <a:pt x="89" y="154"/>
                      <a:pt x="91" y="155"/>
                      <a:pt x="94" y="155"/>
                    </a:cubicBezTo>
                    <a:cubicBezTo>
                      <a:pt x="96" y="156"/>
                      <a:pt x="98" y="157"/>
                      <a:pt x="100" y="158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9" y="161"/>
                      <a:pt x="111" y="162"/>
                      <a:pt x="113" y="163"/>
                    </a:cubicBezTo>
                    <a:cubicBezTo>
                      <a:pt x="115" y="165"/>
                      <a:pt x="118" y="166"/>
                      <a:pt x="120" y="167"/>
                    </a:cubicBezTo>
                    <a:cubicBezTo>
                      <a:pt x="113" y="166"/>
                      <a:pt x="113" y="166"/>
                      <a:pt x="113" y="166"/>
                    </a:cubicBezTo>
                    <a:cubicBezTo>
                      <a:pt x="110" y="165"/>
                      <a:pt x="108" y="164"/>
                      <a:pt x="106" y="164"/>
                    </a:cubicBezTo>
                    <a:cubicBezTo>
                      <a:pt x="99" y="163"/>
                      <a:pt x="99" y="163"/>
                      <a:pt x="99" y="163"/>
                    </a:cubicBezTo>
                    <a:cubicBezTo>
                      <a:pt x="97" y="163"/>
                      <a:pt x="95" y="163"/>
                      <a:pt x="92" y="163"/>
                    </a:cubicBezTo>
                    <a:cubicBezTo>
                      <a:pt x="90" y="163"/>
                      <a:pt x="88" y="162"/>
                      <a:pt x="86" y="162"/>
                    </a:cubicBezTo>
                    <a:cubicBezTo>
                      <a:pt x="83" y="162"/>
                      <a:pt x="81" y="162"/>
                      <a:pt x="79" y="162"/>
                    </a:cubicBezTo>
                    <a:cubicBezTo>
                      <a:pt x="77" y="162"/>
                      <a:pt x="74" y="163"/>
                      <a:pt x="72" y="163"/>
                    </a:cubicBezTo>
                    <a:cubicBezTo>
                      <a:pt x="70" y="163"/>
                      <a:pt x="68" y="163"/>
                      <a:pt x="66" y="164"/>
                    </a:cubicBezTo>
                    <a:cubicBezTo>
                      <a:pt x="64" y="164"/>
                      <a:pt x="61" y="164"/>
                      <a:pt x="59" y="165"/>
                    </a:cubicBezTo>
                    <a:cubicBezTo>
                      <a:pt x="53" y="166"/>
                      <a:pt x="53" y="166"/>
                      <a:pt x="53" y="166"/>
                    </a:cubicBezTo>
                    <a:cubicBezTo>
                      <a:pt x="47" y="168"/>
                      <a:pt x="47" y="168"/>
                      <a:pt x="47" y="168"/>
                    </a:cubicBezTo>
                    <a:cubicBezTo>
                      <a:pt x="45" y="169"/>
                      <a:pt x="43" y="170"/>
                      <a:pt x="41" y="171"/>
                    </a:cubicBezTo>
                    <a:cubicBezTo>
                      <a:pt x="37" y="172"/>
                      <a:pt x="33" y="174"/>
                      <a:pt x="29" y="176"/>
                    </a:cubicBezTo>
                    <a:cubicBezTo>
                      <a:pt x="27" y="177"/>
                      <a:pt x="25" y="178"/>
                      <a:pt x="23" y="179"/>
                    </a:cubicBezTo>
                    <a:cubicBezTo>
                      <a:pt x="22" y="180"/>
                      <a:pt x="20" y="181"/>
                      <a:pt x="18" y="182"/>
                    </a:cubicBezTo>
                    <a:cubicBezTo>
                      <a:pt x="5" y="192"/>
                      <a:pt x="5" y="192"/>
                      <a:pt x="5" y="192"/>
                    </a:cubicBezTo>
                    <a:cubicBezTo>
                      <a:pt x="4" y="176"/>
                      <a:pt x="4" y="176"/>
                      <a:pt x="4" y="176"/>
                    </a:cubicBezTo>
                    <a:cubicBezTo>
                      <a:pt x="4" y="168"/>
                      <a:pt x="3" y="161"/>
                      <a:pt x="3" y="154"/>
                    </a:cubicBezTo>
                    <a:cubicBezTo>
                      <a:pt x="2" y="146"/>
                      <a:pt x="2" y="139"/>
                      <a:pt x="1" y="132"/>
                    </a:cubicBezTo>
                    <a:cubicBezTo>
                      <a:pt x="1" y="117"/>
                      <a:pt x="0" y="103"/>
                      <a:pt x="0" y="88"/>
                    </a:cubicBezTo>
                    <a:cubicBezTo>
                      <a:pt x="0" y="73"/>
                      <a:pt x="0" y="59"/>
                      <a:pt x="1" y="44"/>
                    </a:cubicBezTo>
                    <a:cubicBezTo>
                      <a:pt x="1" y="37"/>
                      <a:pt x="1" y="29"/>
                      <a:pt x="2" y="22"/>
                    </a:cubicBezTo>
                    <a:cubicBezTo>
                      <a:pt x="2" y="15"/>
                      <a:pt x="3" y="7"/>
                      <a:pt x="3" y="0"/>
                    </a:cubicBezTo>
                    <a:close/>
                  </a:path>
                </a:pathLst>
              </a:custGeom>
              <a:solidFill>
                <a:srgbClr val="B3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2497138" y="5594350"/>
                <a:ext cx="63500" cy="117475"/>
              </a:xfrm>
              <a:custGeom>
                <a:avLst/>
                <a:gdLst>
                  <a:gd name="T0" fmla="*/ 28 w 31"/>
                  <a:gd name="T1" fmla="*/ 18 h 58"/>
                  <a:gd name="T2" fmla="*/ 28 w 31"/>
                  <a:gd name="T3" fmla="*/ 18 h 58"/>
                  <a:gd name="T4" fmla="*/ 27 w 31"/>
                  <a:gd name="T5" fmla="*/ 18 h 58"/>
                  <a:gd name="T6" fmla="*/ 25 w 31"/>
                  <a:gd name="T7" fmla="*/ 17 h 58"/>
                  <a:gd name="T8" fmla="*/ 23 w 31"/>
                  <a:gd name="T9" fmla="*/ 17 h 58"/>
                  <a:gd name="T10" fmla="*/ 21 w 31"/>
                  <a:gd name="T11" fmla="*/ 18 h 58"/>
                  <a:gd name="T12" fmla="*/ 20 w 31"/>
                  <a:gd name="T13" fmla="*/ 18 h 58"/>
                  <a:gd name="T14" fmla="*/ 18 w 31"/>
                  <a:gd name="T15" fmla="*/ 19 h 58"/>
                  <a:gd name="T16" fmla="*/ 16 w 31"/>
                  <a:gd name="T17" fmla="*/ 20 h 58"/>
                  <a:gd name="T18" fmla="*/ 15 w 31"/>
                  <a:gd name="T19" fmla="*/ 22 h 58"/>
                  <a:gd name="T20" fmla="*/ 13 w 31"/>
                  <a:gd name="T21" fmla="*/ 23 h 58"/>
                  <a:gd name="T22" fmla="*/ 10 w 31"/>
                  <a:gd name="T23" fmla="*/ 28 h 58"/>
                  <a:gd name="T24" fmla="*/ 8 w 31"/>
                  <a:gd name="T25" fmla="*/ 33 h 58"/>
                  <a:gd name="T26" fmla="*/ 6 w 31"/>
                  <a:gd name="T27" fmla="*/ 38 h 58"/>
                  <a:gd name="T28" fmla="*/ 5 w 31"/>
                  <a:gd name="T29" fmla="*/ 43 h 58"/>
                  <a:gd name="T30" fmla="*/ 4 w 31"/>
                  <a:gd name="T31" fmla="*/ 48 h 58"/>
                  <a:gd name="T32" fmla="*/ 3 w 31"/>
                  <a:gd name="T33" fmla="*/ 58 h 58"/>
                  <a:gd name="T34" fmla="*/ 1 w 31"/>
                  <a:gd name="T35" fmla="*/ 48 h 58"/>
                  <a:gd name="T36" fmla="*/ 0 w 31"/>
                  <a:gd name="T37" fmla="*/ 43 h 58"/>
                  <a:gd name="T38" fmla="*/ 0 w 31"/>
                  <a:gd name="T39" fmla="*/ 37 h 58"/>
                  <a:gd name="T40" fmla="*/ 0 w 31"/>
                  <a:gd name="T41" fmla="*/ 31 h 58"/>
                  <a:gd name="T42" fmla="*/ 1 w 31"/>
                  <a:gd name="T43" fmla="*/ 24 h 58"/>
                  <a:gd name="T44" fmla="*/ 3 w 31"/>
                  <a:gd name="T45" fmla="*/ 18 h 58"/>
                  <a:gd name="T46" fmla="*/ 5 w 31"/>
                  <a:gd name="T47" fmla="*/ 15 h 58"/>
                  <a:gd name="T48" fmla="*/ 7 w 31"/>
                  <a:gd name="T49" fmla="*/ 12 h 58"/>
                  <a:gd name="T50" fmla="*/ 9 w 31"/>
                  <a:gd name="T51" fmla="*/ 9 h 58"/>
                  <a:gd name="T52" fmla="*/ 12 w 31"/>
                  <a:gd name="T53" fmla="*/ 6 h 58"/>
                  <a:gd name="T54" fmla="*/ 14 w 31"/>
                  <a:gd name="T55" fmla="*/ 4 h 58"/>
                  <a:gd name="T56" fmla="*/ 17 w 31"/>
                  <a:gd name="T57" fmla="*/ 3 h 58"/>
                  <a:gd name="T58" fmla="*/ 23 w 31"/>
                  <a:gd name="T59" fmla="*/ 1 h 58"/>
                  <a:gd name="T60" fmla="*/ 27 w 31"/>
                  <a:gd name="T61" fmla="*/ 0 h 58"/>
                  <a:gd name="T62" fmla="*/ 30 w 31"/>
                  <a:gd name="T63" fmla="*/ 0 h 58"/>
                  <a:gd name="T64" fmla="*/ 31 w 31"/>
                  <a:gd name="T65" fmla="*/ 0 h 58"/>
                  <a:gd name="T66" fmla="*/ 28 w 31"/>
                  <a:gd name="T67" fmla="*/ 1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58">
                    <a:moveTo>
                      <a:pt x="28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7"/>
                      <a:pt x="25" y="17"/>
                    </a:cubicBezTo>
                    <a:cubicBezTo>
                      <a:pt x="24" y="17"/>
                      <a:pt x="24" y="17"/>
                      <a:pt x="23" y="17"/>
                    </a:cubicBezTo>
                    <a:cubicBezTo>
                      <a:pt x="22" y="17"/>
                      <a:pt x="22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19" y="18"/>
                      <a:pt x="19" y="19"/>
                      <a:pt x="18" y="19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5" y="21"/>
                      <a:pt x="15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24"/>
                      <a:pt x="11" y="26"/>
                      <a:pt x="10" y="28"/>
                    </a:cubicBezTo>
                    <a:cubicBezTo>
                      <a:pt x="9" y="29"/>
                      <a:pt x="9" y="31"/>
                      <a:pt x="8" y="33"/>
                    </a:cubicBezTo>
                    <a:cubicBezTo>
                      <a:pt x="7" y="34"/>
                      <a:pt x="7" y="36"/>
                      <a:pt x="6" y="38"/>
                    </a:cubicBezTo>
                    <a:cubicBezTo>
                      <a:pt x="5" y="40"/>
                      <a:pt x="5" y="41"/>
                      <a:pt x="5" y="43"/>
                    </a:cubicBezTo>
                    <a:cubicBezTo>
                      <a:pt x="4" y="45"/>
                      <a:pt x="4" y="46"/>
                      <a:pt x="4" y="48"/>
                    </a:cubicBezTo>
                    <a:cubicBezTo>
                      <a:pt x="3" y="54"/>
                      <a:pt x="3" y="58"/>
                      <a:pt x="3" y="58"/>
                    </a:cubicBezTo>
                    <a:cubicBezTo>
                      <a:pt x="3" y="58"/>
                      <a:pt x="2" y="54"/>
                      <a:pt x="1" y="48"/>
                    </a:cubicBezTo>
                    <a:cubicBezTo>
                      <a:pt x="1" y="46"/>
                      <a:pt x="1" y="45"/>
                      <a:pt x="0" y="43"/>
                    </a:cubicBezTo>
                    <a:cubicBezTo>
                      <a:pt x="0" y="41"/>
                      <a:pt x="0" y="39"/>
                      <a:pt x="0" y="37"/>
                    </a:cubicBezTo>
                    <a:cubicBezTo>
                      <a:pt x="0" y="35"/>
                      <a:pt x="0" y="33"/>
                      <a:pt x="0" y="31"/>
                    </a:cubicBezTo>
                    <a:cubicBezTo>
                      <a:pt x="1" y="29"/>
                      <a:pt x="1" y="27"/>
                      <a:pt x="1" y="24"/>
                    </a:cubicBezTo>
                    <a:cubicBezTo>
                      <a:pt x="2" y="22"/>
                      <a:pt x="2" y="20"/>
                      <a:pt x="3" y="18"/>
                    </a:cubicBezTo>
                    <a:cubicBezTo>
                      <a:pt x="4" y="17"/>
                      <a:pt x="4" y="16"/>
                      <a:pt x="5" y="15"/>
                    </a:cubicBezTo>
                    <a:cubicBezTo>
                      <a:pt x="6" y="14"/>
                      <a:pt x="6" y="13"/>
                      <a:pt x="7" y="12"/>
                    </a:cubicBezTo>
                    <a:cubicBezTo>
                      <a:pt x="7" y="11"/>
                      <a:pt x="8" y="10"/>
                      <a:pt x="9" y="9"/>
                    </a:cubicBezTo>
                    <a:cubicBezTo>
                      <a:pt x="10" y="8"/>
                      <a:pt x="11" y="7"/>
                      <a:pt x="12" y="6"/>
                    </a:cubicBezTo>
                    <a:cubicBezTo>
                      <a:pt x="13" y="6"/>
                      <a:pt x="13" y="5"/>
                      <a:pt x="14" y="4"/>
                    </a:cubicBezTo>
                    <a:cubicBezTo>
                      <a:pt x="15" y="4"/>
                      <a:pt x="16" y="3"/>
                      <a:pt x="17" y="3"/>
                    </a:cubicBezTo>
                    <a:cubicBezTo>
                      <a:pt x="19" y="2"/>
                      <a:pt x="21" y="1"/>
                      <a:pt x="23" y="1"/>
                    </a:cubicBezTo>
                    <a:cubicBezTo>
                      <a:pt x="24" y="0"/>
                      <a:pt x="26" y="0"/>
                      <a:pt x="27" y="0"/>
                    </a:cubicBezTo>
                    <a:cubicBezTo>
                      <a:pt x="28" y="0"/>
                      <a:pt x="29" y="0"/>
                      <a:pt x="30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28" y="18"/>
                    </a:lnTo>
                    <a:close/>
                  </a:path>
                </a:pathLst>
              </a:custGeom>
              <a:solidFill>
                <a:srgbClr val="B3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56"/>
              <p:cNvSpPr>
                <a:spLocks/>
              </p:cNvSpPr>
              <p:nvPr/>
            </p:nvSpPr>
            <p:spPr bwMode="auto">
              <a:xfrm>
                <a:off x="2555875" y="5492750"/>
                <a:ext cx="115888" cy="100013"/>
              </a:xfrm>
              <a:custGeom>
                <a:avLst/>
                <a:gdLst>
                  <a:gd name="T0" fmla="*/ 0 w 57"/>
                  <a:gd name="T1" fmla="*/ 47 h 49"/>
                  <a:gd name="T2" fmla="*/ 0 w 57"/>
                  <a:gd name="T3" fmla="*/ 46 h 49"/>
                  <a:gd name="T4" fmla="*/ 1 w 57"/>
                  <a:gd name="T5" fmla="*/ 43 h 49"/>
                  <a:gd name="T6" fmla="*/ 5 w 57"/>
                  <a:gd name="T7" fmla="*/ 34 h 49"/>
                  <a:gd name="T8" fmla="*/ 8 w 57"/>
                  <a:gd name="T9" fmla="*/ 29 h 49"/>
                  <a:gd name="T10" fmla="*/ 12 w 57"/>
                  <a:gd name="T11" fmla="*/ 23 h 49"/>
                  <a:gd name="T12" fmla="*/ 22 w 57"/>
                  <a:gd name="T13" fmla="*/ 13 h 49"/>
                  <a:gd name="T14" fmla="*/ 28 w 57"/>
                  <a:gd name="T15" fmla="*/ 9 h 49"/>
                  <a:gd name="T16" fmla="*/ 35 w 57"/>
                  <a:gd name="T17" fmla="*/ 6 h 49"/>
                  <a:gd name="T18" fmla="*/ 41 w 57"/>
                  <a:gd name="T19" fmla="*/ 3 h 49"/>
                  <a:gd name="T20" fmla="*/ 46 w 57"/>
                  <a:gd name="T21" fmla="*/ 2 h 49"/>
                  <a:gd name="T22" fmla="*/ 51 w 57"/>
                  <a:gd name="T23" fmla="*/ 1 h 49"/>
                  <a:gd name="T24" fmla="*/ 54 w 57"/>
                  <a:gd name="T25" fmla="*/ 0 h 49"/>
                  <a:gd name="T26" fmla="*/ 57 w 57"/>
                  <a:gd name="T27" fmla="*/ 0 h 49"/>
                  <a:gd name="T28" fmla="*/ 55 w 57"/>
                  <a:gd name="T29" fmla="*/ 1 h 49"/>
                  <a:gd name="T30" fmla="*/ 51 w 57"/>
                  <a:gd name="T31" fmla="*/ 2 h 49"/>
                  <a:gd name="T32" fmla="*/ 47 w 57"/>
                  <a:gd name="T33" fmla="*/ 4 h 49"/>
                  <a:gd name="T34" fmla="*/ 43 w 57"/>
                  <a:gd name="T35" fmla="*/ 7 h 49"/>
                  <a:gd name="T36" fmla="*/ 38 w 57"/>
                  <a:gd name="T37" fmla="*/ 11 h 49"/>
                  <a:gd name="T38" fmla="*/ 33 w 57"/>
                  <a:gd name="T39" fmla="*/ 15 h 49"/>
                  <a:gd name="T40" fmla="*/ 29 w 57"/>
                  <a:gd name="T41" fmla="*/ 20 h 49"/>
                  <a:gd name="T42" fmla="*/ 23 w 57"/>
                  <a:gd name="T43" fmla="*/ 30 h 49"/>
                  <a:gd name="T44" fmla="*/ 21 w 57"/>
                  <a:gd name="T45" fmla="*/ 35 h 49"/>
                  <a:gd name="T46" fmla="*/ 20 w 57"/>
                  <a:gd name="T47" fmla="*/ 40 h 49"/>
                  <a:gd name="T48" fmla="*/ 19 w 57"/>
                  <a:gd name="T49" fmla="*/ 47 h 49"/>
                  <a:gd name="T50" fmla="*/ 19 w 57"/>
                  <a:gd name="T51" fmla="*/ 49 h 49"/>
                  <a:gd name="T52" fmla="*/ 19 w 57"/>
                  <a:gd name="T53" fmla="*/ 49 h 49"/>
                  <a:gd name="T54" fmla="*/ 0 w 57"/>
                  <a:gd name="T55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49">
                    <a:moveTo>
                      <a:pt x="0" y="47"/>
                    </a:moveTo>
                    <a:cubicBezTo>
                      <a:pt x="0" y="47"/>
                      <a:pt x="0" y="47"/>
                      <a:pt x="0" y="46"/>
                    </a:cubicBezTo>
                    <a:cubicBezTo>
                      <a:pt x="1" y="45"/>
                      <a:pt x="1" y="44"/>
                      <a:pt x="1" y="43"/>
                    </a:cubicBezTo>
                    <a:cubicBezTo>
                      <a:pt x="2" y="41"/>
                      <a:pt x="3" y="38"/>
                      <a:pt x="5" y="34"/>
                    </a:cubicBezTo>
                    <a:cubicBezTo>
                      <a:pt x="6" y="33"/>
                      <a:pt x="7" y="31"/>
                      <a:pt x="8" y="29"/>
                    </a:cubicBezTo>
                    <a:cubicBezTo>
                      <a:pt x="9" y="27"/>
                      <a:pt x="11" y="25"/>
                      <a:pt x="12" y="23"/>
                    </a:cubicBezTo>
                    <a:cubicBezTo>
                      <a:pt x="15" y="20"/>
                      <a:pt x="19" y="16"/>
                      <a:pt x="22" y="13"/>
                    </a:cubicBezTo>
                    <a:cubicBezTo>
                      <a:pt x="24" y="11"/>
                      <a:pt x="27" y="10"/>
                      <a:pt x="28" y="9"/>
                    </a:cubicBezTo>
                    <a:cubicBezTo>
                      <a:pt x="31" y="8"/>
                      <a:pt x="33" y="7"/>
                      <a:pt x="35" y="6"/>
                    </a:cubicBezTo>
                    <a:cubicBezTo>
                      <a:pt x="37" y="5"/>
                      <a:pt x="39" y="4"/>
                      <a:pt x="41" y="3"/>
                    </a:cubicBezTo>
                    <a:cubicBezTo>
                      <a:pt x="43" y="2"/>
                      <a:pt x="44" y="2"/>
                      <a:pt x="46" y="2"/>
                    </a:cubicBezTo>
                    <a:cubicBezTo>
                      <a:pt x="48" y="1"/>
                      <a:pt x="49" y="1"/>
                      <a:pt x="51" y="1"/>
                    </a:cubicBezTo>
                    <a:cubicBezTo>
                      <a:pt x="52" y="0"/>
                      <a:pt x="53" y="0"/>
                      <a:pt x="54" y="0"/>
                    </a:cubicBezTo>
                    <a:cubicBezTo>
                      <a:pt x="56" y="0"/>
                      <a:pt x="57" y="0"/>
                      <a:pt x="57" y="0"/>
                    </a:cubicBezTo>
                    <a:cubicBezTo>
                      <a:pt x="57" y="0"/>
                      <a:pt x="56" y="0"/>
                      <a:pt x="55" y="1"/>
                    </a:cubicBezTo>
                    <a:cubicBezTo>
                      <a:pt x="54" y="1"/>
                      <a:pt x="53" y="2"/>
                      <a:pt x="51" y="2"/>
                    </a:cubicBezTo>
                    <a:cubicBezTo>
                      <a:pt x="50" y="3"/>
                      <a:pt x="49" y="4"/>
                      <a:pt x="47" y="4"/>
                    </a:cubicBezTo>
                    <a:cubicBezTo>
                      <a:pt x="46" y="5"/>
                      <a:pt x="44" y="6"/>
                      <a:pt x="43" y="7"/>
                    </a:cubicBezTo>
                    <a:cubicBezTo>
                      <a:pt x="41" y="8"/>
                      <a:pt x="39" y="9"/>
                      <a:pt x="38" y="11"/>
                    </a:cubicBezTo>
                    <a:cubicBezTo>
                      <a:pt x="36" y="12"/>
                      <a:pt x="35" y="13"/>
                      <a:pt x="33" y="15"/>
                    </a:cubicBezTo>
                    <a:cubicBezTo>
                      <a:pt x="32" y="16"/>
                      <a:pt x="30" y="18"/>
                      <a:pt x="29" y="20"/>
                    </a:cubicBezTo>
                    <a:cubicBezTo>
                      <a:pt x="26" y="23"/>
                      <a:pt x="24" y="27"/>
                      <a:pt x="23" y="30"/>
                    </a:cubicBezTo>
                    <a:cubicBezTo>
                      <a:pt x="22" y="32"/>
                      <a:pt x="21" y="34"/>
                      <a:pt x="21" y="35"/>
                    </a:cubicBezTo>
                    <a:cubicBezTo>
                      <a:pt x="20" y="37"/>
                      <a:pt x="20" y="38"/>
                      <a:pt x="20" y="40"/>
                    </a:cubicBezTo>
                    <a:cubicBezTo>
                      <a:pt x="19" y="43"/>
                      <a:pt x="19" y="45"/>
                      <a:pt x="19" y="47"/>
                    </a:cubicBezTo>
                    <a:cubicBezTo>
                      <a:pt x="19" y="48"/>
                      <a:pt x="19" y="48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B3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2259013" y="5237163"/>
                <a:ext cx="242888" cy="388938"/>
              </a:xfrm>
              <a:custGeom>
                <a:avLst/>
                <a:gdLst>
                  <a:gd name="T0" fmla="*/ 3 w 120"/>
                  <a:gd name="T1" fmla="*/ 0 h 192"/>
                  <a:gd name="T2" fmla="*/ 8 w 120"/>
                  <a:gd name="T3" fmla="*/ 22 h 192"/>
                  <a:gd name="T4" fmla="*/ 11 w 120"/>
                  <a:gd name="T5" fmla="*/ 44 h 192"/>
                  <a:gd name="T6" fmla="*/ 16 w 120"/>
                  <a:gd name="T7" fmla="*/ 87 h 192"/>
                  <a:gd name="T8" fmla="*/ 20 w 120"/>
                  <a:gd name="T9" fmla="*/ 131 h 192"/>
                  <a:gd name="T10" fmla="*/ 21 w 120"/>
                  <a:gd name="T11" fmla="*/ 153 h 192"/>
                  <a:gd name="T12" fmla="*/ 22 w 120"/>
                  <a:gd name="T13" fmla="*/ 175 h 192"/>
                  <a:gd name="T14" fmla="*/ 8 w 120"/>
                  <a:gd name="T15" fmla="*/ 168 h 192"/>
                  <a:gd name="T16" fmla="*/ 15 w 120"/>
                  <a:gd name="T17" fmla="*/ 164 h 192"/>
                  <a:gd name="T18" fmla="*/ 21 w 120"/>
                  <a:gd name="T19" fmla="*/ 161 h 192"/>
                  <a:gd name="T20" fmla="*/ 28 w 120"/>
                  <a:gd name="T21" fmla="*/ 158 h 192"/>
                  <a:gd name="T22" fmla="*/ 35 w 120"/>
                  <a:gd name="T23" fmla="*/ 156 h 192"/>
                  <a:gd name="T24" fmla="*/ 43 w 120"/>
                  <a:gd name="T25" fmla="*/ 154 h 192"/>
                  <a:gd name="T26" fmla="*/ 50 w 120"/>
                  <a:gd name="T27" fmla="*/ 152 h 192"/>
                  <a:gd name="T28" fmla="*/ 57 w 120"/>
                  <a:gd name="T29" fmla="*/ 152 h 192"/>
                  <a:gd name="T30" fmla="*/ 65 w 120"/>
                  <a:gd name="T31" fmla="*/ 151 h 192"/>
                  <a:gd name="T32" fmla="*/ 72 w 120"/>
                  <a:gd name="T33" fmla="*/ 152 h 192"/>
                  <a:gd name="T34" fmla="*/ 79 w 120"/>
                  <a:gd name="T35" fmla="*/ 152 h 192"/>
                  <a:gd name="T36" fmla="*/ 87 w 120"/>
                  <a:gd name="T37" fmla="*/ 154 h 192"/>
                  <a:gd name="T38" fmla="*/ 94 w 120"/>
                  <a:gd name="T39" fmla="*/ 155 h 192"/>
                  <a:gd name="T40" fmla="*/ 100 w 120"/>
                  <a:gd name="T41" fmla="*/ 158 h 192"/>
                  <a:gd name="T42" fmla="*/ 107 w 120"/>
                  <a:gd name="T43" fmla="*/ 160 h 192"/>
                  <a:gd name="T44" fmla="*/ 113 w 120"/>
                  <a:gd name="T45" fmla="*/ 164 h 192"/>
                  <a:gd name="T46" fmla="*/ 120 w 120"/>
                  <a:gd name="T47" fmla="*/ 167 h 192"/>
                  <a:gd name="T48" fmla="*/ 113 w 120"/>
                  <a:gd name="T49" fmla="*/ 166 h 192"/>
                  <a:gd name="T50" fmla="*/ 106 w 120"/>
                  <a:gd name="T51" fmla="*/ 164 h 192"/>
                  <a:gd name="T52" fmla="*/ 99 w 120"/>
                  <a:gd name="T53" fmla="*/ 163 h 192"/>
                  <a:gd name="T54" fmla="*/ 92 w 120"/>
                  <a:gd name="T55" fmla="*/ 163 h 192"/>
                  <a:gd name="T56" fmla="*/ 86 w 120"/>
                  <a:gd name="T57" fmla="*/ 162 h 192"/>
                  <a:gd name="T58" fmla="*/ 79 w 120"/>
                  <a:gd name="T59" fmla="*/ 163 h 192"/>
                  <a:gd name="T60" fmla="*/ 72 w 120"/>
                  <a:gd name="T61" fmla="*/ 163 h 192"/>
                  <a:gd name="T62" fmla="*/ 66 w 120"/>
                  <a:gd name="T63" fmla="*/ 164 h 192"/>
                  <a:gd name="T64" fmla="*/ 59 w 120"/>
                  <a:gd name="T65" fmla="*/ 165 h 192"/>
                  <a:gd name="T66" fmla="*/ 53 w 120"/>
                  <a:gd name="T67" fmla="*/ 167 h 192"/>
                  <a:gd name="T68" fmla="*/ 47 w 120"/>
                  <a:gd name="T69" fmla="*/ 168 h 192"/>
                  <a:gd name="T70" fmla="*/ 40 w 120"/>
                  <a:gd name="T71" fmla="*/ 171 h 192"/>
                  <a:gd name="T72" fmla="*/ 29 w 120"/>
                  <a:gd name="T73" fmla="*/ 176 h 192"/>
                  <a:gd name="T74" fmla="*/ 23 w 120"/>
                  <a:gd name="T75" fmla="*/ 179 h 192"/>
                  <a:gd name="T76" fmla="*/ 18 w 120"/>
                  <a:gd name="T77" fmla="*/ 182 h 192"/>
                  <a:gd name="T78" fmla="*/ 5 w 120"/>
                  <a:gd name="T79" fmla="*/ 192 h 192"/>
                  <a:gd name="T80" fmla="*/ 4 w 120"/>
                  <a:gd name="T81" fmla="*/ 176 h 192"/>
                  <a:gd name="T82" fmla="*/ 3 w 120"/>
                  <a:gd name="T83" fmla="*/ 154 h 192"/>
                  <a:gd name="T84" fmla="*/ 1 w 120"/>
                  <a:gd name="T85" fmla="*/ 132 h 192"/>
                  <a:gd name="T86" fmla="*/ 0 w 120"/>
                  <a:gd name="T87" fmla="*/ 88 h 192"/>
                  <a:gd name="T88" fmla="*/ 1 w 120"/>
                  <a:gd name="T89" fmla="*/ 44 h 192"/>
                  <a:gd name="T90" fmla="*/ 2 w 120"/>
                  <a:gd name="T91" fmla="*/ 22 h 192"/>
                  <a:gd name="T92" fmla="*/ 3 w 120"/>
                  <a:gd name="T93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0" h="192">
                    <a:moveTo>
                      <a:pt x="3" y="0"/>
                    </a:moveTo>
                    <a:cubicBezTo>
                      <a:pt x="5" y="7"/>
                      <a:pt x="6" y="15"/>
                      <a:pt x="8" y="22"/>
                    </a:cubicBezTo>
                    <a:cubicBezTo>
                      <a:pt x="9" y="29"/>
                      <a:pt x="10" y="36"/>
                      <a:pt x="11" y="44"/>
                    </a:cubicBezTo>
                    <a:cubicBezTo>
                      <a:pt x="13" y="58"/>
                      <a:pt x="15" y="73"/>
                      <a:pt x="16" y="87"/>
                    </a:cubicBezTo>
                    <a:cubicBezTo>
                      <a:pt x="18" y="102"/>
                      <a:pt x="19" y="116"/>
                      <a:pt x="20" y="131"/>
                    </a:cubicBezTo>
                    <a:cubicBezTo>
                      <a:pt x="20" y="138"/>
                      <a:pt x="21" y="146"/>
                      <a:pt x="21" y="153"/>
                    </a:cubicBezTo>
                    <a:cubicBezTo>
                      <a:pt x="21" y="160"/>
                      <a:pt x="22" y="167"/>
                      <a:pt x="22" y="175"/>
                    </a:cubicBezTo>
                    <a:cubicBezTo>
                      <a:pt x="8" y="168"/>
                      <a:pt x="8" y="168"/>
                      <a:pt x="8" y="168"/>
                    </a:cubicBezTo>
                    <a:cubicBezTo>
                      <a:pt x="10" y="166"/>
                      <a:pt x="12" y="165"/>
                      <a:pt x="15" y="164"/>
                    </a:cubicBezTo>
                    <a:cubicBezTo>
                      <a:pt x="17" y="163"/>
                      <a:pt x="19" y="162"/>
                      <a:pt x="21" y="161"/>
                    </a:cubicBezTo>
                    <a:cubicBezTo>
                      <a:pt x="24" y="160"/>
                      <a:pt x="26" y="159"/>
                      <a:pt x="28" y="158"/>
                    </a:cubicBezTo>
                    <a:cubicBezTo>
                      <a:pt x="31" y="157"/>
                      <a:pt x="33" y="156"/>
                      <a:pt x="35" y="156"/>
                    </a:cubicBezTo>
                    <a:cubicBezTo>
                      <a:pt x="38" y="155"/>
                      <a:pt x="40" y="154"/>
                      <a:pt x="43" y="154"/>
                    </a:cubicBezTo>
                    <a:cubicBezTo>
                      <a:pt x="50" y="152"/>
                      <a:pt x="50" y="152"/>
                      <a:pt x="50" y="152"/>
                    </a:cubicBezTo>
                    <a:cubicBezTo>
                      <a:pt x="57" y="152"/>
                      <a:pt x="57" y="152"/>
                      <a:pt x="57" y="152"/>
                    </a:cubicBezTo>
                    <a:cubicBezTo>
                      <a:pt x="60" y="151"/>
                      <a:pt x="62" y="151"/>
                      <a:pt x="65" y="151"/>
                    </a:cubicBezTo>
                    <a:cubicBezTo>
                      <a:pt x="67" y="151"/>
                      <a:pt x="70" y="152"/>
                      <a:pt x="72" y="152"/>
                    </a:cubicBezTo>
                    <a:cubicBezTo>
                      <a:pt x="75" y="152"/>
                      <a:pt x="77" y="152"/>
                      <a:pt x="79" y="152"/>
                    </a:cubicBezTo>
                    <a:cubicBezTo>
                      <a:pt x="82" y="153"/>
                      <a:pt x="84" y="153"/>
                      <a:pt x="87" y="154"/>
                    </a:cubicBezTo>
                    <a:cubicBezTo>
                      <a:pt x="89" y="154"/>
                      <a:pt x="91" y="155"/>
                      <a:pt x="94" y="155"/>
                    </a:cubicBezTo>
                    <a:cubicBezTo>
                      <a:pt x="96" y="156"/>
                      <a:pt x="98" y="157"/>
                      <a:pt x="100" y="158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9" y="161"/>
                      <a:pt x="111" y="162"/>
                      <a:pt x="113" y="164"/>
                    </a:cubicBezTo>
                    <a:cubicBezTo>
                      <a:pt x="115" y="165"/>
                      <a:pt x="117" y="166"/>
                      <a:pt x="120" y="167"/>
                    </a:cubicBezTo>
                    <a:cubicBezTo>
                      <a:pt x="113" y="166"/>
                      <a:pt x="113" y="166"/>
                      <a:pt x="113" y="166"/>
                    </a:cubicBezTo>
                    <a:cubicBezTo>
                      <a:pt x="110" y="165"/>
                      <a:pt x="108" y="165"/>
                      <a:pt x="106" y="164"/>
                    </a:cubicBezTo>
                    <a:cubicBezTo>
                      <a:pt x="99" y="163"/>
                      <a:pt x="99" y="163"/>
                      <a:pt x="99" y="163"/>
                    </a:cubicBezTo>
                    <a:cubicBezTo>
                      <a:pt x="97" y="163"/>
                      <a:pt x="94" y="163"/>
                      <a:pt x="92" y="163"/>
                    </a:cubicBezTo>
                    <a:cubicBezTo>
                      <a:pt x="90" y="163"/>
                      <a:pt x="88" y="162"/>
                      <a:pt x="86" y="162"/>
                    </a:cubicBezTo>
                    <a:cubicBezTo>
                      <a:pt x="83" y="163"/>
                      <a:pt x="81" y="163"/>
                      <a:pt x="79" y="163"/>
                    </a:cubicBezTo>
                    <a:cubicBezTo>
                      <a:pt x="77" y="163"/>
                      <a:pt x="74" y="163"/>
                      <a:pt x="72" y="163"/>
                    </a:cubicBezTo>
                    <a:cubicBezTo>
                      <a:pt x="70" y="163"/>
                      <a:pt x="68" y="163"/>
                      <a:pt x="66" y="164"/>
                    </a:cubicBezTo>
                    <a:cubicBezTo>
                      <a:pt x="64" y="164"/>
                      <a:pt x="61" y="165"/>
                      <a:pt x="59" y="165"/>
                    </a:cubicBezTo>
                    <a:cubicBezTo>
                      <a:pt x="53" y="167"/>
                      <a:pt x="53" y="167"/>
                      <a:pt x="53" y="167"/>
                    </a:cubicBezTo>
                    <a:cubicBezTo>
                      <a:pt x="47" y="168"/>
                      <a:pt x="47" y="168"/>
                      <a:pt x="47" y="168"/>
                    </a:cubicBezTo>
                    <a:cubicBezTo>
                      <a:pt x="45" y="169"/>
                      <a:pt x="43" y="170"/>
                      <a:pt x="40" y="171"/>
                    </a:cubicBezTo>
                    <a:cubicBezTo>
                      <a:pt x="36" y="172"/>
                      <a:pt x="33" y="174"/>
                      <a:pt x="29" y="176"/>
                    </a:cubicBezTo>
                    <a:cubicBezTo>
                      <a:pt x="27" y="177"/>
                      <a:pt x="25" y="178"/>
                      <a:pt x="23" y="179"/>
                    </a:cubicBezTo>
                    <a:cubicBezTo>
                      <a:pt x="21" y="180"/>
                      <a:pt x="20" y="182"/>
                      <a:pt x="18" y="182"/>
                    </a:cubicBezTo>
                    <a:cubicBezTo>
                      <a:pt x="5" y="192"/>
                      <a:pt x="5" y="192"/>
                      <a:pt x="5" y="192"/>
                    </a:cubicBezTo>
                    <a:cubicBezTo>
                      <a:pt x="4" y="176"/>
                      <a:pt x="4" y="176"/>
                      <a:pt x="4" y="176"/>
                    </a:cubicBezTo>
                    <a:cubicBezTo>
                      <a:pt x="4" y="168"/>
                      <a:pt x="3" y="161"/>
                      <a:pt x="3" y="154"/>
                    </a:cubicBezTo>
                    <a:cubicBezTo>
                      <a:pt x="2" y="147"/>
                      <a:pt x="2" y="139"/>
                      <a:pt x="1" y="132"/>
                    </a:cubicBezTo>
                    <a:cubicBezTo>
                      <a:pt x="1" y="117"/>
                      <a:pt x="0" y="103"/>
                      <a:pt x="0" y="88"/>
                    </a:cubicBezTo>
                    <a:cubicBezTo>
                      <a:pt x="0" y="73"/>
                      <a:pt x="0" y="59"/>
                      <a:pt x="1" y="44"/>
                    </a:cubicBezTo>
                    <a:cubicBezTo>
                      <a:pt x="1" y="37"/>
                      <a:pt x="1" y="29"/>
                      <a:pt x="2" y="22"/>
                    </a:cubicBezTo>
                    <a:cubicBezTo>
                      <a:pt x="2" y="15"/>
                      <a:pt x="3" y="7"/>
                      <a:pt x="3" y="0"/>
                    </a:cubicBezTo>
                    <a:close/>
                  </a:path>
                </a:pathLst>
              </a:custGeom>
              <a:solidFill>
                <a:srgbClr val="B3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58"/>
              <p:cNvSpPr>
                <a:spLocks/>
              </p:cNvSpPr>
              <p:nvPr/>
            </p:nvSpPr>
            <p:spPr bwMode="auto">
              <a:xfrm>
                <a:off x="2211388" y="5588000"/>
                <a:ext cx="63500" cy="117475"/>
              </a:xfrm>
              <a:custGeom>
                <a:avLst/>
                <a:gdLst>
                  <a:gd name="T0" fmla="*/ 28 w 31"/>
                  <a:gd name="T1" fmla="*/ 18 h 58"/>
                  <a:gd name="T2" fmla="*/ 28 w 31"/>
                  <a:gd name="T3" fmla="*/ 18 h 58"/>
                  <a:gd name="T4" fmla="*/ 27 w 31"/>
                  <a:gd name="T5" fmla="*/ 18 h 58"/>
                  <a:gd name="T6" fmla="*/ 25 w 31"/>
                  <a:gd name="T7" fmla="*/ 17 h 58"/>
                  <a:gd name="T8" fmla="*/ 23 w 31"/>
                  <a:gd name="T9" fmla="*/ 18 h 58"/>
                  <a:gd name="T10" fmla="*/ 21 w 31"/>
                  <a:gd name="T11" fmla="*/ 18 h 58"/>
                  <a:gd name="T12" fmla="*/ 20 w 31"/>
                  <a:gd name="T13" fmla="*/ 18 h 58"/>
                  <a:gd name="T14" fmla="*/ 18 w 31"/>
                  <a:gd name="T15" fmla="*/ 19 h 58"/>
                  <a:gd name="T16" fmla="*/ 16 w 31"/>
                  <a:gd name="T17" fmla="*/ 20 h 58"/>
                  <a:gd name="T18" fmla="*/ 15 w 31"/>
                  <a:gd name="T19" fmla="*/ 22 h 58"/>
                  <a:gd name="T20" fmla="*/ 13 w 31"/>
                  <a:gd name="T21" fmla="*/ 23 h 58"/>
                  <a:gd name="T22" fmla="*/ 10 w 31"/>
                  <a:gd name="T23" fmla="*/ 28 h 58"/>
                  <a:gd name="T24" fmla="*/ 8 w 31"/>
                  <a:gd name="T25" fmla="*/ 33 h 58"/>
                  <a:gd name="T26" fmla="*/ 6 w 31"/>
                  <a:gd name="T27" fmla="*/ 38 h 58"/>
                  <a:gd name="T28" fmla="*/ 5 w 31"/>
                  <a:gd name="T29" fmla="*/ 43 h 58"/>
                  <a:gd name="T30" fmla="*/ 4 w 31"/>
                  <a:gd name="T31" fmla="*/ 48 h 58"/>
                  <a:gd name="T32" fmla="*/ 3 w 31"/>
                  <a:gd name="T33" fmla="*/ 58 h 58"/>
                  <a:gd name="T34" fmla="*/ 1 w 31"/>
                  <a:gd name="T35" fmla="*/ 48 h 58"/>
                  <a:gd name="T36" fmla="*/ 0 w 31"/>
                  <a:gd name="T37" fmla="*/ 43 h 58"/>
                  <a:gd name="T38" fmla="*/ 0 w 31"/>
                  <a:gd name="T39" fmla="*/ 37 h 58"/>
                  <a:gd name="T40" fmla="*/ 0 w 31"/>
                  <a:gd name="T41" fmla="*/ 31 h 58"/>
                  <a:gd name="T42" fmla="*/ 1 w 31"/>
                  <a:gd name="T43" fmla="*/ 25 h 58"/>
                  <a:gd name="T44" fmla="*/ 3 w 31"/>
                  <a:gd name="T45" fmla="*/ 18 h 58"/>
                  <a:gd name="T46" fmla="*/ 5 w 31"/>
                  <a:gd name="T47" fmla="*/ 15 h 58"/>
                  <a:gd name="T48" fmla="*/ 7 w 31"/>
                  <a:gd name="T49" fmla="*/ 12 h 58"/>
                  <a:gd name="T50" fmla="*/ 9 w 31"/>
                  <a:gd name="T51" fmla="*/ 9 h 58"/>
                  <a:gd name="T52" fmla="*/ 12 w 31"/>
                  <a:gd name="T53" fmla="*/ 6 h 58"/>
                  <a:gd name="T54" fmla="*/ 14 w 31"/>
                  <a:gd name="T55" fmla="*/ 4 h 58"/>
                  <a:gd name="T56" fmla="*/ 17 w 31"/>
                  <a:gd name="T57" fmla="*/ 3 h 58"/>
                  <a:gd name="T58" fmla="*/ 23 w 31"/>
                  <a:gd name="T59" fmla="*/ 1 h 58"/>
                  <a:gd name="T60" fmla="*/ 27 w 31"/>
                  <a:gd name="T61" fmla="*/ 0 h 58"/>
                  <a:gd name="T62" fmla="*/ 30 w 31"/>
                  <a:gd name="T63" fmla="*/ 0 h 58"/>
                  <a:gd name="T64" fmla="*/ 31 w 31"/>
                  <a:gd name="T65" fmla="*/ 0 h 58"/>
                  <a:gd name="T66" fmla="*/ 28 w 31"/>
                  <a:gd name="T67" fmla="*/ 1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" h="58">
                    <a:moveTo>
                      <a:pt x="28" y="18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28" y="18"/>
                      <a:pt x="28" y="18"/>
                      <a:pt x="27" y="18"/>
                    </a:cubicBezTo>
                    <a:cubicBezTo>
                      <a:pt x="27" y="18"/>
                      <a:pt x="26" y="18"/>
                      <a:pt x="25" y="17"/>
                    </a:cubicBezTo>
                    <a:cubicBezTo>
                      <a:pt x="24" y="17"/>
                      <a:pt x="24" y="17"/>
                      <a:pt x="23" y="18"/>
                    </a:cubicBezTo>
                    <a:cubicBezTo>
                      <a:pt x="22" y="18"/>
                      <a:pt x="22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19" y="18"/>
                      <a:pt x="19" y="19"/>
                      <a:pt x="18" y="19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5" y="21"/>
                      <a:pt x="15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25"/>
                      <a:pt x="11" y="26"/>
                      <a:pt x="10" y="28"/>
                    </a:cubicBezTo>
                    <a:cubicBezTo>
                      <a:pt x="9" y="29"/>
                      <a:pt x="9" y="31"/>
                      <a:pt x="8" y="33"/>
                    </a:cubicBezTo>
                    <a:cubicBezTo>
                      <a:pt x="7" y="35"/>
                      <a:pt x="7" y="36"/>
                      <a:pt x="6" y="38"/>
                    </a:cubicBezTo>
                    <a:cubicBezTo>
                      <a:pt x="5" y="40"/>
                      <a:pt x="5" y="42"/>
                      <a:pt x="5" y="43"/>
                    </a:cubicBezTo>
                    <a:cubicBezTo>
                      <a:pt x="4" y="45"/>
                      <a:pt x="4" y="47"/>
                      <a:pt x="4" y="48"/>
                    </a:cubicBezTo>
                    <a:cubicBezTo>
                      <a:pt x="3" y="54"/>
                      <a:pt x="3" y="58"/>
                      <a:pt x="3" y="58"/>
                    </a:cubicBezTo>
                    <a:cubicBezTo>
                      <a:pt x="3" y="58"/>
                      <a:pt x="2" y="54"/>
                      <a:pt x="1" y="48"/>
                    </a:cubicBezTo>
                    <a:cubicBezTo>
                      <a:pt x="1" y="46"/>
                      <a:pt x="1" y="45"/>
                      <a:pt x="0" y="43"/>
                    </a:cubicBezTo>
                    <a:cubicBezTo>
                      <a:pt x="0" y="41"/>
                      <a:pt x="0" y="39"/>
                      <a:pt x="0" y="37"/>
                    </a:cubicBezTo>
                    <a:cubicBezTo>
                      <a:pt x="0" y="35"/>
                      <a:pt x="0" y="33"/>
                      <a:pt x="0" y="31"/>
                    </a:cubicBezTo>
                    <a:cubicBezTo>
                      <a:pt x="1" y="29"/>
                      <a:pt x="1" y="27"/>
                      <a:pt x="1" y="25"/>
                    </a:cubicBezTo>
                    <a:cubicBezTo>
                      <a:pt x="2" y="22"/>
                      <a:pt x="2" y="20"/>
                      <a:pt x="3" y="18"/>
                    </a:cubicBezTo>
                    <a:cubicBezTo>
                      <a:pt x="4" y="17"/>
                      <a:pt x="4" y="16"/>
                      <a:pt x="5" y="15"/>
                    </a:cubicBezTo>
                    <a:cubicBezTo>
                      <a:pt x="5" y="14"/>
                      <a:pt x="6" y="13"/>
                      <a:pt x="7" y="12"/>
                    </a:cubicBezTo>
                    <a:cubicBezTo>
                      <a:pt x="7" y="11"/>
                      <a:pt x="8" y="10"/>
                      <a:pt x="9" y="9"/>
                    </a:cubicBezTo>
                    <a:cubicBezTo>
                      <a:pt x="10" y="8"/>
                      <a:pt x="11" y="7"/>
                      <a:pt x="12" y="6"/>
                    </a:cubicBezTo>
                    <a:cubicBezTo>
                      <a:pt x="13" y="6"/>
                      <a:pt x="13" y="5"/>
                      <a:pt x="14" y="4"/>
                    </a:cubicBezTo>
                    <a:cubicBezTo>
                      <a:pt x="15" y="4"/>
                      <a:pt x="16" y="3"/>
                      <a:pt x="17" y="3"/>
                    </a:cubicBezTo>
                    <a:cubicBezTo>
                      <a:pt x="19" y="2"/>
                      <a:pt x="21" y="1"/>
                      <a:pt x="23" y="1"/>
                    </a:cubicBezTo>
                    <a:cubicBezTo>
                      <a:pt x="24" y="0"/>
                      <a:pt x="26" y="0"/>
                      <a:pt x="27" y="0"/>
                    </a:cubicBezTo>
                    <a:cubicBezTo>
                      <a:pt x="28" y="0"/>
                      <a:pt x="29" y="0"/>
                      <a:pt x="30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28" y="18"/>
                    </a:lnTo>
                    <a:close/>
                  </a:path>
                </a:pathLst>
              </a:custGeom>
              <a:solidFill>
                <a:srgbClr val="B3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59"/>
              <p:cNvSpPr>
                <a:spLocks/>
              </p:cNvSpPr>
              <p:nvPr/>
            </p:nvSpPr>
            <p:spPr bwMode="auto">
              <a:xfrm>
                <a:off x="2270125" y="5486400"/>
                <a:ext cx="115888" cy="100013"/>
              </a:xfrm>
              <a:custGeom>
                <a:avLst/>
                <a:gdLst>
                  <a:gd name="T0" fmla="*/ 0 w 57"/>
                  <a:gd name="T1" fmla="*/ 47 h 49"/>
                  <a:gd name="T2" fmla="*/ 0 w 57"/>
                  <a:gd name="T3" fmla="*/ 46 h 49"/>
                  <a:gd name="T4" fmla="*/ 1 w 57"/>
                  <a:gd name="T5" fmla="*/ 43 h 49"/>
                  <a:gd name="T6" fmla="*/ 5 w 57"/>
                  <a:gd name="T7" fmla="*/ 35 h 49"/>
                  <a:gd name="T8" fmla="*/ 8 w 57"/>
                  <a:gd name="T9" fmla="*/ 29 h 49"/>
                  <a:gd name="T10" fmla="*/ 12 w 57"/>
                  <a:gd name="T11" fmla="*/ 24 h 49"/>
                  <a:gd name="T12" fmla="*/ 22 w 57"/>
                  <a:gd name="T13" fmla="*/ 13 h 49"/>
                  <a:gd name="T14" fmla="*/ 28 w 57"/>
                  <a:gd name="T15" fmla="*/ 9 h 49"/>
                  <a:gd name="T16" fmla="*/ 35 w 57"/>
                  <a:gd name="T17" fmla="*/ 6 h 49"/>
                  <a:gd name="T18" fmla="*/ 41 w 57"/>
                  <a:gd name="T19" fmla="*/ 3 h 49"/>
                  <a:gd name="T20" fmla="*/ 46 w 57"/>
                  <a:gd name="T21" fmla="*/ 2 h 49"/>
                  <a:gd name="T22" fmla="*/ 51 w 57"/>
                  <a:gd name="T23" fmla="*/ 1 h 49"/>
                  <a:gd name="T24" fmla="*/ 54 w 57"/>
                  <a:gd name="T25" fmla="*/ 0 h 49"/>
                  <a:gd name="T26" fmla="*/ 57 w 57"/>
                  <a:gd name="T27" fmla="*/ 0 h 49"/>
                  <a:gd name="T28" fmla="*/ 55 w 57"/>
                  <a:gd name="T29" fmla="*/ 1 h 49"/>
                  <a:gd name="T30" fmla="*/ 51 w 57"/>
                  <a:gd name="T31" fmla="*/ 2 h 49"/>
                  <a:gd name="T32" fmla="*/ 47 w 57"/>
                  <a:gd name="T33" fmla="*/ 4 h 49"/>
                  <a:gd name="T34" fmla="*/ 43 w 57"/>
                  <a:gd name="T35" fmla="*/ 7 h 49"/>
                  <a:gd name="T36" fmla="*/ 38 w 57"/>
                  <a:gd name="T37" fmla="*/ 11 h 49"/>
                  <a:gd name="T38" fmla="*/ 33 w 57"/>
                  <a:gd name="T39" fmla="*/ 15 h 49"/>
                  <a:gd name="T40" fmla="*/ 29 w 57"/>
                  <a:gd name="T41" fmla="*/ 20 h 49"/>
                  <a:gd name="T42" fmla="*/ 23 w 57"/>
                  <a:gd name="T43" fmla="*/ 30 h 49"/>
                  <a:gd name="T44" fmla="*/ 21 w 57"/>
                  <a:gd name="T45" fmla="*/ 35 h 49"/>
                  <a:gd name="T46" fmla="*/ 20 w 57"/>
                  <a:gd name="T47" fmla="*/ 40 h 49"/>
                  <a:gd name="T48" fmla="*/ 19 w 57"/>
                  <a:gd name="T49" fmla="*/ 47 h 49"/>
                  <a:gd name="T50" fmla="*/ 19 w 57"/>
                  <a:gd name="T51" fmla="*/ 49 h 49"/>
                  <a:gd name="T52" fmla="*/ 19 w 57"/>
                  <a:gd name="T53" fmla="*/ 49 h 49"/>
                  <a:gd name="T54" fmla="*/ 0 w 57"/>
                  <a:gd name="T55" fmla="*/ 4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49">
                    <a:moveTo>
                      <a:pt x="0" y="47"/>
                    </a:moveTo>
                    <a:cubicBezTo>
                      <a:pt x="0" y="47"/>
                      <a:pt x="0" y="47"/>
                      <a:pt x="0" y="46"/>
                    </a:cubicBezTo>
                    <a:cubicBezTo>
                      <a:pt x="1" y="45"/>
                      <a:pt x="1" y="44"/>
                      <a:pt x="1" y="43"/>
                    </a:cubicBezTo>
                    <a:cubicBezTo>
                      <a:pt x="2" y="41"/>
                      <a:pt x="3" y="38"/>
                      <a:pt x="5" y="35"/>
                    </a:cubicBezTo>
                    <a:cubicBezTo>
                      <a:pt x="6" y="33"/>
                      <a:pt x="7" y="31"/>
                      <a:pt x="8" y="29"/>
                    </a:cubicBezTo>
                    <a:cubicBezTo>
                      <a:pt x="9" y="27"/>
                      <a:pt x="10" y="25"/>
                      <a:pt x="12" y="24"/>
                    </a:cubicBezTo>
                    <a:cubicBezTo>
                      <a:pt x="15" y="20"/>
                      <a:pt x="19" y="16"/>
                      <a:pt x="22" y="13"/>
                    </a:cubicBezTo>
                    <a:cubicBezTo>
                      <a:pt x="24" y="12"/>
                      <a:pt x="26" y="10"/>
                      <a:pt x="28" y="9"/>
                    </a:cubicBezTo>
                    <a:cubicBezTo>
                      <a:pt x="31" y="8"/>
                      <a:pt x="33" y="7"/>
                      <a:pt x="35" y="6"/>
                    </a:cubicBezTo>
                    <a:cubicBezTo>
                      <a:pt x="37" y="5"/>
                      <a:pt x="39" y="4"/>
                      <a:pt x="41" y="3"/>
                    </a:cubicBezTo>
                    <a:cubicBezTo>
                      <a:pt x="42" y="3"/>
                      <a:pt x="44" y="2"/>
                      <a:pt x="46" y="2"/>
                    </a:cubicBezTo>
                    <a:cubicBezTo>
                      <a:pt x="48" y="1"/>
                      <a:pt x="49" y="1"/>
                      <a:pt x="51" y="1"/>
                    </a:cubicBezTo>
                    <a:cubicBezTo>
                      <a:pt x="52" y="0"/>
                      <a:pt x="53" y="0"/>
                      <a:pt x="54" y="0"/>
                    </a:cubicBezTo>
                    <a:cubicBezTo>
                      <a:pt x="56" y="0"/>
                      <a:pt x="57" y="0"/>
                      <a:pt x="57" y="0"/>
                    </a:cubicBezTo>
                    <a:cubicBezTo>
                      <a:pt x="57" y="0"/>
                      <a:pt x="56" y="0"/>
                      <a:pt x="55" y="1"/>
                    </a:cubicBezTo>
                    <a:cubicBezTo>
                      <a:pt x="54" y="1"/>
                      <a:pt x="52" y="2"/>
                      <a:pt x="51" y="2"/>
                    </a:cubicBezTo>
                    <a:cubicBezTo>
                      <a:pt x="50" y="3"/>
                      <a:pt x="49" y="4"/>
                      <a:pt x="47" y="4"/>
                    </a:cubicBezTo>
                    <a:cubicBezTo>
                      <a:pt x="46" y="5"/>
                      <a:pt x="44" y="6"/>
                      <a:pt x="43" y="7"/>
                    </a:cubicBezTo>
                    <a:cubicBezTo>
                      <a:pt x="41" y="8"/>
                      <a:pt x="39" y="9"/>
                      <a:pt x="38" y="11"/>
                    </a:cubicBezTo>
                    <a:cubicBezTo>
                      <a:pt x="36" y="12"/>
                      <a:pt x="35" y="14"/>
                      <a:pt x="33" y="15"/>
                    </a:cubicBezTo>
                    <a:cubicBezTo>
                      <a:pt x="32" y="17"/>
                      <a:pt x="30" y="18"/>
                      <a:pt x="29" y="20"/>
                    </a:cubicBezTo>
                    <a:cubicBezTo>
                      <a:pt x="26" y="23"/>
                      <a:pt x="24" y="27"/>
                      <a:pt x="23" y="30"/>
                    </a:cubicBezTo>
                    <a:cubicBezTo>
                      <a:pt x="22" y="32"/>
                      <a:pt x="21" y="34"/>
                      <a:pt x="21" y="35"/>
                    </a:cubicBezTo>
                    <a:cubicBezTo>
                      <a:pt x="20" y="37"/>
                      <a:pt x="20" y="39"/>
                      <a:pt x="20" y="40"/>
                    </a:cubicBezTo>
                    <a:cubicBezTo>
                      <a:pt x="19" y="43"/>
                      <a:pt x="19" y="45"/>
                      <a:pt x="19" y="47"/>
                    </a:cubicBezTo>
                    <a:cubicBezTo>
                      <a:pt x="19" y="48"/>
                      <a:pt x="19" y="48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B3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60"/>
              <p:cNvSpPr>
                <a:spLocks/>
              </p:cNvSpPr>
              <p:nvPr/>
            </p:nvSpPr>
            <p:spPr bwMode="auto">
              <a:xfrm>
                <a:off x="2619375" y="3722688"/>
                <a:ext cx="287338" cy="288925"/>
              </a:xfrm>
              <a:custGeom>
                <a:avLst/>
                <a:gdLst>
                  <a:gd name="T0" fmla="*/ 0 w 181"/>
                  <a:gd name="T1" fmla="*/ 63 h 182"/>
                  <a:gd name="T2" fmla="*/ 181 w 181"/>
                  <a:gd name="T3" fmla="*/ 0 h 182"/>
                  <a:gd name="T4" fmla="*/ 78 w 181"/>
                  <a:gd name="T5" fmla="*/ 182 h 182"/>
                  <a:gd name="T6" fmla="*/ 0 w 181"/>
                  <a:gd name="T7" fmla="*/ 63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1" h="182">
                    <a:moveTo>
                      <a:pt x="0" y="63"/>
                    </a:moveTo>
                    <a:lnTo>
                      <a:pt x="181" y="0"/>
                    </a:lnTo>
                    <a:lnTo>
                      <a:pt x="78" y="182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B3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61"/>
              <p:cNvSpPr>
                <a:spLocks/>
              </p:cNvSpPr>
              <p:nvPr/>
            </p:nvSpPr>
            <p:spPr bwMode="auto">
              <a:xfrm>
                <a:off x="1452562" y="3716338"/>
                <a:ext cx="1576388" cy="2462213"/>
              </a:xfrm>
              <a:custGeom>
                <a:avLst/>
                <a:gdLst>
                  <a:gd name="T0" fmla="*/ 707 w 778"/>
                  <a:gd name="T1" fmla="*/ 302 h 1214"/>
                  <a:gd name="T2" fmla="*/ 706 w 778"/>
                  <a:gd name="T3" fmla="*/ 300 h 1214"/>
                  <a:gd name="T4" fmla="*/ 648 w 778"/>
                  <a:gd name="T5" fmla="*/ 117 h 1214"/>
                  <a:gd name="T6" fmla="*/ 627 w 778"/>
                  <a:gd name="T7" fmla="*/ 84 h 1214"/>
                  <a:gd name="T8" fmla="*/ 444 w 778"/>
                  <a:gd name="T9" fmla="*/ 16 h 1214"/>
                  <a:gd name="T10" fmla="*/ 214 w 778"/>
                  <a:gd name="T11" fmla="*/ 257 h 1214"/>
                  <a:gd name="T12" fmla="*/ 114 w 778"/>
                  <a:gd name="T13" fmla="*/ 747 h 1214"/>
                  <a:gd name="T14" fmla="*/ 206 w 778"/>
                  <a:gd name="T15" fmla="*/ 836 h 1214"/>
                  <a:gd name="T16" fmla="*/ 75 w 778"/>
                  <a:gd name="T17" fmla="*/ 1077 h 1214"/>
                  <a:gd name="T18" fmla="*/ 164 w 778"/>
                  <a:gd name="T19" fmla="*/ 1112 h 1214"/>
                  <a:gd name="T20" fmla="*/ 163 w 778"/>
                  <a:gd name="T21" fmla="*/ 1125 h 1214"/>
                  <a:gd name="T22" fmla="*/ 272 w 778"/>
                  <a:gd name="T23" fmla="*/ 1121 h 1214"/>
                  <a:gd name="T24" fmla="*/ 274 w 778"/>
                  <a:gd name="T25" fmla="*/ 1127 h 1214"/>
                  <a:gd name="T26" fmla="*/ 382 w 778"/>
                  <a:gd name="T27" fmla="*/ 1074 h 1214"/>
                  <a:gd name="T28" fmla="*/ 385 w 778"/>
                  <a:gd name="T29" fmla="*/ 870 h 1214"/>
                  <a:gd name="T30" fmla="*/ 694 w 778"/>
                  <a:gd name="T31" fmla="*/ 745 h 1214"/>
                  <a:gd name="T32" fmla="*/ 759 w 778"/>
                  <a:gd name="T33" fmla="*/ 445 h 1214"/>
                  <a:gd name="T34" fmla="*/ 707 w 778"/>
                  <a:gd name="T35" fmla="*/ 30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8" h="1214">
                    <a:moveTo>
                      <a:pt x="707" y="302"/>
                    </a:moveTo>
                    <a:cubicBezTo>
                      <a:pt x="707" y="301"/>
                      <a:pt x="706" y="300"/>
                      <a:pt x="706" y="300"/>
                    </a:cubicBezTo>
                    <a:cubicBezTo>
                      <a:pt x="678" y="242"/>
                      <a:pt x="675" y="175"/>
                      <a:pt x="648" y="117"/>
                    </a:cubicBezTo>
                    <a:cubicBezTo>
                      <a:pt x="643" y="105"/>
                      <a:pt x="636" y="94"/>
                      <a:pt x="627" y="84"/>
                    </a:cubicBezTo>
                    <a:cubicBezTo>
                      <a:pt x="582" y="29"/>
                      <a:pt x="515" y="0"/>
                      <a:pt x="444" y="16"/>
                    </a:cubicBezTo>
                    <a:cubicBezTo>
                      <a:pt x="324" y="43"/>
                      <a:pt x="280" y="192"/>
                      <a:pt x="214" y="257"/>
                    </a:cubicBezTo>
                    <a:cubicBezTo>
                      <a:pt x="148" y="323"/>
                      <a:pt x="0" y="550"/>
                      <a:pt x="114" y="747"/>
                    </a:cubicBezTo>
                    <a:cubicBezTo>
                      <a:pt x="137" y="787"/>
                      <a:pt x="169" y="816"/>
                      <a:pt x="206" y="836"/>
                    </a:cubicBezTo>
                    <a:cubicBezTo>
                      <a:pt x="151" y="923"/>
                      <a:pt x="76" y="1047"/>
                      <a:pt x="75" y="1077"/>
                    </a:cubicBezTo>
                    <a:cubicBezTo>
                      <a:pt x="73" y="1116"/>
                      <a:pt x="115" y="1162"/>
                      <a:pt x="164" y="1112"/>
                    </a:cubicBezTo>
                    <a:cubicBezTo>
                      <a:pt x="163" y="1117"/>
                      <a:pt x="163" y="1122"/>
                      <a:pt x="163" y="1125"/>
                    </a:cubicBezTo>
                    <a:cubicBezTo>
                      <a:pt x="168" y="1169"/>
                      <a:pt x="229" y="1214"/>
                      <a:pt x="272" y="1121"/>
                    </a:cubicBezTo>
                    <a:cubicBezTo>
                      <a:pt x="273" y="1123"/>
                      <a:pt x="273" y="1125"/>
                      <a:pt x="274" y="1127"/>
                    </a:cubicBezTo>
                    <a:cubicBezTo>
                      <a:pt x="290" y="1172"/>
                      <a:pt x="371" y="1204"/>
                      <a:pt x="382" y="1074"/>
                    </a:cubicBezTo>
                    <a:cubicBezTo>
                      <a:pt x="388" y="1019"/>
                      <a:pt x="387" y="939"/>
                      <a:pt x="385" y="870"/>
                    </a:cubicBezTo>
                    <a:cubicBezTo>
                      <a:pt x="503" y="863"/>
                      <a:pt x="625" y="812"/>
                      <a:pt x="694" y="745"/>
                    </a:cubicBezTo>
                    <a:cubicBezTo>
                      <a:pt x="772" y="668"/>
                      <a:pt x="778" y="547"/>
                      <a:pt x="759" y="445"/>
                    </a:cubicBezTo>
                    <a:cubicBezTo>
                      <a:pt x="749" y="392"/>
                      <a:pt x="730" y="350"/>
                      <a:pt x="707" y="302"/>
                    </a:cubicBezTo>
                    <a:close/>
                  </a:path>
                </a:pathLst>
              </a:custGeom>
              <a:solidFill>
                <a:srgbClr val="78C4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62"/>
              <p:cNvSpPr>
                <a:spLocks/>
              </p:cNvSpPr>
              <p:nvPr/>
            </p:nvSpPr>
            <p:spPr bwMode="auto">
              <a:xfrm>
                <a:off x="2152650" y="3854450"/>
                <a:ext cx="635000" cy="517525"/>
              </a:xfrm>
              <a:custGeom>
                <a:avLst/>
                <a:gdLst>
                  <a:gd name="T0" fmla="*/ 99 w 313"/>
                  <a:gd name="T1" fmla="*/ 63 h 255"/>
                  <a:gd name="T2" fmla="*/ 33 w 313"/>
                  <a:gd name="T3" fmla="*/ 210 h 255"/>
                  <a:gd name="T4" fmla="*/ 131 w 313"/>
                  <a:gd name="T5" fmla="*/ 204 h 255"/>
                  <a:gd name="T6" fmla="*/ 206 w 313"/>
                  <a:gd name="T7" fmla="*/ 130 h 255"/>
                  <a:gd name="T8" fmla="*/ 296 w 313"/>
                  <a:gd name="T9" fmla="*/ 52 h 255"/>
                  <a:gd name="T10" fmla="*/ 99 w 313"/>
                  <a:gd name="T11" fmla="*/ 63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3" h="255">
                    <a:moveTo>
                      <a:pt x="99" y="63"/>
                    </a:moveTo>
                    <a:cubicBezTo>
                      <a:pt x="41" y="95"/>
                      <a:pt x="0" y="153"/>
                      <a:pt x="33" y="210"/>
                    </a:cubicBezTo>
                    <a:cubicBezTo>
                      <a:pt x="60" y="255"/>
                      <a:pt x="101" y="230"/>
                      <a:pt x="131" y="204"/>
                    </a:cubicBezTo>
                    <a:cubicBezTo>
                      <a:pt x="158" y="181"/>
                      <a:pt x="180" y="154"/>
                      <a:pt x="206" y="130"/>
                    </a:cubicBezTo>
                    <a:cubicBezTo>
                      <a:pt x="220" y="118"/>
                      <a:pt x="313" y="78"/>
                      <a:pt x="296" y="52"/>
                    </a:cubicBezTo>
                    <a:cubicBezTo>
                      <a:pt x="263" y="0"/>
                      <a:pt x="153" y="34"/>
                      <a:pt x="99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63"/>
              <p:cNvSpPr>
                <a:spLocks/>
              </p:cNvSpPr>
              <p:nvPr/>
            </p:nvSpPr>
            <p:spPr bwMode="auto">
              <a:xfrm>
                <a:off x="2451100" y="3919538"/>
                <a:ext cx="198438" cy="196850"/>
              </a:xfrm>
              <a:custGeom>
                <a:avLst/>
                <a:gdLst>
                  <a:gd name="T0" fmla="*/ 97 w 98"/>
                  <a:gd name="T1" fmla="*/ 46 h 97"/>
                  <a:gd name="T2" fmla="*/ 52 w 98"/>
                  <a:gd name="T3" fmla="*/ 96 h 97"/>
                  <a:gd name="T4" fmla="*/ 2 w 98"/>
                  <a:gd name="T5" fmla="*/ 51 h 97"/>
                  <a:gd name="T6" fmla="*/ 47 w 98"/>
                  <a:gd name="T7" fmla="*/ 1 h 97"/>
                  <a:gd name="T8" fmla="*/ 97 w 98"/>
                  <a:gd name="T9" fmla="*/ 4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97">
                    <a:moveTo>
                      <a:pt x="97" y="46"/>
                    </a:moveTo>
                    <a:cubicBezTo>
                      <a:pt x="98" y="72"/>
                      <a:pt x="78" y="95"/>
                      <a:pt x="52" y="96"/>
                    </a:cubicBezTo>
                    <a:cubicBezTo>
                      <a:pt x="26" y="97"/>
                      <a:pt x="3" y="77"/>
                      <a:pt x="2" y="51"/>
                    </a:cubicBezTo>
                    <a:cubicBezTo>
                      <a:pt x="0" y="25"/>
                      <a:pt x="21" y="2"/>
                      <a:pt x="47" y="1"/>
                    </a:cubicBezTo>
                    <a:cubicBezTo>
                      <a:pt x="73" y="0"/>
                      <a:pt x="96" y="20"/>
                      <a:pt x="97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64"/>
              <p:cNvSpPr>
                <a:spLocks/>
              </p:cNvSpPr>
              <p:nvPr/>
            </p:nvSpPr>
            <p:spPr bwMode="auto">
              <a:xfrm>
                <a:off x="2479675" y="3946525"/>
                <a:ext cx="142875" cy="142875"/>
              </a:xfrm>
              <a:custGeom>
                <a:avLst/>
                <a:gdLst>
                  <a:gd name="T0" fmla="*/ 70 w 71"/>
                  <a:gd name="T1" fmla="*/ 34 h 71"/>
                  <a:gd name="T2" fmla="*/ 37 w 71"/>
                  <a:gd name="T3" fmla="*/ 70 h 71"/>
                  <a:gd name="T4" fmla="*/ 1 w 71"/>
                  <a:gd name="T5" fmla="*/ 37 h 71"/>
                  <a:gd name="T6" fmla="*/ 34 w 71"/>
                  <a:gd name="T7" fmla="*/ 1 h 71"/>
                  <a:gd name="T8" fmla="*/ 70 w 71"/>
                  <a:gd name="T9" fmla="*/ 3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71">
                    <a:moveTo>
                      <a:pt x="70" y="34"/>
                    </a:moveTo>
                    <a:cubicBezTo>
                      <a:pt x="71" y="53"/>
                      <a:pt x="56" y="69"/>
                      <a:pt x="37" y="70"/>
                    </a:cubicBezTo>
                    <a:cubicBezTo>
                      <a:pt x="18" y="71"/>
                      <a:pt x="2" y="57"/>
                      <a:pt x="1" y="37"/>
                    </a:cubicBezTo>
                    <a:cubicBezTo>
                      <a:pt x="0" y="18"/>
                      <a:pt x="14" y="2"/>
                      <a:pt x="34" y="1"/>
                    </a:cubicBezTo>
                    <a:cubicBezTo>
                      <a:pt x="53" y="0"/>
                      <a:pt x="69" y="15"/>
                      <a:pt x="70" y="34"/>
                    </a:cubicBezTo>
                    <a:close/>
                  </a:path>
                </a:pathLst>
              </a:custGeom>
              <a:solidFill>
                <a:srgbClr val="4740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1452562" y="4224338"/>
                <a:ext cx="582613" cy="1173163"/>
              </a:xfrm>
              <a:custGeom>
                <a:avLst/>
                <a:gdLst>
                  <a:gd name="T0" fmla="*/ 262 w 288"/>
                  <a:gd name="T1" fmla="*/ 215 h 579"/>
                  <a:gd name="T2" fmla="*/ 221 w 288"/>
                  <a:gd name="T3" fmla="*/ 0 h 579"/>
                  <a:gd name="T4" fmla="*/ 214 w 288"/>
                  <a:gd name="T5" fmla="*/ 7 h 579"/>
                  <a:gd name="T6" fmla="*/ 114 w 288"/>
                  <a:gd name="T7" fmla="*/ 497 h 579"/>
                  <a:gd name="T8" fmla="*/ 194 w 288"/>
                  <a:gd name="T9" fmla="*/ 579 h 579"/>
                  <a:gd name="T10" fmla="*/ 262 w 288"/>
                  <a:gd name="T11" fmla="*/ 215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8" h="579">
                    <a:moveTo>
                      <a:pt x="262" y="215"/>
                    </a:moveTo>
                    <a:cubicBezTo>
                      <a:pt x="288" y="118"/>
                      <a:pt x="251" y="42"/>
                      <a:pt x="221" y="0"/>
                    </a:cubicBezTo>
                    <a:cubicBezTo>
                      <a:pt x="219" y="3"/>
                      <a:pt x="217" y="5"/>
                      <a:pt x="214" y="7"/>
                    </a:cubicBezTo>
                    <a:cubicBezTo>
                      <a:pt x="148" y="73"/>
                      <a:pt x="0" y="300"/>
                      <a:pt x="114" y="497"/>
                    </a:cubicBezTo>
                    <a:cubicBezTo>
                      <a:pt x="134" y="533"/>
                      <a:pt x="162" y="560"/>
                      <a:pt x="194" y="579"/>
                    </a:cubicBezTo>
                    <a:cubicBezTo>
                      <a:pt x="177" y="482"/>
                      <a:pt x="225" y="359"/>
                      <a:pt x="262" y="215"/>
                    </a:cubicBezTo>
                    <a:close/>
                  </a:path>
                </a:pathLst>
              </a:custGeom>
              <a:solidFill>
                <a:srgbClr val="EFA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2208213" y="4306888"/>
                <a:ext cx="820738" cy="1171575"/>
              </a:xfrm>
              <a:custGeom>
                <a:avLst/>
                <a:gdLst>
                  <a:gd name="T0" fmla="*/ 386 w 405"/>
                  <a:gd name="T1" fmla="*/ 154 h 578"/>
                  <a:gd name="T2" fmla="*/ 334 w 405"/>
                  <a:gd name="T3" fmla="*/ 11 h 578"/>
                  <a:gd name="T4" fmla="*/ 333 w 405"/>
                  <a:gd name="T5" fmla="*/ 9 h 578"/>
                  <a:gd name="T6" fmla="*/ 329 w 405"/>
                  <a:gd name="T7" fmla="*/ 0 h 578"/>
                  <a:gd name="T8" fmla="*/ 40 w 405"/>
                  <a:gd name="T9" fmla="*/ 217 h 578"/>
                  <a:gd name="T10" fmla="*/ 20 w 405"/>
                  <a:gd name="T11" fmla="*/ 578 h 578"/>
                  <a:gd name="T12" fmla="*/ 321 w 405"/>
                  <a:gd name="T13" fmla="*/ 454 h 578"/>
                  <a:gd name="T14" fmla="*/ 386 w 405"/>
                  <a:gd name="T15" fmla="*/ 154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5" h="578">
                    <a:moveTo>
                      <a:pt x="386" y="154"/>
                    </a:moveTo>
                    <a:cubicBezTo>
                      <a:pt x="376" y="101"/>
                      <a:pt x="357" y="59"/>
                      <a:pt x="334" y="11"/>
                    </a:cubicBezTo>
                    <a:cubicBezTo>
                      <a:pt x="334" y="10"/>
                      <a:pt x="333" y="9"/>
                      <a:pt x="333" y="9"/>
                    </a:cubicBezTo>
                    <a:cubicBezTo>
                      <a:pt x="332" y="6"/>
                      <a:pt x="330" y="3"/>
                      <a:pt x="329" y="0"/>
                    </a:cubicBezTo>
                    <a:cubicBezTo>
                      <a:pt x="256" y="1"/>
                      <a:pt x="90" y="26"/>
                      <a:pt x="40" y="217"/>
                    </a:cubicBezTo>
                    <a:cubicBezTo>
                      <a:pt x="0" y="366"/>
                      <a:pt x="8" y="498"/>
                      <a:pt x="20" y="578"/>
                    </a:cubicBezTo>
                    <a:cubicBezTo>
                      <a:pt x="136" y="570"/>
                      <a:pt x="254" y="520"/>
                      <a:pt x="321" y="454"/>
                    </a:cubicBezTo>
                    <a:cubicBezTo>
                      <a:pt x="399" y="377"/>
                      <a:pt x="405" y="256"/>
                      <a:pt x="386" y="154"/>
                    </a:cubicBezTo>
                    <a:close/>
                  </a:path>
                </a:pathLst>
              </a:custGeom>
              <a:solidFill>
                <a:srgbClr val="EFA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1474787" y="4283075"/>
                <a:ext cx="373063" cy="1114425"/>
              </a:xfrm>
              <a:custGeom>
                <a:avLst/>
                <a:gdLst>
                  <a:gd name="T0" fmla="*/ 121 w 184"/>
                  <a:gd name="T1" fmla="*/ 445 h 550"/>
                  <a:gd name="T2" fmla="*/ 184 w 184"/>
                  <a:gd name="T3" fmla="*/ 0 h 550"/>
                  <a:gd name="T4" fmla="*/ 103 w 184"/>
                  <a:gd name="T5" fmla="*/ 468 h 550"/>
                  <a:gd name="T6" fmla="*/ 183 w 184"/>
                  <a:gd name="T7" fmla="*/ 550 h 550"/>
                  <a:gd name="T8" fmla="*/ 180 w 184"/>
                  <a:gd name="T9" fmla="*/ 512 h 550"/>
                  <a:gd name="T10" fmla="*/ 121 w 184"/>
                  <a:gd name="T11" fmla="*/ 445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4" h="550">
                    <a:moveTo>
                      <a:pt x="121" y="445"/>
                    </a:moveTo>
                    <a:cubicBezTo>
                      <a:pt x="26" y="280"/>
                      <a:pt x="114" y="94"/>
                      <a:pt x="184" y="0"/>
                    </a:cubicBezTo>
                    <a:cubicBezTo>
                      <a:pt x="113" y="84"/>
                      <a:pt x="0" y="288"/>
                      <a:pt x="103" y="468"/>
                    </a:cubicBezTo>
                    <a:cubicBezTo>
                      <a:pt x="123" y="504"/>
                      <a:pt x="151" y="531"/>
                      <a:pt x="183" y="550"/>
                    </a:cubicBezTo>
                    <a:cubicBezTo>
                      <a:pt x="181" y="538"/>
                      <a:pt x="180" y="525"/>
                      <a:pt x="180" y="512"/>
                    </a:cubicBezTo>
                    <a:cubicBezTo>
                      <a:pt x="157" y="494"/>
                      <a:pt x="137" y="472"/>
                      <a:pt x="121" y="445"/>
                    </a:cubicBezTo>
                    <a:close/>
                  </a:path>
                </a:pathLst>
              </a:custGeom>
              <a:solidFill>
                <a:srgbClr val="D48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2244725" y="4306888"/>
                <a:ext cx="784225" cy="1171575"/>
              </a:xfrm>
              <a:custGeom>
                <a:avLst/>
                <a:gdLst>
                  <a:gd name="T0" fmla="*/ 368 w 387"/>
                  <a:gd name="T1" fmla="*/ 154 h 578"/>
                  <a:gd name="T2" fmla="*/ 316 w 387"/>
                  <a:gd name="T3" fmla="*/ 11 h 578"/>
                  <a:gd name="T4" fmla="*/ 315 w 387"/>
                  <a:gd name="T5" fmla="*/ 9 h 578"/>
                  <a:gd name="T6" fmla="*/ 311 w 387"/>
                  <a:gd name="T7" fmla="*/ 0 h 578"/>
                  <a:gd name="T8" fmla="*/ 308 w 387"/>
                  <a:gd name="T9" fmla="*/ 0 h 578"/>
                  <a:gd name="T10" fmla="*/ 356 w 387"/>
                  <a:gd name="T11" fmla="*/ 135 h 578"/>
                  <a:gd name="T12" fmla="*/ 290 w 387"/>
                  <a:gd name="T13" fmla="*/ 435 h 578"/>
                  <a:gd name="T14" fmla="*/ 0 w 387"/>
                  <a:gd name="T15" fmla="*/ 559 h 578"/>
                  <a:gd name="T16" fmla="*/ 2 w 387"/>
                  <a:gd name="T17" fmla="*/ 578 h 578"/>
                  <a:gd name="T18" fmla="*/ 303 w 387"/>
                  <a:gd name="T19" fmla="*/ 454 h 578"/>
                  <a:gd name="T20" fmla="*/ 368 w 387"/>
                  <a:gd name="T21" fmla="*/ 154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7" h="578">
                    <a:moveTo>
                      <a:pt x="368" y="154"/>
                    </a:moveTo>
                    <a:cubicBezTo>
                      <a:pt x="358" y="101"/>
                      <a:pt x="339" y="59"/>
                      <a:pt x="316" y="11"/>
                    </a:cubicBezTo>
                    <a:cubicBezTo>
                      <a:pt x="316" y="10"/>
                      <a:pt x="315" y="9"/>
                      <a:pt x="315" y="9"/>
                    </a:cubicBezTo>
                    <a:cubicBezTo>
                      <a:pt x="314" y="6"/>
                      <a:pt x="312" y="3"/>
                      <a:pt x="311" y="0"/>
                    </a:cubicBezTo>
                    <a:cubicBezTo>
                      <a:pt x="310" y="0"/>
                      <a:pt x="309" y="0"/>
                      <a:pt x="308" y="0"/>
                    </a:cubicBezTo>
                    <a:cubicBezTo>
                      <a:pt x="329" y="45"/>
                      <a:pt x="346" y="85"/>
                      <a:pt x="356" y="135"/>
                    </a:cubicBezTo>
                    <a:cubicBezTo>
                      <a:pt x="375" y="237"/>
                      <a:pt x="369" y="358"/>
                      <a:pt x="290" y="435"/>
                    </a:cubicBezTo>
                    <a:cubicBezTo>
                      <a:pt x="226" y="499"/>
                      <a:pt x="112" y="548"/>
                      <a:pt x="0" y="559"/>
                    </a:cubicBezTo>
                    <a:cubicBezTo>
                      <a:pt x="1" y="566"/>
                      <a:pt x="1" y="572"/>
                      <a:pt x="2" y="578"/>
                    </a:cubicBezTo>
                    <a:cubicBezTo>
                      <a:pt x="118" y="570"/>
                      <a:pt x="236" y="520"/>
                      <a:pt x="303" y="454"/>
                    </a:cubicBezTo>
                    <a:cubicBezTo>
                      <a:pt x="381" y="377"/>
                      <a:pt x="387" y="256"/>
                      <a:pt x="368" y="154"/>
                    </a:cubicBezTo>
                    <a:close/>
                  </a:path>
                </a:pathLst>
              </a:custGeom>
              <a:solidFill>
                <a:srgbClr val="D48B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2416175" y="4562475"/>
                <a:ext cx="484188" cy="228600"/>
              </a:xfrm>
              <a:custGeom>
                <a:avLst/>
                <a:gdLst>
                  <a:gd name="T0" fmla="*/ 16 w 239"/>
                  <a:gd name="T1" fmla="*/ 17 h 113"/>
                  <a:gd name="T2" fmla="*/ 10 w 239"/>
                  <a:gd name="T3" fmla="*/ 53 h 113"/>
                  <a:gd name="T4" fmla="*/ 19 w 239"/>
                  <a:gd name="T5" fmla="*/ 63 h 113"/>
                  <a:gd name="T6" fmla="*/ 23 w 239"/>
                  <a:gd name="T7" fmla="*/ 64 h 113"/>
                  <a:gd name="T8" fmla="*/ 34 w 239"/>
                  <a:gd name="T9" fmla="*/ 63 h 113"/>
                  <a:gd name="T10" fmla="*/ 61 w 239"/>
                  <a:gd name="T11" fmla="*/ 43 h 113"/>
                  <a:gd name="T12" fmla="*/ 72 w 239"/>
                  <a:gd name="T13" fmla="*/ 28 h 113"/>
                  <a:gd name="T14" fmla="*/ 88 w 239"/>
                  <a:gd name="T15" fmla="*/ 34 h 113"/>
                  <a:gd name="T16" fmla="*/ 88 w 239"/>
                  <a:gd name="T17" fmla="*/ 52 h 113"/>
                  <a:gd name="T18" fmla="*/ 100 w 239"/>
                  <a:gd name="T19" fmla="*/ 82 h 113"/>
                  <a:gd name="T20" fmla="*/ 112 w 239"/>
                  <a:gd name="T21" fmla="*/ 87 h 113"/>
                  <a:gd name="T22" fmla="*/ 116 w 239"/>
                  <a:gd name="T23" fmla="*/ 87 h 113"/>
                  <a:gd name="T24" fmla="*/ 126 w 239"/>
                  <a:gd name="T25" fmla="*/ 84 h 113"/>
                  <a:gd name="T26" fmla="*/ 150 w 239"/>
                  <a:gd name="T27" fmla="*/ 60 h 113"/>
                  <a:gd name="T28" fmla="*/ 158 w 239"/>
                  <a:gd name="T29" fmla="*/ 44 h 113"/>
                  <a:gd name="T30" fmla="*/ 174 w 239"/>
                  <a:gd name="T31" fmla="*/ 46 h 113"/>
                  <a:gd name="T32" fmla="*/ 179 w 239"/>
                  <a:gd name="T33" fmla="*/ 63 h 113"/>
                  <a:gd name="T34" fmla="*/ 208 w 239"/>
                  <a:gd name="T35" fmla="*/ 102 h 113"/>
                  <a:gd name="T36" fmla="*/ 213 w 239"/>
                  <a:gd name="T37" fmla="*/ 102 h 113"/>
                  <a:gd name="T38" fmla="*/ 222 w 239"/>
                  <a:gd name="T39" fmla="*/ 99 h 113"/>
                  <a:gd name="T40" fmla="*/ 235 w 239"/>
                  <a:gd name="T41" fmla="*/ 67 h 113"/>
                  <a:gd name="T42" fmla="*/ 238 w 239"/>
                  <a:gd name="T43" fmla="*/ 67 h 113"/>
                  <a:gd name="T44" fmla="*/ 228 w 239"/>
                  <a:gd name="T45" fmla="*/ 106 h 113"/>
                  <a:gd name="T46" fmla="*/ 215 w 239"/>
                  <a:gd name="T47" fmla="*/ 113 h 113"/>
                  <a:gd name="T48" fmla="*/ 209 w 239"/>
                  <a:gd name="T49" fmla="*/ 113 h 113"/>
                  <a:gd name="T50" fmla="*/ 195 w 239"/>
                  <a:gd name="T51" fmla="*/ 110 h 113"/>
                  <a:gd name="T52" fmla="*/ 172 w 239"/>
                  <a:gd name="T53" fmla="*/ 87 h 113"/>
                  <a:gd name="T54" fmla="*/ 160 w 239"/>
                  <a:gd name="T55" fmla="*/ 59 h 113"/>
                  <a:gd name="T56" fmla="*/ 174 w 239"/>
                  <a:gd name="T57" fmla="*/ 50 h 113"/>
                  <a:gd name="T58" fmla="*/ 165 w 239"/>
                  <a:gd name="T59" fmla="*/ 69 h 113"/>
                  <a:gd name="T60" fmla="*/ 134 w 239"/>
                  <a:gd name="T61" fmla="*/ 101 h 113"/>
                  <a:gd name="T62" fmla="*/ 117 w 239"/>
                  <a:gd name="T63" fmla="*/ 106 h 113"/>
                  <a:gd name="T64" fmla="*/ 110 w 239"/>
                  <a:gd name="T65" fmla="*/ 106 h 113"/>
                  <a:gd name="T66" fmla="*/ 87 w 239"/>
                  <a:gd name="T67" fmla="*/ 95 h 113"/>
                  <a:gd name="T68" fmla="*/ 71 w 239"/>
                  <a:gd name="T69" fmla="*/ 54 h 113"/>
                  <a:gd name="T70" fmla="*/ 71 w 239"/>
                  <a:gd name="T71" fmla="*/ 32 h 113"/>
                  <a:gd name="T72" fmla="*/ 80 w 239"/>
                  <a:gd name="T73" fmla="*/ 46 h 113"/>
                  <a:gd name="T74" fmla="*/ 65 w 239"/>
                  <a:gd name="T75" fmla="*/ 61 h 113"/>
                  <a:gd name="T76" fmla="*/ 37 w 239"/>
                  <a:gd name="T77" fmla="*/ 76 h 113"/>
                  <a:gd name="T78" fmla="*/ 20 w 239"/>
                  <a:gd name="T79" fmla="*/ 75 h 113"/>
                  <a:gd name="T80" fmla="*/ 14 w 239"/>
                  <a:gd name="T81" fmla="*/ 73 h 113"/>
                  <a:gd name="T82" fmla="*/ 1 w 239"/>
                  <a:gd name="T83" fmla="*/ 54 h 113"/>
                  <a:gd name="T84" fmla="*/ 13 w 239"/>
                  <a:gd name="T85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9" h="113">
                    <a:moveTo>
                      <a:pt x="25" y="0"/>
                    </a:moveTo>
                    <a:cubicBezTo>
                      <a:pt x="22" y="6"/>
                      <a:pt x="19" y="12"/>
                      <a:pt x="16" y="17"/>
                    </a:cubicBezTo>
                    <a:cubicBezTo>
                      <a:pt x="14" y="23"/>
                      <a:pt x="12" y="29"/>
                      <a:pt x="10" y="35"/>
                    </a:cubicBezTo>
                    <a:cubicBezTo>
                      <a:pt x="9" y="41"/>
                      <a:pt x="8" y="48"/>
                      <a:pt x="10" y="53"/>
                    </a:cubicBezTo>
                    <a:cubicBezTo>
                      <a:pt x="10" y="55"/>
                      <a:pt x="11" y="57"/>
                      <a:pt x="13" y="59"/>
                    </a:cubicBezTo>
                    <a:cubicBezTo>
                      <a:pt x="15" y="61"/>
                      <a:pt x="17" y="62"/>
                      <a:pt x="19" y="63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4" y="64"/>
                      <a:pt x="25" y="65"/>
                      <a:pt x="27" y="64"/>
                    </a:cubicBezTo>
                    <a:cubicBezTo>
                      <a:pt x="29" y="65"/>
                      <a:pt x="32" y="64"/>
                      <a:pt x="34" y="63"/>
                    </a:cubicBezTo>
                    <a:cubicBezTo>
                      <a:pt x="39" y="62"/>
                      <a:pt x="44" y="59"/>
                      <a:pt x="49" y="55"/>
                    </a:cubicBezTo>
                    <a:cubicBezTo>
                      <a:pt x="53" y="52"/>
                      <a:pt x="57" y="47"/>
                      <a:pt x="61" y="43"/>
                    </a:cubicBezTo>
                    <a:cubicBezTo>
                      <a:pt x="63" y="40"/>
                      <a:pt x="65" y="38"/>
                      <a:pt x="67" y="36"/>
                    </a:cubicBezTo>
                    <a:cubicBezTo>
                      <a:pt x="69" y="33"/>
                      <a:pt x="71" y="31"/>
                      <a:pt x="72" y="28"/>
                    </a:cubicBezTo>
                    <a:cubicBezTo>
                      <a:pt x="89" y="2"/>
                      <a:pt x="89" y="2"/>
                      <a:pt x="89" y="2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6"/>
                      <a:pt x="88" y="40"/>
                      <a:pt x="88" y="43"/>
                    </a:cubicBezTo>
                    <a:cubicBezTo>
                      <a:pt x="88" y="46"/>
                      <a:pt x="88" y="49"/>
                      <a:pt x="88" y="52"/>
                    </a:cubicBezTo>
                    <a:cubicBezTo>
                      <a:pt x="89" y="58"/>
                      <a:pt x="90" y="64"/>
                      <a:pt x="92" y="69"/>
                    </a:cubicBezTo>
                    <a:cubicBezTo>
                      <a:pt x="94" y="74"/>
                      <a:pt x="97" y="79"/>
                      <a:pt x="100" y="82"/>
                    </a:cubicBezTo>
                    <a:cubicBezTo>
                      <a:pt x="102" y="84"/>
                      <a:pt x="103" y="85"/>
                      <a:pt x="105" y="86"/>
                    </a:cubicBezTo>
                    <a:cubicBezTo>
                      <a:pt x="107" y="87"/>
                      <a:pt x="110" y="87"/>
                      <a:pt x="112" y="87"/>
                    </a:cubicBezTo>
                    <a:cubicBezTo>
                      <a:pt x="113" y="87"/>
                      <a:pt x="114" y="87"/>
                      <a:pt x="114" y="87"/>
                    </a:cubicBezTo>
                    <a:cubicBezTo>
                      <a:pt x="115" y="87"/>
                      <a:pt x="115" y="87"/>
                      <a:pt x="116" y="87"/>
                    </a:cubicBezTo>
                    <a:cubicBezTo>
                      <a:pt x="117" y="87"/>
                      <a:pt x="118" y="87"/>
                      <a:pt x="119" y="87"/>
                    </a:cubicBezTo>
                    <a:cubicBezTo>
                      <a:pt x="121" y="86"/>
                      <a:pt x="124" y="86"/>
                      <a:pt x="126" y="84"/>
                    </a:cubicBezTo>
                    <a:cubicBezTo>
                      <a:pt x="131" y="82"/>
                      <a:pt x="135" y="79"/>
                      <a:pt x="139" y="74"/>
                    </a:cubicBezTo>
                    <a:cubicBezTo>
                      <a:pt x="143" y="70"/>
                      <a:pt x="146" y="65"/>
                      <a:pt x="150" y="60"/>
                    </a:cubicBezTo>
                    <a:cubicBezTo>
                      <a:pt x="151" y="58"/>
                      <a:pt x="153" y="55"/>
                      <a:pt x="154" y="52"/>
                    </a:cubicBezTo>
                    <a:cubicBezTo>
                      <a:pt x="156" y="50"/>
                      <a:pt x="157" y="47"/>
                      <a:pt x="158" y="44"/>
                    </a:cubicBezTo>
                    <a:cubicBezTo>
                      <a:pt x="170" y="17"/>
                      <a:pt x="170" y="17"/>
                      <a:pt x="170" y="17"/>
                    </a:cubicBezTo>
                    <a:cubicBezTo>
                      <a:pt x="174" y="46"/>
                      <a:pt x="174" y="46"/>
                      <a:pt x="174" y="46"/>
                    </a:cubicBezTo>
                    <a:cubicBezTo>
                      <a:pt x="175" y="48"/>
                      <a:pt x="176" y="52"/>
                      <a:pt x="176" y="54"/>
                    </a:cubicBezTo>
                    <a:cubicBezTo>
                      <a:pt x="177" y="57"/>
                      <a:pt x="178" y="60"/>
                      <a:pt x="179" y="63"/>
                    </a:cubicBezTo>
                    <a:cubicBezTo>
                      <a:pt x="180" y="69"/>
                      <a:pt x="183" y="75"/>
                      <a:pt x="185" y="80"/>
                    </a:cubicBezTo>
                    <a:cubicBezTo>
                      <a:pt x="190" y="91"/>
                      <a:pt x="198" y="100"/>
                      <a:pt x="208" y="102"/>
                    </a:cubicBezTo>
                    <a:cubicBezTo>
                      <a:pt x="209" y="102"/>
                      <a:pt x="210" y="102"/>
                      <a:pt x="211" y="103"/>
                    </a:cubicBezTo>
                    <a:cubicBezTo>
                      <a:pt x="213" y="102"/>
                      <a:pt x="213" y="102"/>
                      <a:pt x="213" y="102"/>
                    </a:cubicBezTo>
                    <a:cubicBezTo>
                      <a:pt x="214" y="102"/>
                      <a:pt x="215" y="102"/>
                      <a:pt x="215" y="102"/>
                    </a:cubicBezTo>
                    <a:cubicBezTo>
                      <a:pt x="217" y="102"/>
                      <a:pt x="220" y="101"/>
                      <a:pt x="222" y="99"/>
                    </a:cubicBezTo>
                    <a:cubicBezTo>
                      <a:pt x="226" y="96"/>
                      <a:pt x="229" y="91"/>
                      <a:pt x="231" y="85"/>
                    </a:cubicBezTo>
                    <a:cubicBezTo>
                      <a:pt x="233" y="80"/>
                      <a:pt x="234" y="73"/>
                      <a:pt x="235" y="67"/>
                    </a:cubicBezTo>
                    <a:cubicBezTo>
                      <a:pt x="235" y="61"/>
                      <a:pt x="236" y="54"/>
                      <a:pt x="235" y="48"/>
                    </a:cubicBezTo>
                    <a:cubicBezTo>
                      <a:pt x="237" y="54"/>
                      <a:pt x="238" y="61"/>
                      <a:pt x="238" y="67"/>
                    </a:cubicBezTo>
                    <a:cubicBezTo>
                      <a:pt x="239" y="74"/>
                      <a:pt x="239" y="80"/>
                      <a:pt x="237" y="87"/>
                    </a:cubicBezTo>
                    <a:cubicBezTo>
                      <a:pt x="236" y="94"/>
                      <a:pt x="233" y="101"/>
                      <a:pt x="228" y="106"/>
                    </a:cubicBezTo>
                    <a:cubicBezTo>
                      <a:pt x="225" y="109"/>
                      <a:pt x="221" y="111"/>
                      <a:pt x="218" y="112"/>
                    </a:cubicBezTo>
                    <a:cubicBezTo>
                      <a:pt x="217" y="112"/>
                      <a:pt x="215" y="113"/>
                      <a:pt x="215" y="113"/>
                    </a:cubicBezTo>
                    <a:cubicBezTo>
                      <a:pt x="212" y="113"/>
                      <a:pt x="212" y="113"/>
                      <a:pt x="212" y="113"/>
                    </a:cubicBezTo>
                    <a:cubicBezTo>
                      <a:pt x="211" y="113"/>
                      <a:pt x="210" y="113"/>
                      <a:pt x="209" y="113"/>
                    </a:cubicBezTo>
                    <a:cubicBezTo>
                      <a:pt x="208" y="113"/>
                      <a:pt x="207" y="113"/>
                      <a:pt x="206" y="113"/>
                    </a:cubicBezTo>
                    <a:cubicBezTo>
                      <a:pt x="202" y="113"/>
                      <a:pt x="198" y="112"/>
                      <a:pt x="195" y="110"/>
                    </a:cubicBezTo>
                    <a:cubicBezTo>
                      <a:pt x="191" y="108"/>
                      <a:pt x="188" y="106"/>
                      <a:pt x="185" y="104"/>
                    </a:cubicBezTo>
                    <a:cubicBezTo>
                      <a:pt x="180" y="99"/>
                      <a:pt x="176" y="93"/>
                      <a:pt x="172" y="87"/>
                    </a:cubicBezTo>
                    <a:cubicBezTo>
                      <a:pt x="169" y="81"/>
                      <a:pt x="166" y="75"/>
                      <a:pt x="164" y="68"/>
                    </a:cubicBezTo>
                    <a:cubicBezTo>
                      <a:pt x="163" y="65"/>
                      <a:pt x="161" y="62"/>
                      <a:pt x="160" y="59"/>
                    </a:cubicBezTo>
                    <a:cubicBezTo>
                      <a:pt x="159" y="56"/>
                      <a:pt x="159" y="52"/>
                      <a:pt x="158" y="49"/>
                    </a:cubicBezTo>
                    <a:cubicBezTo>
                      <a:pt x="174" y="50"/>
                      <a:pt x="174" y="50"/>
                      <a:pt x="174" y="50"/>
                    </a:cubicBezTo>
                    <a:cubicBezTo>
                      <a:pt x="173" y="54"/>
                      <a:pt x="171" y="57"/>
                      <a:pt x="170" y="60"/>
                    </a:cubicBezTo>
                    <a:cubicBezTo>
                      <a:pt x="168" y="63"/>
                      <a:pt x="167" y="66"/>
                      <a:pt x="165" y="69"/>
                    </a:cubicBezTo>
                    <a:cubicBezTo>
                      <a:pt x="161" y="76"/>
                      <a:pt x="157" y="81"/>
                      <a:pt x="152" y="87"/>
                    </a:cubicBezTo>
                    <a:cubicBezTo>
                      <a:pt x="147" y="92"/>
                      <a:pt x="142" y="97"/>
                      <a:pt x="134" y="101"/>
                    </a:cubicBezTo>
                    <a:cubicBezTo>
                      <a:pt x="131" y="103"/>
                      <a:pt x="127" y="104"/>
                      <a:pt x="123" y="105"/>
                    </a:cubicBezTo>
                    <a:cubicBezTo>
                      <a:pt x="121" y="106"/>
                      <a:pt x="119" y="106"/>
                      <a:pt x="117" y="106"/>
                    </a:cubicBezTo>
                    <a:cubicBezTo>
                      <a:pt x="113" y="106"/>
                      <a:pt x="113" y="106"/>
                      <a:pt x="113" y="106"/>
                    </a:cubicBezTo>
                    <a:cubicBezTo>
                      <a:pt x="112" y="106"/>
                      <a:pt x="111" y="106"/>
                      <a:pt x="110" y="106"/>
                    </a:cubicBezTo>
                    <a:cubicBezTo>
                      <a:pt x="106" y="105"/>
                      <a:pt x="102" y="104"/>
                      <a:pt x="98" y="103"/>
                    </a:cubicBezTo>
                    <a:cubicBezTo>
                      <a:pt x="94" y="101"/>
                      <a:pt x="90" y="98"/>
                      <a:pt x="87" y="95"/>
                    </a:cubicBezTo>
                    <a:cubicBezTo>
                      <a:pt x="81" y="89"/>
                      <a:pt x="77" y="82"/>
                      <a:pt x="75" y="75"/>
                    </a:cubicBezTo>
                    <a:cubicBezTo>
                      <a:pt x="73" y="68"/>
                      <a:pt x="71" y="61"/>
                      <a:pt x="71" y="54"/>
                    </a:cubicBezTo>
                    <a:cubicBezTo>
                      <a:pt x="71" y="50"/>
                      <a:pt x="70" y="46"/>
                      <a:pt x="71" y="43"/>
                    </a:cubicBezTo>
                    <a:cubicBezTo>
                      <a:pt x="71" y="39"/>
                      <a:pt x="71" y="36"/>
                      <a:pt x="71" y="32"/>
                    </a:cubicBezTo>
                    <a:cubicBezTo>
                      <a:pt x="86" y="38"/>
                      <a:pt x="86" y="38"/>
                      <a:pt x="86" y="38"/>
                    </a:cubicBezTo>
                    <a:cubicBezTo>
                      <a:pt x="84" y="41"/>
                      <a:pt x="82" y="43"/>
                      <a:pt x="80" y="46"/>
                    </a:cubicBezTo>
                    <a:cubicBezTo>
                      <a:pt x="78" y="48"/>
                      <a:pt x="75" y="51"/>
                      <a:pt x="73" y="53"/>
                    </a:cubicBezTo>
                    <a:cubicBezTo>
                      <a:pt x="71" y="56"/>
                      <a:pt x="68" y="58"/>
                      <a:pt x="65" y="61"/>
                    </a:cubicBezTo>
                    <a:cubicBezTo>
                      <a:pt x="63" y="63"/>
                      <a:pt x="60" y="65"/>
                      <a:pt x="57" y="67"/>
                    </a:cubicBezTo>
                    <a:cubicBezTo>
                      <a:pt x="51" y="71"/>
                      <a:pt x="45" y="74"/>
                      <a:pt x="37" y="76"/>
                    </a:cubicBezTo>
                    <a:cubicBezTo>
                      <a:pt x="33" y="77"/>
                      <a:pt x="29" y="77"/>
                      <a:pt x="26" y="77"/>
                    </a:cubicBezTo>
                    <a:cubicBezTo>
                      <a:pt x="24" y="76"/>
                      <a:pt x="22" y="76"/>
                      <a:pt x="20" y="75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1" y="71"/>
                      <a:pt x="8" y="69"/>
                      <a:pt x="5" y="65"/>
                    </a:cubicBezTo>
                    <a:cubicBezTo>
                      <a:pt x="3" y="62"/>
                      <a:pt x="1" y="58"/>
                      <a:pt x="1" y="54"/>
                    </a:cubicBezTo>
                    <a:cubicBezTo>
                      <a:pt x="0" y="47"/>
                      <a:pt x="2" y="40"/>
                      <a:pt x="4" y="33"/>
                    </a:cubicBezTo>
                    <a:cubicBezTo>
                      <a:pt x="6" y="27"/>
                      <a:pt x="10" y="21"/>
                      <a:pt x="13" y="16"/>
                    </a:cubicBezTo>
                    <a:cubicBezTo>
                      <a:pt x="17" y="10"/>
                      <a:pt x="21" y="5"/>
                      <a:pt x="25" y="0"/>
                    </a:cubicBezTo>
                    <a:close/>
                  </a:path>
                </a:pathLst>
              </a:custGeom>
              <a:solidFill>
                <a:srgbClr val="B3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2422525" y="4867275"/>
                <a:ext cx="366713" cy="163513"/>
              </a:xfrm>
              <a:custGeom>
                <a:avLst/>
                <a:gdLst>
                  <a:gd name="T0" fmla="*/ 7 w 181"/>
                  <a:gd name="T1" fmla="*/ 19 h 81"/>
                  <a:gd name="T2" fmla="*/ 18 w 181"/>
                  <a:gd name="T3" fmla="*/ 49 h 81"/>
                  <a:gd name="T4" fmla="*/ 33 w 181"/>
                  <a:gd name="T5" fmla="*/ 52 h 81"/>
                  <a:gd name="T6" fmla="*/ 33 w 181"/>
                  <a:gd name="T7" fmla="*/ 52 h 81"/>
                  <a:gd name="T8" fmla="*/ 33 w 181"/>
                  <a:gd name="T9" fmla="*/ 52 h 81"/>
                  <a:gd name="T10" fmla="*/ 34 w 181"/>
                  <a:gd name="T11" fmla="*/ 52 h 81"/>
                  <a:gd name="T12" fmla="*/ 37 w 181"/>
                  <a:gd name="T13" fmla="*/ 52 h 81"/>
                  <a:gd name="T14" fmla="*/ 46 w 181"/>
                  <a:gd name="T15" fmla="*/ 51 h 81"/>
                  <a:gd name="T16" fmla="*/ 50 w 181"/>
                  <a:gd name="T17" fmla="*/ 50 h 81"/>
                  <a:gd name="T18" fmla="*/ 58 w 181"/>
                  <a:gd name="T19" fmla="*/ 47 h 81"/>
                  <a:gd name="T20" fmla="*/ 65 w 181"/>
                  <a:gd name="T21" fmla="*/ 43 h 81"/>
                  <a:gd name="T22" fmla="*/ 72 w 181"/>
                  <a:gd name="T23" fmla="*/ 39 h 81"/>
                  <a:gd name="T24" fmla="*/ 84 w 181"/>
                  <a:gd name="T25" fmla="*/ 27 h 81"/>
                  <a:gd name="T26" fmla="*/ 88 w 181"/>
                  <a:gd name="T27" fmla="*/ 21 h 81"/>
                  <a:gd name="T28" fmla="*/ 105 w 181"/>
                  <a:gd name="T29" fmla="*/ 22 h 81"/>
                  <a:gd name="T30" fmla="*/ 111 w 181"/>
                  <a:gd name="T31" fmla="*/ 37 h 81"/>
                  <a:gd name="T32" fmla="*/ 119 w 181"/>
                  <a:gd name="T33" fmla="*/ 50 h 81"/>
                  <a:gd name="T34" fmla="*/ 126 w 181"/>
                  <a:gd name="T35" fmla="*/ 59 h 81"/>
                  <a:gd name="T36" fmla="*/ 129 w 181"/>
                  <a:gd name="T37" fmla="*/ 61 h 81"/>
                  <a:gd name="T38" fmla="*/ 135 w 181"/>
                  <a:gd name="T39" fmla="*/ 65 h 81"/>
                  <a:gd name="T40" fmla="*/ 141 w 181"/>
                  <a:gd name="T41" fmla="*/ 67 h 81"/>
                  <a:gd name="T42" fmla="*/ 145 w 181"/>
                  <a:gd name="T43" fmla="*/ 68 h 81"/>
                  <a:gd name="T44" fmla="*/ 145 w 181"/>
                  <a:gd name="T45" fmla="*/ 68 h 81"/>
                  <a:gd name="T46" fmla="*/ 145 w 181"/>
                  <a:gd name="T47" fmla="*/ 68 h 81"/>
                  <a:gd name="T48" fmla="*/ 146 w 181"/>
                  <a:gd name="T49" fmla="*/ 68 h 81"/>
                  <a:gd name="T50" fmla="*/ 151 w 181"/>
                  <a:gd name="T51" fmla="*/ 68 h 81"/>
                  <a:gd name="T52" fmla="*/ 155 w 181"/>
                  <a:gd name="T53" fmla="*/ 67 h 81"/>
                  <a:gd name="T54" fmla="*/ 162 w 181"/>
                  <a:gd name="T55" fmla="*/ 64 h 81"/>
                  <a:gd name="T56" fmla="*/ 170 w 181"/>
                  <a:gd name="T57" fmla="*/ 56 h 81"/>
                  <a:gd name="T58" fmla="*/ 176 w 181"/>
                  <a:gd name="T59" fmla="*/ 45 h 81"/>
                  <a:gd name="T60" fmla="*/ 181 w 181"/>
                  <a:gd name="T61" fmla="*/ 29 h 81"/>
                  <a:gd name="T62" fmla="*/ 180 w 181"/>
                  <a:gd name="T63" fmla="*/ 46 h 81"/>
                  <a:gd name="T64" fmla="*/ 177 w 181"/>
                  <a:gd name="T65" fmla="*/ 60 h 81"/>
                  <a:gd name="T66" fmla="*/ 168 w 181"/>
                  <a:gd name="T67" fmla="*/ 72 h 81"/>
                  <a:gd name="T68" fmla="*/ 160 w 181"/>
                  <a:gd name="T69" fmla="*/ 78 h 81"/>
                  <a:gd name="T70" fmla="*/ 152 w 181"/>
                  <a:gd name="T71" fmla="*/ 80 h 81"/>
                  <a:gd name="T72" fmla="*/ 147 w 181"/>
                  <a:gd name="T73" fmla="*/ 81 h 81"/>
                  <a:gd name="T74" fmla="*/ 146 w 181"/>
                  <a:gd name="T75" fmla="*/ 81 h 81"/>
                  <a:gd name="T76" fmla="*/ 145 w 181"/>
                  <a:gd name="T77" fmla="*/ 81 h 81"/>
                  <a:gd name="T78" fmla="*/ 145 w 181"/>
                  <a:gd name="T79" fmla="*/ 81 h 81"/>
                  <a:gd name="T80" fmla="*/ 134 w 181"/>
                  <a:gd name="T81" fmla="*/ 80 h 81"/>
                  <a:gd name="T82" fmla="*/ 124 w 181"/>
                  <a:gd name="T83" fmla="*/ 77 h 81"/>
                  <a:gd name="T84" fmla="*/ 118 w 181"/>
                  <a:gd name="T85" fmla="*/ 73 h 81"/>
                  <a:gd name="T86" fmla="*/ 112 w 181"/>
                  <a:gd name="T87" fmla="*/ 68 h 81"/>
                  <a:gd name="T88" fmla="*/ 99 w 181"/>
                  <a:gd name="T89" fmla="*/ 53 h 81"/>
                  <a:gd name="T90" fmla="*/ 91 w 181"/>
                  <a:gd name="T91" fmla="*/ 36 h 81"/>
                  <a:gd name="T92" fmla="*/ 105 w 181"/>
                  <a:gd name="T93" fmla="*/ 28 h 81"/>
                  <a:gd name="T94" fmla="*/ 99 w 181"/>
                  <a:gd name="T95" fmla="*/ 38 h 81"/>
                  <a:gd name="T96" fmla="*/ 83 w 181"/>
                  <a:gd name="T97" fmla="*/ 54 h 81"/>
                  <a:gd name="T98" fmla="*/ 74 w 181"/>
                  <a:gd name="T99" fmla="*/ 59 h 81"/>
                  <a:gd name="T100" fmla="*/ 64 w 181"/>
                  <a:gd name="T101" fmla="*/ 63 h 81"/>
                  <a:gd name="T102" fmla="*/ 53 w 181"/>
                  <a:gd name="T103" fmla="*/ 66 h 81"/>
                  <a:gd name="T104" fmla="*/ 48 w 181"/>
                  <a:gd name="T105" fmla="*/ 67 h 81"/>
                  <a:gd name="T106" fmla="*/ 37 w 181"/>
                  <a:gd name="T107" fmla="*/ 67 h 81"/>
                  <a:gd name="T108" fmla="*/ 34 w 181"/>
                  <a:gd name="T109" fmla="*/ 67 h 81"/>
                  <a:gd name="T110" fmla="*/ 32 w 181"/>
                  <a:gd name="T111" fmla="*/ 67 h 81"/>
                  <a:gd name="T112" fmla="*/ 11 w 181"/>
                  <a:gd name="T113" fmla="*/ 59 h 81"/>
                  <a:gd name="T114" fmla="*/ 0 w 181"/>
                  <a:gd name="T115" fmla="*/ 39 h 81"/>
                  <a:gd name="T116" fmla="*/ 2 w 181"/>
                  <a:gd name="T117" fmla="*/ 1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1" h="81">
                    <a:moveTo>
                      <a:pt x="9" y="0"/>
                    </a:moveTo>
                    <a:cubicBezTo>
                      <a:pt x="8" y="6"/>
                      <a:pt x="7" y="13"/>
                      <a:pt x="7" y="19"/>
                    </a:cubicBezTo>
                    <a:cubicBezTo>
                      <a:pt x="7" y="25"/>
                      <a:pt x="8" y="31"/>
                      <a:pt x="9" y="37"/>
                    </a:cubicBezTo>
                    <a:cubicBezTo>
                      <a:pt x="11" y="42"/>
                      <a:pt x="14" y="46"/>
                      <a:pt x="18" y="49"/>
                    </a:cubicBezTo>
                    <a:cubicBezTo>
                      <a:pt x="20" y="50"/>
                      <a:pt x="22" y="51"/>
                      <a:pt x="25" y="51"/>
                    </a:cubicBezTo>
                    <a:cubicBezTo>
                      <a:pt x="27" y="52"/>
                      <a:pt x="30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7" y="52"/>
                      <a:pt x="37" y="52"/>
                      <a:pt x="37" y="52"/>
                    </a:cubicBezTo>
                    <a:cubicBezTo>
                      <a:pt x="39" y="51"/>
                      <a:pt x="40" y="51"/>
                      <a:pt x="42" y="51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9" y="47"/>
                      <a:pt x="60" y="46"/>
                      <a:pt x="62" y="45"/>
                    </a:cubicBezTo>
                    <a:cubicBezTo>
                      <a:pt x="63" y="45"/>
                      <a:pt x="64" y="44"/>
                      <a:pt x="65" y="43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4" y="37"/>
                      <a:pt x="76" y="35"/>
                      <a:pt x="78" y="33"/>
                    </a:cubicBezTo>
                    <a:cubicBezTo>
                      <a:pt x="80" y="31"/>
                      <a:pt x="82" y="29"/>
                      <a:pt x="84" y="27"/>
                    </a:cubicBezTo>
                    <a:cubicBezTo>
                      <a:pt x="85" y="26"/>
                      <a:pt x="85" y="25"/>
                      <a:pt x="86" y="24"/>
                    </a:cubicBezTo>
                    <a:cubicBezTo>
                      <a:pt x="87" y="23"/>
                      <a:pt x="88" y="21"/>
                      <a:pt x="88" y="2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105" y="22"/>
                      <a:pt x="105" y="22"/>
                      <a:pt x="105" y="22"/>
                    </a:cubicBezTo>
                    <a:cubicBezTo>
                      <a:pt x="106" y="24"/>
                      <a:pt x="107" y="27"/>
                      <a:pt x="108" y="29"/>
                    </a:cubicBezTo>
                    <a:cubicBezTo>
                      <a:pt x="109" y="32"/>
                      <a:pt x="110" y="34"/>
                      <a:pt x="111" y="37"/>
                    </a:cubicBezTo>
                    <a:cubicBezTo>
                      <a:pt x="112" y="39"/>
                      <a:pt x="113" y="42"/>
                      <a:pt x="115" y="44"/>
                    </a:cubicBezTo>
                    <a:cubicBezTo>
                      <a:pt x="116" y="46"/>
                      <a:pt x="117" y="48"/>
                      <a:pt x="119" y="50"/>
                    </a:cubicBezTo>
                    <a:cubicBezTo>
                      <a:pt x="120" y="53"/>
                      <a:pt x="122" y="54"/>
                      <a:pt x="123" y="56"/>
                    </a:cubicBezTo>
                    <a:cubicBezTo>
                      <a:pt x="124" y="57"/>
                      <a:pt x="125" y="58"/>
                      <a:pt x="126" y="59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9" y="61"/>
                      <a:pt x="129" y="61"/>
                      <a:pt x="129" y="61"/>
                    </a:cubicBezTo>
                    <a:cubicBezTo>
                      <a:pt x="130" y="62"/>
                      <a:pt x="131" y="63"/>
                      <a:pt x="132" y="63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6" y="65"/>
                      <a:pt x="137" y="66"/>
                      <a:pt x="138" y="66"/>
                    </a:cubicBezTo>
                    <a:cubicBezTo>
                      <a:pt x="139" y="66"/>
                      <a:pt x="140" y="67"/>
                      <a:pt x="141" y="67"/>
                    </a:cubicBezTo>
                    <a:cubicBezTo>
                      <a:pt x="145" y="68"/>
                      <a:pt x="145" y="68"/>
                      <a:pt x="145" y="68"/>
                    </a:cubicBezTo>
                    <a:cubicBezTo>
                      <a:pt x="145" y="68"/>
                      <a:pt x="145" y="68"/>
                      <a:pt x="145" y="68"/>
                    </a:cubicBezTo>
                    <a:cubicBezTo>
                      <a:pt x="145" y="68"/>
                      <a:pt x="145" y="68"/>
                      <a:pt x="145" y="68"/>
                    </a:cubicBezTo>
                    <a:cubicBezTo>
                      <a:pt x="145" y="68"/>
                      <a:pt x="145" y="68"/>
                      <a:pt x="145" y="68"/>
                    </a:cubicBezTo>
                    <a:cubicBezTo>
                      <a:pt x="146" y="68"/>
                      <a:pt x="145" y="68"/>
                      <a:pt x="145" y="68"/>
                    </a:cubicBezTo>
                    <a:cubicBezTo>
                      <a:pt x="145" y="68"/>
                      <a:pt x="145" y="68"/>
                      <a:pt x="145" y="68"/>
                    </a:cubicBezTo>
                    <a:cubicBezTo>
                      <a:pt x="145" y="68"/>
                      <a:pt x="145" y="68"/>
                      <a:pt x="145" y="68"/>
                    </a:cubicBezTo>
                    <a:cubicBezTo>
                      <a:pt x="146" y="68"/>
                      <a:pt x="146" y="68"/>
                      <a:pt x="146" y="68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51" y="68"/>
                      <a:pt x="151" y="68"/>
                      <a:pt x="151" y="68"/>
                    </a:cubicBezTo>
                    <a:cubicBezTo>
                      <a:pt x="151" y="68"/>
                      <a:pt x="152" y="67"/>
                      <a:pt x="152" y="67"/>
                    </a:cubicBezTo>
                    <a:cubicBezTo>
                      <a:pt x="153" y="67"/>
                      <a:pt x="154" y="67"/>
                      <a:pt x="155" y="67"/>
                    </a:cubicBezTo>
                    <a:cubicBezTo>
                      <a:pt x="159" y="66"/>
                      <a:pt x="159" y="66"/>
                      <a:pt x="159" y="66"/>
                    </a:cubicBezTo>
                    <a:cubicBezTo>
                      <a:pt x="160" y="65"/>
                      <a:pt x="161" y="64"/>
                      <a:pt x="162" y="64"/>
                    </a:cubicBezTo>
                    <a:cubicBezTo>
                      <a:pt x="164" y="63"/>
                      <a:pt x="166" y="61"/>
                      <a:pt x="167" y="59"/>
                    </a:cubicBezTo>
                    <a:cubicBezTo>
                      <a:pt x="168" y="58"/>
                      <a:pt x="169" y="57"/>
                      <a:pt x="170" y="56"/>
                    </a:cubicBezTo>
                    <a:cubicBezTo>
                      <a:pt x="171" y="55"/>
                      <a:pt x="171" y="54"/>
                      <a:pt x="172" y="53"/>
                    </a:cubicBezTo>
                    <a:cubicBezTo>
                      <a:pt x="173" y="50"/>
                      <a:pt x="175" y="48"/>
                      <a:pt x="176" y="45"/>
                    </a:cubicBezTo>
                    <a:cubicBezTo>
                      <a:pt x="177" y="43"/>
                      <a:pt x="178" y="40"/>
                      <a:pt x="178" y="37"/>
                    </a:cubicBezTo>
                    <a:cubicBezTo>
                      <a:pt x="179" y="34"/>
                      <a:pt x="180" y="31"/>
                      <a:pt x="181" y="29"/>
                    </a:cubicBezTo>
                    <a:cubicBezTo>
                      <a:pt x="181" y="31"/>
                      <a:pt x="181" y="34"/>
                      <a:pt x="181" y="37"/>
                    </a:cubicBezTo>
                    <a:cubicBezTo>
                      <a:pt x="181" y="40"/>
                      <a:pt x="181" y="43"/>
                      <a:pt x="180" y="46"/>
                    </a:cubicBezTo>
                    <a:cubicBezTo>
                      <a:pt x="180" y="49"/>
                      <a:pt x="179" y="52"/>
                      <a:pt x="178" y="55"/>
                    </a:cubicBezTo>
                    <a:cubicBezTo>
                      <a:pt x="178" y="57"/>
                      <a:pt x="177" y="58"/>
                      <a:pt x="177" y="60"/>
                    </a:cubicBezTo>
                    <a:cubicBezTo>
                      <a:pt x="176" y="61"/>
                      <a:pt x="175" y="63"/>
                      <a:pt x="174" y="64"/>
                    </a:cubicBezTo>
                    <a:cubicBezTo>
                      <a:pt x="173" y="67"/>
                      <a:pt x="171" y="70"/>
                      <a:pt x="168" y="72"/>
                    </a:cubicBezTo>
                    <a:cubicBezTo>
                      <a:pt x="167" y="73"/>
                      <a:pt x="166" y="74"/>
                      <a:pt x="164" y="75"/>
                    </a:cubicBezTo>
                    <a:cubicBezTo>
                      <a:pt x="160" y="78"/>
                      <a:pt x="160" y="78"/>
                      <a:pt x="160" y="78"/>
                    </a:cubicBezTo>
                    <a:cubicBezTo>
                      <a:pt x="158" y="79"/>
                      <a:pt x="156" y="79"/>
                      <a:pt x="154" y="80"/>
                    </a:cubicBezTo>
                    <a:cubicBezTo>
                      <a:pt x="153" y="80"/>
                      <a:pt x="152" y="80"/>
                      <a:pt x="152" y="80"/>
                    </a:cubicBezTo>
                    <a:cubicBezTo>
                      <a:pt x="150" y="81"/>
                      <a:pt x="150" y="81"/>
                      <a:pt x="150" y="81"/>
                    </a:cubicBezTo>
                    <a:cubicBezTo>
                      <a:pt x="147" y="81"/>
                      <a:pt x="147" y="81"/>
                      <a:pt x="147" y="81"/>
                    </a:cubicBezTo>
                    <a:cubicBezTo>
                      <a:pt x="146" y="81"/>
                      <a:pt x="146" y="81"/>
                      <a:pt x="146" y="81"/>
                    </a:cubicBezTo>
                    <a:cubicBezTo>
                      <a:pt x="146" y="81"/>
                      <a:pt x="146" y="81"/>
                      <a:pt x="146" y="81"/>
                    </a:cubicBezTo>
                    <a:cubicBezTo>
                      <a:pt x="145" y="81"/>
                      <a:pt x="145" y="81"/>
                      <a:pt x="145" y="81"/>
                    </a:cubicBezTo>
                    <a:cubicBezTo>
                      <a:pt x="145" y="81"/>
                      <a:pt x="145" y="81"/>
                      <a:pt x="145" y="81"/>
                    </a:cubicBezTo>
                    <a:cubicBezTo>
                      <a:pt x="145" y="81"/>
                      <a:pt x="145" y="81"/>
                      <a:pt x="145" y="81"/>
                    </a:cubicBezTo>
                    <a:cubicBezTo>
                      <a:pt x="145" y="81"/>
                      <a:pt x="145" y="81"/>
                      <a:pt x="145" y="81"/>
                    </a:cubicBezTo>
                    <a:cubicBezTo>
                      <a:pt x="139" y="81"/>
                      <a:pt x="139" y="81"/>
                      <a:pt x="139" y="81"/>
                    </a:cubicBezTo>
                    <a:cubicBezTo>
                      <a:pt x="138" y="81"/>
                      <a:pt x="136" y="81"/>
                      <a:pt x="134" y="80"/>
                    </a:cubicBezTo>
                    <a:cubicBezTo>
                      <a:pt x="133" y="80"/>
                      <a:pt x="131" y="80"/>
                      <a:pt x="129" y="79"/>
                    </a:cubicBezTo>
                    <a:cubicBezTo>
                      <a:pt x="124" y="77"/>
                      <a:pt x="124" y="77"/>
                      <a:pt x="124" y="77"/>
                    </a:cubicBezTo>
                    <a:cubicBezTo>
                      <a:pt x="123" y="76"/>
                      <a:pt x="121" y="75"/>
                      <a:pt x="120" y="74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4" y="70"/>
                      <a:pt x="113" y="69"/>
                      <a:pt x="112" y="68"/>
                    </a:cubicBezTo>
                    <a:cubicBezTo>
                      <a:pt x="109" y="66"/>
                      <a:pt x="107" y="64"/>
                      <a:pt x="105" y="61"/>
                    </a:cubicBezTo>
                    <a:cubicBezTo>
                      <a:pt x="103" y="58"/>
                      <a:pt x="101" y="56"/>
                      <a:pt x="99" y="53"/>
                    </a:cubicBezTo>
                    <a:cubicBezTo>
                      <a:pt x="98" y="50"/>
                      <a:pt x="96" y="48"/>
                      <a:pt x="95" y="45"/>
                    </a:cubicBezTo>
                    <a:cubicBezTo>
                      <a:pt x="93" y="42"/>
                      <a:pt x="92" y="39"/>
                      <a:pt x="91" y="36"/>
                    </a:cubicBezTo>
                    <a:cubicBezTo>
                      <a:pt x="89" y="33"/>
                      <a:pt x="88" y="30"/>
                      <a:pt x="87" y="27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4" y="31"/>
                      <a:pt x="103" y="32"/>
                      <a:pt x="102" y="34"/>
                    </a:cubicBezTo>
                    <a:cubicBezTo>
                      <a:pt x="101" y="35"/>
                      <a:pt x="100" y="37"/>
                      <a:pt x="99" y="38"/>
                    </a:cubicBezTo>
                    <a:cubicBezTo>
                      <a:pt x="96" y="41"/>
                      <a:pt x="94" y="44"/>
                      <a:pt x="92" y="46"/>
                    </a:cubicBezTo>
                    <a:cubicBezTo>
                      <a:pt x="89" y="49"/>
                      <a:pt x="86" y="51"/>
                      <a:pt x="83" y="54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77" y="58"/>
                      <a:pt x="75" y="58"/>
                      <a:pt x="74" y="59"/>
                    </a:cubicBezTo>
                    <a:cubicBezTo>
                      <a:pt x="72" y="60"/>
                      <a:pt x="71" y="61"/>
                      <a:pt x="69" y="62"/>
                    </a:cubicBezTo>
                    <a:cubicBezTo>
                      <a:pt x="67" y="62"/>
                      <a:pt x="66" y="63"/>
                      <a:pt x="64" y="63"/>
                    </a:cubicBezTo>
                    <a:cubicBezTo>
                      <a:pt x="59" y="65"/>
                      <a:pt x="59" y="65"/>
                      <a:pt x="59" y="65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1" y="67"/>
                      <a:pt x="51" y="67"/>
                      <a:pt x="51" y="67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1" y="67"/>
                      <a:pt x="39" y="67"/>
                      <a:pt x="37" y="67"/>
                    </a:cubicBezTo>
                    <a:cubicBezTo>
                      <a:pt x="35" y="67"/>
                      <a:pt x="35" y="67"/>
                      <a:pt x="35" y="67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3" y="67"/>
                      <a:pt x="33" y="67"/>
                      <a:pt x="33" y="67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28" y="66"/>
                      <a:pt x="25" y="66"/>
                      <a:pt x="21" y="64"/>
                    </a:cubicBezTo>
                    <a:cubicBezTo>
                      <a:pt x="17" y="63"/>
                      <a:pt x="14" y="61"/>
                      <a:pt x="11" y="59"/>
                    </a:cubicBezTo>
                    <a:cubicBezTo>
                      <a:pt x="8" y="56"/>
                      <a:pt x="5" y="53"/>
                      <a:pt x="3" y="49"/>
                    </a:cubicBezTo>
                    <a:cubicBezTo>
                      <a:pt x="2" y="46"/>
                      <a:pt x="1" y="42"/>
                      <a:pt x="0" y="39"/>
                    </a:cubicBezTo>
                    <a:cubicBezTo>
                      <a:pt x="0" y="35"/>
                      <a:pt x="0" y="31"/>
                      <a:pt x="0" y="28"/>
                    </a:cubicBezTo>
                    <a:cubicBezTo>
                      <a:pt x="0" y="25"/>
                      <a:pt x="1" y="21"/>
                      <a:pt x="2" y="18"/>
                    </a:cubicBezTo>
                    <a:cubicBezTo>
                      <a:pt x="4" y="12"/>
                      <a:pt x="6" y="6"/>
                      <a:pt x="9" y="0"/>
                    </a:cubicBezTo>
                    <a:close/>
                  </a:path>
                </a:pathLst>
              </a:custGeom>
              <a:solidFill>
                <a:srgbClr val="B3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2490788" y="5113338"/>
                <a:ext cx="180975" cy="138113"/>
              </a:xfrm>
              <a:custGeom>
                <a:avLst/>
                <a:gdLst>
                  <a:gd name="T0" fmla="*/ 5 w 89"/>
                  <a:gd name="T1" fmla="*/ 0 h 68"/>
                  <a:gd name="T2" fmla="*/ 6 w 89"/>
                  <a:gd name="T3" fmla="*/ 7 h 68"/>
                  <a:gd name="T4" fmla="*/ 11 w 89"/>
                  <a:gd name="T5" fmla="*/ 23 h 68"/>
                  <a:gd name="T6" fmla="*/ 22 w 89"/>
                  <a:gd name="T7" fmla="*/ 42 h 68"/>
                  <a:gd name="T8" fmla="*/ 30 w 89"/>
                  <a:gd name="T9" fmla="*/ 48 h 68"/>
                  <a:gd name="T10" fmla="*/ 35 w 89"/>
                  <a:gd name="T11" fmla="*/ 49 h 68"/>
                  <a:gd name="T12" fmla="*/ 38 w 89"/>
                  <a:gd name="T13" fmla="*/ 50 h 68"/>
                  <a:gd name="T14" fmla="*/ 39 w 89"/>
                  <a:gd name="T15" fmla="*/ 50 h 68"/>
                  <a:gd name="T16" fmla="*/ 40 w 89"/>
                  <a:gd name="T17" fmla="*/ 50 h 68"/>
                  <a:gd name="T18" fmla="*/ 40 w 89"/>
                  <a:gd name="T19" fmla="*/ 50 h 68"/>
                  <a:gd name="T20" fmla="*/ 39 w 89"/>
                  <a:gd name="T21" fmla="*/ 50 h 68"/>
                  <a:gd name="T22" fmla="*/ 39 w 89"/>
                  <a:gd name="T23" fmla="*/ 50 h 68"/>
                  <a:gd name="T24" fmla="*/ 39 w 89"/>
                  <a:gd name="T25" fmla="*/ 50 h 68"/>
                  <a:gd name="T26" fmla="*/ 40 w 89"/>
                  <a:gd name="T27" fmla="*/ 50 h 68"/>
                  <a:gd name="T28" fmla="*/ 44 w 89"/>
                  <a:gd name="T29" fmla="*/ 50 h 68"/>
                  <a:gd name="T30" fmla="*/ 47 w 89"/>
                  <a:gd name="T31" fmla="*/ 49 h 68"/>
                  <a:gd name="T32" fmla="*/ 51 w 89"/>
                  <a:gd name="T33" fmla="*/ 48 h 68"/>
                  <a:gd name="T34" fmla="*/ 56 w 89"/>
                  <a:gd name="T35" fmla="*/ 46 h 68"/>
                  <a:gd name="T36" fmla="*/ 59 w 89"/>
                  <a:gd name="T37" fmla="*/ 45 h 68"/>
                  <a:gd name="T38" fmla="*/ 61 w 89"/>
                  <a:gd name="T39" fmla="*/ 43 h 68"/>
                  <a:gd name="T40" fmla="*/ 69 w 89"/>
                  <a:gd name="T41" fmla="*/ 35 h 68"/>
                  <a:gd name="T42" fmla="*/ 76 w 89"/>
                  <a:gd name="T43" fmla="*/ 27 h 68"/>
                  <a:gd name="T44" fmla="*/ 82 w 89"/>
                  <a:gd name="T45" fmla="*/ 19 h 68"/>
                  <a:gd name="T46" fmla="*/ 85 w 89"/>
                  <a:gd name="T47" fmla="*/ 12 h 68"/>
                  <a:gd name="T48" fmla="*/ 89 w 89"/>
                  <a:gd name="T49" fmla="*/ 6 h 68"/>
                  <a:gd name="T50" fmla="*/ 89 w 89"/>
                  <a:gd name="T51" fmla="*/ 8 h 68"/>
                  <a:gd name="T52" fmla="*/ 89 w 89"/>
                  <a:gd name="T53" fmla="*/ 13 h 68"/>
                  <a:gd name="T54" fmla="*/ 86 w 89"/>
                  <a:gd name="T55" fmla="*/ 31 h 68"/>
                  <a:gd name="T56" fmla="*/ 81 w 89"/>
                  <a:gd name="T57" fmla="*/ 43 h 68"/>
                  <a:gd name="T58" fmla="*/ 72 w 89"/>
                  <a:gd name="T59" fmla="*/ 55 h 68"/>
                  <a:gd name="T60" fmla="*/ 69 w 89"/>
                  <a:gd name="T61" fmla="*/ 58 h 68"/>
                  <a:gd name="T62" fmla="*/ 66 w 89"/>
                  <a:gd name="T63" fmla="*/ 61 h 68"/>
                  <a:gd name="T64" fmla="*/ 62 w 89"/>
                  <a:gd name="T65" fmla="*/ 63 h 68"/>
                  <a:gd name="T66" fmla="*/ 58 w 89"/>
                  <a:gd name="T67" fmla="*/ 65 h 68"/>
                  <a:gd name="T68" fmla="*/ 49 w 89"/>
                  <a:gd name="T69" fmla="*/ 68 h 68"/>
                  <a:gd name="T70" fmla="*/ 44 w 89"/>
                  <a:gd name="T71" fmla="*/ 68 h 68"/>
                  <a:gd name="T72" fmla="*/ 41 w 89"/>
                  <a:gd name="T73" fmla="*/ 68 h 68"/>
                  <a:gd name="T74" fmla="*/ 40 w 89"/>
                  <a:gd name="T75" fmla="*/ 68 h 68"/>
                  <a:gd name="T76" fmla="*/ 40 w 89"/>
                  <a:gd name="T77" fmla="*/ 68 h 68"/>
                  <a:gd name="T78" fmla="*/ 39 w 89"/>
                  <a:gd name="T79" fmla="*/ 68 h 68"/>
                  <a:gd name="T80" fmla="*/ 39 w 89"/>
                  <a:gd name="T81" fmla="*/ 68 h 68"/>
                  <a:gd name="T82" fmla="*/ 38 w 89"/>
                  <a:gd name="T83" fmla="*/ 68 h 68"/>
                  <a:gd name="T84" fmla="*/ 36 w 89"/>
                  <a:gd name="T85" fmla="*/ 68 h 68"/>
                  <a:gd name="T86" fmla="*/ 31 w 89"/>
                  <a:gd name="T87" fmla="*/ 67 h 68"/>
                  <a:gd name="T88" fmla="*/ 22 w 89"/>
                  <a:gd name="T89" fmla="*/ 64 h 68"/>
                  <a:gd name="T90" fmla="*/ 9 w 89"/>
                  <a:gd name="T91" fmla="*/ 52 h 68"/>
                  <a:gd name="T92" fmla="*/ 3 w 89"/>
                  <a:gd name="T93" fmla="*/ 38 h 68"/>
                  <a:gd name="T94" fmla="*/ 1 w 89"/>
                  <a:gd name="T95" fmla="*/ 25 h 68"/>
                  <a:gd name="T96" fmla="*/ 3 w 89"/>
                  <a:gd name="T97" fmla="*/ 7 h 68"/>
                  <a:gd name="T98" fmla="*/ 5 w 89"/>
                  <a:gd name="T9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9" h="68">
                    <a:moveTo>
                      <a:pt x="5" y="0"/>
                    </a:moveTo>
                    <a:cubicBezTo>
                      <a:pt x="5" y="0"/>
                      <a:pt x="5" y="2"/>
                      <a:pt x="6" y="7"/>
                    </a:cubicBezTo>
                    <a:cubicBezTo>
                      <a:pt x="7" y="11"/>
                      <a:pt x="9" y="17"/>
                      <a:pt x="11" y="23"/>
                    </a:cubicBezTo>
                    <a:cubicBezTo>
                      <a:pt x="14" y="30"/>
                      <a:pt x="17" y="37"/>
                      <a:pt x="22" y="42"/>
                    </a:cubicBezTo>
                    <a:cubicBezTo>
                      <a:pt x="24" y="45"/>
                      <a:pt x="27" y="46"/>
                      <a:pt x="30" y="48"/>
                    </a:cubicBezTo>
                    <a:cubicBezTo>
                      <a:pt x="32" y="48"/>
                      <a:pt x="33" y="49"/>
                      <a:pt x="35" y="49"/>
                    </a:cubicBezTo>
                    <a:cubicBezTo>
                      <a:pt x="36" y="49"/>
                      <a:pt x="37" y="50"/>
                      <a:pt x="38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0" y="50"/>
                      <a:pt x="38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40" y="50"/>
                      <a:pt x="40" y="50"/>
                      <a:pt x="40" y="50"/>
                    </a:cubicBezTo>
                    <a:cubicBezTo>
                      <a:pt x="44" y="50"/>
                      <a:pt x="44" y="50"/>
                      <a:pt x="44" y="50"/>
                    </a:cubicBezTo>
                    <a:cubicBezTo>
                      <a:pt x="45" y="50"/>
                      <a:pt x="46" y="50"/>
                      <a:pt x="47" y="49"/>
                    </a:cubicBezTo>
                    <a:cubicBezTo>
                      <a:pt x="48" y="49"/>
                      <a:pt x="50" y="49"/>
                      <a:pt x="51" y="48"/>
                    </a:cubicBezTo>
                    <a:cubicBezTo>
                      <a:pt x="53" y="48"/>
                      <a:pt x="55" y="47"/>
                      <a:pt x="56" y="46"/>
                    </a:cubicBezTo>
                    <a:cubicBezTo>
                      <a:pt x="57" y="46"/>
                      <a:pt x="58" y="45"/>
                      <a:pt x="59" y="45"/>
                    </a:cubicBezTo>
                    <a:cubicBezTo>
                      <a:pt x="60" y="44"/>
                      <a:pt x="60" y="44"/>
                      <a:pt x="61" y="43"/>
                    </a:cubicBezTo>
                    <a:cubicBezTo>
                      <a:pt x="64" y="41"/>
                      <a:pt x="67" y="38"/>
                      <a:pt x="69" y="35"/>
                    </a:cubicBezTo>
                    <a:cubicBezTo>
                      <a:pt x="72" y="33"/>
                      <a:pt x="74" y="30"/>
                      <a:pt x="76" y="27"/>
                    </a:cubicBezTo>
                    <a:cubicBezTo>
                      <a:pt x="78" y="24"/>
                      <a:pt x="80" y="21"/>
                      <a:pt x="82" y="19"/>
                    </a:cubicBezTo>
                    <a:cubicBezTo>
                      <a:pt x="83" y="16"/>
                      <a:pt x="84" y="14"/>
                      <a:pt x="85" y="12"/>
                    </a:cubicBezTo>
                    <a:cubicBezTo>
                      <a:pt x="88" y="8"/>
                      <a:pt x="89" y="6"/>
                      <a:pt x="89" y="6"/>
                    </a:cubicBezTo>
                    <a:cubicBezTo>
                      <a:pt x="89" y="6"/>
                      <a:pt x="89" y="7"/>
                      <a:pt x="89" y="8"/>
                    </a:cubicBezTo>
                    <a:cubicBezTo>
                      <a:pt x="89" y="9"/>
                      <a:pt x="89" y="11"/>
                      <a:pt x="89" y="13"/>
                    </a:cubicBezTo>
                    <a:cubicBezTo>
                      <a:pt x="89" y="18"/>
                      <a:pt x="88" y="24"/>
                      <a:pt x="86" y="31"/>
                    </a:cubicBezTo>
                    <a:cubicBezTo>
                      <a:pt x="85" y="35"/>
                      <a:pt x="83" y="39"/>
                      <a:pt x="81" y="43"/>
                    </a:cubicBezTo>
                    <a:cubicBezTo>
                      <a:pt x="79" y="47"/>
                      <a:pt x="76" y="52"/>
                      <a:pt x="72" y="55"/>
                    </a:cubicBezTo>
                    <a:cubicBezTo>
                      <a:pt x="71" y="56"/>
                      <a:pt x="70" y="57"/>
                      <a:pt x="69" y="58"/>
                    </a:cubicBezTo>
                    <a:cubicBezTo>
                      <a:pt x="68" y="59"/>
                      <a:pt x="67" y="60"/>
                      <a:pt x="66" y="61"/>
                    </a:cubicBezTo>
                    <a:cubicBezTo>
                      <a:pt x="64" y="62"/>
                      <a:pt x="63" y="63"/>
                      <a:pt x="62" y="63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5" y="66"/>
                      <a:pt x="52" y="67"/>
                      <a:pt x="49" y="68"/>
                    </a:cubicBezTo>
                    <a:cubicBezTo>
                      <a:pt x="47" y="68"/>
                      <a:pt x="46" y="68"/>
                      <a:pt x="44" y="68"/>
                    </a:cubicBezTo>
                    <a:cubicBezTo>
                      <a:pt x="41" y="68"/>
                      <a:pt x="41" y="68"/>
                      <a:pt x="41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6" y="68"/>
                      <a:pt x="36" y="68"/>
                      <a:pt x="36" y="68"/>
                    </a:cubicBezTo>
                    <a:cubicBezTo>
                      <a:pt x="34" y="68"/>
                      <a:pt x="33" y="68"/>
                      <a:pt x="31" y="67"/>
                    </a:cubicBezTo>
                    <a:cubicBezTo>
                      <a:pt x="28" y="67"/>
                      <a:pt x="25" y="65"/>
                      <a:pt x="22" y="64"/>
                    </a:cubicBezTo>
                    <a:cubicBezTo>
                      <a:pt x="17" y="61"/>
                      <a:pt x="12" y="57"/>
                      <a:pt x="9" y="52"/>
                    </a:cubicBezTo>
                    <a:cubicBezTo>
                      <a:pt x="6" y="48"/>
                      <a:pt x="4" y="43"/>
                      <a:pt x="3" y="38"/>
                    </a:cubicBezTo>
                    <a:cubicBezTo>
                      <a:pt x="1" y="34"/>
                      <a:pt x="1" y="29"/>
                      <a:pt x="1" y="25"/>
                    </a:cubicBezTo>
                    <a:cubicBezTo>
                      <a:pt x="0" y="17"/>
                      <a:pt x="1" y="11"/>
                      <a:pt x="3" y="7"/>
                    </a:cubicBezTo>
                    <a:cubicBezTo>
                      <a:pt x="4" y="2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B3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1685925" y="4483100"/>
                <a:ext cx="266700" cy="201613"/>
              </a:xfrm>
              <a:custGeom>
                <a:avLst/>
                <a:gdLst>
                  <a:gd name="T0" fmla="*/ 14 w 132"/>
                  <a:gd name="T1" fmla="*/ 25 h 99"/>
                  <a:gd name="T2" fmla="*/ 10 w 132"/>
                  <a:gd name="T3" fmla="*/ 62 h 99"/>
                  <a:gd name="T4" fmla="*/ 19 w 132"/>
                  <a:gd name="T5" fmla="*/ 74 h 99"/>
                  <a:gd name="T6" fmla="*/ 24 w 132"/>
                  <a:gd name="T7" fmla="*/ 76 h 99"/>
                  <a:gd name="T8" fmla="*/ 25 w 132"/>
                  <a:gd name="T9" fmla="*/ 77 h 99"/>
                  <a:gd name="T10" fmla="*/ 25 w 132"/>
                  <a:gd name="T11" fmla="*/ 76 h 99"/>
                  <a:gd name="T12" fmla="*/ 25 w 132"/>
                  <a:gd name="T13" fmla="*/ 76 h 99"/>
                  <a:gd name="T14" fmla="*/ 29 w 132"/>
                  <a:gd name="T15" fmla="*/ 77 h 99"/>
                  <a:gd name="T16" fmla="*/ 32 w 132"/>
                  <a:gd name="T17" fmla="*/ 77 h 99"/>
                  <a:gd name="T18" fmla="*/ 47 w 132"/>
                  <a:gd name="T19" fmla="*/ 66 h 99"/>
                  <a:gd name="T20" fmla="*/ 62 w 132"/>
                  <a:gd name="T21" fmla="*/ 41 h 99"/>
                  <a:gd name="T22" fmla="*/ 78 w 132"/>
                  <a:gd name="T23" fmla="*/ 0 h 99"/>
                  <a:gd name="T24" fmla="*/ 78 w 132"/>
                  <a:gd name="T25" fmla="*/ 44 h 99"/>
                  <a:gd name="T26" fmla="*/ 82 w 132"/>
                  <a:gd name="T27" fmla="*/ 73 h 99"/>
                  <a:gd name="T28" fmla="*/ 96 w 132"/>
                  <a:gd name="T29" fmla="*/ 88 h 99"/>
                  <a:gd name="T30" fmla="*/ 105 w 132"/>
                  <a:gd name="T31" fmla="*/ 84 h 99"/>
                  <a:gd name="T32" fmla="*/ 105 w 132"/>
                  <a:gd name="T33" fmla="*/ 84 h 99"/>
                  <a:gd name="T34" fmla="*/ 108 w 132"/>
                  <a:gd name="T35" fmla="*/ 82 h 99"/>
                  <a:gd name="T36" fmla="*/ 116 w 132"/>
                  <a:gd name="T37" fmla="*/ 72 h 99"/>
                  <a:gd name="T38" fmla="*/ 128 w 132"/>
                  <a:gd name="T39" fmla="*/ 35 h 99"/>
                  <a:gd name="T40" fmla="*/ 130 w 132"/>
                  <a:gd name="T41" fmla="*/ 56 h 99"/>
                  <a:gd name="T42" fmla="*/ 117 w 132"/>
                  <a:gd name="T43" fmla="*/ 85 h 99"/>
                  <a:gd name="T44" fmla="*/ 111 w 132"/>
                  <a:gd name="T45" fmla="*/ 90 h 99"/>
                  <a:gd name="T46" fmla="*/ 110 w 132"/>
                  <a:gd name="T47" fmla="*/ 91 h 99"/>
                  <a:gd name="T48" fmla="*/ 98 w 132"/>
                  <a:gd name="T49" fmla="*/ 97 h 99"/>
                  <a:gd name="T50" fmla="*/ 76 w 132"/>
                  <a:gd name="T51" fmla="*/ 87 h 99"/>
                  <a:gd name="T52" fmla="*/ 67 w 132"/>
                  <a:gd name="T53" fmla="*/ 56 h 99"/>
                  <a:gd name="T54" fmla="*/ 65 w 132"/>
                  <a:gd name="T55" fmla="*/ 35 h 99"/>
                  <a:gd name="T56" fmla="*/ 73 w 132"/>
                  <a:gd name="T57" fmla="*/ 47 h 99"/>
                  <a:gd name="T58" fmla="*/ 56 w 132"/>
                  <a:gd name="T59" fmla="*/ 73 h 99"/>
                  <a:gd name="T60" fmla="*/ 35 w 132"/>
                  <a:gd name="T61" fmla="*/ 87 h 99"/>
                  <a:gd name="T62" fmla="*/ 28 w 132"/>
                  <a:gd name="T63" fmla="*/ 88 h 99"/>
                  <a:gd name="T64" fmla="*/ 22 w 132"/>
                  <a:gd name="T65" fmla="*/ 86 h 99"/>
                  <a:gd name="T66" fmla="*/ 21 w 132"/>
                  <a:gd name="T67" fmla="*/ 86 h 99"/>
                  <a:gd name="T68" fmla="*/ 19 w 132"/>
                  <a:gd name="T69" fmla="*/ 85 h 99"/>
                  <a:gd name="T70" fmla="*/ 6 w 132"/>
                  <a:gd name="T71" fmla="*/ 74 h 99"/>
                  <a:gd name="T72" fmla="*/ 3 w 132"/>
                  <a:gd name="T73" fmla="*/ 42 h 99"/>
                  <a:gd name="T74" fmla="*/ 22 w 132"/>
                  <a:gd name="T75" fmla="*/ 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99">
                    <a:moveTo>
                      <a:pt x="22" y="6"/>
                    </a:moveTo>
                    <a:cubicBezTo>
                      <a:pt x="19" y="12"/>
                      <a:pt x="16" y="18"/>
                      <a:pt x="14" y="25"/>
                    </a:cubicBezTo>
                    <a:cubicBezTo>
                      <a:pt x="12" y="31"/>
                      <a:pt x="10" y="37"/>
                      <a:pt x="9" y="43"/>
                    </a:cubicBezTo>
                    <a:cubicBezTo>
                      <a:pt x="8" y="50"/>
                      <a:pt x="8" y="56"/>
                      <a:pt x="10" y="62"/>
                    </a:cubicBezTo>
                    <a:cubicBezTo>
                      <a:pt x="10" y="65"/>
                      <a:pt x="12" y="67"/>
                      <a:pt x="13" y="69"/>
                    </a:cubicBezTo>
                    <a:cubicBezTo>
                      <a:pt x="15" y="71"/>
                      <a:pt x="17" y="73"/>
                      <a:pt x="19" y="74"/>
                    </a:cubicBezTo>
                    <a:cubicBezTo>
                      <a:pt x="20" y="75"/>
                      <a:pt x="22" y="76"/>
                      <a:pt x="23" y="76"/>
                    </a:cubicBezTo>
                    <a:cubicBezTo>
                      <a:pt x="23" y="76"/>
                      <a:pt x="24" y="76"/>
                      <a:pt x="24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5" y="77"/>
                      <a:pt x="25" y="77"/>
                      <a:pt x="25" y="77"/>
                    </a:cubicBezTo>
                    <a:cubicBezTo>
                      <a:pt x="25" y="76"/>
                      <a:pt x="25" y="77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7"/>
                      <a:pt x="28" y="77"/>
                      <a:pt x="29" y="7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9" y="74"/>
                      <a:pt x="44" y="70"/>
                      <a:pt x="47" y="66"/>
                    </a:cubicBezTo>
                    <a:cubicBezTo>
                      <a:pt x="51" y="61"/>
                      <a:pt x="55" y="56"/>
                      <a:pt x="58" y="50"/>
                    </a:cubicBezTo>
                    <a:cubicBezTo>
                      <a:pt x="59" y="47"/>
                      <a:pt x="60" y="44"/>
                      <a:pt x="62" y="41"/>
                    </a:cubicBezTo>
                    <a:cubicBezTo>
                      <a:pt x="63" y="39"/>
                      <a:pt x="64" y="36"/>
                      <a:pt x="65" y="33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8"/>
                      <a:pt x="78" y="41"/>
                      <a:pt x="78" y="44"/>
                    </a:cubicBezTo>
                    <a:cubicBezTo>
                      <a:pt x="78" y="48"/>
                      <a:pt x="78" y="51"/>
                      <a:pt x="79" y="54"/>
                    </a:cubicBezTo>
                    <a:cubicBezTo>
                      <a:pt x="79" y="61"/>
                      <a:pt x="81" y="67"/>
                      <a:pt x="82" y="73"/>
                    </a:cubicBezTo>
                    <a:cubicBezTo>
                      <a:pt x="84" y="79"/>
                      <a:pt x="87" y="84"/>
                      <a:pt x="90" y="86"/>
                    </a:cubicBezTo>
                    <a:cubicBezTo>
                      <a:pt x="92" y="88"/>
                      <a:pt x="94" y="88"/>
                      <a:pt x="96" y="88"/>
                    </a:cubicBezTo>
                    <a:cubicBezTo>
                      <a:pt x="98" y="87"/>
                      <a:pt x="101" y="86"/>
                      <a:pt x="104" y="85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5" y="84"/>
                      <a:pt x="105" y="84"/>
                      <a:pt x="105" y="84"/>
                    </a:cubicBezTo>
                    <a:cubicBezTo>
                      <a:pt x="106" y="83"/>
                      <a:pt x="106" y="83"/>
                      <a:pt x="106" y="83"/>
                    </a:cubicBezTo>
                    <a:cubicBezTo>
                      <a:pt x="108" y="82"/>
                      <a:pt x="108" y="82"/>
                      <a:pt x="108" y="82"/>
                    </a:cubicBezTo>
                    <a:cubicBezTo>
                      <a:pt x="109" y="81"/>
                      <a:pt x="110" y="80"/>
                      <a:pt x="111" y="79"/>
                    </a:cubicBezTo>
                    <a:cubicBezTo>
                      <a:pt x="113" y="77"/>
                      <a:pt x="115" y="74"/>
                      <a:pt x="116" y="72"/>
                    </a:cubicBezTo>
                    <a:cubicBezTo>
                      <a:pt x="120" y="67"/>
                      <a:pt x="122" y="61"/>
                      <a:pt x="124" y="54"/>
                    </a:cubicBezTo>
                    <a:cubicBezTo>
                      <a:pt x="126" y="48"/>
                      <a:pt x="127" y="42"/>
                      <a:pt x="128" y="35"/>
                    </a:cubicBezTo>
                    <a:cubicBezTo>
                      <a:pt x="129" y="28"/>
                      <a:pt x="129" y="22"/>
                      <a:pt x="129" y="15"/>
                    </a:cubicBezTo>
                    <a:cubicBezTo>
                      <a:pt x="132" y="28"/>
                      <a:pt x="132" y="42"/>
                      <a:pt x="130" y="56"/>
                    </a:cubicBezTo>
                    <a:cubicBezTo>
                      <a:pt x="129" y="62"/>
                      <a:pt x="126" y="69"/>
                      <a:pt x="123" y="76"/>
                    </a:cubicBezTo>
                    <a:cubicBezTo>
                      <a:pt x="121" y="79"/>
                      <a:pt x="119" y="82"/>
                      <a:pt x="117" y="85"/>
                    </a:cubicBezTo>
                    <a:cubicBezTo>
                      <a:pt x="116" y="86"/>
                      <a:pt x="114" y="87"/>
                      <a:pt x="113" y="89"/>
                    </a:cubicBezTo>
                    <a:cubicBezTo>
                      <a:pt x="111" y="90"/>
                      <a:pt x="111" y="90"/>
                      <a:pt x="111" y="90"/>
                    </a:cubicBezTo>
                    <a:cubicBezTo>
                      <a:pt x="111" y="91"/>
                      <a:pt x="111" y="91"/>
                      <a:pt x="111" y="91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6" y="94"/>
                      <a:pt x="102" y="96"/>
                      <a:pt x="98" y="97"/>
                    </a:cubicBezTo>
                    <a:cubicBezTo>
                      <a:pt x="94" y="99"/>
                      <a:pt x="89" y="98"/>
                      <a:pt x="85" y="96"/>
                    </a:cubicBezTo>
                    <a:cubicBezTo>
                      <a:pt x="81" y="93"/>
                      <a:pt x="78" y="90"/>
                      <a:pt x="76" y="87"/>
                    </a:cubicBezTo>
                    <a:cubicBezTo>
                      <a:pt x="74" y="83"/>
                      <a:pt x="72" y="80"/>
                      <a:pt x="71" y="76"/>
                    </a:cubicBezTo>
                    <a:cubicBezTo>
                      <a:pt x="69" y="69"/>
                      <a:pt x="67" y="63"/>
                      <a:pt x="67" y="56"/>
                    </a:cubicBezTo>
                    <a:cubicBezTo>
                      <a:pt x="66" y="52"/>
                      <a:pt x="66" y="49"/>
                      <a:pt x="65" y="45"/>
                    </a:cubicBezTo>
                    <a:cubicBezTo>
                      <a:pt x="65" y="42"/>
                      <a:pt x="65" y="38"/>
                      <a:pt x="65" y="35"/>
                    </a:cubicBezTo>
                    <a:cubicBezTo>
                      <a:pt x="77" y="37"/>
                      <a:pt x="77" y="37"/>
                      <a:pt x="77" y="37"/>
                    </a:cubicBezTo>
                    <a:cubicBezTo>
                      <a:pt x="76" y="40"/>
                      <a:pt x="75" y="43"/>
                      <a:pt x="73" y="47"/>
                    </a:cubicBezTo>
                    <a:cubicBezTo>
                      <a:pt x="72" y="50"/>
                      <a:pt x="70" y="53"/>
                      <a:pt x="68" y="56"/>
                    </a:cubicBezTo>
                    <a:cubicBezTo>
                      <a:pt x="65" y="62"/>
                      <a:pt x="61" y="68"/>
                      <a:pt x="56" y="73"/>
                    </a:cubicBezTo>
                    <a:cubicBezTo>
                      <a:pt x="51" y="79"/>
                      <a:pt x="46" y="84"/>
                      <a:pt x="38" y="86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7" y="88"/>
                      <a:pt x="26" y="87"/>
                      <a:pt x="25" y="87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2" y="86"/>
                      <a:pt x="22" y="86"/>
                      <a:pt x="22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1" y="86"/>
                      <a:pt x="21" y="86"/>
                      <a:pt x="21" y="86"/>
                    </a:cubicBezTo>
                    <a:cubicBezTo>
                      <a:pt x="20" y="86"/>
                      <a:pt x="20" y="86"/>
                      <a:pt x="19" y="85"/>
                    </a:cubicBezTo>
                    <a:cubicBezTo>
                      <a:pt x="18" y="85"/>
                      <a:pt x="16" y="84"/>
                      <a:pt x="14" y="83"/>
                    </a:cubicBezTo>
                    <a:cubicBezTo>
                      <a:pt x="11" y="81"/>
                      <a:pt x="8" y="78"/>
                      <a:pt x="6" y="74"/>
                    </a:cubicBezTo>
                    <a:cubicBezTo>
                      <a:pt x="4" y="71"/>
                      <a:pt x="2" y="67"/>
                      <a:pt x="2" y="63"/>
                    </a:cubicBezTo>
                    <a:cubicBezTo>
                      <a:pt x="0" y="56"/>
                      <a:pt x="2" y="49"/>
                      <a:pt x="3" y="42"/>
                    </a:cubicBezTo>
                    <a:cubicBezTo>
                      <a:pt x="5" y="36"/>
                      <a:pt x="8" y="29"/>
                      <a:pt x="11" y="23"/>
                    </a:cubicBezTo>
                    <a:cubicBezTo>
                      <a:pt x="14" y="17"/>
                      <a:pt x="18" y="11"/>
                      <a:pt x="22" y="6"/>
                    </a:cubicBezTo>
                    <a:close/>
                  </a:path>
                </a:pathLst>
              </a:custGeom>
              <a:solidFill>
                <a:srgbClr val="B3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1663700" y="4740275"/>
                <a:ext cx="166688" cy="149225"/>
              </a:xfrm>
              <a:custGeom>
                <a:avLst/>
                <a:gdLst>
                  <a:gd name="T0" fmla="*/ 10 w 83"/>
                  <a:gd name="T1" fmla="*/ 4 h 73"/>
                  <a:gd name="T2" fmla="*/ 9 w 83"/>
                  <a:gd name="T3" fmla="*/ 11 h 73"/>
                  <a:gd name="T4" fmla="*/ 8 w 83"/>
                  <a:gd name="T5" fmla="*/ 30 h 73"/>
                  <a:gd name="T6" fmla="*/ 9 w 83"/>
                  <a:gd name="T7" fmla="*/ 42 h 73"/>
                  <a:gd name="T8" fmla="*/ 13 w 83"/>
                  <a:gd name="T9" fmla="*/ 53 h 73"/>
                  <a:gd name="T10" fmla="*/ 22 w 83"/>
                  <a:gd name="T11" fmla="*/ 59 h 73"/>
                  <a:gd name="T12" fmla="*/ 25 w 83"/>
                  <a:gd name="T13" fmla="*/ 60 h 73"/>
                  <a:gd name="T14" fmla="*/ 26 w 83"/>
                  <a:gd name="T15" fmla="*/ 60 h 73"/>
                  <a:gd name="T16" fmla="*/ 28 w 83"/>
                  <a:gd name="T17" fmla="*/ 60 h 73"/>
                  <a:gd name="T18" fmla="*/ 34 w 83"/>
                  <a:gd name="T19" fmla="*/ 59 h 73"/>
                  <a:gd name="T20" fmla="*/ 55 w 83"/>
                  <a:gd name="T21" fmla="*/ 44 h 73"/>
                  <a:gd name="T22" fmla="*/ 70 w 83"/>
                  <a:gd name="T23" fmla="*/ 23 h 73"/>
                  <a:gd name="T24" fmla="*/ 79 w 83"/>
                  <a:gd name="T25" fmla="*/ 6 h 73"/>
                  <a:gd name="T26" fmla="*/ 83 w 83"/>
                  <a:gd name="T27" fmla="*/ 0 h 73"/>
                  <a:gd name="T28" fmla="*/ 82 w 83"/>
                  <a:gd name="T29" fmla="*/ 7 h 73"/>
                  <a:gd name="T30" fmla="*/ 76 w 83"/>
                  <a:gd name="T31" fmla="*/ 26 h 73"/>
                  <a:gd name="T32" fmla="*/ 71 w 83"/>
                  <a:gd name="T33" fmla="*/ 38 h 73"/>
                  <a:gd name="T34" fmla="*/ 64 w 83"/>
                  <a:gd name="T35" fmla="*/ 51 h 73"/>
                  <a:gd name="T36" fmla="*/ 53 w 83"/>
                  <a:gd name="T37" fmla="*/ 63 h 73"/>
                  <a:gd name="T38" fmla="*/ 37 w 83"/>
                  <a:gd name="T39" fmla="*/ 71 h 73"/>
                  <a:gd name="T40" fmla="*/ 27 w 83"/>
                  <a:gd name="T41" fmla="*/ 72 h 73"/>
                  <a:gd name="T42" fmla="*/ 25 w 83"/>
                  <a:gd name="T43" fmla="*/ 72 h 73"/>
                  <a:gd name="T44" fmla="*/ 23 w 83"/>
                  <a:gd name="T45" fmla="*/ 72 h 73"/>
                  <a:gd name="T46" fmla="*/ 18 w 83"/>
                  <a:gd name="T47" fmla="*/ 71 h 73"/>
                  <a:gd name="T48" fmla="*/ 4 w 83"/>
                  <a:gd name="T49" fmla="*/ 58 h 73"/>
                  <a:gd name="T50" fmla="*/ 0 w 83"/>
                  <a:gd name="T51" fmla="*/ 43 h 73"/>
                  <a:gd name="T52" fmla="*/ 1 w 83"/>
                  <a:gd name="T53" fmla="*/ 29 h 73"/>
                  <a:gd name="T54" fmla="*/ 7 w 83"/>
                  <a:gd name="T55" fmla="*/ 11 h 73"/>
                  <a:gd name="T56" fmla="*/ 10 w 83"/>
                  <a:gd name="T57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3" h="73">
                    <a:moveTo>
                      <a:pt x="10" y="4"/>
                    </a:moveTo>
                    <a:cubicBezTo>
                      <a:pt x="10" y="4"/>
                      <a:pt x="9" y="7"/>
                      <a:pt x="9" y="11"/>
                    </a:cubicBezTo>
                    <a:cubicBezTo>
                      <a:pt x="8" y="16"/>
                      <a:pt x="8" y="22"/>
                      <a:pt x="8" y="30"/>
                    </a:cubicBezTo>
                    <a:cubicBezTo>
                      <a:pt x="8" y="34"/>
                      <a:pt x="8" y="38"/>
                      <a:pt x="9" y="42"/>
                    </a:cubicBezTo>
                    <a:cubicBezTo>
                      <a:pt x="10" y="46"/>
                      <a:pt x="11" y="50"/>
                      <a:pt x="13" y="53"/>
                    </a:cubicBezTo>
                    <a:cubicBezTo>
                      <a:pt x="15" y="56"/>
                      <a:pt x="18" y="58"/>
                      <a:pt x="22" y="59"/>
                    </a:cubicBezTo>
                    <a:cubicBezTo>
                      <a:pt x="23" y="59"/>
                      <a:pt x="24" y="60"/>
                      <a:pt x="25" y="60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0"/>
                      <a:pt x="28" y="60"/>
                      <a:pt x="28" y="60"/>
                    </a:cubicBezTo>
                    <a:cubicBezTo>
                      <a:pt x="30" y="60"/>
                      <a:pt x="32" y="60"/>
                      <a:pt x="34" y="59"/>
                    </a:cubicBezTo>
                    <a:cubicBezTo>
                      <a:pt x="42" y="57"/>
                      <a:pt x="49" y="51"/>
                      <a:pt x="55" y="44"/>
                    </a:cubicBezTo>
                    <a:cubicBezTo>
                      <a:pt x="61" y="37"/>
                      <a:pt x="66" y="29"/>
                      <a:pt x="70" y="23"/>
                    </a:cubicBezTo>
                    <a:cubicBezTo>
                      <a:pt x="74" y="16"/>
                      <a:pt x="77" y="10"/>
                      <a:pt x="79" y="6"/>
                    </a:cubicBezTo>
                    <a:cubicBezTo>
                      <a:pt x="82" y="2"/>
                      <a:pt x="83" y="0"/>
                      <a:pt x="83" y="0"/>
                    </a:cubicBezTo>
                    <a:cubicBezTo>
                      <a:pt x="83" y="0"/>
                      <a:pt x="83" y="3"/>
                      <a:pt x="82" y="7"/>
                    </a:cubicBezTo>
                    <a:cubicBezTo>
                      <a:pt x="81" y="12"/>
                      <a:pt x="79" y="18"/>
                      <a:pt x="76" y="26"/>
                    </a:cubicBezTo>
                    <a:cubicBezTo>
                      <a:pt x="75" y="30"/>
                      <a:pt x="73" y="34"/>
                      <a:pt x="71" y="38"/>
                    </a:cubicBezTo>
                    <a:cubicBezTo>
                      <a:pt x="69" y="42"/>
                      <a:pt x="67" y="46"/>
                      <a:pt x="64" y="51"/>
                    </a:cubicBezTo>
                    <a:cubicBezTo>
                      <a:pt x="61" y="55"/>
                      <a:pt x="57" y="59"/>
                      <a:pt x="53" y="63"/>
                    </a:cubicBezTo>
                    <a:cubicBezTo>
                      <a:pt x="49" y="67"/>
                      <a:pt x="43" y="70"/>
                      <a:pt x="37" y="71"/>
                    </a:cubicBezTo>
                    <a:cubicBezTo>
                      <a:pt x="34" y="72"/>
                      <a:pt x="31" y="73"/>
                      <a:pt x="27" y="72"/>
                    </a:cubicBezTo>
                    <a:cubicBezTo>
                      <a:pt x="26" y="72"/>
                      <a:pt x="26" y="72"/>
                      <a:pt x="25" y="72"/>
                    </a:cubicBezTo>
                    <a:cubicBezTo>
                      <a:pt x="24" y="72"/>
                      <a:pt x="24" y="72"/>
                      <a:pt x="23" y="72"/>
                    </a:cubicBezTo>
                    <a:cubicBezTo>
                      <a:pt x="21" y="72"/>
                      <a:pt x="20" y="71"/>
                      <a:pt x="18" y="71"/>
                    </a:cubicBezTo>
                    <a:cubicBezTo>
                      <a:pt x="12" y="69"/>
                      <a:pt x="7" y="64"/>
                      <a:pt x="4" y="58"/>
                    </a:cubicBezTo>
                    <a:cubicBezTo>
                      <a:pt x="1" y="53"/>
                      <a:pt x="0" y="48"/>
                      <a:pt x="0" y="43"/>
                    </a:cubicBezTo>
                    <a:cubicBezTo>
                      <a:pt x="0" y="38"/>
                      <a:pt x="0" y="33"/>
                      <a:pt x="1" y="29"/>
                    </a:cubicBezTo>
                    <a:cubicBezTo>
                      <a:pt x="2" y="21"/>
                      <a:pt x="5" y="15"/>
                      <a:pt x="7" y="11"/>
                    </a:cubicBezTo>
                    <a:cubicBezTo>
                      <a:pt x="8" y="6"/>
                      <a:pt x="10" y="4"/>
                      <a:pt x="10" y="4"/>
                    </a:cubicBezTo>
                    <a:close/>
                  </a:path>
                </a:pathLst>
              </a:custGeom>
              <a:solidFill>
                <a:srgbClr val="B3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1636713" y="4941888"/>
                <a:ext cx="93663" cy="149225"/>
              </a:xfrm>
              <a:custGeom>
                <a:avLst/>
                <a:gdLst>
                  <a:gd name="T0" fmla="*/ 45 w 46"/>
                  <a:gd name="T1" fmla="*/ 0 h 74"/>
                  <a:gd name="T2" fmla="*/ 45 w 46"/>
                  <a:gd name="T3" fmla="*/ 15 h 74"/>
                  <a:gd name="T4" fmla="*/ 44 w 46"/>
                  <a:gd name="T5" fmla="*/ 30 h 74"/>
                  <a:gd name="T6" fmla="*/ 40 w 46"/>
                  <a:gd name="T7" fmla="*/ 48 h 74"/>
                  <a:gd name="T8" fmla="*/ 36 w 46"/>
                  <a:gd name="T9" fmla="*/ 57 h 74"/>
                  <a:gd name="T10" fmla="*/ 31 w 46"/>
                  <a:gd name="T11" fmla="*/ 65 h 74"/>
                  <a:gd name="T12" fmla="*/ 24 w 46"/>
                  <a:gd name="T13" fmla="*/ 71 h 74"/>
                  <a:gd name="T14" fmla="*/ 16 w 46"/>
                  <a:gd name="T15" fmla="*/ 74 h 74"/>
                  <a:gd name="T16" fmla="*/ 9 w 46"/>
                  <a:gd name="T17" fmla="*/ 74 h 74"/>
                  <a:gd name="T18" fmla="*/ 4 w 46"/>
                  <a:gd name="T19" fmla="*/ 73 h 74"/>
                  <a:gd name="T20" fmla="*/ 0 w 46"/>
                  <a:gd name="T21" fmla="*/ 70 h 74"/>
                  <a:gd name="T22" fmla="*/ 0 w 46"/>
                  <a:gd name="T23" fmla="*/ 69 h 74"/>
                  <a:gd name="T24" fmla="*/ 4 w 46"/>
                  <a:gd name="T25" fmla="*/ 68 h 74"/>
                  <a:gd name="T26" fmla="*/ 8 w 46"/>
                  <a:gd name="T27" fmla="*/ 67 h 74"/>
                  <a:gd name="T28" fmla="*/ 13 w 46"/>
                  <a:gd name="T29" fmla="*/ 64 h 74"/>
                  <a:gd name="T30" fmla="*/ 17 w 46"/>
                  <a:gd name="T31" fmla="*/ 61 h 74"/>
                  <a:gd name="T32" fmla="*/ 22 w 46"/>
                  <a:gd name="T33" fmla="*/ 56 h 74"/>
                  <a:gd name="T34" fmla="*/ 26 w 46"/>
                  <a:gd name="T35" fmla="*/ 51 h 74"/>
                  <a:gd name="T36" fmla="*/ 31 w 46"/>
                  <a:gd name="T37" fmla="*/ 44 h 74"/>
                  <a:gd name="T38" fmla="*/ 41 w 46"/>
                  <a:gd name="T39" fmla="*/ 15 h 74"/>
                  <a:gd name="T40" fmla="*/ 44 w 46"/>
                  <a:gd name="T41" fmla="*/ 0 h 74"/>
                  <a:gd name="T42" fmla="*/ 45 w 46"/>
                  <a:gd name="T4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6" h="74">
                    <a:moveTo>
                      <a:pt x="45" y="0"/>
                    </a:moveTo>
                    <a:cubicBezTo>
                      <a:pt x="45" y="0"/>
                      <a:pt x="46" y="6"/>
                      <a:pt x="45" y="15"/>
                    </a:cubicBezTo>
                    <a:cubicBezTo>
                      <a:pt x="45" y="20"/>
                      <a:pt x="45" y="25"/>
                      <a:pt x="44" y="30"/>
                    </a:cubicBezTo>
                    <a:cubicBezTo>
                      <a:pt x="43" y="36"/>
                      <a:pt x="42" y="42"/>
                      <a:pt x="40" y="48"/>
                    </a:cubicBezTo>
                    <a:cubicBezTo>
                      <a:pt x="39" y="51"/>
                      <a:pt x="38" y="54"/>
                      <a:pt x="36" y="57"/>
                    </a:cubicBezTo>
                    <a:cubicBezTo>
                      <a:pt x="35" y="60"/>
                      <a:pt x="34" y="62"/>
                      <a:pt x="31" y="65"/>
                    </a:cubicBezTo>
                    <a:cubicBezTo>
                      <a:pt x="29" y="67"/>
                      <a:pt x="27" y="69"/>
                      <a:pt x="24" y="71"/>
                    </a:cubicBezTo>
                    <a:cubicBezTo>
                      <a:pt x="21" y="72"/>
                      <a:pt x="19" y="73"/>
                      <a:pt x="16" y="74"/>
                    </a:cubicBezTo>
                    <a:cubicBezTo>
                      <a:pt x="13" y="74"/>
                      <a:pt x="11" y="74"/>
                      <a:pt x="9" y="74"/>
                    </a:cubicBezTo>
                    <a:cubicBezTo>
                      <a:pt x="7" y="74"/>
                      <a:pt x="5" y="73"/>
                      <a:pt x="4" y="73"/>
                    </a:cubicBezTo>
                    <a:cubicBezTo>
                      <a:pt x="1" y="71"/>
                      <a:pt x="0" y="70"/>
                      <a:pt x="0" y="7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2" y="69"/>
                      <a:pt x="4" y="68"/>
                    </a:cubicBezTo>
                    <a:cubicBezTo>
                      <a:pt x="5" y="68"/>
                      <a:pt x="7" y="67"/>
                      <a:pt x="8" y="67"/>
                    </a:cubicBezTo>
                    <a:cubicBezTo>
                      <a:pt x="10" y="66"/>
                      <a:pt x="11" y="65"/>
                      <a:pt x="13" y="64"/>
                    </a:cubicBezTo>
                    <a:cubicBezTo>
                      <a:pt x="14" y="63"/>
                      <a:pt x="16" y="62"/>
                      <a:pt x="17" y="61"/>
                    </a:cubicBezTo>
                    <a:cubicBezTo>
                      <a:pt x="19" y="59"/>
                      <a:pt x="20" y="58"/>
                      <a:pt x="22" y="56"/>
                    </a:cubicBezTo>
                    <a:cubicBezTo>
                      <a:pt x="23" y="55"/>
                      <a:pt x="25" y="53"/>
                      <a:pt x="26" y="51"/>
                    </a:cubicBezTo>
                    <a:cubicBezTo>
                      <a:pt x="28" y="49"/>
                      <a:pt x="29" y="46"/>
                      <a:pt x="31" y="44"/>
                    </a:cubicBezTo>
                    <a:cubicBezTo>
                      <a:pt x="36" y="34"/>
                      <a:pt x="39" y="23"/>
                      <a:pt x="41" y="15"/>
                    </a:cubicBezTo>
                    <a:cubicBezTo>
                      <a:pt x="43" y="6"/>
                      <a:pt x="44" y="0"/>
                      <a:pt x="44" y="0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B344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1792288" y="5413375"/>
                <a:ext cx="176213" cy="515938"/>
              </a:xfrm>
              <a:custGeom>
                <a:avLst/>
                <a:gdLst>
                  <a:gd name="T0" fmla="*/ 87 w 87"/>
                  <a:gd name="T1" fmla="*/ 0 h 254"/>
                  <a:gd name="T2" fmla="*/ 85 w 87"/>
                  <a:gd name="T3" fmla="*/ 12 h 254"/>
                  <a:gd name="T4" fmla="*/ 79 w 87"/>
                  <a:gd name="T5" fmla="*/ 42 h 254"/>
                  <a:gd name="T6" fmla="*/ 68 w 87"/>
                  <a:gd name="T7" fmla="*/ 84 h 254"/>
                  <a:gd name="T8" fmla="*/ 61 w 87"/>
                  <a:gd name="T9" fmla="*/ 107 h 254"/>
                  <a:gd name="T10" fmla="*/ 53 w 87"/>
                  <a:gd name="T11" fmla="*/ 131 h 254"/>
                  <a:gd name="T12" fmla="*/ 45 w 87"/>
                  <a:gd name="T13" fmla="*/ 154 h 254"/>
                  <a:gd name="T14" fmla="*/ 36 w 87"/>
                  <a:gd name="T15" fmla="*/ 177 h 254"/>
                  <a:gd name="T16" fmla="*/ 19 w 87"/>
                  <a:gd name="T17" fmla="*/ 217 h 254"/>
                  <a:gd name="T18" fmla="*/ 5 w 87"/>
                  <a:gd name="T19" fmla="*/ 244 h 254"/>
                  <a:gd name="T20" fmla="*/ 0 w 87"/>
                  <a:gd name="T21" fmla="*/ 254 h 254"/>
                  <a:gd name="T22" fmla="*/ 1 w 87"/>
                  <a:gd name="T23" fmla="*/ 243 h 254"/>
                  <a:gd name="T24" fmla="*/ 7 w 87"/>
                  <a:gd name="T25" fmla="*/ 213 h 254"/>
                  <a:gd name="T26" fmla="*/ 18 w 87"/>
                  <a:gd name="T27" fmla="*/ 171 h 254"/>
                  <a:gd name="T28" fmla="*/ 25 w 87"/>
                  <a:gd name="T29" fmla="*/ 148 h 254"/>
                  <a:gd name="T30" fmla="*/ 33 w 87"/>
                  <a:gd name="T31" fmla="*/ 124 h 254"/>
                  <a:gd name="T32" fmla="*/ 42 w 87"/>
                  <a:gd name="T33" fmla="*/ 100 h 254"/>
                  <a:gd name="T34" fmla="*/ 50 w 87"/>
                  <a:gd name="T35" fmla="*/ 78 h 254"/>
                  <a:gd name="T36" fmla="*/ 67 w 87"/>
                  <a:gd name="T37" fmla="*/ 38 h 254"/>
                  <a:gd name="T38" fmla="*/ 81 w 87"/>
                  <a:gd name="T39" fmla="*/ 10 h 254"/>
                  <a:gd name="T40" fmla="*/ 87 w 87"/>
                  <a:gd name="T41" fmla="*/ 0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254">
                    <a:moveTo>
                      <a:pt x="87" y="0"/>
                    </a:moveTo>
                    <a:cubicBezTo>
                      <a:pt x="87" y="0"/>
                      <a:pt x="86" y="4"/>
                      <a:pt x="85" y="12"/>
                    </a:cubicBezTo>
                    <a:cubicBezTo>
                      <a:pt x="84" y="19"/>
                      <a:pt x="82" y="29"/>
                      <a:pt x="79" y="42"/>
                    </a:cubicBezTo>
                    <a:cubicBezTo>
                      <a:pt x="76" y="54"/>
                      <a:pt x="72" y="68"/>
                      <a:pt x="68" y="84"/>
                    </a:cubicBezTo>
                    <a:cubicBezTo>
                      <a:pt x="66" y="91"/>
                      <a:pt x="63" y="99"/>
                      <a:pt x="61" y="107"/>
                    </a:cubicBezTo>
                    <a:cubicBezTo>
                      <a:pt x="58" y="115"/>
                      <a:pt x="56" y="123"/>
                      <a:pt x="53" y="131"/>
                    </a:cubicBezTo>
                    <a:cubicBezTo>
                      <a:pt x="50" y="139"/>
                      <a:pt x="48" y="147"/>
                      <a:pt x="45" y="154"/>
                    </a:cubicBezTo>
                    <a:cubicBezTo>
                      <a:pt x="42" y="162"/>
                      <a:pt x="39" y="170"/>
                      <a:pt x="36" y="177"/>
                    </a:cubicBezTo>
                    <a:cubicBezTo>
                      <a:pt x="30" y="192"/>
                      <a:pt x="24" y="205"/>
                      <a:pt x="19" y="217"/>
                    </a:cubicBezTo>
                    <a:cubicBezTo>
                      <a:pt x="14" y="228"/>
                      <a:pt x="9" y="238"/>
                      <a:pt x="5" y="244"/>
                    </a:cubicBezTo>
                    <a:cubicBezTo>
                      <a:pt x="2" y="251"/>
                      <a:pt x="0" y="254"/>
                      <a:pt x="0" y="254"/>
                    </a:cubicBezTo>
                    <a:cubicBezTo>
                      <a:pt x="0" y="254"/>
                      <a:pt x="0" y="250"/>
                      <a:pt x="1" y="243"/>
                    </a:cubicBezTo>
                    <a:cubicBezTo>
                      <a:pt x="3" y="235"/>
                      <a:pt x="5" y="225"/>
                      <a:pt x="7" y="213"/>
                    </a:cubicBezTo>
                    <a:cubicBezTo>
                      <a:pt x="10" y="200"/>
                      <a:pt x="14" y="186"/>
                      <a:pt x="18" y="171"/>
                    </a:cubicBezTo>
                    <a:cubicBezTo>
                      <a:pt x="21" y="163"/>
                      <a:pt x="23" y="156"/>
                      <a:pt x="25" y="148"/>
                    </a:cubicBezTo>
                    <a:cubicBezTo>
                      <a:pt x="28" y="140"/>
                      <a:pt x="31" y="132"/>
                      <a:pt x="33" y="124"/>
                    </a:cubicBezTo>
                    <a:cubicBezTo>
                      <a:pt x="36" y="116"/>
                      <a:pt x="39" y="108"/>
                      <a:pt x="42" y="100"/>
                    </a:cubicBezTo>
                    <a:cubicBezTo>
                      <a:pt x="45" y="93"/>
                      <a:pt x="48" y="85"/>
                      <a:pt x="50" y="78"/>
                    </a:cubicBezTo>
                    <a:cubicBezTo>
                      <a:pt x="56" y="63"/>
                      <a:pt x="62" y="49"/>
                      <a:pt x="67" y="38"/>
                    </a:cubicBezTo>
                    <a:cubicBezTo>
                      <a:pt x="73" y="26"/>
                      <a:pt x="78" y="17"/>
                      <a:pt x="81" y="10"/>
                    </a:cubicBezTo>
                    <a:cubicBezTo>
                      <a:pt x="85" y="4"/>
                      <a:pt x="87" y="0"/>
                      <a:pt x="87" y="0"/>
                    </a:cubicBezTo>
                    <a:close/>
                  </a:path>
                </a:pathLst>
              </a:custGeom>
              <a:solidFill>
                <a:srgbClr val="457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2006600" y="5438775"/>
                <a:ext cx="63500" cy="527050"/>
              </a:xfrm>
              <a:custGeom>
                <a:avLst/>
                <a:gdLst>
                  <a:gd name="T0" fmla="*/ 1 w 31"/>
                  <a:gd name="T1" fmla="*/ 260 h 260"/>
                  <a:gd name="T2" fmla="*/ 1 w 31"/>
                  <a:gd name="T3" fmla="*/ 248 h 260"/>
                  <a:gd name="T4" fmla="*/ 0 w 31"/>
                  <a:gd name="T5" fmla="*/ 219 h 260"/>
                  <a:gd name="T6" fmla="*/ 1 w 31"/>
                  <a:gd name="T7" fmla="*/ 177 h 260"/>
                  <a:gd name="T8" fmla="*/ 3 w 31"/>
                  <a:gd name="T9" fmla="*/ 153 h 260"/>
                  <a:gd name="T10" fmla="*/ 5 w 31"/>
                  <a:gd name="T11" fmla="*/ 129 h 260"/>
                  <a:gd name="T12" fmla="*/ 8 w 31"/>
                  <a:gd name="T13" fmla="*/ 105 h 260"/>
                  <a:gd name="T14" fmla="*/ 12 w 31"/>
                  <a:gd name="T15" fmla="*/ 81 h 260"/>
                  <a:gd name="T16" fmla="*/ 19 w 31"/>
                  <a:gd name="T17" fmla="*/ 40 h 260"/>
                  <a:gd name="T18" fmla="*/ 26 w 31"/>
                  <a:gd name="T19" fmla="*/ 11 h 260"/>
                  <a:gd name="T20" fmla="*/ 30 w 31"/>
                  <a:gd name="T21" fmla="*/ 0 h 260"/>
                  <a:gd name="T22" fmla="*/ 31 w 31"/>
                  <a:gd name="T23" fmla="*/ 12 h 260"/>
                  <a:gd name="T24" fmla="*/ 31 w 31"/>
                  <a:gd name="T25" fmla="*/ 41 h 260"/>
                  <a:gd name="T26" fmla="*/ 30 w 31"/>
                  <a:gd name="T27" fmla="*/ 83 h 260"/>
                  <a:gd name="T28" fmla="*/ 28 w 31"/>
                  <a:gd name="T29" fmla="*/ 107 h 260"/>
                  <a:gd name="T30" fmla="*/ 26 w 31"/>
                  <a:gd name="T31" fmla="*/ 131 h 260"/>
                  <a:gd name="T32" fmla="*/ 23 w 31"/>
                  <a:gd name="T33" fmla="*/ 155 h 260"/>
                  <a:gd name="T34" fmla="*/ 20 w 31"/>
                  <a:gd name="T35" fmla="*/ 179 h 260"/>
                  <a:gd name="T36" fmla="*/ 12 w 31"/>
                  <a:gd name="T37" fmla="*/ 220 h 260"/>
                  <a:gd name="T38" fmla="*/ 5 w 31"/>
                  <a:gd name="T39" fmla="*/ 249 h 260"/>
                  <a:gd name="T40" fmla="*/ 1 w 31"/>
                  <a:gd name="T41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260">
                    <a:moveTo>
                      <a:pt x="1" y="260"/>
                    </a:moveTo>
                    <a:cubicBezTo>
                      <a:pt x="1" y="260"/>
                      <a:pt x="1" y="256"/>
                      <a:pt x="1" y="248"/>
                    </a:cubicBezTo>
                    <a:cubicBezTo>
                      <a:pt x="0" y="241"/>
                      <a:pt x="0" y="231"/>
                      <a:pt x="0" y="219"/>
                    </a:cubicBezTo>
                    <a:cubicBezTo>
                      <a:pt x="0" y="206"/>
                      <a:pt x="0" y="192"/>
                      <a:pt x="1" y="177"/>
                    </a:cubicBezTo>
                    <a:cubicBezTo>
                      <a:pt x="2" y="169"/>
                      <a:pt x="2" y="161"/>
                      <a:pt x="3" y="153"/>
                    </a:cubicBezTo>
                    <a:cubicBezTo>
                      <a:pt x="3" y="145"/>
                      <a:pt x="4" y="137"/>
                      <a:pt x="5" y="129"/>
                    </a:cubicBezTo>
                    <a:cubicBezTo>
                      <a:pt x="6" y="121"/>
                      <a:pt x="7" y="113"/>
                      <a:pt x="8" y="105"/>
                    </a:cubicBezTo>
                    <a:cubicBezTo>
                      <a:pt x="9" y="97"/>
                      <a:pt x="10" y="89"/>
                      <a:pt x="12" y="81"/>
                    </a:cubicBezTo>
                    <a:cubicBezTo>
                      <a:pt x="14" y="66"/>
                      <a:pt x="17" y="52"/>
                      <a:pt x="19" y="40"/>
                    </a:cubicBezTo>
                    <a:cubicBezTo>
                      <a:pt x="22" y="28"/>
                      <a:pt x="24" y="18"/>
                      <a:pt x="26" y="11"/>
                    </a:cubicBezTo>
                    <a:cubicBezTo>
                      <a:pt x="28" y="4"/>
                      <a:pt x="30" y="0"/>
                      <a:pt x="30" y="0"/>
                    </a:cubicBezTo>
                    <a:cubicBezTo>
                      <a:pt x="30" y="0"/>
                      <a:pt x="30" y="4"/>
                      <a:pt x="31" y="12"/>
                    </a:cubicBezTo>
                    <a:cubicBezTo>
                      <a:pt x="31" y="19"/>
                      <a:pt x="31" y="29"/>
                      <a:pt x="31" y="41"/>
                    </a:cubicBezTo>
                    <a:cubicBezTo>
                      <a:pt x="31" y="54"/>
                      <a:pt x="31" y="68"/>
                      <a:pt x="30" y="83"/>
                    </a:cubicBezTo>
                    <a:cubicBezTo>
                      <a:pt x="30" y="91"/>
                      <a:pt x="29" y="99"/>
                      <a:pt x="28" y="107"/>
                    </a:cubicBezTo>
                    <a:cubicBezTo>
                      <a:pt x="28" y="115"/>
                      <a:pt x="27" y="123"/>
                      <a:pt x="26" y="131"/>
                    </a:cubicBezTo>
                    <a:cubicBezTo>
                      <a:pt x="25" y="139"/>
                      <a:pt x="24" y="147"/>
                      <a:pt x="23" y="155"/>
                    </a:cubicBezTo>
                    <a:cubicBezTo>
                      <a:pt x="22" y="163"/>
                      <a:pt x="21" y="171"/>
                      <a:pt x="20" y="179"/>
                    </a:cubicBezTo>
                    <a:cubicBezTo>
                      <a:pt x="17" y="194"/>
                      <a:pt x="14" y="208"/>
                      <a:pt x="12" y="220"/>
                    </a:cubicBezTo>
                    <a:cubicBezTo>
                      <a:pt x="9" y="232"/>
                      <a:pt x="7" y="242"/>
                      <a:pt x="5" y="249"/>
                    </a:cubicBezTo>
                    <a:cubicBezTo>
                      <a:pt x="3" y="256"/>
                      <a:pt x="1" y="260"/>
                      <a:pt x="1" y="260"/>
                    </a:cubicBezTo>
                    <a:close/>
                  </a:path>
                </a:pathLst>
              </a:custGeom>
              <a:solidFill>
                <a:srgbClr val="457F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97" name="组合 96"/>
          <p:cNvGrpSpPr/>
          <p:nvPr/>
        </p:nvGrpSpPr>
        <p:grpSpPr>
          <a:xfrm>
            <a:off x="4278250" y="405609"/>
            <a:ext cx="3897313" cy="2376488"/>
            <a:chOff x="5302250" y="420390"/>
            <a:chExt cx="3897313" cy="2376488"/>
          </a:xfrm>
        </p:grpSpPr>
        <p:grpSp>
          <p:nvGrpSpPr>
            <p:cNvPr id="94" name="组合 93"/>
            <p:cNvGrpSpPr/>
            <p:nvPr/>
          </p:nvGrpSpPr>
          <p:grpSpPr>
            <a:xfrm>
              <a:off x="5302250" y="1199852"/>
              <a:ext cx="3836987" cy="1017588"/>
              <a:chOff x="5302250" y="1199852"/>
              <a:chExt cx="3836987" cy="1017588"/>
            </a:xfrm>
          </p:grpSpPr>
          <p:sp>
            <p:nvSpPr>
              <p:cNvPr id="83" name="Freeform 80"/>
              <p:cNvSpPr>
                <a:spLocks noEditPoints="1"/>
              </p:cNvSpPr>
              <p:nvPr/>
            </p:nvSpPr>
            <p:spPr bwMode="auto">
              <a:xfrm>
                <a:off x="5302250" y="1199852"/>
                <a:ext cx="292100" cy="1001713"/>
              </a:xfrm>
              <a:custGeom>
                <a:avLst/>
                <a:gdLst>
                  <a:gd name="T0" fmla="*/ 0 w 184"/>
                  <a:gd name="T1" fmla="*/ 0 h 631"/>
                  <a:gd name="T2" fmla="*/ 0 w 184"/>
                  <a:gd name="T3" fmla="*/ 82 h 631"/>
                  <a:gd name="T4" fmla="*/ 184 w 184"/>
                  <a:gd name="T5" fmla="*/ 82 h 631"/>
                  <a:gd name="T6" fmla="*/ 184 w 184"/>
                  <a:gd name="T7" fmla="*/ 0 h 631"/>
                  <a:gd name="T8" fmla="*/ 0 w 184"/>
                  <a:gd name="T9" fmla="*/ 0 h 631"/>
                  <a:gd name="T10" fmla="*/ 0 w 184"/>
                  <a:gd name="T11" fmla="*/ 0 h 631"/>
                  <a:gd name="T12" fmla="*/ 0 w 184"/>
                  <a:gd name="T13" fmla="*/ 114 h 631"/>
                  <a:gd name="T14" fmla="*/ 0 w 184"/>
                  <a:gd name="T15" fmla="*/ 631 h 631"/>
                  <a:gd name="T16" fmla="*/ 184 w 184"/>
                  <a:gd name="T17" fmla="*/ 631 h 631"/>
                  <a:gd name="T18" fmla="*/ 184 w 184"/>
                  <a:gd name="T19" fmla="*/ 114 h 631"/>
                  <a:gd name="T20" fmla="*/ 0 w 184"/>
                  <a:gd name="T21" fmla="*/ 114 h 631"/>
                  <a:gd name="T22" fmla="*/ 0 w 184"/>
                  <a:gd name="T23" fmla="*/ 114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4" h="631">
                    <a:moveTo>
                      <a:pt x="0" y="0"/>
                    </a:moveTo>
                    <a:lnTo>
                      <a:pt x="0" y="82"/>
                    </a:lnTo>
                    <a:lnTo>
                      <a:pt x="184" y="82"/>
                    </a:lnTo>
                    <a:lnTo>
                      <a:pt x="18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0" y="114"/>
                    </a:moveTo>
                    <a:lnTo>
                      <a:pt x="0" y="631"/>
                    </a:lnTo>
                    <a:lnTo>
                      <a:pt x="184" y="631"/>
                    </a:lnTo>
                    <a:lnTo>
                      <a:pt x="184" y="114"/>
                    </a:lnTo>
                    <a:lnTo>
                      <a:pt x="0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81"/>
              <p:cNvSpPr>
                <a:spLocks/>
              </p:cNvSpPr>
              <p:nvPr/>
            </p:nvSpPr>
            <p:spPr bwMode="auto">
              <a:xfrm>
                <a:off x="5699125" y="1366540"/>
                <a:ext cx="658813" cy="835025"/>
              </a:xfrm>
              <a:custGeom>
                <a:avLst/>
                <a:gdLst>
                  <a:gd name="T0" fmla="*/ 0 w 312"/>
                  <a:gd name="T1" fmla="*/ 7 h 395"/>
                  <a:gd name="T2" fmla="*/ 0 w 312"/>
                  <a:gd name="T3" fmla="*/ 395 h 395"/>
                  <a:gd name="T4" fmla="*/ 135 w 312"/>
                  <a:gd name="T5" fmla="*/ 395 h 395"/>
                  <a:gd name="T6" fmla="*/ 135 w 312"/>
                  <a:gd name="T7" fmla="*/ 133 h 395"/>
                  <a:gd name="T8" fmla="*/ 138 w 312"/>
                  <a:gd name="T9" fmla="*/ 79 h 395"/>
                  <a:gd name="T10" fmla="*/ 157 w 312"/>
                  <a:gd name="T11" fmla="*/ 68 h 395"/>
                  <a:gd name="T12" fmla="*/ 173 w 312"/>
                  <a:gd name="T13" fmla="*/ 77 h 395"/>
                  <a:gd name="T14" fmla="*/ 176 w 312"/>
                  <a:gd name="T15" fmla="*/ 126 h 395"/>
                  <a:gd name="T16" fmla="*/ 176 w 312"/>
                  <a:gd name="T17" fmla="*/ 395 h 395"/>
                  <a:gd name="T18" fmla="*/ 312 w 312"/>
                  <a:gd name="T19" fmla="*/ 395 h 395"/>
                  <a:gd name="T20" fmla="*/ 312 w 312"/>
                  <a:gd name="T21" fmla="*/ 123 h 395"/>
                  <a:gd name="T22" fmla="*/ 305 w 312"/>
                  <a:gd name="T23" fmla="*/ 50 h 395"/>
                  <a:gd name="T24" fmla="*/ 277 w 312"/>
                  <a:gd name="T25" fmla="*/ 14 h 395"/>
                  <a:gd name="T26" fmla="*/ 220 w 312"/>
                  <a:gd name="T27" fmla="*/ 0 h 395"/>
                  <a:gd name="T28" fmla="*/ 171 w 312"/>
                  <a:gd name="T29" fmla="*/ 10 h 395"/>
                  <a:gd name="T30" fmla="*/ 135 w 312"/>
                  <a:gd name="T31" fmla="*/ 42 h 395"/>
                  <a:gd name="T32" fmla="*/ 137 w 312"/>
                  <a:gd name="T33" fmla="*/ 7 h 395"/>
                  <a:gd name="T34" fmla="*/ 0 w 312"/>
                  <a:gd name="T35" fmla="*/ 7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395">
                    <a:moveTo>
                      <a:pt x="0" y="7"/>
                    </a:moveTo>
                    <a:cubicBezTo>
                      <a:pt x="0" y="395"/>
                      <a:pt x="0" y="395"/>
                      <a:pt x="0" y="395"/>
                    </a:cubicBezTo>
                    <a:cubicBezTo>
                      <a:pt x="135" y="395"/>
                      <a:pt x="135" y="395"/>
                      <a:pt x="135" y="395"/>
                    </a:cubicBezTo>
                    <a:cubicBezTo>
                      <a:pt x="135" y="133"/>
                      <a:pt x="135" y="133"/>
                      <a:pt x="135" y="133"/>
                    </a:cubicBezTo>
                    <a:cubicBezTo>
                      <a:pt x="135" y="103"/>
                      <a:pt x="136" y="85"/>
                      <a:pt x="138" y="79"/>
                    </a:cubicBezTo>
                    <a:cubicBezTo>
                      <a:pt x="141" y="72"/>
                      <a:pt x="147" y="68"/>
                      <a:pt x="157" y="68"/>
                    </a:cubicBezTo>
                    <a:cubicBezTo>
                      <a:pt x="166" y="68"/>
                      <a:pt x="171" y="71"/>
                      <a:pt x="173" y="77"/>
                    </a:cubicBezTo>
                    <a:cubicBezTo>
                      <a:pt x="175" y="83"/>
                      <a:pt x="176" y="99"/>
                      <a:pt x="176" y="126"/>
                    </a:cubicBezTo>
                    <a:cubicBezTo>
                      <a:pt x="176" y="395"/>
                      <a:pt x="176" y="395"/>
                      <a:pt x="176" y="395"/>
                    </a:cubicBezTo>
                    <a:cubicBezTo>
                      <a:pt x="312" y="395"/>
                      <a:pt x="312" y="395"/>
                      <a:pt x="312" y="395"/>
                    </a:cubicBezTo>
                    <a:cubicBezTo>
                      <a:pt x="312" y="123"/>
                      <a:pt x="312" y="123"/>
                      <a:pt x="312" y="123"/>
                    </a:cubicBezTo>
                    <a:cubicBezTo>
                      <a:pt x="312" y="89"/>
                      <a:pt x="309" y="65"/>
                      <a:pt x="305" y="50"/>
                    </a:cubicBezTo>
                    <a:cubicBezTo>
                      <a:pt x="301" y="36"/>
                      <a:pt x="292" y="24"/>
                      <a:pt x="277" y="14"/>
                    </a:cubicBezTo>
                    <a:cubicBezTo>
                      <a:pt x="262" y="4"/>
                      <a:pt x="243" y="0"/>
                      <a:pt x="220" y="0"/>
                    </a:cubicBezTo>
                    <a:cubicBezTo>
                      <a:pt x="201" y="0"/>
                      <a:pt x="185" y="3"/>
                      <a:pt x="171" y="10"/>
                    </a:cubicBezTo>
                    <a:cubicBezTo>
                      <a:pt x="157" y="17"/>
                      <a:pt x="145" y="28"/>
                      <a:pt x="135" y="42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82"/>
              <p:cNvSpPr>
                <a:spLocks/>
              </p:cNvSpPr>
              <p:nvPr/>
            </p:nvSpPr>
            <p:spPr bwMode="auto">
              <a:xfrm>
                <a:off x="6708775" y="1199852"/>
                <a:ext cx="411163" cy="1001713"/>
              </a:xfrm>
              <a:custGeom>
                <a:avLst/>
                <a:gdLst>
                  <a:gd name="T0" fmla="*/ 145 w 195"/>
                  <a:gd name="T1" fmla="*/ 0 h 474"/>
                  <a:gd name="T2" fmla="*/ 79 w 195"/>
                  <a:gd name="T3" fmla="*/ 5 h 474"/>
                  <a:gd name="T4" fmla="*/ 46 w 195"/>
                  <a:gd name="T5" fmla="*/ 21 h 474"/>
                  <a:gd name="T6" fmla="*/ 31 w 195"/>
                  <a:gd name="T7" fmla="*/ 44 h 474"/>
                  <a:gd name="T8" fmla="*/ 28 w 195"/>
                  <a:gd name="T9" fmla="*/ 95 h 474"/>
                  <a:gd name="T10" fmla="*/ 0 w 195"/>
                  <a:gd name="T11" fmla="*/ 95 h 474"/>
                  <a:gd name="T12" fmla="*/ 0 w 195"/>
                  <a:gd name="T13" fmla="*/ 157 h 474"/>
                  <a:gd name="T14" fmla="*/ 28 w 195"/>
                  <a:gd name="T15" fmla="*/ 157 h 474"/>
                  <a:gd name="T16" fmla="*/ 28 w 195"/>
                  <a:gd name="T17" fmla="*/ 474 h 474"/>
                  <a:gd name="T18" fmla="*/ 163 w 195"/>
                  <a:gd name="T19" fmla="*/ 474 h 474"/>
                  <a:gd name="T20" fmla="*/ 163 w 195"/>
                  <a:gd name="T21" fmla="*/ 157 h 474"/>
                  <a:gd name="T22" fmla="*/ 195 w 195"/>
                  <a:gd name="T23" fmla="*/ 157 h 474"/>
                  <a:gd name="T24" fmla="*/ 195 w 195"/>
                  <a:gd name="T25" fmla="*/ 95 h 474"/>
                  <a:gd name="T26" fmla="*/ 138 w 195"/>
                  <a:gd name="T27" fmla="*/ 95 h 474"/>
                  <a:gd name="T28" fmla="*/ 138 w 195"/>
                  <a:gd name="T29" fmla="*/ 83 h 474"/>
                  <a:gd name="T30" fmla="*/ 146 w 195"/>
                  <a:gd name="T31" fmla="*/ 64 h 474"/>
                  <a:gd name="T32" fmla="*/ 195 w 195"/>
                  <a:gd name="T33" fmla="*/ 60 h 474"/>
                  <a:gd name="T34" fmla="*/ 195 w 195"/>
                  <a:gd name="T35" fmla="*/ 0 h 474"/>
                  <a:gd name="T36" fmla="*/ 145 w 195"/>
                  <a:gd name="T3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5" h="474">
                    <a:moveTo>
                      <a:pt x="145" y="0"/>
                    </a:moveTo>
                    <a:cubicBezTo>
                      <a:pt x="115" y="0"/>
                      <a:pt x="93" y="2"/>
                      <a:pt x="79" y="5"/>
                    </a:cubicBezTo>
                    <a:cubicBezTo>
                      <a:pt x="65" y="9"/>
                      <a:pt x="53" y="14"/>
                      <a:pt x="46" y="21"/>
                    </a:cubicBezTo>
                    <a:cubicBezTo>
                      <a:pt x="38" y="27"/>
                      <a:pt x="33" y="35"/>
                      <a:pt x="31" y="44"/>
                    </a:cubicBezTo>
                    <a:cubicBezTo>
                      <a:pt x="29" y="52"/>
                      <a:pt x="28" y="69"/>
                      <a:pt x="28" y="95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8" y="157"/>
                      <a:pt x="28" y="157"/>
                      <a:pt x="28" y="157"/>
                    </a:cubicBezTo>
                    <a:cubicBezTo>
                      <a:pt x="28" y="474"/>
                      <a:pt x="28" y="474"/>
                      <a:pt x="28" y="474"/>
                    </a:cubicBezTo>
                    <a:cubicBezTo>
                      <a:pt x="163" y="474"/>
                      <a:pt x="163" y="474"/>
                      <a:pt x="163" y="474"/>
                    </a:cubicBezTo>
                    <a:cubicBezTo>
                      <a:pt x="163" y="157"/>
                      <a:pt x="163" y="157"/>
                      <a:pt x="163" y="157"/>
                    </a:cubicBezTo>
                    <a:cubicBezTo>
                      <a:pt x="195" y="157"/>
                      <a:pt x="195" y="157"/>
                      <a:pt x="195" y="157"/>
                    </a:cubicBezTo>
                    <a:cubicBezTo>
                      <a:pt x="195" y="95"/>
                      <a:pt x="195" y="95"/>
                      <a:pt x="195" y="95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8" y="83"/>
                      <a:pt x="138" y="83"/>
                      <a:pt x="138" y="83"/>
                    </a:cubicBezTo>
                    <a:cubicBezTo>
                      <a:pt x="138" y="72"/>
                      <a:pt x="141" y="66"/>
                      <a:pt x="146" y="64"/>
                    </a:cubicBezTo>
                    <a:cubicBezTo>
                      <a:pt x="151" y="61"/>
                      <a:pt x="167" y="60"/>
                      <a:pt x="195" y="6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45" y="0"/>
                      <a:pt x="145" y="0"/>
                      <a:pt x="145" y="0"/>
                    </a:cubicBez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83"/>
              <p:cNvSpPr>
                <a:spLocks noEditPoints="1"/>
              </p:cNvSpPr>
              <p:nvPr/>
            </p:nvSpPr>
            <p:spPr bwMode="auto">
              <a:xfrm>
                <a:off x="7288212" y="1366540"/>
                <a:ext cx="644525" cy="850900"/>
              </a:xfrm>
              <a:custGeom>
                <a:avLst/>
                <a:gdLst>
                  <a:gd name="T0" fmla="*/ 127 w 305"/>
                  <a:gd name="T1" fmla="*/ 116 h 402"/>
                  <a:gd name="T2" fmla="*/ 131 w 305"/>
                  <a:gd name="T3" fmla="*/ 76 h 402"/>
                  <a:gd name="T4" fmla="*/ 148 w 305"/>
                  <a:gd name="T5" fmla="*/ 68 h 402"/>
                  <a:gd name="T6" fmla="*/ 165 w 305"/>
                  <a:gd name="T7" fmla="*/ 78 h 402"/>
                  <a:gd name="T8" fmla="*/ 170 w 305"/>
                  <a:gd name="T9" fmla="*/ 117 h 402"/>
                  <a:gd name="T10" fmla="*/ 165 w 305"/>
                  <a:gd name="T11" fmla="*/ 150 h 402"/>
                  <a:gd name="T12" fmla="*/ 94 w 305"/>
                  <a:gd name="T13" fmla="*/ 180 h 402"/>
                  <a:gd name="T14" fmla="*/ 16 w 305"/>
                  <a:gd name="T15" fmla="*/ 217 h 402"/>
                  <a:gd name="T16" fmla="*/ 0 w 305"/>
                  <a:gd name="T17" fmla="*/ 277 h 402"/>
                  <a:gd name="T18" fmla="*/ 0 w 305"/>
                  <a:gd name="T19" fmla="*/ 309 h 402"/>
                  <a:gd name="T20" fmla="*/ 30 w 305"/>
                  <a:gd name="T21" fmla="*/ 385 h 402"/>
                  <a:gd name="T22" fmla="*/ 95 w 305"/>
                  <a:gd name="T23" fmla="*/ 402 h 402"/>
                  <a:gd name="T24" fmla="*/ 142 w 305"/>
                  <a:gd name="T25" fmla="*/ 392 h 402"/>
                  <a:gd name="T26" fmla="*/ 174 w 305"/>
                  <a:gd name="T27" fmla="*/ 361 h 402"/>
                  <a:gd name="T28" fmla="*/ 174 w 305"/>
                  <a:gd name="T29" fmla="*/ 395 h 402"/>
                  <a:gd name="T30" fmla="*/ 305 w 305"/>
                  <a:gd name="T31" fmla="*/ 395 h 402"/>
                  <a:gd name="T32" fmla="*/ 305 w 305"/>
                  <a:gd name="T33" fmla="*/ 200 h 402"/>
                  <a:gd name="T34" fmla="*/ 298 w 305"/>
                  <a:gd name="T35" fmla="*/ 73 h 402"/>
                  <a:gd name="T36" fmla="*/ 257 w 305"/>
                  <a:gd name="T37" fmla="*/ 21 h 402"/>
                  <a:gd name="T38" fmla="*/ 153 w 305"/>
                  <a:gd name="T39" fmla="*/ 0 h 402"/>
                  <a:gd name="T40" fmla="*/ 60 w 305"/>
                  <a:gd name="T41" fmla="*/ 18 h 402"/>
                  <a:gd name="T42" fmla="*/ 12 w 305"/>
                  <a:gd name="T43" fmla="*/ 62 h 402"/>
                  <a:gd name="T44" fmla="*/ 0 w 305"/>
                  <a:gd name="T45" fmla="*/ 131 h 402"/>
                  <a:gd name="T46" fmla="*/ 0 w 305"/>
                  <a:gd name="T47" fmla="*/ 157 h 402"/>
                  <a:gd name="T48" fmla="*/ 127 w 305"/>
                  <a:gd name="T49" fmla="*/ 157 h 402"/>
                  <a:gd name="T50" fmla="*/ 127 w 305"/>
                  <a:gd name="T51" fmla="*/ 116 h 402"/>
                  <a:gd name="T52" fmla="*/ 170 w 305"/>
                  <a:gd name="T53" fmla="*/ 291 h 402"/>
                  <a:gd name="T54" fmla="*/ 166 w 305"/>
                  <a:gd name="T55" fmla="*/ 327 h 402"/>
                  <a:gd name="T56" fmla="*/ 150 w 305"/>
                  <a:gd name="T57" fmla="*/ 334 h 402"/>
                  <a:gd name="T58" fmla="*/ 132 w 305"/>
                  <a:gd name="T59" fmla="*/ 325 h 402"/>
                  <a:gd name="T60" fmla="*/ 127 w 305"/>
                  <a:gd name="T61" fmla="*/ 286 h 402"/>
                  <a:gd name="T62" fmla="*/ 133 w 305"/>
                  <a:gd name="T63" fmla="*/ 245 h 402"/>
                  <a:gd name="T64" fmla="*/ 170 w 305"/>
                  <a:gd name="T65" fmla="*/ 211 h 402"/>
                  <a:gd name="T66" fmla="*/ 170 w 305"/>
                  <a:gd name="T67" fmla="*/ 29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5" h="402">
                    <a:moveTo>
                      <a:pt x="127" y="116"/>
                    </a:moveTo>
                    <a:cubicBezTo>
                      <a:pt x="127" y="95"/>
                      <a:pt x="128" y="81"/>
                      <a:pt x="131" y="76"/>
                    </a:cubicBezTo>
                    <a:cubicBezTo>
                      <a:pt x="133" y="71"/>
                      <a:pt x="139" y="68"/>
                      <a:pt x="148" y="68"/>
                    </a:cubicBezTo>
                    <a:cubicBezTo>
                      <a:pt x="156" y="68"/>
                      <a:pt x="162" y="72"/>
                      <a:pt x="165" y="78"/>
                    </a:cubicBezTo>
                    <a:cubicBezTo>
                      <a:pt x="168" y="84"/>
                      <a:pt x="170" y="97"/>
                      <a:pt x="170" y="117"/>
                    </a:cubicBezTo>
                    <a:cubicBezTo>
                      <a:pt x="170" y="134"/>
                      <a:pt x="169" y="144"/>
                      <a:pt x="165" y="150"/>
                    </a:cubicBezTo>
                    <a:cubicBezTo>
                      <a:pt x="162" y="155"/>
                      <a:pt x="139" y="165"/>
                      <a:pt x="94" y="180"/>
                    </a:cubicBezTo>
                    <a:cubicBezTo>
                      <a:pt x="53" y="194"/>
                      <a:pt x="27" y="207"/>
                      <a:pt x="16" y="217"/>
                    </a:cubicBezTo>
                    <a:cubicBezTo>
                      <a:pt x="6" y="228"/>
                      <a:pt x="0" y="248"/>
                      <a:pt x="0" y="277"/>
                    </a:cubicBezTo>
                    <a:cubicBezTo>
                      <a:pt x="0" y="309"/>
                      <a:pt x="0" y="309"/>
                      <a:pt x="0" y="309"/>
                    </a:cubicBezTo>
                    <a:cubicBezTo>
                      <a:pt x="0" y="348"/>
                      <a:pt x="10" y="373"/>
                      <a:pt x="30" y="385"/>
                    </a:cubicBezTo>
                    <a:cubicBezTo>
                      <a:pt x="50" y="397"/>
                      <a:pt x="72" y="402"/>
                      <a:pt x="95" y="402"/>
                    </a:cubicBezTo>
                    <a:cubicBezTo>
                      <a:pt x="113" y="402"/>
                      <a:pt x="129" y="399"/>
                      <a:pt x="142" y="392"/>
                    </a:cubicBezTo>
                    <a:cubicBezTo>
                      <a:pt x="155" y="385"/>
                      <a:pt x="166" y="375"/>
                      <a:pt x="174" y="361"/>
                    </a:cubicBezTo>
                    <a:cubicBezTo>
                      <a:pt x="174" y="395"/>
                      <a:pt x="174" y="395"/>
                      <a:pt x="174" y="395"/>
                    </a:cubicBezTo>
                    <a:cubicBezTo>
                      <a:pt x="305" y="395"/>
                      <a:pt x="305" y="395"/>
                      <a:pt x="305" y="395"/>
                    </a:cubicBezTo>
                    <a:cubicBezTo>
                      <a:pt x="305" y="200"/>
                      <a:pt x="305" y="200"/>
                      <a:pt x="305" y="200"/>
                    </a:cubicBezTo>
                    <a:cubicBezTo>
                      <a:pt x="305" y="136"/>
                      <a:pt x="303" y="94"/>
                      <a:pt x="298" y="73"/>
                    </a:cubicBezTo>
                    <a:cubicBezTo>
                      <a:pt x="294" y="52"/>
                      <a:pt x="280" y="35"/>
                      <a:pt x="257" y="21"/>
                    </a:cubicBezTo>
                    <a:cubicBezTo>
                      <a:pt x="233" y="7"/>
                      <a:pt x="199" y="0"/>
                      <a:pt x="153" y="0"/>
                    </a:cubicBezTo>
                    <a:cubicBezTo>
                      <a:pt x="115" y="0"/>
                      <a:pt x="84" y="6"/>
                      <a:pt x="60" y="18"/>
                    </a:cubicBezTo>
                    <a:cubicBezTo>
                      <a:pt x="36" y="31"/>
                      <a:pt x="20" y="45"/>
                      <a:pt x="12" y="62"/>
                    </a:cubicBezTo>
                    <a:cubicBezTo>
                      <a:pt x="4" y="78"/>
                      <a:pt x="0" y="101"/>
                      <a:pt x="0" y="131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127" y="157"/>
                      <a:pt x="127" y="157"/>
                      <a:pt x="127" y="157"/>
                    </a:cubicBezTo>
                    <a:cubicBezTo>
                      <a:pt x="127" y="116"/>
                      <a:pt x="127" y="116"/>
                      <a:pt x="127" y="116"/>
                    </a:cubicBezTo>
                    <a:close/>
                    <a:moveTo>
                      <a:pt x="170" y="291"/>
                    </a:moveTo>
                    <a:cubicBezTo>
                      <a:pt x="170" y="310"/>
                      <a:pt x="169" y="322"/>
                      <a:pt x="166" y="327"/>
                    </a:cubicBezTo>
                    <a:cubicBezTo>
                      <a:pt x="164" y="331"/>
                      <a:pt x="158" y="334"/>
                      <a:pt x="150" y="334"/>
                    </a:cubicBezTo>
                    <a:cubicBezTo>
                      <a:pt x="141" y="334"/>
                      <a:pt x="135" y="331"/>
                      <a:pt x="132" y="325"/>
                    </a:cubicBezTo>
                    <a:cubicBezTo>
                      <a:pt x="129" y="319"/>
                      <a:pt x="127" y="306"/>
                      <a:pt x="127" y="286"/>
                    </a:cubicBezTo>
                    <a:cubicBezTo>
                      <a:pt x="127" y="268"/>
                      <a:pt x="129" y="255"/>
                      <a:pt x="133" y="245"/>
                    </a:cubicBezTo>
                    <a:cubicBezTo>
                      <a:pt x="136" y="236"/>
                      <a:pt x="149" y="224"/>
                      <a:pt x="170" y="211"/>
                    </a:cubicBezTo>
                    <a:cubicBezTo>
                      <a:pt x="170" y="291"/>
                      <a:pt x="170" y="291"/>
                      <a:pt x="170" y="291"/>
                    </a:cubicBez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84"/>
              <p:cNvSpPr>
                <a:spLocks/>
              </p:cNvSpPr>
              <p:nvPr/>
            </p:nvSpPr>
            <p:spPr bwMode="auto">
              <a:xfrm>
                <a:off x="8023225" y="1366540"/>
                <a:ext cx="639763" cy="850900"/>
              </a:xfrm>
              <a:custGeom>
                <a:avLst/>
                <a:gdLst>
                  <a:gd name="T0" fmla="*/ 291 w 303"/>
                  <a:gd name="T1" fmla="*/ 69 h 402"/>
                  <a:gd name="T2" fmla="*/ 241 w 303"/>
                  <a:gd name="T3" fmla="*/ 19 h 402"/>
                  <a:gd name="T4" fmla="*/ 150 w 303"/>
                  <a:gd name="T5" fmla="*/ 0 h 402"/>
                  <a:gd name="T6" fmla="*/ 60 w 303"/>
                  <a:gd name="T7" fmla="*/ 19 h 402"/>
                  <a:gd name="T8" fmla="*/ 11 w 303"/>
                  <a:gd name="T9" fmla="*/ 64 h 402"/>
                  <a:gd name="T10" fmla="*/ 0 w 303"/>
                  <a:gd name="T11" fmla="*/ 139 h 402"/>
                  <a:gd name="T12" fmla="*/ 0 w 303"/>
                  <a:gd name="T13" fmla="*/ 250 h 402"/>
                  <a:gd name="T14" fmla="*/ 14 w 303"/>
                  <a:gd name="T15" fmla="*/ 337 h 402"/>
                  <a:gd name="T16" fmla="*/ 61 w 303"/>
                  <a:gd name="T17" fmla="*/ 385 h 402"/>
                  <a:gd name="T18" fmla="*/ 152 w 303"/>
                  <a:gd name="T19" fmla="*/ 402 h 402"/>
                  <a:gd name="T20" fmla="*/ 227 w 303"/>
                  <a:gd name="T21" fmla="*/ 390 h 402"/>
                  <a:gd name="T22" fmla="*/ 277 w 303"/>
                  <a:gd name="T23" fmla="*/ 353 h 402"/>
                  <a:gd name="T24" fmla="*/ 299 w 303"/>
                  <a:gd name="T25" fmla="*/ 305 h 402"/>
                  <a:gd name="T26" fmla="*/ 303 w 303"/>
                  <a:gd name="T27" fmla="*/ 235 h 402"/>
                  <a:gd name="T28" fmla="*/ 182 w 303"/>
                  <a:gd name="T29" fmla="*/ 235 h 402"/>
                  <a:gd name="T30" fmla="*/ 182 w 303"/>
                  <a:gd name="T31" fmla="*/ 282 h 402"/>
                  <a:gd name="T32" fmla="*/ 178 w 303"/>
                  <a:gd name="T33" fmla="*/ 323 h 402"/>
                  <a:gd name="T34" fmla="*/ 159 w 303"/>
                  <a:gd name="T35" fmla="*/ 334 h 402"/>
                  <a:gd name="T36" fmla="*/ 141 w 303"/>
                  <a:gd name="T37" fmla="*/ 323 h 402"/>
                  <a:gd name="T38" fmla="*/ 135 w 303"/>
                  <a:gd name="T39" fmla="*/ 292 h 402"/>
                  <a:gd name="T40" fmla="*/ 135 w 303"/>
                  <a:gd name="T41" fmla="*/ 109 h 402"/>
                  <a:gd name="T42" fmla="*/ 139 w 303"/>
                  <a:gd name="T43" fmla="*/ 76 h 402"/>
                  <a:gd name="T44" fmla="*/ 155 w 303"/>
                  <a:gd name="T45" fmla="*/ 68 h 402"/>
                  <a:gd name="T46" fmla="*/ 171 w 303"/>
                  <a:gd name="T47" fmla="*/ 77 h 402"/>
                  <a:gd name="T48" fmla="*/ 175 w 303"/>
                  <a:gd name="T49" fmla="*/ 109 h 402"/>
                  <a:gd name="T50" fmla="*/ 175 w 303"/>
                  <a:gd name="T51" fmla="*/ 153 h 402"/>
                  <a:gd name="T52" fmla="*/ 303 w 303"/>
                  <a:gd name="T53" fmla="*/ 153 h 402"/>
                  <a:gd name="T54" fmla="*/ 291 w 303"/>
                  <a:gd name="T55" fmla="*/ 69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3" h="402">
                    <a:moveTo>
                      <a:pt x="291" y="69"/>
                    </a:moveTo>
                    <a:cubicBezTo>
                      <a:pt x="282" y="49"/>
                      <a:pt x="266" y="32"/>
                      <a:pt x="241" y="19"/>
                    </a:cubicBezTo>
                    <a:cubicBezTo>
                      <a:pt x="216" y="6"/>
                      <a:pt x="186" y="0"/>
                      <a:pt x="150" y="0"/>
                    </a:cubicBezTo>
                    <a:cubicBezTo>
                      <a:pt x="115" y="0"/>
                      <a:pt x="85" y="6"/>
                      <a:pt x="60" y="19"/>
                    </a:cubicBezTo>
                    <a:cubicBezTo>
                      <a:pt x="35" y="33"/>
                      <a:pt x="19" y="48"/>
                      <a:pt x="11" y="64"/>
                    </a:cubicBezTo>
                    <a:cubicBezTo>
                      <a:pt x="4" y="81"/>
                      <a:pt x="0" y="106"/>
                      <a:pt x="0" y="139"/>
                    </a:cubicBezTo>
                    <a:cubicBezTo>
                      <a:pt x="0" y="250"/>
                      <a:pt x="0" y="250"/>
                      <a:pt x="0" y="250"/>
                    </a:cubicBezTo>
                    <a:cubicBezTo>
                      <a:pt x="0" y="287"/>
                      <a:pt x="5" y="317"/>
                      <a:pt x="14" y="337"/>
                    </a:cubicBezTo>
                    <a:cubicBezTo>
                      <a:pt x="23" y="358"/>
                      <a:pt x="39" y="374"/>
                      <a:pt x="61" y="385"/>
                    </a:cubicBezTo>
                    <a:cubicBezTo>
                      <a:pt x="84" y="397"/>
                      <a:pt x="114" y="402"/>
                      <a:pt x="152" y="402"/>
                    </a:cubicBezTo>
                    <a:cubicBezTo>
                      <a:pt x="182" y="402"/>
                      <a:pt x="207" y="398"/>
                      <a:pt x="227" y="390"/>
                    </a:cubicBezTo>
                    <a:cubicBezTo>
                      <a:pt x="248" y="382"/>
                      <a:pt x="264" y="369"/>
                      <a:pt x="277" y="353"/>
                    </a:cubicBezTo>
                    <a:cubicBezTo>
                      <a:pt x="289" y="337"/>
                      <a:pt x="297" y="321"/>
                      <a:pt x="299" y="305"/>
                    </a:cubicBezTo>
                    <a:cubicBezTo>
                      <a:pt x="301" y="290"/>
                      <a:pt x="303" y="266"/>
                      <a:pt x="303" y="235"/>
                    </a:cubicBezTo>
                    <a:cubicBezTo>
                      <a:pt x="182" y="235"/>
                      <a:pt x="182" y="235"/>
                      <a:pt x="182" y="235"/>
                    </a:cubicBezTo>
                    <a:cubicBezTo>
                      <a:pt x="182" y="282"/>
                      <a:pt x="182" y="282"/>
                      <a:pt x="182" y="282"/>
                    </a:cubicBezTo>
                    <a:cubicBezTo>
                      <a:pt x="182" y="302"/>
                      <a:pt x="181" y="316"/>
                      <a:pt x="178" y="323"/>
                    </a:cubicBezTo>
                    <a:cubicBezTo>
                      <a:pt x="174" y="330"/>
                      <a:pt x="168" y="334"/>
                      <a:pt x="159" y="334"/>
                    </a:cubicBezTo>
                    <a:cubicBezTo>
                      <a:pt x="151" y="334"/>
                      <a:pt x="145" y="330"/>
                      <a:pt x="141" y="323"/>
                    </a:cubicBezTo>
                    <a:cubicBezTo>
                      <a:pt x="137" y="316"/>
                      <a:pt x="135" y="306"/>
                      <a:pt x="135" y="292"/>
                    </a:cubicBezTo>
                    <a:cubicBezTo>
                      <a:pt x="135" y="109"/>
                      <a:pt x="135" y="109"/>
                      <a:pt x="135" y="109"/>
                    </a:cubicBezTo>
                    <a:cubicBezTo>
                      <a:pt x="135" y="92"/>
                      <a:pt x="137" y="81"/>
                      <a:pt x="139" y="76"/>
                    </a:cubicBezTo>
                    <a:cubicBezTo>
                      <a:pt x="142" y="71"/>
                      <a:pt x="147" y="68"/>
                      <a:pt x="155" y="68"/>
                    </a:cubicBezTo>
                    <a:cubicBezTo>
                      <a:pt x="163" y="68"/>
                      <a:pt x="168" y="71"/>
                      <a:pt x="171" y="77"/>
                    </a:cubicBezTo>
                    <a:cubicBezTo>
                      <a:pt x="174" y="82"/>
                      <a:pt x="175" y="93"/>
                      <a:pt x="175" y="109"/>
                    </a:cubicBezTo>
                    <a:cubicBezTo>
                      <a:pt x="175" y="153"/>
                      <a:pt x="175" y="153"/>
                      <a:pt x="175" y="153"/>
                    </a:cubicBezTo>
                    <a:cubicBezTo>
                      <a:pt x="303" y="153"/>
                      <a:pt x="303" y="153"/>
                      <a:pt x="303" y="153"/>
                    </a:cubicBezTo>
                    <a:cubicBezTo>
                      <a:pt x="303" y="117"/>
                      <a:pt x="299" y="89"/>
                      <a:pt x="291" y="69"/>
                    </a:cubicBez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85"/>
              <p:cNvSpPr>
                <a:spLocks/>
              </p:cNvSpPr>
              <p:nvPr/>
            </p:nvSpPr>
            <p:spPr bwMode="auto">
              <a:xfrm>
                <a:off x="8701087" y="1271290"/>
                <a:ext cx="438150" cy="930275"/>
              </a:xfrm>
              <a:custGeom>
                <a:avLst/>
                <a:gdLst>
                  <a:gd name="T0" fmla="*/ 29 w 207"/>
                  <a:gd name="T1" fmla="*/ 0 h 440"/>
                  <a:gd name="T2" fmla="*/ 29 w 207"/>
                  <a:gd name="T3" fmla="*/ 61 h 440"/>
                  <a:gd name="T4" fmla="*/ 0 w 207"/>
                  <a:gd name="T5" fmla="*/ 61 h 440"/>
                  <a:gd name="T6" fmla="*/ 0 w 207"/>
                  <a:gd name="T7" fmla="*/ 123 h 440"/>
                  <a:gd name="T8" fmla="*/ 29 w 207"/>
                  <a:gd name="T9" fmla="*/ 123 h 440"/>
                  <a:gd name="T10" fmla="*/ 29 w 207"/>
                  <a:gd name="T11" fmla="*/ 320 h 440"/>
                  <a:gd name="T12" fmla="*/ 33 w 207"/>
                  <a:gd name="T13" fmla="*/ 394 h 440"/>
                  <a:gd name="T14" fmla="*/ 52 w 207"/>
                  <a:gd name="T15" fmla="*/ 422 h 440"/>
                  <a:gd name="T16" fmla="*/ 86 w 207"/>
                  <a:gd name="T17" fmla="*/ 437 h 440"/>
                  <a:gd name="T18" fmla="*/ 152 w 207"/>
                  <a:gd name="T19" fmla="*/ 440 h 440"/>
                  <a:gd name="T20" fmla="*/ 207 w 207"/>
                  <a:gd name="T21" fmla="*/ 440 h 440"/>
                  <a:gd name="T22" fmla="*/ 207 w 207"/>
                  <a:gd name="T23" fmla="*/ 378 h 440"/>
                  <a:gd name="T24" fmla="*/ 169 w 207"/>
                  <a:gd name="T25" fmla="*/ 373 h 440"/>
                  <a:gd name="T26" fmla="*/ 165 w 207"/>
                  <a:gd name="T27" fmla="*/ 331 h 440"/>
                  <a:gd name="T28" fmla="*/ 165 w 207"/>
                  <a:gd name="T29" fmla="*/ 123 h 440"/>
                  <a:gd name="T30" fmla="*/ 201 w 207"/>
                  <a:gd name="T31" fmla="*/ 123 h 440"/>
                  <a:gd name="T32" fmla="*/ 201 w 207"/>
                  <a:gd name="T33" fmla="*/ 61 h 440"/>
                  <a:gd name="T34" fmla="*/ 165 w 207"/>
                  <a:gd name="T35" fmla="*/ 61 h 440"/>
                  <a:gd name="T36" fmla="*/ 165 w 207"/>
                  <a:gd name="T37" fmla="*/ 0 h 440"/>
                  <a:gd name="T38" fmla="*/ 29 w 207"/>
                  <a:gd name="T39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7" h="440">
                    <a:moveTo>
                      <a:pt x="29" y="0"/>
                    </a:moveTo>
                    <a:cubicBezTo>
                      <a:pt x="29" y="61"/>
                      <a:pt x="29" y="61"/>
                      <a:pt x="29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320"/>
                      <a:pt x="29" y="320"/>
                      <a:pt x="29" y="320"/>
                    </a:cubicBezTo>
                    <a:cubicBezTo>
                      <a:pt x="29" y="359"/>
                      <a:pt x="30" y="383"/>
                      <a:pt x="33" y="394"/>
                    </a:cubicBezTo>
                    <a:cubicBezTo>
                      <a:pt x="35" y="404"/>
                      <a:pt x="42" y="413"/>
                      <a:pt x="52" y="422"/>
                    </a:cubicBezTo>
                    <a:cubicBezTo>
                      <a:pt x="62" y="430"/>
                      <a:pt x="73" y="435"/>
                      <a:pt x="86" y="437"/>
                    </a:cubicBezTo>
                    <a:cubicBezTo>
                      <a:pt x="100" y="439"/>
                      <a:pt x="122" y="440"/>
                      <a:pt x="152" y="440"/>
                    </a:cubicBezTo>
                    <a:cubicBezTo>
                      <a:pt x="207" y="440"/>
                      <a:pt x="207" y="440"/>
                      <a:pt x="207" y="440"/>
                    </a:cubicBezTo>
                    <a:cubicBezTo>
                      <a:pt x="207" y="378"/>
                      <a:pt x="207" y="378"/>
                      <a:pt x="207" y="378"/>
                    </a:cubicBezTo>
                    <a:cubicBezTo>
                      <a:pt x="185" y="378"/>
                      <a:pt x="172" y="376"/>
                      <a:pt x="169" y="373"/>
                    </a:cubicBezTo>
                    <a:cubicBezTo>
                      <a:pt x="166" y="370"/>
                      <a:pt x="165" y="356"/>
                      <a:pt x="165" y="331"/>
                    </a:cubicBezTo>
                    <a:cubicBezTo>
                      <a:pt x="165" y="123"/>
                      <a:pt x="165" y="123"/>
                      <a:pt x="165" y="123"/>
                    </a:cubicBezTo>
                    <a:cubicBezTo>
                      <a:pt x="201" y="123"/>
                      <a:pt x="201" y="123"/>
                      <a:pt x="201" y="123"/>
                    </a:cubicBezTo>
                    <a:cubicBezTo>
                      <a:pt x="201" y="61"/>
                      <a:pt x="201" y="61"/>
                      <a:pt x="201" y="61"/>
                    </a:cubicBezTo>
                    <a:cubicBezTo>
                      <a:pt x="165" y="61"/>
                      <a:pt x="165" y="61"/>
                      <a:pt x="165" y="61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29" y="0"/>
                      <a:pt x="29" y="0"/>
                      <a:pt x="29" y="0"/>
                    </a:cubicBez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9" name="Rectangle 86"/>
            <p:cNvSpPr>
              <a:spLocks noChangeArrowheads="1"/>
            </p:cNvSpPr>
            <p:nvPr/>
          </p:nvSpPr>
          <p:spPr bwMode="auto">
            <a:xfrm>
              <a:off x="6429375" y="623590"/>
              <a:ext cx="2271712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900" b="1" i="0" u="none" strike="noStrike" cap="none" normalizeH="0" baseline="0" dirty="0">
                  <a:ln>
                    <a:noFill/>
                  </a:ln>
                  <a:solidFill>
                    <a:srgbClr val="1B2F6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双品牌运作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5318125" y="1820565"/>
              <a:ext cx="3881438" cy="976313"/>
            </a:xfrm>
            <a:custGeom>
              <a:avLst/>
              <a:gdLst>
                <a:gd name="T0" fmla="*/ 398 w 2445"/>
                <a:gd name="T1" fmla="*/ 0 h 615"/>
                <a:gd name="T2" fmla="*/ 304 w 2445"/>
                <a:gd name="T3" fmla="*/ 175 h 615"/>
                <a:gd name="T4" fmla="*/ 0 w 2445"/>
                <a:gd name="T5" fmla="*/ 175 h 615"/>
                <a:gd name="T6" fmla="*/ 84 w 2445"/>
                <a:gd name="T7" fmla="*/ 615 h 615"/>
                <a:gd name="T8" fmla="*/ 2407 w 2445"/>
                <a:gd name="T9" fmla="*/ 533 h 615"/>
                <a:gd name="T10" fmla="*/ 2445 w 2445"/>
                <a:gd name="T11" fmla="*/ 127 h 615"/>
                <a:gd name="T12" fmla="*/ 515 w 2445"/>
                <a:gd name="T13" fmla="*/ 215 h 615"/>
                <a:gd name="T14" fmla="*/ 417 w 2445"/>
                <a:gd name="T15" fmla="*/ 127 h 615"/>
                <a:gd name="T16" fmla="*/ 398 w 2445"/>
                <a:gd name="T17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5" h="615">
                  <a:moveTo>
                    <a:pt x="398" y="0"/>
                  </a:moveTo>
                  <a:lnTo>
                    <a:pt x="304" y="175"/>
                  </a:lnTo>
                  <a:lnTo>
                    <a:pt x="0" y="175"/>
                  </a:lnTo>
                  <a:lnTo>
                    <a:pt x="84" y="615"/>
                  </a:lnTo>
                  <a:lnTo>
                    <a:pt x="2407" y="533"/>
                  </a:lnTo>
                  <a:lnTo>
                    <a:pt x="2445" y="127"/>
                  </a:lnTo>
                  <a:lnTo>
                    <a:pt x="515" y="215"/>
                  </a:lnTo>
                  <a:lnTo>
                    <a:pt x="417" y="127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1B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Rectangle 88"/>
            <p:cNvSpPr>
              <a:spLocks noChangeArrowheads="1"/>
            </p:cNvSpPr>
            <p:nvPr/>
          </p:nvSpPr>
          <p:spPr bwMode="auto">
            <a:xfrm rot="21420000">
              <a:off x="5780640" y="2163642"/>
              <a:ext cx="311085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36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有两个开发商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9"/>
            <p:cNvSpPr>
              <a:spLocks noChangeArrowheads="1"/>
            </p:cNvSpPr>
            <p:nvPr/>
          </p:nvSpPr>
          <p:spPr bwMode="auto">
            <a:xfrm>
              <a:off x="5321300" y="420390"/>
              <a:ext cx="1298574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4100" b="1" i="0" u="none" strike="noStrike" cap="none" normalizeH="0" baseline="0" dirty="0">
                  <a:ln>
                    <a:noFill/>
                  </a:ln>
                  <a:solidFill>
                    <a:srgbClr val="1B2F6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文案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486" name="组合 16485"/>
          <p:cNvGrpSpPr/>
          <p:nvPr/>
        </p:nvGrpSpPr>
        <p:grpSpPr>
          <a:xfrm>
            <a:off x="8052923" y="691277"/>
            <a:ext cx="3162300" cy="2106613"/>
            <a:chOff x="8088313" y="685800"/>
            <a:chExt cx="3162300" cy="2106613"/>
          </a:xfrm>
        </p:grpSpPr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8167688" y="2208213"/>
              <a:ext cx="90488" cy="258763"/>
            </a:xfrm>
            <a:custGeom>
              <a:avLst/>
              <a:gdLst>
                <a:gd name="T0" fmla="*/ 16 w 48"/>
                <a:gd name="T1" fmla="*/ 0 h 139"/>
                <a:gd name="T2" fmla="*/ 0 w 48"/>
                <a:gd name="T3" fmla="*/ 1 h 139"/>
                <a:gd name="T4" fmla="*/ 31 w 48"/>
                <a:gd name="T5" fmla="*/ 139 h 139"/>
                <a:gd name="T6" fmla="*/ 48 w 48"/>
                <a:gd name="T7" fmla="*/ 133 h 139"/>
                <a:gd name="T8" fmla="*/ 16 w 48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39">
                  <a:moveTo>
                    <a:pt x="16" y="0"/>
                  </a:moveTo>
                  <a:cubicBezTo>
                    <a:pt x="10" y="3"/>
                    <a:pt x="5" y="4"/>
                    <a:pt x="0" y="1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6" y="137"/>
                    <a:pt x="41" y="135"/>
                    <a:pt x="48" y="133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7A7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8088313" y="1762125"/>
              <a:ext cx="176213" cy="454025"/>
            </a:xfrm>
            <a:custGeom>
              <a:avLst/>
              <a:gdLst>
                <a:gd name="T0" fmla="*/ 59 w 95"/>
                <a:gd name="T1" fmla="*/ 241 h 245"/>
                <a:gd name="T2" fmla="*/ 76 w 95"/>
                <a:gd name="T3" fmla="*/ 227 h 245"/>
                <a:gd name="T4" fmla="*/ 58 w 95"/>
                <a:gd name="T5" fmla="*/ 51 h 245"/>
                <a:gd name="T6" fmla="*/ 20 w 95"/>
                <a:gd name="T7" fmla="*/ 0 h 245"/>
                <a:gd name="T8" fmla="*/ 0 w 95"/>
                <a:gd name="T9" fmla="*/ 39 h 245"/>
                <a:gd name="T10" fmla="*/ 24 w 95"/>
                <a:gd name="T11" fmla="*/ 211 h 245"/>
                <a:gd name="T12" fmla="*/ 43 w 95"/>
                <a:gd name="T13" fmla="*/ 242 h 245"/>
                <a:gd name="T14" fmla="*/ 59 w 95"/>
                <a:gd name="T15" fmla="*/ 24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245">
                  <a:moveTo>
                    <a:pt x="59" y="241"/>
                  </a:moveTo>
                  <a:cubicBezTo>
                    <a:pt x="64" y="239"/>
                    <a:pt x="70" y="233"/>
                    <a:pt x="76" y="227"/>
                  </a:cubicBezTo>
                  <a:cubicBezTo>
                    <a:pt x="95" y="206"/>
                    <a:pt x="60" y="87"/>
                    <a:pt x="58" y="51"/>
                  </a:cubicBezTo>
                  <a:cubicBezTo>
                    <a:pt x="55" y="14"/>
                    <a:pt x="42" y="1"/>
                    <a:pt x="20" y="0"/>
                  </a:cubicBezTo>
                  <a:cubicBezTo>
                    <a:pt x="3" y="0"/>
                    <a:pt x="0" y="10"/>
                    <a:pt x="0" y="39"/>
                  </a:cubicBezTo>
                  <a:cubicBezTo>
                    <a:pt x="0" y="69"/>
                    <a:pt x="10" y="166"/>
                    <a:pt x="24" y="211"/>
                  </a:cubicBezTo>
                  <a:cubicBezTo>
                    <a:pt x="30" y="229"/>
                    <a:pt x="36" y="238"/>
                    <a:pt x="43" y="242"/>
                  </a:cubicBezTo>
                  <a:cubicBezTo>
                    <a:pt x="48" y="245"/>
                    <a:pt x="53" y="244"/>
                    <a:pt x="59" y="241"/>
                  </a:cubicBezTo>
                  <a:close/>
                </a:path>
              </a:pathLst>
            </a:custGeom>
            <a:solidFill>
              <a:srgbClr val="6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8832850" y="2559050"/>
              <a:ext cx="85725" cy="228600"/>
            </a:xfrm>
            <a:custGeom>
              <a:avLst/>
              <a:gdLst>
                <a:gd name="T0" fmla="*/ 33 w 46"/>
                <a:gd name="T1" fmla="*/ 123 h 123"/>
                <a:gd name="T2" fmla="*/ 46 w 46"/>
                <a:gd name="T3" fmla="*/ 123 h 123"/>
                <a:gd name="T4" fmla="*/ 23 w 46"/>
                <a:gd name="T5" fmla="*/ 0 h 123"/>
                <a:gd name="T6" fmla="*/ 0 w 46"/>
                <a:gd name="T7" fmla="*/ 2 h 123"/>
                <a:gd name="T8" fmla="*/ 33 w 46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3">
                  <a:moveTo>
                    <a:pt x="33" y="123"/>
                  </a:moveTo>
                  <a:cubicBezTo>
                    <a:pt x="46" y="123"/>
                    <a:pt x="46" y="123"/>
                    <a:pt x="46" y="12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6" y="1"/>
                    <a:pt x="8" y="1"/>
                    <a:pt x="0" y="2"/>
                  </a:cubicBezTo>
                  <a:lnTo>
                    <a:pt x="33" y="123"/>
                  </a:lnTo>
                  <a:close/>
                </a:path>
              </a:pathLst>
            </a:custGeom>
            <a:solidFill>
              <a:srgbClr val="7A7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8404225" y="2562225"/>
              <a:ext cx="82550" cy="225425"/>
            </a:xfrm>
            <a:custGeom>
              <a:avLst/>
              <a:gdLst>
                <a:gd name="T0" fmla="*/ 0 w 45"/>
                <a:gd name="T1" fmla="*/ 121 h 121"/>
                <a:gd name="T2" fmla="*/ 13 w 45"/>
                <a:gd name="T3" fmla="*/ 121 h 121"/>
                <a:gd name="T4" fmla="*/ 45 w 45"/>
                <a:gd name="T5" fmla="*/ 1 h 121"/>
                <a:gd name="T6" fmla="*/ 22 w 45"/>
                <a:gd name="T7" fmla="*/ 0 h 121"/>
                <a:gd name="T8" fmla="*/ 0 w 45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1">
                  <a:moveTo>
                    <a:pt x="0" y="121"/>
                  </a:moveTo>
                  <a:cubicBezTo>
                    <a:pt x="13" y="121"/>
                    <a:pt x="13" y="121"/>
                    <a:pt x="13" y="12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38" y="1"/>
                    <a:pt x="30" y="1"/>
                    <a:pt x="22" y="0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7A7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8194675" y="2400300"/>
              <a:ext cx="822325" cy="166688"/>
            </a:xfrm>
            <a:custGeom>
              <a:avLst/>
              <a:gdLst>
                <a:gd name="T0" fmla="*/ 442 w 443"/>
                <a:gd name="T1" fmla="*/ 43 h 90"/>
                <a:gd name="T2" fmla="*/ 212 w 443"/>
                <a:gd name="T3" fmla="*/ 26 h 90"/>
                <a:gd name="T4" fmla="*/ 34 w 443"/>
                <a:gd name="T5" fmla="*/ 30 h 90"/>
                <a:gd name="T6" fmla="*/ 17 w 443"/>
                <a:gd name="T7" fmla="*/ 36 h 90"/>
                <a:gd name="T8" fmla="*/ 1 w 443"/>
                <a:gd name="T9" fmla="*/ 58 h 90"/>
                <a:gd name="T10" fmla="*/ 135 w 443"/>
                <a:gd name="T11" fmla="*/ 89 h 90"/>
                <a:gd name="T12" fmla="*/ 158 w 443"/>
                <a:gd name="T13" fmla="*/ 89 h 90"/>
                <a:gd name="T14" fmla="*/ 277 w 443"/>
                <a:gd name="T15" fmla="*/ 89 h 90"/>
                <a:gd name="T16" fmla="*/ 344 w 443"/>
                <a:gd name="T17" fmla="*/ 88 h 90"/>
                <a:gd name="T18" fmla="*/ 367 w 443"/>
                <a:gd name="T19" fmla="*/ 86 h 90"/>
                <a:gd name="T20" fmla="*/ 442 w 443"/>
                <a:gd name="T21" fmla="*/ 4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3" h="90">
                  <a:moveTo>
                    <a:pt x="442" y="43"/>
                  </a:moveTo>
                  <a:cubicBezTo>
                    <a:pt x="440" y="0"/>
                    <a:pt x="301" y="31"/>
                    <a:pt x="212" y="26"/>
                  </a:cubicBezTo>
                  <a:cubicBezTo>
                    <a:pt x="141" y="22"/>
                    <a:pt x="72" y="21"/>
                    <a:pt x="34" y="30"/>
                  </a:cubicBezTo>
                  <a:cubicBezTo>
                    <a:pt x="27" y="32"/>
                    <a:pt x="22" y="34"/>
                    <a:pt x="17" y="36"/>
                  </a:cubicBezTo>
                  <a:cubicBezTo>
                    <a:pt x="6" y="41"/>
                    <a:pt x="0" y="48"/>
                    <a:pt x="1" y="58"/>
                  </a:cubicBezTo>
                  <a:cubicBezTo>
                    <a:pt x="5" y="79"/>
                    <a:pt x="66" y="87"/>
                    <a:pt x="135" y="89"/>
                  </a:cubicBezTo>
                  <a:cubicBezTo>
                    <a:pt x="143" y="89"/>
                    <a:pt x="151" y="89"/>
                    <a:pt x="158" y="89"/>
                  </a:cubicBezTo>
                  <a:cubicBezTo>
                    <a:pt x="201" y="90"/>
                    <a:pt x="244" y="89"/>
                    <a:pt x="277" y="89"/>
                  </a:cubicBezTo>
                  <a:cubicBezTo>
                    <a:pt x="301" y="89"/>
                    <a:pt x="324" y="89"/>
                    <a:pt x="344" y="88"/>
                  </a:cubicBezTo>
                  <a:cubicBezTo>
                    <a:pt x="352" y="88"/>
                    <a:pt x="360" y="87"/>
                    <a:pt x="367" y="86"/>
                  </a:cubicBezTo>
                  <a:cubicBezTo>
                    <a:pt x="413" y="82"/>
                    <a:pt x="443" y="71"/>
                    <a:pt x="442" y="43"/>
                  </a:cubicBezTo>
                  <a:close/>
                </a:path>
              </a:pathLst>
            </a:custGeom>
            <a:solidFill>
              <a:srgbClr val="6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8215313" y="1419225"/>
              <a:ext cx="1588" cy="4286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23 h 23"/>
                <a:gd name="T4" fmla="*/ 0 w 1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3">
                  <a:moveTo>
                    <a:pt x="0" y="0"/>
                  </a:moveTo>
                  <a:cubicBezTo>
                    <a:pt x="0" y="8"/>
                    <a:pt x="0" y="15"/>
                    <a:pt x="0" y="23"/>
                  </a:cubicBezTo>
                  <a:cubicBezTo>
                    <a:pt x="1" y="1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4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9074150" y="1001713"/>
              <a:ext cx="25400" cy="41275"/>
            </a:xfrm>
            <a:custGeom>
              <a:avLst/>
              <a:gdLst>
                <a:gd name="T0" fmla="*/ 0 w 14"/>
                <a:gd name="T1" fmla="*/ 0 h 23"/>
                <a:gd name="T2" fmla="*/ 14 w 14"/>
                <a:gd name="T3" fmla="*/ 23 h 23"/>
                <a:gd name="T4" fmla="*/ 0 w 14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3">
                  <a:moveTo>
                    <a:pt x="0" y="0"/>
                  </a:moveTo>
                  <a:cubicBezTo>
                    <a:pt x="5" y="9"/>
                    <a:pt x="9" y="16"/>
                    <a:pt x="14" y="23"/>
                  </a:cubicBezTo>
                  <a:cubicBezTo>
                    <a:pt x="10" y="15"/>
                    <a:pt x="5" y="7"/>
                    <a:pt x="0" y="0"/>
                  </a:cubicBezTo>
                  <a:close/>
                </a:path>
              </a:pathLst>
            </a:custGeom>
            <a:solidFill>
              <a:srgbClr val="F4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077325" y="2682875"/>
              <a:ext cx="150813" cy="60325"/>
            </a:xfrm>
            <a:custGeom>
              <a:avLst/>
              <a:gdLst>
                <a:gd name="T0" fmla="*/ 36 w 81"/>
                <a:gd name="T1" fmla="*/ 5 h 32"/>
                <a:gd name="T2" fmla="*/ 33 w 81"/>
                <a:gd name="T3" fmla="*/ 5 h 32"/>
                <a:gd name="T4" fmla="*/ 33 w 81"/>
                <a:gd name="T5" fmla="*/ 5 h 32"/>
                <a:gd name="T6" fmla="*/ 9 w 81"/>
                <a:gd name="T7" fmla="*/ 8 h 32"/>
                <a:gd name="T8" fmla="*/ 9 w 81"/>
                <a:gd name="T9" fmla="*/ 5 h 32"/>
                <a:gd name="T10" fmla="*/ 7 w 81"/>
                <a:gd name="T11" fmla="*/ 5 h 32"/>
                <a:gd name="T12" fmla="*/ 5 w 81"/>
                <a:gd name="T13" fmla="*/ 8 h 32"/>
                <a:gd name="T14" fmla="*/ 4 w 81"/>
                <a:gd name="T15" fmla="*/ 23 h 32"/>
                <a:gd name="T16" fmla="*/ 0 w 81"/>
                <a:gd name="T17" fmla="*/ 23 h 32"/>
                <a:gd name="T18" fmla="*/ 0 w 81"/>
                <a:gd name="T19" fmla="*/ 23 h 32"/>
                <a:gd name="T20" fmla="*/ 8 w 81"/>
                <a:gd name="T21" fmla="*/ 25 h 32"/>
                <a:gd name="T22" fmla="*/ 42 w 81"/>
                <a:gd name="T23" fmla="*/ 32 h 32"/>
                <a:gd name="T24" fmla="*/ 79 w 81"/>
                <a:gd name="T25" fmla="*/ 11 h 32"/>
                <a:gd name="T26" fmla="*/ 36 w 81"/>
                <a:gd name="T27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32">
                  <a:moveTo>
                    <a:pt x="36" y="5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7"/>
                    <a:pt x="9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7"/>
                    <a:pt x="5" y="8"/>
                  </a:cubicBezTo>
                  <a:cubicBezTo>
                    <a:pt x="5" y="17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7" y="30"/>
                    <a:pt x="32" y="30"/>
                    <a:pt x="42" y="32"/>
                  </a:cubicBezTo>
                  <a:cubicBezTo>
                    <a:pt x="61" y="28"/>
                    <a:pt x="78" y="19"/>
                    <a:pt x="79" y="11"/>
                  </a:cubicBezTo>
                  <a:cubicBezTo>
                    <a:pt x="81" y="0"/>
                    <a:pt x="52" y="11"/>
                    <a:pt x="36" y="5"/>
                  </a:cubicBezTo>
                  <a:close/>
                </a:path>
              </a:pathLst>
            </a:custGeom>
            <a:solidFill>
              <a:srgbClr val="7E41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8242300" y="2244725"/>
              <a:ext cx="908050" cy="481013"/>
            </a:xfrm>
            <a:custGeom>
              <a:avLst/>
              <a:gdLst>
                <a:gd name="T0" fmla="*/ 449 w 489"/>
                <a:gd name="T1" fmla="*/ 260 h 260"/>
                <a:gd name="T2" fmla="*/ 450 w 489"/>
                <a:gd name="T3" fmla="*/ 260 h 260"/>
                <a:gd name="T4" fmla="*/ 454 w 489"/>
                <a:gd name="T5" fmla="*/ 260 h 260"/>
                <a:gd name="T6" fmla="*/ 455 w 489"/>
                <a:gd name="T7" fmla="*/ 245 h 260"/>
                <a:gd name="T8" fmla="*/ 455 w 489"/>
                <a:gd name="T9" fmla="*/ 172 h 260"/>
                <a:gd name="T10" fmla="*/ 459 w 489"/>
                <a:gd name="T11" fmla="*/ 242 h 260"/>
                <a:gd name="T12" fmla="*/ 459 w 489"/>
                <a:gd name="T13" fmla="*/ 245 h 260"/>
                <a:gd name="T14" fmla="*/ 483 w 489"/>
                <a:gd name="T15" fmla="*/ 242 h 260"/>
                <a:gd name="T16" fmla="*/ 483 w 489"/>
                <a:gd name="T17" fmla="*/ 242 h 260"/>
                <a:gd name="T18" fmla="*/ 481 w 489"/>
                <a:gd name="T19" fmla="*/ 128 h 260"/>
                <a:gd name="T20" fmla="*/ 463 w 489"/>
                <a:gd name="T21" fmla="*/ 61 h 260"/>
                <a:gd name="T22" fmla="*/ 484 w 489"/>
                <a:gd name="T23" fmla="*/ 23 h 260"/>
                <a:gd name="T24" fmla="*/ 0 w 489"/>
                <a:gd name="T25" fmla="*/ 19 h 260"/>
                <a:gd name="T26" fmla="*/ 322 w 489"/>
                <a:gd name="T27" fmla="*/ 123 h 260"/>
                <a:gd name="T28" fmla="*/ 383 w 489"/>
                <a:gd name="T29" fmla="*/ 107 h 260"/>
                <a:gd name="T30" fmla="*/ 421 w 489"/>
                <a:gd name="T31" fmla="*/ 157 h 260"/>
                <a:gd name="T32" fmla="*/ 429 w 489"/>
                <a:gd name="T33" fmla="*/ 257 h 260"/>
                <a:gd name="T34" fmla="*/ 430 w 489"/>
                <a:gd name="T35" fmla="*/ 257 h 260"/>
                <a:gd name="T36" fmla="*/ 449 w 489"/>
                <a:gd name="T37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9" h="260">
                  <a:moveTo>
                    <a:pt x="449" y="260"/>
                  </a:moveTo>
                  <a:cubicBezTo>
                    <a:pt x="450" y="260"/>
                    <a:pt x="450" y="260"/>
                    <a:pt x="450" y="260"/>
                  </a:cubicBezTo>
                  <a:cubicBezTo>
                    <a:pt x="454" y="260"/>
                    <a:pt x="454" y="260"/>
                    <a:pt x="454" y="260"/>
                  </a:cubicBezTo>
                  <a:cubicBezTo>
                    <a:pt x="454" y="260"/>
                    <a:pt x="455" y="254"/>
                    <a:pt x="455" y="245"/>
                  </a:cubicBezTo>
                  <a:cubicBezTo>
                    <a:pt x="456" y="228"/>
                    <a:pt x="456" y="198"/>
                    <a:pt x="455" y="172"/>
                  </a:cubicBezTo>
                  <a:cubicBezTo>
                    <a:pt x="458" y="200"/>
                    <a:pt x="459" y="233"/>
                    <a:pt x="459" y="242"/>
                  </a:cubicBezTo>
                  <a:cubicBezTo>
                    <a:pt x="459" y="244"/>
                    <a:pt x="459" y="245"/>
                    <a:pt x="459" y="245"/>
                  </a:cubicBezTo>
                  <a:cubicBezTo>
                    <a:pt x="483" y="242"/>
                    <a:pt x="483" y="242"/>
                    <a:pt x="483" y="242"/>
                  </a:cubicBezTo>
                  <a:cubicBezTo>
                    <a:pt x="483" y="242"/>
                    <a:pt x="483" y="242"/>
                    <a:pt x="483" y="242"/>
                  </a:cubicBezTo>
                  <a:cubicBezTo>
                    <a:pt x="484" y="235"/>
                    <a:pt x="487" y="159"/>
                    <a:pt x="481" y="128"/>
                  </a:cubicBezTo>
                  <a:cubicBezTo>
                    <a:pt x="477" y="105"/>
                    <a:pt x="469" y="78"/>
                    <a:pt x="463" y="61"/>
                  </a:cubicBezTo>
                  <a:cubicBezTo>
                    <a:pt x="475" y="48"/>
                    <a:pt x="480" y="35"/>
                    <a:pt x="484" y="23"/>
                  </a:cubicBezTo>
                  <a:cubicBezTo>
                    <a:pt x="489" y="0"/>
                    <a:pt x="0" y="19"/>
                    <a:pt x="0" y="19"/>
                  </a:cubicBezTo>
                  <a:cubicBezTo>
                    <a:pt x="40" y="135"/>
                    <a:pt x="250" y="130"/>
                    <a:pt x="322" y="123"/>
                  </a:cubicBezTo>
                  <a:cubicBezTo>
                    <a:pt x="346" y="118"/>
                    <a:pt x="367" y="113"/>
                    <a:pt x="383" y="107"/>
                  </a:cubicBezTo>
                  <a:cubicBezTo>
                    <a:pt x="392" y="114"/>
                    <a:pt x="416" y="132"/>
                    <a:pt x="421" y="157"/>
                  </a:cubicBezTo>
                  <a:cubicBezTo>
                    <a:pt x="426" y="183"/>
                    <a:pt x="429" y="240"/>
                    <a:pt x="429" y="257"/>
                  </a:cubicBezTo>
                  <a:cubicBezTo>
                    <a:pt x="430" y="257"/>
                    <a:pt x="430" y="257"/>
                    <a:pt x="430" y="257"/>
                  </a:cubicBezTo>
                  <a:lnTo>
                    <a:pt x="449" y="260"/>
                  </a:lnTo>
                  <a:close/>
                </a:path>
              </a:pathLst>
            </a:custGeom>
            <a:solidFill>
              <a:srgbClr val="313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8997950" y="2720975"/>
              <a:ext cx="177800" cy="71438"/>
            </a:xfrm>
            <a:custGeom>
              <a:avLst/>
              <a:gdLst>
                <a:gd name="T0" fmla="*/ 43 w 96"/>
                <a:gd name="T1" fmla="*/ 3 h 39"/>
                <a:gd name="T2" fmla="*/ 42 w 96"/>
                <a:gd name="T3" fmla="*/ 3 h 39"/>
                <a:gd name="T4" fmla="*/ 23 w 96"/>
                <a:gd name="T5" fmla="*/ 0 h 39"/>
                <a:gd name="T6" fmla="*/ 22 w 96"/>
                <a:gd name="T7" fmla="*/ 0 h 39"/>
                <a:gd name="T8" fmla="*/ 24 w 96"/>
                <a:gd name="T9" fmla="*/ 29 h 39"/>
                <a:gd name="T10" fmla="*/ 94 w 96"/>
                <a:gd name="T11" fmla="*/ 19 h 39"/>
                <a:gd name="T12" fmla="*/ 85 w 96"/>
                <a:gd name="T13" fmla="*/ 12 h 39"/>
                <a:gd name="T14" fmla="*/ 51 w 96"/>
                <a:gd name="T15" fmla="*/ 5 h 39"/>
                <a:gd name="T16" fmla="*/ 43 w 96"/>
                <a:gd name="T17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39">
                  <a:moveTo>
                    <a:pt x="43" y="3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3"/>
                    <a:pt x="0" y="20"/>
                    <a:pt x="24" y="29"/>
                  </a:cubicBezTo>
                  <a:cubicBezTo>
                    <a:pt x="50" y="39"/>
                    <a:pt x="90" y="30"/>
                    <a:pt x="94" y="19"/>
                  </a:cubicBezTo>
                  <a:cubicBezTo>
                    <a:pt x="96" y="15"/>
                    <a:pt x="92" y="13"/>
                    <a:pt x="85" y="12"/>
                  </a:cubicBezTo>
                  <a:cubicBezTo>
                    <a:pt x="75" y="10"/>
                    <a:pt x="60" y="10"/>
                    <a:pt x="51" y="5"/>
                  </a:cubicBezTo>
                  <a:lnTo>
                    <a:pt x="43" y="3"/>
                  </a:lnTo>
                  <a:close/>
                </a:path>
              </a:pathLst>
            </a:custGeom>
            <a:solidFill>
              <a:srgbClr val="8A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8220075" y="1012825"/>
              <a:ext cx="979488" cy="690563"/>
            </a:xfrm>
            <a:custGeom>
              <a:avLst/>
              <a:gdLst>
                <a:gd name="T0" fmla="*/ 427 w 528"/>
                <a:gd name="T1" fmla="*/ 27 h 373"/>
                <a:gd name="T2" fmla="*/ 284 w 528"/>
                <a:gd name="T3" fmla="*/ 48 h 373"/>
                <a:gd name="T4" fmla="*/ 213 w 528"/>
                <a:gd name="T5" fmla="*/ 64 h 373"/>
                <a:gd name="T6" fmla="*/ 170 w 528"/>
                <a:gd name="T7" fmla="*/ 72 h 373"/>
                <a:gd name="T8" fmla="*/ 162 w 528"/>
                <a:gd name="T9" fmla="*/ 265 h 373"/>
                <a:gd name="T10" fmla="*/ 115 w 528"/>
                <a:gd name="T11" fmla="*/ 265 h 373"/>
                <a:gd name="T12" fmla="*/ 115 w 528"/>
                <a:gd name="T13" fmla="*/ 172 h 373"/>
                <a:gd name="T14" fmla="*/ 114 w 528"/>
                <a:gd name="T15" fmla="*/ 166 h 373"/>
                <a:gd name="T16" fmla="*/ 46 w 528"/>
                <a:gd name="T17" fmla="*/ 245 h 373"/>
                <a:gd name="T18" fmla="*/ 0 w 528"/>
                <a:gd name="T19" fmla="*/ 280 h 373"/>
                <a:gd name="T20" fmla="*/ 4 w 528"/>
                <a:gd name="T21" fmla="*/ 314 h 373"/>
                <a:gd name="T22" fmla="*/ 6 w 528"/>
                <a:gd name="T23" fmla="*/ 314 h 373"/>
                <a:gd name="T24" fmla="*/ 381 w 528"/>
                <a:gd name="T25" fmla="*/ 352 h 373"/>
                <a:gd name="T26" fmla="*/ 486 w 528"/>
                <a:gd name="T27" fmla="*/ 333 h 373"/>
                <a:gd name="T28" fmla="*/ 497 w 528"/>
                <a:gd name="T29" fmla="*/ 330 h 373"/>
                <a:gd name="T30" fmla="*/ 498 w 528"/>
                <a:gd name="T31" fmla="*/ 330 h 373"/>
                <a:gd name="T32" fmla="*/ 492 w 528"/>
                <a:gd name="T33" fmla="*/ 59 h 373"/>
                <a:gd name="T34" fmla="*/ 484 w 528"/>
                <a:gd name="T35" fmla="*/ 57 h 373"/>
                <a:gd name="T36" fmla="*/ 427 w 528"/>
                <a:gd name="T37" fmla="*/ 27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8" h="373">
                  <a:moveTo>
                    <a:pt x="427" y="27"/>
                  </a:moveTo>
                  <a:cubicBezTo>
                    <a:pt x="364" y="0"/>
                    <a:pt x="323" y="17"/>
                    <a:pt x="284" y="48"/>
                  </a:cubicBezTo>
                  <a:cubicBezTo>
                    <a:pt x="257" y="69"/>
                    <a:pt x="233" y="67"/>
                    <a:pt x="213" y="64"/>
                  </a:cubicBezTo>
                  <a:cubicBezTo>
                    <a:pt x="196" y="62"/>
                    <a:pt x="182" y="60"/>
                    <a:pt x="170" y="72"/>
                  </a:cubicBezTo>
                  <a:cubicBezTo>
                    <a:pt x="135" y="109"/>
                    <a:pt x="162" y="265"/>
                    <a:pt x="162" y="265"/>
                  </a:cubicBezTo>
                  <a:cubicBezTo>
                    <a:pt x="155" y="258"/>
                    <a:pt x="115" y="265"/>
                    <a:pt x="115" y="265"/>
                  </a:cubicBezTo>
                  <a:cubicBezTo>
                    <a:pt x="121" y="250"/>
                    <a:pt x="123" y="223"/>
                    <a:pt x="115" y="172"/>
                  </a:cubicBezTo>
                  <a:cubicBezTo>
                    <a:pt x="115" y="170"/>
                    <a:pt x="114" y="168"/>
                    <a:pt x="114" y="166"/>
                  </a:cubicBezTo>
                  <a:cubicBezTo>
                    <a:pt x="104" y="121"/>
                    <a:pt x="59" y="170"/>
                    <a:pt x="46" y="245"/>
                  </a:cubicBezTo>
                  <a:cubicBezTo>
                    <a:pt x="38" y="288"/>
                    <a:pt x="17" y="288"/>
                    <a:pt x="0" y="280"/>
                  </a:cubicBezTo>
                  <a:cubicBezTo>
                    <a:pt x="1" y="291"/>
                    <a:pt x="2" y="302"/>
                    <a:pt x="4" y="314"/>
                  </a:cubicBezTo>
                  <a:cubicBezTo>
                    <a:pt x="4" y="314"/>
                    <a:pt x="4" y="314"/>
                    <a:pt x="6" y="314"/>
                  </a:cubicBezTo>
                  <a:cubicBezTo>
                    <a:pt x="25" y="321"/>
                    <a:pt x="188" y="373"/>
                    <a:pt x="381" y="352"/>
                  </a:cubicBezTo>
                  <a:cubicBezTo>
                    <a:pt x="415" y="348"/>
                    <a:pt x="450" y="342"/>
                    <a:pt x="486" y="333"/>
                  </a:cubicBezTo>
                  <a:cubicBezTo>
                    <a:pt x="490" y="332"/>
                    <a:pt x="493" y="331"/>
                    <a:pt x="497" y="330"/>
                  </a:cubicBezTo>
                  <a:cubicBezTo>
                    <a:pt x="498" y="330"/>
                    <a:pt x="498" y="330"/>
                    <a:pt x="498" y="330"/>
                  </a:cubicBezTo>
                  <a:cubicBezTo>
                    <a:pt x="498" y="330"/>
                    <a:pt x="528" y="176"/>
                    <a:pt x="492" y="59"/>
                  </a:cubicBezTo>
                  <a:cubicBezTo>
                    <a:pt x="489" y="59"/>
                    <a:pt x="486" y="58"/>
                    <a:pt x="484" y="57"/>
                  </a:cubicBezTo>
                  <a:cubicBezTo>
                    <a:pt x="472" y="52"/>
                    <a:pt x="445" y="35"/>
                    <a:pt x="427" y="27"/>
                  </a:cubicBezTo>
                </a:path>
              </a:pathLst>
            </a:custGeom>
            <a:solidFill>
              <a:srgbClr val="F4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8153400" y="685800"/>
              <a:ext cx="1052513" cy="860425"/>
            </a:xfrm>
            <a:custGeom>
              <a:avLst/>
              <a:gdLst>
                <a:gd name="T0" fmla="*/ 563 w 567"/>
                <a:gd name="T1" fmla="*/ 201 h 464"/>
                <a:gd name="T2" fmla="*/ 519 w 567"/>
                <a:gd name="T3" fmla="*/ 203 h 464"/>
                <a:gd name="T4" fmla="*/ 510 w 567"/>
                <a:gd name="T5" fmla="*/ 193 h 464"/>
                <a:gd name="T6" fmla="*/ 496 w 567"/>
                <a:gd name="T7" fmla="*/ 170 h 464"/>
                <a:gd name="T8" fmla="*/ 468 w 567"/>
                <a:gd name="T9" fmla="*/ 125 h 464"/>
                <a:gd name="T10" fmla="*/ 116 w 567"/>
                <a:gd name="T11" fmla="*/ 150 h 464"/>
                <a:gd name="T12" fmla="*/ 33 w 567"/>
                <a:gd name="T13" fmla="*/ 396 h 464"/>
                <a:gd name="T14" fmla="*/ 33 w 567"/>
                <a:gd name="T15" fmla="*/ 396 h 464"/>
                <a:gd name="T16" fmla="*/ 33 w 567"/>
                <a:gd name="T17" fmla="*/ 419 h 464"/>
                <a:gd name="T18" fmla="*/ 11 w 567"/>
                <a:gd name="T19" fmla="*/ 437 h 464"/>
                <a:gd name="T20" fmla="*/ 36 w 567"/>
                <a:gd name="T21" fmla="*/ 456 h 464"/>
                <a:gd name="T22" fmla="*/ 82 w 567"/>
                <a:gd name="T23" fmla="*/ 421 h 464"/>
                <a:gd name="T24" fmla="*/ 150 w 567"/>
                <a:gd name="T25" fmla="*/ 342 h 464"/>
                <a:gd name="T26" fmla="*/ 151 w 567"/>
                <a:gd name="T27" fmla="*/ 348 h 464"/>
                <a:gd name="T28" fmla="*/ 151 w 567"/>
                <a:gd name="T29" fmla="*/ 441 h 464"/>
                <a:gd name="T30" fmla="*/ 198 w 567"/>
                <a:gd name="T31" fmla="*/ 441 h 464"/>
                <a:gd name="T32" fmla="*/ 206 w 567"/>
                <a:gd name="T33" fmla="*/ 248 h 464"/>
                <a:gd name="T34" fmla="*/ 320 w 567"/>
                <a:gd name="T35" fmla="*/ 224 h 464"/>
                <a:gd name="T36" fmla="*/ 463 w 567"/>
                <a:gd name="T37" fmla="*/ 203 h 464"/>
                <a:gd name="T38" fmla="*/ 520 w 567"/>
                <a:gd name="T39" fmla="*/ 233 h 464"/>
                <a:gd name="T40" fmla="*/ 528 w 567"/>
                <a:gd name="T41" fmla="*/ 235 h 464"/>
                <a:gd name="T42" fmla="*/ 563 w 567"/>
                <a:gd name="T43" fmla="*/ 20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7" h="464">
                  <a:moveTo>
                    <a:pt x="563" y="201"/>
                  </a:moveTo>
                  <a:cubicBezTo>
                    <a:pt x="563" y="201"/>
                    <a:pt x="542" y="223"/>
                    <a:pt x="519" y="203"/>
                  </a:cubicBezTo>
                  <a:cubicBezTo>
                    <a:pt x="516" y="200"/>
                    <a:pt x="513" y="197"/>
                    <a:pt x="510" y="193"/>
                  </a:cubicBezTo>
                  <a:cubicBezTo>
                    <a:pt x="505" y="186"/>
                    <a:pt x="501" y="179"/>
                    <a:pt x="496" y="170"/>
                  </a:cubicBezTo>
                  <a:cubicBezTo>
                    <a:pt x="488" y="156"/>
                    <a:pt x="479" y="140"/>
                    <a:pt x="468" y="125"/>
                  </a:cubicBezTo>
                  <a:cubicBezTo>
                    <a:pt x="422" y="63"/>
                    <a:pt x="209" y="0"/>
                    <a:pt x="116" y="150"/>
                  </a:cubicBezTo>
                  <a:cubicBezTo>
                    <a:pt x="116" y="150"/>
                    <a:pt x="0" y="155"/>
                    <a:pt x="33" y="396"/>
                  </a:cubicBezTo>
                  <a:cubicBezTo>
                    <a:pt x="33" y="396"/>
                    <a:pt x="33" y="396"/>
                    <a:pt x="33" y="396"/>
                  </a:cubicBezTo>
                  <a:cubicBezTo>
                    <a:pt x="33" y="398"/>
                    <a:pt x="34" y="408"/>
                    <a:pt x="33" y="419"/>
                  </a:cubicBezTo>
                  <a:cubicBezTo>
                    <a:pt x="32" y="430"/>
                    <a:pt x="26" y="442"/>
                    <a:pt x="11" y="437"/>
                  </a:cubicBezTo>
                  <a:cubicBezTo>
                    <a:pt x="11" y="437"/>
                    <a:pt x="22" y="449"/>
                    <a:pt x="36" y="456"/>
                  </a:cubicBezTo>
                  <a:cubicBezTo>
                    <a:pt x="53" y="464"/>
                    <a:pt x="74" y="464"/>
                    <a:pt x="82" y="421"/>
                  </a:cubicBezTo>
                  <a:cubicBezTo>
                    <a:pt x="95" y="346"/>
                    <a:pt x="140" y="297"/>
                    <a:pt x="150" y="342"/>
                  </a:cubicBezTo>
                  <a:cubicBezTo>
                    <a:pt x="150" y="344"/>
                    <a:pt x="151" y="346"/>
                    <a:pt x="151" y="348"/>
                  </a:cubicBezTo>
                  <a:cubicBezTo>
                    <a:pt x="159" y="399"/>
                    <a:pt x="157" y="426"/>
                    <a:pt x="151" y="441"/>
                  </a:cubicBezTo>
                  <a:cubicBezTo>
                    <a:pt x="151" y="441"/>
                    <a:pt x="191" y="434"/>
                    <a:pt x="198" y="441"/>
                  </a:cubicBezTo>
                  <a:cubicBezTo>
                    <a:pt x="198" y="441"/>
                    <a:pt x="171" y="285"/>
                    <a:pt x="206" y="248"/>
                  </a:cubicBezTo>
                  <a:cubicBezTo>
                    <a:pt x="232" y="222"/>
                    <a:pt x="270" y="263"/>
                    <a:pt x="320" y="224"/>
                  </a:cubicBezTo>
                  <a:cubicBezTo>
                    <a:pt x="359" y="193"/>
                    <a:pt x="400" y="176"/>
                    <a:pt x="463" y="203"/>
                  </a:cubicBezTo>
                  <a:cubicBezTo>
                    <a:pt x="481" y="211"/>
                    <a:pt x="508" y="228"/>
                    <a:pt x="520" y="233"/>
                  </a:cubicBezTo>
                  <a:cubicBezTo>
                    <a:pt x="522" y="234"/>
                    <a:pt x="525" y="235"/>
                    <a:pt x="528" y="235"/>
                  </a:cubicBezTo>
                  <a:cubicBezTo>
                    <a:pt x="544" y="238"/>
                    <a:pt x="567" y="228"/>
                    <a:pt x="563" y="201"/>
                  </a:cubicBezTo>
                  <a:close/>
                </a:path>
              </a:pathLst>
            </a:custGeom>
            <a:solidFill>
              <a:srgbClr val="8A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8750300" y="1362075"/>
              <a:ext cx="115888" cy="73025"/>
            </a:xfrm>
            <a:custGeom>
              <a:avLst/>
              <a:gdLst>
                <a:gd name="T0" fmla="*/ 36 w 62"/>
                <a:gd name="T1" fmla="*/ 0 h 39"/>
                <a:gd name="T2" fmla="*/ 28 w 62"/>
                <a:gd name="T3" fmla="*/ 1 h 39"/>
                <a:gd name="T4" fmla="*/ 1 w 62"/>
                <a:gd name="T5" fmla="*/ 25 h 39"/>
                <a:gd name="T6" fmla="*/ 26 w 62"/>
                <a:gd name="T7" fmla="*/ 39 h 39"/>
                <a:gd name="T8" fmla="*/ 34 w 62"/>
                <a:gd name="T9" fmla="*/ 38 h 39"/>
                <a:gd name="T10" fmla="*/ 60 w 62"/>
                <a:gd name="T11" fmla="*/ 14 h 39"/>
                <a:gd name="T12" fmla="*/ 36 w 62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9">
                  <a:moveTo>
                    <a:pt x="36" y="0"/>
                  </a:moveTo>
                  <a:cubicBezTo>
                    <a:pt x="33" y="0"/>
                    <a:pt x="30" y="0"/>
                    <a:pt x="28" y="1"/>
                  </a:cubicBezTo>
                  <a:cubicBezTo>
                    <a:pt x="11" y="4"/>
                    <a:pt x="0" y="15"/>
                    <a:pt x="1" y="25"/>
                  </a:cubicBezTo>
                  <a:cubicBezTo>
                    <a:pt x="3" y="33"/>
                    <a:pt x="13" y="39"/>
                    <a:pt x="26" y="39"/>
                  </a:cubicBezTo>
                  <a:cubicBezTo>
                    <a:pt x="29" y="39"/>
                    <a:pt x="31" y="38"/>
                    <a:pt x="34" y="38"/>
                  </a:cubicBezTo>
                  <a:cubicBezTo>
                    <a:pt x="51" y="35"/>
                    <a:pt x="62" y="24"/>
                    <a:pt x="60" y="14"/>
                  </a:cubicBezTo>
                  <a:cubicBezTo>
                    <a:pt x="59" y="6"/>
                    <a:pt x="49" y="0"/>
                    <a:pt x="36" y="0"/>
                  </a:cubicBezTo>
                </a:path>
              </a:pathLst>
            </a:custGeom>
            <a:solidFill>
              <a:srgbClr val="F3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9007475" y="1325563"/>
              <a:ext cx="84138" cy="57150"/>
            </a:xfrm>
            <a:custGeom>
              <a:avLst/>
              <a:gdLst>
                <a:gd name="T0" fmla="*/ 26 w 46"/>
                <a:gd name="T1" fmla="*/ 0 h 31"/>
                <a:gd name="T2" fmla="*/ 20 w 46"/>
                <a:gd name="T3" fmla="*/ 1 h 31"/>
                <a:gd name="T4" fmla="*/ 2 w 46"/>
                <a:gd name="T5" fmla="*/ 20 h 31"/>
                <a:gd name="T6" fmla="*/ 19 w 46"/>
                <a:gd name="T7" fmla="*/ 31 h 31"/>
                <a:gd name="T8" fmla="*/ 26 w 46"/>
                <a:gd name="T9" fmla="*/ 30 h 31"/>
                <a:gd name="T10" fmla="*/ 44 w 46"/>
                <a:gd name="T11" fmla="*/ 11 h 31"/>
                <a:gd name="T12" fmla="*/ 26 w 4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31">
                  <a:moveTo>
                    <a:pt x="26" y="0"/>
                  </a:moveTo>
                  <a:cubicBezTo>
                    <a:pt x="24" y="0"/>
                    <a:pt x="22" y="1"/>
                    <a:pt x="20" y="1"/>
                  </a:cubicBezTo>
                  <a:cubicBezTo>
                    <a:pt x="8" y="4"/>
                    <a:pt x="0" y="12"/>
                    <a:pt x="2" y="20"/>
                  </a:cubicBezTo>
                  <a:cubicBezTo>
                    <a:pt x="3" y="27"/>
                    <a:pt x="10" y="31"/>
                    <a:pt x="19" y="31"/>
                  </a:cubicBezTo>
                  <a:cubicBezTo>
                    <a:pt x="22" y="31"/>
                    <a:pt x="24" y="31"/>
                    <a:pt x="26" y="30"/>
                  </a:cubicBezTo>
                  <a:cubicBezTo>
                    <a:pt x="38" y="28"/>
                    <a:pt x="46" y="19"/>
                    <a:pt x="44" y="11"/>
                  </a:cubicBezTo>
                  <a:cubicBezTo>
                    <a:pt x="43" y="5"/>
                    <a:pt x="35" y="0"/>
                    <a:pt x="26" y="0"/>
                  </a:cubicBezTo>
                </a:path>
              </a:pathLst>
            </a:custGeom>
            <a:solidFill>
              <a:srgbClr val="F3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8834438" y="1449388"/>
              <a:ext cx="265113" cy="131763"/>
            </a:xfrm>
            <a:custGeom>
              <a:avLst/>
              <a:gdLst>
                <a:gd name="T0" fmla="*/ 90 w 143"/>
                <a:gd name="T1" fmla="*/ 16 h 71"/>
                <a:gd name="T2" fmla="*/ 63 w 143"/>
                <a:gd name="T3" fmla="*/ 31 h 71"/>
                <a:gd name="T4" fmla="*/ 54 w 143"/>
                <a:gd name="T5" fmla="*/ 20 h 71"/>
                <a:gd name="T6" fmla="*/ 0 w 143"/>
                <a:gd name="T7" fmla="*/ 62 h 71"/>
                <a:gd name="T8" fmla="*/ 26 w 143"/>
                <a:gd name="T9" fmla="*/ 62 h 71"/>
                <a:gd name="T10" fmla="*/ 53 w 143"/>
                <a:gd name="T11" fmla="*/ 62 h 71"/>
                <a:gd name="T12" fmla="*/ 79 w 143"/>
                <a:gd name="T13" fmla="*/ 49 h 71"/>
                <a:gd name="T14" fmla="*/ 101 w 143"/>
                <a:gd name="T15" fmla="*/ 55 h 71"/>
                <a:gd name="T16" fmla="*/ 124 w 143"/>
                <a:gd name="T17" fmla="*/ 40 h 71"/>
                <a:gd name="T18" fmla="*/ 143 w 143"/>
                <a:gd name="T19" fmla="*/ 30 h 71"/>
                <a:gd name="T20" fmla="*/ 90 w 143"/>
                <a:gd name="T21" fmla="*/ 1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71">
                  <a:moveTo>
                    <a:pt x="90" y="16"/>
                  </a:moveTo>
                  <a:cubicBezTo>
                    <a:pt x="91" y="34"/>
                    <a:pt x="78" y="38"/>
                    <a:pt x="63" y="31"/>
                  </a:cubicBezTo>
                  <a:cubicBezTo>
                    <a:pt x="59" y="29"/>
                    <a:pt x="56" y="25"/>
                    <a:pt x="54" y="20"/>
                  </a:cubicBezTo>
                  <a:cubicBezTo>
                    <a:pt x="34" y="20"/>
                    <a:pt x="8" y="27"/>
                    <a:pt x="0" y="62"/>
                  </a:cubicBezTo>
                  <a:cubicBezTo>
                    <a:pt x="0" y="62"/>
                    <a:pt x="14" y="71"/>
                    <a:pt x="26" y="62"/>
                  </a:cubicBezTo>
                  <a:cubicBezTo>
                    <a:pt x="34" y="56"/>
                    <a:pt x="45" y="57"/>
                    <a:pt x="53" y="62"/>
                  </a:cubicBezTo>
                  <a:cubicBezTo>
                    <a:pt x="63" y="69"/>
                    <a:pt x="80" y="64"/>
                    <a:pt x="79" y="49"/>
                  </a:cubicBezTo>
                  <a:cubicBezTo>
                    <a:pt x="79" y="49"/>
                    <a:pt x="88" y="61"/>
                    <a:pt x="101" y="55"/>
                  </a:cubicBezTo>
                  <a:cubicBezTo>
                    <a:pt x="114" y="49"/>
                    <a:pt x="111" y="39"/>
                    <a:pt x="124" y="40"/>
                  </a:cubicBezTo>
                  <a:cubicBezTo>
                    <a:pt x="137" y="40"/>
                    <a:pt x="143" y="30"/>
                    <a:pt x="143" y="30"/>
                  </a:cubicBezTo>
                  <a:cubicBezTo>
                    <a:pt x="143" y="30"/>
                    <a:pt x="128" y="0"/>
                    <a:pt x="90" y="16"/>
                  </a:cubicBezTo>
                  <a:close/>
                </a:path>
              </a:pathLst>
            </a:custGeom>
            <a:solidFill>
              <a:srgbClr val="8A4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8915400" y="1362075"/>
              <a:ext cx="87313" cy="157163"/>
            </a:xfrm>
            <a:custGeom>
              <a:avLst/>
              <a:gdLst>
                <a:gd name="T0" fmla="*/ 19 w 47"/>
                <a:gd name="T1" fmla="*/ 78 h 85"/>
                <a:gd name="T2" fmla="*/ 46 w 47"/>
                <a:gd name="T3" fmla="*/ 63 h 85"/>
                <a:gd name="T4" fmla="*/ 15 w 47"/>
                <a:gd name="T5" fmla="*/ 0 h 85"/>
                <a:gd name="T6" fmla="*/ 10 w 47"/>
                <a:gd name="T7" fmla="*/ 67 h 85"/>
                <a:gd name="T8" fmla="*/ 19 w 47"/>
                <a:gd name="T9" fmla="*/ 7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5">
                  <a:moveTo>
                    <a:pt x="19" y="78"/>
                  </a:moveTo>
                  <a:cubicBezTo>
                    <a:pt x="34" y="85"/>
                    <a:pt x="47" y="81"/>
                    <a:pt x="46" y="63"/>
                  </a:cubicBezTo>
                  <a:cubicBezTo>
                    <a:pt x="45" y="50"/>
                    <a:pt x="36" y="29"/>
                    <a:pt x="15" y="0"/>
                  </a:cubicBezTo>
                  <a:cubicBezTo>
                    <a:pt x="15" y="0"/>
                    <a:pt x="0" y="45"/>
                    <a:pt x="10" y="67"/>
                  </a:cubicBezTo>
                  <a:cubicBezTo>
                    <a:pt x="12" y="72"/>
                    <a:pt x="15" y="76"/>
                    <a:pt x="19" y="78"/>
                  </a:cubicBezTo>
                  <a:close/>
                </a:path>
              </a:pathLst>
            </a:custGeom>
            <a:solidFill>
              <a:srgbClr val="E4B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9010650" y="1270000"/>
              <a:ext cx="46038" cy="34925"/>
            </a:xfrm>
            <a:custGeom>
              <a:avLst/>
              <a:gdLst>
                <a:gd name="T0" fmla="*/ 7 w 25"/>
                <a:gd name="T1" fmla="*/ 15 h 19"/>
                <a:gd name="T2" fmla="*/ 2 w 25"/>
                <a:gd name="T3" fmla="*/ 19 h 19"/>
                <a:gd name="T4" fmla="*/ 1 w 25"/>
                <a:gd name="T5" fmla="*/ 16 h 19"/>
                <a:gd name="T6" fmla="*/ 10 w 25"/>
                <a:gd name="T7" fmla="*/ 2 h 19"/>
                <a:gd name="T8" fmla="*/ 24 w 25"/>
                <a:gd name="T9" fmla="*/ 11 h 19"/>
                <a:gd name="T10" fmla="*/ 24 w 25"/>
                <a:gd name="T11" fmla="*/ 17 h 19"/>
                <a:gd name="T12" fmla="*/ 7 w 25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9">
                  <a:moveTo>
                    <a:pt x="7" y="15"/>
                  </a:moveTo>
                  <a:cubicBezTo>
                    <a:pt x="5" y="16"/>
                    <a:pt x="3" y="18"/>
                    <a:pt x="2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0" y="9"/>
                    <a:pt x="4" y="3"/>
                    <a:pt x="10" y="2"/>
                  </a:cubicBezTo>
                  <a:cubicBezTo>
                    <a:pt x="17" y="0"/>
                    <a:pt x="23" y="4"/>
                    <a:pt x="24" y="11"/>
                  </a:cubicBezTo>
                  <a:cubicBezTo>
                    <a:pt x="25" y="13"/>
                    <a:pt x="25" y="15"/>
                    <a:pt x="24" y="17"/>
                  </a:cubicBezTo>
                  <a:cubicBezTo>
                    <a:pt x="19" y="14"/>
                    <a:pt x="13" y="12"/>
                    <a:pt x="7" y="15"/>
                  </a:cubicBezTo>
                  <a:close/>
                </a:path>
              </a:pathLst>
            </a:custGeom>
            <a:solidFill>
              <a:srgbClr val="564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780463" y="1296988"/>
              <a:ext cx="53975" cy="44450"/>
            </a:xfrm>
            <a:custGeom>
              <a:avLst/>
              <a:gdLst>
                <a:gd name="T0" fmla="*/ 9 w 29"/>
                <a:gd name="T1" fmla="*/ 19 h 24"/>
                <a:gd name="T2" fmla="*/ 4 w 29"/>
                <a:gd name="T3" fmla="*/ 24 h 24"/>
                <a:gd name="T4" fmla="*/ 2 w 29"/>
                <a:gd name="T5" fmla="*/ 20 h 24"/>
                <a:gd name="T6" fmla="*/ 11 w 29"/>
                <a:gd name="T7" fmla="*/ 2 h 24"/>
                <a:gd name="T8" fmla="*/ 28 w 29"/>
                <a:gd name="T9" fmla="*/ 11 h 24"/>
                <a:gd name="T10" fmla="*/ 29 w 29"/>
                <a:gd name="T11" fmla="*/ 18 h 24"/>
                <a:gd name="T12" fmla="*/ 9 w 29"/>
                <a:gd name="T13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9" y="19"/>
                  </a:moveTo>
                  <a:cubicBezTo>
                    <a:pt x="7" y="20"/>
                    <a:pt x="6" y="22"/>
                    <a:pt x="4" y="24"/>
                  </a:cubicBezTo>
                  <a:cubicBezTo>
                    <a:pt x="4" y="23"/>
                    <a:pt x="3" y="21"/>
                    <a:pt x="2" y="20"/>
                  </a:cubicBezTo>
                  <a:cubicBezTo>
                    <a:pt x="0" y="13"/>
                    <a:pt x="4" y="5"/>
                    <a:pt x="11" y="2"/>
                  </a:cubicBezTo>
                  <a:cubicBezTo>
                    <a:pt x="18" y="0"/>
                    <a:pt x="26" y="4"/>
                    <a:pt x="28" y="11"/>
                  </a:cubicBezTo>
                  <a:cubicBezTo>
                    <a:pt x="29" y="13"/>
                    <a:pt x="29" y="15"/>
                    <a:pt x="29" y="18"/>
                  </a:cubicBezTo>
                  <a:cubicBezTo>
                    <a:pt x="23" y="14"/>
                    <a:pt x="16" y="14"/>
                    <a:pt x="9" y="19"/>
                  </a:cubicBezTo>
                  <a:close/>
                </a:path>
              </a:pathLst>
            </a:custGeom>
            <a:solidFill>
              <a:srgbClr val="5649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137525" y="1593850"/>
              <a:ext cx="884238" cy="760413"/>
            </a:xfrm>
            <a:custGeom>
              <a:avLst/>
              <a:gdLst>
                <a:gd name="T0" fmla="*/ 473 w 477"/>
                <a:gd name="T1" fmla="*/ 386 h 410"/>
                <a:gd name="T2" fmla="*/ 477 w 477"/>
                <a:gd name="T3" fmla="*/ 299 h 410"/>
                <a:gd name="T4" fmla="*/ 426 w 477"/>
                <a:gd name="T5" fmla="*/ 38 h 410"/>
                <a:gd name="T6" fmla="*/ 51 w 477"/>
                <a:gd name="T7" fmla="*/ 0 h 410"/>
                <a:gd name="T8" fmla="*/ 45 w 477"/>
                <a:gd name="T9" fmla="*/ 19 h 410"/>
                <a:gd name="T10" fmla="*/ 58 w 477"/>
                <a:gd name="T11" fmla="*/ 373 h 410"/>
                <a:gd name="T12" fmla="*/ 473 w 477"/>
                <a:gd name="T13" fmla="*/ 398 h 410"/>
                <a:gd name="T14" fmla="*/ 474 w 477"/>
                <a:gd name="T15" fmla="*/ 386 h 410"/>
                <a:gd name="T16" fmla="*/ 473 w 477"/>
                <a:gd name="T17" fmla="*/ 38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7" h="410">
                  <a:moveTo>
                    <a:pt x="473" y="386"/>
                  </a:moveTo>
                  <a:cubicBezTo>
                    <a:pt x="473" y="384"/>
                    <a:pt x="477" y="348"/>
                    <a:pt x="477" y="299"/>
                  </a:cubicBezTo>
                  <a:cubicBezTo>
                    <a:pt x="477" y="217"/>
                    <a:pt x="468" y="104"/>
                    <a:pt x="426" y="38"/>
                  </a:cubicBezTo>
                  <a:cubicBezTo>
                    <a:pt x="233" y="59"/>
                    <a:pt x="70" y="7"/>
                    <a:pt x="51" y="0"/>
                  </a:cubicBezTo>
                  <a:cubicBezTo>
                    <a:pt x="48" y="6"/>
                    <a:pt x="46" y="12"/>
                    <a:pt x="45" y="19"/>
                  </a:cubicBezTo>
                  <a:cubicBezTo>
                    <a:pt x="0" y="213"/>
                    <a:pt x="58" y="373"/>
                    <a:pt x="58" y="373"/>
                  </a:cubicBezTo>
                  <a:cubicBezTo>
                    <a:pt x="223" y="410"/>
                    <a:pt x="385" y="409"/>
                    <a:pt x="473" y="398"/>
                  </a:cubicBezTo>
                  <a:cubicBezTo>
                    <a:pt x="473" y="397"/>
                    <a:pt x="473" y="393"/>
                    <a:pt x="474" y="386"/>
                  </a:cubicBezTo>
                  <a:cubicBezTo>
                    <a:pt x="473" y="386"/>
                    <a:pt x="473" y="386"/>
                    <a:pt x="473" y="386"/>
                  </a:cubicBezTo>
                  <a:close/>
                </a:path>
              </a:pathLst>
            </a:custGeom>
            <a:solidFill>
              <a:srgbClr val="434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926513" y="1628775"/>
              <a:ext cx="207963" cy="681038"/>
            </a:xfrm>
            <a:custGeom>
              <a:avLst/>
              <a:gdLst>
                <a:gd name="T0" fmla="*/ 82 w 112"/>
                <a:gd name="T1" fmla="*/ 361 h 367"/>
                <a:gd name="T2" fmla="*/ 99 w 112"/>
                <a:gd name="T3" fmla="*/ 298 h 367"/>
                <a:gd name="T4" fmla="*/ 105 w 112"/>
                <a:gd name="T5" fmla="*/ 0 h 367"/>
                <a:gd name="T6" fmla="*/ 0 w 112"/>
                <a:gd name="T7" fmla="*/ 19 h 367"/>
                <a:gd name="T8" fmla="*/ 51 w 112"/>
                <a:gd name="T9" fmla="*/ 280 h 367"/>
                <a:gd name="T10" fmla="*/ 47 w 112"/>
                <a:gd name="T11" fmla="*/ 367 h 367"/>
                <a:gd name="T12" fmla="*/ 47 w 112"/>
                <a:gd name="T13" fmla="*/ 367 h 367"/>
                <a:gd name="T14" fmla="*/ 48 w 112"/>
                <a:gd name="T15" fmla="*/ 367 h 367"/>
                <a:gd name="T16" fmla="*/ 80 w 112"/>
                <a:gd name="T17" fmla="*/ 363 h 367"/>
                <a:gd name="T18" fmla="*/ 81 w 112"/>
                <a:gd name="T19" fmla="*/ 363 h 367"/>
                <a:gd name="T20" fmla="*/ 82 w 112"/>
                <a:gd name="T21" fmla="*/ 361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367">
                  <a:moveTo>
                    <a:pt x="82" y="361"/>
                  </a:moveTo>
                  <a:cubicBezTo>
                    <a:pt x="90" y="347"/>
                    <a:pt x="95" y="325"/>
                    <a:pt x="99" y="298"/>
                  </a:cubicBezTo>
                  <a:cubicBezTo>
                    <a:pt x="112" y="206"/>
                    <a:pt x="108" y="63"/>
                    <a:pt x="105" y="0"/>
                  </a:cubicBezTo>
                  <a:cubicBezTo>
                    <a:pt x="69" y="9"/>
                    <a:pt x="34" y="15"/>
                    <a:pt x="0" y="19"/>
                  </a:cubicBezTo>
                  <a:cubicBezTo>
                    <a:pt x="43" y="88"/>
                    <a:pt x="51" y="201"/>
                    <a:pt x="51" y="280"/>
                  </a:cubicBezTo>
                  <a:cubicBezTo>
                    <a:pt x="51" y="329"/>
                    <a:pt x="47" y="365"/>
                    <a:pt x="47" y="367"/>
                  </a:cubicBezTo>
                  <a:cubicBezTo>
                    <a:pt x="47" y="367"/>
                    <a:pt x="47" y="367"/>
                    <a:pt x="47" y="367"/>
                  </a:cubicBezTo>
                  <a:cubicBezTo>
                    <a:pt x="48" y="367"/>
                    <a:pt x="48" y="367"/>
                    <a:pt x="48" y="367"/>
                  </a:cubicBezTo>
                  <a:cubicBezTo>
                    <a:pt x="80" y="363"/>
                    <a:pt x="80" y="363"/>
                    <a:pt x="80" y="363"/>
                  </a:cubicBezTo>
                  <a:cubicBezTo>
                    <a:pt x="81" y="363"/>
                    <a:pt x="81" y="363"/>
                    <a:pt x="81" y="363"/>
                  </a:cubicBezTo>
                  <a:cubicBezTo>
                    <a:pt x="82" y="362"/>
                    <a:pt x="82" y="362"/>
                    <a:pt x="82" y="361"/>
                  </a:cubicBezTo>
                  <a:close/>
                </a:path>
              </a:pathLst>
            </a:custGeom>
            <a:solidFill>
              <a:srgbClr val="DB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8978900" y="1638300"/>
              <a:ext cx="142875" cy="501650"/>
            </a:xfrm>
            <a:custGeom>
              <a:avLst/>
              <a:gdLst>
                <a:gd name="T0" fmla="*/ 39 w 77"/>
                <a:gd name="T1" fmla="*/ 35 h 271"/>
                <a:gd name="T2" fmla="*/ 77 w 77"/>
                <a:gd name="T3" fmla="*/ 152 h 271"/>
                <a:gd name="T4" fmla="*/ 58 w 77"/>
                <a:gd name="T5" fmla="*/ 269 h 271"/>
                <a:gd name="T6" fmla="*/ 8 w 77"/>
                <a:gd name="T7" fmla="*/ 161 h 271"/>
                <a:gd name="T8" fmla="*/ 22 w 77"/>
                <a:gd name="T9" fmla="*/ 40 h 271"/>
                <a:gd name="T10" fmla="*/ 4 w 77"/>
                <a:gd name="T11" fmla="*/ 27 h 271"/>
                <a:gd name="T12" fmla="*/ 23 w 77"/>
                <a:gd name="T13" fmla="*/ 3 h 271"/>
                <a:gd name="T14" fmla="*/ 39 w 77"/>
                <a:gd name="T15" fmla="*/ 3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271">
                  <a:moveTo>
                    <a:pt x="39" y="35"/>
                  </a:moveTo>
                  <a:cubicBezTo>
                    <a:pt x="39" y="35"/>
                    <a:pt x="77" y="129"/>
                    <a:pt x="77" y="152"/>
                  </a:cubicBezTo>
                  <a:cubicBezTo>
                    <a:pt x="77" y="175"/>
                    <a:pt x="66" y="266"/>
                    <a:pt x="58" y="269"/>
                  </a:cubicBezTo>
                  <a:cubicBezTo>
                    <a:pt x="51" y="271"/>
                    <a:pt x="10" y="177"/>
                    <a:pt x="8" y="161"/>
                  </a:cubicBezTo>
                  <a:cubicBezTo>
                    <a:pt x="7" y="145"/>
                    <a:pt x="22" y="40"/>
                    <a:pt x="22" y="40"/>
                  </a:cubicBezTo>
                  <a:cubicBezTo>
                    <a:pt x="22" y="40"/>
                    <a:pt x="7" y="37"/>
                    <a:pt x="4" y="27"/>
                  </a:cubicBezTo>
                  <a:cubicBezTo>
                    <a:pt x="0" y="17"/>
                    <a:pt x="4" y="8"/>
                    <a:pt x="23" y="3"/>
                  </a:cubicBezTo>
                  <a:cubicBezTo>
                    <a:pt x="40" y="0"/>
                    <a:pt x="58" y="12"/>
                    <a:pt x="39" y="35"/>
                  </a:cubicBezTo>
                  <a:close/>
                </a:path>
              </a:pathLst>
            </a:custGeom>
            <a:solidFill>
              <a:srgbClr val="1A7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9067800" y="1624013"/>
              <a:ext cx="150813" cy="690563"/>
            </a:xfrm>
            <a:custGeom>
              <a:avLst/>
              <a:gdLst>
                <a:gd name="T0" fmla="*/ 23 w 81"/>
                <a:gd name="T1" fmla="*/ 301 h 373"/>
                <a:gd name="T2" fmla="*/ 6 w 81"/>
                <a:gd name="T3" fmla="*/ 364 h 373"/>
                <a:gd name="T4" fmla="*/ 5 w 81"/>
                <a:gd name="T5" fmla="*/ 366 h 373"/>
                <a:gd name="T6" fmla="*/ 4 w 81"/>
                <a:gd name="T7" fmla="*/ 366 h 373"/>
                <a:gd name="T8" fmla="*/ 0 w 81"/>
                <a:gd name="T9" fmla="*/ 373 h 373"/>
                <a:gd name="T10" fmla="*/ 39 w 81"/>
                <a:gd name="T11" fmla="*/ 358 h 373"/>
                <a:gd name="T12" fmla="*/ 40 w 81"/>
                <a:gd name="T13" fmla="*/ 0 h 373"/>
                <a:gd name="T14" fmla="*/ 29 w 81"/>
                <a:gd name="T15" fmla="*/ 3 h 373"/>
                <a:gd name="T16" fmla="*/ 23 w 81"/>
                <a:gd name="T17" fmla="*/ 30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373">
                  <a:moveTo>
                    <a:pt x="23" y="301"/>
                  </a:moveTo>
                  <a:cubicBezTo>
                    <a:pt x="19" y="328"/>
                    <a:pt x="14" y="350"/>
                    <a:pt x="6" y="364"/>
                  </a:cubicBezTo>
                  <a:cubicBezTo>
                    <a:pt x="6" y="365"/>
                    <a:pt x="6" y="365"/>
                    <a:pt x="5" y="366"/>
                  </a:cubicBezTo>
                  <a:cubicBezTo>
                    <a:pt x="4" y="366"/>
                    <a:pt x="4" y="366"/>
                    <a:pt x="4" y="366"/>
                  </a:cubicBezTo>
                  <a:cubicBezTo>
                    <a:pt x="3" y="369"/>
                    <a:pt x="1" y="371"/>
                    <a:pt x="0" y="373"/>
                  </a:cubicBezTo>
                  <a:cubicBezTo>
                    <a:pt x="22" y="369"/>
                    <a:pt x="39" y="358"/>
                    <a:pt x="39" y="358"/>
                  </a:cubicBezTo>
                  <a:cubicBezTo>
                    <a:pt x="81" y="212"/>
                    <a:pt x="51" y="47"/>
                    <a:pt x="40" y="0"/>
                  </a:cubicBezTo>
                  <a:cubicBezTo>
                    <a:pt x="36" y="1"/>
                    <a:pt x="33" y="2"/>
                    <a:pt x="29" y="3"/>
                  </a:cubicBezTo>
                  <a:cubicBezTo>
                    <a:pt x="32" y="66"/>
                    <a:pt x="36" y="209"/>
                    <a:pt x="23" y="301"/>
                  </a:cubicBezTo>
                  <a:close/>
                </a:path>
              </a:pathLst>
            </a:custGeom>
            <a:solidFill>
              <a:srgbClr val="313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8207375" y="1655763"/>
              <a:ext cx="812800" cy="323850"/>
            </a:xfrm>
            <a:custGeom>
              <a:avLst/>
              <a:gdLst>
                <a:gd name="T0" fmla="*/ 419 w 438"/>
                <a:gd name="T1" fmla="*/ 61 h 175"/>
                <a:gd name="T2" fmla="*/ 297 w 438"/>
                <a:gd name="T3" fmla="*/ 52 h 175"/>
                <a:gd name="T4" fmla="*/ 2 w 438"/>
                <a:gd name="T5" fmla="*/ 6 h 175"/>
                <a:gd name="T6" fmla="*/ 3 w 438"/>
                <a:gd name="T7" fmla="*/ 0 h 175"/>
                <a:gd name="T8" fmla="*/ 0 w 438"/>
                <a:gd name="T9" fmla="*/ 17 h 175"/>
                <a:gd name="T10" fmla="*/ 358 w 438"/>
                <a:gd name="T11" fmla="*/ 61 h 175"/>
                <a:gd name="T12" fmla="*/ 367 w 438"/>
                <a:gd name="T13" fmla="*/ 115 h 175"/>
                <a:gd name="T14" fmla="*/ 375 w 438"/>
                <a:gd name="T15" fmla="*/ 134 h 175"/>
                <a:gd name="T16" fmla="*/ 438 w 438"/>
                <a:gd name="T17" fmla="*/ 175 h 175"/>
                <a:gd name="T18" fmla="*/ 419 w 438"/>
                <a:gd name="T19" fmla="*/ 6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8" h="175">
                  <a:moveTo>
                    <a:pt x="419" y="61"/>
                  </a:moveTo>
                  <a:cubicBezTo>
                    <a:pt x="380" y="51"/>
                    <a:pt x="297" y="52"/>
                    <a:pt x="297" y="52"/>
                  </a:cubicBezTo>
                  <a:cubicBezTo>
                    <a:pt x="58" y="39"/>
                    <a:pt x="2" y="6"/>
                    <a:pt x="2" y="6"/>
                  </a:cubicBezTo>
                  <a:cubicBezTo>
                    <a:pt x="3" y="4"/>
                    <a:pt x="3" y="2"/>
                    <a:pt x="3" y="0"/>
                  </a:cubicBezTo>
                  <a:cubicBezTo>
                    <a:pt x="1" y="7"/>
                    <a:pt x="0" y="17"/>
                    <a:pt x="0" y="17"/>
                  </a:cubicBezTo>
                  <a:cubicBezTo>
                    <a:pt x="114" y="76"/>
                    <a:pt x="358" y="61"/>
                    <a:pt x="358" y="61"/>
                  </a:cubicBezTo>
                  <a:cubicBezTo>
                    <a:pt x="358" y="61"/>
                    <a:pt x="358" y="91"/>
                    <a:pt x="367" y="115"/>
                  </a:cubicBezTo>
                  <a:cubicBezTo>
                    <a:pt x="369" y="120"/>
                    <a:pt x="372" y="127"/>
                    <a:pt x="375" y="134"/>
                  </a:cubicBezTo>
                  <a:cubicBezTo>
                    <a:pt x="391" y="149"/>
                    <a:pt x="412" y="166"/>
                    <a:pt x="438" y="175"/>
                  </a:cubicBezTo>
                  <a:cubicBezTo>
                    <a:pt x="431" y="112"/>
                    <a:pt x="419" y="61"/>
                    <a:pt x="419" y="61"/>
                  </a:cubicBezTo>
                  <a:close/>
                </a:path>
              </a:pathLst>
            </a:custGeom>
            <a:solidFill>
              <a:srgbClr val="313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8782050" y="1851025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13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8783638" y="1868488"/>
              <a:ext cx="384175" cy="441325"/>
            </a:xfrm>
            <a:custGeom>
              <a:avLst/>
              <a:gdLst>
                <a:gd name="T0" fmla="*/ 0 w 207"/>
                <a:gd name="T1" fmla="*/ 0 h 238"/>
                <a:gd name="T2" fmla="*/ 4 w 207"/>
                <a:gd name="T3" fmla="*/ 11 h 238"/>
                <a:gd name="T4" fmla="*/ 83 w 207"/>
                <a:gd name="T5" fmla="*/ 97 h 238"/>
                <a:gd name="T6" fmla="*/ 75 w 207"/>
                <a:gd name="T7" fmla="*/ 108 h 238"/>
                <a:gd name="T8" fmla="*/ 124 w 207"/>
                <a:gd name="T9" fmla="*/ 238 h 238"/>
                <a:gd name="T10" fmla="*/ 132 w 207"/>
                <a:gd name="T11" fmla="*/ 114 h 238"/>
                <a:gd name="T12" fmla="*/ 207 w 207"/>
                <a:gd name="T13" fmla="*/ 108 h 238"/>
                <a:gd name="T14" fmla="*/ 207 w 207"/>
                <a:gd name="T15" fmla="*/ 98 h 238"/>
                <a:gd name="T16" fmla="*/ 0 w 207"/>
                <a:gd name="T1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" h="238">
                  <a:moveTo>
                    <a:pt x="0" y="0"/>
                  </a:moveTo>
                  <a:cubicBezTo>
                    <a:pt x="2" y="5"/>
                    <a:pt x="4" y="11"/>
                    <a:pt x="4" y="11"/>
                  </a:cubicBezTo>
                  <a:cubicBezTo>
                    <a:pt x="29" y="55"/>
                    <a:pt x="56" y="82"/>
                    <a:pt x="83" y="97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85" y="149"/>
                    <a:pt x="124" y="238"/>
                    <a:pt x="124" y="238"/>
                  </a:cubicBezTo>
                  <a:cubicBezTo>
                    <a:pt x="133" y="203"/>
                    <a:pt x="134" y="158"/>
                    <a:pt x="132" y="114"/>
                  </a:cubicBezTo>
                  <a:cubicBezTo>
                    <a:pt x="160" y="118"/>
                    <a:pt x="186" y="114"/>
                    <a:pt x="207" y="108"/>
                  </a:cubicBezTo>
                  <a:cubicBezTo>
                    <a:pt x="207" y="98"/>
                    <a:pt x="207" y="98"/>
                    <a:pt x="207" y="98"/>
                  </a:cubicBezTo>
                  <a:cubicBezTo>
                    <a:pt x="154" y="110"/>
                    <a:pt x="69" y="116"/>
                    <a:pt x="0" y="0"/>
                  </a:cubicBezTo>
                  <a:close/>
                </a:path>
              </a:pathLst>
            </a:custGeom>
            <a:solidFill>
              <a:srgbClr val="313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458325" y="1833563"/>
              <a:ext cx="134938" cy="130175"/>
            </a:xfrm>
            <a:custGeom>
              <a:avLst/>
              <a:gdLst>
                <a:gd name="T0" fmla="*/ 69 w 73"/>
                <a:gd name="T1" fmla="*/ 39 h 71"/>
                <a:gd name="T2" fmla="*/ 56 w 73"/>
                <a:gd name="T3" fmla="*/ 35 h 71"/>
                <a:gd name="T4" fmla="*/ 64 w 73"/>
                <a:gd name="T5" fmla="*/ 22 h 71"/>
                <a:gd name="T6" fmla="*/ 46 w 73"/>
                <a:gd name="T7" fmla="*/ 19 h 71"/>
                <a:gd name="T8" fmla="*/ 43 w 73"/>
                <a:gd name="T9" fmla="*/ 6 h 71"/>
                <a:gd name="T10" fmla="*/ 37 w 73"/>
                <a:gd name="T11" fmla="*/ 0 h 71"/>
                <a:gd name="T12" fmla="*/ 24 w 73"/>
                <a:gd name="T13" fmla="*/ 9 h 71"/>
                <a:gd name="T14" fmla="*/ 0 w 73"/>
                <a:gd name="T15" fmla="*/ 27 h 71"/>
                <a:gd name="T16" fmla="*/ 9 w 73"/>
                <a:gd name="T17" fmla="*/ 58 h 71"/>
                <a:gd name="T18" fmla="*/ 10 w 73"/>
                <a:gd name="T19" fmla="*/ 59 h 71"/>
                <a:gd name="T20" fmla="*/ 14 w 73"/>
                <a:gd name="T21" fmla="*/ 60 h 71"/>
                <a:gd name="T22" fmla="*/ 17 w 73"/>
                <a:gd name="T23" fmla="*/ 63 h 71"/>
                <a:gd name="T24" fmla="*/ 55 w 73"/>
                <a:gd name="T25" fmla="*/ 64 h 71"/>
                <a:gd name="T26" fmla="*/ 52 w 73"/>
                <a:gd name="T27" fmla="*/ 54 h 71"/>
                <a:gd name="T28" fmla="*/ 69 w 73"/>
                <a:gd name="T29" fmla="*/ 3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71">
                  <a:moveTo>
                    <a:pt x="69" y="39"/>
                  </a:moveTo>
                  <a:cubicBezTo>
                    <a:pt x="67" y="34"/>
                    <a:pt x="62" y="34"/>
                    <a:pt x="56" y="35"/>
                  </a:cubicBezTo>
                  <a:cubicBezTo>
                    <a:pt x="61" y="31"/>
                    <a:pt x="65" y="27"/>
                    <a:pt x="64" y="22"/>
                  </a:cubicBezTo>
                  <a:cubicBezTo>
                    <a:pt x="63" y="12"/>
                    <a:pt x="51" y="16"/>
                    <a:pt x="46" y="19"/>
                  </a:cubicBezTo>
                  <a:cubicBezTo>
                    <a:pt x="39" y="23"/>
                    <a:pt x="43" y="8"/>
                    <a:pt x="43" y="6"/>
                  </a:cubicBezTo>
                  <a:cubicBezTo>
                    <a:pt x="43" y="3"/>
                    <a:pt x="40" y="0"/>
                    <a:pt x="37" y="0"/>
                  </a:cubicBezTo>
                  <a:cubicBezTo>
                    <a:pt x="32" y="1"/>
                    <a:pt x="28" y="5"/>
                    <a:pt x="24" y="9"/>
                  </a:cubicBezTo>
                  <a:cubicBezTo>
                    <a:pt x="17" y="16"/>
                    <a:pt x="9" y="22"/>
                    <a:pt x="0" y="27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10" y="58"/>
                    <a:pt x="10" y="59"/>
                  </a:cubicBezTo>
                  <a:cubicBezTo>
                    <a:pt x="12" y="59"/>
                    <a:pt x="13" y="59"/>
                    <a:pt x="14" y="60"/>
                  </a:cubicBezTo>
                  <a:cubicBezTo>
                    <a:pt x="15" y="61"/>
                    <a:pt x="16" y="62"/>
                    <a:pt x="17" y="63"/>
                  </a:cubicBezTo>
                  <a:cubicBezTo>
                    <a:pt x="28" y="66"/>
                    <a:pt x="46" y="71"/>
                    <a:pt x="55" y="64"/>
                  </a:cubicBezTo>
                  <a:cubicBezTo>
                    <a:pt x="61" y="59"/>
                    <a:pt x="57" y="56"/>
                    <a:pt x="52" y="54"/>
                  </a:cubicBezTo>
                  <a:cubicBezTo>
                    <a:pt x="58" y="50"/>
                    <a:pt x="73" y="47"/>
                    <a:pt x="69" y="39"/>
                  </a:cubicBezTo>
                  <a:close/>
                </a:path>
              </a:pathLst>
            </a:custGeom>
            <a:solidFill>
              <a:srgbClr val="F4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8777288" y="1828800"/>
              <a:ext cx="698500" cy="254000"/>
            </a:xfrm>
            <a:custGeom>
              <a:avLst/>
              <a:gdLst>
                <a:gd name="T0" fmla="*/ 367 w 377"/>
                <a:gd name="T1" fmla="*/ 28 h 137"/>
                <a:gd name="T2" fmla="*/ 206 w 377"/>
                <a:gd name="T3" fmla="*/ 81 h 137"/>
                <a:gd name="T4" fmla="*/ 131 w 377"/>
                <a:gd name="T5" fmla="*/ 81 h 137"/>
                <a:gd name="T6" fmla="*/ 68 w 377"/>
                <a:gd name="T7" fmla="*/ 40 h 137"/>
                <a:gd name="T8" fmla="*/ 37 w 377"/>
                <a:gd name="T9" fmla="*/ 0 h 137"/>
                <a:gd name="T10" fmla="*/ 4 w 377"/>
                <a:gd name="T11" fmla="*/ 13 h 137"/>
                <a:gd name="T12" fmla="*/ 3 w 377"/>
                <a:gd name="T13" fmla="*/ 13 h 137"/>
                <a:gd name="T14" fmla="*/ 0 w 377"/>
                <a:gd name="T15" fmla="*/ 14 h 137"/>
                <a:gd name="T16" fmla="*/ 4 w 377"/>
                <a:gd name="T17" fmla="*/ 21 h 137"/>
                <a:gd name="T18" fmla="*/ 211 w 377"/>
                <a:gd name="T19" fmla="*/ 119 h 137"/>
                <a:gd name="T20" fmla="*/ 226 w 377"/>
                <a:gd name="T21" fmla="*/ 115 h 137"/>
                <a:gd name="T22" fmla="*/ 377 w 377"/>
                <a:gd name="T23" fmla="*/ 64 h 137"/>
                <a:gd name="T24" fmla="*/ 376 w 377"/>
                <a:gd name="T25" fmla="*/ 60 h 137"/>
                <a:gd name="T26" fmla="*/ 367 w 377"/>
                <a:gd name="T27" fmla="*/ 29 h 137"/>
                <a:gd name="T28" fmla="*/ 367 w 377"/>
                <a:gd name="T29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7" h="137">
                  <a:moveTo>
                    <a:pt x="367" y="28"/>
                  </a:moveTo>
                  <a:cubicBezTo>
                    <a:pt x="367" y="28"/>
                    <a:pt x="294" y="52"/>
                    <a:pt x="206" y="81"/>
                  </a:cubicBezTo>
                  <a:cubicBezTo>
                    <a:pt x="178" y="90"/>
                    <a:pt x="153" y="88"/>
                    <a:pt x="131" y="81"/>
                  </a:cubicBezTo>
                  <a:cubicBezTo>
                    <a:pt x="105" y="72"/>
                    <a:pt x="84" y="55"/>
                    <a:pt x="68" y="40"/>
                  </a:cubicBezTo>
                  <a:cubicBezTo>
                    <a:pt x="48" y="19"/>
                    <a:pt x="37" y="0"/>
                    <a:pt x="37" y="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3" y="19"/>
                    <a:pt x="4" y="21"/>
                  </a:cubicBezTo>
                  <a:cubicBezTo>
                    <a:pt x="73" y="137"/>
                    <a:pt x="158" y="131"/>
                    <a:pt x="211" y="119"/>
                  </a:cubicBezTo>
                  <a:cubicBezTo>
                    <a:pt x="217" y="118"/>
                    <a:pt x="222" y="117"/>
                    <a:pt x="226" y="115"/>
                  </a:cubicBezTo>
                  <a:cubicBezTo>
                    <a:pt x="279" y="102"/>
                    <a:pt x="377" y="64"/>
                    <a:pt x="377" y="64"/>
                  </a:cubicBezTo>
                  <a:cubicBezTo>
                    <a:pt x="376" y="60"/>
                    <a:pt x="376" y="60"/>
                    <a:pt x="376" y="60"/>
                  </a:cubicBezTo>
                  <a:cubicBezTo>
                    <a:pt x="367" y="29"/>
                    <a:pt x="367" y="29"/>
                    <a:pt x="367" y="29"/>
                  </a:cubicBezTo>
                  <a:cubicBezTo>
                    <a:pt x="367" y="28"/>
                    <a:pt x="367" y="28"/>
                    <a:pt x="367" y="28"/>
                  </a:cubicBezTo>
                </a:path>
              </a:pathLst>
            </a:custGeom>
            <a:solidFill>
              <a:srgbClr val="434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48" name="Freeform 127"/>
            <p:cNvSpPr>
              <a:spLocks/>
            </p:cNvSpPr>
            <p:nvPr/>
          </p:nvSpPr>
          <p:spPr bwMode="auto">
            <a:xfrm>
              <a:off x="8210550" y="1584325"/>
              <a:ext cx="788988" cy="187325"/>
            </a:xfrm>
            <a:custGeom>
              <a:avLst/>
              <a:gdLst>
                <a:gd name="T0" fmla="*/ 295 w 425"/>
                <a:gd name="T1" fmla="*/ 90 h 101"/>
                <a:gd name="T2" fmla="*/ 417 w 425"/>
                <a:gd name="T3" fmla="*/ 99 h 101"/>
                <a:gd name="T4" fmla="*/ 425 w 425"/>
                <a:gd name="T5" fmla="*/ 101 h 101"/>
                <a:gd name="T6" fmla="*/ 394 w 425"/>
                <a:gd name="T7" fmla="*/ 41 h 101"/>
                <a:gd name="T8" fmla="*/ 157 w 425"/>
                <a:gd name="T9" fmla="*/ 29 h 101"/>
                <a:gd name="T10" fmla="*/ 8 w 425"/>
                <a:gd name="T11" fmla="*/ 0 h 101"/>
                <a:gd name="T12" fmla="*/ 1 w 425"/>
                <a:gd name="T13" fmla="*/ 38 h 101"/>
                <a:gd name="T14" fmla="*/ 0 w 425"/>
                <a:gd name="T15" fmla="*/ 44 h 101"/>
                <a:gd name="T16" fmla="*/ 295 w 425"/>
                <a:gd name="T17" fmla="*/ 9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101">
                  <a:moveTo>
                    <a:pt x="295" y="90"/>
                  </a:moveTo>
                  <a:cubicBezTo>
                    <a:pt x="295" y="90"/>
                    <a:pt x="378" y="89"/>
                    <a:pt x="417" y="99"/>
                  </a:cubicBezTo>
                  <a:cubicBezTo>
                    <a:pt x="420" y="99"/>
                    <a:pt x="423" y="100"/>
                    <a:pt x="425" y="101"/>
                  </a:cubicBezTo>
                  <a:cubicBezTo>
                    <a:pt x="425" y="101"/>
                    <a:pt x="415" y="50"/>
                    <a:pt x="394" y="41"/>
                  </a:cubicBezTo>
                  <a:cubicBezTo>
                    <a:pt x="394" y="41"/>
                    <a:pt x="257" y="48"/>
                    <a:pt x="157" y="29"/>
                  </a:cubicBezTo>
                  <a:cubicBezTo>
                    <a:pt x="58" y="11"/>
                    <a:pt x="8" y="0"/>
                    <a:pt x="8" y="0"/>
                  </a:cubicBezTo>
                  <a:cubicBezTo>
                    <a:pt x="8" y="0"/>
                    <a:pt x="3" y="17"/>
                    <a:pt x="1" y="38"/>
                  </a:cubicBezTo>
                  <a:cubicBezTo>
                    <a:pt x="1" y="40"/>
                    <a:pt x="1" y="42"/>
                    <a:pt x="0" y="44"/>
                  </a:cubicBezTo>
                  <a:cubicBezTo>
                    <a:pt x="0" y="44"/>
                    <a:pt x="56" y="77"/>
                    <a:pt x="295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49" name="Freeform 128"/>
            <p:cNvSpPr>
              <a:spLocks/>
            </p:cNvSpPr>
            <p:nvPr/>
          </p:nvSpPr>
          <p:spPr bwMode="auto">
            <a:xfrm>
              <a:off x="9055100" y="1612900"/>
              <a:ext cx="111125" cy="139700"/>
            </a:xfrm>
            <a:custGeom>
              <a:avLst/>
              <a:gdLst>
                <a:gd name="T0" fmla="*/ 60 w 60"/>
                <a:gd name="T1" fmla="*/ 46 h 76"/>
                <a:gd name="T2" fmla="*/ 49 w 60"/>
                <a:gd name="T3" fmla="*/ 0 h 76"/>
                <a:gd name="T4" fmla="*/ 18 w 60"/>
                <a:gd name="T5" fmla="*/ 11 h 76"/>
                <a:gd name="T6" fmla="*/ 12 w 60"/>
                <a:gd name="T7" fmla="*/ 76 h 76"/>
                <a:gd name="T8" fmla="*/ 60 w 60"/>
                <a:gd name="T9" fmla="*/ 4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6">
                  <a:moveTo>
                    <a:pt x="60" y="46"/>
                  </a:moveTo>
                  <a:cubicBezTo>
                    <a:pt x="58" y="27"/>
                    <a:pt x="49" y="0"/>
                    <a:pt x="49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0" y="23"/>
                    <a:pt x="12" y="76"/>
                    <a:pt x="12" y="76"/>
                  </a:cubicBezTo>
                  <a:cubicBezTo>
                    <a:pt x="22" y="55"/>
                    <a:pt x="60" y="46"/>
                    <a:pt x="60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50" name="Freeform 129"/>
            <p:cNvSpPr>
              <a:spLocks/>
            </p:cNvSpPr>
            <p:nvPr/>
          </p:nvSpPr>
          <p:spPr bwMode="auto">
            <a:xfrm>
              <a:off x="11080750" y="2208213"/>
              <a:ext cx="88900" cy="258763"/>
            </a:xfrm>
            <a:custGeom>
              <a:avLst/>
              <a:gdLst>
                <a:gd name="T0" fmla="*/ 32 w 48"/>
                <a:gd name="T1" fmla="*/ 0 h 139"/>
                <a:gd name="T2" fmla="*/ 0 w 48"/>
                <a:gd name="T3" fmla="*/ 133 h 139"/>
                <a:gd name="T4" fmla="*/ 16 w 48"/>
                <a:gd name="T5" fmla="*/ 139 h 139"/>
                <a:gd name="T6" fmla="*/ 48 w 48"/>
                <a:gd name="T7" fmla="*/ 1 h 139"/>
                <a:gd name="T8" fmla="*/ 32 w 48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39">
                  <a:moveTo>
                    <a:pt x="32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6" y="135"/>
                    <a:pt x="12" y="137"/>
                    <a:pt x="16" y="139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3" y="4"/>
                    <a:pt x="37" y="3"/>
                    <a:pt x="32" y="0"/>
                  </a:cubicBezTo>
                  <a:close/>
                </a:path>
              </a:pathLst>
            </a:custGeom>
            <a:solidFill>
              <a:srgbClr val="7A7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51" name="Freeform 130"/>
            <p:cNvSpPr>
              <a:spLocks/>
            </p:cNvSpPr>
            <p:nvPr/>
          </p:nvSpPr>
          <p:spPr bwMode="auto">
            <a:xfrm>
              <a:off x="11071225" y="1762125"/>
              <a:ext cx="179388" cy="454025"/>
            </a:xfrm>
            <a:custGeom>
              <a:avLst/>
              <a:gdLst>
                <a:gd name="T0" fmla="*/ 75 w 96"/>
                <a:gd name="T1" fmla="*/ 0 h 245"/>
                <a:gd name="T2" fmla="*/ 38 w 96"/>
                <a:gd name="T3" fmla="*/ 51 h 245"/>
                <a:gd name="T4" fmla="*/ 20 w 96"/>
                <a:gd name="T5" fmla="*/ 227 h 245"/>
                <a:gd name="T6" fmla="*/ 37 w 96"/>
                <a:gd name="T7" fmla="*/ 241 h 245"/>
                <a:gd name="T8" fmla="*/ 53 w 96"/>
                <a:gd name="T9" fmla="*/ 242 h 245"/>
                <a:gd name="T10" fmla="*/ 71 w 96"/>
                <a:gd name="T11" fmla="*/ 211 h 245"/>
                <a:gd name="T12" fmla="*/ 95 w 96"/>
                <a:gd name="T13" fmla="*/ 39 h 245"/>
                <a:gd name="T14" fmla="*/ 75 w 96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45">
                  <a:moveTo>
                    <a:pt x="75" y="0"/>
                  </a:moveTo>
                  <a:cubicBezTo>
                    <a:pt x="54" y="1"/>
                    <a:pt x="40" y="14"/>
                    <a:pt x="38" y="51"/>
                  </a:cubicBezTo>
                  <a:cubicBezTo>
                    <a:pt x="35" y="87"/>
                    <a:pt x="0" y="206"/>
                    <a:pt x="20" y="227"/>
                  </a:cubicBezTo>
                  <a:cubicBezTo>
                    <a:pt x="26" y="233"/>
                    <a:pt x="31" y="239"/>
                    <a:pt x="37" y="241"/>
                  </a:cubicBezTo>
                  <a:cubicBezTo>
                    <a:pt x="42" y="244"/>
                    <a:pt x="48" y="245"/>
                    <a:pt x="53" y="242"/>
                  </a:cubicBezTo>
                  <a:cubicBezTo>
                    <a:pt x="59" y="238"/>
                    <a:pt x="65" y="229"/>
                    <a:pt x="71" y="211"/>
                  </a:cubicBezTo>
                  <a:cubicBezTo>
                    <a:pt x="85" y="166"/>
                    <a:pt x="95" y="69"/>
                    <a:pt x="95" y="39"/>
                  </a:cubicBezTo>
                  <a:cubicBezTo>
                    <a:pt x="96" y="10"/>
                    <a:pt x="93" y="0"/>
                    <a:pt x="75" y="0"/>
                  </a:cubicBezTo>
                  <a:close/>
                </a:path>
              </a:pathLst>
            </a:custGeom>
            <a:solidFill>
              <a:srgbClr val="6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52" name="Freeform 131"/>
            <p:cNvSpPr>
              <a:spLocks/>
            </p:cNvSpPr>
            <p:nvPr/>
          </p:nvSpPr>
          <p:spPr bwMode="auto">
            <a:xfrm>
              <a:off x="10420350" y="2559050"/>
              <a:ext cx="84138" cy="228600"/>
            </a:xfrm>
            <a:custGeom>
              <a:avLst/>
              <a:gdLst>
                <a:gd name="T0" fmla="*/ 0 w 45"/>
                <a:gd name="T1" fmla="*/ 123 h 123"/>
                <a:gd name="T2" fmla="*/ 13 w 45"/>
                <a:gd name="T3" fmla="*/ 123 h 123"/>
                <a:gd name="T4" fmla="*/ 45 w 45"/>
                <a:gd name="T5" fmla="*/ 2 h 123"/>
                <a:gd name="T6" fmla="*/ 22 w 45"/>
                <a:gd name="T7" fmla="*/ 0 h 123"/>
                <a:gd name="T8" fmla="*/ 0 w 45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3">
                  <a:moveTo>
                    <a:pt x="0" y="123"/>
                  </a:moveTo>
                  <a:cubicBezTo>
                    <a:pt x="13" y="123"/>
                    <a:pt x="13" y="123"/>
                    <a:pt x="13" y="123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37" y="1"/>
                    <a:pt x="30" y="1"/>
                    <a:pt x="22" y="0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7A7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53" name="Freeform 132"/>
            <p:cNvSpPr>
              <a:spLocks/>
            </p:cNvSpPr>
            <p:nvPr/>
          </p:nvSpPr>
          <p:spPr bwMode="auto">
            <a:xfrm>
              <a:off x="10848975" y="2565400"/>
              <a:ext cx="84138" cy="222250"/>
            </a:xfrm>
            <a:custGeom>
              <a:avLst/>
              <a:gdLst>
                <a:gd name="T0" fmla="*/ 32 w 45"/>
                <a:gd name="T1" fmla="*/ 120 h 120"/>
                <a:gd name="T2" fmla="*/ 45 w 45"/>
                <a:gd name="T3" fmla="*/ 120 h 120"/>
                <a:gd name="T4" fmla="*/ 23 w 45"/>
                <a:gd name="T5" fmla="*/ 0 h 120"/>
                <a:gd name="T6" fmla="*/ 0 w 45"/>
                <a:gd name="T7" fmla="*/ 0 h 120"/>
                <a:gd name="T8" fmla="*/ 32 w 45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20">
                  <a:moveTo>
                    <a:pt x="32" y="120"/>
                  </a:moveTo>
                  <a:cubicBezTo>
                    <a:pt x="45" y="120"/>
                    <a:pt x="45" y="120"/>
                    <a:pt x="45" y="12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0"/>
                    <a:pt x="8" y="0"/>
                    <a:pt x="0" y="0"/>
                  </a:cubicBezTo>
                  <a:lnTo>
                    <a:pt x="32" y="120"/>
                  </a:lnTo>
                  <a:close/>
                </a:path>
              </a:pathLst>
            </a:custGeom>
            <a:solidFill>
              <a:srgbClr val="7A73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54" name="Freeform 133"/>
            <p:cNvSpPr>
              <a:spLocks/>
            </p:cNvSpPr>
            <p:nvPr/>
          </p:nvSpPr>
          <p:spPr bwMode="auto">
            <a:xfrm>
              <a:off x="10320338" y="2425700"/>
              <a:ext cx="822325" cy="141288"/>
            </a:xfrm>
            <a:custGeom>
              <a:avLst/>
              <a:gdLst>
                <a:gd name="T0" fmla="*/ 231 w 443"/>
                <a:gd name="T1" fmla="*/ 12 h 76"/>
                <a:gd name="T2" fmla="*/ 136 w 443"/>
                <a:gd name="T3" fmla="*/ 9 h 76"/>
                <a:gd name="T4" fmla="*/ 2 w 443"/>
                <a:gd name="T5" fmla="*/ 29 h 76"/>
                <a:gd name="T6" fmla="*/ 76 w 443"/>
                <a:gd name="T7" fmla="*/ 72 h 76"/>
                <a:gd name="T8" fmla="*/ 99 w 443"/>
                <a:gd name="T9" fmla="*/ 74 h 76"/>
                <a:gd name="T10" fmla="*/ 166 w 443"/>
                <a:gd name="T11" fmla="*/ 75 h 76"/>
                <a:gd name="T12" fmla="*/ 285 w 443"/>
                <a:gd name="T13" fmla="*/ 75 h 76"/>
                <a:gd name="T14" fmla="*/ 308 w 443"/>
                <a:gd name="T15" fmla="*/ 75 h 76"/>
                <a:gd name="T16" fmla="*/ 442 w 443"/>
                <a:gd name="T17" fmla="*/ 44 h 76"/>
                <a:gd name="T18" fmla="*/ 426 w 443"/>
                <a:gd name="T19" fmla="*/ 22 h 76"/>
                <a:gd name="T20" fmla="*/ 410 w 443"/>
                <a:gd name="T21" fmla="*/ 16 h 76"/>
                <a:gd name="T22" fmla="*/ 231 w 443"/>
                <a:gd name="T23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3" h="76">
                  <a:moveTo>
                    <a:pt x="231" y="12"/>
                  </a:moveTo>
                  <a:cubicBezTo>
                    <a:pt x="203" y="13"/>
                    <a:pt x="169" y="11"/>
                    <a:pt x="136" y="9"/>
                  </a:cubicBezTo>
                  <a:cubicBezTo>
                    <a:pt x="67" y="5"/>
                    <a:pt x="3" y="0"/>
                    <a:pt x="2" y="29"/>
                  </a:cubicBezTo>
                  <a:cubicBezTo>
                    <a:pt x="0" y="57"/>
                    <a:pt x="30" y="68"/>
                    <a:pt x="76" y="72"/>
                  </a:cubicBezTo>
                  <a:cubicBezTo>
                    <a:pt x="84" y="73"/>
                    <a:pt x="91" y="74"/>
                    <a:pt x="99" y="74"/>
                  </a:cubicBezTo>
                  <a:cubicBezTo>
                    <a:pt x="120" y="75"/>
                    <a:pt x="143" y="75"/>
                    <a:pt x="166" y="75"/>
                  </a:cubicBezTo>
                  <a:cubicBezTo>
                    <a:pt x="199" y="75"/>
                    <a:pt x="242" y="76"/>
                    <a:pt x="285" y="75"/>
                  </a:cubicBezTo>
                  <a:cubicBezTo>
                    <a:pt x="293" y="75"/>
                    <a:pt x="300" y="75"/>
                    <a:pt x="308" y="75"/>
                  </a:cubicBezTo>
                  <a:cubicBezTo>
                    <a:pt x="377" y="73"/>
                    <a:pt x="439" y="65"/>
                    <a:pt x="442" y="44"/>
                  </a:cubicBezTo>
                  <a:cubicBezTo>
                    <a:pt x="443" y="34"/>
                    <a:pt x="438" y="27"/>
                    <a:pt x="426" y="22"/>
                  </a:cubicBezTo>
                  <a:cubicBezTo>
                    <a:pt x="422" y="20"/>
                    <a:pt x="416" y="18"/>
                    <a:pt x="410" y="16"/>
                  </a:cubicBezTo>
                  <a:cubicBezTo>
                    <a:pt x="371" y="7"/>
                    <a:pt x="302" y="8"/>
                    <a:pt x="231" y="12"/>
                  </a:cubicBezTo>
                </a:path>
              </a:pathLst>
            </a:custGeom>
            <a:solidFill>
              <a:srgbClr val="6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55" name="Freeform 134"/>
            <p:cNvSpPr>
              <a:spLocks/>
            </p:cNvSpPr>
            <p:nvPr/>
          </p:nvSpPr>
          <p:spPr bwMode="auto">
            <a:xfrm>
              <a:off x="10185400" y="2349500"/>
              <a:ext cx="101600" cy="368300"/>
            </a:xfrm>
            <a:custGeom>
              <a:avLst/>
              <a:gdLst>
                <a:gd name="T0" fmla="*/ 55 w 55"/>
                <a:gd name="T1" fmla="*/ 22 h 199"/>
                <a:gd name="T2" fmla="*/ 28 w 55"/>
                <a:gd name="T3" fmla="*/ 0 h 199"/>
                <a:gd name="T4" fmla="*/ 6 w 55"/>
                <a:gd name="T5" fmla="*/ 79 h 199"/>
                <a:gd name="T6" fmla="*/ 4 w 55"/>
                <a:gd name="T7" fmla="*/ 197 h 199"/>
                <a:gd name="T8" fmla="*/ 29 w 55"/>
                <a:gd name="T9" fmla="*/ 199 h 199"/>
                <a:gd name="T10" fmla="*/ 36 w 55"/>
                <a:gd name="T11" fmla="*/ 103 h 199"/>
                <a:gd name="T12" fmla="*/ 38 w 55"/>
                <a:gd name="T13" fmla="*/ 85 h 199"/>
                <a:gd name="T14" fmla="*/ 55 w 55"/>
                <a:gd name="T15" fmla="*/ 2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99">
                  <a:moveTo>
                    <a:pt x="55" y="22"/>
                  </a:moveTo>
                  <a:cubicBezTo>
                    <a:pt x="44" y="14"/>
                    <a:pt x="35" y="6"/>
                    <a:pt x="28" y="0"/>
                  </a:cubicBezTo>
                  <a:cubicBezTo>
                    <a:pt x="24" y="13"/>
                    <a:pt x="12" y="50"/>
                    <a:pt x="6" y="79"/>
                  </a:cubicBezTo>
                  <a:cubicBezTo>
                    <a:pt x="0" y="113"/>
                    <a:pt x="4" y="197"/>
                    <a:pt x="4" y="197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9" y="199"/>
                    <a:pt x="31" y="137"/>
                    <a:pt x="36" y="103"/>
                  </a:cubicBezTo>
                  <a:cubicBezTo>
                    <a:pt x="36" y="96"/>
                    <a:pt x="37" y="90"/>
                    <a:pt x="38" y="85"/>
                  </a:cubicBezTo>
                  <a:cubicBezTo>
                    <a:pt x="42" y="64"/>
                    <a:pt x="49" y="39"/>
                    <a:pt x="55" y="22"/>
                  </a:cubicBezTo>
                </a:path>
              </a:pathLst>
            </a:custGeom>
            <a:solidFill>
              <a:srgbClr val="313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56" name="Freeform 135"/>
            <p:cNvSpPr>
              <a:spLocks/>
            </p:cNvSpPr>
            <p:nvPr/>
          </p:nvSpPr>
          <p:spPr bwMode="auto">
            <a:xfrm>
              <a:off x="10147300" y="2722563"/>
              <a:ext cx="195263" cy="68263"/>
            </a:xfrm>
            <a:custGeom>
              <a:avLst/>
              <a:gdLst>
                <a:gd name="T0" fmla="*/ 56 w 105"/>
                <a:gd name="T1" fmla="*/ 2 h 37"/>
                <a:gd name="T2" fmla="*/ 56 w 105"/>
                <a:gd name="T3" fmla="*/ 0 h 37"/>
                <a:gd name="T4" fmla="*/ 50 w 105"/>
                <a:gd name="T5" fmla="*/ 0 h 37"/>
                <a:gd name="T6" fmla="*/ 22 w 105"/>
                <a:gd name="T7" fmla="*/ 2 h 37"/>
                <a:gd name="T8" fmla="*/ 1 w 105"/>
                <a:gd name="T9" fmla="*/ 7 h 37"/>
                <a:gd name="T10" fmla="*/ 75 w 105"/>
                <a:gd name="T11" fmla="*/ 31 h 37"/>
                <a:gd name="T12" fmla="*/ 82 w 105"/>
                <a:gd name="T13" fmla="*/ 0 h 37"/>
                <a:gd name="T14" fmla="*/ 81 w 105"/>
                <a:gd name="T15" fmla="*/ 0 h 37"/>
                <a:gd name="T16" fmla="*/ 81 w 105"/>
                <a:gd name="T17" fmla="*/ 4 h 37"/>
                <a:gd name="T18" fmla="*/ 56 w 105"/>
                <a:gd name="T1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37">
                  <a:moveTo>
                    <a:pt x="56" y="2"/>
                  </a:moveTo>
                  <a:cubicBezTo>
                    <a:pt x="56" y="2"/>
                    <a:pt x="56" y="1"/>
                    <a:pt x="5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2" y="3"/>
                    <a:pt x="31" y="3"/>
                    <a:pt x="22" y="2"/>
                  </a:cubicBezTo>
                  <a:cubicBezTo>
                    <a:pt x="10" y="1"/>
                    <a:pt x="0" y="0"/>
                    <a:pt x="1" y="7"/>
                  </a:cubicBezTo>
                  <a:cubicBezTo>
                    <a:pt x="3" y="20"/>
                    <a:pt x="45" y="37"/>
                    <a:pt x="75" y="31"/>
                  </a:cubicBezTo>
                  <a:cubicBezTo>
                    <a:pt x="105" y="26"/>
                    <a:pt x="82" y="0"/>
                    <a:pt x="82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3"/>
                    <a:pt x="81" y="4"/>
                    <a:pt x="81" y="4"/>
                  </a:cubicBezTo>
                  <a:cubicBezTo>
                    <a:pt x="56" y="2"/>
                    <a:pt x="56" y="2"/>
                    <a:pt x="56" y="2"/>
                  </a:cubicBezTo>
                </a:path>
              </a:pathLst>
            </a:custGeom>
            <a:solidFill>
              <a:srgbClr val="C04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57" name="Freeform 136"/>
            <p:cNvSpPr>
              <a:spLocks/>
            </p:cNvSpPr>
            <p:nvPr/>
          </p:nvSpPr>
          <p:spPr bwMode="auto">
            <a:xfrm>
              <a:off x="10196513" y="2162175"/>
              <a:ext cx="895350" cy="566738"/>
            </a:xfrm>
            <a:custGeom>
              <a:avLst/>
              <a:gdLst>
                <a:gd name="T0" fmla="*/ 0 w 483"/>
                <a:gd name="T1" fmla="*/ 70 h 306"/>
                <a:gd name="T2" fmla="*/ 22 w 483"/>
                <a:gd name="T3" fmla="*/ 101 h 306"/>
                <a:gd name="T4" fmla="*/ 49 w 483"/>
                <a:gd name="T5" fmla="*/ 123 h 306"/>
                <a:gd name="T6" fmla="*/ 32 w 483"/>
                <a:gd name="T7" fmla="*/ 186 h 306"/>
                <a:gd name="T8" fmla="*/ 30 w 483"/>
                <a:gd name="T9" fmla="*/ 204 h 306"/>
                <a:gd name="T10" fmla="*/ 30 w 483"/>
                <a:gd name="T11" fmla="*/ 302 h 306"/>
                <a:gd name="T12" fmla="*/ 30 w 483"/>
                <a:gd name="T13" fmla="*/ 304 h 306"/>
                <a:gd name="T14" fmla="*/ 55 w 483"/>
                <a:gd name="T15" fmla="*/ 306 h 306"/>
                <a:gd name="T16" fmla="*/ 55 w 483"/>
                <a:gd name="T17" fmla="*/ 302 h 306"/>
                <a:gd name="T18" fmla="*/ 63 w 483"/>
                <a:gd name="T19" fmla="*/ 201 h 306"/>
                <a:gd name="T20" fmla="*/ 103 w 483"/>
                <a:gd name="T21" fmla="*/ 150 h 306"/>
                <a:gd name="T22" fmla="*/ 162 w 483"/>
                <a:gd name="T23" fmla="*/ 167 h 306"/>
                <a:gd name="T24" fmla="*/ 483 w 483"/>
                <a:gd name="T25" fmla="*/ 69 h 306"/>
                <a:gd name="T26" fmla="*/ 0 w 483"/>
                <a:gd name="T27" fmla="*/ 7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3" h="306">
                  <a:moveTo>
                    <a:pt x="0" y="70"/>
                  </a:moveTo>
                  <a:cubicBezTo>
                    <a:pt x="0" y="70"/>
                    <a:pt x="5" y="83"/>
                    <a:pt x="22" y="101"/>
                  </a:cubicBezTo>
                  <a:cubicBezTo>
                    <a:pt x="29" y="107"/>
                    <a:pt x="38" y="115"/>
                    <a:pt x="49" y="123"/>
                  </a:cubicBezTo>
                  <a:cubicBezTo>
                    <a:pt x="43" y="140"/>
                    <a:pt x="36" y="165"/>
                    <a:pt x="32" y="186"/>
                  </a:cubicBezTo>
                  <a:cubicBezTo>
                    <a:pt x="31" y="191"/>
                    <a:pt x="30" y="197"/>
                    <a:pt x="30" y="204"/>
                  </a:cubicBezTo>
                  <a:cubicBezTo>
                    <a:pt x="27" y="240"/>
                    <a:pt x="30" y="293"/>
                    <a:pt x="30" y="302"/>
                  </a:cubicBezTo>
                  <a:cubicBezTo>
                    <a:pt x="30" y="303"/>
                    <a:pt x="30" y="304"/>
                    <a:pt x="30" y="304"/>
                  </a:cubicBezTo>
                  <a:cubicBezTo>
                    <a:pt x="55" y="306"/>
                    <a:pt x="55" y="306"/>
                    <a:pt x="55" y="306"/>
                  </a:cubicBezTo>
                  <a:cubicBezTo>
                    <a:pt x="55" y="306"/>
                    <a:pt x="55" y="305"/>
                    <a:pt x="55" y="302"/>
                  </a:cubicBezTo>
                  <a:cubicBezTo>
                    <a:pt x="56" y="287"/>
                    <a:pt x="58" y="228"/>
                    <a:pt x="63" y="201"/>
                  </a:cubicBezTo>
                  <a:cubicBezTo>
                    <a:pt x="68" y="175"/>
                    <a:pt x="96" y="155"/>
                    <a:pt x="103" y="150"/>
                  </a:cubicBezTo>
                  <a:cubicBezTo>
                    <a:pt x="120" y="157"/>
                    <a:pt x="139" y="163"/>
                    <a:pt x="162" y="167"/>
                  </a:cubicBezTo>
                  <a:cubicBezTo>
                    <a:pt x="234" y="174"/>
                    <a:pt x="399" y="200"/>
                    <a:pt x="483" y="69"/>
                  </a:cubicBezTo>
                  <a:cubicBezTo>
                    <a:pt x="483" y="69"/>
                    <a:pt x="33" y="0"/>
                    <a:pt x="0" y="70"/>
                  </a:cubicBezTo>
                </a:path>
              </a:pathLst>
            </a:custGeom>
            <a:solidFill>
              <a:srgbClr val="434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58" name="Freeform 137"/>
            <p:cNvSpPr>
              <a:spLocks/>
            </p:cNvSpPr>
            <p:nvPr/>
          </p:nvSpPr>
          <p:spPr bwMode="auto">
            <a:xfrm>
              <a:off x="10121900" y="846138"/>
              <a:ext cx="996950" cy="828675"/>
            </a:xfrm>
            <a:custGeom>
              <a:avLst/>
              <a:gdLst>
                <a:gd name="T0" fmla="*/ 53 w 537"/>
                <a:gd name="T1" fmla="*/ 424 h 448"/>
                <a:gd name="T2" fmla="*/ 120 w 537"/>
                <a:gd name="T3" fmla="*/ 437 h 448"/>
                <a:gd name="T4" fmla="*/ 296 w 537"/>
                <a:gd name="T5" fmla="*/ 446 h 448"/>
                <a:gd name="T6" fmla="*/ 422 w 537"/>
                <a:gd name="T7" fmla="*/ 431 h 448"/>
                <a:gd name="T8" fmla="*/ 533 w 537"/>
                <a:gd name="T9" fmla="*/ 404 h 448"/>
                <a:gd name="T10" fmla="*/ 533 w 537"/>
                <a:gd name="T11" fmla="*/ 400 h 448"/>
                <a:gd name="T12" fmla="*/ 537 w 537"/>
                <a:gd name="T13" fmla="*/ 370 h 448"/>
                <a:gd name="T14" fmla="*/ 511 w 537"/>
                <a:gd name="T15" fmla="*/ 374 h 448"/>
                <a:gd name="T16" fmla="*/ 486 w 537"/>
                <a:gd name="T17" fmla="*/ 262 h 448"/>
                <a:gd name="T18" fmla="*/ 447 w 537"/>
                <a:gd name="T19" fmla="*/ 346 h 448"/>
                <a:gd name="T20" fmla="*/ 420 w 537"/>
                <a:gd name="T21" fmla="*/ 343 h 448"/>
                <a:gd name="T22" fmla="*/ 427 w 537"/>
                <a:gd name="T23" fmla="*/ 227 h 448"/>
                <a:gd name="T24" fmla="*/ 429 w 537"/>
                <a:gd name="T25" fmla="*/ 102 h 448"/>
                <a:gd name="T26" fmla="*/ 279 w 537"/>
                <a:gd name="T27" fmla="*/ 3 h 448"/>
                <a:gd name="T28" fmla="*/ 77 w 537"/>
                <a:gd name="T29" fmla="*/ 83 h 448"/>
                <a:gd name="T30" fmla="*/ 37 w 537"/>
                <a:gd name="T31" fmla="*/ 417 h 448"/>
                <a:gd name="T32" fmla="*/ 38 w 537"/>
                <a:gd name="T33" fmla="*/ 420 h 448"/>
                <a:gd name="T34" fmla="*/ 53 w 537"/>
                <a:gd name="T35" fmla="*/ 42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7" h="448">
                  <a:moveTo>
                    <a:pt x="53" y="424"/>
                  </a:moveTo>
                  <a:cubicBezTo>
                    <a:pt x="76" y="429"/>
                    <a:pt x="98" y="434"/>
                    <a:pt x="120" y="437"/>
                  </a:cubicBezTo>
                  <a:cubicBezTo>
                    <a:pt x="182" y="447"/>
                    <a:pt x="242" y="448"/>
                    <a:pt x="296" y="446"/>
                  </a:cubicBezTo>
                  <a:cubicBezTo>
                    <a:pt x="344" y="443"/>
                    <a:pt x="386" y="437"/>
                    <a:pt x="422" y="431"/>
                  </a:cubicBezTo>
                  <a:cubicBezTo>
                    <a:pt x="490" y="419"/>
                    <a:pt x="533" y="404"/>
                    <a:pt x="533" y="404"/>
                  </a:cubicBezTo>
                  <a:cubicBezTo>
                    <a:pt x="533" y="403"/>
                    <a:pt x="533" y="402"/>
                    <a:pt x="533" y="400"/>
                  </a:cubicBezTo>
                  <a:cubicBezTo>
                    <a:pt x="535" y="390"/>
                    <a:pt x="536" y="380"/>
                    <a:pt x="537" y="370"/>
                  </a:cubicBezTo>
                  <a:cubicBezTo>
                    <a:pt x="511" y="374"/>
                    <a:pt x="511" y="374"/>
                    <a:pt x="511" y="374"/>
                  </a:cubicBezTo>
                  <a:cubicBezTo>
                    <a:pt x="511" y="374"/>
                    <a:pt x="529" y="263"/>
                    <a:pt x="486" y="262"/>
                  </a:cubicBezTo>
                  <a:cubicBezTo>
                    <a:pt x="443" y="260"/>
                    <a:pt x="447" y="346"/>
                    <a:pt x="447" y="346"/>
                  </a:cubicBezTo>
                  <a:cubicBezTo>
                    <a:pt x="420" y="343"/>
                    <a:pt x="420" y="343"/>
                    <a:pt x="420" y="343"/>
                  </a:cubicBezTo>
                  <a:cubicBezTo>
                    <a:pt x="420" y="343"/>
                    <a:pt x="413" y="282"/>
                    <a:pt x="427" y="227"/>
                  </a:cubicBezTo>
                  <a:cubicBezTo>
                    <a:pt x="435" y="196"/>
                    <a:pt x="459" y="152"/>
                    <a:pt x="429" y="102"/>
                  </a:cubicBezTo>
                  <a:cubicBezTo>
                    <a:pt x="400" y="55"/>
                    <a:pt x="340" y="14"/>
                    <a:pt x="279" y="3"/>
                  </a:cubicBezTo>
                  <a:cubicBezTo>
                    <a:pt x="195" y="0"/>
                    <a:pt x="115" y="32"/>
                    <a:pt x="77" y="83"/>
                  </a:cubicBezTo>
                  <a:cubicBezTo>
                    <a:pt x="0" y="187"/>
                    <a:pt x="33" y="389"/>
                    <a:pt x="37" y="417"/>
                  </a:cubicBezTo>
                  <a:cubicBezTo>
                    <a:pt x="38" y="419"/>
                    <a:pt x="38" y="420"/>
                    <a:pt x="38" y="420"/>
                  </a:cubicBezTo>
                  <a:cubicBezTo>
                    <a:pt x="43" y="421"/>
                    <a:pt x="48" y="422"/>
                    <a:pt x="53" y="424"/>
                  </a:cubicBezTo>
                </a:path>
              </a:pathLst>
            </a:custGeom>
            <a:solidFill>
              <a:srgbClr val="F4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59" name="Freeform 138"/>
            <p:cNvSpPr>
              <a:spLocks/>
            </p:cNvSpPr>
            <p:nvPr/>
          </p:nvSpPr>
          <p:spPr bwMode="auto">
            <a:xfrm>
              <a:off x="10617200" y="847725"/>
              <a:ext cx="531813" cy="690563"/>
            </a:xfrm>
            <a:custGeom>
              <a:avLst/>
              <a:gdLst>
                <a:gd name="T0" fmla="*/ 162 w 287"/>
                <a:gd name="T1" fmla="*/ 101 h 373"/>
                <a:gd name="T2" fmla="*/ 160 w 287"/>
                <a:gd name="T3" fmla="*/ 226 h 373"/>
                <a:gd name="T4" fmla="*/ 153 w 287"/>
                <a:gd name="T5" fmla="*/ 342 h 373"/>
                <a:gd name="T6" fmla="*/ 180 w 287"/>
                <a:gd name="T7" fmla="*/ 345 h 373"/>
                <a:gd name="T8" fmla="*/ 219 w 287"/>
                <a:gd name="T9" fmla="*/ 261 h 373"/>
                <a:gd name="T10" fmla="*/ 244 w 287"/>
                <a:gd name="T11" fmla="*/ 373 h 373"/>
                <a:gd name="T12" fmla="*/ 270 w 287"/>
                <a:gd name="T13" fmla="*/ 369 h 373"/>
                <a:gd name="T14" fmla="*/ 278 w 287"/>
                <a:gd name="T15" fmla="*/ 367 h 373"/>
                <a:gd name="T16" fmla="*/ 219 w 287"/>
                <a:gd name="T17" fmla="*/ 106 h 373"/>
                <a:gd name="T18" fmla="*/ 138 w 287"/>
                <a:gd name="T19" fmla="*/ 36 h 373"/>
                <a:gd name="T20" fmla="*/ 35 w 287"/>
                <a:gd name="T21" fmla="*/ 3 h 373"/>
                <a:gd name="T22" fmla="*/ 0 w 287"/>
                <a:gd name="T23" fmla="*/ 0 h 373"/>
                <a:gd name="T24" fmla="*/ 12 w 287"/>
                <a:gd name="T25" fmla="*/ 2 h 373"/>
                <a:gd name="T26" fmla="*/ 162 w 287"/>
                <a:gd name="T27" fmla="*/ 101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7" h="373">
                  <a:moveTo>
                    <a:pt x="162" y="101"/>
                  </a:moveTo>
                  <a:cubicBezTo>
                    <a:pt x="192" y="151"/>
                    <a:pt x="168" y="195"/>
                    <a:pt x="160" y="226"/>
                  </a:cubicBezTo>
                  <a:cubicBezTo>
                    <a:pt x="146" y="281"/>
                    <a:pt x="153" y="342"/>
                    <a:pt x="153" y="342"/>
                  </a:cubicBezTo>
                  <a:cubicBezTo>
                    <a:pt x="180" y="345"/>
                    <a:pt x="180" y="345"/>
                    <a:pt x="180" y="345"/>
                  </a:cubicBezTo>
                  <a:cubicBezTo>
                    <a:pt x="180" y="345"/>
                    <a:pt x="176" y="259"/>
                    <a:pt x="219" y="261"/>
                  </a:cubicBezTo>
                  <a:cubicBezTo>
                    <a:pt x="262" y="262"/>
                    <a:pt x="244" y="373"/>
                    <a:pt x="244" y="373"/>
                  </a:cubicBezTo>
                  <a:cubicBezTo>
                    <a:pt x="270" y="369"/>
                    <a:pt x="270" y="369"/>
                    <a:pt x="270" y="369"/>
                  </a:cubicBezTo>
                  <a:cubicBezTo>
                    <a:pt x="278" y="367"/>
                    <a:pt x="278" y="367"/>
                    <a:pt x="278" y="367"/>
                  </a:cubicBezTo>
                  <a:cubicBezTo>
                    <a:pt x="287" y="313"/>
                    <a:pt x="287" y="210"/>
                    <a:pt x="219" y="106"/>
                  </a:cubicBezTo>
                  <a:cubicBezTo>
                    <a:pt x="198" y="74"/>
                    <a:pt x="169" y="51"/>
                    <a:pt x="138" y="36"/>
                  </a:cubicBezTo>
                  <a:cubicBezTo>
                    <a:pt x="101" y="16"/>
                    <a:pt x="62" y="7"/>
                    <a:pt x="35" y="3"/>
                  </a:cubicBezTo>
                  <a:cubicBezTo>
                    <a:pt x="14" y="0"/>
                    <a:pt x="0" y="0"/>
                    <a:pt x="0" y="0"/>
                  </a:cubicBezTo>
                  <a:cubicBezTo>
                    <a:pt x="4" y="0"/>
                    <a:pt x="8" y="1"/>
                    <a:pt x="12" y="2"/>
                  </a:cubicBezTo>
                  <a:cubicBezTo>
                    <a:pt x="73" y="13"/>
                    <a:pt x="133" y="54"/>
                    <a:pt x="162" y="101"/>
                  </a:cubicBezTo>
                  <a:close/>
                </a:path>
              </a:pathLst>
            </a:custGeom>
            <a:solidFill>
              <a:srgbClr val="1A7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60" name="Freeform 139"/>
            <p:cNvSpPr>
              <a:spLocks/>
            </p:cNvSpPr>
            <p:nvPr/>
          </p:nvSpPr>
          <p:spPr bwMode="auto">
            <a:xfrm>
              <a:off x="10287000" y="1285875"/>
              <a:ext cx="165100" cy="196850"/>
            </a:xfrm>
            <a:custGeom>
              <a:avLst/>
              <a:gdLst>
                <a:gd name="T0" fmla="*/ 74 w 89"/>
                <a:gd name="T1" fmla="*/ 0 h 106"/>
                <a:gd name="T2" fmla="*/ 55 w 89"/>
                <a:gd name="T3" fmla="*/ 95 h 106"/>
                <a:gd name="T4" fmla="*/ 74 w 89"/>
                <a:gd name="T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9" h="106">
                  <a:moveTo>
                    <a:pt x="74" y="0"/>
                  </a:moveTo>
                  <a:cubicBezTo>
                    <a:pt x="74" y="0"/>
                    <a:pt x="89" y="84"/>
                    <a:pt x="55" y="95"/>
                  </a:cubicBezTo>
                  <a:cubicBezTo>
                    <a:pt x="21" y="106"/>
                    <a:pt x="0" y="75"/>
                    <a:pt x="74" y="0"/>
                  </a:cubicBezTo>
                  <a:close/>
                </a:path>
              </a:pathLst>
            </a:custGeom>
            <a:solidFill>
              <a:srgbClr val="E4BC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61" name="Freeform 140"/>
            <p:cNvSpPr>
              <a:spLocks/>
            </p:cNvSpPr>
            <p:nvPr/>
          </p:nvSpPr>
          <p:spPr bwMode="auto">
            <a:xfrm>
              <a:off x="10498138" y="1492250"/>
              <a:ext cx="69850" cy="46038"/>
            </a:xfrm>
            <a:custGeom>
              <a:avLst/>
              <a:gdLst>
                <a:gd name="T0" fmla="*/ 23 w 37"/>
                <a:gd name="T1" fmla="*/ 15 h 25"/>
                <a:gd name="T2" fmla="*/ 35 w 37"/>
                <a:gd name="T3" fmla="*/ 0 h 25"/>
                <a:gd name="T4" fmla="*/ 36 w 37"/>
                <a:gd name="T5" fmla="*/ 1 h 25"/>
                <a:gd name="T6" fmla="*/ 34 w 37"/>
                <a:gd name="T7" fmla="*/ 16 h 25"/>
                <a:gd name="T8" fmla="*/ 24 w 37"/>
                <a:gd name="T9" fmla="*/ 24 h 25"/>
                <a:gd name="T10" fmla="*/ 19 w 37"/>
                <a:gd name="T11" fmla="*/ 25 h 25"/>
                <a:gd name="T12" fmla="*/ 10 w 37"/>
                <a:gd name="T13" fmla="*/ 23 h 25"/>
                <a:gd name="T14" fmla="*/ 1 w 37"/>
                <a:gd name="T15" fmla="*/ 13 h 25"/>
                <a:gd name="T16" fmla="*/ 0 w 37"/>
                <a:gd name="T17" fmla="*/ 9 h 25"/>
                <a:gd name="T18" fmla="*/ 23 w 37"/>
                <a:gd name="T1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25">
                  <a:moveTo>
                    <a:pt x="23" y="15"/>
                  </a:moveTo>
                  <a:cubicBezTo>
                    <a:pt x="29" y="13"/>
                    <a:pt x="34" y="7"/>
                    <a:pt x="35" y="0"/>
                  </a:cubicBezTo>
                  <a:cubicBezTo>
                    <a:pt x="35" y="1"/>
                    <a:pt x="35" y="1"/>
                    <a:pt x="36" y="1"/>
                  </a:cubicBezTo>
                  <a:cubicBezTo>
                    <a:pt x="37" y="6"/>
                    <a:pt x="37" y="11"/>
                    <a:pt x="34" y="16"/>
                  </a:cubicBezTo>
                  <a:cubicBezTo>
                    <a:pt x="32" y="19"/>
                    <a:pt x="28" y="23"/>
                    <a:pt x="24" y="24"/>
                  </a:cubicBezTo>
                  <a:cubicBezTo>
                    <a:pt x="22" y="25"/>
                    <a:pt x="21" y="25"/>
                    <a:pt x="19" y="25"/>
                  </a:cubicBezTo>
                  <a:cubicBezTo>
                    <a:pt x="16" y="25"/>
                    <a:pt x="13" y="25"/>
                    <a:pt x="10" y="23"/>
                  </a:cubicBezTo>
                  <a:cubicBezTo>
                    <a:pt x="6" y="21"/>
                    <a:pt x="2" y="17"/>
                    <a:pt x="1" y="13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6" y="15"/>
                    <a:pt x="14" y="17"/>
                    <a:pt x="23" y="15"/>
                  </a:cubicBezTo>
                  <a:close/>
                </a:path>
              </a:pathLst>
            </a:custGeom>
            <a:solidFill>
              <a:srgbClr val="6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62" name="Freeform 141"/>
            <p:cNvSpPr>
              <a:spLocks/>
            </p:cNvSpPr>
            <p:nvPr/>
          </p:nvSpPr>
          <p:spPr bwMode="auto">
            <a:xfrm>
              <a:off x="10493375" y="1350963"/>
              <a:ext cx="114300" cy="73025"/>
            </a:xfrm>
            <a:custGeom>
              <a:avLst/>
              <a:gdLst>
                <a:gd name="T0" fmla="*/ 26 w 62"/>
                <a:gd name="T1" fmla="*/ 0 h 39"/>
                <a:gd name="T2" fmla="*/ 1 w 62"/>
                <a:gd name="T3" fmla="*/ 14 h 39"/>
                <a:gd name="T4" fmla="*/ 28 w 62"/>
                <a:gd name="T5" fmla="*/ 38 h 39"/>
                <a:gd name="T6" fmla="*/ 36 w 62"/>
                <a:gd name="T7" fmla="*/ 39 h 39"/>
                <a:gd name="T8" fmla="*/ 60 w 62"/>
                <a:gd name="T9" fmla="*/ 25 h 39"/>
                <a:gd name="T10" fmla="*/ 34 w 62"/>
                <a:gd name="T11" fmla="*/ 1 h 39"/>
                <a:gd name="T12" fmla="*/ 26 w 62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9">
                  <a:moveTo>
                    <a:pt x="26" y="0"/>
                  </a:moveTo>
                  <a:cubicBezTo>
                    <a:pt x="13" y="0"/>
                    <a:pt x="3" y="6"/>
                    <a:pt x="1" y="14"/>
                  </a:cubicBezTo>
                  <a:cubicBezTo>
                    <a:pt x="0" y="25"/>
                    <a:pt x="11" y="35"/>
                    <a:pt x="28" y="38"/>
                  </a:cubicBezTo>
                  <a:cubicBezTo>
                    <a:pt x="30" y="39"/>
                    <a:pt x="33" y="39"/>
                    <a:pt x="36" y="39"/>
                  </a:cubicBezTo>
                  <a:cubicBezTo>
                    <a:pt x="49" y="39"/>
                    <a:pt x="59" y="33"/>
                    <a:pt x="60" y="25"/>
                  </a:cubicBezTo>
                  <a:cubicBezTo>
                    <a:pt x="62" y="15"/>
                    <a:pt x="51" y="4"/>
                    <a:pt x="34" y="1"/>
                  </a:cubicBezTo>
                  <a:cubicBezTo>
                    <a:pt x="31" y="1"/>
                    <a:pt x="29" y="0"/>
                    <a:pt x="26" y="0"/>
                  </a:cubicBezTo>
                </a:path>
              </a:pathLst>
            </a:custGeom>
            <a:solidFill>
              <a:srgbClr val="F3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63" name="Freeform 142"/>
            <p:cNvSpPr>
              <a:spLocks/>
            </p:cNvSpPr>
            <p:nvPr/>
          </p:nvSpPr>
          <p:spPr bwMode="auto">
            <a:xfrm>
              <a:off x="10244138" y="1298575"/>
              <a:ext cx="87313" cy="55563"/>
            </a:xfrm>
            <a:custGeom>
              <a:avLst/>
              <a:gdLst>
                <a:gd name="T0" fmla="*/ 20 w 47"/>
                <a:gd name="T1" fmla="*/ 0 h 30"/>
                <a:gd name="T2" fmla="*/ 2 w 47"/>
                <a:gd name="T3" fmla="*/ 11 h 30"/>
                <a:gd name="T4" fmla="*/ 20 w 47"/>
                <a:gd name="T5" fmla="*/ 30 h 30"/>
                <a:gd name="T6" fmla="*/ 27 w 47"/>
                <a:gd name="T7" fmla="*/ 30 h 30"/>
                <a:gd name="T8" fmla="*/ 45 w 47"/>
                <a:gd name="T9" fmla="*/ 20 h 30"/>
                <a:gd name="T10" fmla="*/ 27 w 47"/>
                <a:gd name="T11" fmla="*/ 1 h 30"/>
                <a:gd name="T12" fmla="*/ 20 w 47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0">
                  <a:moveTo>
                    <a:pt x="20" y="0"/>
                  </a:moveTo>
                  <a:cubicBezTo>
                    <a:pt x="11" y="0"/>
                    <a:pt x="4" y="4"/>
                    <a:pt x="2" y="11"/>
                  </a:cubicBezTo>
                  <a:cubicBezTo>
                    <a:pt x="0" y="19"/>
                    <a:pt x="9" y="27"/>
                    <a:pt x="20" y="30"/>
                  </a:cubicBezTo>
                  <a:cubicBezTo>
                    <a:pt x="23" y="30"/>
                    <a:pt x="25" y="30"/>
                    <a:pt x="27" y="30"/>
                  </a:cubicBezTo>
                  <a:cubicBezTo>
                    <a:pt x="36" y="30"/>
                    <a:pt x="43" y="26"/>
                    <a:pt x="45" y="20"/>
                  </a:cubicBezTo>
                  <a:cubicBezTo>
                    <a:pt x="47" y="12"/>
                    <a:pt x="38" y="3"/>
                    <a:pt x="27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3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64" name="Freeform 143"/>
            <p:cNvSpPr>
              <a:spLocks/>
            </p:cNvSpPr>
            <p:nvPr/>
          </p:nvSpPr>
          <p:spPr bwMode="auto">
            <a:xfrm>
              <a:off x="10282238" y="1208088"/>
              <a:ext cx="39688" cy="38100"/>
            </a:xfrm>
            <a:custGeom>
              <a:avLst/>
              <a:gdLst>
                <a:gd name="T0" fmla="*/ 10 w 22"/>
                <a:gd name="T1" fmla="*/ 3 h 20"/>
                <a:gd name="T2" fmla="*/ 12 w 22"/>
                <a:gd name="T3" fmla="*/ 17 h 20"/>
                <a:gd name="T4" fmla="*/ 10 w 22"/>
                <a:gd name="T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0">
                  <a:moveTo>
                    <a:pt x="10" y="3"/>
                  </a:moveTo>
                  <a:cubicBezTo>
                    <a:pt x="0" y="5"/>
                    <a:pt x="3" y="20"/>
                    <a:pt x="12" y="17"/>
                  </a:cubicBezTo>
                  <a:cubicBezTo>
                    <a:pt x="22" y="15"/>
                    <a:pt x="19" y="0"/>
                    <a:pt x="10" y="3"/>
                  </a:cubicBezTo>
                  <a:close/>
                </a:path>
              </a:pathLst>
            </a:custGeom>
            <a:solidFill>
              <a:srgbClr val="6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65" name="Freeform 144"/>
            <p:cNvSpPr>
              <a:spLocks/>
            </p:cNvSpPr>
            <p:nvPr/>
          </p:nvSpPr>
          <p:spPr bwMode="auto">
            <a:xfrm>
              <a:off x="10553700" y="1225550"/>
              <a:ext cx="52388" cy="47625"/>
            </a:xfrm>
            <a:custGeom>
              <a:avLst/>
              <a:gdLst>
                <a:gd name="T0" fmla="*/ 12 w 28"/>
                <a:gd name="T1" fmla="*/ 4 h 26"/>
                <a:gd name="T2" fmla="*/ 15 w 28"/>
                <a:gd name="T3" fmla="*/ 23 h 26"/>
                <a:gd name="T4" fmla="*/ 12 w 28"/>
                <a:gd name="T5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6">
                  <a:moveTo>
                    <a:pt x="12" y="4"/>
                  </a:moveTo>
                  <a:cubicBezTo>
                    <a:pt x="0" y="7"/>
                    <a:pt x="3" y="26"/>
                    <a:pt x="15" y="23"/>
                  </a:cubicBezTo>
                  <a:cubicBezTo>
                    <a:pt x="28" y="20"/>
                    <a:pt x="24" y="0"/>
                    <a:pt x="12" y="4"/>
                  </a:cubicBezTo>
                  <a:close/>
                </a:path>
              </a:pathLst>
            </a:custGeom>
            <a:solidFill>
              <a:srgbClr val="646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66" name="Freeform 145"/>
            <p:cNvSpPr>
              <a:spLocks/>
            </p:cNvSpPr>
            <p:nvPr/>
          </p:nvSpPr>
          <p:spPr bwMode="auto">
            <a:xfrm>
              <a:off x="10175875" y="1225550"/>
              <a:ext cx="928688" cy="190500"/>
            </a:xfrm>
            <a:custGeom>
              <a:avLst/>
              <a:gdLst>
                <a:gd name="T0" fmla="*/ 485 w 501"/>
                <a:gd name="T1" fmla="*/ 64 h 103"/>
                <a:gd name="T2" fmla="*/ 441 w 501"/>
                <a:gd name="T3" fmla="*/ 53 h 103"/>
                <a:gd name="T4" fmla="*/ 236 w 501"/>
                <a:gd name="T5" fmla="*/ 55 h 103"/>
                <a:gd name="T6" fmla="*/ 207 w 501"/>
                <a:gd name="T7" fmla="*/ 39 h 103"/>
                <a:gd name="T8" fmla="*/ 169 w 501"/>
                <a:gd name="T9" fmla="*/ 50 h 103"/>
                <a:gd name="T10" fmla="*/ 83 w 501"/>
                <a:gd name="T11" fmla="*/ 33 h 103"/>
                <a:gd name="T12" fmla="*/ 61 w 501"/>
                <a:gd name="T13" fmla="*/ 14 h 103"/>
                <a:gd name="T14" fmla="*/ 30 w 501"/>
                <a:gd name="T15" fmla="*/ 19 h 103"/>
                <a:gd name="T16" fmla="*/ 4 w 501"/>
                <a:gd name="T17" fmla="*/ 1 h 103"/>
                <a:gd name="T18" fmla="*/ 0 w 501"/>
                <a:gd name="T19" fmla="*/ 2 h 103"/>
                <a:gd name="T20" fmla="*/ 1 w 501"/>
                <a:gd name="T21" fmla="*/ 6 h 103"/>
                <a:gd name="T22" fmla="*/ 27 w 501"/>
                <a:gd name="T23" fmla="*/ 23 h 103"/>
                <a:gd name="T24" fmla="*/ 27 w 501"/>
                <a:gd name="T25" fmla="*/ 24 h 103"/>
                <a:gd name="T26" fmla="*/ 49 w 501"/>
                <a:gd name="T27" fmla="*/ 52 h 103"/>
                <a:gd name="T28" fmla="*/ 83 w 501"/>
                <a:gd name="T29" fmla="*/ 42 h 103"/>
                <a:gd name="T30" fmla="*/ 83 w 501"/>
                <a:gd name="T31" fmla="*/ 42 h 103"/>
                <a:gd name="T32" fmla="*/ 166 w 501"/>
                <a:gd name="T33" fmla="*/ 58 h 103"/>
                <a:gd name="T34" fmla="*/ 199 w 501"/>
                <a:gd name="T35" fmla="*/ 86 h 103"/>
                <a:gd name="T36" fmla="*/ 240 w 501"/>
                <a:gd name="T37" fmla="*/ 69 h 103"/>
                <a:gd name="T38" fmla="*/ 240 w 501"/>
                <a:gd name="T39" fmla="*/ 63 h 103"/>
                <a:gd name="T40" fmla="*/ 442 w 501"/>
                <a:gd name="T41" fmla="*/ 61 h 103"/>
                <a:gd name="T42" fmla="*/ 442 w 501"/>
                <a:gd name="T43" fmla="*/ 61 h 103"/>
                <a:gd name="T44" fmla="*/ 480 w 501"/>
                <a:gd name="T45" fmla="*/ 70 h 103"/>
                <a:gd name="T46" fmla="*/ 492 w 501"/>
                <a:gd name="T47" fmla="*/ 99 h 103"/>
                <a:gd name="T48" fmla="*/ 496 w 501"/>
                <a:gd name="T49" fmla="*/ 103 h 103"/>
                <a:gd name="T50" fmla="*/ 496 w 501"/>
                <a:gd name="T51" fmla="*/ 103 h 103"/>
                <a:gd name="T52" fmla="*/ 501 w 501"/>
                <a:gd name="T53" fmla="*/ 99 h 103"/>
                <a:gd name="T54" fmla="*/ 485 w 501"/>
                <a:gd name="T55" fmla="*/ 6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1" h="103">
                  <a:moveTo>
                    <a:pt x="485" y="64"/>
                  </a:moveTo>
                  <a:cubicBezTo>
                    <a:pt x="469" y="50"/>
                    <a:pt x="444" y="52"/>
                    <a:pt x="441" y="53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0" y="48"/>
                    <a:pt x="220" y="42"/>
                    <a:pt x="207" y="39"/>
                  </a:cubicBezTo>
                  <a:cubicBezTo>
                    <a:pt x="191" y="36"/>
                    <a:pt x="175" y="41"/>
                    <a:pt x="169" y="50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0" y="25"/>
                    <a:pt x="72" y="18"/>
                    <a:pt x="61" y="14"/>
                  </a:cubicBezTo>
                  <a:cubicBezTo>
                    <a:pt x="49" y="10"/>
                    <a:pt x="36" y="12"/>
                    <a:pt x="30" y="19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1" y="0"/>
                    <a:pt x="0" y="2"/>
                  </a:cubicBezTo>
                  <a:cubicBezTo>
                    <a:pt x="0" y="3"/>
                    <a:pt x="0" y="5"/>
                    <a:pt x="1" y="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3" y="35"/>
                    <a:pt x="33" y="47"/>
                    <a:pt x="49" y="52"/>
                  </a:cubicBezTo>
                  <a:cubicBezTo>
                    <a:pt x="64" y="57"/>
                    <a:pt x="79" y="53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70"/>
                    <a:pt x="180" y="82"/>
                    <a:pt x="199" y="86"/>
                  </a:cubicBezTo>
                  <a:cubicBezTo>
                    <a:pt x="219" y="90"/>
                    <a:pt x="238" y="82"/>
                    <a:pt x="240" y="69"/>
                  </a:cubicBezTo>
                  <a:cubicBezTo>
                    <a:pt x="240" y="67"/>
                    <a:pt x="240" y="65"/>
                    <a:pt x="240" y="63"/>
                  </a:cubicBezTo>
                  <a:cubicBezTo>
                    <a:pt x="442" y="61"/>
                    <a:pt x="442" y="61"/>
                    <a:pt x="442" y="61"/>
                  </a:cubicBezTo>
                  <a:cubicBezTo>
                    <a:pt x="442" y="61"/>
                    <a:pt x="442" y="61"/>
                    <a:pt x="442" y="61"/>
                  </a:cubicBezTo>
                  <a:cubicBezTo>
                    <a:pt x="442" y="61"/>
                    <a:pt x="465" y="58"/>
                    <a:pt x="480" y="70"/>
                  </a:cubicBezTo>
                  <a:cubicBezTo>
                    <a:pt x="487" y="77"/>
                    <a:pt x="492" y="86"/>
                    <a:pt x="492" y="99"/>
                  </a:cubicBezTo>
                  <a:cubicBezTo>
                    <a:pt x="492" y="101"/>
                    <a:pt x="494" y="103"/>
                    <a:pt x="496" y="103"/>
                  </a:cubicBezTo>
                  <a:cubicBezTo>
                    <a:pt x="496" y="103"/>
                    <a:pt x="496" y="103"/>
                    <a:pt x="496" y="103"/>
                  </a:cubicBezTo>
                  <a:cubicBezTo>
                    <a:pt x="499" y="103"/>
                    <a:pt x="501" y="101"/>
                    <a:pt x="501" y="99"/>
                  </a:cubicBezTo>
                  <a:cubicBezTo>
                    <a:pt x="500" y="83"/>
                    <a:pt x="495" y="72"/>
                    <a:pt x="485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67" name="Freeform 146"/>
            <p:cNvSpPr>
              <a:spLocks/>
            </p:cNvSpPr>
            <p:nvPr/>
          </p:nvSpPr>
          <p:spPr bwMode="auto">
            <a:xfrm>
              <a:off x="9674225" y="1779588"/>
              <a:ext cx="130175" cy="131763"/>
            </a:xfrm>
            <a:custGeom>
              <a:avLst/>
              <a:gdLst>
                <a:gd name="T0" fmla="*/ 70 w 70"/>
                <a:gd name="T1" fmla="*/ 26 h 71"/>
                <a:gd name="T2" fmla="*/ 48 w 70"/>
                <a:gd name="T3" fmla="*/ 9 h 71"/>
                <a:gd name="T4" fmla="*/ 35 w 70"/>
                <a:gd name="T5" fmla="*/ 0 h 71"/>
                <a:gd name="T6" fmla="*/ 30 w 70"/>
                <a:gd name="T7" fmla="*/ 6 h 71"/>
                <a:gd name="T8" fmla="*/ 27 w 70"/>
                <a:gd name="T9" fmla="*/ 19 h 71"/>
                <a:gd name="T10" fmla="*/ 8 w 70"/>
                <a:gd name="T11" fmla="*/ 22 h 71"/>
                <a:gd name="T12" fmla="*/ 16 w 70"/>
                <a:gd name="T13" fmla="*/ 35 h 71"/>
                <a:gd name="T14" fmla="*/ 3 w 70"/>
                <a:gd name="T15" fmla="*/ 39 h 71"/>
                <a:gd name="T16" fmla="*/ 20 w 70"/>
                <a:gd name="T17" fmla="*/ 55 h 71"/>
                <a:gd name="T18" fmla="*/ 17 w 70"/>
                <a:gd name="T19" fmla="*/ 64 h 71"/>
                <a:gd name="T20" fmla="*/ 57 w 70"/>
                <a:gd name="T21" fmla="*/ 63 h 71"/>
                <a:gd name="T22" fmla="*/ 58 w 70"/>
                <a:gd name="T23" fmla="*/ 61 h 71"/>
                <a:gd name="T24" fmla="*/ 61 w 70"/>
                <a:gd name="T25" fmla="*/ 60 h 71"/>
                <a:gd name="T26" fmla="*/ 60 w 70"/>
                <a:gd name="T27" fmla="*/ 59 h 71"/>
                <a:gd name="T28" fmla="*/ 70 w 70"/>
                <a:gd name="T29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71">
                  <a:moveTo>
                    <a:pt x="70" y="26"/>
                  </a:moveTo>
                  <a:cubicBezTo>
                    <a:pt x="62" y="21"/>
                    <a:pt x="55" y="16"/>
                    <a:pt x="48" y="9"/>
                  </a:cubicBezTo>
                  <a:cubicBezTo>
                    <a:pt x="44" y="5"/>
                    <a:pt x="41" y="1"/>
                    <a:pt x="35" y="0"/>
                  </a:cubicBezTo>
                  <a:cubicBezTo>
                    <a:pt x="32" y="0"/>
                    <a:pt x="30" y="3"/>
                    <a:pt x="30" y="6"/>
                  </a:cubicBezTo>
                  <a:cubicBezTo>
                    <a:pt x="29" y="8"/>
                    <a:pt x="33" y="23"/>
                    <a:pt x="27" y="19"/>
                  </a:cubicBezTo>
                  <a:cubicBezTo>
                    <a:pt x="22" y="16"/>
                    <a:pt x="9" y="12"/>
                    <a:pt x="8" y="22"/>
                  </a:cubicBezTo>
                  <a:cubicBezTo>
                    <a:pt x="8" y="27"/>
                    <a:pt x="12" y="31"/>
                    <a:pt x="16" y="35"/>
                  </a:cubicBezTo>
                  <a:cubicBezTo>
                    <a:pt x="11" y="34"/>
                    <a:pt x="5" y="34"/>
                    <a:pt x="3" y="39"/>
                  </a:cubicBezTo>
                  <a:cubicBezTo>
                    <a:pt x="0" y="47"/>
                    <a:pt x="14" y="51"/>
                    <a:pt x="20" y="55"/>
                  </a:cubicBezTo>
                  <a:cubicBezTo>
                    <a:pt x="16" y="56"/>
                    <a:pt x="11" y="60"/>
                    <a:pt x="17" y="64"/>
                  </a:cubicBezTo>
                  <a:cubicBezTo>
                    <a:pt x="27" y="71"/>
                    <a:pt x="46" y="65"/>
                    <a:pt x="57" y="63"/>
                  </a:cubicBezTo>
                  <a:cubicBezTo>
                    <a:pt x="58" y="63"/>
                    <a:pt x="58" y="62"/>
                    <a:pt x="58" y="61"/>
                  </a:cubicBezTo>
                  <a:cubicBezTo>
                    <a:pt x="59" y="61"/>
                    <a:pt x="60" y="60"/>
                    <a:pt x="61" y="60"/>
                  </a:cubicBezTo>
                  <a:cubicBezTo>
                    <a:pt x="60" y="59"/>
                    <a:pt x="60" y="59"/>
                    <a:pt x="60" y="59"/>
                  </a:cubicBezTo>
                  <a:lnTo>
                    <a:pt x="70" y="26"/>
                  </a:lnTo>
                  <a:close/>
                </a:path>
              </a:pathLst>
            </a:custGeom>
            <a:solidFill>
              <a:srgbClr val="F4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68" name="Freeform 147"/>
            <p:cNvSpPr>
              <a:spLocks noEditPoints="1"/>
            </p:cNvSpPr>
            <p:nvPr/>
          </p:nvSpPr>
          <p:spPr bwMode="auto">
            <a:xfrm>
              <a:off x="9786938" y="1630363"/>
              <a:ext cx="1409700" cy="757238"/>
            </a:xfrm>
            <a:custGeom>
              <a:avLst/>
              <a:gdLst>
                <a:gd name="T0" fmla="*/ 720 w 760"/>
                <a:gd name="T1" fmla="*/ 12 h 408"/>
                <a:gd name="T2" fmla="*/ 303 w 760"/>
                <a:gd name="T3" fmla="*/ 63 h 408"/>
                <a:gd name="T4" fmla="*/ 301 w 760"/>
                <a:gd name="T5" fmla="*/ 13 h 408"/>
                <a:gd name="T6" fmla="*/ 234 w 760"/>
                <a:gd name="T7" fmla="*/ 0 h 408"/>
                <a:gd name="T8" fmla="*/ 235 w 760"/>
                <a:gd name="T9" fmla="*/ 0 h 408"/>
                <a:gd name="T10" fmla="*/ 232 w 760"/>
                <a:gd name="T11" fmla="*/ 51 h 408"/>
                <a:gd name="T12" fmla="*/ 213 w 760"/>
                <a:gd name="T13" fmla="*/ 37 h 408"/>
                <a:gd name="T14" fmla="*/ 204 w 760"/>
                <a:gd name="T15" fmla="*/ 150 h 408"/>
                <a:gd name="T16" fmla="*/ 158 w 760"/>
                <a:gd name="T17" fmla="*/ 151 h 408"/>
                <a:gd name="T18" fmla="*/ 10 w 760"/>
                <a:gd name="T19" fmla="*/ 103 h 408"/>
                <a:gd name="T20" fmla="*/ 10 w 760"/>
                <a:gd name="T21" fmla="*/ 106 h 408"/>
                <a:gd name="T22" fmla="*/ 0 w 760"/>
                <a:gd name="T23" fmla="*/ 139 h 408"/>
                <a:gd name="T24" fmla="*/ 1 w 760"/>
                <a:gd name="T25" fmla="*/ 140 h 408"/>
                <a:gd name="T26" fmla="*/ 151 w 760"/>
                <a:gd name="T27" fmla="*/ 191 h 408"/>
                <a:gd name="T28" fmla="*/ 204 w 760"/>
                <a:gd name="T29" fmla="*/ 191 h 408"/>
                <a:gd name="T30" fmla="*/ 221 w 760"/>
                <a:gd name="T31" fmla="*/ 354 h 408"/>
                <a:gd name="T32" fmla="*/ 704 w 760"/>
                <a:gd name="T33" fmla="*/ 353 h 408"/>
                <a:gd name="T34" fmla="*/ 720 w 760"/>
                <a:gd name="T35" fmla="*/ 12 h 408"/>
                <a:gd name="T36" fmla="*/ 321 w 760"/>
                <a:gd name="T37" fmla="*/ 179 h 408"/>
                <a:gd name="T38" fmla="*/ 287 w 760"/>
                <a:gd name="T39" fmla="*/ 114 h 408"/>
                <a:gd name="T40" fmla="*/ 366 w 760"/>
                <a:gd name="T41" fmla="*/ 120 h 408"/>
                <a:gd name="T42" fmla="*/ 321 w 760"/>
                <a:gd name="T43" fmla="*/ 17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0" h="408">
                  <a:moveTo>
                    <a:pt x="720" y="12"/>
                  </a:moveTo>
                  <a:cubicBezTo>
                    <a:pt x="635" y="86"/>
                    <a:pt x="303" y="63"/>
                    <a:pt x="303" y="63"/>
                  </a:cubicBezTo>
                  <a:cubicBezTo>
                    <a:pt x="301" y="13"/>
                    <a:pt x="301" y="13"/>
                    <a:pt x="301" y="13"/>
                  </a:cubicBezTo>
                  <a:cubicBezTo>
                    <a:pt x="279" y="10"/>
                    <a:pt x="257" y="5"/>
                    <a:pt x="234" y="0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13" y="37"/>
                    <a:pt x="213" y="37"/>
                    <a:pt x="213" y="37"/>
                  </a:cubicBezTo>
                  <a:cubicBezTo>
                    <a:pt x="209" y="65"/>
                    <a:pt x="205" y="104"/>
                    <a:pt x="204" y="150"/>
                  </a:cubicBezTo>
                  <a:cubicBezTo>
                    <a:pt x="190" y="155"/>
                    <a:pt x="174" y="156"/>
                    <a:pt x="158" y="151"/>
                  </a:cubicBezTo>
                  <a:cubicBezTo>
                    <a:pt x="68" y="128"/>
                    <a:pt x="10" y="103"/>
                    <a:pt x="10" y="103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1" y="140"/>
                  </a:cubicBezTo>
                  <a:cubicBezTo>
                    <a:pt x="13" y="144"/>
                    <a:pt x="102" y="178"/>
                    <a:pt x="151" y="191"/>
                  </a:cubicBezTo>
                  <a:cubicBezTo>
                    <a:pt x="167" y="195"/>
                    <a:pt x="185" y="196"/>
                    <a:pt x="204" y="191"/>
                  </a:cubicBezTo>
                  <a:cubicBezTo>
                    <a:pt x="205" y="240"/>
                    <a:pt x="210" y="295"/>
                    <a:pt x="221" y="354"/>
                  </a:cubicBezTo>
                  <a:cubicBezTo>
                    <a:pt x="221" y="354"/>
                    <a:pt x="459" y="408"/>
                    <a:pt x="704" y="353"/>
                  </a:cubicBezTo>
                  <a:cubicBezTo>
                    <a:pt x="704" y="353"/>
                    <a:pt x="760" y="200"/>
                    <a:pt x="720" y="12"/>
                  </a:cubicBezTo>
                  <a:moveTo>
                    <a:pt x="321" y="179"/>
                  </a:moveTo>
                  <a:cubicBezTo>
                    <a:pt x="276" y="175"/>
                    <a:pt x="287" y="114"/>
                    <a:pt x="287" y="114"/>
                  </a:cubicBezTo>
                  <a:cubicBezTo>
                    <a:pt x="335" y="126"/>
                    <a:pt x="366" y="120"/>
                    <a:pt x="366" y="120"/>
                  </a:cubicBezTo>
                  <a:cubicBezTo>
                    <a:pt x="365" y="131"/>
                    <a:pt x="369" y="182"/>
                    <a:pt x="321" y="179"/>
                  </a:cubicBezTo>
                </a:path>
              </a:pathLst>
            </a:custGeom>
            <a:solidFill>
              <a:srgbClr val="E6E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69" name="Freeform 148"/>
            <p:cNvSpPr>
              <a:spLocks/>
            </p:cNvSpPr>
            <p:nvPr/>
          </p:nvSpPr>
          <p:spPr bwMode="auto">
            <a:xfrm>
              <a:off x="10298113" y="1841500"/>
              <a:ext cx="173038" cy="127000"/>
            </a:xfrm>
            <a:custGeom>
              <a:avLst/>
              <a:gdLst>
                <a:gd name="T0" fmla="*/ 11 w 93"/>
                <a:gd name="T1" fmla="*/ 0 h 68"/>
                <a:gd name="T2" fmla="*/ 45 w 93"/>
                <a:gd name="T3" fmla="*/ 65 h 68"/>
                <a:gd name="T4" fmla="*/ 90 w 93"/>
                <a:gd name="T5" fmla="*/ 6 h 68"/>
                <a:gd name="T6" fmla="*/ 11 w 93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68">
                  <a:moveTo>
                    <a:pt x="11" y="0"/>
                  </a:moveTo>
                  <a:cubicBezTo>
                    <a:pt x="11" y="0"/>
                    <a:pt x="0" y="61"/>
                    <a:pt x="45" y="65"/>
                  </a:cubicBezTo>
                  <a:cubicBezTo>
                    <a:pt x="93" y="68"/>
                    <a:pt x="89" y="17"/>
                    <a:pt x="90" y="6"/>
                  </a:cubicBezTo>
                  <a:cubicBezTo>
                    <a:pt x="90" y="6"/>
                    <a:pt x="59" y="12"/>
                    <a:pt x="11" y="0"/>
                  </a:cubicBezTo>
                  <a:close/>
                </a:path>
              </a:pathLst>
            </a:custGeom>
            <a:solidFill>
              <a:srgbClr val="DB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70" name="Freeform 149"/>
            <p:cNvSpPr>
              <a:spLocks/>
            </p:cNvSpPr>
            <p:nvPr/>
          </p:nvSpPr>
          <p:spPr bwMode="auto">
            <a:xfrm>
              <a:off x="10177463" y="1616075"/>
              <a:ext cx="44450" cy="109538"/>
            </a:xfrm>
            <a:custGeom>
              <a:avLst/>
              <a:gdLst>
                <a:gd name="T0" fmla="*/ 24 w 24"/>
                <a:gd name="T1" fmla="*/ 8 h 59"/>
                <a:gd name="T2" fmla="*/ 23 w 24"/>
                <a:gd name="T3" fmla="*/ 8 h 59"/>
                <a:gd name="T4" fmla="*/ 8 w 24"/>
                <a:gd name="T5" fmla="*/ 4 h 59"/>
                <a:gd name="T6" fmla="*/ 7 w 24"/>
                <a:gd name="T7" fmla="*/ 1 h 59"/>
                <a:gd name="T8" fmla="*/ 7 w 24"/>
                <a:gd name="T9" fmla="*/ 0 h 59"/>
                <a:gd name="T10" fmla="*/ 0 w 24"/>
                <a:gd name="T11" fmla="*/ 44 h 59"/>
                <a:gd name="T12" fmla="*/ 2 w 24"/>
                <a:gd name="T13" fmla="*/ 45 h 59"/>
                <a:gd name="T14" fmla="*/ 21 w 24"/>
                <a:gd name="T15" fmla="*/ 59 h 59"/>
                <a:gd name="T16" fmla="*/ 24 w 24"/>
                <a:gd name="T17" fmla="*/ 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59">
                  <a:moveTo>
                    <a:pt x="24" y="8"/>
                  </a:moveTo>
                  <a:cubicBezTo>
                    <a:pt x="23" y="8"/>
                    <a:pt x="23" y="8"/>
                    <a:pt x="23" y="8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8" y="4"/>
                    <a:pt x="8" y="3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" y="19"/>
                    <a:pt x="0" y="44"/>
                    <a:pt x="0" y="4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1" y="59"/>
                    <a:pt x="21" y="59"/>
                    <a:pt x="21" y="59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rgbClr val="EB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71" name="Freeform 150"/>
            <p:cNvSpPr>
              <a:spLocks/>
            </p:cNvSpPr>
            <p:nvPr/>
          </p:nvSpPr>
          <p:spPr bwMode="auto">
            <a:xfrm>
              <a:off x="10344150" y="1585913"/>
              <a:ext cx="787400" cy="204788"/>
            </a:xfrm>
            <a:custGeom>
              <a:avLst/>
              <a:gdLst>
                <a:gd name="T0" fmla="*/ 2 w 424"/>
                <a:gd name="T1" fmla="*/ 87 h 110"/>
                <a:gd name="T2" fmla="*/ 419 w 424"/>
                <a:gd name="T3" fmla="*/ 36 h 110"/>
                <a:gd name="T4" fmla="*/ 420 w 424"/>
                <a:gd name="T5" fmla="*/ 36 h 110"/>
                <a:gd name="T6" fmla="*/ 413 w 424"/>
                <a:gd name="T7" fmla="*/ 0 h 110"/>
                <a:gd name="T8" fmla="*/ 413 w 424"/>
                <a:gd name="T9" fmla="*/ 4 h 110"/>
                <a:gd name="T10" fmla="*/ 302 w 424"/>
                <a:gd name="T11" fmla="*/ 31 h 110"/>
                <a:gd name="T12" fmla="*/ 176 w 424"/>
                <a:gd name="T13" fmla="*/ 46 h 110"/>
                <a:gd name="T14" fmla="*/ 0 w 424"/>
                <a:gd name="T15" fmla="*/ 37 h 110"/>
                <a:gd name="T16" fmla="*/ 2 w 424"/>
                <a:gd name="T17" fmla="*/ 8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110">
                  <a:moveTo>
                    <a:pt x="2" y="87"/>
                  </a:moveTo>
                  <a:cubicBezTo>
                    <a:pt x="2" y="87"/>
                    <a:pt x="334" y="110"/>
                    <a:pt x="419" y="36"/>
                  </a:cubicBezTo>
                  <a:cubicBezTo>
                    <a:pt x="420" y="36"/>
                    <a:pt x="420" y="36"/>
                    <a:pt x="420" y="36"/>
                  </a:cubicBezTo>
                  <a:cubicBezTo>
                    <a:pt x="420" y="36"/>
                    <a:pt x="424" y="11"/>
                    <a:pt x="413" y="0"/>
                  </a:cubicBezTo>
                  <a:cubicBezTo>
                    <a:pt x="413" y="2"/>
                    <a:pt x="413" y="3"/>
                    <a:pt x="413" y="4"/>
                  </a:cubicBezTo>
                  <a:cubicBezTo>
                    <a:pt x="413" y="4"/>
                    <a:pt x="370" y="19"/>
                    <a:pt x="302" y="31"/>
                  </a:cubicBezTo>
                  <a:cubicBezTo>
                    <a:pt x="268" y="38"/>
                    <a:pt x="225" y="43"/>
                    <a:pt x="176" y="46"/>
                  </a:cubicBezTo>
                  <a:cubicBezTo>
                    <a:pt x="122" y="48"/>
                    <a:pt x="62" y="47"/>
                    <a:pt x="0" y="37"/>
                  </a:cubicBezTo>
                  <a:lnTo>
                    <a:pt x="2" y="87"/>
                  </a:lnTo>
                  <a:close/>
                </a:path>
              </a:pathLst>
            </a:custGeom>
            <a:solidFill>
              <a:srgbClr val="EB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72" name="Freeform 151"/>
            <p:cNvSpPr>
              <a:spLocks/>
            </p:cNvSpPr>
            <p:nvPr/>
          </p:nvSpPr>
          <p:spPr bwMode="auto">
            <a:xfrm>
              <a:off x="10444163" y="2025650"/>
              <a:ext cx="363538" cy="290513"/>
            </a:xfrm>
            <a:custGeom>
              <a:avLst/>
              <a:gdLst>
                <a:gd name="T0" fmla="*/ 188 w 196"/>
                <a:gd name="T1" fmla="*/ 40 h 157"/>
                <a:gd name="T2" fmla="*/ 4 w 196"/>
                <a:gd name="T3" fmla="*/ 151 h 157"/>
                <a:gd name="T4" fmla="*/ 4 w 196"/>
                <a:gd name="T5" fmla="*/ 151 h 157"/>
                <a:gd name="T6" fmla="*/ 3 w 196"/>
                <a:gd name="T7" fmla="*/ 154 h 157"/>
                <a:gd name="T8" fmla="*/ 0 w 196"/>
                <a:gd name="T9" fmla="*/ 157 h 157"/>
                <a:gd name="T10" fmla="*/ 187 w 196"/>
                <a:gd name="T11" fmla="*/ 55 h 157"/>
                <a:gd name="T12" fmla="*/ 196 w 196"/>
                <a:gd name="T13" fmla="*/ 0 h 157"/>
                <a:gd name="T14" fmla="*/ 188 w 196"/>
                <a:gd name="T15" fmla="*/ 4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57">
                  <a:moveTo>
                    <a:pt x="188" y="40"/>
                  </a:moveTo>
                  <a:cubicBezTo>
                    <a:pt x="162" y="104"/>
                    <a:pt x="116" y="126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4" y="152"/>
                    <a:pt x="3" y="153"/>
                    <a:pt x="3" y="154"/>
                  </a:cubicBezTo>
                  <a:cubicBezTo>
                    <a:pt x="2" y="154"/>
                    <a:pt x="1" y="156"/>
                    <a:pt x="0" y="157"/>
                  </a:cubicBezTo>
                  <a:cubicBezTo>
                    <a:pt x="108" y="141"/>
                    <a:pt x="162" y="118"/>
                    <a:pt x="187" y="55"/>
                  </a:cubicBezTo>
                  <a:cubicBezTo>
                    <a:pt x="194" y="39"/>
                    <a:pt x="196" y="20"/>
                    <a:pt x="196" y="0"/>
                  </a:cubicBezTo>
                  <a:cubicBezTo>
                    <a:pt x="195" y="14"/>
                    <a:pt x="193" y="28"/>
                    <a:pt x="188" y="40"/>
                  </a:cubicBezTo>
                  <a:close/>
                </a:path>
              </a:pathLst>
            </a:custGeom>
            <a:solidFill>
              <a:srgbClr val="EB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73" name="Freeform 152"/>
            <p:cNvSpPr>
              <a:spLocks/>
            </p:cNvSpPr>
            <p:nvPr/>
          </p:nvSpPr>
          <p:spPr bwMode="auto">
            <a:xfrm>
              <a:off x="10447338" y="1927225"/>
              <a:ext cx="293688" cy="320675"/>
            </a:xfrm>
            <a:custGeom>
              <a:avLst/>
              <a:gdLst>
                <a:gd name="T0" fmla="*/ 146 w 159"/>
                <a:gd name="T1" fmla="*/ 96 h 173"/>
                <a:gd name="T2" fmla="*/ 155 w 159"/>
                <a:gd name="T3" fmla="*/ 0 h 173"/>
                <a:gd name="T4" fmla="*/ 135 w 159"/>
                <a:gd name="T5" fmla="*/ 96 h 173"/>
                <a:gd name="T6" fmla="*/ 0 w 159"/>
                <a:gd name="T7" fmla="*/ 170 h 173"/>
                <a:gd name="T8" fmla="*/ 2 w 159"/>
                <a:gd name="T9" fmla="*/ 173 h 173"/>
                <a:gd name="T10" fmla="*/ 146 w 159"/>
                <a:gd name="T11" fmla="*/ 9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73">
                  <a:moveTo>
                    <a:pt x="146" y="96"/>
                  </a:moveTo>
                  <a:cubicBezTo>
                    <a:pt x="159" y="66"/>
                    <a:pt x="158" y="29"/>
                    <a:pt x="155" y="0"/>
                  </a:cubicBezTo>
                  <a:cubicBezTo>
                    <a:pt x="154" y="24"/>
                    <a:pt x="150" y="61"/>
                    <a:pt x="135" y="96"/>
                  </a:cubicBezTo>
                  <a:cubicBezTo>
                    <a:pt x="113" y="146"/>
                    <a:pt x="22" y="166"/>
                    <a:pt x="0" y="170"/>
                  </a:cubicBezTo>
                  <a:cubicBezTo>
                    <a:pt x="1" y="171"/>
                    <a:pt x="2" y="172"/>
                    <a:pt x="2" y="173"/>
                  </a:cubicBezTo>
                  <a:cubicBezTo>
                    <a:pt x="9" y="172"/>
                    <a:pt x="121" y="152"/>
                    <a:pt x="146" y="96"/>
                  </a:cubicBezTo>
                  <a:close/>
                </a:path>
              </a:pathLst>
            </a:custGeom>
            <a:solidFill>
              <a:srgbClr val="EBEC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74" name="Freeform 153"/>
            <p:cNvSpPr>
              <a:spLocks/>
            </p:cNvSpPr>
            <p:nvPr/>
          </p:nvSpPr>
          <p:spPr bwMode="auto">
            <a:xfrm>
              <a:off x="10342563" y="2200275"/>
              <a:ext cx="107950" cy="157163"/>
            </a:xfrm>
            <a:custGeom>
              <a:avLst/>
              <a:gdLst>
                <a:gd name="T0" fmla="*/ 58 w 58"/>
                <a:gd name="T1" fmla="*/ 57 h 85"/>
                <a:gd name="T2" fmla="*/ 58 w 58"/>
                <a:gd name="T3" fmla="*/ 26 h 85"/>
                <a:gd name="T4" fmla="*/ 58 w 58"/>
                <a:gd name="T5" fmla="*/ 26 h 85"/>
                <a:gd name="T6" fmla="*/ 56 w 58"/>
                <a:gd name="T7" fmla="*/ 23 h 85"/>
                <a:gd name="T8" fmla="*/ 22 w 58"/>
                <a:gd name="T9" fmla="*/ 3 h 85"/>
                <a:gd name="T10" fmla="*/ 20 w 58"/>
                <a:gd name="T11" fmla="*/ 22 h 85"/>
                <a:gd name="T12" fmla="*/ 9 w 58"/>
                <a:gd name="T13" fmla="*/ 31 h 85"/>
                <a:gd name="T14" fmla="*/ 19 w 58"/>
                <a:gd name="T15" fmla="*/ 43 h 85"/>
                <a:gd name="T16" fmla="*/ 6 w 58"/>
                <a:gd name="T17" fmla="*/ 65 h 85"/>
                <a:gd name="T18" fmla="*/ 25 w 58"/>
                <a:gd name="T19" fmla="*/ 66 h 85"/>
                <a:gd name="T20" fmla="*/ 25 w 58"/>
                <a:gd name="T21" fmla="*/ 81 h 85"/>
                <a:gd name="T22" fmla="*/ 55 w 58"/>
                <a:gd name="T23" fmla="*/ 63 h 85"/>
                <a:gd name="T24" fmla="*/ 57 w 58"/>
                <a:gd name="T25" fmla="*/ 60 h 85"/>
                <a:gd name="T26" fmla="*/ 58 w 58"/>
                <a:gd name="T27" fmla="*/ 5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85">
                  <a:moveTo>
                    <a:pt x="58" y="57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5"/>
                    <a:pt x="57" y="24"/>
                    <a:pt x="56" y="23"/>
                  </a:cubicBezTo>
                  <a:cubicBezTo>
                    <a:pt x="48" y="13"/>
                    <a:pt x="34" y="0"/>
                    <a:pt x="22" y="3"/>
                  </a:cubicBezTo>
                  <a:cubicBezTo>
                    <a:pt x="11" y="6"/>
                    <a:pt x="14" y="15"/>
                    <a:pt x="20" y="22"/>
                  </a:cubicBezTo>
                  <a:cubicBezTo>
                    <a:pt x="15" y="23"/>
                    <a:pt x="9" y="26"/>
                    <a:pt x="9" y="31"/>
                  </a:cubicBezTo>
                  <a:cubicBezTo>
                    <a:pt x="9" y="37"/>
                    <a:pt x="14" y="40"/>
                    <a:pt x="19" y="43"/>
                  </a:cubicBezTo>
                  <a:cubicBezTo>
                    <a:pt x="13" y="49"/>
                    <a:pt x="0" y="55"/>
                    <a:pt x="6" y="65"/>
                  </a:cubicBezTo>
                  <a:cubicBezTo>
                    <a:pt x="10" y="71"/>
                    <a:pt x="18" y="68"/>
                    <a:pt x="25" y="66"/>
                  </a:cubicBezTo>
                  <a:cubicBezTo>
                    <a:pt x="23" y="72"/>
                    <a:pt x="20" y="79"/>
                    <a:pt x="25" y="81"/>
                  </a:cubicBezTo>
                  <a:cubicBezTo>
                    <a:pt x="37" y="85"/>
                    <a:pt x="49" y="70"/>
                    <a:pt x="55" y="63"/>
                  </a:cubicBezTo>
                  <a:cubicBezTo>
                    <a:pt x="56" y="62"/>
                    <a:pt x="57" y="60"/>
                    <a:pt x="57" y="60"/>
                  </a:cubicBezTo>
                  <a:cubicBezTo>
                    <a:pt x="58" y="59"/>
                    <a:pt x="58" y="58"/>
                    <a:pt x="58" y="57"/>
                  </a:cubicBezTo>
                  <a:close/>
                </a:path>
              </a:pathLst>
            </a:custGeom>
            <a:solidFill>
              <a:srgbClr val="F4DB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75" name="Freeform 154"/>
            <p:cNvSpPr>
              <a:spLocks/>
            </p:cNvSpPr>
            <p:nvPr/>
          </p:nvSpPr>
          <p:spPr bwMode="auto">
            <a:xfrm>
              <a:off x="10450513" y="1803400"/>
              <a:ext cx="366713" cy="501650"/>
            </a:xfrm>
            <a:custGeom>
              <a:avLst/>
              <a:gdLst>
                <a:gd name="T0" fmla="*/ 144 w 198"/>
                <a:gd name="T1" fmla="*/ 163 h 271"/>
                <a:gd name="T2" fmla="*/ 0 w 198"/>
                <a:gd name="T3" fmla="*/ 240 h 271"/>
                <a:gd name="T4" fmla="*/ 0 w 198"/>
                <a:gd name="T5" fmla="*/ 240 h 271"/>
                <a:gd name="T6" fmla="*/ 1 w 198"/>
                <a:gd name="T7" fmla="*/ 271 h 271"/>
                <a:gd name="T8" fmla="*/ 1 w 198"/>
                <a:gd name="T9" fmla="*/ 271 h 271"/>
                <a:gd name="T10" fmla="*/ 185 w 198"/>
                <a:gd name="T11" fmla="*/ 160 h 271"/>
                <a:gd name="T12" fmla="*/ 193 w 198"/>
                <a:gd name="T13" fmla="*/ 120 h 271"/>
                <a:gd name="T14" fmla="*/ 173 w 198"/>
                <a:gd name="T15" fmla="*/ 0 h 271"/>
                <a:gd name="T16" fmla="*/ 142 w 198"/>
                <a:gd name="T17" fmla="*/ 18 h 271"/>
                <a:gd name="T18" fmla="*/ 153 w 198"/>
                <a:gd name="T19" fmla="*/ 67 h 271"/>
                <a:gd name="T20" fmla="*/ 144 w 198"/>
                <a:gd name="T21" fmla="*/ 16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71">
                  <a:moveTo>
                    <a:pt x="144" y="163"/>
                  </a:moveTo>
                  <a:cubicBezTo>
                    <a:pt x="119" y="219"/>
                    <a:pt x="7" y="239"/>
                    <a:pt x="0" y="24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1" y="271"/>
                    <a:pt x="1" y="271"/>
                    <a:pt x="1" y="271"/>
                  </a:cubicBezTo>
                  <a:cubicBezTo>
                    <a:pt x="1" y="271"/>
                    <a:pt x="1" y="271"/>
                    <a:pt x="1" y="271"/>
                  </a:cubicBezTo>
                  <a:cubicBezTo>
                    <a:pt x="113" y="246"/>
                    <a:pt x="159" y="224"/>
                    <a:pt x="185" y="160"/>
                  </a:cubicBezTo>
                  <a:cubicBezTo>
                    <a:pt x="190" y="148"/>
                    <a:pt x="192" y="134"/>
                    <a:pt x="193" y="120"/>
                  </a:cubicBezTo>
                  <a:cubicBezTo>
                    <a:pt x="198" y="63"/>
                    <a:pt x="173" y="0"/>
                    <a:pt x="173" y="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8"/>
                    <a:pt x="149" y="39"/>
                    <a:pt x="153" y="67"/>
                  </a:cubicBezTo>
                  <a:cubicBezTo>
                    <a:pt x="156" y="96"/>
                    <a:pt x="157" y="133"/>
                    <a:pt x="144" y="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76" name="Freeform 155"/>
            <p:cNvSpPr>
              <a:spLocks/>
            </p:cNvSpPr>
            <p:nvPr/>
          </p:nvSpPr>
          <p:spPr bwMode="auto">
            <a:xfrm>
              <a:off x="10172700" y="1627188"/>
              <a:ext cx="131763" cy="503238"/>
            </a:xfrm>
            <a:custGeom>
              <a:avLst/>
              <a:gdLst>
                <a:gd name="T0" fmla="*/ 31 w 71"/>
                <a:gd name="T1" fmla="*/ 35 h 272"/>
                <a:gd name="T2" fmla="*/ 2 w 71"/>
                <a:gd name="T3" fmla="*/ 155 h 272"/>
                <a:gd name="T4" fmla="*/ 29 w 71"/>
                <a:gd name="T5" fmla="*/ 270 h 272"/>
                <a:gd name="T6" fmla="*/ 71 w 71"/>
                <a:gd name="T7" fmla="*/ 159 h 272"/>
                <a:gd name="T8" fmla="*/ 48 w 71"/>
                <a:gd name="T9" fmla="*/ 39 h 272"/>
                <a:gd name="T10" fmla="*/ 65 w 71"/>
                <a:gd name="T11" fmla="*/ 25 h 272"/>
                <a:gd name="T12" fmla="*/ 44 w 71"/>
                <a:gd name="T13" fmla="*/ 3 h 272"/>
                <a:gd name="T14" fmla="*/ 31 w 71"/>
                <a:gd name="T15" fmla="*/ 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272">
                  <a:moveTo>
                    <a:pt x="31" y="35"/>
                  </a:moveTo>
                  <a:cubicBezTo>
                    <a:pt x="31" y="35"/>
                    <a:pt x="0" y="132"/>
                    <a:pt x="2" y="155"/>
                  </a:cubicBezTo>
                  <a:cubicBezTo>
                    <a:pt x="4" y="178"/>
                    <a:pt x="21" y="268"/>
                    <a:pt x="29" y="270"/>
                  </a:cubicBezTo>
                  <a:cubicBezTo>
                    <a:pt x="37" y="272"/>
                    <a:pt x="71" y="175"/>
                    <a:pt x="71" y="159"/>
                  </a:cubicBezTo>
                  <a:cubicBezTo>
                    <a:pt x="71" y="143"/>
                    <a:pt x="48" y="39"/>
                    <a:pt x="48" y="39"/>
                  </a:cubicBezTo>
                  <a:cubicBezTo>
                    <a:pt x="48" y="39"/>
                    <a:pt x="62" y="35"/>
                    <a:pt x="65" y="25"/>
                  </a:cubicBezTo>
                  <a:cubicBezTo>
                    <a:pt x="68" y="15"/>
                    <a:pt x="63" y="6"/>
                    <a:pt x="44" y="3"/>
                  </a:cubicBezTo>
                  <a:cubicBezTo>
                    <a:pt x="27" y="0"/>
                    <a:pt x="10" y="14"/>
                    <a:pt x="31" y="35"/>
                  </a:cubicBezTo>
                </a:path>
              </a:pathLst>
            </a:custGeom>
            <a:solidFill>
              <a:srgbClr val="C04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16544" name="Picture 16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0838" y="2014538"/>
              <a:ext cx="44450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45" name="Picture 16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3513" y="2478088"/>
              <a:ext cx="17463" cy="4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46" name="Picture 16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6988" y="2346325"/>
              <a:ext cx="984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47" name="Picture 16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5713" y="2720975"/>
              <a:ext cx="195263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48" name="Picture 16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1750" y="2282825"/>
              <a:ext cx="149225" cy="44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49" name="Picture 16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4763" y="2014538"/>
              <a:ext cx="177800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550" name="Picture 16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8575" y="2014538"/>
              <a:ext cx="889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7" name="Rectangle 167"/>
            <p:cNvSpPr>
              <a:spLocks noChangeArrowheads="1"/>
            </p:cNvSpPr>
            <p:nvPr/>
          </p:nvSpPr>
          <p:spPr bwMode="auto">
            <a:xfrm>
              <a:off x="9286875" y="2046288"/>
              <a:ext cx="965200" cy="703263"/>
            </a:xfrm>
            <a:prstGeom prst="rect">
              <a:avLst/>
            </a:prstGeom>
            <a:solidFill>
              <a:srgbClr val="B78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84" name="Rectangle 168"/>
            <p:cNvSpPr>
              <a:spLocks noChangeArrowheads="1"/>
            </p:cNvSpPr>
            <p:nvPr/>
          </p:nvSpPr>
          <p:spPr bwMode="auto">
            <a:xfrm>
              <a:off x="10252075" y="2749550"/>
              <a:ext cx="22225" cy="38100"/>
            </a:xfrm>
            <a:prstGeom prst="rect">
              <a:avLst/>
            </a:prstGeom>
            <a:solidFill>
              <a:srgbClr val="C39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85" name="Freeform 169"/>
            <p:cNvSpPr>
              <a:spLocks/>
            </p:cNvSpPr>
            <p:nvPr/>
          </p:nvSpPr>
          <p:spPr bwMode="auto">
            <a:xfrm>
              <a:off x="9264650" y="2749550"/>
              <a:ext cx="987425" cy="38100"/>
            </a:xfrm>
            <a:custGeom>
              <a:avLst/>
              <a:gdLst>
                <a:gd name="T0" fmla="*/ 15 w 622"/>
                <a:gd name="T1" fmla="*/ 0 h 24"/>
                <a:gd name="T2" fmla="*/ 0 w 622"/>
                <a:gd name="T3" fmla="*/ 0 h 24"/>
                <a:gd name="T4" fmla="*/ 0 w 622"/>
                <a:gd name="T5" fmla="*/ 24 h 24"/>
                <a:gd name="T6" fmla="*/ 15 w 622"/>
                <a:gd name="T7" fmla="*/ 24 h 24"/>
                <a:gd name="T8" fmla="*/ 622 w 622"/>
                <a:gd name="T9" fmla="*/ 24 h 24"/>
                <a:gd name="T10" fmla="*/ 622 w 622"/>
                <a:gd name="T11" fmla="*/ 0 h 24"/>
                <a:gd name="T12" fmla="*/ 15 w 62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2" h="24">
                  <a:moveTo>
                    <a:pt x="15" y="0"/>
                  </a:moveTo>
                  <a:lnTo>
                    <a:pt x="0" y="0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622" y="24"/>
                  </a:lnTo>
                  <a:lnTo>
                    <a:pt x="62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396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8" name="Freeform 273"/>
          <p:cNvSpPr>
            <a:spLocks noEditPoints="1"/>
          </p:cNvSpPr>
          <p:nvPr/>
        </p:nvSpPr>
        <p:spPr bwMode="auto">
          <a:xfrm>
            <a:off x="1784349" y="184071"/>
            <a:ext cx="2333625" cy="1560513"/>
          </a:xfrm>
          <a:custGeom>
            <a:avLst/>
            <a:gdLst>
              <a:gd name="T0" fmla="*/ 1235 w 1237"/>
              <a:gd name="T1" fmla="*/ 827 h 827"/>
              <a:gd name="T2" fmla="*/ 1190 w 1237"/>
              <a:gd name="T3" fmla="*/ 809 h 827"/>
              <a:gd name="T4" fmla="*/ 1096 w 1237"/>
              <a:gd name="T5" fmla="*/ 805 h 827"/>
              <a:gd name="T6" fmla="*/ 1144 w 1237"/>
              <a:gd name="T7" fmla="*/ 801 h 827"/>
              <a:gd name="T8" fmla="*/ 1096 w 1237"/>
              <a:gd name="T9" fmla="*/ 805 h 827"/>
              <a:gd name="T10" fmla="*/ 1049 w 1237"/>
              <a:gd name="T11" fmla="*/ 796 h 827"/>
              <a:gd name="T12" fmla="*/ 1006 w 1237"/>
              <a:gd name="T13" fmla="*/ 774 h 827"/>
              <a:gd name="T14" fmla="*/ 912 w 1237"/>
              <a:gd name="T15" fmla="*/ 762 h 827"/>
              <a:gd name="T16" fmla="*/ 960 w 1237"/>
              <a:gd name="T17" fmla="*/ 763 h 827"/>
              <a:gd name="T18" fmla="*/ 912 w 1237"/>
              <a:gd name="T19" fmla="*/ 762 h 827"/>
              <a:gd name="T20" fmla="*/ 866 w 1237"/>
              <a:gd name="T21" fmla="*/ 748 h 827"/>
              <a:gd name="T22" fmla="*/ 825 w 1237"/>
              <a:gd name="T23" fmla="*/ 723 h 827"/>
              <a:gd name="T24" fmla="*/ 733 w 1237"/>
              <a:gd name="T25" fmla="*/ 701 h 827"/>
              <a:gd name="T26" fmla="*/ 781 w 1237"/>
              <a:gd name="T27" fmla="*/ 707 h 827"/>
              <a:gd name="T28" fmla="*/ 733 w 1237"/>
              <a:gd name="T29" fmla="*/ 701 h 827"/>
              <a:gd name="T30" fmla="*/ 689 w 1237"/>
              <a:gd name="T31" fmla="*/ 683 h 827"/>
              <a:gd name="T32" fmla="*/ 651 w 1237"/>
              <a:gd name="T33" fmla="*/ 653 h 827"/>
              <a:gd name="T34" fmla="*/ 562 w 1237"/>
              <a:gd name="T35" fmla="*/ 621 h 827"/>
              <a:gd name="T36" fmla="*/ 609 w 1237"/>
              <a:gd name="T37" fmla="*/ 632 h 827"/>
              <a:gd name="T38" fmla="*/ 562 w 1237"/>
              <a:gd name="T39" fmla="*/ 621 h 827"/>
              <a:gd name="T40" fmla="*/ 521 w 1237"/>
              <a:gd name="T41" fmla="*/ 598 h 827"/>
              <a:gd name="T42" fmla="*/ 487 w 1237"/>
              <a:gd name="T43" fmla="*/ 563 h 827"/>
              <a:gd name="T44" fmla="*/ 402 w 1237"/>
              <a:gd name="T45" fmla="*/ 520 h 827"/>
              <a:gd name="T46" fmla="*/ 448 w 1237"/>
              <a:gd name="T47" fmla="*/ 537 h 827"/>
              <a:gd name="T48" fmla="*/ 402 w 1237"/>
              <a:gd name="T49" fmla="*/ 520 h 827"/>
              <a:gd name="T50" fmla="*/ 365 w 1237"/>
              <a:gd name="T51" fmla="*/ 491 h 827"/>
              <a:gd name="T52" fmla="*/ 336 w 1237"/>
              <a:gd name="T53" fmla="*/ 452 h 827"/>
              <a:gd name="T54" fmla="*/ 259 w 1237"/>
              <a:gd name="T55" fmla="*/ 397 h 827"/>
              <a:gd name="T56" fmla="*/ 301 w 1237"/>
              <a:gd name="T57" fmla="*/ 421 h 827"/>
              <a:gd name="T58" fmla="*/ 259 w 1237"/>
              <a:gd name="T59" fmla="*/ 397 h 827"/>
              <a:gd name="T60" fmla="*/ 226 w 1237"/>
              <a:gd name="T61" fmla="*/ 363 h 827"/>
              <a:gd name="T62" fmla="*/ 203 w 1237"/>
              <a:gd name="T63" fmla="*/ 320 h 827"/>
              <a:gd name="T64" fmla="*/ 136 w 1237"/>
              <a:gd name="T65" fmla="*/ 253 h 827"/>
              <a:gd name="T66" fmla="*/ 174 w 1237"/>
              <a:gd name="T67" fmla="*/ 283 h 827"/>
              <a:gd name="T68" fmla="*/ 136 w 1237"/>
              <a:gd name="T69" fmla="*/ 253 h 827"/>
              <a:gd name="T70" fmla="*/ 108 w 1237"/>
              <a:gd name="T71" fmla="*/ 214 h 827"/>
              <a:gd name="T72" fmla="*/ 93 w 1237"/>
              <a:gd name="T73" fmla="*/ 168 h 827"/>
              <a:gd name="T74" fmla="*/ 37 w 1237"/>
              <a:gd name="T75" fmla="*/ 91 h 827"/>
              <a:gd name="T76" fmla="*/ 70 w 1237"/>
              <a:gd name="T77" fmla="*/ 127 h 827"/>
              <a:gd name="T78" fmla="*/ 37 w 1237"/>
              <a:gd name="T79" fmla="*/ 91 h 827"/>
              <a:gd name="T80" fmla="*/ 18 w 1237"/>
              <a:gd name="T81" fmla="*/ 48 h 827"/>
              <a:gd name="T82" fmla="*/ 11 w 1237"/>
              <a:gd name="T83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37" h="827">
                <a:moveTo>
                  <a:pt x="1189" y="821"/>
                </a:moveTo>
                <a:cubicBezTo>
                  <a:pt x="1204" y="823"/>
                  <a:pt x="1220" y="825"/>
                  <a:pt x="1235" y="827"/>
                </a:cubicBezTo>
                <a:cubicBezTo>
                  <a:pt x="1237" y="815"/>
                  <a:pt x="1237" y="815"/>
                  <a:pt x="1237" y="815"/>
                </a:cubicBezTo>
                <a:cubicBezTo>
                  <a:pt x="1221" y="813"/>
                  <a:pt x="1206" y="811"/>
                  <a:pt x="1190" y="809"/>
                </a:cubicBezTo>
                <a:lnTo>
                  <a:pt x="1189" y="821"/>
                </a:lnTo>
                <a:close/>
                <a:moveTo>
                  <a:pt x="1096" y="805"/>
                </a:moveTo>
                <a:cubicBezTo>
                  <a:pt x="1111" y="808"/>
                  <a:pt x="1126" y="811"/>
                  <a:pt x="1142" y="813"/>
                </a:cubicBezTo>
                <a:cubicBezTo>
                  <a:pt x="1144" y="801"/>
                  <a:pt x="1144" y="801"/>
                  <a:pt x="1144" y="801"/>
                </a:cubicBezTo>
                <a:cubicBezTo>
                  <a:pt x="1128" y="799"/>
                  <a:pt x="1113" y="796"/>
                  <a:pt x="1098" y="793"/>
                </a:cubicBezTo>
                <a:cubicBezTo>
                  <a:pt x="1096" y="805"/>
                  <a:pt x="1096" y="805"/>
                  <a:pt x="1096" y="805"/>
                </a:cubicBezTo>
                <a:close/>
                <a:moveTo>
                  <a:pt x="1003" y="786"/>
                </a:moveTo>
                <a:cubicBezTo>
                  <a:pt x="1018" y="789"/>
                  <a:pt x="1034" y="792"/>
                  <a:pt x="1049" y="796"/>
                </a:cubicBezTo>
                <a:cubicBezTo>
                  <a:pt x="1052" y="784"/>
                  <a:pt x="1052" y="784"/>
                  <a:pt x="1052" y="784"/>
                </a:cubicBezTo>
                <a:cubicBezTo>
                  <a:pt x="1036" y="781"/>
                  <a:pt x="1021" y="777"/>
                  <a:pt x="1006" y="774"/>
                </a:cubicBezTo>
                <a:cubicBezTo>
                  <a:pt x="1003" y="786"/>
                  <a:pt x="1003" y="786"/>
                  <a:pt x="1003" y="786"/>
                </a:cubicBezTo>
                <a:close/>
                <a:moveTo>
                  <a:pt x="912" y="762"/>
                </a:moveTo>
                <a:cubicBezTo>
                  <a:pt x="927" y="766"/>
                  <a:pt x="942" y="770"/>
                  <a:pt x="957" y="774"/>
                </a:cubicBezTo>
                <a:cubicBezTo>
                  <a:pt x="960" y="763"/>
                  <a:pt x="960" y="763"/>
                  <a:pt x="960" y="763"/>
                </a:cubicBezTo>
                <a:cubicBezTo>
                  <a:pt x="945" y="759"/>
                  <a:pt x="930" y="755"/>
                  <a:pt x="915" y="750"/>
                </a:cubicBezTo>
                <a:cubicBezTo>
                  <a:pt x="912" y="762"/>
                  <a:pt x="912" y="762"/>
                  <a:pt x="912" y="762"/>
                </a:cubicBezTo>
                <a:close/>
                <a:moveTo>
                  <a:pt x="822" y="734"/>
                </a:moveTo>
                <a:cubicBezTo>
                  <a:pt x="836" y="739"/>
                  <a:pt x="851" y="744"/>
                  <a:pt x="866" y="748"/>
                </a:cubicBezTo>
                <a:cubicBezTo>
                  <a:pt x="870" y="737"/>
                  <a:pt x="870" y="737"/>
                  <a:pt x="870" y="737"/>
                </a:cubicBezTo>
                <a:cubicBezTo>
                  <a:pt x="855" y="732"/>
                  <a:pt x="840" y="728"/>
                  <a:pt x="825" y="723"/>
                </a:cubicBezTo>
                <a:cubicBezTo>
                  <a:pt x="822" y="734"/>
                  <a:pt x="822" y="734"/>
                  <a:pt x="822" y="734"/>
                </a:cubicBezTo>
                <a:close/>
                <a:moveTo>
                  <a:pt x="733" y="701"/>
                </a:moveTo>
                <a:cubicBezTo>
                  <a:pt x="747" y="707"/>
                  <a:pt x="762" y="713"/>
                  <a:pt x="777" y="718"/>
                </a:cubicBezTo>
                <a:cubicBezTo>
                  <a:pt x="781" y="707"/>
                  <a:pt x="781" y="707"/>
                  <a:pt x="781" y="707"/>
                </a:cubicBezTo>
                <a:cubicBezTo>
                  <a:pt x="766" y="701"/>
                  <a:pt x="752" y="696"/>
                  <a:pt x="737" y="690"/>
                </a:cubicBezTo>
                <a:cubicBezTo>
                  <a:pt x="733" y="701"/>
                  <a:pt x="733" y="701"/>
                  <a:pt x="733" y="701"/>
                </a:cubicBezTo>
                <a:close/>
                <a:moveTo>
                  <a:pt x="646" y="664"/>
                </a:moveTo>
                <a:cubicBezTo>
                  <a:pt x="660" y="670"/>
                  <a:pt x="675" y="677"/>
                  <a:pt x="689" y="683"/>
                </a:cubicBezTo>
                <a:cubicBezTo>
                  <a:pt x="694" y="672"/>
                  <a:pt x="694" y="672"/>
                  <a:pt x="694" y="672"/>
                </a:cubicBezTo>
                <a:cubicBezTo>
                  <a:pt x="680" y="666"/>
                  <a:pt x="665" y="659"/>
                  <a:pt x="651" y="653"/>
                </a:cubicBezTo>
                <a:lnTo>
                  <a:pt x="646" y="664"/>
                </a:lnTo>
                <a:close/>
                <a:moveTo>
                  <a:pt x="562" y="621"/>
                </a:moveTo>
                <a:cubicBezTo>
                  <a:pt x="576" y="628"/>
                  <a:pt x="589" y="636"/>
                  <a:pt x="604" y="643"/>
                </a:cubicBezTo>
                <a:cubicBezTo>
                  <a:pt x="609" y="632"/>
                  <a:pt x="609" y="632"/>
                  <a:pt x="609" y="632"/>
                </a:cubicBezTo>
                <a:cubicBezTo>
                  <a:pt x="595" y="625"/>
                  <a:pt x="581" y="618"/>
                  <a:pt x="568" y="610"/>
                </a:cubicBezTo>
                <a:lnTo>
                  <a:pt x="562" y="621"/>
                </a:lnTo>
                <a:close/>
                <a:moveTo>
                  <a:pt x="480" y="573"/>
                </a:moveTo>
                <a:cubicBezTo>
                  <a:pt x="494" y="581"/>
                  <a:pt x="507" y="589"/>
                  <a:pt x="521" y="598"/>
                </a:cubicBezTo>
                <a:cubicBezTo>
                  <a:pt x="527" y="587"/>
                  <a:pt x="527" y="587"/>
                  <a:pt x="527" y="587"/>
                </a:cubicBezTo>
                <a:cubicBezTo>
                  <a:pt x="513" y="579"/>
                  <a:pt x="500" y="571"/>
                  <a:pt x="487" y="563"/>
                </a:cubicBezTo>
                <a:lnTo>
                  <a:pt x="480" y="573"/>
                </a:lnTo>
                <a:close/>
                <a:moveTo>
                  <a:pt x="402" y="520"/>
                </a:moveTo>
                <a:cubicBezTo>
                  <a:pt x="415" y="529"/>
                  <a:pt x="428" y="538"/>
                  <a:pt x="441" y="547"/>
                </a:cubicBezTo>
                <a:cubicBezTo>
                  <a:pt x="448" y="537"/>
                  <a:pt x="448" y="537"/>
                  <a:pt x="448" y="537"/>
                </a:cubicBezTo>
                <a:cubicBezTo>
                  <a:pt x="435" y="528"/>
                  <a:pt x="422" y="519"/>
                  <a:pt x="410" y="510"/>
                </a:cubicBezTo>
                <a:lnTo>
                  <a:pt x="402" y="520"/>
                </a:lnTo>
                <a:close/>
                <a:moveTo>
                  <a:pt x="328" y="461"/>
                </a:moveTo>
                <a:cubicBezTo>
                  <a:pt x="340" y="471"/>
                  <a:pt x="352" y="481"/>
                  <a:pt x="365" y="491"/>
                </a:cubicBezTo>
                <a:cubicBezTo>
                  <a:pt x="372" y="481"/>
                  <a:pt x="372" y="481"/>
                  <a:pt x="372" y="481"/>
                </a:cubicBezTo>
                <a:cubicBezTo>
                  <a:pt x="360" y="472"/>
                  <a:pt x="348" y="462"/>
                  <a:pt x="336" y="452"/>
                </a:cubicBezTo>
                <a:cubicBezTo>
                  <a:pt x="328" y="461"/>
                  <a:pt x="328" y="461"/>
                  <a:pt x="328" y="461"/>
                </a:cubicBezTo>
                <a:close/>
                <a:moveTo>
                  <a:pt x="259" y="397"/>
                </a:moveTo>
                <a:cubicBezTo>
                  <a:pt x="270" y="408"/>
                  <a:pt x="281" y="418"/>
                  <a:pt x="293" y="429"/>
                </a:cubicBezTo>
                <a:cubicBezTo>
                  <a:pt x="301" y="421"/>
                  <a:pt x="301" y="421"/>
                  <a:pt x="301" y="421"/>
                </a:cubicBezTo>
                <a:cubicBezTo>
                  <a:pt x="289" y="410"/>
                  <a:pt x="278" y="399"/>
                  <a:pt x="267" y="388"/>
                </a:cubicBezTo>
                <a:lnTo>
                  <a:pt x="259" y="397"/>
                </a:lnTo>
                <a:close/>
                <a:moveTo>
                  <a:pt x="194" y="327"/>
                </a:moveTo>
                <a:cubicBezTo>
                  <a:pt x="204" y="339"/>
                  <a:pt x="215" y="351"/>
                  <a:pt x="226" y="363"/>
                </a:cubicBezTo>
                <a:cubicBezTo>
                  <a:pt x="235" y="354"/>
                  <a:pt x="235" y="354"/>
                  <a:pt x="235" y="354"/>
                </a:cubicBezTo>
                <a:cubicBezTo>
                  <a:pt x="224" y="343"/>
                  <a:pt x="213" y="331"/>
                  <a:pt x="203" y="320"/>
                </a:cubicBezTo>
                <a:lnTo>
                  <a:pt x="194" y="327"/>
                </a:lnTo>
                <a:close/>
                <a:moveTo>
                  <a:pt x="136" y="253"/>
                </a:moveTo>
                <a:cubicBezTo>
                  <a:pt x="145" y="266"/>
                  <a:pt x="154" y="278"/>
                  <a:pt x="164" y="291"/>
                </a:cubicBezTo>
                <a:cubicBezTo>
                  <a:pt x="174" y="283"/>
                  <a:pt x="174" y="283"/>
                  <a:pt x="174" y="283"/>
                </a:cubicBezTo>
                <a:cubicBezTo>
                  <a:pt x="164" y="271"/>
                  <a:pt x="154" y="258"/>
                  <a:pt x="145" y="246"/>
                </a:cubicBezTo>
                <a:lnTo>
                  <a:pt x="136" y="253"/>
                </a:lnTo>
                <a:close/>
                <a:moveTo>
                  <a:pt x="83" y="174"/>
                </a:moveTo>
                <a:cubicBezTo>
                  <a:pt x="91" y="187"/>
                  <a:pt x="99" y="201"/>
                  <a:pt x="108" y="214"/>
                </a:cubicBezTo>
                <a:cubicBezTo>
                  <a:pt x="118" y="208"/>
                  <a:pt x="118" y="208"/>
                  <a:pt x="118" y="208"/>
                </a:cubicBezTo>
                <a:cubicBezTo>
                  <a:pt x="109" y="194"/>
                  <a:pt x="101" y="181"/>
                  <a:pt x="93" y="168"/>
                </a:cubicBezTo>
                <a:cubicBezTo>
                  <a:pt x="83" y="174"/>
                  <a:pt x="83" y="174"/>
                  <a:pt x="83" y="174"/>
                </a:cubicBezTo>
                <a:close/>
                <a:moveTo>
                  <a:pt x="37" y="91"/>
                </a:moveTo>
                <a:cubicBezTo>
                  <a:pt x="44" y="105"/>
                  <a:pt x="51" y="119"/>
                  <a:pt x="59" y="133"/>
                </a:cubicBezTo>
                <a:cubicBezTo>
                  <a:pt x="70" y="127"/>
                  <a:pt x="70" y="127"/>
                  <a:pt x="70" y="127"/>
                </a:cubicBezTo>
                <a:cubicBezTo>
                  <a:pt x="62" y="113"/>
                  <a:pt x="55" y="99"/>
                  <a:pt x="48" y="86"/>
                </a:cubicBezTo>
                <a:cubicBezTo>
                  <a:pt x="37" y="91"/>
                  <a:pt x="37" y="91"/>
                  <a:pt x="37" y="91"/>
                </a:cubicBezTo>
                <a:close/>
                <a:moveTo>
                  <a:pt x="0" y="4"/>
                </a:moveTo>
                <a:cubicBezTo>
                  <a:pt x="5" y="17"/>
                  <a:pt x="11" y="32"/>
                  <a:pt x="18" y="48"/>
                </a:cubicBezTo>
                <a:cubicBezTo>
                  <a:pt x="29" y="43"/>
                  <a:pt x="29" y="43"/>
                  <a:pt x="29" y="43"/>
                </a:cubicBezTo>
                <a:cubicBezTo>
                  <a:pt x="22" y="27"/>
                  <a:pt x="16" y="13"/>
                  <a:pt x="11" y="0"/>
                </a:cubicBezTo>
                <a:cubicBezTo>
                  <a:pt x="0" y="4"/>
                  <a:pt x="0" y="4"/>
                  <a:pt x="0" y="4"/>
                </a:cubicBez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Freeform 275"/>
          <p:cNvSpPr>
            <a:spLocks noEditPoints="1"/>
          </p:cNvSpPr>
          <p:nvPr/>
        </p:nvSpPr>
        <p:spPr bwMode="auto">
          <a:xfrm rot="1146796">
            <a:off x="7804150" y="3016252"/>
            <a:ext cx="1317625" cy="2681288"/>
          </a:xfrm>
          <a:custGeom>
            <a:avLst/>
            <a:gdLst>
              <a:gd name="T0" fmla="*/ 0 w 698"/>
              <a:gd name="T1" fmla="*/ 1411 h 1421"/>
              <a:gd name="T2" fmla="*/ 47 w 698"/>
              <a:gd name="T3" fmla="*/ 1395 h 1421"/>
              <a:gd name="T4" fmla="*/ 119 w 698"/>
              <a:gd name="T5" fmla="*/ 1330 h 1421"/>
              <a:gd name="T6" fmla="*/ 87 w 698"/>
              <a:gd name="T7" fmla="*/ 1368 h 1421"/>
              <a:gd name="T8" fmla="*/ 119 w 698"/>
              <a:gd name="T9" fmla="*/ 1330 h 1421"/>
              <a:gd name="T10" fmla="*/ 157 w 698"/>
              <a:gd name="T11" fmla="*/ 1301 h 1421"/>
              <a:gd name="T12" fmla="*/ 202 w 698"/>
              <a:gd name="T13" fmla="*/ 1281 h 1421"/>
              <a:gd name="T14" fmla="*/ 267 w 698"/>
              <a:gd name="T15" fmla="*/ 1209 h 1421"/>
              <a:gd name="T16" fmla="*/ 239 w 698"/>
              <a:gd name="T17" fmla="*/ 1250 h 1421"/>
              <a:gd name="T18" fmla="*/ 267 w 698"/>
              <a:gd name="T19" fmla="*/ 1209 h 1421"/>
              <a:gd name="T20" fmla="*/ 302 w 698"/>
              <a:gd name="T21" fmla="*/ 1177 h 1421"/>
              <a:gd name="T22" fmla="*/ 344 w 698"/>
              <a:gd name="T23" fmla="*/ 1151 h 1421"/>
              <a:gd name="T24" fmla="*/ 400 w 698"/>
              <a:gd name="T25" fmla="*/ 1072 h 1421"/>
              <a:gd name="T26" fmla="*/ 377 w 698"/>
              <a:gd name="T27" fmla="*/ 1116 h 1421"/>
              <a:gd name="T28" fmla="*/ 400 w 698"/>
              <a:gd name="T29" fmla="*/ 1072 h 1421"/>
              <a:gd name="T30" fmla="*/ 431 w 698"/>
              <a:gd name="T31" fmla="*/ 1036 h 1421"/>
              <a:gd name="T32" fmla="*/ 470 w 698"/>
              <a:gd name="T33" fmla="*/ 1005 h 1421"/>
              <a:gd name="T34" fmla="*/ 514 w 698"/>
              <a:gd name="T35" fmla="*/ 919 h 1421"/>
              <a:gd name="T36" fmla="*/ 498 w 698"/>
              <a:gd name="T37" fmla="*/ 966 h 1421"/>
              <a:gd name="T38" fmla="*/ 514 w 698"/>
              <a:gd name="T39" fmla="*/ 919 h 1421"/>
              <a:gd name="T40" fmla="*/ 539 w 698"/>
              <a:gd name="T41" fmla="*/ 878 h 1421"/>
              <a:gd name="T42" fmla="*/ 572 w 698"/>
              <a:gd name="T43" fmla="*/ 842 h 1421"/>
              <a:gd name="T44" fmla="*/ 602 w 698"/>
              <a:gd name="T45" fmla="*/ 750 h 1421"/>
              <a:gd name="T46" fmla="*/ 594 w 698"/>
              <a:gd name="T47" fmla="*/ 799 h 1421"/>
              <a:gd name="T48" fmla="*/ 602 w 698"/>
              <a:gd name="T49" fmla="*/ 750 h 1421"/>
              <a:gd name="T50" fmla="*/ 620 w 698"/>
              <a:gd name="T51" fmla="*/ 706 h 1421"/>
              <a:gd name="T52" fmla="*/ 647 w 698"/>
              <a:gd name="T53" fmla="*/ 664 h 1421"/>
              <a:gd name="T54" fmla="*/ 660 w 698"/>
              <a:gd name="T55" fmla="*/ 568 h 1421"/>
              <a:gd name="T56" fmla="*/ 660 w 698"/>
              <a:gd name="T57" fmla="*/ 618 h 1421"/>
              <a:gd name="T58" fmla="*/ 660 w 698"/>
              <a:gd name="T59" fmla="*/ 568 h 1421"/>
              <a:gd name="T60" fmla="*/ 670 w 698"/>
              <a:gd name="T61" fmla="*/ 522 h 1421"/>
              <a:gd name="T62" fmla="*/ 689 w 698"/>
              <a:gd name="T63" fmla="*/ 476 h 1421"/>
              <a:gd name="T64" fmla="*/ 685 w 698"/>
              <a:gd name="T65" fmla="*/ 379 h 1421"/>
              <a:gd name="T66" fmla="*/ 694 w 698"/>
              <a:gd name="T67" fmla="*/ 428 h 1421"/>
              <a:gd name="T68" fmla="*/ 685 w 698"/>
              <a:gd name="T69" fmla="*/ 379 h 1421"/>
              <a:gd name="T70" fmla="*/ 686 w 698"/>
              <a:gd name="T71" fmla="*/ 332 h 1421"/>
              <a:gd name="T72" fmla="*/ 697 w 698"/>
              <a:gd name="T73" fmla="*/ 283 h 1421"/>
              <a:gd name="T74" fmla="*/ 676 w 698"/>
              <a:gd name="T75" fmla="*/ 189 h 1421"/>
              <a:gd name="T76" fmla="*/ 693 w 698"/>
              <a:gd name="T77" fmla="*/ 235 h 1421"/>
              <a:gd name="T78" fmla="*/ 676 w 698"/>
              <a:gd name="T79" fmla="*/ 189 h 1421"/>
              <a:gd name="T80" fmla="*/ 668 w 698"/>
              <a:gd name="T81" fmla="*/ 142 h 1421"/>
              <a:gd name="T82" fmla="*/ 670 w 698"/>
              <a:gd name="T83" fmla="*/ 92 h 1421"/>
              <a:gd name="T84" fmla="*/ 630 w 698"/>
              <a:gd name="T85" fmla="*/ 4 h 1421"/>
              <a:gd name="T86" fmla="*/ 646 w 698"/>
              <a:gd name="T87" fmla="*/ 49 h 1421"/>
              <a:gd name="T88" fmla="*/ 641 w 698"/>
              <a:gd name="T89" fmla="*/ 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8" h="1421">
                <a:moveTo>
                  <a:pt x="40" y="1385"/>
                </a:moveTo>
                <a:cubicBezTo>
                  <a:pt x="27" y="1393"/>
                  <a:pt x="14" y="1402"/>
                  <a:pt x="0" y="1411"/>
                </a:cubicBezTo>
                <a:cubicBezTo>
                  <a:pt x="7" y="1421"/>
                  <a:pt x="7" y="1421"/>
                  <a:pt x="7" y="1421"/>
                </a:cubicBezTo>
                <a:cubicBezTo>
                  <a:pt x="20" y="1412"/>
                  <a:pt x="34" y="1404"/>
                  <a:pt x="47" y="1395"/>
                </a:cubicBezTo>
                <a:lnTo>
                  <a:pt x="40" y="1385"/>
                </a:lnTo>
                <a:close/>
                <a:moveTo>
                  <a:pt x="119" y="1330"/>
                </a:moveTo>
                <a:cubicBezTo>
                  <a:pt x="106" y="1339"/>
                  <a:pt x="93" y="1349"/>
                  <a:pt x="80" y="1358"/>
                </a:cubicBezTo>
                <a:cubicBezTo>
                  <a:pt x="87" y="1368"/>
                  <a:pt x="87" y="1368"/>
                  <a:pt x="87" y="1368"/>
                </a:cubicBezTo>
                <a:cubicBezTo>
                  <a:pt x="100" y="1358"/>
                  <a:pt x="113" y="1349"/>
                  <a:pt x="126" y="1340"/>
                </a:cubicBezTo>
                <a:cubicBezTo>
                  <a:pt x="119" y="1330"/>
                  <a:pt x="119" y="1330"/>
                  <a:pt x="119" y="1330"/>
                </a:cubicBezTo>
                <a:close/>
                <a:moveTo>
                  <a:pt x="194" y="1271"/>
                </a:moveTo>
                <a:cubicBezTo>
                  <a:pt x="182" y="1281"/>
                  <a:pt x="170" y="1291"/>
                  <a:pt x="157" y="1301"/>
                </a:cubicBezTo>
                <a:cubicBezTo>
                  <a:pt x="164" y="1311"/>
                  <a:pt x="164" y="1311"/>
                  <a:pt x="164" y="1311"/>
                </a:cubicBezTo>
                <a:cubicBezTo>
                  <a:pt x="177" y="1301"/>
                  <a:pt x="190" y="1291"/>
                  <a:pt x="202" y="1281"/>
                </a:cubicBezTo>
                <a:lnTo>
                  <a:pt x="194" y="1271"/>
                </a:lnTo>
                <a:close/>
                <a:moveTo>
                  <a:pt x="267" y="1209"/>
                </a:moveTo>
                <a:cubicBezTo>
                  <a:pt x="255" y="1220"/>
                  <a:pt x="243" y="1230"/>
                  <a:pt x="231" y="1241"/>
                </a:cubicBezTo>
                <a:cubicBezTo>
                  <a:pt x="239" y="1250"/>
                  <a:pt x="239" y="1250"/>
                  <a:pt x="239" y="1250"/>
                </a:cubicBezTo>
                <a:cubicBezTo>
                  <a:pt x="251" y="1239"/>
                  <a:pt x="263" y="1229"/>
                  <a:pt x="275" y="1218"/>
                </a:cubicBezTo>
                <a:lnTo>
                  <a:pt x="267" y="1209"/>
                </a:lnTo>
                <a:close/>
                <a:moveTo>
                  <a:pt x="336" y="1143"/>
                </a:moveTo>
                <a:cubicBezTo>
                  <a:pt x="325" y="1154"/>
                  <a:pt x="313" y="1165"/>
                  <a:pt x="302" y="1177"/>
                </a:cubicBezTo>
                <a:cubicBezTo>
                  <a:pt x="310" y="1185"/>
                  <a:pt x="310" y="1185"/>
                  <a:pt x="310" y="1185"/>
                </a:cubicBezTo>
                <a:cubicBezTo>
                  <a:pt x="322" y="1174"/>
                  <a:pt x="333" y="1163"/>
                  <a:pt x="344" y="1151"/>
                </a:cubicBezTo>
                <a:cubicBezTo>
                  <a:pt x="336" y="1143"/>
                  <a:pt x="336" y="1143"/>
                  <a:pt x="336" y="1143"/>
                </a:cubicBezTo>
                <a:close/>
                <a:moveTo>
                  <a:pt x="400" y="1072"/>
                </a:moveTo>
                <a:cubicBezTo>
                  <a:pt x="390" y="1084"/>
                  <a:pt x="380" y="1096"/>
                  <a:pt x="369" y="1108"/>
                </a:cubicBezTo>
                <a:cubicBezTo>
                  <a:pt x="377" y="1116"/>
                  <a:pt x="377" y="1116"/>
                  <a:pt x="377" y="1116"/>
                </a:cubicBezTo>
                <a:cubicBezTo>
                  <a:pt x="388" y="1104"/>
                  <a:pt x="399" y="1092"/>
                  <a:pt x="409" y="1080"/>
                </a:cubicBezTo>
                <a:cubicBezTo>
                  <a:pt x="400" y="1072"/>
                  <a:pt x="400" y="1072"/>
                  <a:pt x="400" y="1072"/>
                </a:cubicBezTo>
                <a:close/>
                <a:moveTo>
                  <a:pt x="460" y="998"/>
                </a:moveTo>
                <a:cubicBezTo>
                  <a:pt x="451" y="1010"/>
                  <a:pt x="441" y="1023"/>
                  <a:pt x="431" y="1036"/>
                </a:cubicBezTo>
                <a:cubicBezTo>
                  <a:pt x="440" y="1043"/>
                  <a:pt x="440" y="1043"/>
                  <a:pt x="440" y="1043"/>
                </a:cubicBezTo>
                <a:cubicBezTo>
                  <a:pt x="450" y="1030"/>
                  <a:pt x="460" y="1018"/>
                  <a:pt x="470" y="1005"/>
                </a:cubicBezTo>
                <a:cubicBezTo>
                  <a:pt x="460" y="998"/>
                  <a:pt x="460" y="998"/>
                  <a:pt x="460" y="998"/>
                </a:cubicBezTo>
                <a:close/>
                <a:moveTo>
                  <a:pt x="514" y="919"/>
                </a:moveTo>
                <a:cubicBezTo>
                  <a:pt x="506" y="932"/>
                  <a:pt x="497" y="946"/>
                  <a:pt x="488" y="959"/>
                </a:cubicBezTo>
                <a:cubicBezTo>
                  <a:pt x="498" y="966"/>
                  <a:pt x="498" y="966"/>
                  <a:pt x="498" y="966"/>
                </a:cubicBezTo>
                <a:cubicBezTo>
                  <a:pt x="507" y="952"/>
                  <a:pt x="516" y="939"/>
                  <a:pt x="524" y="925"/>
                </a:cubicBezTo>
                <a:cubicBezTo>
                  <a:pt x="514" y="919"/>
                  <a:pt x="514" y="919"/>
                  <a:pt x="514" y="919"/>
                </a:cubicBezTo>
                <a:close/>
                <a:moveTo>
                  <a:pt x="562" y="836"/>
                </a:moveTo>
                <a:cubicBezTo>
                  <a:pt x="554" y="850"/>
                  <a:pt x="547" y="864"/>
                  <a:pt x="539" y="878"/>
                </a:cubicBezTo>
                <a:cubicBezTo>
                  <a:pt x="549" y="884"/>
                  <a:pt x="549" y="884"/>
                  <a:pt x="549" y="884"/>
                </a:cubicBezTo>
                <a:cubicBezTo>
                  <a:pt x="557" y="870"/>
                  <a:pt x="565" y="856"/>
                  <a:pt x="572" y="842"/>
                </a:cubicBezTo>
                <a:cubicBezTo>
                  <a:pt x="562" y="836"/>
                  <a:pt x="562" y="836"/>
                  <a:pt x="562" y="836"/>
                </a:cubicBezTo>
                <a:close/>
                <a:moveTo>
                  <a:pt x="602" y="750"/>
                </a:moveTo>
                <a:cubicBezTo>
                  <a:pt x="596" y="764"/>
                  <a:pt x="590" y="779"/>
                  <a:pt x="583" y="794"/>
                </a:cubicBezTo>
                <a:cubicBezTo>
                  <a:pt x="594" y="799"/>
                  <a:pt x="594" y="799"/>
                  <a:pt x="594" y="799"/>
                </a:cubicBezTo>
                <a:cubicBezTo>
                  <a:pt x="601" y="784"/>
                  <a:pt x="607" y="769"/>
                  <a:pt x="613" y="755"/>
                </a:cubicBezTo>
                <a:lnTo>
                  <a:pt x="602" y="750"/>
                </a:lnTo>
                <a:close/>
                <a:moveTo>
                  <a:pt x="635" y="660"/>
                </a:moveTo>
                <a:cubicBezTo>
                  <a:pt x="630" y="675"/>
                  <a:pt x="625" y="690"/>
                  <a:pt x="620" y="706"/>
                </a:cubicBezTo>
                <a:cubicBezTo>
                  <a:pt x="631" y="710"/>
                  <a:pt x="631" y="710"/>
                  <a:pt x="631" y="710"/>
                </a:cubicBezTo>
                <a:cubicBezTo>
                  <a:pt x="637" y="694"/>
                  <a:pt x="642" y="679"/>
                  <a:pt x="647" y="664"/>
                </a:cubicBezTo>
                <a:lnTo>
                  <a:pt x="635" y="660"/>
                </a:lnTo>
                <a:close/>
                <a:moveTo>
                  <a:pt x="660" y="568"/>
                </a:moveTo>
                <a:cubicBezTo>
                  <a:pt x="657" y="584"/>
                  <a:pt x="653" y="599"/>
                  <a:pt x="649" y="615"/>
                </a:cubicBezTo>
                <a:cubicBezTo>
                  <a:pt x="660" y="618"/>
                  <a:pt x="660" y="618"/>
                  <a:pt x="660" y="618"/>
                </a:cubicBezTo>
                <a:cubicBezTo>
                  <a:pt x="665" y="602"/>
                  <a:pt x="669" y="586"/>
                  <a:pt x="672" y="571"/>
                </a:cubicBezTo>
                <a:cubicBezTo>
                  <a:pt x="660" y="568"/>
                  <a:pt x="660" y="568"/>
                  <a:pt x="660" y="568"/>
                </a:cubicBezTo>
                <a:close/>
                <a:moveTo>
                  <a:pt x="677" y="474"/>
                </a:moveTo>
                <a:cubicBezTo>
                  <a:pt x="675" y="490"/>
                  <a:pt x="673" y="506"/>
                  <a:pt x="670" y="522"/>
                </a:cubicBezTo>
                <a:cubicBezTo>
                  <a:pt x="681" y="524"/>
                  <a:pt x="681" y="524"/>
                  <a:pt x="681" y="524"/>
                </a:cubicBezTo>
                <a:cubicBezTo>
                  <a:pt x="684" y="508"/>
                  <a:pt x="687" y="492"/>
                  <a:pt x="689" y="476"/>
                </a:cubicBezTo>
                <a:cubicBezTo>
                  <a:pt x="677" y="474"/>
                  <a:pt x="677" y="474"/>
                  <a:pt x="677" y="474"/>
                </a:cubicBezTo>
                <a:close/>
                <a:moveTo>
                  <a:pt x="685" y="379"/>
                </a:moveTo>
                <a:cubicBezTo>
                  <a:pt x="684" y="395"/>
                  <a:pt x="684" y="411"/>
                  <a:pt x="682" y="427"/>
                </a:cubicBezTo>
                <a:cubicBezTo>
                  <a:pt x="694" y="428"/>
                  <a:pt x="694" y="428"/>
                  <a:pt x="694" y="428"/>
                </a:cubicBezTo>
                <a:cubicBezTo>
                  <a:pt x="695" y="412"/>
                  <a:pt x="696" y="396"/>
                  <a:pt x="697" y="380"/>
                </a:cubicBezTo>
                <a:cubicBezTo>
                  <a:pt x="685" y="379"/>
                  <a:pt x="685" y="379"/>
                  <a:pt x="685" y="379"/>
                </a:cubicBezTo>
                <a:close/>
                <a:moveTo>
                  <a:pt x="685" y="284"/>
                </a:moveTo>
                <a:cubicBezTo>
                  <a:pt x="685" y="299"/>
                  <a:pt x="686" y="315"/>
                  <a:pt x="686" y="332"/>
                </a:cubicBezTo>
                <a:cubicBezTo>
                  <a:pt x="698" y="332"/>
                  <a:pt x="698" y="332"/>
                  <a:pt x="698" y="332"/>
                </a:cubicBezTo>
                <a:cubicBezTo>
                  <a:pt x="698" y="315"/>
                  <a:pt x="697" y="299"/>
                  <a:pt x="697" y="283"/>
                </a:cubicBezTo>
                <a:cubicBezTo>
                  <a:pt x="685" y="284"/>
                  <a:pt x="685" y="284"/>
                  <a:pt x="685" y="284"/>
                </a:cubicBezTo>
                <a:close/>
                <a:moveTo>
                  <a:pt x="676" y="189"/>
                </a:moveTo>
                <a:cubicBezTo>
                  <a:pt x="678" y="204"/>
                  <a:pt x="680" y="220"/>
                  <a:pt x="681" y="236"/>
                </a:cubicBezTo>
                <a:cubicBezTo>
                  <a:pt x="693" y="235"/>
                  <a:pt x="693" y="235"/>
                  <a:pt x="693" y="235"/>
                </a:cubicBezTo>
                <a:cubicBezTo>
                  <a:pt x="692" y="218"/>
                  <a:pt x="690" y="202"/>
                  <a:pt x="688" y="187"/>
                </a:cubicBezTo>
                <a:lnTo>
                  <a:pt x="676" y="189"/>
                </a:lnTo>
                <a:close/>
                <a:moveTo>
                  <a:pt x="658" y="95"/>
                </a:moveTo>
                <a:cubicBezTo>
                  <a:pt x="661" y="109"/>
                  <a:pt x="665" y="125"/>
                  <a:pt x="668" y="142"/>
                </a:cubicBezTo>
                <a:cubicBezTo>
                  <a:pt x="680" y="140"/>
                  <a:pt x="680" y="140"/>
                  <a:pt x="680" y="140"/>
                </a:cubicBezTo>
                <a:cubicBezTo>
                  <a:pt x="677" y="122"/>
                  <a:pt x="673" y="107"/>
                  <a:pt x="670" y="92"/>
                </a:cubicBezTo>
                <a:cubicBezTo>
                  <a:pt x="658" y="95"/>
                  <a:pt x="658" y="95"/>
                  <a:pt x="658" y="95"/>
                </a:cubicBezTo>
                <a:close/>
                <a:moveTo>
                  <a:pt x="630" y="4"/>
                </a:moveTo>
                <a:cubicBezTo>
                  <a:pt x="630" y="4"/>
                  <a:pt x="630" y="4"/>
                  <a:pt x="630" y="4"/>
                </a:cubicBezTo>
                <a:cubicBezTo>
                  <a:pt x="631" y="6"/>
                  <a:pt x="637" y="22"/>
                  <a:pt x="646" y="49"/>
                </a:cubicBezTo>
                <a:cubicBezTo>
                  <a:pt x="657" y="46"/>
                  <a:pt x="657" y="46"/>
                  <a:pt x="657" y="46"/>
                </a:cubicBezTo>
                <a:cubicBezTo>
                  <a:pt x="648" y="16"/>
                  <a:pt x="641" y="0"/>
                  <a:pt x="641" y="0"/>
                </a:cubicBezTo>
                <a:cubicBezTo>
                  <a:pt x="630" y="4"/>
                  <a:pt x="630" y="4"/>
                  <a:pt x="630" y="4"/>
                </a:cubicBez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99116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任意多边形: 形状 613"/>
          <p:cNvSpPr/>
          <p:nvPr/>
        </p:nvSpPr>
        <p:spPr>
          <a:xfrm>
            <a:off x="4932493" y="4117682"/>
            <a:ext cx="5993110" cy="2740319"/>
          </a:xfrm>
          <a:custGeom>
            <a:avLst/>
            <a:gdLst>
              <a:gd name="connsiteX0" fmla="*/ 2996555 w 5993110"/>
              <a:gd name="connsiteY0" fmla="*/ 0 h 2740319"/>
              <a:gd name="connsiteX1" fmla="*/ 5990156 w 5993110"/>
              <a:gd name="connsiteY1" fmla="*/ 2701470 h 2740319"/>
              <a:gd name="connsiteX2" fmla="*/ 5993110 w 5993110"/>
              <a:gd name="connsiteY2" fmla="*/ 2740319 h 2740319"/>
              <a:gd name="connsiteX3" fmla="*/ 0 w 5993110"/>
              <a:gd name="connsiteY3" fmla="*/ 2740319 h 2740319"/>
              <a:gd name="connsiteX4" fmla="*/ 2954 w 5993110"/>
              <a:gd name="connsiteY4" fmla="*/ 2701470 h 2740319"/>
              <a:gd name="connsiteX5" fmla="*/ 2996555 w 5993110"/>
              <a:gd name="connsiteY5" fmla="*/ 0 h 274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93110" h="2740319">
                <a:moveTo>
                  <a:pt x="2996555" y="0"/>
                </a:moveTo>
                <a:cubicBezTo>
                  <a:pt x="4554586" y="0"/>
                  <a:pt x="5836058" y="1184095"/>
                  <a:pt x="5990156" y="2701470"/>
                </a:cubicBezTo>
                <a:lnTo>
                  <a:pt x="5993110" y="2740319"/>
                </a:lnTo>
                <a:lnTo>
                  <a:pt x="0" y="2740319"/>
                </a:lnTo>
                <a:lnTo>
                  <a:pt x="2954" y="2701470"/>
                </a:lnTo>
                <a:cubicBezTo>
                  <a:pt x="157052" y="1184095"/>
                  <a:pt x="1438524" y="0"/>
                  <a:pt x="29965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2" name="任意多边形: 形状 611"/>
          <p:cNvSpPr/>
          <p:nvPr/>
        </p:nvSpPr>
        <p:spPr>
          <a:xfrm>
            <a:off x="4919911" y="6858001"/>
            <a:ext cx="6018274" cy="3277955"/>
          </a:xfrm>
          <a:custGeom>
            <a:avLst/>
            <a:gdLst>
              <a:gd name="connsiteX0" fmla="*/ 12582 w 6018274"/>
              <a:gd name="connsiteY0" fmla="*/ 0 h 3277955"/>
              <a:gd name="connsiteX1" fmla="*/ 6005692 w 6018274"/>
              <a:gd name="connsiteY1" fmla="*/ 0 h 3277955"/>
              <a:gd name="connsiteX2" fmla="*/ 6014359 w 6018274"/>
              <a:gd name="connsiteY2" fmla="*/ 113968 h 3277955"/>
              <a:gd name="connsiteX3" fmla="*/ 6018274 w 6018274"/>
              <a:gd name="connsiteY3" fmla="*/ 268818 h 3277955"/>
              <a:gd name="connsiteX4" fmla="*/ 3009137 w 6018274"/>
              <a:gd name="connsiteY4" fmla="*/ 3277955 h 3277955"/>
              <a:gd name="connsiteX5" fmla="*/ 0 w 6018274"/>
              <a:gd name="connsiteY5" fmla="*/ 268818 h 3277955"/>
              <a:gd name="connsiteX6" fmla="*/ 3915 w 6018274"/>
              <a:gd name="connsiteY6" fmla="*/ 113968 h 3277955"/>
              <a:gd name="connsiteX7" fmla="*/ 12582 w 6018274"/>
              <a:gd name="connsiteY7" fmla="*/ 0 h 327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8274" h="3277955">
                <a:moveTo>
                  <a:pt x="12582" y="0"/>
                </a:moveTo>
                <a:lnTo>
                  <a:pt x="6005692" y="0"/>
                </a:lnTo>
                <a:lnTo>
                  <a:pt x="6014359" y="113968"/>
                </a:lnTo>
                <a:cubicBezTo>
                  <a:pt x="6016958" y="165257"/>
                  <a:pt x="6018274" y="216884"/>
                  <a:pt x="6018274" y="268818"/>
                </a:cubicBezTo>
                <a:cubicBezTo>
                  <a:pt x="6018274" y="1930718"/>
                  <a:pt x="4671037" y="3277955"/>
                  <a:pt x="3009137" y="3277955"/>
                </a:cubicBezTo>
                <a:cubicBezTo>
                  <a:pt x="1347237" y="3277955"/>
                  <a:pt x="0" y="1930718"/>
                  <a:pt x="0" y="268818"/>
                </a:cubicBezTo>
                <a:cubicBezTo>
                  <a:pt x="0" y="216884"/>
                  <a:pt x="1316" y="165257"/>
                  <a:pt x="3915" y="113968"/>
                </a:cubicBezTo>
                <a:lnTo>
                  <a:pt x="1258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Group 1625"/>
          <p:cNvGrpSpPr>
            <a:grpSpLocks/>
          </p:cNvGrpSpPr>
          <p:nvPr/>
        </p:nvGrpSpPr>
        <p:grpSpPr bwMode="auto">
          <a:xfrm>
            <a:off x="6318937" y="992481"/>
            <a:ext cx="2992415" cy="1487548"/>
            <a:chOff x="4029" y="1535"/>
            <a:chExt cx="1555" cy="773"/>
          </a:xfrm>
        </p:grpSpPr>
        <p:sp>
          <p:nvSpPr>
            <p:cNvPr id="412" name="Rectangle 1425"/>
            <p:cNvSpPr>
              <a:spLocks noChangeArrowheads="1"/>
            </p:cNvSpPr>
            <p:nvPr/>
          </p:nvSpPr>
          <p:spPr bwMode="auto">
            <a:xfrm>
              <a:off x="4479" y="2114"/>
              <a:ext cx="57" cy="15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Rectangle 1426"/>
            <p:cNvSpPr>
              <a:spLocks noChangeArrowheads="1"/>
            </p:cNvSpPr>
            <p:nvPr/>
          </p:nvSpPr>
          <p:spPr bwMode="auto">
            <a:xfrm>
              <a:off x="4479" y="2141"/>
              <a:ext cx="57" cy="15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Rectangle 1427"/>
            <p:cNvSpPr>
              <a:spLocks noChangeArrowheads="1"/>
            </p:cNvSpPr>
            <p:nvPr/>
          </p:nvSpPr>
          <p:spPr bwMode="auto">
            <a:xfrm>
              <a:off x="4479" y="2167"/>
              <a:ext cx="57" cy="16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Rectangle 1428"/>
            <p:cNvSpPr>
              <a:spLocks noChangeArrowheads="1"/>
            </p:cNvSpPr>
            <p:nvPr/>
          </p:nvSpPr>
          <p:spPr bwMode="auto">
            <a:xfrm>
              <a:off x="4479" y="2193"/>
              <a:ext cx="57" cy="16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Rectangle 1429"/>
            <p:cNvSpPr>
              <a:spLocks noChangeArrowheads="1"/>
            </p:cNvSpPr>
            <p:nvPr/>
          </p:nvSpPr>
          <p:spPr bwMode="auto">
            <a:xfrm>
              <a:off x="4479" y="2219"/>
              <a:ext cx="57" cy="16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Rectangle 1430"/>
            <p:cNvSpPr>
              <a:spLocks noChangeArrowheads="1"/>
            </p:cNvSpPr>
            <p:nvPr/>
          </p:nvSpPr>
          <p:spPr bwMode="auto">
            <a:xfrm>
              <a:off x="4479" y="2246"/>
              <a:ext cx="57" cy="15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Rectangle 1431"/>
            <p:cNvSpPr>
              <a:spLocks noChangeArrowheads="1"/>
            </p:cNvSpPr>
            <p:nvPr/>
          </p:nvSpPr>
          <p:spPr bwMode="auto">
            <a:xfrm>
              <a:off x="4479" y="2273"/>
              <a:ext cx="57" cy="15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Rectangle 1432"/>
            <p:cNvSpPr>
              <a:spLocks noChangeArrowheads="1"/>
            </p:cNvSpPr>
            <p:nvPr/>
          </p:nvSpPr>
          <p:spPr bwMode="auto">
            <a:xfrm>
              <a:off x="4548" y="1982"/>
              <a:ext cx="32" cy="15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Rectangle 1433"/>
            <p:cNvSpPr>
              <a:spLocks noChangeArrowheads="1"/>
            </p:cNvSpPr>
            <p:nvPr/>
          </p:nvSpPr>
          <p:spPr bwMode="auto">
            <a:xfrm>
              <a:off x="4548" y="2009"/>
              <a:ext cx="32" cy="15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Rectangle 1434"/>
            <p:cNvSpPr>
              <a:spLocks noChangeArrowheads="1"/>
            </p:cNvSpPr>
            <p:nvPr/>
          </p:nvSpPr>
          <p:spPr bwMode="auto">
            <a:xfrm>
              <a:off x="4548" y="2035"/>
              <a:ext cx="32" cy="16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Rectangle 1435"/>
            <p:cNvSpPr>
              <a:spLocks noChangeArrowheads="1"/>
            </p:cNvSpPr>
            <p:nvPr/>
          </p:nvSpPr>
          <p:spPr bwMode="auto">
            <a:xfrm>
              <a:off x="4548" y="2061"/>
              <a:ext cx="32" cy="16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Rectangle 1436"/>
            <p:cNvSpPr>
              <a:spLocks noChangeArrowheads="1"/>
            </p:cNvSpPr>
            <p:nvPr/>
          </p:nvSpPr>
          <p:spPr bwMode="auto">
            <a:xfrm>
              <a:off x="4548" y="2087"/>
              <a:ext cx="32" cy="16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Rectangle 1437"/>
            <p:cNvSpPr>
              <a:spLocks noChangeArrowheads="1"/>
            </p:cNvSpPr>
            <p:nvPr/>
          </p:nvSpPr>
          <p:spPr bwMode="auto">
            <a:xfrm>
              <a:off x="4548" y="2114"/>
              <a:ext cx="32" cy="15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Rectangle 1438"/>
            <p:cNvSpPr>
              <a:spLocks noChangeArrowheads="1"/>
            </p:cNvSpPr>
            <p:nvPr/>
          </p:nvSpPr>
          <p:spPr bwMode="auto">
            <a:xfrm>
              <a:off x="4548" y="2141"/>
              <a:ext cx="32" cy="15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Rectangle 1439"/>
            <p:cNvSpPr>
              <a:spLocks noChangeArrowheads="1"/>
            </p:cNvSpPr>
            <p:nvPr/>
          </p:nvSpPr>
          <p:spPr bwMode="auto">
            <a:xfrm>
              <a:off x="4548" y="2167"/>
              <a:ext cx="32" cy="16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Rectangle 1440"/>
            <p:cNvSpPr>
              <a:spLocks noChangeArrowheads="1"/>
            </p:cNvSpPr>
            <p:nvPr/>
          </p:nvSpPr>
          <p:spPr bwMode="auto">
            <a:xfrm>
              <a:off x="4548" y="2193"/>
              <a:ext cx="32" cy="16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Rectangle 1441"/>
            <p:cNvSpPr>
              <a:spLocks noChangeArrowheads="1"/>
            </p:cNvSpPr>
            <p:nvPr/>
          </p:nvSpPr>
          <p:spPr bwMode="auto">
            <a:xfrm>
              <a:off x="4548" y="2219"/>
              <a:ext cx="32" cy="16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Rectangle 1442"/>
            <p:cNvSpPr>
              <a:spLocks noChangeArrowheads="1"/>
            </p:cNvSpPr>
            <p:nvPr/>
          </p:nvSpPr>
          <p:spPr bwMode="auto">
            <a:xfrm>
              <a:off x="4548" y="2246"/>
              <a:ext cx="32" cy="15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Rectangle 1443"/>
            <p:cNvSpPr>
              <a:spLocks noChangeArrowheads="1"/>
            </p:cNvSpPr>
            <p:nvPr/>
          </p:nvSpPr>
          <p:spPr bwMode="auto">
            <a:xfrm>
              <a:off x="4548" y="2273"/>
              <a:ext cx="32" cy="15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1444"/>
            <p:cNvSpPr>
              <a:spLocks/>
            </p:cNvSpPr>
            <p:nvPr/>
          </p:nvSpPr>
          <p:spPr bwMode="auto">
            <a:xfrm>
              <a:off x="4029" y="1981"/>
              <a:ext cx="68" cy="327"/>
            </a:xfrm>
            <a:custGeom>
              <a:avLst/>
              <a:gdLst>
                <a:gd name="T0" fmla="*/ 0 w 68"/>
                <a:gd name="T1" fmla="*/ 7 h 327"/>
                <a:gd name="T2" fmla="*/ 0 w 68"/>
                <a:gd name="T3" fmla="*/ 327 h 327"/>
                <a:gd name="T4" fmla="*/ 68 w 68"/>
                <a:gd name="T5" fmla="*/ 327 h 327"/>
                <a:gd name="T6" fmla="*/ 68 w 68"/>
                <a:gd name="T7" fmla="*/ 7 h 327"/>
                <a:gd name="T8" fmla="*/ 50 w 68"/>
                <a:gd name="T9" fmla="*/ 0 h 327"/>
                <a:gd name="T10" fmla="*/ 0 w 68"/>
                <a:gd name="T11" fmla="*/ 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327">
                  <a:moveTo>
                    <a:pt x="0" y="7"/>
                  </a:moveTo>
                  <a:lnTo>
                    <a:pt x="0" y="327"/>
                  </a:lnTo>
                  <a:lnTo>
                    <a:pt x="68" y="327"/>
                  </a:lnTo>
                  <a:lnTo>
                    <a:pt x="68" y="7"/>
                  </a:lnTo>
                  <a:lnTo>
                    <a:pt x="5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1445"/>
            <p:cNvSpPr>
              <a:spLocks/>
            </p:cNvSpPr>
            <p:nvPr/>
          </p:nvSpPr>
          <p:spPr bwMode="auto">
            <a:xfrm>
              <a:off x="4029" y="1981"/>
              <a:ext cx="68" cy="327"/>
            </a:xfrm>
            <a:custGeom>
              <a:avLst/>
              <a:gdLst>
                <a:gd name="T0" fmla="*/ 0 w 68"/>
                <a:gd name="T1" fmla="*/ 7 h 327"/>
                <a:gd name="T2" fmla="*/ 0 w 68"/>
                <a:gd name="T3" fmla="*/ 327 h 327"/>
                <a:gd name="T4" fmla="*/ 68 w 68"/>
                <a:gd name="T5" fmla="*/ 7 h 327"/>
                <a:gd name="T6" fmla="*/ 50 w 68"/>
                <a:gd name="T7" fmla="*/ 0 h 327"/>
                <a:gd name="T8" fmla="*/ 0 w 68"/>
                <a:gd name="T9" fmla="*/ 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327">
                  <a:moveTo>
                    <a:pt x="0" y="7"/>
                  </a:moveTo>
                  <a:lnTo>
                    <a:pt x="0" y="327"/>
                  </a:lnTo>
                  <a:lnTo>
                    <a:pt x="68" y="7"/>
                  </a:lnTo>
                  <a:lnTo>
                    <a:pt x="5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1446"/>
            <p:cNvSpPr>
              <a:spLocks/>
            </p:cNvSpPr>
            <p:nvPr/>
          </p:nvSpPr>
          <p:spPr bwMode="auto">
            <a:xfrm>
              <a:off x="4097" y="1954"/>
              <a:ext cx="43" cy="354"/>
            </a:xfrm>
            <a:custGeom>
              <a:avLst/>
              <a:gdLst>
                <a:gd name="T0" fmla="*/ 0 w 43"/>
                <a:gd name="T1" fmla="*/ 34 h 354"/>
                <a:gd name="T2" fmla="*/ 0 w 43"/>
                <a:gd name="T3" fmla="*/ 354 h 354"/>
                <a:gd name="T4" fmla="*/ 43 w 43"/>
                <a:gd name="T5" fmla="*/ 354 h 354"/>
                <a:gd name="T6" fmla="*/ 43 w 43"/>
                <a:gd name="T7" fmla="*/ 34 h 354"/>
                <a:gd name="T8" fmla="*/ 22 w 43"/>
                <a:gd name="T9" fmla="*/ 0 h 354"/>
                <a:gd name="T10" fmla="*/ 0 w 43"/>
                <a:gd name="T11" fmla="*/ 3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54">
                  <a:moveTo>
                    <a:pt x="0" y="34"/>
                  </a:moveTo>
                  <a:lnTo>
                    <a:pt x="0" y="354"/>
                  </a:lnTo>
                  <a:lnTo>
                    <a:pt x="43" y="354"/>
                  </a:lnTo>
                  <a:lnTo>
                    <a:pt x="43" y="34"/>
                  </a:lnTo>
                  <a:lnTo>
                    <a:pt x="2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1447"/>
            <p:cNvSpPr>
              <a:spLocks/>
            </p:cNvSpPr>
            <p:nvPr/>
          </p:nvSpPr>
          <p:spPr bwMode="auto">
            <a:xfrm>
              <a:off x="4029" y="1954"/>
              <a:ext cx="90" cy="34"/>
            </a:xfrm>
            <a:custGeom>
              <a:avLst/>
              <a:gdLst>
                <a:gd name="T0" fmla="*/ 0 w 90"/>
                <a:gd name="T1" fmla="*/ 34 h 34"/>
                <a:gd name="T2" fmla="*/ 6 w 90"/>
                <a:gd name="T3" fmla="*/ 34 h 34"/>
                <a:gd name="T4" fmla="*/ 68 w 90"/>
                <a:gd name="T5" fmla="*/ 34 h 34"/>
                <a:gd name="T6" fmla="*/ 90 w 90"/>
                <a:gd name="T7" fmla="*/ 0 h 34"/>
                <a:gd name="T8" fmla="*/ 21 w 90"/>
                <a:gd name="T9" fmla="*/ 0 h 34"/>
                <a:gd name="T10" fmla="*/ 0 w 90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34">
                  <a:moveTo>
                    <a:pt x="0" y="34"/>
                  </a:moveTo>
                  <a:lnTo>
                    <a:pt x="6" y="34"/>
                  </a:lnTo>
                  <a:lnTo>
                    <a:pt x="68" y="34"/>
                  </a:lnTo>
                  <a:lnTo>
                    <a:pt x="90" y="0"/>
                  </a:lnTo>
                  <a:lnTo>
                    <a:pt x="21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Rectangle 1448"/>
            <p:cNvSpPr>
              <a:spLocks noChangeArrowheads="1"/>
            </p:cNvSpPr>
            <p:nvPr/>
          </p:nvSpPr>
          <p:spPr bwMode="auto">
            <a:xfrm>
              <a:off x="4110" y="2006"/>
              <a:ext cx="17" cy="35"/>
            </a:xfrm>
            <a:prstGeom prst="rect">
              <a:avLst/>
            </a:pr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Rectangle 1449"/>
            <p:cNvSpPr>
              <a:spLocks noChangeArrowheads="1"/>
            </p:cNvSpPr>
            <p:nvPr/>
          </p:nvSpPr>
          <p:spPr bwMode="auto">
            <a:xfrm>
              <a:off x="4110" y="2065"/>
              <a:ext cx="17" cy="35"/>
            </a:xfrm>
            <a:prstGeom prst="rect">
              <a:avLst/>
            </a:pr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Rectangle 1450"/>
            <p:cNvSpPr>
              <a:spLocks noChangeArrowheads="1"/>
            </p:cNvSpPr>
            <p:nvPr/>
          </p:nvSpPr>
          <p:spPr bwMode="auto">
            <a:xfrm>
              <a:off x="4110" y="2123"/>
              <a:ext cx="17" cy="36"/>
            </a:xfrm>
            <a:prstGeom prst="rect">
              <a:avLst/>
            </a:pr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Rectangle 1451"/>
            <p:cNvSpPr>
              <a:spLocks noChangeArrowheads="1"/>
            </p:cNvSpPr>
            <p:nvPr/>
          </p:nvSpPr>
          <p:spPr bwMode="auto">
            <a:xfrm>
              <a:off x="4110" y="2183"/>
              <a:ext cx="17" cy="35"/>
            </a:xfrm>
            <a:prstGeom prst="rect">
              <a:avLst/>
            </a:pr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Rectangle 1452"/>
            <p:cNvSpPr>
              <a:spLocks noChangeArrowheads="1"/>
            </p:cNvSpPr>
            <p:nvPr/>
          </p:nvSpPr>
          <p:spPr bwMode="auto">
            <a:xfrm>
              <a:off x="4110" y="2241"/>
              <a:ext cx="17" cy="35"/>
            </a:xfrm>
            <a:prstGeom prst="rect">
              <a:avLst/>
            </a:pr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Rectangle 1453"/>
            <p:cNvSpPr>
              <a:spLocks noChangeArrowheads="1"/>
            </p:cNvSpPr>
            <p:nvPr/>
          </p:nvSpPr>
          <p:spPr bwMode="auto">
            <a:xfrm>
              <a:off x="4069" y="2006"/>
              <a:ext cx="16" cy="35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Rectangle 1454"/>
            <p:cNvSpPr>
              <a:spLocks noChangeArrowheads="1"/>
            </p:cNvSpPr>
            <p:nvPr/>
          </p:nvSpPr>
          <p:spPr bwMode="auto">
            <a:xfrm>
              <a:off x="4069" y="2065"/>
              <a:ext cx="16" cy="35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Rectangle 1455"/>
            <p:cNvSpPr>
              <a:spLocks noChangeArrowheads="1"/>
            </p:cNvSpPr>
            <p:nvPr/>
          </p:nvSpPr>
          <p:spPr bwMode="auto">
            <a:xfrm>
              <a:off x="4069" y="2123"/>
              <a:ext cx="16" cy="36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Rectangle 1456"/>
            <p:cNvSpPr>
              <a:spLocks noChangeArrowheads="1"/>
            </p:cNvSpPr>
            <p:nvPr/>
          </p:nvSpPr>
          <p:spPr bwMode="auto">
            <a:xfrm>
              <a:off x="4069" y="2183"/>
              <a:ext cx="16" cy="35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Rectangle 1457"/>
            <p:cNvSpPr>
              <a:spLocks noChangeArrowheads="1"/>
            </p:cNvSpPr>
            <p:nvPr/>
          </p:nvSpPr>
          <p:spPr bwMode="auto">
            <a:xfrm>
              <a:off x="4069" y="2241"/>
              <a:ext cx="16" cy="35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Rectangle 1458"/>
            <p:cNvSpPr>
              <a:spLocks noChangeArrowheads="1"/>
            </p:cNvSpPr>
            <p:nvPr/>
          </p:nvSpPr>
          <p:spPr bwMode="auto">
            <a:xfrm>
              <a:off x="4038" y="2006"/>
              <a:ext cx="18" cy="35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Rectangle 1459"/>
            <p:cNvSpPr>
              <a:spLocks noChangeArrowheads="1"/>
            </p:cNvSpPr>
            <p:nvPr/>
          </p:nvSpPr>
          <p:spPr bwMode="auto">
            <a:xfrm>
              <a:off x="4038" y="2065"/>
              <a:ext cx="18" cy="35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Rectangle 1460"/>
            <p:cNvSpPr>
              <a:spLocks noChangeArrowheads="1"/>
            </p:cNvSpPr>
            <p:nvPr/>
          </p:nvSpPr>
          <p:spPr bwMode="auto">
            <a:xfrm>
              <a:off x="4038" y="2123"/>
              <a:ext cx="18" cy="36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Rectangle 1461"/>
            <p:cNvSpPr>
              <a:spLocks noChangeArrowheads="1"/>
            </p:cNvSpPr>
            <p:nvPr/>
          </p:nvSpPr>
          <p:spPr bwMode="auto">
            <a:xfrm>
              <a:off x="4038" y="2183"/>
              <a:ext cx="18" cy="35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Rectangle 1462"/>
            <p:cNvSpPr>
              <a:spLocks noChangeArrowheads="1"/>
            </p:cNvSpPr>
            <p:nvPr/>
          </p:nvSpPr>
          <p:spPr bwMode="auto">
            <a:xfrm>
              <a:off x="4038" y="2241"/>
              <a:ext cx="18" cy="35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Rectangle 1463"/>
            <p:cNvSpPr>
              <a:spLocks noChangeArrowheads="1"/>
            </p:cNvSpPr>
            <p:nvPr/>
          </p:nvSpPr>
          <p:spPr bwMode="auto">
            <a:xfrm>
              <a:off x="4751" y="2129"/>
              <a:ext cx="56" cy="179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1464"/>
            <p:cNvSpPr>
              <a:spLocks/>
            </p:cNvSpPr>
            <p:nvPr/>
          </p:nvSpPr>
          <p:spPr bwMode="auto">
            <a:xfrm>
              <a:off x="4751" y="2129"/>
              <a:ext cx="56" cy="14"/>
            </a:xfrm>
            <a:custGeom>
              <a:avLst/>
              <a:gdLst>
                <a:gd name="T0" fmla="*/ 0 w 56"/>
                <a:gd name="T1" fmla="*/ 12 h 14"/>
                <a:gd name="T2" fmla="*/ 2 w 56"/>
                <a:gd name="T3" fmla="*/ 14 h 14"/>
                <a:gd name="T4" fmla="*/ 56 w 56"/>
                <a:gd name="T5" fmla="*/ 14 h 14"/>
                <a:gd name="T6" fmla="*/ 56 w 56"/>
                <a:gd name="T7" fmla="*/ 0 h 14"/>
                <a:gd name="T8" fmla="*/ 0 w 56"/>
                <a:gd name="T9" fmla="*/ 0 h 14"/>
                <a:gd name="T10" fmla="*/ 0 w 56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4">
                  <a:moveTo>
                    <a:pt x="0" y="12"/>
                  </a:moveTo>
                  <a:lnTo>
                    <a:pt x="2" y="14"/>
                  </a:lnTo>
                  <a:lnTo>
                    <a:pt x="56" y="14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5B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1465"/>
            <p:cNvSpPr>
              <a:spLocks/>
            </p:cNvSpPr>
            <p:nvPr/>
          </p:nvSpPr>
          <p:spPr bwMode="auto">
            <a:xfrm>
              <a:off x="4696" y="2084"/>
              <a:ext cx="57" cy="224"/>
            </a:xfrm>
            <a:custGeom>
              <a:avLst/>
              <a:gdLst>
                <a:gd name="T0" fmla="*/ 28 w 57"/>
                <a:gd name="T1" fmla="*/ 0 h 224"/>
                <a:gd name="T2" fmla="*/ 0 w 57"/>
                <a:gd name="T3" fmla="*/ 45 h 224"/>
                <a:gd name="T4" fmla="*/ 0 w 57"/>
                <a:gd name="T5" fmla="*/ 45 h 224"/>
                <a:gd name="T6" fmla="*/ 0 w 57"/>
                <a:gd name="T7" fmla="*/ 224 h 224"/>
                <a:gd name="T8" fmla="*/ 57 w 57"/>
                <a:gd name="T9" fmla="*/ 224 h 224"/>
                <a:gd name="T10" fmla="*/ 57 w 57"/>
                <a:gd name="T11" fmla="*/ 45 h 224"/>
                <a:gd name="T12" fmla="*/ 55 w 57"/>
                <a:gd name="T13" fmla="*/ 45 h 224"/>
                <a:gd name="T14" fmla="*/ 28 w 57"/>
                <a:gd name="T1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224">
                  <a:moveTo>
                    <a:pt x="28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224"/>
                  </a:lnTo>
                  <a:lnTo>
                    <a:pt x="57" y="224"/>
                  </a:lnTo>
                  <a:lnTo>
                    <a:pt x="57" y="45"/>
                  </a:lnTo>
                  <a:lnTo>
                    <a:pt x="55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5B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1466"/>
            <p:cNvSpPr>
              <a:spLocks/>
            </p:cNvSpPr>
            <p:nvPr/>
          </p:nvSpPr>
          <p:spPr bwMode="auto">
            <a:xfrm>
              <a:off x="4696" y="2084"/>
              <a:ext cx="57" cy="224"/>
            </a:xfrm>
            <a:custGeom>
              <a:avLst/>
              <a:gdLst>
                <a:gd name="T0" fmla="*/ 28 w 57"/>
                <a:gd name="T1" fmla="*/ 0 h 224"/>
                <a:gd name="T2" fmla="*/ 0 w 57"/>
                <a:gd name="T3" fmla="*/ 45 h 224"/>
                <a:gd name="T4" fmla="*/ 0 w 57"/>
                <a:gd name="T5" fmla="*/ 45 h 224"/>
                <a:gd name="T6" fmla="*/ 0 w 57"/>
                <a:gd name="T7" fmla="*/ 224 h 224"/>
                <a:gd name="T8" fmla="*/ 57 w 57"/>
                <a:gd name="T9" fmla="*/ 45 h 224"/>
                <a:gd name="T10" fmla="*/ 55 w 57"/>
                <a:gd name="T11" fmla="*/ 45 h 224"/>
                <a:gd name="T12" fmla="*/ 28 w 57"/>
                <a:gd name="T1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24">
                  <a:moveTo>
                    <a:pt x="28" y="0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224"/>
                  </a:lnTo>
                  <a:lnTo>
                    <a:pt x="57" y="45"/>
                  </a:lnTo>
                  <a:lnTo>
                    <a:pt x="55" y="4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AA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1467"/>
            <p:cNvSpPr>
              <a:spLocks/>
            </p:cNvSpPr>
            <p:nvPr/>
          </p:nvSpPr>
          <p:spPr bwMode="auto">
            <a:xfrm>
              <a:off x="4714" y="2238"/>
              <a:ext cx="24" cy="70"/>
            </a:xfrm>
            <a:custGeom>
              <a:avLst/>
              <a:gdLst>
                <a:gd name="T0" fmla="*/ 0 w 24"/>
                <a:gd name="T1" fmla="*/ 0 h 70"/>
                <a:gd name="T2" fmla="*/ 0 w 24"/>
                <a:gd name="T3" fmla="*/ 16 h 70"/>
                <a:gd name="T4" fmla="*/ 0 w 24"/>
                <a:gd name="T5" fmla="*/ 54 h 70"/>
                <a:gd name="T6" fmla="*/ 0 w 24"/>
                <a:gd name="T7" fmla="*/ 70 h 70"/>
                <a:gd name="T8" fmla="*/ 24 w 24"/>
                <a:gd name="T9" fmla="*/ 70 h 70"/>
                <a:gd name="T10" fmla="*/ 24 w 24"/>
                <a:gd name="T11" fmla="*/ 54 h 70"/>
                <a:gd name="T12" fmla="*/ 24 w 24"/>
                <a:gd name="T13" fmla="*/ 16 h 70"/>
                <a:gd name="T14" fmla="*/ 24 w 24"/>
                <a:gd name="T15" fmla="*/ 0 h 70"/>
                <a:gd name="T16" fmla="*/ 0 w 24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0">
                  <a:moveTo>
                    <a:pt x="0" y="0"/>
                  </a:moveTo>
                  <a:lnTo>
                    <a:pt x="0" y="16"/>
                  </a:lnTo>
                  <a:lnTo>
                    <a:pt x="0" y="5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4" y="54"/>
                  </a:lnTo>
                  <a:lnTo>
                    <a:pt x="24" y="16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Rectangle 1468"/>
            <p:cNvSpPr>
              <a:spLocks noChangeArrowheads="1"/>
            </p:cNvSpPr>
            <p:nvPr/>
          </p:nvSpPr>
          <p:spPr bwMode="auto">
            <a:xfrm>
              <a:off x="4782" y="2167"/>
              <a:ext cx="10" cy="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Rectangle 1469"/>
            <p:cNvSpPr>
              <a:spLocks noChangeArrowheads="1"/>
            </p:cNvSpPr>
            <p:nvPr/>
          </p:nvSpPr>
          <p:spPr bwMode="auto">
            <a:xfrm>
              <a:off x="4768" y="2167"/>
              <a:ext cx="10" cy="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1470"/>
            <p:cNvSpPr>
              <a:spLocks/>
            </p:cNvSpPr>
            <p:nvPr/>
          </p:nvSpPr>
          <p:spPr bwMode="auto">
            <a:xfrm>
              <a:off x="4782" y="2167"/>
              <a:ext cx="10" cy="36"/>
            </a:xfrm>
            <a:custGeom>
              <a:avLst/>
              <a:gdLst>
                <a:gd name="T0" fmla="*/ 0 w 10"/>
                <a:gd name="T1" fmla="*/ 36 h 36"/>
                <a:gd name="T2" fmla="*/ 10 w 10"/>
                <a:gd name="T3" fmla="*/ 0 h 36"/>
                <a:gd name="T4" fmla="*/ 0 w 10"/>
                <a:gd name="T5" fmla="*/ 0 h 36"/>
                <a:gd name="T6" fmla="*/ 0 w 10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6">
                  <a:moveTo>
                    <a:pt x="0" y="3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1471"/>
            <p:cNvSpPr>
              <a:spLocks/>
            </p:cNvSpPr>
            <p:nvPr/>
          </p:nvSpPr>
          <p:spPr bwMode="auto">
            <a:xfrm>
              <a:off x="4768" y="2167"/>
              <a:ext cx="10" cy="36"/>
            </a:xfrm>
            <a:custGeom>
              <a:avLst/>
              <a:gdLst>
                <a:gd name="T0" fmla="*/ 0 w 10"/>
                <a:gd name="T1" fmla="*/ 36 h 36"/>
                <a:gd name="T2" fmla="*/ 10 w 10"/>
                <a:gd name="T3" fmla="*/ 0 h 36"/>
                <a:gd name="T4" fmla="*/ 0 w 10"/>
                <a:gd name="T5" fmla="*/ 0 h 36"/>
                <a:gd name="T6" fmla="*/ 0 w 10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6">
                  <a:moveTo>
                    <a:pt x="0" y="3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Rectangle 1472"/>
            <p:cNvSpPr>
              <a:spLocks noChangeArrowheads="1"/>
            </p:cNvSpPr>
            <p:nvPr/>
          </p:nvSpPr>
          <p:spPr bwMode="auto">
            <a:xfrm>
              <a:off x="4765" y="2205"/>
              <a:ext cx="30" cy="5"/>
            </a:xfrm>
            <a:prstGeom prst="rect">
              <a:avLst/>
            </a:prstGeom>
            <a:solidFill>
              <a:srgbClr val="75B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Rectangle 1473"/>
            <p:cNvSpPr>
              <a:spLocks noChangeArrowheads="1"/>
            </p:cNvSpPr>
            <p:nvPr/>
          </p:nvSpPr>
          <p:spPr bwMode="auto">
            <a:xfrm>
              <a:off x="4727" y="2167"/>
              <a:ext cx="12" cy="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Rectangle 1474"/>
            <p:cNvSpPr>
              <a:spLocks noChangeArrowheads="1"/>
            </p:cNvSpPr>
            <p:nvPr/>
          </p:nvSpPr>
          <p:spPr bwMode="auto">
            <a:xfrm>
              <a:off x="4713" y="2167"/>
              <a:ext cx="12" cy="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1475"/>
            <p:cNvSpPr>
              <a:spLocks/>
            </p:cNvSpPr>
            <p:nvPr/>
          </p:nvSpPr>
          <p:spPr bwMode="auto">
            <a:xfrm>
              <a:off x="4727" y="2167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12 w 12"/>
                <a:gd name="T3" fmla="*/ 0 h 36"/>
                <a:gd name="T4" fmla="*/ 0 w 12"/>
                <a:gd name="T5" fmla="*/ 0 h 36"/>
                <a:gd name="T6" fmla="*/ 0 w 12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1476"/>
            <p:cNvSpPr>
              <a:spLocks/>
            </p:cNvSpPr>
            <p:nvPr/>
          </p:nvSpPr>
          <p:spPr bwMode="auto">
            <a:xfrm>
              <a:off x="4713" y="2167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12 w 12"/>
                <a:gd name="T3" fmla="*/ 0 h 36"/>
                <a:gd name="T4" fmla="*/ 0 w 12"/>
                <a:gd name="T5" fmla="*/ 0 h 36"/>
                <a:gd name="T6" fmla="*/ 0 w 12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Rectangle 1477"/>
            <p:cNvSpPr>
              <a:spLocks noChangeArrowheads="1"/>
            </p:cNvSpPr>
            <p:nvPr/>
          </p:nvSpPr>
          <p:spPr bwMode="auto">
            <a:xfrm>
              <a:off x="4711" y="2205"/>
              <a:ext cx="30" cy="5"/>
            </a:xfrm>
            <a:prstGeom prst="rect">
              <a:avLst/>
            </a:prstGeom>
            <a:solidFill>
              <a:srgbClr val="75B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Rectangle 1478"/>
            <p:cNvSpPr>
              <a:spLocks noChangeArrowheads="1"/>
            </p:cNvSpPr>
            <p:nvPr/>
          </p:nvSpPr>
          <p:spPr bwMode="auto">
            <a:xfrm>
              <a:off x="4782" y="2238"/>
              <a:ext cx="10" cy="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Rectangle 1479"/>
            <p:cNvSpPr>
              <a:spLocks noChangeArrowheads="1"/>
            </p:cNvSpPr>
            <p:nvPr/>
          </p:nvSpPr>
          <p:spPr bwMode="auto">
            <a:xfrm>
              <a:off x="4768" y="2238"/>
              <a:ext cx="10" cy="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1480"/>
            <p:cNvSpPr>
              <a:spLocks/>
            </p:cNvSpPr>
            <p:nvPr/>
          </p:nvSpPr>
          <p:spPr bwMode="auto">
            <a:xfrm>
              <a:off x="4782" y="2238"/>
              <a:ext cx="10" cy="37"/>
            </a:xfrm>
            <a:custGeom>
              <a:avLst/>
              <a:gdLst>
                <a:gd name="T0" fmla="*/ 0 w 10"/>
                <a:gd name="T1" fmla="*/ 37 h 37"/>
                <a:gd name="T2" fmla="*/ 10 w 10"/>
                <a:gd name="T3" fmla="*/ 0 h 37"/>
                <a:gd name="T4" fmla="*/ 0 w 10"/>
                <a:gd name="T5" fmla="*/ 0 h 37"/>
                <a:gd name="T6" fmla="*/ 0 w 10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7">
                  <a:moveTo>
                    <a:pt x="0" y="37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1481"/>
            <p:cNvSpPr>
              <a:spLocks/>
            </p:cNvSpPr>
            <p:nvPr/>
          </p:nvSpPr>
          <p:spPr bwMode="auto">
            <a:xfrm>
              <a:off x="4768" y="2238"/>
              <a:ext cx="10" cy="37"/>
            </a:xfrm>
            <a:custGeom>
              <a:avLst/>
              <a:gdLst>
                <a:gd name="T0" fmla="*/ 0 w 10"/>
                <a:gd name="T1" fmla="*/ 37 h 37"/>
                <a:gd name="T2" fmla="*/ 10 w 10"/>
                <a:gd name="T3" fmla="*/ 0 h 37"/>
                <a:gd name="T4" fmla="*/ 0 w 10"/>
                <a:gd name="T5" fmla="*/ 0 h 37"/>
                <a:gd name="T6" fmla="*/ 0 w 10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7">
                  <a:moveTo>
                    <a:pt x="0" y="37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Rectangle 1482"/>
            <p:cNvSpPr>
              <a:spLocks noChangeArrowheads="1"/>
            </p:cNvSpPr>
            <p:nvPr/>
          </p:nvSpPr>
          <p:spPr bwMode="auto">
            <a:xfrm>
              <a:off x="4765" y="2277"/>
              <a:ext cx="30" cy="5"/>
            </a:xfrm>
            <a:prstGeom prst="rect">
              <a:avLst/>
            </a:prstGeom>
            <a:solidFill>
              <a:srgbClr val="75B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1483"/>
            <p:cNvSpPr>
              <a:spLocks/>
            </p:cNvSpPr>
            <p:nvPr/>
          </p:nvSpPr>
          <p:spPr bwMode="auto">
            <a:xfrm>
              <a:off x="4724" y="2077"/>
              <a:ext cx="83" cy="58"/>
            </a:xfrm>
            <a:custGeom>
              <a:avLst/>
              <a:gdLst>
                <a:gd name="T0" fmla="*/ 83 w 83"/>
                <a:gd name="T1" fmla="*/ 48 h 58"/>
                <a:gd name="T2" fmla="*/ 54 w 83"/>
                <a:gd name="T3" fmla="*/ 0 h 58"/>
                <a:gd name="T4" fmla="*/ 0 w 83"/>
                <a:gd name="T5" fmla="*/ 0 h 58"/>
                <a:gd name="T6" fmla="*/ 32 w 83"/>
                <a:gd name="T7" fmla="*/ 58 h 58"/>
                <a:gd name="T8" fmla="*/ 83 w 83"/>
                <a:gd name="T9" fmla="*/ 58 h 58"/>
                <a:gd name="T10" fmla="*/ 83 w 83"/>
                <a:gd name="T11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58">
                  <a:moveTo>
                    <a:pt x="83" y="48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32" y="58"/>
                  </a:lnTo>
                  <a:lnTo>
                    <a:pt x="83" y="58"/>
                  </a:lnTo>
                  <a:lnTo>
                    <a:pt x="83" y="48"/>
                  </a:lnTo>
                  <a:close/>
                </a:path>
              </a:pathLst>
            </a:custGeom>
            <a:solidFill>
              <a:srgbClr val="892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1484"/>
            <p:cNvSpPr>
              <a:spLocks/>
            </p:cNvSpPr>
            <p:nvPr/>
          </p:nvSpPr>
          <p:spPr bwMode="auto">
            <a:xfrm>
              <a:off x="4696" y="2077"/>
              <a:ext cx="64" cy="58"/>
            </a:xfrm>
            <a:custGeom>
              <a:avLst/>
              <a:gdLst>
                <a:gd name="T0" fmla="*/ 28 w 64"/>
                <a:gd name="T1" fmla="*/ 0 h 58"/>
                <a:gd name="T2" fmla="*/ 0 w 64"/>
                <a:gd name="T3" fmla="*/ 46 h 58"/>
                <a:gd name="T4" fmla="*/ 0 w 64"/>
                <a:gd name="T5" fmla="*/ 52 h 58"/>
                <a:gd name="T6" fmla="*/ 28 w 64"/>
                <a:gd name="T7" fmla="*/ 7 h 58"/>
                <a:gd name="T8" fmla="*/ 59 w 64"/>
                <a:gd name="T9" fmla="*/ 58 h 58"/>
                <a:gd name="T10" fmla="*/ 64 w 64"/>
                <a:gd name="T11" fmla="*/ 58 h 58"/>
                <a:gd name="T12" fmla="*/ 28 w 64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8">
                  <a:moveTo>
                    <a:pt x="28" y="0"/>
                  </a:moveTo>
                  <a:lnTo>
                    <a:pt x="0" y="46"/>
                  </a:lnTo>
                  <a:lnTo>
                    <a:pt x="0" y="52"/>
                  </a:lnTo>
                  <a:lnTo>
                    <a:pt x="28" y="7"/>
                  </a:lnTo>
                  <a:lnTo>
                    <a:pt x="59" y="58"/>
                  </a:lnTo>
                  <a:lnTo>
                    <a:pt x="64" y="5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91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Rectangle 1485"/>
            <p:cNvSpPr>
              <a:spLocks noChangeArrowheads="1"/>
            </p:cNvSpPr>
            <p:nvPr/>
          </p:nvSpPr>
          <p:spPr bwMode="auto">
            <a:xfrm>
              <a:off x="4765" y="2073"/>
              <a:ext cx="11" cy="21"/>
            </a:xfrm>
            <a:prstGeom prst="rect">
              <a:avLst/>
            </a:prstGeom>
            <a:solidFill>
              <a:srgbClr val="591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1486"/>
            <p:cNvSpPr>
              <a:spLocks/>
            </p:cNvSpPr>
            <p:nvPr/>
          </p:nvSpPr>
          <p:spPr bwMode="auto">
            <a:xfrm>
              <a:off x="4762" y="2067"/>
              <a:ext cx="6" cy="27"/>
            </a:xfrm>
            <a:custGeom>
              <a:avLst/>
              <a:gdLst>
                <a:gd name="T0" fmla="*/ 0 w 6"/>
                <a:gd name="T1" fmla="*/ 21 h 27"/>
                <a:gd name="T2" fmla="*/ 0 w 6"/>
                <a:gd name="T3" fmla="*/ 21 h 27"/>
                <a:gd name="T4" fmla="*/ 3 w 6"/>
                <a:gd name="T5" fmla="*/ 27 h 27"/>
                <a:gd name="T6" fmla="*/ 3 w 6"/>
                <a:gd name="T7" fmla="*/ 4 h 27"/>
                <a:gd name="T8" fmla="*/ 6 w 6"/>
                <a:gd name="T9" fmla="*/ 0 h 27"/>
                <a:gd name="T10" fmla="*/ 0 w 6"/>
                <a:gd name="T11" fmla="*/ 0 h 27"/>
                <a:gd name="T12" fmla="*/ 0 w 6"/>
                <a:gd name="T1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7">
                  <a:moveTo>
                    <a:pt x="0" y="21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3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1487"/>
            <p:cNvSpPr>
              <a:spLocks/>
            </p:cNvSpPr>
            <p:nvPr/>
          </p:nvSpPr>
          <p:spPr bwMode="auto">
            <a:xfrm>
              <a:off x="4762" y="2067"/>
              <a:ext cx="14" cy="6"/>
            </a:xfrm>
            <a:custGeom>
              <a:avLst/>
              <a:gdLst>
                <a:gd name="T0" fmla="*/ 0 w 14"/>
                <a:gd name="T1" fmla="*/ 0 h 6"/>
                <a:gd name="T2" fmla="*/ 3 w 14"/>
                <a:gd name="T3" fmla="*/ 6 h 6"/>
                <a:gd name="T4" fmla="*/ 14 w 14"/>
                <a:gd name="T5" fmla="*/ 6 h 6"/>
                <a:gd name="T6" fmla="*/ 10 w 14"/>
                <a:gd name="T7" fmla="*/ 0 h 6"/>
                <a:gd name="T8" fmla="*/ 0 w 1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">
                  <a:moveTo>
                    <a:pt x="0" y="0"/>
                  </a:moveTo>
                  <a:lnTo>
                    <a:pt x="3" y="6"/>
                  </a:lnTo>
                  <a:lnTo>
                    <a:pt x="14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2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1488"/>
            <p:cNvSpPr>
              <a:spLocks/>
            </p:cNvSpPr>
            <p:nvPr/>
          </p:nvSpPr>
          <p:spPr bwMode="auto">
            <a:xfrm>
              <a:off x="4766" y="2069"/>
              <a:ext cx="5" cy="3"/>
            </a:xfrm>
            <a:custGeom>
              <a:avLst/>
              <a:gdLst>
                <a:gd name="T0" fmla="*/ 0 w 5"/>
                <a:gd name="T1" fmla="*/ 0 h 3"/>
                <a:gd name="T2" fmla="*/ 2 w 5"/>
                <a:gd name="T3" fmla="*/ 3 h 3"/>
                <a:gd name="T4" fmla="*/ 5 w 5"/>
                <a:gd name="T5" fmla="*/ 3 h 3"/>
                <a:gd name="T6" fmla="*/ 3 w 5"/>
                <a:gd name="T7" fmla="*/ 0 h 3"/>
                <a:gd name="T8" fmla="*/ 0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1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1489"/>
            <p:cNvSpPr>
              <a:spLocks/>
            </p:cNvSpPr>
            <p:nvPr/>
          </p:nvSpPr>
          <p:spPr bwMode="auto">
            <a:xfrm>
              <a:off x="4840" y="1623"/>
              <a:ext cx="152" cy="64"/>
            </a:xfrm>
            <a:custGeom>
              <a:avLst/>
              <a:gdLst>
                <a:gd name="T0" fmla="*/ 0 w 152"/>
                <a:gd name="T1" fmla="*/ 64 h 64"/>
                <a:gd name="T2" fmla="*/ 117 w 152"/>
                <a:gd name="T3" fmla="*/ 64 h 64"/>
                <a:gd name="T4" fmla="*/ 152 w 152"/>
                <a:gd name="T5" fmla="*/ 0 h 64"/>
                <a:gd name="T6" fmla="*/ 34 w 152"/>
                <a:gd name="T7" fmla="*/ 0 h 64"/>
                <a:gd name="T8" fmla="*/ 0 w 152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64">
                  <a:moveTo>
                    <a:pt x="0" y="64"/>
                  </a:moveTo>
                  <a:lnTo>
                    <a:pt x="117" y="64"/>
                  </a:lnTo>
                  <a:lnTo>
                    <a:pt x="152" y="0"/>
                  </a:lnTo>
                  <a:lnTo>
                    <a:pt x="34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Rectangle 1490"/>
            <p:cNvSpPr>
              <a:spLocks noChangeArrowheads="1"/>
            </p:cNvSpPr>
            <p:nvPr/>
          </p:nvSpPr>
          <p:spPr bwMode="auto">
            <a:xfrm>
              <a:off x="4840" y="1687"/>
              <a:ext cx="117" cy="609"/>
            </a:xfrm>
            <a:prstGeom prst="rect">
              <a:avLst/>
            </a:pr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1491"/>
            <p:cNvSpPr>
              <a:spLocks/>
            </p:cNvSpPr>
            <p:nvPr/>
          </p:nvSpPr>
          <p:spPr bwMode="auto">
            <a:xfrm>
              <a:off x="4840" y="1687"/>
              <a:ext cx="117" cy="609"/>
            </a:xfrm>
            <a:custGeom>
              <a:avLst/>
              <a:gdLst>
                <a:gd name="T0" fmla="*/ 0 w 117"/>
                <a:gd name="T1" fmla="*/ 609 h 609"/>
                <a:gd name="T2" fmla="*/ 117 w 117"/>
                <a:gd name="T3" fmla="*/ 0 h 609"/>
                <a:gd name="T4" fmla="*/ 0 w 117"/>
                <a:gd name="T5" fmla="*/ 0 h 609"/>
                <a:gd name="T6" fmla="*/ 0 w 117"/>
                <a:gd name="T7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7" h="609">
                  <a:moveTo>
                    <a:pt x="0" y="609"/>
                  </a:moveTo>
                  <a:lnTo>
                    <a:pt x="117" y="0"/>
                  </a:lnTo>
                  <a:lnTo>
                    <a:pt x="0" y="0"/>
                  </a:lnTo>
                  <a:lnTo>
                    <a:pt x="0" y="609"/>
                  </a:lnTo>
                  <a:close/>
                </a:path>
              </a:pathLst>
            </a:cu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1492"/>
            <p:cNvSpPr>
              <a:spLocks/>
            </p:cNvSpPr>
            <p:nvPr/>
          </p:nvSpPr>
          <p:spPr bwMode="auto">
            <a:xfrm>
              <a:off x="4957" y="1623"/>
              <a:ext cx="69" cy="673"/>
            </a:xfrm>
            <a:custGeom>
              <a:avLst/>
              <a:gdLst>
                <a:gd name="T0" fmla="*/ 0 w 69"/>
                <a:gd name="T1" fmla="*/ 64 h 673"/>
                <a:gd name="T2" fmla="*/ 0 w 69"/>
                <a:gd name="T3" fmla="*/ 673 h 673"/>
                <a:gd name="T4" fmla="*/ 69 w 69"/>
                <a:gd name="T5" fmla="*/ 673 h 673"/>
                <a:gd name="T6" fmla="*/ 69 w 69"/>
                <a:gd name="T7" fmla="*/ 64 h 673"/>
                <a:gd name="T8" fmla="*/ 35 w 69"/>
                <a:gd name="T9" fmla="*/ 0 h 673"/>
                <a:gd name="T10" fmla="*/ 0 w 69"/>
                <a:gd name="T11" fmla="*/ 64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73">
                  <a:moveTo>
                    <a:pt x="0" y="64"/>
                  </a:moveTo>
                  <a:lnTo>
                    <a:pt x="0" y="673"/>
                  </a:lnTo>
                  <a:lnTo>
                    <a:pt x="69" y="673"/>
                  </a:lnTo>
                  <a:lnTo>
                    <a:pt x="69" y="64"/>
                  </a:lnTo>
                  <a:lnTo>
                    <a:pt x="35" y="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Rectangle 1493"/>
            <p:cNvSpPr>
              <a:spLocks noChangeArrowheads="1"/>
            </p:cNvSpPr>
            <p:nvPr/>
          </p:nvSpPr>
          <p:spPr bwMode="auto">
            <a:xfrm>
              <a:off x="4985" y="1686"/>
              <a:ext cx="16" cy="53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Rectangle 1494"/>
            <p:cNvSpPr>
              <a:spLocks noChangeArrowheads="1"/>
            </p:cNvSpPr>
            <p:nvPr/>
          </p:nvSpPr>
          <p:spPr bwMode="auto">
            <a:xfrm>
              <a:off x="4985" y="1794"/>
              <a:ext cx="16" cy="54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Rectangle 1495"/>
            <p:cNvSpPr>
              <a:spLocks noChangeArrowheads="1"/>
            </p:cNvSpPr>
            <p:nvPr/>
          </p:nvSpPr>
          <p:spPr bwMode="auto">
            <a:xfrm>
              <a:off x="4985" y="1903"/>
              <a:ext cx="16" cy="53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Rectangle 1496"/>
            <p:cNvSpPr>
              <a:spLocks noChangeArrowheads="1"/>
            </p:cNvSpPr>
            <p:nvPr/>
          </p:nvSpPr>
          <p:spPr bwMode="auto">
            <a:xfrm>
              <a:off x="4985" y="2011"/>
              <a:ext cx="16" cy="54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Rectangle 1497"/>
            <p:cNvSpPr>
              <a:spLocks noChangeArrowheads="1"/>
            </p:cNvSpPr>
            <p:nvPr/>
          </p:nvSpPr>
          <p:spPr bwMode="auto">
            <a:xfrm>
              <a:off x="4985" y="2120"/>
              <a:ext cx="16" cy="54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Rectangle 1498"/>
            <p:cNvSpPr>
              <a:spLocks noChangeArrowheads="1"/>
            </p:cNvSpPr>
            <p:nvPr/>
          </p:nvSpPr>
          <p:spPr bwMode="auto">
            <a:xfrm>
              <a:off x="4985" y="2229"/>
              <a:ext cx="16" cy="53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1499"/>
            <p:cNvSpPr>
              <a:spLocks/>
            </p:cNvSpPr>
            <p:nvPr/>
          </p:nvSpPr>
          <p:spPr bwMode="auto">
            <a:xfrm>
              <a:off x="5397" y="1785"/>
              <a:ext cx="114" cy="511"/>
            </a:xfrm>
            <a:custGeom>
              <a:avLst/>
              <a:gdLst>
                <a:gd name="T0" fmla="*/ 0 w 114"/>
                <a:gd name="T1" fmla="*/ 10 h 511"/>
                <a:gd name="T2" fmla="*/ 0 w 114"/>
                <a:gd name="T3" fmla="*/ 511 h 511"/>
                <a:gd name="T4" fmla="*/ 114 w 114"/>
                <a:gd name="T5" fmla="*/ 511 h 511"/>
                <a:gd name="T6" fmla="*/ 114 w 114"/>
                <a:gd name="T7" fmla="*/ 10 h 511"/>
                <a:gd name="T8" fmla="*/ 86 w 114"/>
                <a:gd name="T9" fmla="*/ 0 h 511"/>
                <a:gd name="T10" fmla="*/ 0 w 114"/>
                <a:gd name="T11" fmla="*/ 1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511">
                  <a:moveTo>
                    <a:pt x="0" y="10"/>
                  </a:moveTo>
                  <a:lnTo>
                    <a:pt x="0" y="511"/>
                  </a:lnTo>
                  <a:lnTo>
                    <a:pt x="114" y="511"/>
                  </a:lnTo>
                  <a:lnTo>
                    <a:pt x="114" y="10"/>
                  </a:lnTo>
                  <a:lnTo>
                    <a:pt x="8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1500"/>
            <p:cNvSpPr>
              <a:spLocks/>
            </p:cNvSpPr>
            <p:nvPr/>
          </p:nvSpPr>
          <p:spPr bwMode="auto">
            <a:xfrm>
              <a:off x="5397" y="1785"/>
              <a:ext cx="114" cy="511"/>
            </a:xfrm>
            <a:custGeom>
              <a:avLst/>
              <a:gdLst>
                <a:gd name="T0" fmla="*/ 0 w 114"/>
                <a:gd name="T1" fmla="*/ 10 h 511"/>
                <a:gd name="T2" fmla="*/ 0 w 114"/>
                <a:gd name="T3" fmla="*/ 511 h 511"/>
                <a:gd name="T4" fmla="*/ 114 w 114"/>
                <a:gd name="T5" fmla="*/ 10 h 511"/>
                <a:gd name="T6" fmla="*/ 86 w 114"/>
                <a:gd name="T7" fmla="*/ 0 h 511"/>
                <a:gd name="T8" fmla="*/ 0 w 114"/>
                <a:gd name="T9" fmla="*/ 1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11">
                  <a:moveTo>
                    <a:pt x="0" y="10"/>
                  </a:moveTo>
                  <a:lnTo>
                    <a:pt x="0" y="511"/>
                  </a:lnTo>
                  <a:lnTo>
                    <a:pt x="114" y="10"/>
                  </a:lnTo>
                  <a:lnTo>
                    <a:pt x="8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1501"/>
            <p:cNvSpPr>
              <a:spLocks/>
            </p:cNvSpPr>
            <p:nvPr/>
          </p:nvSpPr>
          <p:spPr bwMode="auto">
            <a:xfrm>
              <a:off x="5511" y="1743"/>
              <a:ext cx="73" cy="553"/>
            </a:xfrm>
            <a:custGeom>
              <a:avLst/>
              <a:gdLst>
                <a:gd name="T0" fmla="*/ 0 w 73"/>
                <a:gd name="T1" fmla="*/ 52 h 553"/>
                <a:gd name="T2" fmla="*/ 0 w 73"/>
                <a:gd name="T3" fmla="*/ 553 h 553"/>
                <a:gd name="T4" fmla="*/ 73 w 73"/>
                <a:gd name="T5" fmla="*/ 553 h 553"/>
                <a:gd name="T6" fmla="*/ 73 w 73"/>
                <a:gd name="T7" fmla="*/ 52 h 553"/>
                <a:gd name="T8" fmla="*/ 37 w 73"/>
                <a:gd name="T9" fmla="*/ 0 h 553"/>
                <a:gd name="T10" fmla="*/ 0 w 73"/>
                <a:gd name="T11" fmla="*/ 52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553">
                  <a:moveTo>
                    <a:pt x="0" y="52"/>
                  </a:moveTo>
                  <a:lnTo>
                    <a:pt x="0" y="553"/>
                  </a:lnTo>
                  <a:lnTo>
                    <a:pt x="73" y="553"/>
                  </a:lnTo>
                  <a:lnTo>
                    <a:pt x="73" y="52"/>
                  </a:lnTo>
                  <a:lnTo>
                    <a:pt x="37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1502"/>
            <p:cNvSpPr>
              <a:spLocks/>
            </p:cNvSpPr>
            <p:nvPr/>
          </p:nvSpPr>
          <p:spPr bwMode="auto">
            <a:xfrm>
              <a:off x="5397" y="1743"/>
              <a:ext cx="151" cy="52"/>
            </a:xfrm>
            <a:custGeom>
              <a:avLst/>
              <a:gdLst>
                <a:gd name="T0" fmla="*/ 0 w 151"/>
                <a:gd name="T1" fmla="*/ 52 h 52"/>
                <a:gd name="T2" fmla="*/ 12 w 151"/>
                <a:gd name="T3" fmla="*/ 52 h 52"/>
                <a:gd name="T4" fmla="*/ 114 w 151"/>
                <a:gd name="T5" fmla="*/ 52 h 52"/>
                <a:gd name="T6" fmla="*/ 151 w 151"/>
                <a:gd name="T7" fmla="*/ 0 h 52"/>
                <a:gd name="T8" fmla="*/ 38 w 151"/>
                <a:gd name="T9" fmla="*/ 0 h 52"/>
                <a:gd name="T10" fmla="*/ 0 w 151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52">
                  <a:moveTo>
                    <a:pt x="0" y="52"/>
                  </a:moveTo>
                  <a:lnTo>
                    <a:pt x="12" y="52"/>
                  </a:lnTo>
                  <a:lnTo>
                    <a:pt x="114" y="52"/>
                  </a:lnTo>
                  <a:lnTo>
                    <a:pt x="151" y="0"/>
                  </a:lnTo>
                  <a:lnTo>
                    <a:pt x="38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892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Rectangle 1503"/>
            <p:cNvSpPr>
              <a:spLocks noChangeArrowheads="1"/>
            </p:cNvSpPr>
            <p:nvPr/>
          </p:nvSpPr>
          <p:spPr bwMode="auto">
            <a:xfrm>
              <a:off x="5535" y="1824"/>
              <a:ext cx="29" cy="55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Rectangle 1504"/>
            <p:cNvSpPr>
              <a:spLocks noChangeArrowheads="1"/>
            </p:cNvSpPr>
            <p:nvPr/>
          </p:nvSpPr>
          <p:spPr bwMode="auto">
            <a:xfrm>
              <a:off x="5535" y="1916"/>
              <a:ext cx="29" cy="55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Rectangle 1505"/>
            <p:cNvSpPr>
              <a:spLocks noChangeArrowheads="1"/>
            </p:cNvSpPr>
            <p:nvPr/>
          </p:nvSpPr>
          <p:spPr bwMode="auto">
            <a:xfrm>
              <a:off x="5535" y="2008"/>
              <a:ext cx="29" cy="56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Rectangle 1506"/>
            <p:cNvSpPr>
              <a:spLocks noChangeArrowheads="1"/>
            </p:cNvSpPr>
            <p:nvPr/>
          </p:nvSpPr>
          <p:spPr bwMode="auto">
            <a:xfrm>
              <a:off x="5535" y="2100"/>
              <a:ext cx="29" cy="56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Rectangle 1507"/>
            <p:cNvSpPr>
              <a:spLocks noChangeArrowheads="1"/>
            </p:cNvSpPr>
            <p:nvPr/>
          </p:nvSpPr>
          <p:spPr bwMode="auto">
            <a:xfrm>
              <a:off x="5535" y="2192"/>
              <a:ext cx="29" cy="55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Rectangle 1508"/>
            <p:cNvSpPr>
              <a:spLocks noChangeArrowheads="1"/>
            </p:cNvSpPr>
            <p:nvPr/>
          </p:nvSpPr>
          <p:spPr bwMode="auto">
            <a:xfrm>
              <a:off x="5465" y="1824"/>
              <a:ext cx="29" cy="55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Rectangle 1509"/>
            <p:cNvSpPr>
              <a:spLocks noChangeArrowheads="1"/>
            </p:cNvSpPr>
            <p:nvPr/>
          </p:nvSpPr>
          <p:spPr bwMode="auto">
            <a:xfrm>
              <a:off x="5465" y="1916"/>
              <a:ext cx="29" cy="55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Rectangle 1510"/>
            <p:cNvSpPr>
              <a:spLocks noChangeArrowheads="1"/>
            </p:cNvSpPr>
            <p:nvPr/>
          </p:nvSpPr>
          <p:spPr bwMode="auto">
            <a:xfrm>
              <a:off x="5465" y="2008"/>
              <a:ext cx="29" cy="56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Rectangle 1511"/>
            <p:cNvSpPr>
              <a:spLocks noChangeArrowheads="1"/>
            </p:cNvSpPr>
            <p:nvPr/>
          </p:nvSpPr>
          <p:spPr bwMode="auto">
            <a:xfrm>
              <a:off x="5465" y="2100"/>
              <a:ext cx="29" cy="56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Rectangle 1512"/>
            <p:cNvSpPr>
              <a:spLocks noChangeArrowheads="1"/>
            </p:cNvSpPr>
            <p:nvPr/>
          </p:nvSpPr>
          <p:spPr bwMode="auto">
            <a:xfrm>
              <a:off x="5465" y="2192"/>
              <a:ext cx="29" cy="55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Rectangle 1513"/>
            <p:cNvSpPr>
              <a:spLocks noChangeArrowheads="1"/>
            </p:cNvSpPr>
            <p:nvPr/>
          </p:nvSpPr>
          <p:spPr bwMode="auto">
            <a:xfrm>
              <a:off x="5415" y="1824"/>
              <a:ext cx="29" cy="55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Rectangle 1514"/>
            <p:cNvSpPr>
              <a:spLocks noChangeArrowheads="1"/>
            </p:cNvSpPr>
            <p:nvPr/>
          </p:nvSpPr>
          <p:spPr bwMode="auto">
            <a:xfrm>
              <a:off x="5415" y="1916"/>
              <a:ext cx="29" cy="55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Rectangle 1515"/>
            <p:cNvSpPr>
              <a:spLocks noChangeArrowheads="1"/>
            </p:cNvSpPr>
            <p:nvPr/>
          </p:nvSpPr>
          <p:spPr bwMode="auto">
            <a:xfrm>
              <a:off x="5415" y="2008"/>
              <a:ext cx="29" cy="56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Rectangle 1516"/>
            <p:cNvSpPr>
              <a:spLocks noChangeArrowheads="1"/>
            </p:cNvSpPr>
            <p:nvPr/>
          </p:nvSpPr>
          <p:spPr bwMode="auto">
            <a:xfrm>
              <a:off x="5415" y="2100"/>
              <a:ext cx="29" cy="56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Rectangle 1517"/>
            <p:cNvSpPr>
              <a:spLocks noChangeArrowheads="1"/>
            </p:cNvSpPr>
            <p:nvPr/>
          </p:nvSpPr>
          <p:spPr bwMode="auto">
            <a:xfrm>
              <a:off x="5415" y="2192"/>
              <a:ext cx="29" cy="55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Rectangle 1518"/>
            <p:cNvSpPr>
              <a:spLocks noChangeArrowheads="1"/>
            </p:cNvSpPr>
            <p:nvPr/>
          </p:nvSpPr>
          <p:spPr bwMode="auto">
            <a:xfrm>
              <a:off x="5078" y="1791"/>
              <a:ext cx="134" cy="505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Rectangle 1519"/>
            <p:cNvSpPr>
              <a:spLocks noChangeArrowheads="1"/>
            </p:cNvSpPr>
            <p:nvPr/>
          </p:nvSpPr>
          <p:spPr bwMode="auto">
            <a:xfrm>
              <a:off x="5026" y="1791"/>
              <a:ext cx="134" cy="505"/>
            </a:xfrm>
            <a:prstGeom prst="rect">
              <a:avLst/>
            </a:prstGeom>
            <a:solidFill>
              <a:srgbClr val="892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1520"/>
            <p:cNvSpPr>
              <a:spLocks/>
            </p:cNvSpPr>
            <p:nvPr/>
          </p:nvSpPr>
          <p:spPr bwMode="auto">
            <a:xfrm>
              <a:off x="5026" y="1791"/>
              <a:ext cx="134" cy="505"/>
            </a:xfrm>
            <a:custGeom>
              <a:avLst/>
              <a:gdLst>
                <a:gd name="T0" fmla="*/ 0 w 134"/>
                <a:gd name="T1" fmla="*/ 0 h 505"/>
                <a:gd name="T2" fmla="*/ 0 w 134"/>
                <a:gd name="T3" fmla="*/ 505 h 505"/>
                <a:gd name="T4" fmla="*/ 134 w 134"/>
                <a:gd name="T5" fmla="*/ 0 h 505"/>
                <a:gd name="T6" fmla="*/ 0 w 134"/>
                <a:gd name="T7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505">
                  <a:moveTo>
                    <a:pt x="0" y="0"/>
                  </a:moveTo>
                  <a:lnTo>
                    <a:pt x="0" y="505"/>
                  </a:lnTo>
                  <a:lnTo>
                    <a:pt x="1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1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Rectangle 1521"/>
            <p:cNvSpPr>
              <a:spLocks noChangeArrowheads="1"/>
            </p:cNvSpPr>
            <p:nvPr/>
          </p:nvSpPr>
          <p:spPr bwMode="auto">
            <a:xfrm>
              <a:off x="5043" y="1831"/>
              <a:ext cx="42" cy="18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Rectangle 1522"/>
            <p:cNvSpPr>
              <a:spLocks noChangeArrowheads="1"/>
            </p:cNvSpPr>
            <p:nvPr/>
          </p:nvSpPr>
          <p:spPr bwMode="auto">
            <a:xfrm>
              <a:off x="5104" y="1831"/>
              <a:ext cx="42" cy="18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Rectangle 1523"/>
            <p:cNvSpPr>
              <a:spLocks noChangeArrowheads="1"/>
            </p:cNvSpPr>
            <p:nvPr/>
          </p:nvSpPr>
          <p:spPr bwMode="auto">
            <a:xfrm>
              <a:off x="5043" y="1854"/>
              <a:ext cx="42" cy="16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Rectangle 1524"/>
            <p:cNvSpPr>
              <a:spLocks noChangeArrowheads="1"/>
            </p:cNvSpPr>
            <p:nvPr/>
          </p:nvSpPr>
          <p:spPr bwMode="auto">
            <a:xfrm>
              <a:off x="5104" y="1854"/>
              <a:ext cx="42" cy="16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Rectangle 1525"/>
            <p:cNvSpPr>
              <a:spLocks noChangeArrowheads="1"/>
            </p:cNvSpPr>
            <p:nvPr/>
          </p:nvSpPr>
          <p:spPr bwMode="auto">
            <a:xfrm>
              <a:off x="5043" y="1876"/>
              <a:ext cx="42" cy="17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Rectangle 1526"/>
            <p:cNvSpPr>
              <a:spLocks noChangeArrowheads="1"/>
            </p:cNvSpPr>
            <p:nvPr/>
          </p:nvSpPr>
          <p:spPr bwMode="auto">
            <a:xfrm>
              <a:off x="5104" y="1876"/>
              <a:ext cx="42" cy="17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Rectangle 1527"/>
            <p:cNvSpPr>
              <a:spLocks noChangeArrowheads="1"/>
            </p:cNvSpPr>
            <p:nvPr/>
          </p:nvSpPr>
          <p:spPr bwMode="auto">
            <a:xfrm>
              <a:off x="5043" y="1898"/>
              <a:ext cx="42" cy="17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Rectangle 1528"/>
            <p:cNvSpPr>
              <a:spLocks noChangeArrowheads="1"/>
            </p:cNvSpPr>
            <p:nvPr/>
          </p:nvSpPr>
          <p:spPr bwMode="auto">
            <a:xfrm>
              <a:off x="5104" y="1898"/>
              <a:ext cx="42" cy="17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1529"/>
            <p:cNvSpPr>
              <a:spLocks noChangeArrowheads="1"/>
            </p:cNvSpPr>
            <p:nvPr/>
          </p:nvSpPr>
          <p:spPr bwMode="auto">
            <a:xfrm>
              <a:off x="5043" y="1921"/>
              <a:ext cx="42" cy="17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Rectangle 1530"/>
            <p:cNvSpPr>
              <a:spLocks noChangeArrowheads="1"/>
            </p:cNvSpPr>
            <p:nvPr/>
          </p:nvSpPr>
          <p:spPr bwMode="auto">
            <a:xfrm>
              <a:off x="5104" y="1921"/>
              <a:ext cx="42" cy="17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1531"/>
            <p:cNvSpPr>
              <a:spLocks/>
            </p:cNvSpPr>
            <p:nvPr/>
          </p:nvSpPr>
          <p:spPr bwMode="auto">
            <a:xfrm>
              <a:off x="5043" y="1943"/>
              <a:ext cx="42" cy="17"/>
            </a:xfrm>
            <a:custGeom>
              <a:avLst/>
              <a:gdLst>
                <a:gd name="T0" fmla="*/ 31 w 42"/>
                <a:gd name="T1" fmla="*/ 0 h 17"/>
                <a:gd name="T2" fmla="*/ 0 w 42"/>
                <a:gd name="T3" fmla="*/ 0 h 17"/>
                <a:gd name="T4" fmla="*/ 0 w 42"/>
                <a:gd name="T5" fmla="*/ 17 h 17"/>
                <a:gd name="T6" fmla="*/ 31 w 42"/>
                <a:gd name="T7" fmla="*/ 17 h 17"/>
                <a:gd name="T8" fmla="*/ 35 w 42"/>
                <a:gd name="T9" fmla="*/ 17 h 17"/>
                <a:gd name="T10" fmla="*/ 42 w 42"/>
                <a:gd name="T11" fmla="*/ 17 h 17"/>
                <a:gd name="T12" fmla="*/ 42 w 42"/>
                <a:gd name="T13" fmla="*/ 0 h 17"/>
                <a:gd name="T14" fmla="*/ 35 w 42"/>
                <a:gd name="T15" fmla="*/ 0 h 17"/>
                <a:gd name="T16" fmla="*/ 31 w 4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7">
                  <a:moveTo>
                    <a:pt x="31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1532"/>
            <p:cNvSpPr>
              <a:spLocks/>
            </p:cNvSpPr>
            <p:nvPr/>
          </p:nvSpPr>
          <p:spPr bwMode="auto">
            <a:xfrm>
              <a:off x="5104" y="1943"/>
              <a:ext cx="42" cy="17"/>
            </a:xfrm>
            <a:custGeom>
              <a:avLst/>
              <a:gdLst>
                <a:gd name="T0" fmla="*/ 30 w 42"/>
                <a:gd name="T1" fmla="*/ 0 h 17"/>
                <a:gd name="T2" fmla="*/ 0 w 42"/>
                <a:gd name="T3" fmla="*/ 0 h 17"/>
                <a:gd name="T4" fmla="*/ 0 w 42"/>
                <a:gd name="T5" fmla="*/ 17 h 17"/>
                <a:gd name="T6" fmla="*/ 30 w 42"/>
                <a:gd name="T7" fmla="*/ 17 h 17"/>
                <a:gd name="T8" fmla="*/ 36 w 42"/>
                <a:gd name="T9" fmla="*/ 17 h 17"/>
                <a:gd name="T10" fmla="*/ 42 w 42"/>
                <a:gd name="T11" fmla="*/ 17 h 17"/>
                <a:gd name="T12" fmla="*/ 42 w 42"/>
                <a:gd name="T13" fmla="*/ 0 h 17"/>
                <a:gd name="T14" fmla="*/ 36 w 42"/>
                <a:gd name="T15" fmla="*/ 0 h 17"/>
                <a:gd name="T16" fmla="*/ 30 w 4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7">
                  <a:moveTo>
                    <a:pt x="3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0" y="17"/>
                  </a:lnTo>
                  <a:lnTo>
                    <a:pt x="36" y="17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1533"/>
            <p:cNvSpPr>
              <a:spLocks/>
            </p:cNvSpPr>
            <p:nvPr/>
          </p:nvSpPr>
          <p:spPr bwMode="auto">
            <a:xfrm>
              <a:off x="5043" y="1966"/>
              <a:ext cx="42" cy="16"/>
            </a:xfrm>
            <a:custGeom>
              <a:avLst/>
              <a:gdLst>
                <a:gd name="T0" fmla="*/ 31 w 42"/>
                <a:gd name="T1" fmla="*/ 0 h 16"/>
                <a:gd name="T2" fmla="*/ 0 w 42"/>
                <a:gd name="T3" fmla="*/ 0 h 16"/>
                <a:gd name="T4" fmla="*/ 0 w 42"/>
                <a:gd name="T5" fmla="*/ 16 h 16"/>
                <a:gd name="T6" fmla="*/ 31 w 42"/>
                <a:gd name="T7" fmla="*/ 16 h 16"/>
                <a:gd name="T8" fmla="*/ 35 w 42"/>
                <a:gd name="T9" fmla="*/ 16 h 16"/>
                <a:gd name="T10" fmla="*/ 42 w 42"/>
                <a:gd name="T11" fmla="*/ 16 h 16"/>
                <a:gd name="T12" fmla="*/ 42 w 42"/>
                <a:gd name="T13" fmla="*/ 0 h 16"/>
                <a:gd name="T14" fmla="*/ 35 w 42"/>
                <a:gd name="T15" fmla="*/ 0 h 16"/>
                <a:gd name="T16" fmla="*/ 31 w 4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6">
                  <a:moveTo>
                    <a:pt x="31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31" y="16"/>
                  </a:lnTo>
                  <a:lnTo>
                    <a:pt x="35" y="16"/>
                  </a:lnTo>
                  <a:lnTo>
                    <a:pt x="42" y="16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1534"/>
            <p:cNvSpPr>
              <a:spLocks/>
            </p:cNvSpPr>
            <p:nvPr/>
          </p:nvSpPr>
          <p:spPr bwMode="auto">
            <a:xfrm>
              <a:off x="5104" y="1966"/>
              <a:ext cx="42" cy="16"/>
            </a:xfrm>
            <a:custGeom>
              <a:avLst/>
              <a:gdLst>
                <a:gd name="T0" fmla="*/ 30 w 42"/>
                <a:gd name="T1" fmla="*/ 0 h 16"/>
                <a:gd name="T2" fmla="*/ 0 w 42"/>
                <a:gd name="T3" fmla="*/ 0 h 16"/>
                <a:gd name="T4" fmla="*/ 0 w 42"/>
                <a:gd name="T5" fmla="*/ 16 h 16"/>
                <a:gd name="T6" fmla="*/ 30 w 42"/>
                <a:gd name="T7" fmla="*/ 16 h 16"/>
                <a:gd name="T8" fmla="*/ 36 w 42"/>
                <a:gd name="T9" fmla="*/ 16 h 16"/>
                <a:gd name="T10" fmla="*/ 42 w 42"/>
                <a:gd name="T11" fmla="*/ 16 h 16"/>
                <a:gd name="T12" fmla="*/ 42 w 42"/>
                <a:gd name="T13" fmla="*/ 0 h 16"/>
                <a:gd name="T14" fmla="*/ 36 w 42"/>
                <a:gd name="T15" fmla="*/ 0 h 16"/>
                <a:gd name="T16" fmla="*/ 30 w 4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6">
                  <a:moveTo>
                    <a:pt x="3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30" y="16"/>
                  </a:lnTo>
                  <a:lnTo>
                    <a:pt x="36" y="16"/>
                  </a:lnTo>
                  <a:lnTo>
                    <a:pt x="42" y="1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1535"/>
            <p:cNvSpPr>
              <a:spLocks/>
            </p:cNvSpPr>
            <p:nvPr/>
          </p:nvSpPr>
          <p:spPr bwMode="auto">
            <a:xfrm>
              <a:off x="5043" y="1988"/>
              <a:ext cx="42" cy="17"/>
            </a:xfrm>
            <a:custGeom>
              <a:avLst/>
              <a:gdLst>
                <a:gd name="T0" fmla="*/ 31 w 42"/>
                <a:gd name="T1" fmla="*/ 0 h 17"/>
                <a:gd name="T2" fmla="*/ 0 w 42"/>
                <a:gd name="T3" fmla="*/ 0 h 17"/>
                <a:gd name="T4" fmla="*/ 0 w 42"/>
                <a:gd name="T5" fmla="*/ 17 h 17"/>
                <a:gd name="T6" fmla="*/ 31 w 42"/>
                <a:gd name="T7" fmla="*/ 17 h 17"/>
                <a:gd name="T8" fmla="*/ 35 w 42"/>
                <a:gd name="T9" fmla="*/ 17 h 17"/>
                <a:gd name="T10" fmla="*/ 42 w 42"/>
                <a:gd name="T11" fmla="*/ 17 h 17"/>
                <a:gd name="T12" fmla="*/ 42 w 42"/>
                <a:gd name="T13" fmla="*/ 0 h 17"/>
                <a:gd name="T14" fmla="*/ 35 w 42"/>
                <a:gd name="T15" fmla="*/ 0 h 17"/>
                <a:gd name="T16" fmla="*/ 31 w 4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7">
                  <a:moveTo>
                    <a:pt x="31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1536"/>
            <p:cNvSpPr>
              <a:spLocks/>
            </p:cNvSpPr>
            <p:nvPr/>
          </p:nvSpPr>
          <p:spPr bwMode="auto">
            <a:xfrm>
              <a:off x="5104" y="1988"/>
              <a:ext cx="42" cy="17"/>
            </a:xfrm>
            <a:custGeom>
              <a:avLst/>
              <a:gdLst>
                <a:gd name="T0" fmla="*/ 30 w 42"/>
                <a:gd name="T1" fmla="*/ 0 h 17"/>
                <a:gd name="T2" fmla="*/ 0 w 42"/>
                <a:gd name="T3" fmla="*/ 0 h 17"/>
                <a:gd name="T4" fmla="*/ 0 w 42"/>
                <a:gd name="T5" fmla="*/ 17 h 17"/>
                <a:gd name="T6" fmla="*/ 30 w 42"/>
                <a:gd name="T7" fmla="*/ 17 h 17"/>
                <a:gd name="T8" fmla="*/ 36 w 42"/>
                <a:gd name="T9" fmla="*/ 17 h 17"/>
                <a:gd name="T10" fmla="*/ 42 w 42"/>
                <a:gd name="T11" fmla="*/ 17 h 17"/>
                <a:gd name="T12" fmla="*/ 42 w 42"/>
                <a:gd name="T13" fmla="*/ 0 h 17"/>
                <a:gd name="T14" fmla="*/ 36 w 42"/>
                <a:gd name="T15" fmla="*/ 0 h 17"/>
                <a:gd name="T16" fmla="*/ 30 w 4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7">
                  <a:moveTo>
                    <a:pt x="3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0" y="17"/>
                  </a:lnTo>
                  <a:lnTo>
                    <a:pt x="36" y="17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1537"/>
            <p:cNvSpPr>
              <a:spLocks/>
            </p:cNvSpPr>
            <p:nvPr/>
          </p:nvSpPr>
          <p:spPr bwMode="auto">
            <a:xfrm>
              <a:off x="5043" y="2010"/>
              <a:ext cx="42" cy="17"/>
            </a:xfrm>
            <a:custGeom>
              <a:avLst/>
              <a:gdLst>
                <a:gd name="T0" fmla="*/ 31 w 42"/>
                <a:gd name="T1" fmla="*/ 0 h 17"/>
                <a:gd name="T2" fmla="*/ 0 w 42"/>
                <a:gd name="T3" fmla="*/ 0 h 17"/>
                <a:gd name="T4" fmla="*/ 0 w 42"/>
                <a:gd name="T5" fmla="*/ 17 h 17"/>
                <a:gd name="T6" fmla="*/ 31 w 42"/>
                <a:gd name="T7" fmla="*/ 17 h 17"/>
                <a:gd name="T8" fmla="*/ 35 w 42"/>
                <a:gd name="T9" fmla="*/ 17 h 17"/>
                <a:gd name="T10" fmla="*/ 42 w 42"/>
                <a:gd name="T11" fmla="*/ 17 h 17"/>
                <a:gd name="T12" fmla="*/ 42 w 42"/>
                <a:gd name="T13" fmla="*/ 0 h 17"/>
                <a:gd name="T14" fmla="*/ 35 w 42"/>
                <a:gd name="T15" fmla="*/ 0 h 17"/>
                <a:gd name="T16" fmla="*/ 31 w 4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7">
                  <a:moveTo>
                    <a:pt x="31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1538"/>
            <p:cNvSpPr>
              <a:spLocks/>
            </p:cNvSpPr>
            <p:nvPr/>
          </p:nvSpPr>
          <p:spPr bwMode="auto">
            <a:xfrm>
              <a:off x="5104" y="2010"/>
              <a:ext cx="42" cy="17"/>
            </a:xfrm>
            <a:custGeom>
              <a:avLst/>
              <a:gdLst>
                <a:gd name="T0" fmla="*/ 30 w 42"/>
                <a:gd name="T1" fmla="*/ 0 h 17"/>
                <a:gd name="T2" fmla="*/ 0 w 42"/>
                <a:gd name="T3" fmla="*/ 0 h 17"/>
                <a:gd name="T4" fmla="*/ 0 w 42"/>
                <a:gd name="T5" fmla="*/ 17 h 17"/>
                <a:gd name="T6" fmla="*/ 30 w 42"/>
                <a:gd name="T7" fmla="*/ 17 h 17"/>
                <a:gd name="T8" fmla="*/ 36 w 42"/>
                <a:gd name="T9" fmla="*/ 17 h 17"/>
                <a:gd name="T10" fmla="*/ 42 w 42"/>
                <a:gd name="T11" fmla="*/ 17 h 17"/>
                <a:gd name="T12" fmla="*/ 42 w 42"/>
                <a:gd name="T13" fmla="*/ 0 h 17"/>
                <a:gd name="T14" fmla="*/ 36 w 42"/>
                <a:gd name="T15" fmla="*/ 0 h 17"/>
                <a:gd name="T16" fmla="*/ 30 w 4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7">
                  <a:moveTo>
                    <a:pt x="3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0" y="17"/>
                  </a:lnTo>
                  <a:lnTo>
                    <a:pt x="36" y="17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539"/>
            <p:cNvSpPr>
              <a:spLocks/>
            </p:cNvSpPr>
            <p:nvPr/>
          </p:nvSpPr>
          <p:spPr bwMode="auto">
            <a:xfrm>
              <a:off x="5043" y="2032"/>
              <a:ext cx="42" cy="18"/>
            </a:xfrm>
            <a:custGeom>
              <a:avLst/>
              <a:gdLst>
                <a:gd name="T0" fmla="*/ 31 w 42"/>
                <a:gd name="T1" fmla="*/ 0 h 18"/>
                <a:gd name="T2" fmla="*/ 0 w 42"/>
                <a:gd name="T3" fmla="*/ 0 h 18"/>
                <a:gd name="T4" fmla="*/ 0 w 42"/>
                <a:gd name="T5" fmla="*/ 18 h 18"/>
                <a:gd name="T6" fmla="*/ 31 w 42"/>
                <a:gd name="T7" fmla="*/ 18 h 18"/>
                <a:gd name="T8" fmla="*/ 35 w 42"/>
                <a:gd name="T9" fmla="*/ 18 h 18"/>
                <a:gd name="T10" fmla="*/ 42 w 42"/>
                <a:gd name="T11" fmla="*/ 18 h 18"/>
                <a:gd name="T12" fmla="*/ 42 w 42"/>
                <a:gd name="T13" fmla="*/ 0 h 18"/>
                <a:gd name="T14" fmla="*/ 35 w 42"/>
                <a:gd name="T15" fmla="*/ 0 h 18"/>
                <a:gd name="T16" fmla="*/ 31 w 42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8">
                  <a:moveTo>
                    <a:pt x="31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1" y="18"/>
                  </a:lnTo>
                  <a:lnTo>
                    <a:pt x="35" y="18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540"/>
            <p:cNvSpPr>
              <a:spLocks/>
            </p:cNvSpPr>
            <p:nvPr/>
          </p:nvSpPr>
          <p:spPr bwMode="auto">
            <a:xfrm>
              <a:off x="5104" y="2032"/>
              <a:ext cx="42" cy="18"/>
            </a:xfrm>
            <a:custGeom>
              <a:avLst/>
              <a:gdLst>
                <a:gd name="T0" fmla="*/ 30 w 42"/>
                <a:gd name="T1" fmla="*/ 0 h 18"/>
                <a:gd name="T2" fmla="*/ 0 w 42"/>
                <a:gd name="T3" fmla="*/ 0 h 18"/>
                <a:gd name="T4" fmla="*/ 0 w 42"/>
                <a:gd name="T5" fmla="*/ 18 h 18"/>
                <a:gd name="T6" fmla="*/ 30 w 42"/>
                <a:gd name="T7" fmla="*/ 18 h 18"/>
                <a:gd name="T8" fmla="*/ 36 w 42"/>
                <a:gd name="T9" fmla="*/ 18 h 18"/>
                <a:gd name="T10" fmla="*/ 42 w 42"/>
                <a:gd name="T11" fmla="*/ 18 h 18"/>
                <a:gd name="T12" fmla="*/ 42 w 42"/>
                <a:gd name="T13" fmla="*/ 0 h 18"/>
                <a:gd name="T14" fmla="*/ 36 w 42"/>
                <a:gd name="T15" fmla="*/ 0 h 18"/>
                <a:gd name="T16" fmla="*/ 30 w 42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8">
                  <a:moveTo>
                    <a:pt x="3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541"/>
            <p:cNvSpPr>
              <a:spLocks/>
            </p:cNvSpPr>
            <p:nvPr/>
          </p:nvSpPr>
          <p:spPr bwMode="auto">
            <a:xfrm>
              <a:off x="5043" y="2055"/>
              <a:ext cx="42" cy="17"/>
            </a:xfrm>
            <a:custGeom>
              <a:avLst/>
              <a:gdLst>
                <a:gd name="T0" fmla="*/ 31 w 42"/>
                <a:gd name="T1" fmla="*/ 0 h 17"/>
                <a:gd name="T2" fmla="*/ 0 w 42"/>
                <a:gd name="T3" fmla="*/ 0 h 17"/>
                <a:gd name="T4" fmla="*/ 0 w 42"/>
                <a:gd name="T5" fmla="*/ 17 h 17"/>
                <a:gd name="T6" fmla="*/ 31 w 42"/>
                <a:gd name="T7" fmla="*/ 17 h 17"/>
                <a:gd name="T8" fmla="*/ 35 w 42"/>
                <a:gd name="T9" fmla="*/ 17 h 17"/>
                <a:gd name="T10" fmla="*/ 42 w 42"/>
                <a:gd name="T11" fmla="*/ 17 h 17"/>
                <a:gd name="T12" fmla="*/ 42 w 42"/>
                <a:gd name="T13" fmla="*/ 0 h 17"/>
                <a:gd name="T14" fmla="*/ 35 w 42"/>
                <a:gd name="T15" fmla="*/ 0 h 17"/>
                <a:gd name="T16" fmla="*/ 31 w 4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7">
                  <a:moveTo>
                    <a:pt x="31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542"/>
            <p:cNvSpPr>
              <a:spLocks/>
            </p:cNvSpPr>
            <p:nvPr/>
          </p:nvSpPr>
          <p:spPr bwMode="auto">
            <a:xfrm>
              <a:off x="5104" y="2055"/>
              <a:ext cx="42" cy="17"/>
            </a:xfrm>
            <a:custGeom>
              <a:avLst/>
              <a:gdLst>
                <a:gd name="T0" fmla="*/ 30 w 42"/>
                <a:gd name="T1" fmla="*/ 0 h 17"/>
                <a:gd name="T2" fmla="*/ 0 w 42"/>
                <a:gd name="T3" fmla="*/ 0 h 17"/>
                <a:gd name="T4" fmla="*/ 0 w 42"/>
                <a:gd name="T5" fmla="*/ 17 h 17"/>
                <a:gd name="T6" fmla="*/ 30 w 42"/>
                <a:gd name="T7" fmla="*/ 17 h 17"/>
                <a:gd name="T8" fmla="*/ 36 w 42"/>
                <a:gd name="T9" fmla="*/ 17 h 17"/>
                <a:gd name="T10" fmla="*/ 42 w 42"/>
                <a:gd name="T11" fmla="*/ 17 h 17"/>
                <a:gd name="T12" fmla="*/ 42 w 42"/>
                <a:gd name="T13" fmla="*/ 0 h 17"/>
                <a:gd name="T14" fmla="*/ 36 w 42"/>
                <a:gd name="T15" fmla="*/ 0 h 17"/>
                <a:gd name="T16" fmla="*/ 30 w 4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7">
                  <a:moveTo>
                    <a:pt x="3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0" y="17"/>
                  </a:lnTo>
                  <a:lnTo>
                    <a:pt x="36" y="17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543"/>
            <p:cNvSpPr>
              <a:spLocks/>
            </p:cNvSpPr>
            <p:nvPr/>
          </p:nvSpPr>
          <p:spPr bwMode="auto">
            <a:xfrm>
              <a:off x="5043" y="2078"/>
              <a:ext cx="42" cy="16"/>
            </a:xfrm>
            <a:custGeom>
              <a:avLst/>
              <a:gdLst>
                <a:gd name="T0" fmla="*/ 31 w 42"/>
                <a:gd name="T1" fmla="*/ 0 h 16"/>
                <a:gd name="T2" fmla="*/ 0 w 42"/>
                <a:gd name="T3" fmla="*/ 0 h 16"/>
                <a:gd name="T4" fmla="*/ 0 w 42"/>
                <a:gd name="T5" fmla="*/ 16 h 16"/>
                <a:gd name="T6" fmla="*/ 31 w 42"/>
                <a:gd name="T7" fmla="*/ 16 h 16"/>
                <a:gd name="T8" fmla="*/ 35 w 42"/>
                <a:gd name="T9" fmla="*/ 16 h 16"/>
                <a:gd name="T10" fmla="*/ 42 w 42"/>
                <a:gd name="T11" fmla="*/ 16 h 16"/>
                <a:gd name="T12" fmla="*/ 42 w 42"/>
                <a:gd name="T13" fmla="*/ 0 h 16"/>
                <a:gd name="T14" fmla="*/ 35 w 42"/>
                <a:gd name="T15" fmla="*/ 0 h 16"/>
                <a:gd name="T16" fmla="*/ 31 w 4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6">
                  <a:moveTo>
                    <a:pt x="31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31" y="16"/>
                  </a:lnTo>
                  <a:lnTo>
                    <a:pt x="35" y="16"/>
                  </a:lnTo>
                  <a:lnTo>
                    <a:pt x="42" y="16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544"/>
            <p:cNvSpPr>
              <a:spLocks/>
            </p:cNvSpPr>
            <p:nvPr/>
          </p:nvSpPr>
          <p:spPr bwMode="auto">
            <a:xfrm>
              <a:off x="5104" y="2078"/>
              <a:ext cx="42" cy="16"/>
            </a:xfrm>
            <a:custGeom>
              <a:avLst/>
              <a:gdLst>
                <a:gd name="T0" fmla="*/ 30 w 42"/>
                <a:gd name="T1" fmla="*/ 0 h 16"/>
                <a:gd name="T2" fmla="*/ 0 w 42"/>
                <a:gd name="T3" fmla="*/ 0 h 16"/>
                <a:gd name="T4" fmla="*/ 0 w 42"/>
                <a:gd name="T5" fmla="*/ 16 h 16"/>
                <a:gd name="T6" fmla="*/ 30 w 42"/>
                <a:gd name="T7" fmla="*/ 16 h 16"/>
                <a:gd name="T8" fmla="*/ 36 w 42"/>
                <a:gd name="T9" fmla="*/ 16 h 16"/>
                <a:gd name="T10" fmla="*/ 42 w 42"/>
                <a:gd name="T11" fmla="*/ 16 h 16"/>
                <a:gd name="T12" fmla="*/ 42 w 42"/>
                <a:gd name="T13" fmla="*/ 0 h 16"/>
                <a:gd name="T14" fmla="*/ 36 w 42"/>
                <a:gd name="T15" fmla="*/ 0 h 16"/>
                <a:gd name="T16" fmla="*/ 30 w 4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6">
                  <a:moveTo>
                    <a:pt x="3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30" y="16"/>
                  </a:lnTo>
                  <a:lnTo>
                    <a:pt x="36" y="16"/>
                  </a:lnTo>
                  <a:lnTo>
                    <a:pt x="42" y="1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545"/>
            <p:cNvSpPr>
              <a:spLocks/>
            </p:cNvSpPr>
            <p:nvPr/>
          </p:nvSpPr>
          <p:spPr bwMode="auto">
            <a:xfrm>
              <a:off x="5043" y="2100"/>
              <a:ext cx="42" cy="16"/>
            </a:xfrm>
            <a:custGeom>
              <a:avLst/>
              <a:gdLst>
                <a:gd name="T0" fmla="*/ 31 w 42"/>
                <a:gd name="T1" fmla="*/ 0 h 16"/>
                <a:gd name="T2" fmla="*/ 0 w 42"/>
                <a:gd name="T3" fmla="*/ 0 h 16"/>
                <a:gd name="T4" fmla="*/ 0 w 42"/>
                <a:gd name="T5" fmla="*/ 16 h 16"/>
                <a:gd name="T6" fmla="*/ 31 w 42"/>
                <a:gd name="T7" fmla="*/ 16 h 16"/>
                <a:gd name="T8" fmla="*/ 35 w 42"/>
                <a:gd name="T9" fmla="*/ 16 h 16"/>
                <a:gd name="T10" fmla="*/ 42 w 42"/>
                <a:gd name="T11" fmla="*/ 16 h 16"/>
                <a:gd name="T12" fmla="*/ 42 w 42"/>
                <a:gd name="T13" fmla="*/ 0 h 16"/>
                <a:gd name="T14" fmla="*/ 35 w 42"/>
                <a:gd name="T15" fmla="*/ 0 h 16"/>
                <a:gd name="T16" fmla="*/ 31 w 4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6">
                  <a:moveTo>
                    <a:pt x="31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31" y="16"/>
                  </a:lnTo>
                  <a:lnTo>
                    <a:pt x="35" y="16"/>
                  </a:lnTo>
                  <a:lnTo>
                    <a:pt x="42" y="16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546"/>
            <p:cNvSpPr>
              <a:spLocks/>
            </p:cNvSpPr>
            <p:nvPr/>
          </p:nvSpPr>
          <p:spPr bwMode="auto">
            <a:xfrm>
              <a:off x="5104" y="2100"/>
              <a:ext cx="42" cy="16"/>
            </a:xfrm>
            <a:custGeom>
              <a:avLst/>
              <a:gdLst>
                <a:gd name="T0" fmla="*/ 30 w 42"/>
                <a:gd name="T1" fmla="*/ 0 h 16"/>
                <a:gd name="T2" fmla="*/ 0 w 42"/>
                <a:gd name="T3" fmla="*/ 0 h 16"/>
                <a:gd name="T4" fmla="*/ 0 w 42"/>
                <a:gd name="T5" fmla="*/ 16 h 16"/>
                <a:gd name="T6" fmla="*/ 30 w 42"/>
                <a:gd name="T7" fmla="*/ 16 h 16"/>
                <a:gd name="T8" fmla="*/ 36 w 42"/>
                <a:gd name="T9" fmla="*/ 16 h 16"/>
                <a:gd name="T10" fmla="*/ 42 w 42"/>
                <a:gd name="T11" fmla="*/ 16 h 16"/>
                <a:gd name="T12" fmla="*/ 42 w 42"/>
                <a:gd name="T13" fmla="*/ 0 h 16"/>
                <a:gd name="T14" fmla="*/ 36 w 42"/>
                <a:gd name="T15" fmla="*/ 0 h 16"/>
                <a:gd name="T16" fmla="*/ 30 w 4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6">
                  <a:moveTo>
                    <a:pt x="3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30" y="16"/>
                  </a:lnTo>
                  <a:lnTo>
                    <a:pt x="36" y="16"/>
                  </a:lnTo>
                  <a:lnTo>
                    <a:pt x="42" y="1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547"/>
            <p:cNvSpPr>
              <a:spLocks/>
            </p:cNvSpPr>
            <p:nvPr/>
          </p:nvSpPr>
          <p:spPr bwMode="auto">
            <a:xfrm>
              <a:off x="5043" y="2122"/>
              <a:ext cx="42" cy="17"/>
            </a:xfrm>
            <a:custGeom>
              <a:avLst/>
              <a:gdLst>
                <a:gd name="T0" fmla="*/ 31 w 42"/>
                <a:gd name="T1" fmla="*/ 0 h 17"/>
                <a:gd name="T2" fmla="*/ 0 w 42"/>
                <a:gd name="T3" fmla="*/ 0 h 17"/>
                <a:gd name="T4" fmla="*/ 0 w 42"/>
                <a:gd name="T5" fmla="*/ 17 h 17"/>
                <a:gd name="T6" fmla="*/ 31 w 42"/>
                <a:gd name="T7" fmla="*/ 17 h 17"/>
                <a:gd name="T8" fmla="*/ 35 w 42"/>
                <a:gd name="T9" fmla="*/ 17 h 17"/>
                <a:gd name="T10" fmla="*/ 42 w 42"/>
                <a:gd name="T11" fmla="*/ 17 h 17"/>
                <a:gd name="T12" fmla="*/ 42 w 42"/>
                <a:gd name="T13" fmla="*/ 0 h 17"/>
                <a:gd name="T14" fmla="*/ 35 w 42"/>
                <a:gd name="T15" fmla="*/ 0 h 17"/>
                <a:gd name="T16" fmla="*/ 31 w 4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7">
                  <a:moveTo>
                    <a:pt x="31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548"/>
            <p:cNvSpPr>
              <a:spLocks/>
            </p:cNvSpPr>
            <p:nvPr/>
          </p:nvSpPr>
          <p:spPr bwMode="auto">
            <a:xfrm>
              <a:off x="5104" y="2122"/>
              <a:ext cx="42" cy="17"/>
            </a:xfrm>
            <a:custGeom>
              <a:avLst/>
              <a:gdLst>
                <a:gd name="T0" fmla="*/ 30 w 42"/>
                <a:gd name="T1" fmla="*/ 0 h 17"/>
                <a:gd name="T2" fmla="*/ 0 w 42"/>
                <a:gd name="T3" fmla="*/ 0 h 17"/>
                <a:gd name="T4" fmla="*/ 0 w 42"/>
                <a:gd name="T5" fmla="*/ 17 h 17"/>
                <a:gd name="T6" fmla="*/ 30 w 42"/>
                <a:gd name="T7" fmla="*/ 17 h 17"/>
                <a:gd name="T8" fmla="*/ 36 w 42"/>
                <a:gd name="T9" fmla="*/ 17 h 17"/>
                <a:gd name="T10" fmla="*/ 42 w 42"/>
                <a:gd name="T11" fmla="*/ 17 h 17"/>
                <a:gd name="T12" fmla="*/ 42 w 42"/>
                <a:gd name="T13" fmla="*/ 0 h 17"/>
                <a:gd name="T14" fmla="*/ 36 w 42"/>
                <a:gd name="T15" fmla="*/ 0 h 17"/>
                <a:gd name="T16" fmla="*/ 30 w 4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7">
                  <a:moveTo>
                    <a:pt x="3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0" y="17"/>
                  </a:lnTo>
                  <a:lnTo>
                    <a:pt x="36" y="17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549"/>
            <p:cNvSpPr>
              <a:spLocks/>
            </p:cNvSpPr>
            <p:nvPr/>
          </p:nvSpPr>
          <p:spPr bwMode="auto">
            <a:xfrm>
              <a:off x="5043" y="2144"/>
              <a:ext cx="42" cy="18"/>
            </a:xfrm>
            <a:custGeom>
              <a:avLst/>
              <a:gdLst>
                <a:gd name="T0" fmla="*/ 31 w 42"/>
                <a:gd name="T1" fmla="*/ 0 h 18"/>
                <a:gd name="T2" fmla="*/ 0 w 42"/>
                <a:gd name="T3" fmla="*/ 0 h 18"/>
                <a:gd name="T4" fmla="*/ 0 w 42"/>
                <a:gd name="T5" fmla="*/ 18 h 18"/>
                <a:gd name="T6" fmla="*/ 31 w 42"/>
                <a:gd name="T7" fmla="*/ 18 h 18"/>
                <a:gd name="T8" fmla="*/ 35 w 42"/>
                <a:gd name="T9" fmla="*/ 18 h 18"/>
                <a:gd name="T10" fmla="*/ 42 w 42"/>
                <a:gd name="T11" fmla="*/ 18 h 18"/>
                <a:gd name="T12" fmla="*/ 42 w 42"/>
                <a:gd name="T13" fmla="*/ 0 h 18"/>
                <a:gd name="T14" fmla="*/ 35 w 42"/>
                <a:gd name="T15" fmla="*/ 0 h 18"/>
                <a:gd name="T16" fmla="*/ 31 w 42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8">
                  <a:moveTo>
                    <a:pt x="31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1" y="18"/>
                  </a:lnTo>
                  <a:lnTo>
                    <a:pt x="35" y="18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550"/>
            <p:cNvSpPr>
              <a:spLocks/>
            </p:cNvSpPr>
            <p:nvPr/>
          </p:nvSpPr>
          <p:spPr bwMode="auto">
            <a:xfrm>
              <a:off x="5104" y="2144"/>
              <a:ext cx="42" cy="18"/>
            </a:xfrm>
            <a:custGeom>
              <a:avLst/>
              <a:gdLst>
                <a:gd name="T0" fmla="*/ 30 w 42"/>
                <a:gd name="T1" fmla="*/ 0 h 18"/>
                <a:gd name="T2" fmla="*/ 0 w 42"/>
                <a:gd name="T3" fmla="*/ 0 h 18"/>
                <a:gd name="T4" fmla="*/ 0 w 42"/>
                <a:gd name="T5" fmla="*/ 18 h 18"/>
                <a:gd name="T6" fmla="*/ 30 w 42"/>
                <a:gd name="T7" fmla="*/ 18 h 18"/>
                <a:gd name="T8" fmla="*/ 36 w 42"/>
                <a:gd name="T9" fmla="*/ 18 h 18"/>
                <a:gd name="T10" fmla="*/ 42 w 42"/>
                <a:gd name="T11" fmla="*/ 18 h 18"/>
                <a:gd name="T12" fmla="*/ 42 w 42"/>
                <a:gd name="T13" fmla="*/ 0 h 18"/>
                <a:gd name="T14" fmla="*/ 36 w 42"/>
                <a:gd name="T15" fmla="*/ 0 h 18"/>
                <a:gd name="T16" fmla="*/ 30 w 42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8">
                  <a:moveTo>
                    <a:pt x="3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551"/>
            <p:cNvSpPr>
              <a:spLocks/>
            </p:cNvSpPr>
            <p:nvPr/>
          </p:nvSpPr>
          <p:spPr bwMode="auto">
            <a:xfrm>
              <a:off x="5043" y="2167"/>
              <a:ext cx="42" cy="17"/>
            </a:xfrm>
            <a:custGeom>
              <a:avLst/>
              <a:gdLst>
                <a:gd name="T0" fmla="*/ 31 w 42"/>
                <a:gd name="T1" fmla="*/ 0 h 17"/>
                <a:gd name="T2" fmla="*/ 0 w 42"/>
                <a:gd name="T3" fmla="*/ 0 h 17"/>
                <a:gd name="T4" fmla="*/ 0 w 42"/>
                <a:gd name="T5" fmla="*/ 17 h 17"/>
                <a:gd name="T6" fmla="*/ 31 w 42"/>
                <a:gd name="T7" fmla="*/ 17 h 17"/>
                <a:gd name="T8" fmla="*/ 35 w 42"/>
                <a:gd name="T9" fmla="*/ 17 h 17"/>
                <a:gd name="T10" fmla="*/ 42 w 42"/>
                <a:gd name="T11" fmla="*/ 17 h 17"/>
                <a:gd name="T12" fmla="*/ 42 w 42"/>
                <a:gd name="T13" fmla="*/ 0 h 17"/>
                <a:gd name="T14" fmla="*/ 35 w 42"/>
                <a:gd name="T15" fmla="*/ 0 h 17"/>
                <a:gd name="T16" fmla="*/ 31 w 4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7">
                  <a:moveTo>
                    <a:pt x="31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552"/>
            <p:cNvSpPr>
              <a:spLocks/>
            </p:cNvSpPr>
            <p:nvPr/>
          </p:nvSpPr>
          <p:spPr bwMode="auto">
            <a:xfrm>
              <a:off x="5104" y="2167"/>
              <a:ext cx="42" cy="17"/>
            </a:xfrm>
            <a:custGeom>
              <a:avLst/>
              <a:gdLst>
                <a:gd name="T0" fmla="*/ 30 w 42"/>
                <a:gd name="T1" fmla="*/ 0 h 17"/>
                <a:gd name="T2" fmla="*/ 0 w 42"/>
                <a:gd name="T3" fmla="*/ 0 h 17"/>
                <a:gd name="T4" fmla="*/ 0 w 42"/>
                <a:gd name="T5" fmla="*/ 17 h 17"/>
                <a:gd name="T6" fmla="*/ 30 w 42"/>
                <a:gd name="T7" fmla="*/ 17 h 17"/>
                <a:gd name="T8" fmla="*/ 36 w 42"/>
                <a:gd name="T9" fmla="*/ 17 h 17"/>
                <a:gd name="T10" fmla="*/ 42 w 42"/>
                <a:gd name="T11" fmla="*/ 17 h 17"/>
                <a:gd name="T12" fmla="*/ 42 w 42"/>
                <a:gd name="T13" fmla="*/ 0 h 17"/>
                <a:gd name="T14" fmla="*/ 36 w 42"/>
                <a:gd name="T15" fmla="*/ 0 h 17"/>
                <a:gd name="T16" fmla="*/ 30 w 4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7">
                  <a:moveTo>
                    <a:pt x="3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0" y="17"/>
                  </a:lnTo>
                  <a:lnTo>
                    <a:pt x="36" y="17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553"/>
            <p:cNvSpPr>
              <a:spLocks/>
            </p:cNvSpPr>
            <p:nvPr/>
          </p:nvSpPr>
          <p:spPr bwMode="auto">
            <a:xfrm>
              <a:off x="5043" y="2189"/>
              <a:ext cx="42" cy="17"/>
            </a:xfrm>
            <a:custGeom>
              <a:avLst/>
              <a:gdLst>
                <a:gd name="T0" fmla="*/ 31 w 42"/>
                <a:gd name="T1" fmla="*/ 0 h 17"/>
                <a:gd name="T2" fmla="*/ 0 w 42"/>
                <a:gd name="T3" fmla="*/ 0 h 17"/>
                <a:gd name="T4" fmla="*/ 0 w 42"/>
                <a:gd name="T5" fmla="*/ 17 h 17"/>
                <a:gd name="T6" fmla="*/ 31 w 42"/>
                <a:gd name="T7" fmla="*/ 17 h 17"/>
                <a:gd name="T8" fmla="*/ 35 w 42"/>
                <a:gd name="T9" fmla="*/ 17 h 17"/>
                <a:gd name="T10" fmla="*/ 42 w 42"/>
                <a:gd name="T11" fmla="*/ 17 h 17"/>
                <a:gd name="T12" fmla="*/ 42 w 42"/>
                <a:gd name="T13" fmla="*/ 0 h 17"/>
                <a:gd name="T14" fmla="*/ 35 w 42"/>
                <a:gd name="T15" fmla="*/ 0 h 17"/>
                <a:gd name="T16" fmla="*/ 31 w 4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7">
                  <a:moveTo>
                    <a:pt x="31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554"/>
            <p:cNvSpPr>
              <a:spLocks/>
            </p:cNvSpPr>
            <p:nvPr/>
          </p:nvSpPr>
          <p:spPr bwMode="auto">
            <a:xfrm>
              <a:off x="5104" y="2189"/>
              <a:ext cx="42" cy="17"/>
            </a:xfrm>
            <a:custGeom>
              <a:avLst/>
              <a:gdLst>
                <a:gd name="T0" fmla="*/ 30 w 42"/>
                <a:gd name="T1" fmla="*/ 0 h 17"/>
                <a:gd name="T2" fmla="*/ 0 w 42"/>
                <a:gd name="T3" fmla="*/ 0 h 17"/>
                <a:gd name="T4" fmla="*/ 0 w 42"/>
                <a:gd name="T5" fmla="*/ 17 h 17"/>
                <a:gd name="T6" fmla="*/ 30 w 42"/>
                <a:gd name="T7" fmla="*/ 17 h 17"/>
                <a:gd name="T8" fmla="*/ 36 w 42"/>
                <a:gd name="T9" fmla="*/ 17 h 17"/>
                <a:gd name="T10" fmla="*/ 42 w 42"/>
                <a:gd name="T11" fmla="*/ 17 h 17"/>
                <a:gd name="T12" fmla="*/ 42 w 42"/>
                <a:gd name="T13" fmla="*/ 0 h 17"/>
                <a:gd name="T14" fmla="*/ 36 w 42"/>
                <a:gd name="T15" fmla="*/ 0 h 17"/>
                <a:gd name="T16" fmla="*/ 30 w 4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7">
                  <a:moveTo>
                    <a:pt x="30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30" y="17"/>
                  </a:lnTo>
                  <a:lnTo>
                    <a:pt x="36" y="17"/>
                  </a:lnTo>
                  <a:lnTo>
                    <a:pt x="42" y="17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555"/>
            <p:cNvSpPr>
              <a:spLocks/>
            </p:cNvSpPr>
            <p:nvPr/>
          </p:nvSpPr>
          <p:spPr bwMode="auto">
            <a:xfrm>
              <a:off x="5043" y="2212"/>
              <a:ext cx="42" cy="16"/>
            </a:xfrm>
            <a:custGeom>
              <a:avLst/>
              <a:gdLst>
                <a:gd name="T0" fmla="*/ 31 w 42"/>
                <a:gd name="T1" fmla="*/ 0 h 16"/>
                <a:gd name="T2" fmla="*/ 0 w 42"/>
                <a:gd name="T3" fmla="*/ 0 h 16"/>
                <a:gd name="T4" fmla="*/ 0 w 42"/>
                <a:gd name="T5" fmla="*/ 16 h 16"/>
                <a:gd name="T6" fmla="*/ 31 w 42"/>
                <a:gd name="T7" fmla="*/ 16 h 16"/>
                <a:gd name="T8" fmla="*/ 35 w 42"/>
                <a:gd name="T9" fmla="*/ 16 h 16"/>
                <a:gd name="T10" fmla="*/ 42 w 42"/>
                <a:gd name="T11" fmla="*/ 16 h 16"/>
                <a:gd name="T12" fmla="*/ 42 w 42"/>
                <a:gd name="T13" fmla="*/ 0 h 16"/>
                <a:gd name="T14" fmla="*/ 35 w 42"/>
                <a:gd name="T15" fmla="*/ 0 h 16"/>
                <a:gd name="T16" fmla="*/ 31 w 4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6">
                  <a:moveTo>
                    <a:pt x="31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31" y="16"/>
                  </a:lnTo>
                  <a:lnTo>
                    <a:pt x="35" y="16"/>
                  </a:lnTo>
                  <a:lnTo>
                    <a:pt x="42" y="16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556"/>
            <p:cNvSpPr>
              <a:spLocks/>
            </p:cNvSpPr>
            <p:nvPr/>
          </p:nvSpPr>
          <p:spPr bwMode="auto">
            <a:xfrm>
              <a:off x="5104" y="2212"/>
              <a:ext cx="42" cy="16"/>
            </a:xfrm>
            <a:custGeom>
              <a:avLst/>
              <a:gdLst>
                <a:gd name="T0" fmla="*/ 30 w 42"/>
                <a:gd name="T1" fmla="*/ 0 h 16"/>
                <a:gd name="T2" fmla="*/ 0 w 42"/>
                <a:gd name="T3" fmla="*/ 0 h 16"/>
                <a:gd name="T4" fmla="*/ 0 w 42"/>
                <a:gd name="T5" fmla="*/ 16 h 16"/>
                <a:gd name="T6" fmla="*/ 30 w 42"/>
                <a:gd name="T7" fmla="*/ 16 h 16"/>
                <a:gd name="T8" fmla="*/ 36 w 42"/>
                <a:gd name="T9" fmla="*/ 16 h 16"/>
                <a:gd name="T10" fmla="*/ 42 w 42"/>
                <a:gd name="T11" fmla="*/ 16 h 16"/>
                <a:gd name="T12" fmla="*/ 42 w 42"/>
                <a:gd name="T13" fmla="*/ 0 h 16"/>
                <a:gd name="T14" fmla="*/ 36 w 42"/>
                <a:gd name="T15" fmla="*/ 0 h 16"/>
                <a:gd name="T16" fmla="*/ 30 w 42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16">
                  <a:moveTo>
                    <a:pt x="3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30" y="16"/>
                  </a:lnTo>
                  <a:lnTo>
                    <a:pt x="36" y="16"/>
                  </a:lnTo>
                  <a:lnTo>
                    <a:pt x="42" y="1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Rectangle 1557"/>
            <p:cNvSpPr>
              <a:spLocks noChangeArrowheads="1"/>
            </p:cNvSpPr>
            <p:nvPr/>
          </p:nvSpPr>
          <p:spPr bwMode="auto">
            <a:xfrm>
              <a:off x="5169" y="1831"/>
              <a:ext cx="26" cy="18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Rectangle 1558"/>
            <p:cNvSpPr>
              <a:spLocks noChangeArrowheads="1"/>
            </p:cNvSpPr>
            <p:nvPr/>
          </p:nvSpPr>
          <p:spPr bwMode="auto">
            <a:xfrm>
              <a:off x="5169" y="1854"/>
              <a:ext cx="26" cy="16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Rectangle 1559"/>
            <p:cNvSpPr>
              <a:spLocks noChangeArrowheads="1"/>
            </p:cNvSpPr>
            <p:nvPr/>
          </p:nvSpPr>
          <p:spPr bwMode="auto">
            <a:xfrm>
              <a:off x="5169" y="1876"/>
              <a:ext cx="26" cy="17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Rectangle 1560"/>
            <p:cNvSpPr>
              <a:spLocks noChangeArrowheads="1"/>
            </p:cNvSpPr>
            <p:nvPr/>
          </p:nvSpPr>
          <p:spPr bwMode="auto">
            <a:xfrm>
              <a:off x="5169" y="1898"/>
              <a:ext cx="26" cy="17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Rectangle 1561"/>
            <p:cNvSpPr>
              <a:spLocks noChangeArrowheads="1"/>
            </p:cNvSpPr>
            <p:nvPr/>
          </p:nvSpPr>
          <p:spPr bwMode="auto">
            <a:xfrm>
              <a:off x="5169" y="1921"/>
              <a:ext cx="26" cy="17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Rectangle 1562"/>
            <p:cNvSpPr>
              <a:spLocks noChangeArrowheads="1"/>
            </p:cNvSpPr>
            <p:nvPr/>
          </p:nvSpPr>
          <p:spPr bwMode="auto">
            <a:xfrm>
              <a:off x="5169" y="1943"/>
              <a:ext cx="26" cy="17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Rectangle 1563"/>
            <p:cNvSpPr>
              <a:spLocks noChangeArrowheads="1"/>
            </p:cNvSpPr>
            <p:nvPr/>
          </p:nvSpPr>
          <p:spPr bwMode="auto">
            <a:xfrm>
              <a:off x="5169" y="1966"/>
              <a:ext cx="26" cy="16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Rectangle 1564"/>
            <p:cNvSpPr>
              <a:spLocks noChangeArrowheads="1"/>
            </p:cNvSpPr>
            <p:nvPr/>
          </p:nvSpPr>
          <p:spPr bwMode="auto">
            <a:xfrm>
              <a:off x="5169" y="1988"/>
              <a:ext cx="26" cy="17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Rectangle 1565"/>
            <p:cNvSpPr>
              <a:spLocks noChangeArrowheads="1"/>
            </p:cNvSpPr>
            <p:nvPr/>
          </p:nvSpPr>
          <p:spPr bwMode="auto">
            <a:xfrm>
              <a:off x="5169" y="2010"/>
              <a:ext cx="26" cy="17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Rectangle 1566"/>
            <p:cNvSpPr>
              <a:spLocks noChangeArrowheads="1"/>
            </p:cNvSpPr>
            <p:nvPr/>
          </p:nvSpPr>
          <p:spPr bwMode="auto">
            <a:xfrm>
              <a:off x="5169" y="2032"/>
              <a:ext cx="26" cy="18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Rectangle 1567"/>
            <p:cNvSpPr>
              <a:spLocks noChangeArrowheads="1"/>
            </p:cNvSpPr>
            <p:nvPr/>
          </p:nvSpPr>
          <p:spPr bwMode="auto">
            <a:xfrm>
              <a:off x="5169" y="2055"/>
              <a:ext cx="26" cy="17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Rectangle 1568"/>
            <p:cNvSpPr>
              <a:spLocks noChangeArrowheads="1"/>
            </p:cNvSpPr>
            <p:nvPr/>
          </p:nvSpPr>
          <p:spPr bwMode="auto">
            <a:xfrm>
              <a:off x="5169" y="2078"/>
              <a:ext cx="26" cy="16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Rectangle 1569"/>
            <p:cNvSpPr>
              <a:spLocks noChangeArrowheads="1"/>
            </p:cNvSpPr>
            <p:nvPr/>
          </p:nvSpPr>
          <p:spPr bwMode="auto">
            <a:xfrm>
              <a:off x="5169" y="2100"/>
              <a:ext cx="26" cy="16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Rectangle 1570"/>
            <p:cNvSpPr>
              <a:spLocks noChangeArrowheads="1"/>
            </p:cNvSpPr>
            <p:nvPr/>
          </p:nvSpPr>
          <p:spPr bwMode="auto">
            <a:xfrm>
              <a:off x="5169" y="2122"/>
              <a:ext cx="26" cy="17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Rectangle 1571"/>
            <p:cNvSpPr>
              <a:spLocks noChangeArrowheads="1"/>
            </p:cNvSpPr>
            <p:nvPr/>
          </p:nvSpPr>
          <p:spPr bwMode="auto">
            <a:xfrm>
              <a:off x="5169" y="2144"/>
              <a:ext cx="26" cy="18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Rectangle 1572"/>
            <p:cNvSpPr>
              <a:spLocks noChangeArrowheads="1"/>
            </p:cNvSpPr>
            <p:nvPr/>
          </p:nvSpPr>
          <p:spPr bwMode="auto">
            <a:xfrm>
              <a:off x="5169" y="2167"/>
              <a:ext cx="26" cy="17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Rectangle 1573"/>
            <p:cNvSpPr>
              <a:spLocks noChangeArrowheads="1"/>
            </p:cNvSpPr>
            <p:nvPr/>
          </p:nvSpPr>
          <p:spPr bwMode="auto">
            <a:xfrm>
              <a:off x="5169" y="2189"/>
              <a:ext cx="26" cy="17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Rectangle 1574"/>
            <p:cNvSpPr>
              <a:spLocks noChangeArrowheads="1"/>
            </p:cNvSpPr>
            <p:nvPr/>
          </p:nvSpPr>
          <p:spPr bwMode="auto">
            <a:xfrm>
              <a:off x="5169" y="2212"/>
              <a:ext cx="26" cy="16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Rectangle 1575"/>
            <p:cNvSpPr>
              <a:spLocks noChangeArrowheads="1"/>
            </p:cNvSpPr>
            <p:nvPr/>
          </p:nvSpPr>
          <p:spPr bwMode="auto">
            <a:xfrm>
              <a:off x="4764" y="1535"/>
              <a:ext cx="59" cy="457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Rectangle 1576"/>
            <p:cNvSpPr>
              <a:spLocks noChangeArrowheads="1"/>
            </p:cNvSpPr>
            <p:nvPr/>
          </p:nvSpPr>
          <p:spPr bwMode="auto">
            <a:xfrm>
              <a:off x="4671" y="1535"/>
              <a:ext cx="93" cy="457"/>
            </a:xfrm>
            <a:prstGeom prst="rect">
              <a:avLst/>
            </a:prstGeom>
            <a:solidFill>
              <a:srgbClr val="741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577"/>
            <p:cNvSpPr>
              <a:spLocks/>
            </p:cNvSpPr>
            <p:nvPr/>
          </p:nvSpPr>
          <p:spPr bwMode="auto">
            <a:xfrm>
              <a:off x="4671" y="1535"/>
              <a:ext cx="90" cy="457"/>
            </a:xfrm>
            <a:custGeom>
              <a:avLst/>
              <a:gdLst>
                <a:gd name="T0" fmla="*/ 0 w 90"/>
                <a:gd name="T1" fmla="*/ 0 h 457"/>
                <a:gd name="T2" fmla="*/ 0 w 90"/>
                <a:gd name="T3" fmla="*/ 457 h 457"/>
                <a:gd name="T4" fmla="*/ 90 w 90"/>
                <a:gd name="T5" fmla="*/ 0 h 457"/>
                <a:gd name="T6" fmla="*/ 0 w 90"/>
                <a:gd name="T7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57">
                  <a:moveTo>
                    <a:pt x="0" y="0"/>
                  </a:moveTo>
                  <a:lnTo>
                    <a:pt x="0" y="457"/>
                  </a:lnTo>
                  <a:lnTo>
                    <a:pt x="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1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Rectangle 1578"/>
            <p:cNvSpPr>
              <a:spLocks noChangeArrowheads="1"/>
            </p:cNvSpPr>
            <p:nvPr/>
          </p:nvSpPr>
          <p:spPr bwMode="auto">
            <a:xfrm>
              <a:off x="4671" y="1555"/>
              <a:ext cx="93" cy="21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Rectangle 1579"/>
            <p:cNvSpPr>
              <a:spLocks noChangeArrowheads="1"/>
            </p:cNvSpPr>
            <p:nvPr/>
          </p:nvSpPr>
          <p:spPr bwMode="auto">
            <a:xfrm>
              <a:off x="4671" y="1590"/>
              <a:ext cx="93" cy="21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Rectangle 1580"/>
            <p:cNvSpPr>
              <a:spLocks noChangeArrowheads="1"/>
            </p:cNvSpPr>
            <p:nvPr/>
          </p:nvSpPr>
          <p:spPr bwMode="auto">
            <a:xfrm>
              <a:off x="4671" y="1625"/>
              <a:ext cx="93" cy="21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Rectangle 1581"/>
            <p:cNvSpPr>
              <a:spLocks noChangeArrowheads="1"/>
            </p:cNvSpPr>
            <p:nvPr/>
          </p:nvSpPr>
          <p:spPr bwMode="auto">
            <a:xfrm>
              <a:off x="4671" y="1660"/>
              <a:ext cx="93" cy="21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Rectangle 1582"/>
            <p:cNvSpPr>
              <a:spLocks noChangeArrowheads="1"/>
            </p:cNvSpPr>
            <p:nvPr/>
          </p:nvSpPr>
          <p:spPr bwMode="auto">
            <a:xfrm>
              <a:off x="4671" y="1696"/>
              <a:ext cx="93" cy="21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Rectangle 1583"/>
            <p:cNvSpPr>
              <a:spLocks noChangeArrowheads="1"/>
            </p:cNvSpPr>
            <p:nvPr/>
          </p:nvSpPr>
          <p:spPr bwMode="auto">
            <a:xfrm>
              <a:off x="4671" y="1732"/>
              <a:ext cx="93" cy="21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Rectangle 1584"/>
            <p:cNvSpPr>
              <a:spLocks noChangeArrowheads="1"/>
            </p:cNvSpPr>
            <p:nvPr/>
          </p:nvSpPr>
          <p:spPr bwMode="auto">
            <a:xfrm>
              <a:off x="4671" y="1767"/>
              <a:ext cx="93" cy="21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Rectangle 1585"/>
            <p:cNvSpPr>
              <a:spLocks noChangeArrowheads="1"/>
            </p:cNvSpPr>
            <p:nvPr/>
          </p:nvSpPr>
          <p:spPr bwMode="auto">
            <a:xfrm>
              <a:off x="4671" y="1803"/>
              <a:ext cx="93" cy="21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Rectangle 1586"/>
            <p:cNvSpPr>
              <a:spLocks noChangeArrowheads="1"/>
            </p:cNvSpPr>
            <p:nvPr/>
          </p:nvSpPr>
          <p:spPr bwMode="auto">
            <a:xfrm>
              <a:off x="4671" y="1838"/>
              <a:ext cx="93" cy="21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Rectangle 1587"/>
            <p:cNvSpPr>
              <a:spLocks noChangeArrowheads="1"/>
            </p:cNvSpPr>
            <p:nvPr/>
          </p:nvSpPr>
          <p:spPr bwMode="auto">
            <a:xfrm>
              <a:off x="4671" y="1874"/>
              <a:ext cx="93" cy="21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Rectangle 1588"/>
            <p:cNvSpPr>
              <a:spLocks noChangeArrowheads="1"/>
            </p:cNvSpPr>
            <p:nvPr/>
          </p:nvSpPr>
          <p:spPr bwMode="auto">
            <a:xfrm>
              <a:off x="4671" y="1910"/>
              <a:ext cx="93" cy="21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Rectangle 1589"/>
            <p:cNvSpPr>
              <a:spLocks noChangeArrowheads="1"/>
            </p:cNvSpPr>
            <p:nvPr/>
          </p:nvSpPr>
          <p:spPr bwMode="auto">
            <a:xfrm>
              <a:off x="4671" y="1945"/>
              <a:ext cx="93" cy="21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Rectangle 1590"/>
            <p:cNvSpPr>
              <a:spLocks noChangeArrowheads="1"/>
            </p:cNvSpPr>
            <p:nvPr/>
          </p:nvSpPr>
          <p:spPr bwMode="auto">
            <a:xfrm>
              <a:off x="4764" y="1555"/>
              <a:ext cx="59" cy="21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Rectangle 1591"/>
            <p:cNvSpPr>
              <a:spLocks noChangeArrowheads="1"/>
            </p:cNvSpPr>
            <p:nvPr/>
          </p:nvSpPr>
          <p:spPr bwMode="auto">
            <a:xfrm>
              <a:off x="4764" y="1590"/>
              <a:ext cx="59" cy="21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Rectangle 1592"/>
            <p:cNvSpPr>
              <a:spLocks noChangeArrowheads="1"/>
            </p:cNvSpPr>
            <p:nvPr/>
          </p:nvSpPr>
          <p:spPr bwMode="auto">
            <a:xfrm>
              <a:off x="4764" y="1625"/>
              <a:ext cx="59" cy="21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Rectangle 1593"/>
            <p:cNvSpPr>
              <a:spLocks noChangeArrowheads="1"/>
            </p:cNvSpPr>
            <p:nvPr/>
          </p:nvSpPr>
          <p:spPr bwMode="auto">
            <a:xfrm>
              <a:off x="4764" y="1660"/>
              <a:ext cx="59" cy="21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Rectangle 1594"/>
            <p:cNvSpPr>
              <a:spLocks noChangeArrowheads="1"/>
            </p:cNvSpPr>
            <p:nvPr/>
          </p:nvSpPr>
          <p:spPr bwMode="auto">
            <a:xfrm>
              <a:off x="4764" y="1696"/>
              <a:ext cx="59" cy="21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Rectangle 1595"/>
            <p:cNvSpPr>
              <a:spLocks noChangeArrowheads="1"/>
            </p:cNvSpPr>
            <p:nvPr/>
          </p:nvSpPr>
          <p:spPr bwMode="auto">
            <a:xfrm>
              <a:off x="4764" y="1732"/>
              <a:ext cx="59" cy="21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Rectangle 1596"/>
            <p:cNvSpPr>
              <a:spLocks noChangeArrowheads="1"/>
            </p:cNvSpPr>
            <p:nvPr/>
          </p:nvSpPr>
          <p:spPr bwMode="auto">
            <a:xfrm>
              <a:off x="4764" y="1767"/>
              <a:ext cx="59" cy="21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Rectangle 1597"/>
            <p:cNvSpPr>
              <a:spLocks noChangeArrowheads="1"/>
            </p:cNvSpPr>
            <p:nvPr/>
          </p:nvSpPr>
          <p:spPr bwMode="auto">
            <a:xfrm>
              <a:off x="4764" y="1803"/>
              <a:ext cx="59" cy="21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Rectangle 1598"/>
            <p:cNvSpPr>
              <a:spLocks noChangeArrowheads="1"/>
            </p:cNvSpPr>
            <p:nvPr/>
          </p:nvSpPr>
          <p:spPr bwMode="auto">
            <a:xfrm>
              <a:off x="4764" y="1838"/>
              <a:ext cx="59" cy="21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Rectangle 1599"/>
            <p:cNvSpPr>
              <a:spLocks noChangeArrowheads="1"/>
            </p:cNvSpPr>
            <p:nvPr/>
          </p:nvSpPr>
          <p:spPr bwMode="auto">
            <a:xfrm>
              <a:off x="4764" y="1874"/>
              <a:ext cx="59" cy="21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Rectangle 1600"/>
            <p:cNvSpPr>
              <a:spLocks noChangeArrowheads="1"/>
            </p:cNvSpPr>
            <p:nvPr/>
          </p:nvSpPr>
          <p:spPr bwMode="auto">
            <a:xfrm>
              <a:off x="4764" y="1910"/>
              <a:ext cx="59" cy="21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Rectangle 1601"/>
            <p:cNvSpPr>
              <a:spLocks noChangeArrowheads="1"/>
            </p:cNvSpPr>
            <p:nvPr/>
          </p:nvSpPr>
          <p:spPr bwMode="auto">
            <a:xfrm>
              <a:off x="4764" y="1945"/>
              <a:ext cx="59" cy="21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Rectangle 1602"/>
            <p:cNvSpPr>
              <a:spLocks noChangeArrowheads="1"/>
            </p:cNvSpPr>
            <p:nvPr/>
          </p:nvSpPr>
          <p:spPr bwMode="auto">
            <a:xfrm>
              <a:off x="4768" y="1858"/>
              <a:ext cx="72" cy="438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Rectangle 1603"/>
            <p:cNvSpPr>
              <a:spLocks noChangeArrowheads="1"/>
            </p:cNvSpPr>
            <p:nvPr/>
          </p:nvSpPr>
          <p:spPr bwMode="auto">
            <a:xfrm>
              <a:off x="4654" y="1858"/>
              <a:ext cx="114" cy="438"/>
            </a:xfrm>
            <a:prstGeom prst="rect">
              <a:avLst/>
            </a:prstGeom>
            <a:solidFill>
              <a:srgbClr val="892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604"/>
            <p:cNvSpPr>
              <a:spLocks/>
            </p:cNvSpPr>
            <p:nvPr/>
          </p:nvSpPr>
          <p:spPr bwMode="auto">
            <a:xfrm>
              <a:off x="4654" y="1858"/>
              <a:ext cx="110" cy="438"/>
            </a:xfrm>
            <a:custGeom>
              <a:avLst/>
              <a:gdLst>
                <a:gd name="T0" fmla="*/ 0 w 110"/>
                <a:gd name="T1" fmla="*/ 0 h 438"/>
                <a:gd name="T2" fmla="*/ 0 w 110"/>
                <a:gd name="T3" fmla="*/ 438 h 438"/>
                <a:gd name="T4" fmla="*/ 110 w 110"/>
                <a:gd name="T5" fmla="*/ 0 h 438"/>
                <a:gd name="T6" fmla="*/ 0 w 110"/>
                <a:gd name="T7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438">
                  <a:moveTo>
                    <a:pt x="0" y="0"/>
                  </a:moveTo>
                  <a:lnTo>
                    <a:pt x="0" y="438"/>
                  </a:lnTo>
                  <a:lnTo>
                    <a:pt x="1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1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Rectangle 1605"/>
            <p:cNvSpPr>
              <a:spLocks noChangeArrowheads="1"/>
            </p:cNvSpPr>
            <p:nvPr/>
          </p:nvSpPr>
          <p:spPr bwMode="auto">
            <a:xfrm>
              <a:off x="4654" y="1876"/>
              <a:ext cx="114" cy="20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Rectangle 1606"/>
            <p:cNvSpPr>
              <a:spLocks noChangeArrowheads="1"/>
            </p:cNvSpPr>
            <p:nvPr/>
          </p:nvSpPr>
          <p:spPr bwMode="auto">
            <a:xfrm>
              <a:off x="4654" y="1910"/>
              <a:ext cx="114" cy="20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Rectangle 1607"/>
            <p:cNvSpPr>
              <a:spLocks noChangeArrowheads="1"/>
            </p:cNvSpPr>
            <p:nvPr/>
          </p:nvSpPr>
          <p:spPr bwMode="auto">
            <a:xfrm>
              <a:off x="4654" y="1944"/>
              <a:ext cx="114" cy="20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Rectangle 1608"/>
            <p:cNvSpPr>
              <a:spLocks noChangeArrowheads="1"/>
            </p:cNvSpPr>
            <p:nvPr/>
          </p:nvSpPr>
          <p:spPr bwMode="auto">
            <a:xfrm>
              <a:off x="4654" y="1978"/>
              <a:ext cx="114" cy="20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Rectangle 1609"/>
            <p:cNvSpPr>
              <a:spLocks noChangeArrowheads="1"/>
            </p:cNvSpPr>
            <p:nvPr/>
          </p:nvSpPr>
          <p:spPr bwMode="auto">
            <a:xfrm>
              <a:off x="4654" y="2012"/>
              <a:ext cx="114" cy="20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Rectangle 1610"/>
            <p:cNvSpPr>
              <a:spLocks noChangeArrowheads="1"/>
            </p:cNvSpPr>
            <p:nvPr/>
          </p:nvSpPr>
          <p:spPr bwMode="auto">
            <a:xfrm>
              <a:off x="4654" y="2046"/>
              <a:ext cx="114" cy="20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Rectangle 1611"/>
            <p:cNvSpPr>
              <a:spLocks noChangeArrowheads="1"/>
            </p:cNvSpPr>
            <p:nvPr/>
          </p:nvSpPr>
          <p:spPr bwMode="auto">
            <a:xfrm>
              <a:off x="4654" y="2080"/>
              <a:ext cx="114" cy="20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Rectangle 1612"/>
            <p:cNvSpPr>
              <a:spLocks noChangeArrowheads="1"/>
            </p:cNvSpPr>
            <p:nvPr/>
          </p:nvSpPr>
          <p:spPr bwMode="auto">
            <a:xfrm>
              <a:off x="4654" y="2114"/>
              <a:ext cx="114" cy="21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Rectangle 1613"/>
            <p:cNvSpPr>
              <a:spLocks noChangeArrowheads="1"/>
            </p:cNvSpPr>
            <p:nvPr/>
          </p:nvSpPr>
          <p:spPr bwMode="auto">
            <a:xfrm>
              <a:off x="4654" y="2149"/>
              <a:ext cx="114" cy="20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Rectangle 1614"/>
            <p:cNvSpPr>
              <a:spLocks noChangeArrowheads="1"/>
            </p:cNvSpPr>
            <p:nvPr/>
          </p:nvSpPr>
          <p:spPr bwMode="auto">
            <a:xfrm>
              <a:off x="4654" y="2183"/>
              <a:ext cx="114" cy="20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Rectangle 1615"/>
            <p:cNvSpPr>
              <a:spLocks noChangeArrowheads="1"/>
            </p:cNvSpPr>
            <p:nvPr/>
          </p:nvSpPr>
          <p:spPr bwMode="auto">
            <a:xfrm>
              <a:off x="4654" y="2217"/>
              <a:ext cx="114" cy="20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Rectangle 1616"/>
            <p:cNvSpPr>
              <a:spLocks noChangeArrowheads="1"/>
            </p:cNvSpPr>
            <p:nvPr/>
          </p:nvSpPr>
          <p:spPr bwMode="auto">
            <a:xfrm>
              <a:off x="4654" y="2251"/>
              <a:ext cx="114" cy="20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Rectangle 1617"/>
            <p:cNvSpPr>
              <a:spLocks noChangeArrowheads="1"/>
            </p:cNvSpPr>
            <p:nvPr/>
          </p:nvSpPr>
          <p:spPr bwMode="auto">
            <a:xfrm>
              <a:off x="4768" y="1876"/>
              <a:ext cx="72" cy="20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Rectangle 1618"/>
            <p:cNvSpPr>
              <a:spLocks noChangeArrowheads="1"/>
            </p:cNvSpPr>
            <p:nvPr/>
          </p:nvSpPr>
          <p:spPr bwMode="auto">
            <a:xfrm>
              <a:off x="4768" y="1910"/>
              <a:ext cx="72" cy="20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Rectangle 1619"/>
            <p:cNvSpPr>
              <a:spLocks noChangeArrowheads="1"/>
            </p:cNvSpPr>
            <p:nvPr/>
          </p:nvSpPr>
          <p:spPr bwMode="auto">
            <a:xfrm>
              <a:off x="4768" y="1944"/>
              <a:ext cx="72" cy="20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Rectangle 1620"/>
            <p:cNvSpPr>
              <a:spLocks noChangeArrowheads="1"/>
            </p:cNvSpPr>
            <p:nvPr/>
          </p:nvSpPr>
          <p:spPr bwMode="auto">
            <a:xfrm>
              <a:off x="4768" y="1978"/>
              <a:ext cx="72" cy="20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Rectangle 1621"/>
            <p:cNvSpPr>
              <a:spLocks noChangeArrowheads="1"/>
            </p:cNvSpPr>
            <p:nvPr/>
          </p:nvSpPr>
          <p:spPr bwMode="auto">
            <a:xfrm>
              <a:off x="4768" y="2012"/>
              <a:ext cx="72" cy="20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Rectangle 1622"/>
            <p:cNvSpPr>
              <a:spLocks noChangeArrowheads="1"/>
            </p:cNvSpPr>
            <p:nvPr/>
          </p:nvSpPr>
          <p:spPr bwMode="auto">
            <a:xfrm>
              <a:off x="4768" y="2046"/>
              <a:ext cx="72" cy="20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Rectangle 1623"/>
            <p:cNvSpPr>
              <a:spLocks noChangeArrowheads="1"/>
            </p:cNvSpPr>
            <p:nvPr/>
          </p:nvSpPr>
          <p:spPr bwMode="auto">
            <a:xfrm>
              <a:off x="4768" y="2080"/>
              <a:ext cx="72" cy="20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Rectangle 1624"/>
            <p:cNvSpPr>
              <a:spLocks noChangeArrowheads="1"/>
            </p:cNvSpPr>
            <p:nvPr/>
          </p:nvSpPr>
          <p:spPr bwMode="auto">
            <a:xfrm>
              <a:off x="4768" y="2114"/>
              <a:ext cx="72" cy="21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Group 1826"/>
          <p:cNvGrpSpPr>
            <a:grpSpLocks/>
          </p:cNvGrpSpPr>
          <p:nvPr/>
        </p:nvGrpSpPr>
        <p:grpSpPr bwMode="auto">
          <a:xfrm>
            <a:off x="5137366" y="873169"/>
            <a:ext cx="4529996" cy="1608784"/>
            <a:chOff x="3415" y="1473"/>
            <a:chExt cx="2354" cy="836"/>
          </a:xfrm>
        </p:grpSpPr>
        <p:sp>
          <p:nvSpPr>
            <p:cNvPr id="212" name="Rectangle 1626"/>
            <p:cNvSpPr>
              <a:spLocks noChangeArrowheads="1"/>
            </p:cNvSpPr>
            <p:nvPr/>
          </p:nvSpPr>
          <p:spPr bwMode="auto">
            <a:xfrm>
              <a:off x="4768" y="2149"/>
              <a:ext cx="72" cy="20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Rectangle 1627"/>
            <p:cNvSpPr>
              <a:spLocks noChangeArrowheads="1"/>
            </p:cNvSpPr>
            <p:nvPr/>
          </p:nvSpPr>
          <p:spPr bwMode="auto">
            <a:xfrm>
              <a:off x="4768" y="2183"/>
              <a:ext cx="72" cy="20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Rectangle 1628"/>
            <p:cNvSpPr>
              <a:spLocks noChangeArrowheads="1"/>
            </p:cNvSpPr>
            <p:nvPr/>
          </p:nvSpPr>
          <p:spPr bwMode="auto">
            <a:xfrm>
              <a:off x="4768" y="2217"/>
              <a:ext cx="72" cy="20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Rectangle 1629"/>
            <p:cNvSpPr>
              <a:spLocks noChangeArrowheads="1"/>
            </p:cNvSpPr>
            <p:nvPr/>
          </p:nvSpPr>
          <p:spPr bwMode="auto">
            <a:xfrm>
              <a:off x="4768" y="2251"/>
              <a:ext cx="72" cy="20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1630"/>
            <p:cNvSpPr>
              <a:spLocks/>
            </p:cNvSpPr>
            <p:nvPr/>
          </p:nvSpPr>
          <p:spPr bwMode="auto">
            <a:xfrm>
              <a:off x="4721" y="1473"/>
              <a:ext cx="102" cy="62"/>
            </a:xfrm>
            <a:custGeom>
              <a:avLst/>
              <a:gdLst>
                <a:gd name="T0" fmla="*/ 102 w 102"/>
                <a:gd name="T1" fmla="*/ 62 h 62"/>
                <a:gd name="T2" fmla="*/ 41 w 102"/>
                <a:gd name="T3" fmla="*/ 62 h 62"/>
                <a:gd name="T4" fmla="*/ 0 w 102"/>
                <a:gd name="T5" fmla="*/ 0 h 62"/>
                <a:gd name="T6" fmla="*/ 57 w 102"/>
                <a:gd name="T7" fmla="*/ 0 h 62"/>
                <a:gd name="T8" fmla="*/ 102 w 102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2">
                  <a:moveTo>
                    <a:pt x="102" y="62"/>
                  </a:moveTo>
                  <a:lnTo>
                    <a:pt x="41" y="62"/>
                  </a:lnTo>
                  <a:lnTo>
                    <a:pt x="0" y="0"/>
                  </a:lnTo>
                  <a:lnTo>
                    <a:pt x="57" y="0"/>
                  </a:lnTo>
                  <a:lnTo>
                    <a:pt x="102" y="62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1631"/>
            <p:cNvSpPr>
              <a:spLocks/>
            </p:cNvSpPr>
            <p:nvPr/>
          </p:nvSpPr>
          <p:spPr bwMode="auto">
            <a:xfrm>
              <a:off x="4671" y="1473"/>
              <a:ext cx="93" cy="62"/>
            </a:xfrm>
            <a:custGeom>
              <a:avLst/>
              <a:gdLst>
                <a:gd name="T0" fmla="*/ 93 w 93"/>
                <a:gd name="T1" fmla="*/ 62 h 62"/>
                <a:gd name="T2" fmla="*/ 0 w 93"/>
                <a:gd name="T3" fmla="*/ 62 h 62"/>
                <a:gd name="T4" fmla="*/ 50 w 93"/>
                <a:gd name="T5" fmla="*/ 0 h 62"/>
                <a:gd name="T6" fmla="*/ 93 w 93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62">
                  <a:moveTo>
                    <a:pt x="93" y="62"/>
                  </a:moveTo>
                  <a:lnTo>
                    <a:pt x="0" y="62"/>
                  </a:lnTo>
                  <a:lnTo>
                    <a:pt x="50" y="0"/>
                  </a:lnTo>
                  <a:lnTo>
                    <a:pt x="93" y="62"/>
                  </a:lnTo>
                  <a:close/>
                </a:path>
              </a:pathLst>
            </a:custGeom>
            <a:solidFill>
              <a:srgbClr val="892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1632"/>
            <p:cNvSpPr>
              <a:spLocks noChangeArrowheads="1"/>
            </p:cNvSpPr>
            <p:nvPr/>
          </p:nvSpPr>
          <p:spPr bwMode="auto">
            <a:xfrm>
              <a:off x="5322" y="1587"/>
              <a:ext cx="59" cy="5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Rectangle 1633"/>
            <p:cNvSpPr>
              <a:spLocks noChangeArrowheads="1"/>
            </p:cNvSpPr>
            <p:nvPr/>
          </p:nvSpPr>
          <p:spPr bwMode="auto">
            <a:xfrm>
              <a:off x="5229" y="1587"/>
              <a:ext cx="93" cy="501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1634"/>
            <p:cNvSpPr>
              <a:spLocks/>
            </p:cNvSpPr>
            <p:nvPr/>
          </p:nvSpPr>
          <p:spPr bwMode="auto">
            <a:xfrm>
              <a:off x="5229" y="1587"/>
              <a:ext cx="90" cy="501"/>
            </a:xfrm>
            <a:custGeom>
              <a:avLst/>
              <a:gdLst>
                <a:gd name="T0" fmla="*/ 0 w 90"/>
                <a:gd name="T1" fmla="*/ 0 h 501"/>
                <a:gd name="T2" fmla="*/ 0 w 90"/>
                <a:gd name="T3" fmla="*/ 501 h 501"/>
                <a:gd name="T4" fmla="*/ 90 w 90"/>
                <a:gd name="T5" fmla="*/ 0 h 501"/>
                <a:gd name="T6" fmla="*/ 0 w 90"/>
                <a:gd name="T7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01">
                  <a:moveTo>
                    <a:pt x="0" y="0"/>
                  </a:moveTo>
                  <a:lnTo>
                    <a:pt x="0" y="501"/>
                  </a:lnTo>
                  <a:lnTo>
                    <a:pt x="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Rectangle 1635"/>
            <p:cNvSpPr>
              <a:spLocks noChangeArrowheads="1"/>
            </p:cNvSpPr>
            <p:nvPr/>
          </p:nvSpPr>
          <p:spPr bwMode="auto">
            <a:xfrm>
              <a:off x="5237" y="1607"/>
              <a:ext cx="74" cy="24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Rectangle 1636"/>
            <p:cNvSpPr>
              <a:spLocks noChangeArrowheads="1"/>
            </p:cNvSpPr>
            <p:nvPr/>
          </p:nvSpPr>
          <p:spPr bwMode="auto">
            <a:xfrm>
              <a:off x="5237" y="1646"/>
              <a:ext cx="74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Rectangle 1637"/>
            <p:cNvSpPr>
              <a:spLocks noChangeArrowheads="1"/>
            </p:cNvSpPr>
            <p:nvPr/>
          </p:nvSpPr>
          <p:spPr bwMode="auto">
            <a:xfrm>
              <a:off x="5237" y="1685"/>
              <a:ext cx="74" cy="24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1638"/>
            <p:cNvSpPr>
              <a:spLocks noChangeArrowheads="1"/>
            </p:cNvSpPr>
            <p:nvPr/>
          </p:nvSpPr>
          <p:spPr bwMode="auto">
            <a:xfrm>
              <a:off x="5237" y="1724"/>
              <a:ext cx="74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Rectangle 1639"/>
            <p:cNvSpPr>
              <a:spLocks noChangeArrowheads="1"/>
            </p:cNvSpPr>
            <p:nvPr/>
          </p:nvSpPr>
          <p:spPr bwMode="auto">
            <a:xfrm>
              <a:off x="5237" y="1763"/>
              <a:ext cx="74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Rectangle 1640"/>
            <p:cNvSpPr>
              <a:spLocks noChangeArrowheads="1"/>
            </p:cNvSpPr>
            <p:nvPr/>
          </p:nvSpPr>
          <p:spPr bwMode="auto">
            <a:xfrm>
              <a:off x="5237" y="1802"/>
              <a:ext cx="74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Rectangle 1641"/>
            <p:cNvSpPr>
              <a:spLocks noChangeArrowheads="1"/>
            </p:cNvSpPr>
            <p:nvPr/>
          </p:nvSpPr>
          <p:spPr bwMode="auto">
            <a:xfrm>
              <a:off x="5237" y="1842"/>
              <a:ext cx="74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Rectangle 1642"/>
            <p:cNvSpPr>
              <a:spLocks noChangeArrowheads="1"/>
            </p:cNvSpPr>
            <p:nvPr/>
          </p:nvSpPr>
          <p:spPr bwMode="auto">
            <a:xfrm>
              <a:off x="5237" y="1880"/>
              <a:ext cx="74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Rectangle 1643"/>
            <p:cNvSpPr>
              <a:spLocks noChangeArrowheads="1"/>
            </p:cNvSpPr>
            <p:nvPr/>
          </p:nvSpPr>
          <p:spPr bwMode="auto">
            <a:xfrm>
              <a:off x="5237" y="1919"/>
              <a:ext cx="74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Rectangle 1644"/>
            <p:cNvSpPr>
              <a:spLocks noChangeArrowheads="1"/>
            </p:cNvSpPr>
            <p:nvPr/>
          </p:nvSpPr>
          <p:spPr bwMode="auto">
            <a:xfrm>
              <a:off x="5237" y="1958"/>
              <a:ext cx="74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Rectangle 1645"/>
            <p:cNvSpPr>
              <a:spLocks noChangeArrowheads="1"/>
            </p:cNvSpPr>
            <p:nvPr/>
          </p:nvSpPr>
          <p:spPr bwMode="auto">
            <a:xfrm>
              <a:off x="5237" y="1997"/>
              <a:ext cx="74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Rectangle 1646"/>
            <p:cNvSpPr>
              <a:spLocks noChangeArrowheads="1"/>
            </p:cNvSpPr>
            <p:nvPr/>
          </p:nvSpPr>
          <p:spPr bwMode="auto">
            <a:xfrm>
              <a:off x="5237" y="2036"/>
              <a:ext cx="74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Rectangle 1647"/>
            <p:cNvSpPr>
              <a:spLocks noChangeArrowheads="1"/>
            </p:cNvSpPr>
            <p:nvPr/>
          </p:nvSpPr>
          <p:spPr bwMode="auto">
            <a:xfrm>
              <a:off x="5332" y="1607"/>
              <a:ext cx="38" cy="24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Rectangle 1648"/>
            <p:cNvSpPr>
              <a:spLocks noChangeArrowheads="1"/>
            </p:cNvSpPr>
            <p:nvPr/>
          </p:nvSpPr>
          <p:spPr bwMode="auto">
            <a:xfrm>
              <a:off x="5332" y="1646"/>
              <a:ext cx="38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1649"/>
            <p:cNvSpPr>
              <a:spLocks noChangeArrowheads="1"/>
            </p:cNvSpPr>
            <p:nvPr/>
          </p:nvSpPr>
          <p:spPr bwMode="auto">
            <a:xfrm>
              <a:off x="5332" y="1685"/>
              <a:ext cx="38" cy="24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Rectangle 1650"/>
            <p:cNvSpPr>
              <a:spLocks noChangeArrowheads="1"/>
            </p:cNvSpPr>
            <p:nvPr/>
          </p:nvSpPr>
          <p:spPr bwMode="auto">
            <a:xfrm>
              <a:off x="5332" y="1724"/>
              <a:ext cx="38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Rectangle 1651"/>
            <p:cNvSpPr>
              <a:spLocks noChangeArrowheads="1"/>
            </p:cNvSpPr>
            <p:nvPr/>
          </p:nvSpPr>
          <p:spPr bwMode="auto">
            <a:xfrm>
              <a:off x="5332" y="1763"/>
              <a:ext cx="38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Rectangle 1652"/>
            <p:cNvSpPr>
              <a:spLocks noChangeArrowheads="1"/>
            </p:cNvSpPr>
            <p:nvPr/>
          </p:nvSpPr>
          <p:spPr bwMode="auto">
            <a:xfrm>
              <a:off x="5332" y="1802"/>
              <a:ext cx="38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Rectangle 1653"/>
            <p:cNvSpPr>
              <a:spLocks noChangeArrowheads="1"/>
            </p:cNvSpPr>
            <p:nvPr/>
          </p:nvSpPr>
          <p:spPr bwMode="auto">
            <a:xfrm>
              <a:off x="5332" y="1842"/>
              <a:ext cx="38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Rectangle 1654"/>
            <p:cNvSpPr>
              <a:spLocks noChangeArrowheads="1"/>
            </p:cNvSpPr>
            <p:nvPr/>
          </p:nvSpPr>
          <p:spPr bwMode="auto">
            <a:xfrm>
              <a:off x="5332" y="1880"/>
              <a:ext cx="38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Rectangle 1655"/>
            <p:cNvSpPr>
              <a:spLocks noChangeArrowheads="1"/>
            </p:cNvSpPr>
            <p:nvPr/>
          </p:nvSpPr>
          <p:spPr bwMode="auto">
            <a:xfrm>
              <a:off x="5332" y="1919"/>
              <a:ext cx="38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Rectangle 1656"/>
            <p:cNvSpPr>
              <a:spLocks noChangeArrowheads="1"/>
            </p:cNvSpPr>
            <p:nvPr/>
          </p:nvSpPr>
          <p:spPr bwMode="auto">
            <a:xfrm>
              <a:off x="5332" y="1958"/>
              <a:ext cx="38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Rectangle 1657"/>
            <p:cNvSpPr>
              <a:spLocks noChangeArrowheads="1"/>
            </p:cNvSpPr>
            <p:nvPr/>
          </p:nvSpPr>
          <p:spPr bwMode="auto">
            <a:xfrm>
              <a:off x="5332" y="1997"/>
              <a:ext cx="38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Rectangle 1658"/>
            <p:cNvSpPr>
              <a:spLocks noChangeArrowheads="1"/>
            </p:cNvSpPr>
            <p:nvPr/>
          </p:nvSpPr>
          <p:spPr bwMode="auto">
            <a:xfrm>
              <a:off x="5332" y="2036"/>
              <a:ext cx="38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Rectangle 1659"/>
            <p:cNvSpPr>
              <a:spLocks noChangeArrowheads="1"/>
            </p:cNvSpPr>
            <p:nvPr/>
          </p:nvSpPr>
          <p:spPr bwMode="auto">
            <a:xfrm>
              <a:off x="5326" y="1815"/>
              <a:ext cx="71" cy="4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Rectangle 1660"/>
            <p:cNvSpPr>
              <a:spLocks noChangeArrowheads="1"/>
            </p:cNvSpPr>
            <p:nvPr/>
          </p:nvSpPr>
          <p:spPr bwMode="auto">
            <a:xfrm>
              <a:off x="5212" y="1815"/>
              <a:ext cx="114" cy="481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661"/>
            <p:cNvSpPr>
              <a:spLocks/>
            </p:cNvSpPr>
            <p:nvPr/>
          </p:nvSpPr>
          <p:spPr bwMode="auto">
            <a:xfrm>
              <a:off x="5212" y="1815"/>
              <a:ext cx="110" cy="481"/>
            </a:xfrm>
            <a:custGeom>
              <a:avLst/>
              <a:gdLst>
                <a:gd name="T0" fmla="*/ 0 w 110"/>
                <a:gd name="T1" fmla="*/ 0 h 481"/>
                <a:gd name="T2" fmla="*/ 0 w 110"/>
                <a:gd name="T3" fmla="*/ 481 h 481"/>
                <a:gd name="T4" fmla="*/ 110 w 110"/>
                <a:gd name="T5" fmla="*/ 0 h 481"/>
                <a:gd name="T6" fmla="*/ 0 w 110"/>
                <a:gd name="T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481">
                  <a:moveTo>
                    <a:pt x="0" y="0"/>
                  </a:moveTo>
                  <a:lnTo>
                    <a:pt x="0" y="481"/>
                  </a:lnTo>
                  <a:lnTo>
                    <a:pt x="1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Rectangle 1662"/>
            <p:cNvSpPr>
              <a:spLocks noChangeArrowheads="1"/>
            </p:cNvSpPr>
            <p:nvPr/>
          </p:nvSpPr>
          <p:spPr bwMode="auto">
            <a:xfrm>
              <a:off x="5221" y="1835"/>
              <a:ext cx="96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Rectangle 1663"/>
            <p:cNvSpPr>
              <a:spLocks noChangeArrowheads="1"/>
            </p:cNvSpPr>
            <p:nvPr/>
          </p:nvSpPr>
          <p:spPr bwMode="auto">
            <a:xfrm>
              <a:off x="5221" y="1872"/>
              <a:ext cx="96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Rectangle 1664"/>
            <p:cNvSpPr>
              <a:spLocks noChangeArrowheads="1"/>
            </p:cNvSpPr>
            <p:nvPr/>
          </p:nvSpPr>
          <p:spPr bwMode="auto">
            <a:xfrm>
              <a:off x="5221" y="1910"/>
              <a:ext cx="96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Rectangle 1665"/>
            <p:cNvSpPr>
              <a:spLocks noChangeArrowheads="1"/>
            </p:cNvSpPr>
            <p:nvPr/>
          </p:nvSpPr>
          <p:spPr bwMode="auto">
            <a:xfrm>
              <a:off x="5221" y="1947"/>
              <a:ext cx="96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Rectangle 1666"/>
            <p:cNvSpPr>
              <a:spLocks noChangeArrowheads="1"/>
            </p:cNvSpPr>
            <p:nvPr/>
          </p:nvSpPr>
          <p:spPr bwMode="auto">
            <a:xfrm>
              <a:off x="5221" y="1984"/>
              <a:ext cx="96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Rectangle 1667"/>
            <p:cNvSpPr>
              <a:spLocks noChangeArrowheads="1"/>
            </p:cNvSpPr>
            <p:nvPr/>
          </p:nvSpPr>
          <p:spPr bwMode="auto">
            <a:xfrm>
              <a:off x="5221" y="2022"/>
              <a:ext cx="96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Rectangle 1668"/>
            <p:cNvSpPr>
              <a:spLocks noChangeArrowheads="1"/>
            </p:cNvSpPr>
            <p:nvPr/>
          </p:nvSpPr>
          <p:spPr bwMode="auto">
            <a:xfrm>
              <a:off x="5221" y="2059"/>
              <a:ext cx="96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Rectangle 1669"/>
            <p:cNvSpPr>
              <a:spLocks noChangeArrowheads="1"/>
            </p:cNvSpPr>
            <p:nvPr/>
          </p:nvSpPr>
          <p:spPr bwMode="auto">
            <a:xfrm>
              <a:off x="5221" y="2097"/>
              <a:ext cx="96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Rectangle 1670"/>
            <p:cNvSpPr>
              <a:spLocks noChangeArrowheads="1"/>
            </p:cNvSpPr>
            <p:nvPr/>
          </p:nvSpPr>
          <p:spPr bwMode="auto">
            <a:xfrm>
              <a:off x="5221" y="2134"/>
              <a:ext cx="96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Rectangle 1671"/>
            <p:cNvSpPr>
              <a:spLocks noChangeArrowheads="1"/>
            </p:cNvSpPr>
            <p:nvPr/>
          </p:nvSpPr>
          <p:spPr bwMode="auto">
            <a:xfrm>
              <a:off x="5221" y="2171"/>
              <a:ext cx="96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Rectangle 1672"/>
            <p:cNvSpPr>
              <a:spLocks noChangeArrowheads="1"/>
            </p:cNvSpPr>
            <p:nvPr/>
          </p:nvSpPr>
          <p:spPr bwMode="auto">
            <a:xfrm>
              <a:off x="5221" y="2209"/>
              <a:ext cx="96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Rectangle 1673"/>
            <p:cNvSpPr>
              <a:spLocks noChangeArrowheads="1"/>
            </p:cNvSpPr>
            <p:nvPr/>
          </p:nvSpPr>
          <p:spPr bwMode="auto">
            <a:xfrm>
              <a:off x="5221" y="2247"/>
              <a:ext cx="96" cy="21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Rectangle 1674"/>
            <p:cNvSpPr>
              <a:spLocks noChangeArrowheads="1"/>
            </p:cNvSpPr>
            <p:nvPr/>
          </p:nvSpPr>
          <p:spPr bwMode="auto">
            <a:xfrm>
              <a:off x="5336" y="1835"/>
              <a:ext cx="54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Rectangle 1675"/>
            <p:cNvSpPr>
              <a:spLocks noChangeArrowheads="1"/>
            </p:cNvSpPr>
            <p:nvPr/>
          </p:nvSpPr>
          <p:spPr bwMode="auto">
            <a:xfrm>
              <a:off x="5336" y="1872"/>
              <a:ext cx="54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Rectangle 1676"/>
            <p:cNvSpPr>
              <a:spLocks noChangeArrowheads="1"/>
            </p:cNvSpPr>
            <p:nvPr/>
          </p:nvSpPr>
          <p:spPr bwMode="auto">
            <a:xfrm>
              <a:off x="5336" y="1910"/>
              <a:ext cx="54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Rectangle 1677"/>
            <p:cNvSpPr>
              <a:spLocks noChangeArrowheads="1"/>
            </p:cNvSpPr>
            <p:nvPr/>
          </p:nvSpPr>
          <p:spPr bwMode="auto">
            <a:xfrm>
              <a:off x="5336" y="1947"/>
              <a:ext cx="54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Rectangle 1678"/>
            <p:cNvSpPr>
              <a:spLocks noChangeArrowheads="1"/>
            </p:cNvSpPr>
            <p:nvPr/>
          </p:nvSpPr>
          <p:spPr bwMode="auto">
            <a:xfrm>
              <a:off x="5336" y="1984"/>
              <a:ext cx="54" cy="23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Rectangle 1679"/>
            <p:cNvSpPr>
              <a:spLocks noChangeArrowheads="1"/>
            </p:cNvSpPr>
            <p:nvPr/>
          </p:nvSpPr>
          <p:spPr bwMode="auto">
            <a:xfrm>
              <a:off x="5336" y="2022"/>
              <a:ext cx="54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Rectangle 1680"/>
            <p:cNvSpPr>
              <a:spLocks noChangeArrowheads="1"/>
            </p:cNvSpPr>
            <p:nvPr/>
          </p:nvSpPr>
          <p:spPr bwMode="auto">
            <a:xfrm>
              <a:off x="5336" y="2059"/>
              <a:ext cx="54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Rectangle 1681"/>
            <p:cNvSpPr>
              <a:spLocks noChangeArrowheads="1"/>
            </p:cNvSpPr>
            <p:nvPr/>
          </p:nvSpPr>
          <p:spPr bwMode="auto">
            <a:xfrm>
              <a:off x="5336" y="2097"/>
              <a:ext cx="54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Rectangle 1682"/>
            <p:cNvSpPr>
              <a:spLocks noChangeArrowheads="1"/>
            </p:cNvSpPr>
            <p:nvPr/>
          </p:nvSpPr>
          <p:spPr bwMode="auto">
            <a:xfrm>
              <a:off x="5336" y="2134"/>
              <a:ext cx="54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Rectangle 1683"/>
            <p:cNvSpPr>
              <a:spLocks noChangeArrowheads="1"/>
            </p:cNvSpPr>
            <p:nvPr/>
          </p:nvSpPr>
          <p:spPr bwMode="auto">
            <a:xfrm>
              <a:off x="5336" y="2171"/>
              <a:ext cx="54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Rectangle 1684"/>
            <p:cNvSpPr>
              <a:spLocks noChangeArrowheads="1"/>
            </p:cNvSpPr>
            <p:nvPr/>
          </p:nvSpPr>
          <p:spPr bwMode="auto">
            <a:xfrm>
              <a:off x="5336" y="2209"/>
              <a:ext cx="54" cy="22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Rectangle 1685"/>
            <p:cNvSpPr>
              <a:spLocks noChangeArrowheads="1"/>
            </p:cNvSpPr>
            <p:nvPr/>
          </p:nvSpPr>
          <p:spPr bwMode="auto">
            <a:xfrm>
              <a:off x="5336" y="2247"/>
              <a:ext cx="54" cy="21"/>
            </a:xfrm>
            <a:prstGeom prst="rect">
              <a:avLst/>
            </a:prstGeom>
            <a:solidFill>
              <a:srgbClr val="B4E0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Freeform 1686"/>
            <p:cNvSpPr>
              <a:spLocks/>
            </p:cNvSpPr>
            <p:nvPr/>
          </p:nvSpPr>
          <p:spPr bwMode="auto">
            <a:xfrm>
              <a:off x="4469" y="1833"/>
              <a:ext cx="113" cy="463"/>
            </a:xfrm>
            <a:custGeom>
              <a:avLst/>
              <a:gdLst>
                <a:gd name="T0" fmla="*/ 0 w 113"/>
                <a:gd name="T1" fmla="*/ 10 h 463"/>
                <a:gd name="T2" fmla="*/ 0 w 113"/>
                <a:gd name="T3" fmla="*/ 463 h 463"/>
                <a:gd name="T4" fmla="*/ 113 w 113"/>
                <a:gd name="T5" fmla="*/ 463 h 463"/>
                <a:gd name="T6" fmla="*/ 113 w 113"/>
                <a:gd name="T7" fmla="*/ 10 h 463"/>
                <a:gd name="T8" fmla="*/ 85 w 113"/>
                <a:gd name="T9" fmla="*/ 0 h 463"/>
                <a:gd name="T10" fmla="*/ 0 w 113"/>
                <a:gd name="T11" fmla="*/ 1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463">
                  <a:moveTo>
                    <a:pt x="0" y="10"/>
                  </a:moveTo>
                  <a:lnTo>
                    <a:pt x="0" y="463"/>
                  </a:lnTo>
                  <a:lnTo>
                    <a:pt x="113" y="463"/>
                  </a:lnTo>
                  <a:lnTo>
                    <a:pt x="113" y="10"/>
                  </a:lnTo>
                  <a:lnTo>
                    <a:pt x="8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Freeform 1687"/>
            <p:cNvSpPr>
              <a:spLocks/>
            </p:cNvSpPr>
            <p:nvPr/>
          </p:nvSpPr>
          <p:spPr bwMode="auto">
            <a:xfrm>
              <a:off x="4469" y="1833"/>
              <a:ext cx="113" cy="463"/>
            </a:xfrm>
            <a:custGeom>
              <a:avLst/>
              <a:gdLst>
                <a:gd name="T0" fmla="*/ 0 w 113"/>
                <a:gd name="T1" fmla="*/ 10 h 463"/>
                <a:gd name="T2" fmla="*/ 0 w 113"/>
                <a:gd name="T3" fmla="*/ 463 h 463"/>
                <a:gd name="T4" fmla="*/ 113 w 113"/>
                <a:gd name="T5" fmla="*/ 10 h 463"/>
                <a:gd name="T6" fmla="*/ 85 w 113"/>
                <a:gd name="T7" fmla="*/ 0 h 463"/>
                <a:gd name="T8" fmla="*/ 0 w 113"/>
                <a:gd name="T9" fmla="*/ 1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3">
                  <a:moveTo>
                    <a:pt x="0" y="10"/>
                  </a:moveTo>
                  <a:lnTo>
                    <a:pt x="0" y="463"/>
                  </a:lnTo>
                  <a:lnTo>
                    <a:pt x="113" y="10"/>
                  </a:lnTo>
                  <a:lnTo>
                    <a:pt x="8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1688"/>
            <p:cNvSpPr>
              <a:spLocks/>
            </p:cNvSpPr>
            <p:nvPr/>
          </p:nvSpPr>
          <p:spPr bwMode="auto">
            <a:xfrm>
              <a:off x="4582" y="1796"/>
              <a:ext cx="72" cy="500"/>
            </a:xfrm>
            <a:custGeom>
              <a:avLst/>
              <a:gdLst>
                <a:gd name="T0" fmla="*/ 0 w 72"/>
                <a:gd name="T1" fmla="*/ 47 h 500"/>
                <a:gd name="T2" fmla="*/ 0 w 72"/>
                <a:gd name="T3" fmla="*/ 500 h 500"/>
                <a:gd name="T4" fmla="*/ 72 w 72"/>
                <a:gd name="T5" fmla="*/ 500 h 500"/>
                <a:gd name="T6" fmla="*/ 72 w 72"/>
                <a:gd name="T7" fmla="*/ 47 h 500"/>
                <a:gd name="T8" fmla="*/ 36 w 72"/>
                <a:gd name="T9" fmla="*/ 0 h 500"/>
                <a:gd name="T10" fmla="*/ 0 w 72"/>
                <a:gd name="T11" fmla="*/ 4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500">
                  <a:moveTo>
                    <a:pt x="0" y="47"/>
                  </a:moveTo>
                  <a:lnTo>
                    <a:pt x="0" y="500"/>
                  </a:lnTo>
                  <a:lnTo>
                    <a:pt x="72" y="500"/>
                  </a:lnTo>
                  <a:lnTo>
                    <a:pt x="72" y="47"/>
                  </a:lnTo>
                  <a:lnTo>
                    <a:pt x="36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1689"/>
            <p:cNvSpPr>
              <a:spLocks/>
            </p:cNvSpPr>
            <p:nvPr/>
          </p:nvSpPr>
          <p:spPr bwMode="auto">
            <a:xfrm>
              <a:off x="4469" y="1796"/>
              <a:ext cx="149" cy="47"/>
            </a:xfrm>
            <a:custGeom>
              <a:avLst/>
              <a:gdLst>
                <a:gd name="T0" fmla="*/ 0 w 149"/>
                <a:gd name="T1" fmla="*/ 47 h 47"/>
                <a:gd name="T2" fmla="*/ 10 w 149"/>
                <a:gd name="T3" fmla="*/ 47 h 47"/>
                <a:gd name="T4" fmla="*/ 113 w 149"/>
                <a:gd name="T5" fmla="*/ 47 h 47"/>
                <a:gd name="T6" fmla="*/ 149 w 149"/>
                <a:gd name="T7" fmla="*/ 0 h 47"/>
                <a:gd name="T8" fmla="*/ 36 w 149"/>
                <a:gd name="T9" fmla="*/ 0 h 47"/>
                <a:gd name="T10" fmla="*/ 0 w 149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47">
                  <a:moveTo>
                    <a:pt x="0" y="47"/>
                  </a:moveTo>
                  <a:lnTo>
                    <a:pt x="10" y="47"/>
                  </a:lnTo>
                  <a:lnTo>
                    <a:pt x="113" y="47"/>
                  </a:lnTo>
                  <a:lnTo>
                    <a:pt x="149" y="0"/>
                  </a:lnTo>
                  <a:lnTo>
                    <a:pt x="36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Rectangle 1690"/>
            <p:cNvSpPr>
              <a:spLocks noChangeArrowheads="1"/>
            </p:cNvSpPr>
            <p:nvPr/>
          </p:nvSpPr>
          <p:spPr bwMode="auto">
            <a:xfrm>
              <a:off x="4605" y="1869"/>
              <a:ext cx="29" cy="50"/>
            </a:xfrm>
            <a:prstGeom prst="rect">
              <a:avLst/>
            </a:pr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Rectangle 1691"/>
            <p:cNvSpPr>
              <a:spLocks noChangeArrowheads="1"/>
            </p:cNvSpPr>
            <p:nvPr/>
          </p:nvSpPr>
          <p:spPr bwMode="auto">
            <a:xfrm>
              <a:off x="4605" y="1953"/>
              <a:ext cx="29" cy="50"/>
            </a:xfrm>
            <a:prstGeom prst="rect">
              <a:avLst/>
            </a:pr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Rectangle 1692"/>
            <p:cNvSpPr>
              <a:spLocks noChangeArrowheads="1"/>
            </p:cNvSpPr>
            <p:nvPr/>
          </p:nvSpPr>
          <p:spPr bwMode="auto">
            <a:xfrm>
              <a:off x="4605" y="2036"/>
              <a:ext cx="29" cy="50"/>
            </a:xfrm>
            <a:prstGeom prst="rect">
              <a:avLst/>
            </a:pr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Rectangle 1693"/>
            <p:cNvSpPr>
              <a:spLocks noChangeArrowheads="1"/>
            </p:cNvSpPr>
            <p:nvPr/>
          </p:nvSpPr>
          <p:spPr bwMode="auto">
            <a:xfrm>
              <a:off x="4605" y="2119"/>
              <a:ext cx="29" cy="50"/>
            </a:xfrm>
            <a:prstGeom prst="rect">
              <a:avLst/>
            </a:pr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Rectangle 1694"/>
            <p:cNvSpPr>
              <a:spLocks noChangeArrowheads="1"/>
            </p:cNvSpPr>
            <p:nvPr/>
          </p:nvSpPr>
          <p:spPr bwMode="auto">
            <a:xfrm>
              <a:off x="4605" y="2202"/>
              <a:ext cx="29" cy="51"/>
            </a:xfrm>
            <a:prstGeom prst="rect">
              <a:avLst/>
            </a:pr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Rectangle 1695"/>
            <p:cNvSpPr>
              <a:spLocks noChangeArrowheads="1"/>
            </p:cNvSpPr>
            <p:nvPr/>
          </p:nvSpPr>
          <p:spPr bwMode="auto">
            <a:xfrm>
              <a:off x="4535" y="1869"/>
              <a:ext cx="29" cy="50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Rectangle 1696"/>
            <p:cNvSpPr>
              <a:spLocks noChangeArrowheads="1"/>
            </p:cNvSpPr>
            <p:nvPr/>
          </p:nvSpPr>
          <p:spPr bwMode="auto">
            <a:xfrm>
              <a:off x="4535" y="1953"/>
              <a:ext cx="29" cy="50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Rectangle 1697"/>
            <p:cNvSpPr>
              <a:spLocks noChangeArrowheads="1"/>
            </p:cNvSpPr>
            <p:nvPr/>
          </p:nvSpPr>
          <p:spPr bwMode="auto">
            <a:xfrm>
              <a:off x="4535" y="2036"/>
              <a:ext cx="29" cy="50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Rectangle 1698"/>
            <p:cNvSpPr>
              <a:spLocks noChangeArrowheads="1"/>
            </p:cNvSpPr>
            <p:nvPr/>
          </p:nvSpPr>
          <p:spPr bwMode="auto">
            <a:xfrm>
              <a:off x="4535" y="2119"/>
              <a:ext cx="29" cy="50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Rectangle 1699"/>
            <p:cNvSpPr>
              <a:spLocks noChangeArrowheads="1"/>
            </p:cNvSpPr>
            <p:nvPr/>
          </p:nvSpPr>
          <p:spPr bwMode="auto">
            <a:xfrm>
              <a:off x="4535" y="2202"/>
              <a:ext cx="29" cy="51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Rectangle 1700"/>
            <p:cNvSpPr>
              <a:spLocks noChangeArrowheads="1"/>
            </p:cNvSpPr>
            <p:nvPr/>
          </p:nvSpPr>
          <p:spPr bwMode="auto">
            <a:xfrm>
              <a:off x="4485" y="1869"/>
              <a:ext cx="29" cy="50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Rectangle 1701"/>
            <p:cNvSpPr>
              <a:spLocks noChangeArrowheads="1"/>
            </p:cNvSpPr>
            <p:nvPr/>
          </p:nvSpPr>
          <p:spPr bwMode="auto">
            <a:xfrm>
              <a:off x="4485" y="1953"/>
              <a:ext cx="29" cy="50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Rectangle 1702"/>
            <p:cNvSpPr>
              <a:spLocks noChangeArrowheads="1"/>
            </p:cNvSpPr>
            <p:nvPr/>
          </p:nvSpPr>
          <p:spPr bwMode="auto">
            <a:xfrm>
              <a:off x="4485" y="2036"/>
              <a:ext cx="29" cy="50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Rectangle 1703"/>
            <p:cNvSpPr>
              <a:spLocks noChangeArrowheads="1"/>
            </p:cNvSpPr>
            <p:nvPr/>
          </p:nvSpPr>
          <p:spPr bwMode="auto">
            <a:xfrm>
              <a:off x="4485" y="2119"/>
              <a:ext cx="29" cy="50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Rectangle 1704"/>
            <p:cNvSpPr>
              <a:spLocks noChangeArrowheads="1"/>
            </p:cNvSpPr>
            <p:nvPr/>
          </p:nvSpPr>
          <p:spPr bwMode="auto">
            <a:xfrm>
              <a:off x="4485" y="2202"/>
              <a:ext cx="29" cy="51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Rectangle 1705"/>
            <p:cNvSpPr>
              <a:spLocks noChangeArrowheads="1"/>
            </p:cNvSpPr>
            <p:nvPr/>
          </p:nvSpPr>
          <p:spPr bwMode="auto">
            <a:xfrm>
              <a:off x="5676" y="2044"/>
              <a:ext cx="93" cy="252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Freeform 1706"/>
            <p:cNvSpPr>
              <a:spLocks/>
            </p:cNvSpPr>
            <p:nvPr/>
          </p:nvSpPr>
          <p:spPr bwMode="auto">
            <a:xfrm>
              <a:off x="5676" y="2044"/>
              <a:ext cx="93" cy="19"/>
            </a:xfrm>
            <a:custGeom>
              <a:avLst/>
              <a:gdLst>
                <a:gd name="T0" fmla="*/ 0 w 93"/>
                <a:gd name="T1" fmla="*/ 15 h 19"/>
                <a:gd name="T2" fmla="*/ 2 w 93"/>
                <a:gd name="T3" fmla="*/ 19 h 19"/>
                <a:gd name="T4" fmla="*/ 93 w 93"/>
                <a:gd name="T5" fmla="*/ 19 h 19"/>
                <a:gd name="T6" fmla="*/ 93 w 93"/>
                <a:gd name="T7" fmla="*/ 0 h 19"/>
                <a:gd name="T8" fmla="*/ 0 w 93"/>
                <a:gd name="T9" fmla="*/ 0 h 19"/>
                <a:gd name="T10" fmla="*/ 0 w 93"/>
                <a:gd name="T1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9">
                  <a:moveTo>
                    <a:pt x="0" y="15"/>
                  </a:moveTo>
                  <a:lnTo>
                    <a:pt x="2" y="19"/>
                  </a:lnTo>
                  <a:lnTo>
                    <a:pt x="93" y="19"/>
                  </a:lnTo>
                  <a:lnTo>
                    <a:pt x="93" y="0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5B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707"/>
            <p:cNvSpPr>
              <a:spLocks/>
            </p:cNvSpPr>
            <p:nvPr/>
          </p:nvSpPr>
          <p:spPr bwMode="auto">
            <a:xfrm>
              <a:off x="5584" y="1979"/>
              <a:ext cx="95" cy="317"/>
            </a:xfrm>
            <a:custGeom>
              <a:avLst/>
              <a:gdLst>
                <a:gd name="T0" fmla="*/ 46 w 95"/>
                <a:gd name="T1" fmla="*/ 0 h 317"/>
                <a:gd name="T2" fmla="*/ 0 w 95"/>
                <a:gd name="T3" fmla="*/ 65 h 317"/>
                <a:gd name="T4" fmla="*/ 0 w 95"/>
                <a:gd name="T5" fmla="*/ 65 h 317"/>
                <a:gd name="T6" fmla="*/ 0 w 95"/>
                <a:gd name="T7" fmla="*/ 317 h 317"/>
                <a:gd name="T8" fmla="*/ 95 w 95"/>
                <a:gd name="T9" fmla="*/ 317 h 317"/>
                <a:gd name="T10" fmla="*/ 95 w 95"/>
                <a:gd name="T11" fmla="*/ 65 h 317"/>
                <a:gd name="T12" fmla="*/ 93 w 95"/>
                <a:gd name="T13" fmla="*/ 65 h 317"/>
                <a:gd name="T14" fmla="*/ 46 w 95"/>
                <a:gd name="T15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317">
                  <a:moveTo>
                    <a:pt x="46" y="0"/>
                  </a:moveTo>
                  <a:lnTo>
                    <a:pt x="0" y="65"/>
                  </a:lnTo>
                  <a:lnTo>
                    <a:pt x="0" y="65"/>
                  </a:lnTo>
                  <a:lnTo>
                    <a:pt x="0" y="317"/>
                  </a:lnTo>
                  <a:lnTo>
                    <a:pt x="95" y="317"/>
                  </a:lnTo>
                  <a:lnTo>
                    <a:pt x="95" y="65"/>
                  </a:lnTo>
                  <a:lnTo>
                    <a:pt x="93" y="6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5B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Freeform 1708"/>
            <p:cNvSpPr>
              <a:spLocks/>
            </p:cNvSpPr>
            <p:nvPr/>
          </p:nvSpPr>
          <p:spPr bwMode="auto">
            <a:xfrm>
              <a:off x="5584" y="1979"/>
              <a:ext cx="95" cy="317"/>
            </a:xfrm>
            <a:custGeom>
              <a:avLst/>
              <a:gdLst>
                <a:gd name="T0" fmla="*/ 46 w 95"/>
                <a:gd name="T1" fmla="*/ 0 h 317"/>
                <a:gd name="T2" fmla="*/ 0 w 95"/>
                <a:gd name="T3" fmla="*/ 65 h 317"/>
                <a:gd name="T4" fmla="*/ 0 w 95"/>
                <a:gd name="T5" fmla="*/ 65 h 317"/>
                <a:gd name="T6" fmla="*/ 0 w 95"/>
                <a:gd name="T7" fmla="*/ 317 h 317"/>
                <a:gd name="T8" fmla="*/ 95 w 95"/>
                <a:gd name="T9" fmla="*/ 65 h 317"/>
                <a:gd name="T10" fmla="*/ 93 w 95"/>
                <a:gd name="T11" fmla="*/ 65 h 317"/>
                <a:gd name="T12" fmla="*/ 46 w 95"/>
                <a:gd name="T1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17">
                  <a:moveTo>
                    <a:pt x="46" y="0"/>
                  </a:moveTo>
                  <a:lnTo>
                    <a:pt x="0" y="65"/>
                  </a:lnTo>
                  <a:lnTo>
                    <a:pt x="0" y="65"/>
                  </a:lnTo>
                  <a:lnTo>
                    <a:pt x="0" y="317"/>
                  </a:lnTo>
                  <a:lnTo>
                    <a:pt x="95" y="65"/>
                  </a:lnTo>
                  <a:lnTo>
                    <a:pt x="93" y="6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6AA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Freeform 1709"/>
            <p:cNvSpPr>
              <a:spLocks/>
            </p:cNvSpPr>
            <p:nvPr/>
          </p:nvSpPr>
          <p:spPr bwMode="auto">
            <a:xfrm>
              <a:off x="5614" y="2198"/>
              <a:ext cx="40" cy="98"/>
            </a:xfrm>
            <a:custGeom>
              <a:avLst/>
              <a:gdLst>
                <a:gd name="T0" fmla="*/ 0 w 40"/>
                <a:gd name="T1" fmla="*/ 0 h 98"/>
                <a:gd name="T2" fmla="*/ 0 w 40"/>
                <a:gd name="T3" fmla="*/ 21 h 98"/>
                <a:gd name="T4" fmla="*/ 0 w 40"/>
                <a:gd name="T5" fmla="*/ 77 h 98"/>
                <a:gd name="T6" fmla="*/ 0 w 40"/>
                <a:gd name="T7" fmla="*/ 98 h 98"/>
                <a:gd name="T8" fmla="*/ 40 w 40"/>
                <a:gd name="T9" fmla="*/ 98 h 98"/>
                <a:gd name="T10" fmla="*/ 40 w 40"/>
                <a:gd name="T11" fmla="*/ 77 h 98"/>
                <a:gd name="T12" fmla="*/ 40 w 40"/>
                <a:gd name="T13" fmla="*/ 21 h 98"/>
                <a:gd name="T14" fmla="*/ 40 w 40"/>
                <a:gd name="T15" fmla="*/ 0 h 98"/>
                <a:gd name="T16" fmla="*/ 0 w 40"/>
                <a:gd name="T1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8">
                  <a:moveTo>
                    <a:pt x="0" y="0"/>
                  </a:moveTo>
                  <a:lnTo>
                    <a:pt x="0" y="21"/>
                  </a:lnTo>
                  <a:lnTo>
                    <a:pt x="0" y="77"/>
                  </a:lnTo>
                  <a:lnTo>
                    <a:pt x="0" y="98"/>
                  </a:lnTo>
                  <a:lnTo>
                    <a:pt x="40" y="98"/>
                  </a:lnTo>
                  <a:lnTo>
                    <a:pt x="40" y="77"/>
                  </a:lnTo>
                  <a:lnTo>
                    <a:pt x="40" y="21"/>
                  </a:lnTo>
                  <a:lnTo>
                    <a:pt x="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Rectangle 1710"/>
            <p:cNvSpPr>
              <a:spLocks noChangeArrowheads="1"/>
            </p:cNvSpPr>
            <p:nvPr/>
          </p:nvSpPr>
          <p:spPr bwMode="auto">
            <a:xfrm>
              <a:off x="5726" y="2096"/>
              <a:ext cx="19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Rectangle 1711"/>
            <p:cNvSpPr>
              <a:spLocks noChangeArrowheads="1"/>
            </p:cNvSpPr>
            <p:nvPr/>
          </p:nvSpPr>
          <p:spPr bwMode="auto">
            <a:xfrm>
              <a:off x="5704" y="2096"/>
              <a:ext cx="18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Freeform 1712"/>
            <p:cNvSpPr>
              <a:spLocks/>
            </p:cNvSpPr>
            <p:nvPr/>
          </p:nvSpPr>
          <p:spPr bwMode="auto">
            <a:xfrm>
              <a:off x="5726" y="2096"/>
              <a:ext cx="19" cy="52"/>
            </a:xfrm>
            <a:custGeom>
              <a:avLst/>
              <a:gdLst>
                <a:gd name="T0" fmla="*/ 0 w 19"/>
                <a:gd name="T1" fmla="*/ 52 h 52"/>
                <a:gd name="T2" fmla="*/ 19 w 19"/>
                <a:gd name="T3" fmla="*/ 0 h 52"/>
                <a:gd name="T4" fmla="*/ 0 w 19"/>
                <a:gd name="T5" fmla="*/ 0 h 52"/>
                <a:gd name="T6" fmla="*/ 0 w 19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2">
                  <a:moveTo>
                    <a:pt x="0" y="5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1713"/>
            <p:cNvSpPr>
              <a:spLocks/>
            </p:cNvSpPr>
            <p:nvPr/>
          </p:nvSpPr>
          <p:spPr bwMode="auto">
            <a:xfrm>
              <a:off x="5704" y="2096"/>
              <a:ext cx="18" cy="52"/>
            </a:xfrm>
            <a:custGeom>
              <a:avLst/>
              <a:gdLst>
                <a:gd name="T0" fmla="*/ 0 w 18"/>
                <a:gd name="T1" fmla="*/ 52 h 52"/>
                <a:gd name="T2" fmla="*/ 18 w 18"/>
                <a:gd name="T3" fmla="*/ 0 h 52"/>
                <a:gd name="T4" fmla="*/ 0 w 18"/>
                <a:gd name="T5" fmla="*/ 0 h 52"/>
                <a:gd name="T6" fmla="*/ 0 w 18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2">
                  <a:moveTo>
                    <a:pt x="0" y="52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Rectangle 1714"/>
            <p:cNvSpPr>
              <a:spLocks noChangeArrowheads="1"/>
            </p:cNvSpPr>
            <p:nvPr/>
          </p:nvSpPr>
          <p:spPr bwMode="auto">
            <a:xfrm>
              <a:off x="5699" y="2151"/>
              <a:ext cx="50" cy="6"/>
            </a:xfrm>
            <a:prstGeom prst="rect">
              <a:avLst/>
            </a:prstGeom>
            <a:solidFill>
              <a:srgbClr val="75B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Rectangle 1715"/>
            <p:cNvSpPr>
              <a:spLocks noChangeArrowheads="1"/>
            </p:cNvSpPr>
            <p:nvPr/>
          </p:nvSpPr>
          <p:spPr bwMode="auto">
            <a:xfrm>
              <a:off x="5636" y="2096"/>
              <a:ext cx="19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Rectangle 1716"/>
            <p:cNvSpPr>
              <a:spLocks noChangeArrowheads="1"/>
            </p:cNvSpPr>
            <p:nvPr/>
          </p:nvSpPr>
          <p:spPr bwMode="auto">
            <a:xfrm>
              <a:off x="5614" y="2096"/>
              <a:ext cx="18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Freeform 1717"/>
            <p:cNvSpPr>
              <a:spLocks/>
            </p:cNvSpPr>
            <p:nvPr/>
          </p:nvSpPr>
          <p:spPr bwMode="auto">
            <a:xfrm>
              <a:off x="5636" y="2096"/>
              <a:ext cx="19" cy="52"/>
            </a:xfrm>
            <a:custGeom>
              <a:avLst/>
              <a:gdLst>
                <a:gd name="T0" fmla="*/ 0 w 19"/>
                <a:gd name="T1" fmla="*/ 52 h 52"/>
                <a:gd name="T2" fmla="*/ 19 w 19"/>
                <a:gd name="T3" fmla="*/ 0 h 52"/>
                <a:gd name="T4" fmla="*/ 0 w 19"/>
                <a:gd name="T5" fmla="*/ 0 h 52"/>
                <a:gd name="T6" fmla="*/ 0 w 19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2">
                  <a:moveTo>
                    <a:pt x="0" y="5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Freeform 1718"/>
            <p:cNvSpPr>
              <a:spLocks/>
            </p:cNvSpPr>
            <p:nvPr/>
          </p:nvSpPr>
          <p:spPr bwMode="auto">
            <a:xfrm>
              <a:off x="5614" y="2096"/>
              <a:ext cx="18" cy="52"/>
            </a:xfrm>
            <a:custGeom>
              <a:avLst/>
              <a:gdLst>
                <a:gd name="T0" fmla="*/ 0 w 18"/>
                <a:gd name="T1" fmla="*/ 52 h 52"/>
                <a:gd name="T2" fmla="*/ 18 w 18"/>
                <a:gd name="T3" fmla="*/ 0 h 52"/>
                <a:gd name="T4" fmla="*/ 0 w 18"/>
                <a:gd name="T5" fmla="*/ 0 h 52"/>
                <a:gd name="T6" fmla="*/ 0 w 18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2">
                  <a:moveTo>
                    <a:pt x="0" y="52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Rectangle 1719"/>
            <p:cNvSpPr>
              <a:spLocks noChangeArrowheads="1"/>
            </p:cNvSpPr>
            <p:nvPr/>
          </p:nvSpPr>
          <p:spPr bwMode="auto">
            <a:xfrm>
              <a:off x="5609" y="2151"/>
              <a:ext cx="50" cy="6"/>
            </a:xfrm>
            <a:prstGeom prst="rect">
              <a:avLst/>
            </a:prstGeom>
            <a:solidFill>
              <a:srgbClr val="75B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Rectangle 1720"/>
            <p:cNvSpPr>
              <a:spLocks noChangeArrowheads="1"/>
            </p:cNvSpPr>
            <p:nvPr/>
          </p:nvSpPr>
          <p:spPr bwMode="auto">
            <a:xfrm>
              <a:off x="5726" y="2198"/>
              <a:ext cx="19" cy="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Rectangle 1721"/>
            <p:cNvSpPr>
              <a:spLocks noChangeArrowheads="1"/>
            </p:cNvSpPr>
            <p:nvPr/>
          </p:nvSpPr>
          <p:spPr bwMode="auto">
            <a:xfrm>
              <a:off x="5704" y="2198"/>
              <a:ext cx="18" cy="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8" name="Freeform 1722"/>
            <p:cNvSpPr>
              <a:spLocks/>
            </p:cNvSpPr>
            <p:nvPr/>
          </p:nvSpPr>
          <p:spPr bwMode="auto">
            <a:xfrm>
              <a:off x="5726" y="2198"/>
              <a:ext cx="19" cy="51"/>
            </a:xfrm>
            <a:custGeom>
              <a:avLst/>
              <a:gdLst>
                <a:gd name="T0" fmla="*/ 0 w 19"/>
                <a:gd name="T1" fmla="*/ 51 h 51"/>
                <a:gd name="T2" fmla="*/ 19 w 19"/>
                <a:gd name="T3" fmla="*/ 0 h 51"/>
                <a:gd name="T4" fmla="*/ 0 w 19"/>
                <a:gd name="T5" fmla="*/ 0 h 51"/>
                <a:gd name="T6" fmla="*/ 0 w 19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1">
                  <a:moveTo>
                    <a:pt x="0" y="51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9" name="Freeform 1723"/>
            <p:cNvSpPr>
              <a:spLocks/>
            </p:cNvSpPr>
            <p:nvPr/>
          </p:nvSpPr>
          <p:spPr bwMode="auto">
            <a:xfrm>
              <a:off x="5704" y="2198"/>
              <a:ext cx="18" cy="51"/>
            </a:xfrm>
            <a:custGeom>
              <a:avLst/>
              <a:gdLst>
                <a:gd name="T0" fmla="*/ 0 w 18"/>
                <a:gd name="T1" fmla="*/ 51 h 51"/>
                <a:gd name="T2" fmla="*/ 18 w 18"/>
                <a:gd name="T3" fmla="*/ 0 h 51"/>
                <a:gd name="T4" fmla="*/ 0 w 18"/>
                <a:gd name="T5" fmla="*/ 0 h 51"/>
                <a:gd name="T6" fmla="*/ 0 w 18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1">
                  <a:moveTo>
                    <a:pt x="0" y="51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0" name="Rectangle 1724"/>
            <p:cNvSpPr>
              <a:spLocks noChangeArrowheads="1"/>
            </p:cNvSpPr>
            <p:nvPr/>
          </p:nvSpPr>
          <p:spPr bwMode="auto">
            <a:xfrm>
              <a:off x="5699" y="2253"/>
              <a:ext cx="50" cy="6"/>
            </a:xfrm>
            <a:prstGeom prst="rect">
              <a:avLst/>
            </a:prstGeom>
            <a:solidFill>
              <a:srgbClr val="75B0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1" name="Freeform 1725"/>
            <p:cNvSpPr>
              <a:spLocks/>
            </p:cNvSpPr>
            <p:nvPr/>
          </p:nvSpPr>
          <p:spPr bwMode="auto">
            <a:xfrm>
              <a:off x="5631" y="1969"/>
              <a:ext cx="138" cy="84"/>
            </a:xfrm>
            <a:custGeom>
              <a:avLst/>
              <a:gdLst>
                <a:gd name="T0" fmla="*/ 138 w 138"/>
                <a:gd name="T1" fmla="*/ 69 h 84"/>
                <a:gd name="T2" fmla="*/ 90 w 138"/>
                <a:gd name="T3" fmla="*/ 0 h 84"/>
                <a:gd name="T4" fmla="*/ 0 w 138"/>
                <a:gd name="T5" fmla="*/ 0 h 84"/>
                <a:gd name="T6" fmla="*/ 53 w 138"/>
                <a:gd name="T7" fmla="*/ 84 h 84"/>
                <a:gd name="T8" fmla="*/ 138 w 138"/>
                <a:gd name="T9" fmla="*/ 84 h 84"/>
                <a:gd name="T10" fmla="*/ 138 w 138"/>
                <a:gd name="T11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84">
                  <a:moveTo>
                    <a:pt x="138" y="69"/>
                  </a:moveTo>
                  <a:lnTo>
                    <a:pt x="90" y="0"/>
                  </a:lnTo>
                  <a:lnTo>
                    <a:pt x="0" y="0"/>
                  </a:lnTo>
                  <a:lnTo>
                    <a:pt x="53" y="84"/>
                  </a:lnTo>
                  <a:lnTo>
                    <a:pt x="138" y="84"/>
                  </a:lnTo>
                  <a:lnTo>
                    <a:pt x="138" y="69"/>
                  </a:lnTo>
                  <a:close/>
                </a:path>
              </a:pathLst>
            </a:custGeom>
            <a:solidFill>
              <a:srgbClr val="892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2" name="Freeform 1726"/>
            <p:cNvSpPr>
              <a:spLocks/>
            </p:cNvSpPr>
            <p:nvPr/>
          </p:nvSpPr>
          <p:spPr bwMode="auto">
            <a:xfrm>
              <a:off x="5584" y="1969"/>
              <a:ext cx="107" cy="84"/>
            </a:xfrm>
            <a:custGeom>
              <a:avLst/>
              <a:gdLst>
                <a:gd name="T0" fmla="*/ 47 w 107"/>
                <a:gd name="T1" fmla="*/ 0 h 84"/>
                <a:gd name="T2" fmla="*/ 0 w 107"/>
                <a:gd name="T3" fmla="*/ 67 h 84"/>
                <a:gd name="T4" fmla="*/ 0 w 107"/>
                <a:gd name="T5" fmla="*/ 76 h 84"/>
                <a:gd name="T6" fmla="*/ 46 w 107"/>
                <a:gd name="T7" fmla="*/ 10 h 84"/>
                <a:gd name="T8" fmla="*/ 99 w 107"/>
                <a:gd name="T9" fmla="*/ 84 h 84"/>
                <a:gd name="T10" fmla="*/ 107 w 107"/>
                <a:gd name="T11" fmla="*/ 84 h 84"/>
                <a:gd name="T12" fmla="*/ 47 w 107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84">
                  <a:moveTo>
                    <a:pt x="47" y="0"/>
                  </a:moveTo>
                  <a:lnTo>
                    <a:pt x="0" y="67"/>
                  </a:lnTo>
                  <a:lnTo>
                    <a:pt x="0" y="76"/>
                  </a:lnTo>
                  <a:lnTo>
                    <a:pt x="46" y="10"/>
                  </a:lnTo>
                  <a:lnTo>
                    <a:pt x="99" y="84"/>
                  </a:lnTo>
                  <a:lnTo>
                    <a:pt x="107" y="8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591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3" name="Rectangle 1727"/>
            <p:cNvSpPr>
              <a:spLocks noChangeArrowheads="1"/>
            </p:cNvSpPr>
            <p:nvPr/>
          </p:nvSpPr>
          <p:spPr bwMode="auto">
            <a:xfrm>
              <a:off x="5699" y="1964"/>
              <a:ext cx="18" cy="31"/>
            </a:xfrm>
            <a:prstGeom prst="rect">
              <a:avLst/>
            </a:prstGeom>
            <a:solidFill>
              <a:srgbClr val="591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4" name="Freeform 1728"/>
            <p:cNvSpPr>
              <a:spLocks/>
            </p:cNvSpPr>
            <p:nvPr/>
          </p:nvSpPr>
          <p:spPr bwMode="auto">
            <a:xfrm>
              <a:off x="5693" y="1955"/>
              <a:ext cx="10" cy="40"/>
            </a:xfrm>
            <a:custGeom>
              <a:avLst/>
              <a:gdLst>
                <a:gd name="T0" fmla="*/ 0 w 10"/>
                <a:gd name="T1" fmla="*/ 31 h 40"/>
                <a:gd name="T2" fmla="*/ 0 w 10"/>
                <a:gd name="T3" fmla="*/ 31 h 40"/>
                <a:gd name="T4" fmla="*/ 6 w 10"/>
                <a:gd name="T5" fmla="*/ 40 h 40"/>
                <a:gd name="T6" fmla="*/ 6 w 10"/>
                <a:gd name="T7" fmla="*/ 6 h 40"/>
                <a:gd name="T8" fmla="*/ 10 w 10"/>
                <a:gd name="T9" fmla="*/ 0 h 40"/>
                <a:gd name="T10" fmla="*/ 0 w 10"/>
                <a:gd name="T11" fmla="*/ 0 h 40"/>
                <a:gd name="T12" fmla="*/ 0 w 10"/>
                <a:gd name="T13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0">
                  <a:moveTo>
                    <a:pt x="0" y="31"/>
                  </a:moveTo>
                  <a:lnTo>
                    <a:pt x="0" y="31"/>
                  </a:lnTo>
                  <a:lnTo>
                    <a:pt x="6" y="40"/>
                  </a:lnTo>
                  <a:lnTo>
                    <a:pt x="6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5" name="Freeform 1729"/>
            <p:cNvSpPr>
              <a:spLocks/>
            </p:cNvSpPr>
            <p:nvPr/>
          </p:nvSpPr>
          <p:spPr bwMode="auto">
            <a:xfrm>
              <a:off x="5693" y="1955"/>
              <a:ext cx="24" cy="9"/>
            </a:xfrm>
            <a:custGeom>
              <a:avLst/>
              <a:gdLst>
                <a:gd name="T0" fmla="*/ 0 w 24"/>
                <a:gd name="T1" fmla="*/ 0 h 9"/>
                <a:gd name="T2" fmla="*/ 6 w 24"/>
                <a:gd name="T3" fmla="*/ 9 h 9"/>
                <a:gd name="T4" fmla="*/ 24 w 24"/>
                <a:gd name="T5" fmla="*/ 9 h 9"/>
                <a:gd name="T6" fmla="*/ 18 w 24"/>
                <a:gd name="T7" fmla="*/ 0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6" y="9"/>
                  </a:lnTo>
                  <a:lnTo>
                    <a:pt x="24" y="9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2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6" name="Freeform 1730"/>
            <p:cNvSpPr>
              <a:spLocks/>
            </p:cNvSpPr>
            <p:nvPr/>
          </p:nvSpPr>
          <p:spPr bwMode="auto">
            <a:xfrm>
              <a:off x="5701" y="1958"/>
              <a:ext cx="8" cy="3"/>
            </a:xfrm>
            <a:custGeom>
              <a:avLst/>
              <a:gdLst>
                <a:gd name="T0" fmla="*/ 0 w 8"/>
                <a:gd name="T1" fmla="*/ 0 h 3"/>
                <a:gd name="T2" fmla="*/ 2 w 8"/>
                <a:gd name="T3" fmla="*/ 3 h 3"/>
                <a:gd name="T4" fmla="*/ 8 w 8"/>
                <a:gd name="T5" fmla="*/ 3 h 3"/>
                <a:gd name="T6" fmla="*/ 6 w 8"/>
                <a:gd name="T7" fmla="*/ 0 h 3"/>
                <a:gd name="T8" fmla="*/ 0 w 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2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1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7" name="Freeform 1731"/>
            <p:cNvSpPr>
              <a:spLocks/>
            </p:cNvSpPr>
            <p:nvPr/>
          </p:nvSpPr>
          <p:spPr bwMode="auto">
            <a:xfrm>
              <a:off x="3574" y="1784"/>
              <a:ext cx="141" cy="50"/>
            </a:xfrm>
            <a:custGeom>
              <a:avLst/>
              <a:gdLst>
                <a:gd name="T0" fmla="*/ 0 w 141"/>
                <a:gd name="T1" fmla="*/ 50 h 50"/>
                <a:gd name="T2" fmla="*/ 109 w 141"/>
                <a:gd name="T3" fmla="*/ 50 h 50"/>
                <a:gd name="T4" fmla="*/ 141 w 141"/>
                <a:gd name="T5" fmla="*/ 0 h 50"/>
                <a:gd name="T6" fmla="*/ 32 w 141"/>
                <a:gd name="T7" fmla="*/ 0 h 50"/>
                <a:gd name="T8" fmla="*/ 0 w 141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50">
                  <a:moveTo>
                    <a:pt x="0" y="50"/>
                  </a:moveTo>
                  <a:lnTo>
                    <a:pt x="109" y="50"/>
                  </a:lnTo>
                  <a:lnTo>
                    <a:pt x="141" y="0"/>
                  </a:lnTo>
                  <a:lnTo>
                    <a:pt x="32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8" name="Rectangle 1732"/>
            <p:cNvSpPr>
              <a:spLocks noChangeArrowheads="1"/>
            </p:cNvSpPr>
            <p:nvPr/>
          </p:nvSpPr>
          <p:spPr bwMode="auto">
            <a:xfrm>
              <a:off x="3574" y="1834"/>
              <a:ext cx="109" cy="475"/>
            </a:xfrm>
            <a:prstGeom prst="rect">
              <a:avLst/>
            </a:prstGeom>
            <a:solidFill>
              <a:srgbClr val="9CD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9" name="Freeform 1733"/>
            <p:cNvSpPr>
              <a:spLocks/>
            </p:cNvSpPr>
            <p:nvPr/>
          </p:nvSpPr>
          <p:spPr bwMode="auto">
            <a:xfrm>
              <a:off x="3574" y="1834"/>
              <a:ext cx="109" cy="475"/>
            </a:xfrm>
            <a:custGeom>
              <a:avLst/>
              <a:gdLst>
                <a:gd name="T0" fmla="*/ 0 w 109"/>
                <a:gd name="T1" fmla="*/ 475 h 475"/>
                <a:gd name="T2" fmla="*/ 109 w 109"/>
                <a:gd name="T3" fmla="*/ 0 h 475"/>
                <a:gd name="T4" fmla="*/ 0 w 109"/>
                <a:gd name="T5" fmla="*/ 0 h 475"/>
                <a:gd name="T6" fmla="*/ 0 w 109"/>
                <a:gd name="T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475">
                  <a:moveTo>
                    <a:pt x="0" y="475"/>
                  </a:moveTo>
                  <a:lnTo>
                    <a:pt x="109" y="0"/>
                  </a:lnTo>
                  <a:lnTo>
                    <a:pt x="0" y="0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" name="Freeform 1734"/>
            <p:cNvSpPr>
              <a:spLocks/>
            </p:cNvSpPr>
            <p:nvPr/>
          </p:nvSpPr>
          <p:spPr bwMode="auto">
            <a:xfrm>
              <a:off x="3683" y="1784"/>
              <a:ext cx="65" cy="525"/>
            </a:xfrm>
            <a:custGeom>
              <a:avLst/>
              <a:gdLst>
                <a:gd name="T0" fmla="*/ 0 w 65"/>
                <a:gd name="T1" fmla="*/ 50 h 525"/>
                <a:gd name="T2" fmla="*/ 0 w 65"/>
                <a:gd name="T3" fmla="*/ 525 h 525"/>
                <a:gd name="T4" fmla="*/ 65 w 65"/>
                <a:gd name="T5" fmla="*/ 525 h 525"/>
                <a:gd name="T6" fmla="*/ 65 w 65"/>
                <a:gd name="T7" fmla="*/ 50 h 525"/>
                <a:gd name="T8" fmla="*/ 32 w 65"/>
                <a:gd name="T9" fmla="*/ 0 h 525"/>
                <a:gd name="T10" fmla="*/ 0 w 65"/>
                <a:gd name="T11" fmla="*/ 5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525">
                  <a:moveTo>
                    <a:pt x="0" y="50"/>
                  </a:moveTo>
                  <a:lnTo>
                    <a:pt x="0" y="525"/>
                  </a:lnTo>
                  <a:lnTo>
                    <a:pt x="65" y="525"/>
                  </a:lnTo>
                  <a:lnTo>
                    <a:pt x="65" y="50"/>
                  </a:lnTo>
                  <a:lnTo>
                    <a:pt x="32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" name="Rectangle 1735"/>
            <p:cNvSpPr>
              <a:spLocks noChangeArrowheads="1"/>
            </p:cNvSpPr>
            <p:nvPr/>
          </p:nvSpPr>
          <p:spPr bwMode="auto">
            <a:xfrm>
              <a:off x="3710" y="1833"/>
              <a:ext cx="14" cy="42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" name="Rectangle 1736"/>
            <p:cNvSpPr>
              <a:spLocks noChangeArrowheads="1"/>
            </p:cNvSpPr>
            <p:nvPr/>
          </p:nvSpPr>
          <p:spPr bwMode="auto">
            <a:xfrm>
              <a:off x="3710" y="1918"/>
              <a:ext cx="14" cy="42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3" name="Rectangle 1737"/>
            <p:cNvSpPr>
              <a:spLocks noChangeArrowheads="1"/>
            </p:cNvSpPr>
            <p:nvPr/>
          </p:nvSpPr>
          <p:spPr bwMode="auto">
            <a:xfrm>
              <a:off x="3710" y="2003"/>
              <a:ext cx="14" cy="41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4" name="Rectangle 1738"/>
            <p:cNvSpPr>
              <a:spLocks noChangeArrowheads="1"/>
            </p:cNvSpPr>
            <p:nvPr/>
          </p:nvSpPr>
          <p:spPr bwMode="auto">
            <a:xfrm>
              <a:off x="3710" y="2087"/>
              <a:ext cx="14" cy="41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5" name="Rectangle 1739"/>
            <p:cNvSpPr>
              <a:spLocks noChangeArrowheads="1"/>
            </p:cNvSpPr>
            <p:nvPr/>
          </p:nvSpPr>
          <p:spPr bwMode="auto">
            <a:xfrm>
              <a:off x="3710" y="2171"/>
              <a:ext cx="14" cy="42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6" name="Rectangle 1740"/>
            <p:cNvSpPr>
              <a:spLocks noChangeArrowheads="1"/>
            </p:cNvSpPr>
            <p:nvPr/>
          </p:nvSpPr>
          <p:spPr bwMode="auto">
            <a:xfrm>
              <a:off x="3710" y="2256"/>
              <a:ext cx="14" cy="41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7" name="Freeform 1741"/>
            <p:cNvSpPr>
              <a:spLocks/>
            </p:cNvSpPr>
            <p:nvPr/>
          </p:nvSpPr>
          <p:spPr bwMode="auto">
            <a:xfrm>
              <a:off x="4096" y="1910"/>
              <a:ext cx="106" cy="399"/>
            </a:xfrm>
            <a:custGeom>
              <a:avLst/>
              <a:gdLst>
                <a:gd name="T0" fmla="*/ 0 w 106"/>
                <a:gd name="T1" fmla="*/ 9 h 399"/>
                <a:gd name="T2" fmla="*/ 0 w 106"/>
                <a:gd name="T3" fmla="*/ 399 h 399"/>
                <a:gd name="T4" fmla="*/ 106 w 106"/>
                <a:gd name="T5" fmla="*/ 399 h 399"/>
                <a:gd name="T6" fmla="*/ 106 w 106"/>
                <a:gd name="T7" fmla="*/ 9 h 399"/>
                <a:gd name="T8" fmla="*/ 79 w 106"/>
                <a:gd name="T9" fmla="*/ 0 h 399"/>
                <a:gd name="T10" fmla="*/ 0 w 106"/>
                <a:gd name="T11" fmla="*/ 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399">
                  <a:moveTo>
                    <a:pt x="0" y="9"/>
                  </a:moveTo>
                  <a:lnTo>
                    <a:pt x="0" y="399"/>
                  </a:lnTo>
                  <a:lnTo>
                    <a:pt x="106" y="399"/>
                  </a:lnTo>
                  <a:lnTo>
                    <a:pt x="106" y="9"/>
                  </a:lnTo>
                  <a:lnTo>
                    <a:pt x="7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8" name="Freeform 1742"/>
            <p:cNvSpPr>
              <a:spLocks/>
            </p:cNvSpPr>
            <p:nvPr/>
          </p:nvSpPr>
          <p:spPr bwMode="auto">
            <a:xfrm>
              <a:off x="4096" y="1910"/>
              <a:ext cx="106" cy="399"/>
            </a:xfrm>
            <a:custGeom>
              <a:avLst/>
              <a:gdLst>
                <a:gd name="T0" fmla="*/ 0 w 106"/>
                <a:gd name="T1" fmla="*/ 9 h 399"/>
                <a:gd name="T2" fmla="*/ 0 w 106"/>
                <a:gd name="T3" fmla="*/ 399 h 399"/>
                <a:gd name="T4" fmla="*/ 106 w 106"/>
                <a:gd name="T5" fmla="*/ 9 h 399"/>
                <a:gd name="T6" fmla="*/ 79 w 106"/>
                <a:gd name="T7" fmla="*/ 0 h 399"/>
                <a:gd name="T8" fmla="*/ 0 w 106"/>
                <a:gd name="T9" fmla="*/ 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399">
                  <a:moveTo>
                    <a:pt x="0" y="9"/>
                  </a:moveTo>
                  <a:lnTo>
                    <a:pt x="0" y="399"/>
                  </a:lnTo>
                  <a:lnTo>
                    <a:pt x="106" y="9"/>
                  </a:lnTo>
                  <a:lnTo>
                    <a:pt x="7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9" name="Freeform 1743"/>
            <p:cNvSpPr>
              <a:spLocks/>
            </p:cNvSpPr>
            <p:nvPr/>
          </p:nvSpPr>
          <p:spPr bwMode="auto">
            <a:xfrm>
              <a:off x="4202" y="1877"/>
              <a:ext cx="68" cy="432"/>
            </a:xfrm>
            <a:custGeom>
              <a:avLst/>
              <a:gdLst>
                <a:gd name="T0" fmla="*/ 0 w 68"/>
                <a:gd name="T1" fmla="*/ 42 h 432"/>
                <a:gd name="T2" fmla="*/ 0 w 68"/>
                <a:gd name="T3" fmla="*/ 432 h 432"/>
                <a:gd name="T4" fmla="*/ 68 w 68"/>
                <a:gd name="T5" fmla="*/ 432 h 432"/>
                <a:gd name="T6" fmla="*/ 68 w 68"/>
                <a:gd name="T7" fmla="*/ 42 h 432"/>
                <a:gd name="T8" fmla="*/ 34 w 68"/>
                <a:gd name="T9" fmla="*/ 0 h 432"/>
                <a:gd name="T10" fmla="*/ 0 w 68"/>
                <a:gd name="T11" fmla="*/ 4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432">
                  <a:moveTo>
                    <a:pt x="0" y="42"/>
                  </a:moveTo>
                  <a:lnTo>
                    <a:pt x="0" y="432"/>
                  </a:lnTo>
                  <a:lnTo>
                    <a:pt x="68" y="432"/>
                  </a:lnTo>
                  <a:lnTo>
                    <a:pt x="68" y="42"/>
                  </a:lnTo>
                  <a:lnTo>
                    <a:pt x="34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0" name="Freeform 1744"/>
            <p:cNvSpPr>
              <a:spLocks/>
            </p:cNvSpPr>
            <p:nvPr/>
          </p:nvSpPr>
          <p:spPr bwMode="auto">
            <a:xfrm>
              <a:off x="4096" y="1877"/>
              <a:ext cx="140" cy="42"/>
            </a:xfrm>
            <a:custGeom>
              <a:avLst/>
              <a:gdLst>
                <a:gd name="T0" fmla="*/ 0 w 140"/>
                <a:gd name="T1" fmla="*/ 42 h 42"/>
                <a:gd name="T2" fmla="*/ 10 w 140"/>
                <a:gd name="T3" fmla="*/ 42 h 42"/>
                <a:gd name="T4" fmla="*/ 106 w 140"/>
                <a:gd name="T5" fmla="*/ 42 h 42"/>
                <a:gd name="T6" fmla="*/ 140 w 140"/>
                <a:gd name="T7" fmla="*/ 0 h 42"/>
                <a:gd name="T8" fmla="*/ 34 w 140"/>
                <a:gd name="T9" fmla="*/ 0 h 42"/>
                <a:gd name="T10" fmla="*/ 0 w 140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42">
                  <a:moveTo>
                    <a:pt x="0" y="42"/>
                  </a:moveTo>
                  <a:lnTo>
                    <a:pt x="10" y="42"/>
                  </a:lnTo>
                  <a:lnTo>
                    <a:pt x="106" y="42"/>
                  </a:lnTo>
                  <a:lnTo>
                    <a:pt x="140" y="0"/>
                  </a:lnTo>
                  <a:lnTo>
                    <a:pt x="34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892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1" name="Rectangle 1745"/>
            <p:cNvSpPr>
              <a:spLocks noChangeArrowheads="1"/>
            </p:cNvSpPr>
            <p:nvPr/>
          </p:nvSpPr>
          <p:spPr bwMode="auto">
            <a:xfrm>
              <a:off x="4224" y="1940"/>
              <a:ext cx="27" cy="44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2" name="Rectangle 1746"/>
            <p:cNvSpPr>
              <a:spLocks noChangeArrowheads="1"/>
            </p:cNvSpPr>
            <p:nvPr/>
          </p:nvSpPr>
          <p:spPr bwMode="auto">
            <a:xfrm>
              <a:off x="4224" y="2012"/>
              <a:ext cx="27" cy="44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3" name="Rectangle 1747"/>
            <p:cNvSpPr>
              <a:spLocks noChangeArrowheads="1"/>
            </p:cNvSpPr>
            <p:nvPr/>
          </p:nvSpPr>
          <p:spPr bwMode="auto">
            <a:xfrm>
              <a:off x="4224" y="2084"/>
              <a:ext cx="27" cy="44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4" name="Rectangle 1748"/>
            <p:cNvSpPr>
              <a:spLocks noChangeArrowheads="1"/>
            </p:cNvSpPr>
            <p:nvPr/>
          </p:nvSpPr>
          <p:spPr bwMode="auto">
            <a:xfrm>
              <a:off x="4224" y="2156"/>
              <a:ext cx="27" cy="43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5" name="Rectangle 1749"/>
            <p:cNvSpPr>
              <a:spLocks noChangeArrowheads="1"/>
            </p:cNvSpPr>
            <p:nvPr/>
          </p:nvSpPr>
          <p:spPr bwMode="auto">
            <a:xfrm>
              <a:off x="4224" y="2227"/>
              <a:ext cx="27" cy="44"/>
            </a:xfrm>
            <a:prstGeom prst="rect">
              <a:avLst/>
            </a:prstGeom>
            <a:solidFill>
              <a:srgbClr val="85C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Rectangle 1750"/>
            <p:cNvSpPr>
              <a:spLocks noChangeArrowheads="1"/>
            </p:cNvSpPr>
            <p:nvPr/>
          </p:nvSpPr>
          <p:spPr bwMode="auto">
            <a:xfrm>
              <a:off x="4159" y="1940"/>
              <a:ext cx="26" cy="44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Rectangle 1751"/>
            <p:cNvSpPr>
              <a:spLocks noChangeArrowheads="1"/>
            </p:cNvSpPr>
            <p:nvPr/>
          </p:nvSpPr>
          <p:spPr bwMode="auto">
            <a:xfrm>
              <a:off x="4159" y="2012"/>
              <a:ext cx="26" cy="44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Rectangle 1752"/>
            <p:cNvSpPr>
              <a:spLocks noChangeArrowheads="1"/>
            </p:cNvSpPr>
            <p:nvPr/>
          </p:nvSpPr>
          <p:spPr bwMode="auto">
            <a:xfrm>
              <a:off x="4159" y="2084"/>
              <a:ext cx="26" cy="44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Rectangle 1753"/>
            <p:cNvSpPr>
              <a:spLocks noChangeArrowheads="1"/>
            </p:cNvSpPr>
            <p:nvPr/>
          </p:nvSpPr>
          <p:spPr bwMode="auto">
            <a:xfrm>
              <a:off x="4159" y="2156"/>
              <a:ext cx="26" cy="43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Rectangle 1754"/>
            <p:cNvSpPr>
              <a:spLocks noChangeArrowheads="1"/>
            </p:cNvSpPr>
            <p:nvPr/>
          </p:nvSpPr>
          <p:spPr bwMode="auto">
            <a:xfrm>
              <a:off x="4159" y="2227"/>
              <a:ext cx="26" cy="44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Rectangle 1755"/>
            <p:cNvSpPr>
              <a:spLocks noChangeArrowheads="1"/>
            </p:cNvSpPr>
            <p:nvPr/>
          </p:nvSpPr>
          <p:spPr bwMode="auto">
            <a:xfrm>
              <a:off x="4112" y="1940"/>
              <a:ext cx="27" cy="44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Rectangle 1756"/>
            <p:cNvSpPr>
              <a:spLocks noChangeArrowheads="1"/>
            </p:cNvSpPr>
            <p:nvPr/>
          </p:nvSpPr>
          <p:spPr bwMode="auto">
            <a:xfrm>
              <a:off x="4112" y="2012"/>
              <a:ext cx="27" cy="44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Rectangle 1757"/>
            <p:cNvSpPr>
              <a:spLocks noChangeArrowheads="1"/>
            </p:cNvSpPr>
            <p:nvPr/>
          </p:nvSpPr>
          <p:spPr bwMode="auto">
            <a:xfrm>
              <a:off x="4112" y="2084"/>
              <a:ext cx="27" cy="44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Rectangle 1758"/>
            <p:cNvSpPr>
              <a:spLocks noChangeArrowheads="1"/>
            </p:cNvSpPr>
            <p:nvPr/>
          </p:nvSpPr>
          <p:spPr bwMode="auto">
            <a:xfrm>
              <a:off x="4112" y="2156"/>
              <a:ext cx="27" cy="43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5" name="Rectangle 1759"/>
            <p:cNvSpPr>
              <a:spLocks noChangeArrowheads="1"/>
            </p:cNvSpPr>
            <p:nvPr/>
          </p:nvSpPr>
          <p:spPr bwMode="auto">
            <a:xfrm>
              <a:off x="4112" y="2227"/>
              <a:ext cx="27" cy="44"/>
            </a:xfrm>
            <a:prstGeom prst="rect">
              <a:avLst/>
            </a:prstGeom>
            <a:solidFill>
              <a:srgbClr val="F1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Rectangle 1760"/>
            <p:cNvSpPr>
              <a:spLocks noChangeArrowheads="1"/>
            </p:cNvSpPr>
            <p:nvPr/>
          </p:nvSpPr>
          <p:spPr bwMode="auto">
            <a:xfrm>
              <a:off x="3797" y="1915"/>
              <a:ext cx="125" cy="394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Rectangle 1761"/>
            <p:cNvSpPr>
              <a:spLocks noChangeArrowheads="1"/>
            </p:cNvSpPr>
            <p:nvPr/>
          </p:nvSpPr>
          <p:spPr bwMode="auto">
            <a:xfrm>
              <a:off x="3748" y="1915"/>
              <a:ext cx="124" cy="394"/>
            </a:xfrm>
            <a:prstGeom prst="rect">
              <a:avLst/>
            </a:prstGeom>
            <a:solidFill>
              <a:srgbClr val="892E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Freeform 1762"/>
            <p:cNvSpPr>
              <a:spLocks/>
            </p:cNvSpPr>
            <p:nvPr/>
          </p:nvSpPr>
          <p:spPr bwMode="auto">
            <a:xfrm>
              <a:off x="3748" y="1915"/>
              <a:ext cx="124" cy="394"/>
            </a:xfrm>
            <a:custGeom>
              <a:avLst/>
              <a:gdLst>
                <a:gd name="T0" fmla="*/ 0 w 124"/>
                <a:gd name="T1" fmla="*/ 0 h 394"/>
                <a:gd name="T2" fmla="*/ 0 w 124"/>
                <a:gd name="T3" fmla="*/ 394 h 394"/>
                <a:gd name="T4" fmla="*/ 124 w 124"/>
                <a:gd name="T5" fmla="*/ 0 h 394"/>
                <a:gd name="T6" fmla="*/ 0 w 124"/>
                <a:gd name="T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4" h="394">
                  <a:moveTo>
                    <a:pt x="0" y="0"/>
                  </a:moveTo>
                  <a:lnTo>
                    <a:pt x="0" y="394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1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Rectangle 1763"/>
            <p:cNvSpPr>
              <a:spLocks noChangeArrowheads="1"/>
            </p:cNvSpPr>
            <p:nvPr/>
          </p:nvSpPr>
          <p:spPr bwMode="auto">
            <a:xfrm>
              <a:off x="3763" y="1947"/>
              <a:ext cx="40" cy="13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Rectangle 1764"/>
            <p:cNvSpPr>
              <a:spLocks noChangeArrowheads="1"/>
            </p:cNvSpPr>
            <p:nvPr/>
          </p:nvSpPr>
          <p:spPr bwMode="auto">
            <a:xfrm>
              <a:off x="3820" y="1947"/>
              <a:ext cx="40" cy="13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Rectangle 1765"/>
            <p:cNvSpPr>
              <a:spLocks noChangeArrowheads="1"/>
            </p:cNvSpPr>
            <p:nvPr/>
          </p:nvSpPr>
          <p:spPr bwMode="auto">
            <a:xfrm>
              <a:off x="3763" y="1964"/>
              <a:ext cx="40" cy="13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Rectangle 1766"/>
            <p:cNvSpPr>
              <a:spLocks noChangeArrowheads="1"/>
            </p:cNvSpPr>
            <p:nvPr/>
          </p:nvSpPr>
          <p:spPr bwMode="auto">
            <a:xfrm>
              <a:off x="3820" y="1964"/>
              <a:ext cx="40" cy="13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Rectangle 1767"/>
            <p:cNvSpPr>
              <a:spLocks noChangeArrowheads="1"/>
            </p:cNvSpPr>
            <p:nvPr/>
          </p:nvSpPr>
          <p:spPr bwMode="auto">
            <a:xfrm>
              <a:off x="3763" y="1982"/>
              <a:ext cx="40" cy="13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Rectangle 1768"/>
            <p:cNvSpPr>
              <a:spLocks noChangeArrowheads="1"/>
            </p:cNvSpPr>
            <p:nvPr/>
          </p:nvSpPr>
          <p:spPr bwMode="auto">
            <a:xfrm>
              <a:off x="3820" y="1982"/>
              <a:ext cx="40" cy="13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Rectangle 1769"/>
            <p:cNvSpPr>
              <a:spLocks noChangeArrowheads="1"/>
            </p:cNvSpPr>
            <p:nvPr/>
          </p:nvSpPr>
          <p:spPr bwMode="auto">
            <a:xfrm>
              <a:off x="3763" y="1999"/>
              <a:ext cx="40" cy="13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Rectangle 1770"/>
            <p:cNvSpPr>
              <a:spLocks noChangeArrowheads="1"/>
            </p:cNvSpPr>
            <p:nvPr/>
          </p:nvSpPr>
          <p:spPr bwMode="auto">
            <a:xfrm>
              <a:off x="3820" y="1999"/>
              <a:ext cx="40" cy="13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Rectangle 1771"/>
            <p:cNvSpPr>
              <a:spLocks noChangeArrowheads="1"/>
            </p:cNvSpPr>
            <p:nvPr/>
          </p:nvSpPr>
          <p:spPr bwMode="auto">
            <a:xfrm>
              <a:off x="3763" y="2017"/>
              <a:ext cx="40" cy="13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Rectangle 1772"/>
            <p:cNvSpPr>
              <a:spLocks noChangeArrowheads="1"/>
            </p:cNvSpPr>
            <p:nvPr/>
          </p:nvSpPr>
          <p:spPr bwMode="auto">
            <a:xfrm>
              <a:off x="3820" y="2017"/>
              <a:ext cx="40" cy="13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Freeform 1773"/>
            <p:cNvSpPr>
              <a:spLocks/>
            </p:cNvSpPr>
            <p:nvPr/>
          </p:nvSpPr>
          <p:spPr bwMode="auto">
            <a:xfrm>
              <a:off x="3763" y="2034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Freeform 1774"/>
            <p:cNvSpPr>
              <a:spLocks/>
            </p:cNvSpPr>
            <p:nvPr/>
          </p:nvSpPr>
          <p:spPr bwMode="auto">
            <a:xfrm>
              <a:off x="3820" y="2034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Freeform 1775"/>
            <p:cNvSpPr>
              <a:spLocks/>
            </p:cNvSpPr>
            <p:nvPr/>
          </p:nvSpPr>
          <p:spPr bwMode="auto">
            <a:xfrm>
              <a:off x="3763" y="2051"/>
              <a:ext cx="40" cy="14"/>
            </a:xfrm>
            <a:custGeom>
              <a:avLst/>
              <a:gdLst>
                <a:gd name="T0" fmla="*/ 29 w 40"/>
                <a:gd name="T1" fmla="*/ 0 h 14"/>
                <a:gd name="T2" fmla="*/ 0 w 40"/>
                <a:gd name="T3" fmla="*/ 0 h 14"/>
                <a:gd name="T4" fmla="*/ 0 w 40"/>
                <a:gd name="T5" fmla="*/ 14 h 14"/>
                <a:gd name="T6" fmla="*/ 29 w 40"/>
                <a:gd name="T7" fmla="*/ 14 h 14"/>
                <a:gd name="T8" fmla="*/ 34 w 40"/>
                <a:gd name="T9" fmla="*/ 14 h 14"/>
                <a:gd name="T10" fmla="*/ 40 w 40"/>
                <a:gd name="T11" fmla="*/ 14 h 14"/>
                <a:gd name="T12" fmla="*/ 40 w 40"/>
                <a:gd name="T13" fmla="*/ 0 h 14"/>
                <a:gd name="T14" fmla="*/ 34 w 40"/>
                <a:gd name="T15" fmla="*/ 0 h 14"/>
                <a:gd name="T16" fmla="*/ 29 w 40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">
                  <a:moveTo>
                    <a:pt x="29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9" y="14"/>
                  </a:lnTo>
                  <a:lnTo>
                    <a:pt x="34" y="14"/>
                  </a:lnTo>
                  <a:lnTo>
                    <a:pt x="40" y="14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Freeform 1776"/>
            <p:cNvSpPr>
              <a:spLocks/>
            </p:cNvSpPr>
            <p:nvPr/>
          </p:nvSpPr>
          <p:spPr bwMode="auto">
            <a:xfrm>
              <a:off x="3820" y="2051"/>
              <a:ext cx="40" cy="14"/>
            </a:xfrm>
            <a:custGeom>
              <a:avLst/>
              <a:gdLst>
                <a:gd name="T0" fmla="*/ 29 w 40"/>
                <a:gd name="T1" fmla="*/ 0 h 14"/>
                <a:gd name="T2" fmla="*/ 0 w 40"/>
                <a:gd name="T3" fmla="*/ 0 h 14"/>
                <a:gd name="T4" fmla="*/ 0 w 40"/>
                <a:gd name="T5" fmla="*/ 14 h 14"/>
                <a:gd name="T6" fmla="*/ 29 w 40"/>
                <a:gd name="T7" fmla="*/ 14 h 14"/>
                <a:gd name="T8" fmla="*/ 34 w 40"/>
                <a:gd name="T9" fmla="*/ 14 h 14"/>
                <a:gd name="T10" fmla="*/ 40 w 40"/>
                <a:gd name="T11" fmla="*/ 14 h 14"/>
                <a:gd name="T12" fmla="*/ 40 w 40"/>
                <a:gd name="T13" fmla="*/ 0 h 14"/>
                <a:gd name="T14" fmla="*/ 34 w 40"/>
                <a:gd name="T15" fmla="*/ 0 h 14"/>
                <a:gd name="T16" fmla="*/ 29 w 40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">
                  <a:moveTo>
                    <a:pt x="29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9" y="14"/>
                  </a:lnTo>
                  <a:lnTo>
                    <a:pt x="34" y="14"/>
                  </a:lnTo>
                  <a:lnTo>
                    <a:pt x="40" y="14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Freeform 1777"/>
            <p:cNvSpPr>
              <a:spLocks/>
            </p:cNvSpPr>
            <p:nvPr/>
          </p:nvSpPr>
          <p:spPr bwMode="auto">
            <a:xfrm>
              <a:off x="3763" y="2068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Freeform 1778"/>
            <p:cNvSpPr>
              <a:spLocks/>
            </p:cNvSpPr>
            <p:nvPr/>
          </p:nvSpPr>
          <p:spPr bwMode="auto">
            <a:xfrm>
              <a:off x="3820" y="2068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Freeform 1779"/>
            <p:cNvSpPr>
              <a:spLocks/>
            </p:cNvSpPr>
            <p:nvPr/>
          </p:nvSpPr>
          <p:spPr bwMode="auto">
            <a:xfrm>
              <a:off x="3763" y="2086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Freeform 1780"/>
            <p:cNvSpPr>
              <a:spLocks/>
            </p:cNvSpPr>
            <p:nvPr/>
          </p:nvSpPr>
          <p:spPr bwMode="auto">
            <a:xfrm>
              <a:off x="3820" y="2086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Freeform 1781"/>
            <p:cNvSpPr>
              <a:spLocks/>
            </p:cNvSpPr>
            <p:nvPr/>
          </p:nvSpPr>
          <p:spPr bwMode="auto">
            <a:xfrm>
              <a:off x="3763" y="2103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Freeform 1782"/>
            <p:cNvSpPr>
              <a:spLocks/>
            </p:cNvSpPr>
            <p:nvPr/>
          </p:nvSpPr>
          <p:spPr bwMode="auto">
            <a:xfrm>
              <a:off x="3820" y="2103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Freeform 1783"/>
            <p:cNvSpPr>
              <a:spLocks/>
            </p:cNvSpPr>
            <p:nvPr/>
          </p:nvSpPr>
          <p:spPr bwMode="auto">
            <a:xfrm>
              <a:off x="3763" y="2121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Freeform 1784"/>
            <p:cNvSpPr>
              <a:spLocks/>
            </p:cNvSpPr>
            <p:nvPr/>
          </p:nvSpPr>
          <p:spPr bwMode="auto">
            <a:xfrm>
              <a:off x="3820" y="2121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Freeform 1785"/>
            <p:cNvSpPr>
              <a:spLocks/>
            </p:cNvSpPr>
            <p:nvPr/>
          </p:nvSpPr>
          <p:spPr bwMode="auto">
            <a:xfrm>
              <a:off x="3763" y="2138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Freeform 1786"/>
            <p:cNvSpPr>
              <a:spLocks/>
            </p:cNvSpPr>
            <p:nvPr/>
          </p:nvSpPr>
          <p:spPr bwMode="auto">
            <a:xfrm>
              <a:off x="3820" y="2138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Freeform 1787"/>
            <p:cNvSpPr>
              <a:spLocks/>
            </p:cNvSpPr>
            <p:nvPr/>
          </p:nvSpPr>
          <p:spPr bwMode="auto">
            <a:xfrm>
              <a:off x="3763" y="2156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Freeform 1788"/>
            <p:cNvSpPr>
              <a:spLocks/>
            </p:cNvSpPr>
            <p:nvPr/>
          </p:nvSpPr>
          <p:spPr bwMode="auto">
            <a:xfrm>
              <a:off x="3820" y="2156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Freeform 1789"/>
            <p:cNvSpPr>
              <a:spLocks/>
            </p:cNvSpPr>
            <p:nvPr/>
          </p:nvSpPr>
          <p:spPr bwMode="auto">
            <a:xfrm>
              <a:off x="3763" y="2173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Freeform 1790"/>
            <p:cNvSpPr>
              <a:spLocks/>
            </p:cNvSpPr>
            <p:nvPr/>
          </p:nvSpPr>
          <p:spPr bwMode="auto">
            <a:xfrm>
              <a:off x="3820" y="2173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Freeform 1791"/>
            <p:cNvSpPr>
              <a:spLocks/>
            </p:cNvSpPr>
            <p:nvPr/>
          </p:nvSpPr>
          <p:spPr bwMode="auto">
            <a:xfrm>
              <a:off x="3763" y="2191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Freeform 1792"/>
            <p:cNvSpPr>
              <a:spLocks/>
            </p:cNvSpPr>
            <p:nvPr/>
          </p:nvSpPr>
          <p:spPr bwMode="auto">
            <a:xfrm>
              <a:off x="3820" y="2191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1793"/>
            <p:cNvSpPr>
              <a:spLocks/>
            </p:cNvSpPr>
            <p:nvPr/>
          </p:nvSpPr>
          <p:spPr bwMode="auto">
            <a:xfrm>
              <a:off x="3763" y="2208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Freeform 1794"/>
            <p:cNvSpPr>
              <a:spLocks/>
            </p:cNvSpPr>
            <p:nvPr/>
          </p:nvSpPr>
          <p:spPr bwMode="auto">
            <a:xfrm>
              <a:off x="3820" y="2208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Freeform 1795"/>
            <p:cNvSpPr>
              <a:spLocks/>
            </p:cNvSpPr>
            <p:nvPr/>
          </p:nvSpPr>
          <p:spPr bwMode="auto">
            <a:xfrm>
              <a:off x="3763" y="2225"/>
              <a:ext cx="40" cy="14"/>
            </a:xfrm>
            <a:custGeom>
              <a:avLst/>
              <a:gdLst>
                <a:gd name="T0" fmla="*/ 29 w 40"/>
                <a:gd name="T1" fmla="*/ 0 h 14"/>
                <a:gd name="T2" fmla="*/ 0 w 40"/>
                <a:gd name="T3" fmla="*/ 0 h 14"/>
                <a:gd name="T4" fmla="*/ 0 w 40"/>
                <a:gd name="T5" fmla="*/ 14 h 14"/>
                <a:gd name="T6" fmla="*/ 29 w 40"/>
                <a:gd name="T7" fmla="*/ 14 h 14"/>
                <a:gd name="T8" fmla="*/ 34 w 40"/>
                <a:gd name="T9" fmla="*/ 14 h 14"/>
                <a:gd name="T10" fmla="*/ 40 w 40"/>
                <a:gd name="T11" fmla="*/ 14 h 14"/>
                <a:gd name="T12" fmla="*/ 40 w 40"/>
                <a:gd name="T13" fmla="*/ 0 h 14"/>
                <a:gd name="T14" fmla="*/ 34 w 40"/>
                <a:gd name="T15" fmla="*/ 0 h 14"/>
                <a:gd name="T16" fmla="*/ 29 w 40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">
                  <a:moveTo>
                    <a:pt x="29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9" y="14"/>
                  </a:lnTo>
                  <a:lnTo>
                    <a:pt x="34" y="14"/>
                  </a:lnTo>
                  <a:lnTo>
                    <a:pt x="40" y="14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Freeform 1796"/>
            <p:cNvSpPr>
              <a:spLocks/>
            </p:cNvSpPr>
            <p:nvPr/>
          </p:nvSpPr>
          <p:spPr bwMode="auto">
            <a:xfrm>
              <a:off x="3820" y="2225"/>
              <a:ext cx="40" cy="14"/>
            </a:xfrm>
            <a:custGeom>
              <a:avLst/>
              <a:gdLst>
                <a:gd name="T0" fmla="*/ 29 w 40"/>
                <a:gd name="T1" fmla="*/ 0 h 14"/>
                <a:gd name="T2" fmla="*/ 0 w 40"/>
                <a:gd name="T3" fmla="*/ 0 h 14"/>
                <a:gd name="T4" fmla="*/ 0 w 40"/>
                <a:gd name="T5" fmla="*/ 14 h 14"/>
                <a:gd name="T6" fmla="*/ 29 w 40"/>
                <a:gd name="T7" fmla="*/ 14 h 14"/>
                <a:gd name="T8" fmla="*/ 34 w 40"/>
                <a:gd name="T9" fmla="*/ 14 h 14"/>
                <a:gd name="T10" fmla="*/ 40 w 40"/>
                <a:gd name="T11" fmla="*/ 14 h 14"/>
                <a:gd name="T12" fmla="*/ 40 w 40"/>
                <a:gd name="T13" fmla="*/ 0 h 14"/>
                <a:gd name="T14" fmla="*/ 34 w 40"/>
                <a:gd name="T15" fmla="*/ 0 h 14"/>
                <a:gd name="T16" fmla="*/ 29 w 40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4">
                  <a:moveTo>
                    <a:pt x="29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9" y="14"/>
                  </a:lnTo>
                  <a:lnTo>
                    <a:pt x="34" y="14"/>
                  </a:lnTo>
                  <a:lnTo>
                    <a:pt x="40" y="14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Freeform 1797"/>
            <p:cNvSpPr>
              <a:spLocks/>
            </p:cNvSpPr>
            <p:nvPr/>
          </p:nvSpPr>
          <p:spPr bwMode="auto">
            <a:xfrm>
              <a:off x="3763" y="2242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Freeform 1798"/>
            <p:cNvSpPr>
              <a:spLocks/>
            </p:cNvSpPr>
            <p:nvPr/>
          </p:nvSpPr>
          <p:spPr bwMode="auto">
            <a:xfrm>
              <a:off x="3820" y="2242"/>
              <a:ext cx="40" cy="13"/>
            </a:xfrm>
            <a:custGeom>
              <a:avLst/>
              <a:gdLst>
                <a:gd name="T0" fmla="*/ 29 w 40"/>
                <a:gd name="T1" fmla="*/ 0 h 13"/>
                <a:gd name="T2" fmla="*/ 0 w 40"/>
                <a:gd name="T3" fmla="*/ 0 h 13"/>
                <a:gd name="T4" fmla="*/ 0 w 40"/>
                <a:gd name="T5" fmla="*/ 13 h 13"/>
                <a:gd name="T6" fmla="*/ 29 w 40"/>
                <a:gd name="T7" fmla="*/ 13 h 13"/>
                <a:gd name="T8" fmla="*/ 34 w 40"/>
                <a:gd name="T9" fmla="*/ 13 h 13"/>
                <a:gd name="T10" fmla="*/ 40 w 40"/>
                <a:gd name="T11" fmla="*/ 13 h 13"/>
                <a:gd name="T12" fmla="*/ 40 w 40"/>
                <a:gd name="T13" fmla="*/ 0 h 13"/>
                <a:gd name="T14" fmla="*/ 34 w 40"/>
                <a:gd name="T15" fmla="*/ 0 h 13"/>
                <a:gd name="T16" fmla="*/ 29 w 40"/>
                <a:gd name="T1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13">
                  <a:moveTo>
                    <a:pt x="2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9" y="13"/>
                  </a:lnTo>
                  <a:lnTo>
                    <a:pt x="34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Rectangle 1799"/>
            <p:cNvSpPr>
              <a:spLocks noChangeArrowheads="1"/>
            </p:cNvSpPr>
            <p:nvPr/>
          </p:nvSpPr>
          <p:spPr bwMode="auto">
            <a:xfrm>
              <a:off x="3882" y="1947"/>
              <a:ext cx="24" cy="13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Rectangle 1800"/>
            <p:cNvSpPr>
              <a:spLocks noChangeArrowheads="1"/>
            </p:cNvSpPr>
            <p:nvPr/>
          </p:nvSpPr>
          <p:spPr bwMode="auto">
            <a:xfrm>
              <a:off x="3882" y="1964"/>
              <a:ext cx="24" cy="13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Rectangle 1801"/>
            <p:cNvSpPr>
              <a:spLocks noChangeArrowheads="1"/>
            </p:cNvSpPr>
            <p:nvPr/>
          </p:nvSpPr>
          <p:spPr bwMode="auto">
            <a:xfrm>
              <a:off x="3882" y="1982"/>
              <a:ext cx="24" cy="13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Rectangle 1802"/>
            <p:cNvSpPr>
              <a:spLocks noChangeArrowheads="1"/>
            </p:cNvSpPr>
            <p:nvPr/>
          </p:nvSpPr>
          <p:spPr bwMode="auto">
            <a:xfrm>
              <a:off x="3882" y="1999"/>
              <a:ext cx="24" cy="13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Rectangle 1803"/>
            <p:cNvSpPr>
              <a:spLocks noChangeArrowheads="1"/>
            </p:cNvSpPr>
            <p:nvPr/>
          </p:nvSpPr>
          <p:spPr bwMode="auto">
            <a:xfrm>
              <a:off x="3882" y="2017"/>
              <a:ext cx="24" cy="13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Rectangle 1804"/>
            <p:cNvSpPr>
              <a:spLocks noChangeArrowheads="1"/>
            </p:cNvSpPr>
            <p:nvPr/>
          </p:nvSpPr>
          <p:spPr bwMode="auto">
            <a:xfrm>
              <a:off x="3882" y="2034"/>
              <a:ext cx="24" cy="13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Rectangle 1805"/>
            <p:cNvSpPr>
              <a:spLocks noChangeArrowheads="1"/>
            </p:cNvSpPr>
            <p:nvPr/>
          </p:nvSpPr>
          <p:spPr bwMode="auto">
            <a:xfrm>
              <a:off x="3882" y="2051"/>
              <a:ext cx="24" cy="14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Rectangle 1806"/>
            <p:cNvSpPr>
              <a:spLocks noChangeArrowheads="1"/>
            </p:cNvSpPr>
            <p:nvPr/>
          </p:nvSpPr>
          <p:spPr bwMode="auto">
            <a:xfrm>
              <a:off x="3882" y="2068"/>
              <a:ext cx="24" cy="13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Rectangle 1807"/>
            <p:cNvSpPr>
              <a:spLocks noChangeArrowheads="1"/>
            </p:cNvSpPr>
            <p:nvPr/>
          </p:nvSpPr>
          <p:spPr bwMode="auto">
            <a:xfrm>
              <a:off x="3882" y="2086"/>
              <a:ext cx="24" cy="13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Rectangle 1808"/>
            <p:cNvSpPr>
              <a:spLocks noChangeArrowheads="1"/>
            </p:cNvSpPr>
            <p:nvPr/>
          </p:nvSpPr>
          <p:spPr bwMode="auto">
            <a:xfrm>
              <a:off x="3882" y="2103"/>
              <a:ext cx="24" cy="13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Rectangle 1809"/>
            <p:cNvSpPr>
              <a:spLocks noChangeArrowheads="1"/>
            </p:cNvSpPr>
            <p:nvPr/>
          </p:nvSpPr>
          <p:spPr bwMode="auto">
            <a:xfrm>
              <a:off x="3882" y="2121"/>
              <a:ext cx="24" cy="13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Rectangle 1810"/>
            <p:cNvSpPr>
              <a:spLocks noChangeArrowheads="1"/>
            </p:cNvSpPr>
            <p:nvPr/>
          </p:nvSpPr>
          <p:spPr bwMode="auto">
            <a:xfrm>
              <a:off x="3882" y="2138"/>
              <a:ext cx="24" cy="13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Rectangle 1811"/>
            <p:cNvSpPr>
              <a:spLocks noChangeArrowheads="1"/>
            </p:cNvSpPr>
            <p:nvPr/>
          </p:nvSpPr>
          <p:spPr bwMode="auto">
            <a:xfrm>
              <a:off x="3882" y="2156"/>
              <a:ext cx="24" cy="13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Rectangle 1812"/>
            <p:cNvSpPr>
              <a:spLocks noChangeArrowheads="1"/>
            </p:cNvSpPr>
            <p:nvPr/>
          </p:nvSpPr>
          <p:spPr bwMode="auto">
            <a:xfrm>
              <a:off x="3882" y="2173"/>
              <a:ext cx="24" cy="13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Rectangle 1813"/>
            <p:cNvSpPr>
              <a:spLocks noChangeArrowheads="1"/>
            </p:cNvSpPr>
            <p:nvPr/>
          </p:nvSpPr>
          <p:spPr bwMode="auto">
            <a:xfrm>
              <a:off x="3882" y="2191"/>
              <a:ext cx="24" cy="13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Rectangle 1814"/>
            <p:cNvSpPr>
              <a:spLocks noChangeArrowheads="1"/>
            </p:cNvSpPr>
            <p:nvPr/>
          </p:nvSpPr>
          <p:spPr bwMode="auto">
            <a:xfrm>
              <a:off x="3882" y="2208"/>
              <a:ext cx="24" cy="13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Rectangle 1815"/>
            <p:cNvSpPr>
              <a:spLocks noChangeArrowheads="1"/>
            </p:cNvSpPr>
            <p:nvPr/>
          </p:nvSpPr>
          <p:spPr bwMode="auto">
            <a:xfrm>
              <a:off x="3882" y="2225"/>
              <a:ext cx="24" cy="14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Rectangle 1816"/>
            <p:cNvSpPr>
              <a:spLocks noChangeArrowheads="1"/>
            </p:cNvSpPr>
            <p:nvPr/>
          </p:nvSpPr>
          <p:spPr bwMode="auto">
            <a:xfrm>
              <a:off x="3882" y="2242"/>
              <a:ext cx="24" cy="13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Rectangle 1817"/>
            <p:cNvSpPr>
              <a:spLocks noChangeArrowheads="1"/>
            </p:cNvSpPr>
            <p:nvPr/>
          </p:nvSpPr>
          <p:spPr bwMode="auto">
            <a:xfrm>
              <a:off x="3503" y="1716"/>
              <a:ext cx="55" cy="356"/>
            </a:xfrm>
            <a:prstGeom prst="rect">
              <a:avLst/>
            </a:prstGeom>
            <a:solidFill>
              <a:srgbClr val="E66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Rectangle 1818"/>
            <p:cNvSpPr>
              <a:spLocks noChangeArrowheads="1"/>
            </p:cNvSpPr>
            <p:nvPr/>
          </p:nvSpPr>
          <p:spPr bwMode="auto">
            <a:xfrm>
              <a:off x="3415" y="1716"/>
              <a:ext cx="88" cy="356"/>
            </a:xfrm>
            <a:prstGeom prst="rect">
              <a:avLst/>
            </a:prstGeom>
            <a:solidFill>
              <a:srgbClr val="741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1819"/>
            <p:cNvSpPr>
              <a:spLocks/>
            </p:cNvSpPr>
            <p:nvPr/>
          </p:nvSpPr>
          <p:spPr bwMode="auto">
            <a:xfrm>
              <a:off x="3415" y="1716"/>
              <a:ext cx="84" cy="356"/>
            </a:xfrm>
            <a:custGeom>
              <a:avLst/>
              <a:gdLst>
                <a:gd name="T0" fmla="*/ 0 w 84"/>
                <a:gd name="T1" fmla="*/ 0 h 356"/>
                <a:gd name="T2" fmla="*/ 0 w 84"/>
                <a:gd name="T3" fmla="*/ 356 h 356"/>
                <a:gd name="T4" fmla="*/ 84 w 84"/>
                <a:gd name="T5" fmla="*/ 0 h 356"/>
                <a:gd name="T6" fmla="*/ 0 w 84"/>
                <a:gd name="T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356">
                  <a:moveTo>
                    <a:pt x="0" y="0"/>
                  </a:moveTo>
                  <a:lnTo>
                    <a:pt x="0" y="356"/>
                  </a:lnTo>
                  <a:lnTo>
                    <a:pt x="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1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Rectangle 1820"/>
            <p:cNvSpPr>
              <a:spLocks noChangeArrowheads="1"/>
            </p:cNvSpPr>
            <p:nvPr/>
          </p:nvSpPr>
          <p:spPr bwMode="auto">
            <a:xfrm>
              <a:off x="3415" y="1731"/>
              <a:ext cx="88" cy="16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Rectangle 1821"/>
            <p:cNvSpPr>
              <a:spLocks noChangeArrowheads="1"/>
            </p:cNvSpPr>
            <p:nvPr/>
          </p:nvSpPr>
          <p:spPr bwMode="auto">
            <a:xfrm>
              <a:off x="3415" y="1758"/>
              <a:ext cx="88" cy="17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Rectangle 1822"/>
            <p:cNvSpPr>
              <a:spLocks noChangeArrowheads="1"/>
            </p:cNvSpPr>
            <p:nvPr/>
          </p:nvSpPr>
          <p:spPr bwMode="auto">
            <a:xfrm>
              <a:off x="3415" y="1786"/>
              <a:ext cx="88" cy="16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Rectangle 1823"/>
            <p:cNvSpPr>
              <a:spLocks noChangeArrowheads="1"/>
            </p:cNvSpPr>
            <p:nvPr/>
          </p:nvSpPr>
          <p:spPr bwMode="auto">
            <a:xfrm>
              <a:off x="3415" y="1814"/>
              <a:ext cx="88" cy="16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Rectangle 1824"/>
            <p:cNvSpPr>
              <a:spLocks noChangeArrowheads="1"/>
            </p:cNvSpPr>
            <p:nvPr/>
          </p:nvSpPr>
          <p:spPr bwMode="auto">
            <a:xfrm>
              <a:off x="3415" y="1842"/>
              <a:ext cx="88" cy="16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Rectangle 1825"/>
            <p:cNvSpPr>
              <a:spLocks noChangeArrowheads="1"/>
            </p:cNvSpPr>
            <p:nvPr/>
          </p:nvSpPr>
          <p:spPr bwMode="auto">
            <a:xfrm>
              <a:off x="3415" y="1870"/>
              <a:ext cx="88" cy="15"/>
            </a:xfrm>
            <a:prstGeom prst="rect">
              <a:avLst/>
            </a:prstGeom>
            <a:solidFill>
              <a:srgbClr val="CA4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" name="Rectangle 1827"/>
          <p:cNvSpPr>
            <a:spLocks noChangeArrowheads="1"/>
          </p:cNvSpPr>
          <p:nvPr/>
        </p:nvSpPr>
        <p:spPr bwMode="auto">
          <a:xfrm>
            <a:off x="5137367" y="1689107"/>
            <a:ext cx="169346" cy="30790"/>
          </a:xfrm>
          <a:prstGeom prst="rect">
            <a:avLst/>
          </a:prstGeom>
          <a:solidFill>
            <a:srgbClr val="CA4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1828"/>
          <p:cNvSpPr>
            <a:spLocks noChangeArrowheads="1"/>
          </p:cNvSpPr>
          <p:nvPr/>
        </p:nvSpPr>
        <p:spPr bwMode="auto">
          <a:xfrm>
            <a:off x="5137367" y="1742990"/>
            <a:ext cx="169346" cy="28866"/>
          </a:xfrm>
          <a:prstGeom prst="rect">
            <a:avLst/>
          </a:prstGeom>
          <a:solidFill>
            <a:srgbClr val="CA4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Rectangle 1829"/>
          <p:cNvSpPr>
            <a:spLocks noChangeArrowheads="1"/>
          </p:cNvSpPr>
          <p:nvPr/>
        </p:nvSpPr>
        <p:spPr bwMode="auto">
          <a:xfrm>
            <a:off x="5137367" y="1794949"/>
            <a:ext cx="169346" cy="30790"/>
          </a:xfrm>
          <a:prstGeom prst="rect">
            <a:avLst/>
          </a:prstGeom>
          <a:solidFill>
            <a:srgbClr val="CA4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Rectangle 1830"/>
          <p:cNvSpPr>
            <a:spLocks noChangeArrowheads="1"/>
          </p:cNvSpPr>
          <p:nvPr/>
        </p:nvSpPr>
        <p:spPr bwMode="auto">
          <a:xfrm>
            <a:off x="5137367" y="1848831"/>
            <a:ext cx="169346" cy="30790"/>
          </a:xfrm>
          <a:prstGeom prst="rect">
            <a:avLst/>
          </a:prstGeom>
          <a:solidFill>
            <a:srgbClr val="CA4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Rectangle 1831"/>
          <p:cNvSpPr>
            <a:spLocks noChangeArrowheads="1"/>
          </p:cNvSpPr>
          <p:nvPr/>
        </p:nvSpPr>
        <p:spPr bwMode="auto">
          <a:xfrm>
            <a:off x="5137367" y="1902714"/>
            <a:ext cx="169346" cy="30790"/>
          </a:xfrm>
          <a:prstGeom prst="rect">
            <a:avLst/>
          </a:prstGeom>
          <a:solidFill>
            <a:srgbClr val="CA4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832"/>
          <p:cNvSpPr>
            <a:spLocks noChangeArrowheads="1"/>
          </p:cNvSpPr>
          <p:nvPr/>
        </p:nvSpPr>
        <p:spPr bwMode="auto">
          <a:xfrm>
            <a:off x="5137367" y="1954672"/>
            <a:ext cx="169346" cy="32715"/>
          </a:xfrm>
          <a:prstGeom prst="rect">
            <a:avLst/>
          </a:prstGeom>
          <a:solidFill>
            <a:srgbClr val="CA4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833"/>
          <p:cNvSpPr>
            <a:spLocks noChangeArrowheads="1"/>
          </p:cNvSpPr>
          <p:nvPr/>
        </p:nvSpPr>
        <p:spPr bwMode="auto">
          <a:xfrm>
            <a:off x="5306712" y="1369660"/>
            <a:ext cx="105841" cy="30790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1834"/>
          <p:cNvSpPr>
            <a:spLocks noChangeArrowheads="1"/>
          </p:cNvSpPr>
          <p:nvPr/>
        </p:nvSpPr>
        <p:spPr bwMode="auto">
          <a:xfrm>
            <a:off x="5306712" y="1421618"/>
            <a:ext cx="105841" cy="32715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Rectangle 1835"/>
          <p:cNvSpPr>
            <a:spLocks noChangeArrowheads="1"/>
          </p:cNvSpPr>
          <p:nvPr/>
        </p:nvSpPr>
        <p:spPr bwMode="auto">
          <a:xfrm>
            <a:off x="5306712" y="1475501"/>
            <a:ext cx="105841" cy="30790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1836"/>
          <p:cNvSpPr>
            <a:spLocks noChangeArrowheads="1"/>
          </p:cNvSpPr>
          <p:nvPr/>
        </p:nvSpPr>
        <p:spPr bwMode="auto">
          <a:xfrm>
            <a:off x="5306712" y="1529384"/>
            <a:ext cx="105841" cy="30790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1837"/>
          <p:cNvSpPr>
            <a:spLocks noChangeArrowheads="1"/>
          </p:cNvSpPr>
          <p:nvPr/>
        </p:nvSpPr>
        <p:spPr bwMode="auto">
          <a:xfrm>
            <a:off x="5306712" y="1583266"/>
            <a:ext cx="105841" cy="30790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1838"/>
          <p:cNvSpPr>
            <a:spLocks noChangeArrowheads="1"/>
          </p:cNvSpPr>
          <p:nvPr/>
        </p:nvSpPr>
        <p:spPr bwMode="auto">
          <a:xfrm>
            <a:off x="5306712" y="1637149"/>
            <a:ext cx="105841" cy="28866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Rectangle 1839"/>
          <p:cNvSpPr>
            <a:spLocks noChangeArrowheads="1"/>
          </p:cNvSpPr>
          <p:nvPr/>
        </p:nvSpPr>
        <p:spPr bwMode="auto">
          <a:xfrm>
            <a:off x="5306712" y="1689107"/>
            <a:ext cx="105841" cy="30790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1840"/>
          <p:cNvSpPr>
            <a:spLocks noChangeArrowheads="1"/>
          </p:cNvSpPr>
          <p:nvPr/>
        </p:nvSpPr>
        <p:spPr bwMode="auto">
          <a:xfrm>
            <a:off x="5306712" y="1742990"/>
            <a:ext cx="105841" cy="28866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Rectangle 1841"/>
          <p:cNvSpPr>
            <a:spLocks noChangeArrowheads="1"/>
          </p:cNvSpPr>
          <p:nvPr/>
        </p:nvSpPr>
        <p:spPr bwMode="auto">
          <a:xfrm>
            <a:off x="5306712" y="1794949"/>
            <a:ext cx="105841" cy="30790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Rectangle 1842"/>
          <p:cNvSpPr>
            <a:spLocks noChangeArrowheads="1"/>
          </p:cNvSpPr>
          <p:nvPr/>
        </p:nvSpPr>
        <p:spPr bwMode="auto">
          <a:xfrm>
            <a:off x="5306712" y="1848831"/>
            <a:ext cx="105841" cy="30790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Rectangle 1843"/>
          <p:cNvSpPr>
            <a:spLocks noChangeArrowheads="1"/>
          </p:cNvSpPr>
          <p:nvPr/>
        </p:nvSpPr>
        <p:spPr bwMode="auto">
          <a:xfrm>
            <a:off x="5306712" y="1902714"/>
            <a:ext cx="105841" cy="30790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Rectangle 1844"/>
          <p:cNvSpPr>
            <a:spLocks noChangeArrowheads="1"/>
          </p:cNvSpPr>
          <p:nvPr/>
        </p:nvSpPr>
        <p:spPr bwMode="auto">
          <a:xfrm>
            <a:off x="5306712" y="1954672"/>
            <a:ext cx="105841" cy="32715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1845"/>
          <p:cNvSpPr>
            <a:spLocks noChangeArrowheads="1"/>
          </p:cNvSpPr>
          <p:nvPr/>
        </p:nvSpPr>
        <p:spPr bwMode="auto">
          <a:xfrm>
            <a:off x="5312486" y="1825739"/>
            <a:ext cx="130858" cy="656215"/>
          </a:xfrm>
          <a:prstGeom prst="rect">
            <a:avLst/>
          </a:prstGeom>
          <a:solidFill>
            <a:srgbClr val="CA4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Rectangle 1846"/>
          <p:cNvSpPr>
            <a:spLocks noChangeArrowheads="1"/>
          </p:cNvSpPr>
          <p:nvPr/>
        </p:nvSpPr>
        <p:spPr bwMode="auto">
          <a:xfrm>
            <a:off x="5108501" y="1825739"/>
            <a:ext cx="203985" cy="656215"/>
          </a:xfrm>
          <a:prstGeom prst="rect">
            <a:avLst/>
          </a:prstGeom>
          <a:solidFill>
            <a:srgbClr val="892E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847"/>
          <p:cNvSpPr>
            <a:spLocks/>
          </p:cNvSpPr>
          <p:nvPr/>
        </p:nvSpPr>
        <p:spPr bwMode="auto">
          <a:xfrm>
            <a:off x="5108501" y="1825739"/>
            <a:ext cx="198211" cy="656215"/>
          </a:xfrm>
          <a:custGeom>
            <a:avLst/>
            <a:gdLst>
              <a:gd name="T0" fmla="*/ 0 w 103"/>
              <a:gd name="T1" fmla="*/ 0 h 341"/>
              <a:gd name="T2" fmla="*/ 0 w 103"/>
              <a:gd name="T3" fmla="*/ 341 h 341"/>
              <a:gd name="T4" fmla="*/ 103 w 103"/>
              <a:gd name="T5" fmla="*/ 0 h 341"/>
              <a:gd name="T6" fmla="*/ 0 w 103"/>
              <a:gd name="T7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3" h="341">
                <a:moveTo>
                  <a:pt x="0" y="0"/>
                </a:moveTo>
                <a:lnTo>
                  <a:pt x="0" y="341"/>
                </a:lnTo>
                <a:lnTo>
                  <a:pt x="103" y="0"/>
                </a:lnTo>
                <a:lnTo>
                  <a:pt x="0" y="0"/>
                </a:lnTo>
                <a:close/>
              </a:path>
            </a:pathLst>
          </a:custGeom>
          <a:solidFill>
            <a:srgbClr val="74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Rectangle 1848"/>
          <p:cNvSpPr>
            <a:spLocks noChangeArrowheads="1"/>
          </p:cNvSpPr>
          <p:nvPr/>
        </p:nvSpPr>
        <p:spPr bwMode="auto">
          <a:xfrm>
            <a:off x="5108501" y="1852680"/>
            <a:ext cx="203985" cy="28866"/>
          </a:xfrm>
          <a:prstGeom prst="rect">
            <a:avLst/>
          </a:prstGeom>
          <a:solidFill>
            <a:srgbClr val="E66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Rectangle 1849"/>
          <p:cNvSpPr>
            <a:spLocks noChangeArrowheads="1"/>
          </p:cNvSpPr>
          <p:nvPr/>
        </p:nvSpPr>
        <p:spPr bwMode="auto">
          <a:xfrm>
            <a:off x="5108501" y="1902714"/>
            <a:ext cx="203985" cy="30790"/>
          </a:xfrm>
          <a:prstGeom prst="rect">
            <a:avLst/>
          </a:prstGeom>
          <a:solidFill>
            <a:srgbClr val="E66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1850"/>
          <p:cNvSpPr>
            <a:spLocks noChangeArrowheads="1"/>
          </p:cNvSpPr>
          <p:nvPr/>
        </p:nvSpPr>
        <p:spPr bwMode="auto">
          <a:xfrm>
            <a:off x="5108501" y="1952748"/>
            <a:ext cx="203985" cy="30790"/>
          </a:xfrm>
          <a:prstGeom prst="rect">
            <a:avLst/>
          </a:prstGeom>
          <a:solidFill>
            <a:srgbClr val="E66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Rectangle 1851"/>
          <p:cNvSpPr>
            <a:spLocks noChangeArrowheads="1"/>
          </p:cNvSpPr>
          <p:nvPr/>
        </p:nvSpPr>
        <p:spPr bwMode="auto">
          <a:xfrm>
            <a:off x="5108501" y="2004706"/>
            <a:ext cx="203985" cy="30790"/>
          </a:xfrm>
          <a:prstGeom prst="rect">
            <a:avLst/>
          </a:prstGeom>
          <a:solidFill>
            <a:srgbClr val="E66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Rectangle 1852"/>
          <p:cNvSpPr>
            <a:spLocks noChangeArrowheads="1"/>
          </p:cNvSpPr>
          <p:nvPr/>
        </p:nvSpPr>
        <p:spPr bwMode="auto">
          <a:xfrm>
            <a:off x="5108501" y="2054740"/>
            <a:ext cx="203985" cy="30790"/>
          </a:xfrm>
          <a:prstGeom prst="rect">
            <a:avLst/>
          </a:prstGeom>
          <a:solidFill>
            <a:srgbClr val="E66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Rectangle 1853"/>
          <p:cNvSpPr>
            <a:spLocks noChangeArrowheads="1"/>
          </p:cNvSpPr>
          <p:nvPr/>
        </p:nvSpPr>
        <p:spPr bwMode="auto">
          <a:xfrm>
            <a:off x="5108501" y="2106699"/>
            <a:ext cx="203985" cy="28866"/>
          </a:xfrm>
          <a:prstGeom prst="rect">
            <a:avLst/>
          </a:prstGeom>
          <a:solidFill>
            <a:srgbClr val="E66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Rectangle 1854"/>
          <p:cNvSpPr>
            <a:spLocks noChangeArrowheads="1"/>
          </p:cNvSpPr>
          <p:nvPr/>
        </p:nvSpPr>
        <p:spPr bwMode="auto">
          <a:xfrm>
            <a:off x="5108501" y="2158657"/>
            <a:ext cx="203985" cy="28866"/>
          </a:xfrm>
          <a:prstGeom prst="rect">
            <a:avLst/>
          </a:prstGeom>
          <a:solidFill>
            <a:srgbClr val="E66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Rectangle 1855"/>
          <p:cNvSpPr>
            <a:spLocks noChangeArrowheads="1"/>
          </p:cNvSpPr>
          <p:nvPr/>
        </p:nvSpPr>
        <p:spPr bwMode="auto">
          <a:xfrm>
            <a:off x="5108501" y="2208691"/>
            <a:ext cx="203985" cy="30790"/>
          </a:xfrm>
          <a:prstGeom prst="rect">
            <a:avLst/>
          </a:prstGeom>
          <a:solidFill>
            <a:srgbClr val="E66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Rectangle 1856"/>
          <p:cNvSpPr>
            <a:spLocks noChangeArrowheads="1"/>
          </p:cNvSpPr>
          <p:nvPr/>
        </p:nvSpPr>
        <p:spPr bwMode="auto">
          <a:xfrm>
            <a:off x="5108501" y="2258725"/>
            <a:ext cx="203985" cy="30790"/>
          </a:xfrm>
          <a:prstGeom prst="rect">
            <a:avLst/>
          </a:prstGeom>
          <a:solidFill>
            <a:srgbClr val="E66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Rectangle 1857"/>
          <p:cNvSpPr>
            <a:spLocks noChangeArrowheads="1"/>
          </p:cNvSpPr>
          <p:nvPr/>
        </p:nvSpPr>
        <p:spPr bwMode="auto">
          <a:xfrm>
            <a:off x="5108501" y="2310683"/>
            <a:ext cx="203985" cy="30790"/>
          </a:xfrm>
          <a:prstGeom prst="rect">
            <a:avLst/>
          </a:prstGeom>
          <a:solidFill>
            <a:srgbClr val="E66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Rectangle 1858"/>
          <p:cNvSpPr>
            <a:spLocks noChangeArrowheads="1"/>
          </p:cNvSpPr>
          <p:nvPr/>
        </p:nvSpPr>
        <p:spPr bwMode="auto">
          <a:xfrm>
            <a:off x="5108501" y="2362641"/>
            <a:ext cx="203985" cy="28866"/>
          </a:xfrm>
          <a:prstGeom prst="rect">
            <a:avLst/>
          </a:prstGeom>
          <a:solidFill>
            <a:srgbClr val="E66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Rectangle 1859"/>
          <p:cNvSpPr>
            <a:spLocks noChangeArrowheads="1"/>
          </p:cNvSpPr>
          <p:nvPr/>
        </p:nvSpPr>
        <p:spPr bwMode="auto">
          <a:xfrm>
            <a:off x="5108501" y="2412675"/>
            <a:ext cx="203985" cy="30790"/>
          </a:xfrm>
          <a:prstGeom prst="rect">
            <a:avLst/>
          </a:prstGeom>
          <a:solidFill>
            <a:srgbClr val="E66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Rectangle 1860"/>
          <p:cNvSpPr>
            <a:spLocks noChangeArrowheads="1"/>
          </p:cNvSpPr>
          <p:nvPr/>
        </p:nvSpPr>
        <p:spPr bwMode="auto">
          <a:xfrm>
            <a:off x="5312486" y="1852680"/>
            <a:ext cx="130858" cy="28866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Rectangle 1861"/>
          <p:cNvSpPr>
            <a:spLocks noChangeArrowheads="1"/>
          </p:cNvSpPr>
          <p:nvPr/>
        </p:nvSpPr>
        <p:spPr bwMode="auto">
          <a:xfrm>
            <a:off x="5312486" y="1902714"/>
            <a:ext cx="130858" cy="30790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Rectangle 1862"/>
          <p:cNvSpPr>
            <a:spLocks noChangeArrowheads="1"/>
          </p:cNvSpPr>
          <p:nvPr/>
        </p:nvSpPr>
        <p:spPr bwMode="auto">
          <a:xfrm>
            <a:off x="5312486" y="1952748"/>
            <a:ext cx="130858" cy="30790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Rectangle 1863"/>
          <p:cNvSpPr>
            <a:spLocks noChangeArrowheads="1"/>
          </p:cNvSpPr>
          <p:nvPr/>
        </p:nvSpPr>
        <p:spPr bwMode="auto">
          <a:xfrm>
            <a:off x="5312486" y="2004706"/>
            <a:ext cx="130858" cy="30790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Rectangle 1864"/>
          <p:cNvSpPr>
            <a:spLocks noChangeArrowheads="1"/>
          </p:cNvSpPr>
          <p:nvPr/>
        </p:nvSpPr>
        <p:spPr bwMode="auto">
          <a:xfrm>
            <a:off x="5312486" y="2054740"/>
            <a:ext cx="130858" cy="30790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Rectangle 1865"/>
          <p:cNvSpPr>
            <a:spLocks noChangeArrowheads="1"/>
          </p:cNvSpPr>
          <p:nvPr/>
        </p:nvSpPr>
        <p:spPr bwMode="auto">
          <a:xfrm>
            <a:off x="5312486" y="2106699"/>
            <a:ext cx="130858" cy="28866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Rectangle 1866"/>
          <p:cNvSpPr>
            <a:spLocks noChangeArrowheads="1"/>
          </p:cNvSpPr>
          <p:nvPr/>
        </p:nvSpPr>
        <p:spPr bwMode="auto">
          <a:xfrm>
            <a:off x="5312486" y="2158657"/>
            <a:ext cx="130858" cy="28866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Rectangle 1867"/>
          <p:cNvSpPr>
            <a:spLocks noChangeArrowheads="1"/>
          </p:cNvSpPr>
          <p:nvPr/>
        </p:nvSpPr>
        <p:spPr bwMode="auto">
          <a:xfrm>
            <a:off x="5312486" y="2208691"/>
            <a:ext cx="130858" cy="30790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Rectangle 1868"/>
          <p:cNvSpPr>
            <a:spLocks noChangeArrowheads="1"/>
          </p:cNvSpPr>
          <p:nvPr/>
        </p:nvSpPr>
        <p:spPr bwMode="auto">
          <a:xfrm>
            <a:off x="5312486" y="2258725"/>
            <a:ext cx="130858" cy="30790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Rectangle 1869"/>
          <p:cNvSpPr>
            <a:spLocks noChangeArrowheads="1"/>
          </p:cNvSpPr>
          <p:nvPr/>
        </p:nvSpPr>
        <p:spPr bwMode="auto">
          <a:xfrm>
            <a:off x="5312486" y="2310683"/>
            <a:ext cx="130858" cy="30790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Rectangle 1870"/>
          <p:cNvSpPr>
            <a:spLocks noChangeArrowheads="1"/>
          </p:cNvSpPr>
          <p:nvPr/>
        </p:nvSpPr>
        <p:spPr bwMode="auto">
          <a:xfrm>
            <a:off x="5312486" y="2362641"/>
            <a:ext cx="130858" cy="28866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Rectangle 1871"/>
          <p:cNvSpPr>
            <a:spLocks noChangeArrowheads="1"/>
          </p:cNvSpPr>
          <p:nvPr/>
        </p:nvSpPr>
        <p:spPr bwMode="auto">
          <a:xfrm>
            <a:off x="5312486" y="2412675"/>
            <a:ext cx="130858" cy="30790"/>
          </a:xfrm>
          <a:prstGeom prst="rect">
            <a:avLst/>
          </a:pr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1872"/>
          <p:cNvSpPr>
            <a:spLocks/>
          </p:cNvSpPr>
          <p:nvPr/>
        </p:nvSpPr>
        <p:spPr bwMode="auto">
          <a:xfrm>
            <a:off x="5229737" y="1246499"/>
            <a:ext cx="182816" cy="94295"/>
          </a:xfrm>
          <a:custGeom>
            <a:avLst/>
            <a:gdLst>
              <a:gd name="T0" fmla="*/ 95 w 95"/>
              <a:gd name="T1" fmla="*/ 49 h 49"/>
              <a:gd name="T2" fmla="*/ 37 w 95"/>
              <a:gd name="T3" fmla="*/ 49 h 49"/>
              <a:gd name="T4" fmla="*/ 0 w 95"/>
              <a:gd name="T5" fmla="*/ 0 h 49"/>
              <a:gd name="T6" fmla="*/ 52 w 95"/>
              <a:gd name="T7" fmla="*/ 0 h 49"/>
              <a:gd name="T8" fmla="*/ 95 w 95"/>
              <a:gd name="T9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49">
                <a:moveTo>
                  <a:pt x="95" y="49"/>
                </a:moveTo>
                <a:lnTo>
                  <a:pt x="37" y="49"/>
                </a:lnTo>
                <a:lnTo>
                  <a:pt x="0" y="0"/>
                </a:lnTo>
                <a:lnTo>
                  <a:pt x="52" y="0"/>
                </a:lnTo>
                <a:lnTo>
                  <a:pt x="95" y="49"/>
                </a:lnTo>
                <a:close/>
              </a:path>
            </a:pathLst>
          </a:custGeom>
          <a:solidFill>
            <a:srgbClr val="CA4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1873"/>
          <p:cNvSpPr>
            <a:spLocks/>
          </p:cNvSpPr>
          <p:nvPr/>
        </p:nvSpPr>
        <p:spPr bwMode="auto">
          <a:xfrm>
            <a:off x="5137367" y="1246499"/>
            <a:ext cx="169346" cy="94295"/>
          </a:xfrm>
          <a:custGeom>
            <a:avLst/>
            <a:gdLst>
              <a:gd name="T0" fmla="*/ 88 w 88"/>
              <a:gd name="T1" fmla="*/ 49 h 49"/>
              <a:gd name="T2" fmla="*/ 0 w 88"/>
              <a:gd name="T3" fmla="*/ 49 h 49"/>
              <a:gd name="T4" fmla="*/ 48 w 88"/>
              <a:gd name="T5" fmla="*/ 0 h 49"/>
              <a:gd name="T6" fmla="*/ 88 w 88"/>
              <a:gd name="T7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" h="49">
                <a:moveTo>
                  <a:pt x="88" y="49"/>
                </a:moveTo>
                <a:lnTo>
                  <a:pt x="0" y="49"/>
                </a:lnTo>
                <a:lnTo>
                  <a:pt x="48" y="0"/>
                </a:lnTo>
                <a:lnTo>
                  <a:pt x="88" y="49"/>
                </a:lnTo>
                <a:close/>
              </a:path>
            </a:pathLst>
          </a:custGeom>
          <a:solidFill>
            <a:srgbClr val="892E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Rectangle 1874"/>
          <p:cNvSpPr>
            <a:spLocks noChangeArrowheads="1"/>
          </p:cNvSpPr>
          <p:nvPr/>
        </p:nvSpPr>
        <p:spPr bwMode="auto">
          <a:xfrm>
            <a:off x="6309316" y="1417769"/>
            <a:ext cx="107765" cy="75050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Rectangle 1875"/>
          <p:cNvSpPr>
            <a:spLocks noChangeArrowheads="1"/>
          </p:cNvSpPr>
          <p:nvPr/>
        </p:nvSpPr>
        <p:spPr bwMode="auto">
          <a:xfrm>
            <a:off x="6143819" y="1417769"/>
            <a:ext cx="165497" cy="750509"/>
          </a:xfrm>
          <a:prstGeom prst="rect">
            <a:avLst/>
          </a:prstGeom>
          <a:solidFill>
            <a:srgbClr val="85C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1876"/>
          <p:cNvSpPr>
            <a:spLocks/>
          </p:cNvSpPr>
          <p:nvPr/>
        </p:nvSpPr>
        <p:spPr bwMode="auto">
          <a:xfrm>
            <a:off x="6143819" y="1417769"/>
            <a:ext cx="161648" cy="750509"/>
          </a:xfrm>
          <a:custGeom>
            <a:avLst/>
            <a:gdLst>
              <a:gd name="T0" fmla="*/ 0 w 84"/>
              <a:gd name="T1" fmla="*/ 0 h 390"/>
              <a:gd name="T2" fmla="*/ 0 w 84"/>
              <a:gd name="T3" fmla="*/ 390 h 390"/>
              <a:gd name="T4" fmla="*/ 84 w 84"/>
              <a:gd name="T5" fmla="*/ 0 h 390"/>
              <a:gd name="T6" fmla="*/ 0 w 84"/>
              <a:gd name="T7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390">
                <a:moveTo>
                  <a:pt x="0" y="0"/>
                </a:moveTo>
                <a:lnTo>
                  <a:pt x="0" y="390"/>
                </a:lnTo>
                <a:lnTo>
                  <a:pt x="84" y="0"/>
                </a:lnTo>
                <a:lnTo>
                  <a:pt x="0" y="0"/>
                </a:lnTo>
                <a:close/>
              </a:path>
            </a:pathLst>
          </a:custGeom>
          <a:solidFill>
            <a:srgbClr val="75B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Rectangle 1877"/>
          <p:cNvSpPr>
            <a:spLocks noChangeArrowheads="1"/>
          </p:cNvSpPr>
          <p:nvPr/>
        </p:nvSpPr>
        <p:spPr bwMode="auto">
          <a:xfrm>
            <a:off x="6157290" y="1448560"/>
            <a:ext cx="134707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Rectangle 1878"/>
          <p:cNvSpPr>
            <a:spLocks noChangeArrowheads="1"/>
          </p:cNvSpPr>
          <p:nvPr/>
        </p:nvSpPr>
        <p:spPr bwMode="auto">
          <a:xfrm>
            <a:off x="6157290" y="1506291"/>
            <a:ext cx="134707" cy="36563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Rectangle 1879"/>
          <p:cNvSpPr>
            <a:spLocks noChangeArrowheads="1"/>
          </p:cNvSpPr>
          <p:nvPr/>
        </p:nvSpPr>
        <p:spPr bwMode="auto">
          <a:xfrm>
            <a:off x="6157290" y="1565947"/>
            <a:ext cx="134707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Rectangle 1880"/>
          <p:cNvSpPr>
            <a:spLocks noChangeArrowheads="1"/>
          </p:cNvSpPr>
          <p:nvPr/>
        </p:nvSpPr>
        <p:spPr bwMode="auto">
          <a:xfrm>
            <a:off x="6157290" y="1623678"/>
            <a:ext cx="134707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Rectangle 1881"/>
          <p:cNvSpPr>
            <a:spLocks noChangeArrowheads="1"/>
          </p:cNvSpPr>
          <p:nvPr/>
        </p:nvSpPr>
        <p:spPr bwMode="auto">
          <a:xfrm>
            <a:off x="6157290" y="1681410"/>
            <a:ext cx="134707" cy="36563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Rectangle 1882"/>
          <p:cNvSpPr>
            <a:spLocks noChangeArrowheads="1"/>
          </p:cNvSpPr>
          <p:nvPr/>
        </p:nvSpPr>
        <p:spPr bwMode="auto">
          <a:xfrm>
            <a:off x="6157290" y="1741066"/>
            <a:ext cx="134707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Rectangle 1883"/>
          <p:cNvSpPr>
            <a:spLocks noChangeArrowheads="1"/>
          </p:cNvSpPr>
          <p:nvPr/>
        </p:nvSpPr>
        <p:spPr bwMode="auto">
          <a:xfrm>
            <a:off x="6157290" y="1798797"/>
            <a:ext cx="134707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Rectangle 1884"/>
          <p:cNvSpPr>
            <a:spLocks noChangeArrowheads="1"/>
          </p:cNvSpPr>
          <p:nvPr/>
        </p:nvSpPr>
        <p:spPr bwMode="auto">
          <a:xfrm>
            <a:off x="6157290" y="1856529"/>
            <a:ext cx="134707" cy="36563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Rectangle 1885"/>
          <p:cNvSpPr>
            <a:spLocks noChangeArrowheads="1"/>
          </p:cNvSpPr>
          <p:nvPr/>
        </p:nvSpPr>
        <p:spPr bwMode="auto">
          <a:xfrm>
            <a:off x="6157290" y="1916185"/>
            <a:ext cx="134707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Rectangle 1886"/>
          <p:cNvSpPr>
            <a:spLocks noChangeArrowheads="1"/>
          </p:cNvSpPr>
          <p:nvPr/>
        </p:nvSpPr>
        <p:spPr bwMode="auto">
          <a:xfrm>
            <a:off x="6157290" y="1973916"/>
            <a:ext cx="134707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Rectangle 1887"/>
          <p:cNvSpPr>
            <a:spLocks noChangeArrowheads="1"/>
          </p:cNvSpPr>
          <p:nvPr/>
        </p:nvSpPr>
        <p:spPr bwMode="auto">
          <a:xfrm>
            <a:off x="6157290" y="2033572"/>
            <a:ext cx="134707" cy="32715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Rectangle 1888"/>
          <p:cNvSpPr>
            <a:spLocks noChangeArrowheads="1"/>
          </p:cNvSpPr>
          <p:nvPr/>
        </p:nvSpPr>
        <p:spPr bwMode="auto">
          <a:xfrm>
            <a:off x="6157290" y="2091303"/>
            <a:ext cx="134707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Rectangle 1889"/>
          <p:cNvSpPr>
            <a:spLocks noChangeArrowheads="1"/>
          </p:cNvSpPr>
          <p:nvPr/>
        </p:nvSpPr>
        <p:spPr bwMode="auto">
          <a:xfrm>
            <a:off x="6328560" y="1448560"/>
            <a:ext cx="69278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Rectangle 1890"/>
          <p:cNvSpPr>
            <a:spLocks noChangeArrowheads="1"/>
          </p:cNvSpPr>
          <p:nvPr/>
        </p:nvSpPr>
        <p:spPr bwMode="auto">
          <a:xfrm>
            <a:off x="6328560" y="1506291"/>
            <a:ext cx="69278" cy="36563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Rectangle 1891"/>
          <p:cNvSpPr>
            <a:spLocks noChangeArrowheads="1"/>
          </p:cNvSpPr>
          <p:nvPr/>
        </p:nvSpPr>
        <p:spPr bwMode="auto">
          <a:xfrm>
            <a:off x="6328560" y="1565947"/>
            <a:ext cx="69278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Rectangle 1892"/>
          <p:cNvSpPr>
            <a:spLocks noChangeArrowheads="1"/>
          </p:cNvSpPr>
          <p:nvPr/>
        </p:nvSpPr>
        <p:spPr bwMode="auto">
          <a:xfrm>
            <a:off x="6328560" y="1623678"/>
            <a:ext cx="69278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Rectangle 1893"/>
          <p:cNvSpPr>
            <a:spLocks noChangeArrowheads="1"/>
          </p:cNvSpPr>
          <p:nvPr/>
        </p:nvSpPr>
        <p:spPr bwMode="auto">
          <a:xfrm>
            <a:off x="6328560" y="1681410"/>
            <a:ext cx="69278" cy="36563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Rectangle 1894"/>
          <p:cNvSpPr>
            <a:spLocks noChangeArrowheads="1"/>
          </p:cNvSpPr>
          <p:nvPr/>
        </p:nvSpPr>
        <p:spPr bwMode="auto">
          <a:xfrm>
            <a:off x="6328560" y="1741066"/>
            <a:ext cx="69278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Rectangle 1895"/>
          <p:cNvSpPr>
            <a:spLocks noChangeArrowheads="1"/>
          </p:cNvSpPr>
          <p:nvPr/>
        </p:nvSpPr>
        <p:spPr bwMode="auto">
          <a:xfrm>
            <a:off x="6328560" y="1798797"/>
            <a:ext cx="69278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Rectangle 1896"/>
          <p:cNvSpPr>
            <a:spLocks noChangeArrowheads="1"/>
          </p:cNvSpPr>
          <p:nvPr/>
        </p:nvSpPr>
        <p:spPr bwMode="auto">
          <a:xfrm>
            <a:off x="6328560" y="1856529"/>
            <a:ext cx="69278" cy="36563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Rectangle 1897"/>
          <p:cNvSpPr>
            <a:spLocks noChangeArrowheads="1"/>
          </p:cNvSpPr>
          <p:nvPr/>
        </p:nvSpPr>
        <p:spPr bwMode="auto">
          <a:xfrm>
            <a:off x="6328560" y="1916185"/>
            <a:ext cx="69278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Rectangle 1898"/>
          <p:cNvSpPr>
            <a:spLocks noChangeArrowheads="1"/>
          </p:cNvSpPr>
          <p:nvPr/>
        </p:nvSpPr>
        <p:spPr bwMode="auto">
          <a:xfrm>
            <a:off x="6328560" y="1973916"/>
            <a:ext cx="69278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Rectangle 1899"/>
          <p:cNvSpPr>
            <a:spLocks noChangeArrowheads="1"/>
          </p:cNvSpPr>
          <p:nvPr/>
        </p:nvSpPr>
        <p:spPr bwMode="auto">
          <a:xfrm>
            <a:off x="6328560" y="2033572"/>
            <a:ext cx="69278" cy="32715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Rectangle 1900"/>
          <p:cNvSpPr>
            <a:spLocks noChangeArrowheads="1"/>
          </p:cNvSpPr>
          <p:nvPr/>
        </p:nvSpPr>
        <p:spPr bwMode="auto">
          <a:xfrm>
            <a:off x="6328560" y="2091303"/>
            <a:ext cx="69278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Rectangle 1901"/>
          <p:cNvSpPr>
            <a:spLocks noChangeArrowheads="1"/>
          </p:cNvSpPr>
          <p:nvPr/>
        </p:nvSpPr>
        <p:spPr bwMode="auto">
          <a:xfrm>
            <a:off x="6317013" y="1760310"/>
            <a:ext cx="130858" cy="72164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Rectangle 1902"/>
          <p:cNvSpPr>
            <a:spLocks noChangeArrowheads="1"/>
          </p:cNvSpPr>
          <p:nvPr/>
        </p:nvSpPr>
        <p:spPr bwMode="auto">
          <a:xfrm>
            <a:off x="6113029" y="1760310"/>
            <a:ext cx="203985" cy="721644"/>
          </a:xfrm>
          <a:prstGeom prst="rect">
            <a:avLst/>
          </a:prstGeom>
          <a:solidFill>
            <a:srgbClr val="85C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1903"/>
          <p:cNvSpPr>
            <a:spLocks/>
          </p:cNvSpPr>
          <p:nvPr/>
        </p:nvSpPr>
        <p:spPr bwMode="auto">
          <a:xfrm>
            <a:off x="6113029" y="1760310"/>
            <a:ext cx="196287" cy="721644"/>
          </a:xfrm>
          <a:custGeom>
            <a:avLst/>
            <a:gdLst>
              <a:gd name="T0" fmla="*/ 0 w 102"/>
              <a:gd name="T1" fmla="*/ 0 h 375"/>
              <a:gd name="T2" fmla="*/ 0 w 102"/>
              <a:gd name="T3" fmla="*/ 375 h 375"/>
              <a:gd name="T4" fmla="*/ 102 w 102"/>
              <a:gd name="T5" fmla="*/ 0 h 375"/>
              <a:gd name="T6" fmla="*/ 0 w 102"/>
              <a:gd name="T7" fmla="*/ 0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2" h="375">
                <a:moveTo>
                  <a:pt x="0" y="0"/>
                </a:moveTo>
                <a:lnTo>
                  <a:pt x="0" y="375"/>
                </a:lnTo>
                <a:lnTo>
                  <a:pt x="102" y="0"/>
                </a:lnTo>
                <a:lnTo>
                  <a:pt x="0" y="0"/>
                </a:lnTo>
                <a:close/>
              </a:path>
            </a:pathLst>
          </a:custGeom>
          <a:solidFill>
            <a:srgbClr val="75B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Rectangle 1904"/>
          <p:cNvSpPr>
            <a:spLocks noChangeArrowheads="1"/>
          </p:cNvSpPr>
          <p:nvPr/>
        </p:nvSpPr>
        <p:spPr bwMode="auto">
          <a:xfrm>
            <a:off x="6128424" y="1789175"/>
            <a:ext cx="173194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Rectangle 1905"/>
          <p:cNvSpPr>
            <a:spLocks noChangeArrowheads="1"/>
          </p:cNvSpPr>
          <p:nvPr/>
        </p:nvSpPr>
        <p:spPr bwMode="auto">
          <a:xfrm>
            <a:off x="6128424" y="1844982"/>
            <a:ext cx="173194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Rectangle 1906"/>
          <p:cNvSpPr>
            <a:spLocks noChangeArrowheads="1"/>
          </p:cNvSpPr>
          <p:nvPr/>
        </p:nvSpPr>
        <p:spPr bwMode="auto">
          <a:xfrm>
            <a:off x="6128424" y="1902714"/>
            <a:ext cx="173194" cy="30790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Rectangle 1907"/>
          <p:cNvSpPr>
            <a:spLocks noChangeArrowheads="1"/>
          </p:cNvSpPr>
          <p:nvPr/>
        </p:nvSpPr>
        <p:spPr bwMode="auto">
          <a:xfrm>
            <a:off x="6128424" y="1958521"/>
            <a:ext cx="173194" cy="32715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Rectangle 1908"/>
          <p:cNvSpPr>
            <a:spLocks noChangeArrowheads="1"/>
          </p:cNvSpPr>
          <p:nvPr/>
        </p:nvSpPr>
        <p:spPr bwMode="auto">
          <a:xfrm>
            <a:off x="6128424" y="2014328"/>
            <a:ext cx="173194" cy="32715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Rectangle 1909"/>
          <p:cNvSpPr>
            <a:spLocks noChangeArrowheads="1"/>
          </p:cNvSpPr>
          <p:nvPr/>
        </p:nvSpPr>
        <p:spPr bwMode="auto">
          <a:xfrm>
            <a:off x="6128424" y="2070135"/>
            <a:ext cx="173194" cy="32715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Rectangle 1910"/>
          <p:cNvSpPr>
            <a:spLocks noChangeArrowheads="1"/>
          </p:cNvSpPr>
          <p:nvPr/>
        </p:nvSpPr>
        <p:spPr bwMode="auto">
          <a:xfrm>
            <a:off x="6128424" y="2125942"/>
            <a:ext cx="173194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Rectangle 1911"/>
          <p:cNvSpPr>
            <a:spLocks noChangeArrowheads="1"/>
          </p:cNvSpPr>
          <p:nvPr/>
        </p:nvSpPr>
        <p:spPr bwMode="auto">
          <a:xfrm>
            <a:off x="6128424" y="2181749"/>
            <a:ext cx="173194" cy="32715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Rectangle 1912"/>
          <p:cNvSpPr>
            <a:spLocks noChangeArrowheads="1"/>
          </p:cNvSpPr>
          <p:nvPr/>
        </p:nvSpPr>
        <p:spPr bwMode="auto">
          <a:xfrm>
            <a:off x="6128424" y="2237557"/>
            <a:ext cx="173194" cy="32715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Rectangle 1913"/>
          <p:cNvSpPr>
            <a:spLocks noChangeArrowheads="1"/>
          </p:cNvSpPr>
          <p:nvPr/>
        </p:nvSpPr>
        <p:spPr bwMode="auto">
          <a:xfrm>
            <a:off x="6128424" y="2295288"/>
            <a:ext cx="173194" cy="30790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Rectangle 1914"/>
          <p:cNvSpPr>
            <a:spLocks noChangeArrowheads="1"/>
          </p:cNvSpPr>
          <p:nvPr/>
        </p:nvSpPr>
        <p:spPr bwMode="auto">
          <a:xfrm>
            <a:off x="6128424" y="2349171"/>
            <a:ext cx="173194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Rectangle 1915"/>
          <p:cNvSpPr>
            <a:spLocks noChangeArrowheads="1"/>
          </p:cNvSpPr>
          <p:nvPr/>
        </p:nvSpPr>
        <p:spPr bwMode="auto">
          <a:xfrm>
            <a:off x="6128424" y="2404978"/>
            <a:ext cx="173194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Rectangle 1916"/>
          <p:cNvSpPr>
            <a:spLocks noChangeArrowheads="1"/>
          </p:cNvSpPr>
          <p:nvPr/>
        </p:nvSpPr>
        <p:spPr bwMode="auto">
          <a:xfrm>
            <a:off x="6336257" y="1789175"/>
            <a:ext cx="96219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Rectangle 1917"/>
          <p:cNvSpPr>
            <a:spLocks noChangeArrowheads="1"/>
          </p:cNvSpPr>
          <p:nvPr/>
        </p:nvSpPr>
        <p:spPr bwMode="auto">
          <a:xfrm>
            <a:off x="6336257" y="1844982"/>
            <a:ext cx="96219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Rectangle 1918"/>
          <p:cNvSpPr>
            <a:spLocks noChangeArrowheads="1"/>
          </p:cNvSpPr>
          <p:nvPr/>
        </p:nvSpPr>
        <p:spPr bwMode="auto">
          <a:xfrm>
            <a:off x="6336257" y="1902714"/>
            <a:ext cx="96219" cy="30790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Rectangle 1919"/>
          <p:cNvSpPr>
            <a:spLocks noChangeArrowheads="1"/>
          </p:cNvSpPr>
          <p:nvPr/>
        </p:nvSpPr>
        <p:spPr bwMode="auto">
          <a:xfrm>
            <a:off x="6336257" y="1958521"/>
            <a:ext cx="96219" cy="32715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Rectangle 1920"/>
          <p:cNvSpPr>
            <a:spLocks noChangeArrowheads="1"/>
          </p:cNvSpPr>
          <p:nvPr/>
        </p:nvSpPr>
        <p:spPr bwMode="auto">
          <a:xfrm>
            <a:off x="6336257" y="2014328"/>
            <a:ext cx="96219" cy="32715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Rectangle 1921"/>
          <p:cNvSpPr>
            <a:spLocks noChangeArrowheads="1"/>
          </p:cNvSpPr>
          <p:nvPr/>
        </p:nvSpPr>
        <p:spPr bwMode="auto">
          <a:xfrm>
            <a:off x="6336257" y="2070135"/>
            <a:ext cx="96219" cy="32715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Rectangle 1922"/>
          <p:cNvSpPr>
            <a:spLocks noChangeArrowheads="1"/>
          </p:cNvSpPr>
          <p:nvPr/>
        </p:nvSpPr>
        <p:spPr bwMode="auto">
          <a:xfrm>
            <a:off x="6336257" y="2125942"/>
            <a:ext cx="96219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Rectangle 1923"/>
          <p:cNvSpPr>
            <a:spLocks noChangeArrowheads="1"/>
          </p:cNvSpPr>
          <p:nvPr/>
        </p:nvSpPr>
        <p:spPr bwMode="auto">
          <a:xfrm>
            <a:off x="6336257" y="2181749"/>
            <a:ext cx="96219" cy="32715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Rectangle 1924"/>
          <p:cNvSpPr>
            <a:spLocks noChangeArrowheads="1"/>
          </p:cNvSpPr>
          <p:nvPr/>
        </p:nvSpPr>
        <p:spPr bwMode="auto">
          <a:xfrm>
            <a:off x="6336257" y="2237557"/>
            <a:ext cx="96219" cy="32715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Rectangle 1925"/>
          <p:cNvSpPr>
            <a:spLocks noChangeArrowheads="1"/>
          </p:cNvSpPr>
          <p:nvPr/>
        </p:nvSpPr>
        <p:spPr bwMode="auto">
          <a:xfrm>
            <a:off x="6336257" y="2295288"/>
            <a:ext cx="96219" cy="30790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Rectangle 1926"/>
          <p:cNvSpPr>
            <a:spLocks noChangeArrowheads="1"/>
          </p:cNvSpPr>
          <p:nvPr/>
        </p:nvSpPr>
        <p:spPr bwMode="auto">
          <a:xfrm>
            <a:off x="6336257" y="2349171"/>
            <a:ext cx="96219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Rectangle 1927"/>
          <p:cNvSpPr>
            <a:spLocks noChangeArrowheads="1"/>
          </p:cNvSpPr>
          <p:nvPr/>
        </p:nvSpPr>
        <p:spPr bwMode="auto">
          <a:xfrm>
            <a:off x="6336257" y="2404978"/>
            <a:ext cx="96219" cy="34639"/>
          </a:xfrm>
          <a:prstGeom prst="rect">
            <a:avLst/>
          </a:prstGeom>
          <a:solidFill>
            <a:srgbClr val="B4E0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1928"/>
          <p:cNvSpPr>
            <a:spLocks/>
          </p:cNvSpPr>
          <p:nvPr/>
        </p:nvSpPr>
        <p:spPr bwMode="auto">
          <a:xfrm>
            <a:off x="4771734" y="1787251"/>
            <a:ext cx="205909" cy="694702"/>
          </a:xfrm>
          <a:custGeom>
            <a:avLst/>
            <a:gdLst>
              <a:gd name="T0" fmla="*/ 0 w 107"/>
              <a:gd name="T1" fmla="*/ 7 h 361"/>
              <a:gd name="T2" fmla="*/ 0 w 107"/>
              <a:gd name="T3" fmla="*/ 361 h 361"/>
              <a:gd name="T4" fmla="*/ 107 w 107"/>
              <a:gd name="T5" fmla="*/ 361 h 361"/>
              <a:gd name="T6" fmla="*/ 107 w 107"/>
              <a:gd name="T7" fmla="*/ 7 h 361"/>
              <a:gd name="T8" fmla="*/ 81 w 107"/>
              <a:gd name="T9" fmla="*/ 0 h 361"/>
              <a:gd name="T10" fmla="*/ 0 w 107"/>
              <a:gd name="T11" fmla="*/ 7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7" h="361">
                <a:moveTo>
                  <a:pt x="0" y="7"/>
                </a:moveTo>
                <a:lnTo>
                  <a:pt x="0" y="361"/>
                </a:lnTo>
                <a:lnTo>
                  <a:pt x="107" y="361"/>
                </a:lnTo>
                <a:lnTo>
                  <a:pt x="107" y="7"/>
                </a:lnTo>
                <a:lnTo>
                  <a:pt x="81" y="0"/>
                </a:lnTo>
                <a:lnTo>
                  <a:pt x="0" y="7"/>
                </a:lnTo>
                <a:close/>
              </a:path>
            </a:pathLst>
          </a:custGeom>
          <a:solidFill>
            <a:srgbClr val="F191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1929"/>
          <p:cNvSpPr>
            <a:spLocks/>
          </p:cNvSpPr>
          <p:nvPr/>
        </p:nvSpPr>
        <p:spPr bwMode="auto">
          <a:xfrm>
            <a:off x="4771734" y="1787251"/>
            <a:ext cx="205909" cy="694702"/>
          </a:xfrm>
          <a:custGeom>
            <a:avLst/>
            <a:gdLst>
              <a:gd name="T0" fmla="*/ 0 w 107"/>
              <a:gd name="T1" fmla="*/ 7 h 361"/>
              <a:gd name="T2" fmla="*/ 0 w 107"/>
              <a:gd name="T3" fmla="*/ 361 h 361"/>
              <a:gd name="T4" fmla="*/ 107 w 107"/>
              <a:gd name="T5" fmla="*/ 7 h 361"/>
              <a:gd name="T6" fmla="*/ 81 w 107"/>
              <a:gd name="T7" fmla="*/ 0 h 361"/>
              <a:gd name="T8" fmla="*/ 0 w 107"/>
              <a:gd name="T9" fmla="*/ 7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361">
                <a:moveTo>
                  <a:pt x="0" y="7"/>
                </a:moveTo>
                <a:lnTo>
                  <a:pt x="0" y="361"/>
                </a:lnTo>
                <a:lnTo>
                  <a:pt x="107" y="7"/>
                </a:lnTo>
                <a:lnTo>
                  <a:pt x="81" y="0"/>
                </a:lnTo>
                <a:lnTo>
                  <a:pt x="0" y="7"/>
                </a:lnTo>
                <a:close/>
              </a:path>
            </a:pathLst>
          </a:custGeom>
          <a:solidFill>
            <a:srgbClr val="E66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1930"/>
          <p:cNvSpPr>
            <a:spLocks/>
          </p:cNvSpPr>
          <p:nvPr/>
        </p:nvSpPr>
        <p:spPr bwMode="auto">
          <a:xfrm>
            <a:off x="4977643" y="1731444"/>
            <a:ext cx="130858" cy="750509"/>
          </a:xfrm>
          <a:custGeom>
            <a:avLst/>
            <a:gdLst>
              <a:gd name="T0" fmla="*/ 0 w 68"/>
              <a:gd name="T1" fmla="*/ 36 h 390"/>
              <a:gd name="T2" fmla="*/ 0 w 68"/>
              <a:gd name="T3" fmla="*/ 390 h 390"/>
              <a:gd name="T4" fmla="*/ 68 w 68"/>
              <a:gd name="T5" fmla="*/ 390 h 390"/>
              <a:gd name="T6" fmla="*/ 68 w 68"/>
              <a:gd name="T7" fmla="*/ 36 h 390"/>
              <a:gd name="T8" fmla="*/ 34 w 68"/>
              <a:gd name="T9" fmla="*/ 0 h 390"/>
              <a:gd name="T10" fmla="*/ 0 w 68"/>
              <a:gd name="T11" fmla="*/ 36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8" h="390">
                <a:moveTo>
                  <a:pt x="0" y="36"/>
                </a:moveTo>
                <a:lnTo>
                  <a:pt x="0" y="390"/>
                </a:lnTo>
                <a:lnTo>
                  <a:pt x="68" y="390"/>
                </a:lnTo>
                <a:lnTo>
                  <a:pt x="68" y="36"/>
                </a:lnTo>
                <a:lnTo>
                  <a:pt x="34" y="0"/>
                </a:lnTo>
                <a:lnTo>
                  <a:pt x="0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1931"/>
          <p:cNvSpPr>
            <a:spLocks/>
          </p:cNvSpPr>
          <p:nvPr/>
        </p:nvSpPr>
        <p:spPr bwMode="auto">
          <a:xfrm>
            <a:off x="4771734" y="1731444"/>
            <a:ext cx="271338" cy="69278"/>
          </a:xfrm>
          <a:custGeom>
            <a:avLst/>
            <a:gdLst>
              <a:gd name="T0" fmla="*/ 0 w 141"/>
              <a:gd name="T1" fmla="*/ 36 h 36"/>
              <a:gd name="T2" fmla="*/ 11 w 141"/>
              <a:gd name="T3" fmla="*/ 36 h 36"/>
              <a:gd name="T4" fmla="*/ 107 w 141"/>
              <a:gd name="T5" fmla="*/ 36 h 36"/>
              <a:gd name="T6" fmla="*/ 141 w 141"/>
              <a:gd name="T7" fmla="*/ 0 h 36"/>
              <a:gd name="T8" fmla="*/ 35 w 141"/>
              <a:gd name="T9" fmla="*/ 0 h 36"/>
              <a:gd name="T10" fmla="*/ 0 w 141"/>
              <a:gd name="T1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1" h="36">
                <a:moveTo>
                  <a:pt x="0" y="36"/>
                </a:moveTo>
                <a:lnTo>
                  <a:pt x="11" y="36"/>
                </a:lnTo>
                <a:lnTo>
                  <a:pt x="107" y="36"/>
                </a:lnTo>
                <a:lnTo>
                  <a:pt x="141" y="0"/>
                </a:lnTo>
                <a:lnTo>
                  <a:pt x="35" y="0"/>
                </a:lnTo>
                <a:lnTo>
                  <a:pt x="0" y="36"/>
                </a:lnTo>
                <a:close/>
              </a:path>
            </a:pathLst>
          </a:custGeom>
          <a:solidFill>
            <a:srgbClr val="CA4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Rectangle 1932"/>
          <p:cNvSpPr>
            <a:spLocks noChangeArrowheads="1"/>
          </p:cNvSpPr>
          <p:nvPr/>
        </p:nvSpPr>
        <p:spPr bwMode="auto">
          <a:xfrm>
            <a:off x="5019979" y="1841134"/>
            <a:ext cx="51958" cy="75051"/>
          </a:xfrm>
          <a:prstGeom prst="rect">
            <a:avLst/>
          </a:prstGeom>
          <a:solidFill>
            <a:srgbClr val="9CD2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Rectangle 1933"/>
          <p:cNvSpPr>
            <a:spLocks noChangeArrowheads="1"/>
          </p:cNvSpPr>
          <p:nvPr/>
        </p:nvSpPr>
        <p:spPr bwMode="auto">
          <a:xfrm>
            <a:off x="5019979" y="1966219"/>
            <a:ext cx="51958" cy="75051"/>
          </a:xfrm>
          <a:prstGeom prst="rect">
            <a:avLst/>
          </a:prstGeom>
          <a:solidFill>
            <a:srgbClr val="9CD2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Rectangle 1934"/>
          <p:cNvSpPr>
            <a:spLocks noChangeArrowheads="1"/>
          </p:cNvSpPr>
          <p:nvPr/>
        </p:nvSpPr>
        <p:spPr bwMode="auto">
          <a:xfrm>
            <a:off x="5019979" y="2091303"/>
            <a:ext cx="51958" cy="73127"/>
          </a:xfrm>
          <a:prstGeom prst="rect">
            <a:avLst/>
          </a:prstGeom>
          <a:solidFill>
            <a:srgbClr val="9CD2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Rectangle 1935"/>
          <p:cNvSpPr>
            <a:spLocks noChangeArrowheads="1"/>
          </p:cNvSpPr>
          <p:nvPr/>
        </p:nvSpPr>
        <p:spPr bwMode="auto">
          <a:xfrm>
            <a:off x="5019979" y="2214464"/>
            <a:ext cx="51958" cy="76975"/>
          </a:xfrm>
          <a:prstGeom prst="rect">
            <a:avLst/>
          </a:prstGeom>
          <a:solidFill>
            <a:srgbClr val="9CD2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Rectangle 1936"/>
          <p:cNvSpPr>
            <a:spLocks noChangeArrowheads="1"/>
          </p:cNvSpPr>
          <p:nvPr/>
        </p:nvSpPr>
        <p:spPr bwMode="auto">
          <a:xfrm>
            <a:off x="5019979" y="2339549"/>
            <a:ext cx="51958" cy="76975"/>
          </a:xfrm>
          <a:prstGeom prst="rect">
            <a:avLst/>
          </a:prstGeom>
          <a:solidFill>
            <a:srgbClr val="9CD2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Rectangle 1937"/>
          <p:cNvSpPr>
            <a:spLocks noChangeArrowheads="1"/>
          </p:cNvSpPr>
          <p:nvPr/>
        </p:nvSpPr>
        <p:spPr bwMode="auto">
          <a:xfrm>
            <a:off x="4892970" y="1841134"/>
            <a:ext cx="53883" cy="75051"/>
          </a:xfrm>
          <a:prstGeom prst="rect">
            <a:avLst/>
          </a:prstGeom>
          <a:solidFill>
            <a:srgbClr val="85C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Rectangle 1938"/>
          <p:cNvSpPr>
            <a:spLocks noChangeArrowheads="1"/>
          </p:cNvSpPr>
          <p:nvPr/>
        </p:nvSpPr>
        <p:spPr bwMode="auto">
          <a:xfrm>
            <a:off x="4892970" y="1966219"/>
            <a:ext cx="53883" cy="75051"/>
          </a:xfrm>
          <a:prstGeom prst="rect">
            <a:avLst/>
          </a:prstGeom>
          <a:solidFill>
            <a:srgbClr val="85C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Rectangle 1939"/>
          <p:cNvSpPr>
            <a:spLocks noChangeArrowheads="1"/>
          </p:cNvSpPr>
          <p:nvPr/>
        </p:nvSpPr>
        <p:spPr bwMode="auto">
          <a:xfrm>
            <a:off x="4892970" y="2091303"/>
            <a:ext cx="53883" cy="73127"/>
          </a:xfrm>
          <a:prstGeom prst="rect">
            <a:avLst/>
          </a:prstGeom>
          <a:solidFill>
            <a:srgbClr val="85C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Rectangle 1940"/>
          <p:cNvSpPr>
            <a:spLocks noChangeArrowheads="1"/>
          </p:cNvSpPr>
          <p:nvPr/>
        </p:nvSpPr>
        <p:spPr bwMode="auto">
          <a:xfrm>
            <a:off x="4892970" y="2214464"/>
            <a:ext cx="53883" cy="76975"/>
          </a:xfrm>
          <a:prstGeom prst="rect">
            <a:avLst/>
          </a:prstGeom>
          <a:solidFill>
            <a:srgbClr val="85C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Rectangle 1941"/>
          <p:cNvSpPr>
            <a:spLocks noChangeArrowheads="1"/>
          </p:cNvSpPr>
          <p:nvPr/>
        </p:nvSpPr>
        <p:spPr bwMode="auto">
          <a:xfrm>
            <a:off x="4892970" y="2339549"/>
            <a:ext cx="53883" cy="76975"/>
          </a:xfrm>
          <a:prstGeom prst="rect">
            <a:avLst/>
          </a:prstGeom>
          <a:solidFill>
            <a:srgbClr val="85C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Rectangle 1942"/>
          <p:cNvSpPr>
            <a:spLocks noChangeArrowheads="1"/>
          </p:cNvSpPr>
          <p:nvPr/>
        </p:nvSpPr>
        <p:spPr bwMode="auto">
          <a:xfrm>
            <a:off x="4802524" y="1841134"/>
            <a:ext cx="51958" cy="75051"/>
          </a:xfrm>
          <a:prstGeom prst="rect">
            <a:avLst/>
          </a:prstGeom>
          <a:solidFill>
            <a:srgbClr val="85C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Rectangle 1943"/>
          <p:cNvSpPr>
            <a:spLocks noChangeArrowheads="1"/>
          </p:cNvSpPr>
          <p:nvPr/>
        </p:nvSpPr>
        <p:spPr bwMode="auto">
          <a:xfrm>
            <a:off x="4802524" y="1966219"/>
            <a:ext cx="51958" cy="75051"/>
          </a:xfrm>
          <a:prstGeom prst="rect">
            <a:avLst/>
          </a:prstGeom>
          <a:solidFill>
            <a:srgbClr val="85C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Rectangle 1944"/>
          <p:cNvSpPr>
            <a:spLocks noChangeArrowheads="1"/>
          </p:cNvSpPr>
          <p:nvPr/>
        </p:nvSpPr>
        <p:spPr bwMode="auto">
          <a:xfrm>
            <a:off x="4802524" y="2091303"/>
            <a:ext cx="51958" cy="73127"/>
          </a:xfrm>
          <a:prstGeom prst="rect">
            <a:avLst/>
          </a:prstGeom>
          <a:solidFill>
            <a:srgbClr val="85C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Rectangle 1945"/>
          <p:cNvSpPr>
            <a:spLocks noChangeArrowheads="1"/>
          </p:cNvSpPr>
          <p:nvPr/>
        </p:nvSpPr>
        <p:spPr bwMode="auto">
          <a:xfrm>
            <a:off x="4802524" y="2214464"/>
            <a:ext cx="51958" cy="76975"/>
          </a:xfrm>
          <a:prstGeom prst="rect">
            <a:avLst/>
          </a:prstGeom>
          <a:solidFill>
            <a:srgbClr val="85C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Rectangle 1946"/>
          <p:cNvSpPr>
            <a:spLocks noChangeArrowheads="1"/>
          </p:cNvSpPr>
          <p:nvPr/>
        </p:nvSpPr>
        <p:spPr bwMode="auto">
          <a:xfrm>
            <a:off x="4802524" y="2339549"/>
            <a:ext cx="51958" cy="76975"/>
          </a:xfrm>
          <a:prstGeom prst="rect">
            <a:avLst/>
          </a:prstGeom>
          <a:solidFill>
            <a:srgbClr val="85C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Rectangle 1947"/>
          <p:cNvSpPr>
            <a:spLocks noChangeArrowheads="1"/>
          </p:cNvSpPr>
          <p:nvPr/>
        </p:nvSpPr>
        <p:spPr bwMode="auto">
          <a:xfrm>
            <a:off x="6948211" y="2102850"/>
            <a:ext cx="167421" cy="379103"/>
          </a:xfrm>
          <a:prstGeom prst="rect">
            <a:avLst/>
          </a:prstGeom>
          <a:solidFill>
            <a:srgbClr val="85C2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Freeform 1948"/>
          <p:cNvSpPr>
            <a:spLocks/>
          </p:cNvSpPr>
          <p:nvPr/>
        </p:nvSpPr>
        <p:spPr bwMode="auto">
          <a:xfrm>
            <a:off x="6948211" y="2102850"/>
            <a:ext cx="167421" cy="28866"/>
          </a:xfrm>
          <a:custGeom>
            <a:avLst/>
            <a:gdLst>
              <a:gd name="T0" fmla="*/ 0 w 87"/>
              <a:gd name="T1" fmla="*/ 12 h 15"/>
              <a:gd name="T2" fmla="*/ 2 w 87"/>
              <a:gd name="T3" fmla="*/ 15 h 15"/>
              <a:gd name="T4" fmla="*/ 87 w 87"/>
              <a:gd name="T5" fmla="*/ 15 h 15"/>
              <a:gd name="T6" fmla="*/ 87 w 87"/>
              <a:gd name="T7" fmla="*/ 0 h 15"/>
              <a:gd name="T8" fmla="*/ 0 w 87"/>
              <a:gd name="T9" fmla="*/ 0 h 15"/>
              <a:gd name="T10" fmla="*/ 0 w 87"/>
              <a:gd name="T11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" h="15">
                <a:moveTo>
                  <a:pt x="0" y="12"/>
                </a:moveTo>
                <a:lnTo>
                  <a:pt x="2" y="15"/>
                </a:lnTo>
                <a:lnTo>
                  <a:pt x="87" y="15"/>
                </a:lnTo>
                <a:lnTo>
                  <a:pt x="87" y="0"/>
                </a:lnTo>
                <a:lnTo>
                  <a:pt x="0" y="0"/>
                </a:lnTo>
                <a:lnTo>
                  <a:pt x="0" y="12"/>
                </a:lnTo>
                <a:close/>
              </a:path>
            </a:pathLst>
          </a:custGeom>
          <a:solidFill>
            <a:srgbClr val="75B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Freeform 1949"/>
          <p:cNvSpPr>
            <a:spLocks/>
          </p:cNvSpPr>
          <p:nvPr/>
        </p:nvSpPr>
        <p:spPr bwMode="auto">
          <a:xfrm>
            <a:off x="6782714" y="2006631"/>
            <a:ext cx="171270" cy="475323"/>
          </a:xfrm>
          <a:custGeom>
            <a:avLst/>
            <a:gdLst>
              <a:gd name="T0" fmla="*/ 43 w 89"/>
              <a:gd name="T1" fmla="*/ 0 h 247"/>
              <a:gd name="T2" fmla="*/ 0 w 89"/>
              <a:gd name="T3" fmla="*/ 50 h 247"/>
              <a:gd name="T4" fmla="*/ 0 w 89"/>
              <a:gd name="T5" fmla="*/ 50 h 247"/>
              <a:gd name="T6" fmla="*/ 0 w 89"/>
              <a:gd name="T7" fmla="*/ 247 h 247"/>
              <a:gd name="T8" fmla="*/ 89 w 89"/>
              <a:gd name="T9" fmla="*/ 247 h 247"/>
              <a:gd name="T10" fmla="*/ 89 w 89"/>
              <a:gd name="T11" fmla="*/ 50 h 247"/>
              <a:gd name="T12" fmla="*/ 86 w 89"/>
              <a:gd name="T13" fmla="*/ 50 h 247"/>
              <a:gd name="T14" fmla="*/ 43 w 89"/>
              <a:gd name="T15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247">
                <a:moveTo>
                  <a:pt x="43" y="0"/>
                </a:moveTo>
                <a:lnTo>
                  <a:pt x="0" y="50"/>
                </a:lnTo>
                <a:lnTo>
                  <a:pt x="0" y="50"/>
                </a:lnTo>
                <a:lnTo>
                  <a:pt x="0" y="247"/>
                </a:lnTo>
                <a:lnTo>
                  <a:pt x="89" y="247"/>
                </a:lnTo>
                <a:lnTo>
                  <a:pt x="89" y="50"/>
                </a:lnTo>
                <a:lnTo>
                  <a:pt x="86" y="50"/>
                </a:lnTo>
                <a:lnTo>
                  <a:pt x="43" y="0"/>
                </a:lnTo>
                <a:close/>
              </a:path>
            </a:pathLst>
          </a:custGeom>
          <a:solidFill>
            <a:srgbClr val="75B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Freeform 1950"/>
          <p:cNvSpPr>
            <a:spLocks/>
          </p:cNvSpPr>
          <p:nvPr/>
        </p:nvSpPr>
        <p:spPr bwMode="auto">
          <a:xfrm>
            <a:off x="6782714" y="2006631"/>
            <a:ext cx="171270" cy="475323"/>
          </a:xfrm>
          <a:custGeom>
            <a:avLst/>
            <a:gdLst>
              <a:gd name="T0" fmla="*/ 43 w 89"/>
              <a:gd name="T1" fmla="*/ 0 h 247"/>
              <a:gd name="T2" fmla="*/ 0 w 89"/>
              <a:gd name="T3" fmla="*/ 50 h 247"/>
              <a:gd name="T4" fmla="*/ 0 w 89"/>
              <a:gd name="T5" fmla="*/ 50 h 247"/>
              <a:gd name="T6" fmla="*/ 0 w 89"/>
              <a:gd name="T7" fmla="*/ 247 h 247"/>
              <a:gd name="T8" fmla="*/ 89 w 89"/>
              <a:gd name="T9" fmla="*/ 50 h 247"/>
              <a:gd name="T10" fmla="*/ 86 w 89"/>
              <a:gd name="T11" fmla="*/ 50 h 247"/>
              <a:gd name="T12" fmla="*/ 43 w 89"/>
              <a:gd name="T13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9" h="247">
                <a:moveTo>
                  <a:pt x="43" y="0"/>
                </a:moveTo>
                <a:lnTo>
                  <a:pt x="0" y="50"/>
                </a:lnTo>
                <a:lnTo>
                  <a:pt x="0" y="50"/>
                </a:lnTo>
                <a:lnTo>
                  <a:pt x="0" y="247"/>
                </a:lnTo>
                <a:lnTo>
                  <a:pt x="89" y="50"/>
                </a:lnTo>
                <a:lnTo>
                  <a:pt x="86" y="50"/>
                </a:lnTo>
                <a:lnTo>
                  <a:pt x="43" y="0"/>
                </a:lnTo>
                <a:close/>
              </a:path>
            </a:pathLst>
          </a:custGeom>
          <a:solidFill>
            <a:srgbClr val="6AA5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Freeform 1951"/>
          <p:cNvSpPr>
            <a:spLocks/>
          </p:cNvSpPr>
          <p:nvPr/>
        </p:nvSpPr>
        <p:spPr bwMode="auto">
          <a:xfrm>
            <a:off x="6836597" y="2333776"/>
            <a:ext cx="71202" cy="148177"/>
          </a:xfrm>
          <a:custGeom>
            <a:avLst/>
            <a:gdLst>
              <a:gd name="T0" fmla="*/ 0 w 37"/>
              <a:gd name="T1" fmla="*/ 0 h 77"/>
              <a:gd name="T2" fmla="*/ 0 w 37"/>
              <a:gd name="T3" fmla="*/ 16 h 77"/>
              <a:gd name="T4" fmla="*/ 0 w 37"/>
              <a:gd name="T5" fmla="*/ 60 h 77"/>
              <a:gd name="T6" fmla="*/ 0 w 37"/>
              <a:gd name="T7" fmla="*/ 77 h 77"/>
              <a:gd name="T8" fmla="*/ 37 w 37"/>
              <a:gd name="T9" fmla="*/ 77 h 77"/>
              <a:gd name="T10" fmla="*/ 37 w 37"/>
              <a:gd name="T11" fmla="*/ 60 h 77"/>
              <a:gd name="T12" fmla="*/ 37 w 37"/>
              <a:gd name="T13" fmla="*/ 16 h 77"/>
              <a:gd name="T14" fmla="*/ 37 w 37"/>
              <a:gd name="T15" fmla="*/ 0 h 77"/>
              <a:gd name="T16" fmla="*/ 0 w 37"/>
              <a:gd name="T1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77">
                <a:moveTo>
                  <a:pt x="0" y="0"/>
                </a:moveTo>
                <a:lnTo>
                  <a:pt x="0" y="16"/>
                </a:lnTo>
                <a:lnTo>
                  <a:pt x="0" y="60"/>
                </a:lnTo>
                <a:lnTo>
                  <a:pt x="0" y="77"/>
                </a:lnTo>
                <a:lnTo>
                  <a:pt x="37" y="77"/>
                </a:lnTo>
                <a:lnTo>
                  <a:pt x="37" y="60"/>
                </a:lnTo>
                <a:lnTo>
                  <a:pt x="37" y="16"/>
                </a:lnTo>
                <a:lnTo>
                  <a:pt x="37" y="0"/>
                </a:lnTo>
                <a:lnTo>
                  <a:pt x="0" y="0"/>
                </a:lnTo>
                <a:close/>
              </a:path>
            </a:pathLst>
          </a:custGeom>
          <a:solidFill>
            <a:srgbClr val="9CD2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Rectangle 1952"/>
          <p:cNvSpPr>
            <a:spLocks noChangeArrowheads="1"/>
          </p:cNvSpPr>
          <p:nvPr/>
        </p:nvSpPr>
        <p:spPr bwMode="auto">
          <a:xfrm>
            <a:off x="7038657" y="2181749"/>
            <a:ext cx="32715" cy="750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Rectangle 1953"/>
          <p:cNvSpPr>
            <a:spLocks noChangeArrowheads="1"/>
          </p:cNvSpPr>
          <p:nvPr/>
        </p:nvSpPr>
        <p:spPr bwMode="auto">
          <a:xfrm>
            <a:off x="6998245" y="2181749"/>
            <a:ext cx="32715" cy="750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1954"/>
          <p:cNvSpPr>
            <a:spLocks/>
          </p:cNvSpPr>
          <p:nvPr/>
        </p:nvSpPr>
        <p:spPr bwMode="auto">
          <a:xfrm>
            <a:off x="7038657" y="2181749"/>
            <a:ext cx="32715" cy="75051"/>
          </a:xfrm>
          <a:custGeom>
            <a:avLst/>
            <a:gdLst>
              <a:gd name="T0" fmla="*/ 0 w 17"/>
              <a:gd name="T1" fmla="*/ 39 h 39"/>
              <a:gd name="T2" fmla="*/ 17 w 17"/>
              <a:gd name="T3" fmla="*/ 0 h 39"/>
              <a:gd name="T4" fmla="*/ 0 w 17"/>
              <a:gd name="T5" fmla="*/ 0 h 39"/>
              <a:gd name="T6" fmla="*/ 0 w 17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39">
                <a:moveTo>
                  <a:pt x="0" y="39"/>
                </a:moveTo>
                <a:lnTo>
                  <a:pt x="17" y="0"/>
                </a:lnTo>
                <a:lnTo>
                  <a:pt x="0" y="0"/>
                </a:lnTo>
                <a:lnTo>
                  <a:pt x="0" y="39"/>
                </a:lnTo>
                <a:close/>
              </a:path>
            </a:pathLst>
          </a:custGeom>
          <a:solidFill>
            <a:srgbClr val="9CD2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1955"/>
          <p:cNvSpPr>
            <a:spLocks/>
          </p:cNvSpPr>
          <p:nvPr/>
        </p:nvSpPr>
        <p:spPr bwMode="auto">
          <a:xfrm>
            <a:off x="6998245" y="2181749"/>
            <a:ext cx="32715" cy="75051"/>
          </a:xfrm>
          <a:custGeom>
            <a:avLst/>
            <a:gdLst>
              <a:gd name="T0" fmla="*/ 0 w 17"/>
              <a:gd name="T1" fmla="*/ 39 h 39"/>
              <a:gd name="T2" fmla="*/ 17 w 17"/>
              <a:gd name="T3" fmla="*/ 0 h 39"/>
              <a:gd name="T4" fmla="*/ 0 w 17"/>
              <a:gd name="T5" fmla="*/ 0 h 39"/>
              <a:gd name="T6" fmla="*/ 0 w 17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39">
                <a:moveTo>
                  <a:pt x="0" y="39"/>
                </a:moveTo>
                <a:lnTo>
                  <a:pt x="17" y="0"/>
                </a:lnTo>
                <a:lnTo>
                  <a:pt x="0" y="0"/>
                </a:lnTo>
                <a:lnTo>
                  <a:pt x="0" y="39"/>
                </a:lnTo>
                <a:close/>
              </a:path>
            </a:pathLst>
          </a:custGeom>
          <a:solidFill>
            <a:srgbClr val="9CD2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Rectangle 1956"/>
          <p:cNvSpPr>
            <a:spLocks noChangeArrowheads="1"/>
          </p:cNvSpPr>
          <p:nvPr/>
        </p:nvSpPr>
        <p:spPr bwMode="auto">
          <a:xfrm>
            <a:off x="6990547" y="2264498"/>
            <a:ext cx="88522" cy="7698"/>
          </a:xfrm>
          <a:prstGeom prst="rect">
            <a:avLst/>
          </a:prstGeom>
          <a:solidFill>
            <a:srgbClr val="75B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Rectangle 1957"/>
          <p:cNvSpPr>
            <a:spLocks noChangeArrowheads="1"/>
          </p:cNvSpPr>
          <p:nvPr/>
        </p:nvSpPr>
        <p:spPr bwMode="auto">
          <a:xfrm>
            <a:off x="6877009" y="2181749"/>
            <a:ext cx="32715" cy="750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Rectangle 1958"/>
          <p:cNvSpPr>
            <a:spLocks noChangeArrowheads="1"/>
          </p:cNvSpPr>
          <p:nvPr/>
        </p:nvSpPr>
        <p:spPr bwMode="auto">
          <a:xfrm>
            <a:off x="6834672" y="2181749"/>
            <a:ext cx="34639" cy="750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Freeform 1959"/>
          <p:cNvSpPr>
            <a:spLocks/>
          </p:cNvSpPr>
          <p:nvPr/>
        </p:nvSpPr>
        <p:spPr bwMode="auto">
          <a:xfrm>
            <a:off x="6877009" y="2181749"/>
            <a:ext cx="32715" cy="75051"/>
          </a:xfrm>
          <a:custGeom>
            <a:avLst/>
            <a:gdLst>
              <a:gd name="T0" fmla="*/ 0 w 17"/>
              <a:gd name="T1" fmla="*/ 39 h 39"/>
              <a:gd name="T2" fmla="*/ 17 w 17"/>
              <a:gd name="T3" fmla="*/ 0 h 39"/>
              <a:gd name="T4" fmla="*/ 0 w 17"/>
              <a:gd name="T5" fmla="*/ 0 h 39"/>
              <a:gd name="T6" fmla="*/ 0 w 17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39">
                <a:moveTo>
                  <a:pt x="0" y="39"/>
                </a:moveTo>
                <a:lnTo>
                  <a:pt x="17" y="0"/>
                </a:lnTo>
                <a:lnTo>
                  <a:pt x="0" y="0"/>
                </a:lnTo>
                <a:lnTo>
                  <a:pt x="0" y="39"/>
                </a:lnTo>
                <a:close/>
              </a:path>
            </a:pathLst>
          </a:custGeom>
          <a:solidFill>
            <a:srgbClr val="9CD2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Freeform 1960"/>
          <p:cNvSpPr>
            <a:spLocks/>
          </p:cNvSpPr>
          <p:nvPr/>
        </p:nvSpPr>
        <p:spPr bwMode="auto">
          <a:xfrm>
            <a:off x="6834672" y="2181749"/>
            <a:ext cx="34639" cy="75051"/>
          </a:xfrm>
          <a:custGeom>
            <a:avLst/>
            <a:gdLst>
              <a:gd name="T0" fmla="*/ 0 w 18"/>
              <a:gd name="T1" fmla="*/ 39 h 39"/>
              <a:gd name="T2" fmla="*/ 18 w 18"/>
              <a:gd name="T3" fmla="*/ 0 h 39"/>
              <a:gd name="T4" fmla="*/ 0 w 18"/>
              <a:gd name="T5" fmla="*/ 0 h 39"/>
              <a:gd name="T6" fmla="*/ 0 w 18"/>
              <a:gd name="T7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39">
                <a:moveTo>
                  <a:pt x="0" y="39"/>
                </a:moveTo>
                <a:lnTo>
                  <a:pt x="18" y="0"/>
                </a:lnTo>
                <a:lnTo>
                  <a:pt x="0" y="0"/>
                </a:lnTo>
                <a:lnTo>
                  <a:pt x="0" y="39"/>
                </a:lnTo>
                <a:close/>
              </a:path>
            </a:pathLst>
          </a:custGeom>
          <a:solidFill>
            <a:srgbClr val="9CD2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Rectangle 1961"/>
          <p:cNvSpPr>
            <a:spLocks noChangeArrowheads="1"/>
          </p:cNvSpPr>
          <p:nvPr/>
        </p:nvSpPr>
        <p:spPr bwMode="auto">
          <a:xfrm>
            <a:off x="6828899" y="2264498"/>
            <a:ext cx="88522" cy="7698"/>
          </a:xfrm>
          <a:prstGeom prst="rect">
            <a:avLst/>
          </a:prstGeom>
          <a:solidFill>
            <a:srgbClr val="75B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Rectangle 1962"/>
          <p:cNvSpPr>
            <a:spLocks noChangeArrowheads="1"/>
          </p:cNvSpPr>
          <p:nvPr/>
        </p:nvSpPr>
        <p:spPr bwMode="auto">
          <a:xfrm>
            <a:off x="7038657" y="2333776"/>
            <a:ext cx="32715" cy="76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Rectangle 1963"/>
          <p:cNvSpPr>
            <a:spLocks noChangeArrowheads="1"/>
          </p:cNvSpPr>
          <p:nvPr/>
        </p:nvSpPr>
        <p:spPr bwMode="auto">
          <a:xfrm>
            <a:off x="6998245" y="2333776"/>
            <a:ext cx="32715" cy="76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Freeform 1964"/>
          <p:cNvSpPr>
            <a:spLocks/>
          </p:cNvSpPr>
          <p:nvPr/>
        </p:nvSpPr>
        <p:spPr bwMode="auto">
          <a:xfrm>
            <a:off x="7038657" y="2333776"/>
            <a:ext cx="32715" cy="76975"/>
          </a:xfrm>
          <a:custGeom>
            <a:avLst/>
            <a:gdLst>
              <a:gd name="T0" fmla="*/ 0 w 17"/>
              <a:gd name="T1" fmla="*/ 40 h 40"/>
              <a:gd name="T2" fmla="*/ 17 w 17"/>
              <a:gd name="T3" fmla="*/ 0 h 40"/>
              <a:gd name="T4" fmla="*/ 0 w 17"/>
              <a:gd name="T5" fmla="*/ 0 h 40"/>
              <a:gd name="T6" fmla="*/ 0 w 17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40">
                <a:moveTo>
                  <a:pt x="0" y="40"/>
                </a:moveTo>
                <a:lnTo>
                  <a:pt x="17" y="0"/>
                </a:lnTo>
                <a:lnTo>
                  <a:pt x="0" y="0"/>
                </a:lnTo>
                <a:lnTo>
                  <a:pt x="0" y="40"/>
                </a:lnTo>
                <a:close/>
              </a:path>
            </a:pathLst>
          </a:custGeom>
          <a:solidFill>
            <a:srgbClr val="9CD2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1965"/>
          <p:cNvSpPr>
            <a:spLocks/>
          </p:cNvSpPr>
          <p:nvPr/>
        </p:nvSpPr>
        <p:spPr bwMode="auto">
          <a:xfrm>
            <a:off x="6998245" y="2333776"/>
            <a:ext cx="32715" cy="76975"/>
          </a:xfrm>
          <a:custGeom>
            <a:avLst/>
            <a:gdLst>
              <a:gd name="T0" fmla="*/ 0 w 17"/>
              <a:gd name="T1" fmla="*/ 40 h 40"/>
              <a:gd name="T2" fmla="*/ 17 w 17"/>
              <a:gd name="T3" fmla="*/ 0 h 40"/>
              <a:gd name="T4" fmla="*/ 0 w 17"/>
              <a:gd name="T5" fmla="*/ 0 h 40"/>
              <a:gd name="T6" fmla="*/ 0 w 17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40">
                <a:moveTo>
                  <a:pt x="0" y="40"/>
                </a:moveTo>
                <a:lnTo>
                  <a:pt x="17" y="0"/>
                </a:lnTo>
                <a:lnTo>
                  <a:pt x="0" y="0"/>
                </a:lnTo>
                <a:lnTo>
                  <a:pt x="0" y="40"/>
                </a:lnTo>
                <a:close/>
              </a:path>
            </a:pathLst>
          </a:custGeom>
          <a:solidFill>
            <a:srgbClr val="9CD2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Rectangle 1966"/>
          <p:cNvSpPr>
            <a:spLocks noChangeArrowheads="1"/>
          </p:cNvSpPr>
          <p:nvPr/>
        </p:nvSpPr>
        <p:spPr bwMode="auto">
          <a:xfrm>
            <a:off x="6990547" y="2416524"/>
            <a:ext cx="88522" cy="7698"/>
          </a:xfrm>
          <a:prstGeom prst="rect">
            <a:avLst/>
          </a:prstGeom>
          <a:solidFill>
            <a:srgbClr val="75B0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1967"/>
          <p:cNvSpPr>
            <a:spLocks/>
          </p:cNvSpPr>
          <p:nvPr/>
        </p:nvSpPr>
        <p:spPr bwMode="auto">
          <a:xfrm>
            <a:off x="6867387" y="1991236"/>
            <a:ext cx="248245" cy="125085"/>
          </a:xfrm>
          <a:custGeom>
            <a:avLst/>
            <a:gdLst>
              <a:gd name="T0" fmla="*/ 129 w 129"/>
              <a:gd name="T1" fmla="*/ 53 h 65"/>
              <a:gd name="T2" fmla="*/ 84 w 129"/>
              <a:gd name="T3" fmla="*/ 0 h 65"/>
              <a:gd name="T4" fmla="*/ 0 w 129"/>
              <a:gd name="T5" fmla="*/ 0 h 65"/>
              <a:gd name="T6" fmla="*/ 50 w 129"/>
              <a:gd name="T7" fmla="*/ 65 h 65"/>
              <a:gd name="T8" fmla="*/ 129 w 129"/>
              <a:gd name="T9" fmla="*/ 65 h 65"/>
              <a:gd name="T10" fmla="*/ 129 w 129"/>
              <a:gd name="T11" fmla="*/ 5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65">
                <a:moveTo>
                  <a:pt x="129" y="53"/>
                </a:moveTo>
                <a:lnTo>
                  <a:pt x="84" y="0"/>
                </a:lnTo>
                <a:lnTo>
                  <a:pt x="0" y="0"/>
                </a:lnTo>
                <a:lnTo>
                  <a:pt x="50" y="65"/>
                </a:lnTo>
                <a:lnTo>
                  <a:pt x="129" y="65"/>
                </a:lnTo>
                <a:lnTo>
                  <a:pt x="129" y="53"/>
                </a:lnTo>
                <a:close/>
              </a:path>
            </a:pathLst>
          </a:custGeom>
          <a:solidFill>
            <a:srgbClr val="892E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Freeform 1968"/>
          <p:cNvSpPr>
            <a:spLocks/>
          </p:cNvSpPr>
          <p:nvPr/>
        </p:nvSpPr>
        <p:spPr bwMode="auto">
          <a:xfrm>
            <a:off x="6782714" y="1991236"/>
            <a:ext cx="190514" cy="125085"/>
          </a:xfrm>
          <a:custGeom>
            <a:avLst/>
            <a:gdLst>
              <a:gd name="T0" fmla="*/ 44 w 99"/>
              <a:gd name="T1" fmla="*/ 0 h 65"/>
              <a:gd name="T2" fmla="*/ 0 w 99"/>
              <a:gd name="T3" fmla="*/ 52 h 65"/>
              <a:gd name="T4" fmla="*/ 0 w 99"/>
              <a:gd name="T5" fmla="*/ 58 h 65"/>
              <a:gd name="T6" fmla="*/ 43 w 99"/>
              <a:gd name="T7" fmla="*/ 8 h 65"/>
              <a:gd name="T8" fmla="*/ 92 w 99"/>
              <a:gd name="T9" fmla="*/ 65 h 65"/>
              <a:gd name="T10" fmla="*/ 99 w 99"/>
              <a:gd name="T11" fmla="*/ 65 h 65"/>
              <a:gd name="T12" fmla="*/ 44 w 99"/>
              <a:gd name="T13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" h="65">
                <a:moveTo>
                  <a:pt x="44" y="0"/>
                </a:moveTo>
                <a:lnTo>
                  <a:pt x="0" y="52"/>
                </a:lnTo>
                <a:lnTo>
                  <a:pt x="0" y="58"/>
                </a:lnTo>
                <a:lnTo>
                  <a:pt x="43" y="8"/>
                </a:lnTo>
                <a:lnTo>
                  <a:pt x="92" y="65"/>
                </a:lnTo>
                <a:lnTo>
                  <a:pt x="99" y="65"/>
                </a:lnTo>
                <a:lnTo>
                  <a:pt x="44" y="0"/>
                </a:lnTo>
                <a:close/>
              </a:path>
            </a:pathLst>
          </a:custGeom>
          <a:solidFill>
            <a:srgbClr val="591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Rectangle 1969"/>
          <p:cNvSpPr>
            <a:spLocks noChangeArrowheads="1"/>
          </p:cNvSpPr>
          <p:nvPr/>
        </p:nvSpPr>
        <p:spPr bwMode="auto">
          <a:xfrm>
            <a:off x="6990547" y="1983538"/>
            <a:ext cx="30790" cy="44261"/>
          </a:xfrm>
          <a:prstGeom prst="rect">
            <a:avLst/>
          </a:prstGeom>
          <a:solidFill>
            <a:srgbClr val="591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Freeform 1970"/>
          <p:cNvSpPr>
            <a:spLocks/>
          </p:cNvSpPr>
          <p:nvPr/>
        </p:nvSpPr>
        <p:spPr bwMode="auto">
          <a:xfrm>
            <a:off x="6977076" y="1970067"/>
            <a:ext cx="19244" cy="57731"/>
          </a:xfrm>
          <a:custGeom>
            <a:avLst/>
            <a:gdLst>
              <a:gd name="T0" fmla="*/ 0 w 10"/>
              <a:gd name="T1" fmla="*/ 23 h 30"/>
              <a:gd name="T2" fmla="*/ 0 w 10"/>
              <a:gd name="T3" fmla="*/ 23 h 30"/>
              <a:gd name="T4" fmla="*/ 7 w 10"/>
              <a:gd name="T5" fmla="*/ 30 h 30"/>
              <a:gd name="T6" fmla="*/ 7 w 10"/>
              <a:gd name="T7" fmla="*/ 5 h 30"/>
              <a:gd name="T8" fmla="*/ 10 w 10"/>
              <a:gd name="T9" fmla="*/ 0 h 30"/>
              <a:gd name="T10" fmla="*/ 0 w 10"/>
              <a:gd name="T11" fmla="*/ 0 h 30"/>
              <a:gd name="T12" fmla="*/ 0 w 10"/>
              <a:gd name="T13" fmla="*/ 2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30">
                <a:moveTo>
                  <a:pt x="0" y="23"/>
                </a:moveTo>
                <a:lnTo>
                  <a:pt x="0" y="23"/>
                </a:lnTo>
                <a:lnTo>
                  <a:pt x="7" y="30"/>
                </a:lnTo>
                <a:lnTo>
                  <a:pt x="7" y="5"/>
                </a:lnTo>
                <a:lnTo>
                  <a:pt x="10" y="0"/>
                </a:lnTo>
                <a:lnTo>
                  <a:pt x="0" y="0"/>
                </a:lnTo>
                <a:lnTo>
                  <a:pt x="0" y="23"/>
                </a:lnTo>
                <a:close/>
              </a:path>
            </a:pathLst>
          </a:custGeom>
          <a:solidFill>
            <a:srgbClr val="CA40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Freeform 1971"/>
          <p:cNvSpPr>
            <a:spLocks/>
          </p:cNvSpPr>
          <p:nvPr/>
        </p:nvSpPr>
        <p:spPr bwMode="auto">
          <a:xfrm>
            <a:off x="6977076" y="1970067"/>
            <a:ext cx="44261" cy="13471"/>
          </a:xfrm>
          <a:custGeom>
            <a:avLst/>
            <a:gdLst>
              <a:gd name="T0" fmla="*/ 0 w 23"/>
              <a:gd name="T1" fmla="*/ 0 h 7"/>
              <a:gd name="T2" fmla="*/ 7 w 23"/>
              <a:gd name="T3" fmla="*/ 7 h 7"/>
              <a:gd name="T4" fmla="*/ 23 w 23"/>
              <a:gd name="T5" fmla="*/ 7 h 7"/>
              <a:gd name="T6" fmla="*/ 17 w 23"/>
              <a:gd name="T7" fmla="*/ 0 h 7"/>
              <a:gd name="T8" fmla="*/ 0 w 23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7">
                <a:moveTo>
                  <a:pt x="0" y="0"/>
                </a:moveTo>
                <a:lnTo>
                  <a:pt x="7" y="7"/>
                </a:lnTo>
                <a:lnTo>
                  <a:pt x="23" y="7"/>
                </a:lnTo>
                <a:lnTo>
                  <a:pt x="17" y="0"/>
                </a:lnTo>
                <a:lnTo>
                  <a:pt x="0" y="0"/>
                </a:lnTo>
                <a:close/>
              </a:path>
            </a:pathLst>
          </a:custGeom>
          <a:solidFill>
            <a:srgbClr val="892E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1972"/>
          <p:cNvSpPr>
            <a:spLocks/>
          </p:cNvSpPr>
          <p:nvPr/>
        </p:nvSpPr>
        <p:spPr bwMode="auto">
          <a:xfrm>
            <a:off x="6992471" y="1973916"/>
            <a:ext cx="15395" cy="5773"/>
          </a:xfrm>
          <a:custGeom>
            <a:avLst/>
            <a:gdLst>
              <a:gd name="T0" fmla="*/ 0 w 8"/>
              <a:gd name="T1" fmla="*/ 0 h 3"/>
              <a:gd name="T2" fmla="*/ 2 w 8"/>
              <a:gd name="T3" fmla="*/ 3 h 3"/>
              <a:gd name="T4" fmla="*/ 8 w 8"/>
              <a:gd name="T5" fmla="*/ 3 h 3"/>
              <a:gd name="T6" fmla="*/ 6 w 8"/>
              <a:gd name="T7" fmla="*/ 0 h 3"/>
              <a:gd name="T8" fmla="*/ 0 w 8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3">
                <a:moveTo>
                  <a:pt x="0" y="0"/>
                </a:moveTo>
                <a:lnTo>
                  <a:pt x="2" y="3"/>
                </a:lnTo>
                <a:lnTo>
                  <a:pt x="8" y="3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5914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Oval 1973"/>
          <p:cNvSpPr>
            <a:spLocks noChangeArrowheads="1"/>
          </p:cNvSpPr>
          <p:nvPr/>
        </p:nvSpPr>
        <p:spPr bwMode="auto">
          <a:xfrm>
            <a:off x="1613822" y="553722"/>
            <a:ext cx="3323409" cy="3323409"/>
          </a:xfrm>
          <a:prstGeom prst="ellipse">
            <a:avLst/>
          </a:prstGeom>
          <a:solidFill>
            <a:srgbClr val="F4E8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Rectangle 1974"/>
          <p:cNvSpPr>
            <a:spLocks noChangeArrowheads="1"/>
          </p:cNvSpPr>
          <p:nvPr/>
        </p:nvSpPr>
        <p:spPr bwMode="auto">
          <a:xfrm>
            <a:off x="2647216" y="2672617"/>
            <a:ext cx="12489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674A4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邻里亲近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Rectangle 1975"/>
          <p:cNvSpPr>
            <a:spLocks noChangeArrowheads="1"/>
          </p:cNvSpPr>
          <p:nvPr/>
        </p:nvSpPr>
        <p:spPr bwMode="auto">
          <a:xfrm>
            <a:off x="2647215" y="3028628"/>
            <a:ext cx="13740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rgbClr val="674A4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重拾温馨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1976"/>
          <p:cNvSpPr>
            <a:spLocks noChangeArrowheads="1"/>
          </p:cNvSpPr>
          <p:nvPr/>
        </p:nvSpPr>
        <p:spPr bwMode="auto">
          <a:xfrm>
            <a:off x="6411307" y="2528138"/>
            <a:ext cx="205523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500" b="1" i="0" u="none" strike="noStrike" cap="none" normalizeH="0" baseline="0" dirty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楼间距超窄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Rectangle 1983"/>
          <p:cNvSpPr>
            <a:spLocks noChangeArrowheads="1"/>
          </p:cNvSpPr>
          <p:nvPr/>
        </p:nvSpPr>
        <p:spPr bwMode="auto">
          <a:xfrm>
            <a:off x="2474021" y="5910600"/>
            <a:ext cx="230733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500" b="1" i="0" u="none" strike="noStrike" cap="none" normalizeH="0" baseline="0" dirty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其实就是老小区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13" name="组合 812"/>
          <p:cNvGrpSpPr/>
          <p:nvPr/>
        </p:nvGrpSpPr>
        <p:grpSpPr>
          <a:xfrm>
            <a:off x="2378699" y="1115641"/>
            <a:ext cx="1856662" cy="1468453"/>
            <a:chOff x="2522131" y="1115641"/>
            <a:chExt cx="1481774" cy="1171950"/>
          </a:xfrm>
        </p:grpSpPr>
        <p:sp>
          <p:nvSpPr>
            <p:cNvPr id="169" name="Freeform 1984"/>
            <p:cNvSpPr>
              <a:spLocks/>
            </p:cNvSpPr>
            <p:nvPr/>
          </p:nvSpPr>
          <p:spPr bwMode="auto">
            <a:xfrm>
              <a:off x="2522131" y="1115641"/>
              <a:ext cx="1173873" cy="914082"/>
            </a:xfrm>
            <a:custGeom>
              <a:avLst/>
              <a:gdLst>
                <a:gd name="T0" fmla="*/ 271 w 697"/>
                <a:gd name="T1" fmla="*/ 225 h 543"/>
                <a:gd name="T2" fmla="*/ 538 w 697"/>
                <a:gd name="T3" fmla="*/ 142 h 543"/>
                <a:gd name="T4" fmla="*/ 697 w 697"/>
                <a:gd name="T5" fmla="*/ 168 h 543"/>
                <a:gd name="T6" fmla="*/ 362 w 697"/>
                <a:gd name="T7" fmla="*/ 0 h 543"/>
                <a:gd name="T8" fmla="*/ 0 w 697"/>
                <a:gd name="T9" fmla="*/ 272 h 543"/>
                <a:gd name="T10" fmla="*/ 53 w 697"/>
                <a:gd name="T11" fmla="*/ 413 h 543"/>
                <a:gd name="T12" fmla="*/ 0 w 697"/>
                <a:gd name="T13" fmla="*/ 543 h 543"/>
                <a:gd name="T14" fmla="*/ 163 w 697"/>
                <a:gd name="T15" fmla="*/ 502 h 543"/>
                <a:gd name="T16" fmla="*/ 154 w 697"/>
                <a:gd name="T17" fmla="*/ 440 h 543"/>
                <a:gd name="T18" fmla="*/ 271 w 697"/>
                <a:gd name="T19" fmla="*/ 22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7" h="543">
                  <a:moveTo>
                    <a:pt x="271" y="225"/>
                  </a:moveTo>
                  <a:cubicBezTo>
                    <a:pt x="343" y="171"/>
                    <a:pt x="438" y="142"/>
                    <a:pt x="538" y="142"/>
                  </a:cubicBezTo>
                  <a:cubicBezTo>
                    <a:pt x="594" y="142"/>
                    <a:pt x="648" y="151"/>
                    <a:pt x="697" y="168"/>
                  </a:cubicBezTo>
                  <a:cubicBezTo>
                    <a:pt x="642" y="69"/>
                    <a:pt x="513" y="0"/>
                    <a:pt x="362" y="0"/>
                  </a:cubicBezTo>
                  <a:cubicBezTo>
                    <a:pt x="162" y="0"/>
                    <a:pt x="0" y="122"/>
                    <a:pt x="0" y="272"/>
                  </a:cubicBezTo>
                  <a:cubicBezTo>
                    <a:pt x="0" y="323"/>
                    <a:pt x="19" y="372"/>
                    <a:pt x="53" y="41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163" y="502"/>
                    <a:pt x="163" y="502"/>
                    <a:pt x="163" y="502"/>
                  </a:cubicBezTo>
                  <a:cubicBezTo>
                    <a:pt x="157" y="482"/>
                    <a:pt x="154" y="461"/>
                    <a:pt x="154" y="440"/>
                  </a:cubicBezTo>
                  <a:cubicBezTo>
                    <a:pt x="154" y="358"/>
                    <a:pt x="196" y="281"/>
                    <a:pt x="271" y="225"/>
                  </a:cubicBezTo>
                  <a:close/>
                </a:path>
              </a:pathLst>
            </a:custGeom>
            <a:solidFill>
              <a:srgbClr val="D51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985"/>
            <p:cNvSpPr>
              <a:spLocks noEditPoints="1"/>
            </p:cNvSpPr>
            <p:nvPr/>
          </p:nvSpPr>
          <p:spPr bwMode="auto">
            <a:xfrm>
              <a:off x="2851200" y="1423543"/>
              <a:ext cx="1152705" cy="864048"/>
            </a:xfrm>
            <a:custGeom>
              <a:avLst/>
              <a:gdLst>
                <a:gd name="T0" fmla="*/ 684 w 684"/>
                <a:gd name="T1" fmla="*/ 257 h 513"/>
                <a:gd name="T2" fmla="*/ 342 w 684"/>
                <a:gd name="T3" fmla="*/ 0 h 513"/>
                <a:gd name="T4" fmla="*/ 0 w 684"/>
                <a:gd name="T5" fmla="*/ 257 h 513"/>
                <a:gd name="T6" fmla="*/ 342 w 684"/>
                <a:gd name="T7" fmla="*/ 513 h 513"/>
                <a:gd name="T8" fmla="*/ 526 w 684"/>
                <a:gd name="T9" fmla="*/ 473 h 513"/>
                <a:gd name="T10" fmla="*/ 684 w 684"/>
                <a:gd name="T11" fmla="*/ 513 h 513"/>
                <a:gd name="T12" fmla="*/ 634 w 684"/>
                <a:gd name="T13" fmla="*/ 390 h 513"/>
                <a:gd name="T14" fmla="*/ 684 w 684"/>
                <a:gd name="T15" fmla="*/ 257 h 513"/>
                <a:gd name="T16" fmla="*/ 463 w 684"/>
                <a:gd name="T17" fmla="*/ 287 h 513"/>
                <a:gd name="T18" fmla="*/ 346 w 684"/>
                <a:gd name="T19" fmla="*/ 404 h 513"/>
                <a:gd name="T20" fmla="*/ 336 w 684"/>
                <a:gd name="T21" fmla="*/ 408 h 513"/>
                <a:gd name="T22" fmla="*/ 334 w 684"/>
                <a:gd name="T23" fmla="*/ 408 h 513"/>
                <a:gd name="T24" fmla="*/ 327 w 684"/>
                <a:gd name="T25" fmla="*/ 404 h 513"/>
                <a:gd name="T26" fmla="*/ 210 w 684"/>
                <a:gd name="T27" fmla="*/ 287 h 513"/>
                <a:gd name="T28" fmla="*/ 210 w 684"/>
                <a:gd name="T29" fmla="*/ 168 h 513"/>
                <a:gd name="T30" fmla="*/ 269 w 684"/>
                <a:gd name="T31" fmla="*/ 143 h 513"/>
                <a:gd name="T32" fmla="*/ 329 w 684"/>
                <a:gd name="T33" fmla="*/ 168 h 513"/>
                <a:gd name="T34" fmla="*/ 336 w 684"/>
                <a:gd name="T35" fmla="*/ 176 h 513"/>
                <a:gd name="T36" fmla="*/ 344 w 684"/>
                <a:gd name="T37" fmla="*/ 168 h 513"/>
                <a:gd name="T38" fmla="*/ 404 w 684"/>
                <a:gd name="T39" fmla="*/ 143 h 513"/>
                <a:gd name="T40" fmla="*/ 463 w 684"/>
                <a:gd name="T41" fmla="*/ 168 h 513"/>
                <a:gd name="T42" fmla="*/ 463 w 684"/>
                <a:gd name="T43" fmla="*/ 287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4" h="513">
                  <a:moveTo>
                    <a:pt x="684" y="257"/>
                  </a:moveTo>
                  <a:cubicBezTo>
                    <a:pt x="684" y="115"/>
                    <a:pt x="531" y="0"/>
                    <a:pt x="342" y="0"/>
                  </a:cubicBezTo>
                  <a:cubicBezTo>
                    <a:pt x="153" y="0"/>
                    <a:pt x="0" y="115"/>
                    <a:pt x="0" y="257"/>
                  </a:cubicBezTo>
                  <a:cubicBezTo>
                    <a:pt x="0" y="398"/>
                    <a:pt x="153" y="513"/>
                    <a:pt x="342" y="513"/>
                  </a:cubicBezTo>
                  <a:cubicBezTo>
                    <a:pt x="410" y="513"/>
                    <a:pt x="473" y="498"/>
                    <a:pt x="526" y="473"/>
                  </a:cubicBezTo>
                  <a:cubicBezTo>
                    <a:pt x="684" y="513"/>
                    <a:pt x="684" y="513"/>
                    <a:pt x="684" y="513"/>
                  </a:cubicBezTo>
                  <a:cubicBezTo>
                    <a:pt x="634" y="390"/>
                    <a:pt x="634" y="390"/>
                    <a:pt x="634" y="390"/>
                  </a:cubicBezTo>
                  <a:cubicBezTo>
                    <a:pt x="666" y="351"/>
                    <a:pt x="684" y="306"/>
                    <a:pt x="684" y="257"/>
                  </a:cubicBezTo>
                  <a:close/>
                  <a:moveTo>
                    <a:pt x="463" y="287"/>
                  </a:moveTo>
                  <a:cubicBezTo>
                    <a:pt x="346" y="404"/>
                    <a:pt x="346" y="404"/>
                    <a:pt x="346" y="404"/>
                  </a:cubicBezTo>
                  <a:cubicBezTo>
                    <a:pt x="343" y="407"/>
                    <a:pt x="340" y="408"/>
                    <a:pt x="336" y="408"/>
                  </a:cubicBezTo>
                  <a:cubicBezTo>
                    <a:pt x="336" y="408"/>
                    <a:pt x="335" y="408"/>
                    <a:pt x="334" y="408"/>
                  </a:cubicBezTo>
                  <a:cubicBezTo>
                    <a:pt x="331" y="408"/>
                    <a:pt x="329" y="406"/>
                    <a:pt x="327" y="404"/>
                  </a:cubicBezTo>
                  <a:cubicBezTo>
                    <a:pt x="210" y="287"/>
                    <a:pt x="210" y="287"/>
                    <a:pt x="210" y="287"/>
                  </a:cubicBezTo>
                  <a:cubicBezTo>
                    <a:pt x="177" y="254"/>
                    <a:pt x="177" y="201"/>
                    <a:pt x="210" y="168"/>
                  </a:cubicBezTo>
                  <a:cubicBezTo>
                    <a:pt x="226" y="152"/>
                    <a:pt x="247" y="143"/>
                    <a:pt x="269" y="143"/>
                  </a:cubicBezTo>
                  <a:cubicBezTo>
                    <a:pt x="292" y="143"/>
                    <a:pt x="313" y="152"/>
                    <a:pt x="329" y="168"/>
                  </a:cubicBezTo>
                  <a:cubicBezTo>
                    <a:pt x="336" y="176"/>
                    <a:pt x="336" y="176"/>
                    <a:pt x="336" y="176"/>
                  </a:cubicBezTo>
                  <a:cubicBezTo>
                    <a:pt x="344" y="168"/>
                    <a:pt x="344" y="168"/>
                    <a:pt x="344" y="168"/>
                  </a:cubicBezTo>
                  <a:cubicBezTo>
                    <a:pt x="360" y="152"/>
                    <a:pt x="381" y="143"/>
                    <a:pt x="404" y="143"/>
                  </a:cubicBezTo>
                  <a:cubicBezTo>
                    <a:pt x="426" y="143"/>
                    <a:pt x="447" y="152"/>
                    <a:pt x="463" y="168"/>
                  </a:cubicBezTo>
                  <a:cubicBezTo>
                    <a:pt x="496" y="201"/>
                    <a:pt x="496" y="254"/>
                    <a:pt x="463" y="287"/>
                  </a:cubicBezTo>
                  <a:close/>
                </a:path>
              </a:pathLst>
            </a:custGeom>
            <a:solidFill>
              <a:srgbClr val="D51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2" name="Rectangle 1987"/>
          <p:cNvSpPr>
            <a:spLocks noChangeArrowheads="1"/>
          </p:cNvSpPr>
          <p:nvPr/>
        </p:nvSpPr>
        <p:spPr bwMode="auto">
          <a:xfrm>
            <a:off x="6767319" y="6036290"/>
            <a:ext cx="1350916" cy="61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5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周边配套成熟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3" name="Line 1988"/>
          <p:cNvSpPr>
            <a:spLocks noChangeShapeType="1"/>
          </p:cNvSpPr>
          <p:nvPr/>
        </p:nvSpPr>
        <p:spPr bwMode="auto">
          <a:xfrm flipH="1">
            <a:off x="5649253" y="5278083"/>
            <a:ext cx="573466" cy="1021847"/>
          </a:xfrm>
          <a:prstGeom prst="line">
            <a:avLst/>
          </a:prstGeom>
          <a:noFill/>
          <a:ln w="15875" cap="rnd">
            <a:solidFill>
              <a:srgbClr val="4A43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" name="Line 1989"/>
          <p:cNvSpPr>
            <a:spLocks noChangeShapeType="1"/>
          </p:cNvSpPr>
          <p:nvPr/>
        </p:nvSpPr>
        <p:spPr bwMode="auto">
          <a:xfrm flipH="1">
            <a:off x="5905195" y="5457050"/>
            <a:ext cx="752434" cy="781299"/>
          </a:xfrm>
          <a:prstGeom prst="line">
            <a:avLst/>
          </a:prstGeom>
          <a:noFill/>
          <a:ln w="15875" cap="rnd">
            <a:solidFill>
              <a:srgbClr val="4A4398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Oval 1990"/>
          <p:cNvSpPr>
            <a:spLocks noChangeArrowheads="1"/>
          </p:cNvSpPr>
          <p:nvPr/>
        </p:nvSpPr>
        <p:spPr bwMode="auto">
          <a:xfrm>
            <a:off x="5970624" y="5349285"/>
            <a:ext cx="279035" cy="277111"/>
          </a:xfrm>
          <a:prstGeom prst="ellipse">
            <a:avLst/>
          </a:prstGeom>
          <a:solidFill>
            <a:srgbClr val="E849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Oval 1991"/>
          <p:cNvSpPr>
            <a:spLocks noChangeArrowheads="1"/>
          </p:cNvSpPr>
          <p:nvPr/>
        </p:nvSpPr>
        <p:spPr bwMode="auto">
          <a:xfrm>
            <a:off x="6380518" y="5476294"/>
            <a:ext cx="277111" cy="277111"/>
          </a:xfrm>
          <a:prstGeom prst="ellipse">
            <a:avLst/>
          </a:prstGeom>
          <a:solidFill>
            <a:srgbClr val="63C4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Oval 1992"/>
          <p:cNvSpPr>
            <a:spLocks noChangeArrowheads="1"/>
          </p:cNvSpPr>
          <p:nvPr/>
        </p:nvSpPr>
        <p:spPr bwMode="auto">
          <a:xfrm>
            <a:off x="6009112" y="5890036"/>
            <a:ext cx="236699" cy="236699"/>
          </a:xfrm>
          <a:prstGeom prst="ellipse">
            <a:avLst/>
          </a:prstGeom>
          <a:solidFill>
            <a:srgbClr val="F6B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Oval 1993"/>
          <p:cNvSpPr>
            <a:spLocks noChangeArrowheads="1"/>
          </p:cNvSpPr>
          <p:nvPr/>
        </p:nvSpPr>
        <p:spPr bwMode="auto">
          <a:xfrm>
            <a:off x="5714682" y="5843851"/>
            <a:ext cx="236699" cy="238623"/>
          </a:xfrm>
          <a:prstGeom prst="ellipse">
            <a:avLst/>
          </a:prstGeom>
          <a:solidFill>
            <a:srgbClr val="63C4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Freeform 1994"/>
          <p:cNvSpPr>
            <a:spLocks/>
          </p:cNvSpPr>
          <p:nvPr/>
        </p:nvSpPr>
        <p:spPr bwMode="auto">
          <a:xfrm>
            <a:off x="5839766" y="5589833"/>
            <a:ext cx="263640" cy="265565"/>
          </a:xfrm>
          <a:custGeom>
            <a:avLst/>
            <a:gdLst>
              <a:gd name="T0" fmla="*/ 82 w 157"/>
              <a:gd name="T1" fmla="*/ 151 h 157"/>
              <a:gd name="T2" fmla="*/ 14 w 157"/>
              <a:gd name="T3" fmla="*/ 112 h 157"/>
              <a:gd name="T4" fmla="*/ 6 w 157"/>
              <a:gd name="T5" fmla="*/ 82 h 157"/>
              <a:gd name="T6" fmla="*/ 45 w 157"/>
              <a:gd name="T7" fmla="*/ 14 h 157"/>
              <a:gd name="T8" fmla="*/ 75 w 157"/>
              <a:gd name="T9" fmla="*/ 6 h 157"/>
              <a:gd name="T10" fmla="*/ 143 w 157"/>
              <a:gd name="T11" fmla="*/ 45 h 157"/>
              <a:gd name="T12" fmla="*/ 151 w 157"/>
              <a:gd name="T13" fmla="*/ 76 h 157"/>
              <a:gd name="T14" fmla="*/ 112 w 157"/>
              <a:gd name="T15" fmla="*/ 143 h 157"/>
              <a:gd name="T16" fmla="*/ 82 w 157"/>
              <a:gd name="T17" fmla="*/ 151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7" h="157">
                <a:moveTo>
                  <a:pt x="82" y="151"/>
                </a:moveTo>
                <a:cubicBezTo>
                  <a:pt x="14" y="112"/>
                  <a:pt x="14" y="112"/>
                  <a:pt x="14" y="112"/>
                </a:cubicBezTo>
                <a:cubicBezTo>
                  <a:pt x="3" y="106"/>
                  <a:pt x="0" y="92"/>
                  <a:pt x="6" y="82"/>
                </a:cubicBezTo>
                <a:cubicBezTo>
                  <a:pt x="45" y="14"/>
                  <a:pt x="45" y="14"/>
                  <a:pt x="45" y="14"/>
                </a:cubicBezTo>
                <a:cubicBezTo>
                  <a:pt x="51" y="4"/>
                  <a:pt x="65" y="0"/>
                  <a:pt x="75" y="6"/>
                </a:cubicBezTo>
                <a:cubicBezTo>
                  <a:pt x="143" y="45"/>
                  <a:pt x="143" y="45"/>
                  <a:pt x="143" y="45"/>
                </a:cubicBezTo>
                <a:cubicBezTo>
                  <a:pt x="154" y="51"/>
                  <a:pt x="157" y="65"/>
                  <a:pt x="151" y="76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06" y="154"/>
                  <a:pt x="92" y="157"/>
                  <a:pt x="82" y="151"/>
                </a:cubicBezTo>
                <a:close/>
              </a:path>
            </a:pathLst>
          </a:custGeom>
          <a:solidFill>
            <a:srgbClr val="F6B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Freeform 1995"/>
          <p:cNvSpPr>
            <a:spLocks/>
          </p:cNvSpPr>
          <p:nvPr/>
        </p:nvSpPr>
        <p:spPr bwMode="auto">
          <a:xfrm>
            <a:off x="6174609" y="5678354"/>
            <a:ext cx="282884" cy="282884"/>
          </a:xfrm>
          <a:custGeom>
            <a:avLst/>
            <a:gdLst>
              <a:gd name="T0" fmla="*/ 68 w 168"/>
              <a:gd name="T1" fmla="*/ 159 h 168"/>
              <a:gd name="T2" fmla="*/ 9 w 168"/>
              <a:gd name="T3" fmla="*/ 100 h 168"/>
              <a:gd name="T4" fmla="*/ 9 w 168"/>
              <a:gd name="T5" fmla="*/ 68 h 168"/>
              <a:gd name="T6" fmla="*/ 68 w 168"/>
              <a:gd name="T7" fmla="*/ 9 h 168"/>
              <a:gd name="T8" fmla="*/ 100 w 168"/>
              <a:gd name="T9" fmla="*/ 9 h 168"/>
              <a:gd name="T10" fmla="*/ 159 w 168"/>
              <a:gd name="T11" fmla="*/ 68 h 168"/>
              <a:gd name="T12" fmla="*/ 159 w 168"/>
              <a:gd name="T13" fmla="*/ 100 h 168"/>
              <a:gd name="T14" fmla="*/ 100 w 168"/>
              <a:gd name="T15" fmla="*/ 159 h 168"/>
              <a:gd name="T16" fmla="*/ 68 w 168"/>
              <a:gd name="T17" fmla="*/ 159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168">
                <a:moveTo>
                  <a:pt x="68" y="159"/>
                </a:moveTo>
                <a:cubicBezTo>
                  <a:pt x="9" y="100"/>
                  <a:pt x="9" y="100"/>
                  <a:pt x="9" y="100"/>
                </a:cubicBezTo>
                <a:cubicBezTo>
                  <a:pt x="0" y="91"/>
                  <a:pt x="0" y="77"/>
                  <a:pt x="9" y="68"/>
                </a:cubicBezTo>
                <a:cubicBezTo>
                  <a:pt x="68" y="9"/>
                  <a:pt x="68" y="9"/>
                  <a:pt x="68" y="9"/>
                </a:cubicBezTo>
                <a:cubicBezTo>
                  <a:pt x="77" y="0"/>
                  <a:pt x="91" y="0"/>
                  <a:pt x="100" y="9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68" y="77"/>
                  <a:pt x="168" y="91"/>
                  <a:pt x="159" y="100"/>
                </a:cubicBezTo>
                <a:cubicBezTo>
                  <a:pt x="100" y="159"/>
                  <a:pt x="100" y="159"/>
                  <a:pt x="100" y="159"/>
                </a:cubicBezTo>
                <a:cubicBezTo>
                  <a:pt x="91" y="168"/>
                  <a:pt x="77" y="168"/>
                  <a:pt x="68" y="159"/>
                </a:cubicBezTo>
                <a:close/>
              </a:path>
            </a:pathLst>
          </a:custGeom>
          <a:solidFill>
            <a:srgbClr val="F4E8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" name="Freeform 1996"/>
          <p:cNvSpPr>
            <a:spLocks noEditPoints="1"/>
          </p:cNvSpPr>
          <p:nvPr/>
        </p:nvSpPr>
        <p:spPr bwMode="auto">
          <a:xfrm>
            <a:off x="6902026" y="5054854"/>
            <a:ext cx="1160403" cy="292506"/>
          </a:xfrm>
          <a:custGeom>
            <a:avLst/>
            <a:gdLst>
              <a:gd name="T0" fmla="*/ 5 w 603"/>
              <a:gd name="T1" fmla="*/ 0 h 152"/>
              <a:gd name="T2" fmla="*/ 603 w 603"/>
              <a:gd name="T3" fmla="*/ 126 h 152"/>
              <a:gd name="T4" fmla="*/ 597 w 603"/>
              <a:gd name="T5" fmla="*/ 152 h 152"/>
              <a:gd name="T6" fmla="*/ 0 w 603"/>
              <a:gd name="T7" fmla="*/ 26 h 152"/>
              <a:gd name="T8" fmla="*/ 5 w 603"/>
              <a:gd name="T9" fmla="*/ 0 h 152"/>
              <a:gd name="T10" fmla="*/ 5 w 603"/>
              <a:gd name="T11" fmla="*/ 0 h 152"/>
              <a:gd name="T12" fmla="*/ 5 w 603"/>
              <a:gd name="T13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3" h="152">
                <a:moveTo>
                  <a:pt x="5" y="0"/>
                </a:moveTo>
                <a:lnTo>
                  <a:pt x="603" y="126"/>
                </a:lnTo>
                <a:lnTo>
                  <a:pt x="597" y="152"/>
                </a:lnTo>
                <a:lnTo>
                  <a:pt x="0" y="26"/>
                </a:lnTo>
                <a:lnTo>
                  <a:pt x="5" y="0"/>
                </a:lnTo>
                <a:close/>
                <a:moveTo>
                  <a:pt x="5" y="0"/>
                </a:moveTo>
                <a:lnTo>
                  <a:pt x="5" y="0"/>
                </a:ln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Freeform 1997"/>
          <p:cNvSpPr>
            <a:spLocks noEditPoints="1"/>
          </p:cNvSpPr>
          <p:nvPr/>
        </p:nvSpPr>
        <p:spPr bwMode="auto">
          <a:xfrm>
            <a:off x="6902026" y="5054854"/>
            <a:ext cx="1160403" cy="292506"/>
          </a:xfrm>
          <a:custGeom>
            <a:avLst/>
            <a:gdLst>
              <a:gd name="T0" fmla="*/ 5 w 603"/>
              <a:gd name="T1" fmla="*/ 0 h 152"/>
              <a:gd name="T2" fmla="*/ 603 w 603"/>
              <a:gd name="T3" fmla="*/ 126 h 152"/>
              <a:gd name="T4" fmla="*/ 597 w 603"/>
              <a:gd name="T5" fmla="*/ 152 h 152"/>
              <a:gd name="T6" fmla="*/ 0 w 603"/>
              <a:gd name="T7" fmla="*/ 26 h 152"/>
              <a:gd name="T8" fmla="*/ 5 w 603"/>
              <a:gd name="T9" fmla="*/ 0 h 152"/>
              <a:gd name="T10" fmla="*/ 5 w 603"/>
              <a:gd name="T11" fmla="*/ 0 h 152"/>
              <a:gd name="T12" fmla="*/ 5 w 603"/>
              <a:gd name="T13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3" h="152">
                <a:moveTo>
                  <a:pt x="5" y="0"/>
                </a:moveTo>
                <a:lnTo>
                  <a:pt x="603" y="126"/>
                </a:lnTo>
                <a:lnTo>
                  <a:pt x="597" y="152"/>
                </a:lnTo>
                <a:lnTo>
                  <a:pt x="0" y="26"/>
                </a:lnTo>
                <a:lnTo>
                  <a:pt x="5" y="0"/>
                </a:lnTo>
                <a:moveTo>
                  <a:pt x="5" y="0"/>
                </a:move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3" name="Freeform 1998"/>
          <p:cNvSpPr>
            <a:spLocks noEditPoints="1"/>
          </p:cNvSpPr>
          <p:nvPr/>
        </p:nvSpPr>
        <p:spPr bwMode="auto">
          <a:xfrm>
            <a:off x="7025186" y="5609077"/>
            <a:ext cx="654290" cy="279036"/>
          </a:xfrm>
          <a:custGeom>
            <a:avLst/>
            <a:gdLst>
              <a:gd name="T0" fmla="*/ 325 w 340"/>
              <a:gd name="T1" fmla="*/ 58 h 145"/>
              <a:gd name="T2" fmla="*/ 48 w 340"/>
              <a:gd name="T3" fmla="*/ 0 h 145"/>
              <a:gd name="T4" fmla="*/ 0 w 340"/>
              <a:gd name="T5" fmla="*/ 73 h 145"/>
              <a:gd name="T6" fmla="*/ 340 w 340"/>
              <a:gd name="T7" fmla="*/ 145 h 145"/>
              <a:gd name="T8" fmla="*/ 325 w 340"/>
              <a:gd name="T9" fmla="*/ 58 h 145"/>
              <a:gd name="T10" fmla="*/ 325 w 340"/>
              <a:gd name="T11" fmla="*/ 58 h 145"/>
              <a:gd name="T12" fmla="*/ 325 w 340"/>
              <a:gd name="T13" fmla="*/ 58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0" h="145">
                <a:moveTo>
                  <a:pt x="325" y="58"/>
                </a:moveTo>
                <a:lnTo>
                  <a:pt x="48" y="0"/>
                </a:lnTo>
                <a:lnTo>
                  <a:pt x="0" y="73"/>
                </a:lnTo>
                <a:lnTo>
                  <a:pt x="340" y="145"/>
                </a:lnTo>
                <a:lnTo>
                  <a:pt x="325" y="58"/>
                </a:lnTo>
                <a:close/>
                <a:moveTo>
                  <a:pt x="325" y="58"/>
                </a:moveTo>
                <a:lnTo>
                  <a:pt x="325" y="58"/>
                </a:ln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Freeform 1999"/>
          <p:cNvSpPr>
            <a:spLocks noEditPoints="1"/>
          </p:cNvSpPr>
          <p:nvPr/>
        </p:nvSpPr>
        <p:spPr bwMode="auto">
          <a:xfrm>
            <a:off x="7025186" y="5609077"/>
            <a:ext cx="654290" cy="279036"/>
          </a:xfrm>
          <a:custGeom>
            <a:avLst/>
            <a:gdLst>
              <a:gd name="T0" fmla="*/ 325 w 340"/>
              <a:gd name="T1" fmla="*/ 58 h 145"/>
              <a:gd name="T2" fmla="*/ 48 w 340"/>
              <a:gd name="T3" fmla="*/ 0 h 145"/>
              <a:gd name="T4" fmla="*/ 0 w 340"/>
              <a:gd name="T5" fmla="*/ 73 h 145"/>
              <a:gd name="T6" fmla="*/ 340 w 340"/>
              <a:gd name="T7" fmla="*/ 145 h 145"/>
              <a:gd name="T8" fmla="*/ 325 w 340"/>
              <a:gd name="T9" fmla="*/ 58 h 145"/>
              <a:gd name="T10" fmla="*/ 325 w 340"/>
              <a:gd name="T11" fmla="*/ 58 h 145"/>
              <a:gd name="T12" fmla="*/ 325 w 340"/>
              <a:gd name="T13" fmla="*/ 58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0" h="145">
                <a:moveTo>
                  <a:pt x="325" y="58"/>
                </a:moveTo>
                <a:lnTo>
                  <a:pt x="48" y="0"/>
                </a:lnTo>
                <a:lnTo>
                  <a:pt x="0" y="73"/>
                </a:lnTo>
                <a:lnTo>
                  <a:pt x="340" y="145"/>
                </a:lnTo>
                <a:lnTo>
                  <a:pt x="325" y="58"/>
                </a:lnTo>
                <a:moveTo>
                  <a:pt x="325" y="58"/>
                </a:moveTo>
                <a:lnTo>
                  <a:pt x="325" y="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Freeform 2000"/>
          <p:cNvSpPr>
            <a:spLocks noEditPoints="1"/>
          </p:cNvSpPr>
          <p:nvPr/>
        </p:nvSpPr>
        <p:spPr bwMode="auto">
          <a:xfrm>
            <a:off x="6936664" y="5156847"/>
            <a:ext cx="1052637" cy="519583"/>
          </a:xfrm>
          <a:custGeom>
            <a:avLst/>
            <a:gdLst>
              <a:gd name="T0" fmla="*/ 7 w 626"/>
              <a:gd name="T1" fmla="*/ 0 h 309"/>
              <a:gd name="T2" fmla="*/ 118 w 626"/>
              <a:gd name="T3" fmla="*/ 244 h 309"/>
              <a:gd name="T4" fmla="*/ 426 w 626"/>
              <a:gd name="T5" fmla="*/ 309 h 309"/>
              <a:gd name="T6" fmla="*/ 626 w 626"/>
              <a:gd name="T7" fmla="*/ 131 h 309"/>
              <a:gd name="T8" fmla="*/ 7 w 626"/>
              <a:gd name="T9" fmla="*/ 0 h 309"/>
              <a:gd name="T10" fmla="*/ 7 w 626"/>
              <a:gd name="T11" fmla="*/ 0 h 309"/>
              <a:gd name="T12" fmla="*/ 7 w 626"/>
              <a:gd name="T13" fmla="*/ 0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6" h="309">
                <a:moveTo>
                  <a:pt x="7" y="0"/>
                </a:moveTo>
                <a:cubicBezTo>
                  <a:pt x="0" y="93"/>
                  <a:pt x="44" y="183"/>
                  <a:pt x="118" y="244"/>
                </a:cubicBezTo>
                <a:cubicBezTo>
                  <a:pt x="426" y="309"/>
                  <a:pt x="426" y="309"/>
                  <a:pt x="426" y="309"/>
                </a:cubicBezTo>
                <a:cubicBezTo>
                  <a:pt x="519" y="283"/>
                  <a:pt x="594" y="218"/>
                  <a:pt x="626" y="131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Freeform 2001"/>
          <p:cNvSpPr>
            <a:spLocks noEditPoints="1"/>
          </p:cNvSpPr>
          <p:nvPr/>
        </p:nvSpPr>
        <p:spPr bwMode="auto">
          <a:xfrm>
            <a:off x="6801958" y="5239595"/>
            <a:ext cx="123160" cy="76975"/>
          </a:xfrm>
          <a:custGeom>
            <a:avLst/>
            <a:gdLst>
              <a:gd name="T0" fmla="*/ 19 w 73"/>
              <a:gd name="T1" fmla="*/ 2 h 45"/>
              <a:gd name="T2" fmla="*/ 2 w 73"/>
              <a:gd name="T3" fmla="*/ 14 h 45"/>
              <a:gd name="T4" fmla="*/ 13 w 73"/>
              <a:gd name="T5" fmla="*/ 32 h 45"/>
              <a:gd name="T6" fmla="*/ 73 w 73"/>
              <a:gd name="T7" fmla="*/ 45 h 45"/>
              <a:gd name="T8" fmla="*/ 66 w 73"/>
              <a:gd name="T9" fmla="*/ 11 h 45"/>
              <a:gd name="T10" fmla="*/ 19 w 73"/>
              <a:gd name="T11" fmla="*/ 2 h 45"/>
              <a:gd name="T12" fmla="*/ 19 w 73"/>
              <a:gd name="T13" fmla="*/ 2 h 45"/>
              <a:gd name="T14" fmla="*/ 19 w 73"/>
              <a:gd name="T15" fmla="*/ 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45">
                <a:moveTo>
                  <a:pt x="19" y="2"/>
                </a:moveTo>
                <a:cubicBezTo>
                  <a:pt x="11" y="0"/>
                  <a:pt x="4" y="5"/>
                  <a:pt x="2" y="14"/>
                </a:cubicBezTo>
                <a:cubicBezTo>
                  <a:pt x="0" y="22"/>
                  <a:pt x="5" y="30"/>
                  <a:pt x="13" y="32"/>
                </a:cubicBezTo>
                <a:cubicBezTo>
                  <a:pt x="73" y="45"/>
                  <a:pt x="73" y="45"/>
                  <a:pt x="73" y="45"/>
                </a:cubicBezTo>
                <a:cubicBezTo>
                  <a:pt x="70" y="34"/>
                  <a:pt x="67" y="23"/>
                  <a:pt x="66" y="11"/>
                </a:cubicBezTo>
                <a:cubicBezTo>
                  <a:pt x="19" y="2"/>
                  <a:pt x="19" y="2"/>
                  <a:pt x="19" y="2"/>
                </a:cubicBezTo>
                <a:moveTo>
                  <a:pt x="19" y="2"/>
                </a:moveTo>
                <a:cubicBezTo>
                  <a:pt x="19" y="2"/>
                  <a:pt x="19" y="2"/>
                  <a:pt x="19" y="2"/>
                </a:cubicBezTo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7" name="Freeform 2002"/>
          <p:cNvSpPr>
            <a:spLocks noEditPoints="1"/>
          </p:cNvSpPr>
          <p:nvPr/>
        </p:nvSpPr>
        <p:spPr bwMode="auto">
          <a:xfrm>
            <a:off x="7945041" y="5483992"/>
            <a:ext cx="132782" cy="69278"/>
          </a:xfrm>
          <a:custGeom>
            <a:avLst/>
            <a:gdLst>
              <a:gd name="T0" fmla="*/ 66 w 79"/>
              <a:gd name="T1" fmla="*/ 9 h 41"/>
              <a:gd name="T2" fmla="*/ 77 w 79"/>
              <a:gd name="T3" fmla="*/ 28 h 41"/>
              <a:gd name="T4" fmla="*/ 60 w 79"/>
              <a:gd name="T5" fmla="*/ 40 h 41"/>
              <a:gd name="T6" fmla="*/ 0 w 79"/>
              <a:gd name="T7" fmla="*/ 27 h 41"/>
              <a:gd name="T8" fmla="*/ 20 w 79"/>
              <a:gd name="T9" fmla="*/ 0 h 41"/>
              <a:gd name="T10" fmla="*/ 66 w 79"/>
              <a:gd name="T11" fmla="*/ 9 h 41"/>
              <a:gd name="T12" fmla="*/ 66 w 79"/>
              <a:gd name="T13" fmla="*/ 9 h 41"/>
              <a:gd name="T14" fmla="*/ 66 w 79"/>
              <a:gd name="T15" fmla="*/ 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41">
                <a:moveTo>
                  <a:pt x="66" y="9"/>
                </a:moveTo>
                <a:cubicBezTo>
                  <a:pt x="74" y="11"/>
                  <a:pt x="79" y="19"/>
                  <a:pt x="77" y="28"/>
                </a:cubicBezTo>
                <a:cubicBezTo>
                  <a:pt x="76" y="36"/>
                  <a:pt x="68" y="41"/>
                  <a:pt x="60" y="40"/>
                </a:cubicBezTo>
                <a:cubicBezTo>
                  <a:pt x="0" y="27"/>
                  <a:pt x="0" y="27"/>
                  <a:pt x="0" y="27"/>
                </a:cubicBezTo>
                <a:cubicBezTo>
                  <a:pt x="7" y="18"/>
                  <a:pt x="14" y="9"/>
                  <a:pt x="20" y="0"/>
                </a:cubicBezTo>
                <a:cubicBezTo>
                  <a:pt x="66" y="9"/>
                  <a:pt x="66" y="9"/>
                  <a:pt x="66" y="9"/>
                </a:cubicBezTo>
                <a:moveTo>
                  <a:pt x="66" y="9"/>
                </a:moveTo>
                <a:cubicBezTo>
                  <a:pt x="66" y="9"/>
                  <a:pt x="66" y="9"/>
                  <a:pt x="66" y="9"/>
                </a:cubicBezTo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8" name="Freeform 2003"/>
          <p:cNvSpPr>
            <a:spLocks/>
          </p:cNvSpPr>
          <p:nvPr/>
        </p:nvSpPr>
        <p:spPr bwMode="auto">
          <a:xfrm>
            <a:off x="7488962" y="4725785"/>
            <a:ext cx="111614" cy="369481"/>
          </a:xfrm>
          <a:custGeom>
            <a:avLst/>
            <a:gdLst>
              <a:gd name="T0" fmla="*/ 15 w 66"/>
              <a:gd name="T1" fmla="*/ 219 h 219"/>
              <a:gd name="T2" fmla="*/ 0 w 66"/>
              <a:gd name="T3" fmla="*/ 203 h 219"/>
              <a:gd name="T4" fmla="*/ 31 w 66"/>
              <a:gd name="T5" fmla="*/ 148 h 219"/>
              <a:gd name="T6" fmla="*/ 21 w 66"/>
              <a:gd name="T7" fmla="*/ 109 h 219"/>
              <a:gd name="T8" fmla="*/ 12 w 66"/>
              <a:gd name="T9" fmla="*/ 61 h 219"/>
              <a:gd name="T10" fmla="*/ 54 w 66"/>
              <a:gd name="T11" fmla="*/ 0 h 219"/>
              <a:gd name="T12" fmla="*/ 66 w 66"/>
              <a:gd name="T13" fmla="*/ 18 h 219"/>
              <a:gd name="T14" fmla="*/ 34 w 66"/>
              <a:gd name="T15" fmla="*/ 63 h 219"/>
              <a:gd name="T16" fmla="*/ 42 w 66"/>
              <a:gd name="T17" fmla="*/ 101 h 219"/>
              <a:gd name="T18" fmla="*/ 53 w 66"/>
              <a:gd name="T19" fmla="*/ 147 h 219"/>
              <a:gd name="T20" fmla="*/ 15 w 66"/>
              <a:gd name="T21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219">
                <a:moveTo>
                  <a:pt x="15" y="219"/>
                </a:moveTo>
                <a:cubicBezTo>
                  <a:pt x="0" y="203"/>
                  <a:pt x="0" y="203"/>
                  <a:pt x="0" y="203"/>
                </a:cubicBezTo>
                <a:cubicBezTo>
                  <a:pt x="31" y="174"/>
                  <a:pt x="31" y="160"/>
                  <a:pt x="31" y="148"/>
                </a:cubicBezTo>
                <a:cubicBezTo>
                  <a:pt x="30" y="134"/>
                  <a:pt x="26" y="122"/>
                  <a:pt x="21" y="109"/>
                </a:cubicBezTo>
                <a:cubicBezTo>
                  <a:pt x="16" y="94"/>
                  <a:pt x="10" y="79"/>
                  <a:pt x="12" y="61"/>
                </a:cubicBezTo>
                <a:cubicBezTo>
                  <a:pt x="14" y="30"/>
                  <a:pt x="37" y="12"/>
                  <a:pt x="54" y="0"/>
                </a:cubicBezTo>
                <a:cubicBezTo>
                  <a:pt x="66" y="18"/>
                  <a:pt x="66" y="18"/>
                  <a:pt x="66" y="18"/>
                </a:cubicBezTo>
                <a:cubicBezTo>
                  <a:pt x="45" y="33"/>
                  <a:pt x="35" y="46"/>
                  <a:pt x="34" y="63"/>
                </a:cubicBezTo>
                <a:cubicBezTo>
                  <a:pt x="33" y="76"/>
                  <a:pt x="37" y="88"/>
                  <a:pt x="42" y="101"/>
                </a:cubicBezTo>
                <a:cubicBezTo>
                  <a:pt x="47" y="115"/>
                  <a:pt x="52" y="130"/>
                  <a:pt x="53" y="147"/>
                </a:cubicBezTo>
                <a:cubicBezTo>
                  <a:pt x="53" y="166"/>
                  <a:pt x="50" y="187"/>
                  <a:pt x="15" y="219"/>
                </a:cubicBez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9" name="Freeform 2004"/>
          <p:cNvSpPr>
            <a:spLocks/>
          </p:cNvSpPr>
          <p:nvPr/>
        </p:nvSpPr>
        <p:spPr bwMode="auto">
          <a:xfrm>
            <a:off x="7344633" y="4766197"/>
            <a:ext cx="105841" cy="348313"/>
          </a:xfrm>
          <a:custGeom>
            <a:avLst/>
            <a:gdLst>
              <a:gd name="T0" fmla="*/ 15 w 63"/>
              <a:gd name="T1" fmla="*/ 207 h 207"/>
              <a:gd name="T2" fmla="*/ 0 w 63"/>
              <a:gd name="T3" fmla="*/ 191 h 207"/>
              <a:gd name="T4" fmla="*/ 30 w 63"/>
              <a:gd name="T5" fmla="*/ 140 h 207"/>
              <a:gd name="T6" fmla="*/ 20 w 63"/>
              <a:gd name="T7" fmla="*/ 104 h 207"/>
              <a:gd name="T8" fmla="*/ 10 w 63"/>
              <a:gd name="T9" fmla="*/ 58 h 207"/>
              <a:gd name="T10" fmla="*/ 51 w 63"/>
              <a:gd name="T11" fmla="*/ 0 h 207"/>
              <a:gd name="T12" fmla="*/ 63 w 63"/>
              <a:gd name="T13" fmla="*/ 19 h 207"/>
              <a:gd name="T14" fmla="*/ 32 w 63"/>
              <a:gd name="T15" fmla="*/ 60 h 207"/>
              <a:gd name="T16" fmla="*/ 40 w 63"/>
              <a:gd name="T17" fmla="*/ 96 h 207"/>
              <a:gd name="T18" fmla="*/ 52 w 63"/>
              <a:gd name="T19" fmla="*/ 139 h 207"/>
              <a:gd name="T20" fmla="*/ 15 w 63"/>
              <a:gd name="T21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" h="207">
                <a:moveTo>
                  <a:pt x="15" y="207"/>
                </a:moveTo>
                <a:cubicBezTo>
                  <a:pt x="0" y="191"/>
                  <a:pt x="0" y="191"/>
                  <a:pt x="0" y="191"/>
                </a:cubicBezTo>
                <a:cubicBezTo>
                  <a:pt x="31" y="165"/>
                  <a:pt x="30" y="151"/>
                  <a:pt x="30" y="140"/>
                </a:cubicBezTo>
                <a:cubicBezTo>
                  <a:pt x="29" y="127"/>
                  <a:pt x="25" y="116"/>
                  <a:pt x="20" y="104"/>
                </a:cubicBezTo>
                <a:cubicBezTo>
                  <a:pt x="14" y="90"/>
                  <a:pt x="9" y="75"/>
                  <a:pt x="10" y="58"/>
                </a:cubicBezTo>
                <a:cubicBezTo>
                  <a:pt x="12" y="29"/>
                  <a:pt x="34" y="11"/>
                  <a:pt x="51" y="0"/>
                </a:cubicBezTo>
                <a:cubicBezTo>
                  <a:pt x="63" y="19"/>
                  <a:pt x="63" y="19"/>
                  <a:pt x="63" y="19"/>
                </a:cubicBezTo>
                <a:cubicBezTo>
                  <a:pt x="42" y="32"/>
                  <a:pt x="33" y="45"/>
                  <a:pt x="32" y="60"/>
                </a:cubicBezTo>
                <a:cubicBezTo>
                  <a:pt x="31" y="72"/>
                  <a:pt x="35" y="83"/>
                  <a:pt x="40" y="96"/>
                </a:cubicBezTo>
                <a:cubicBezTo>
                  <a:pt x="45" y="108"/>
                  <a:pt x="51" y="123"/>
                  <a:pt x="52" y="139"/>
                </a:cubicBezTo>
                <a:cubicBezTo>
                  <a:pt x="52" y="157"/>
                  <a:pt x="50" y="177"/>
                  <a:pt x="15" y="207"/>
                </a:cubicBez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" name="Freeform 2005"/>
          <p:cNvSpPr>
            <a:spLocks/>
          </p:cNvSpPr>
          <p:nvPr/>
        </p:nvSpPr>
        <p:spPr bwMode="auto">
          <a:xfrm>
            <a:off x="7615971" y="4822004"/>
            <a:ext cx="103917" cy="348313"/>
          </a:xfrm>
          <a:custGeom>
            <a:avLst/>
            <a:gdLst>
              <a:gd name="T0" fmla="*/ 14 w 62"/>
              <a:gd name="T1" fmla="*/ 207 h 207"/>
              <a:gd name="T2" fmla="*/ 0 w 62"/>
              <a:gd name="T3" fmla="*/ 191 h 207"/>
              <a:gd name="T4" fmla="*/ 29 w 62"/>
              <a:gd name="T5" fmla="*/ 140 h 207"/>
              <a:gd name="T6" fmla="*/ 19 w 62"/>
              <a:gd name="T7" fmla="*/ 104 h 207"/>
              <a:gd name="T8" fmla="*/ 9 w 62"/>
              <a:gd name="T9" fmla="*/ 58 h 207"/>
              <a:gd name="T10" fmla="*/ 51 w 62"/>
              <a:gd name="T11" fmla="*/ 0 h 207"/>
              <a:gd name="T12" fmla="*/ 62 w 62"/>
              <a:gd name="T13" fmla="*/ 19 h 207"/>
              <a:gd name="T14" fmla="*/ 31 w 62"/>
              <a:gd name="T15" fmla="*/ 59 h 207"/>
              <a:gd name="T16" fmla="*/ 40 w 62"/>
              <a:gd name="T17" fmla="*/ 96 h 207"/>
              <a:gd name="T18" fmla="*/ 51 w 62"/>
              <a:gd name="T19" fmla="*/ 139 h 207"/>
              <a:gd name="T20" fmla="*/ 14 w 62"/>
              <a:gd name="T21" fmla="*/ 207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2" h="207">
                <a:moveTo>
                  <a:pt x="14" y="207"/>
                </a:moveTo>
                <a:cubicBezTo>
                  <a:pt x="0" y="191"/>
                  <a:pt x="0" y="191"/>
                  <a:pt x="0" y="191"/>
                </a:cubicBezTo>
                <a:cubicBezTo>
                  <a:pt x="30" y="165"/>
                  <a:pt x="29" y="151"/>
                  <a:pt x="29" y="140"/>
                </a:cubicBezTo>
                <a:cubicBezTo>
                  <a:pt x="29" y="127"/>
                  <a:pt x="24" y="116"/>
                  <a:pt x="19" y="104"/>
                </a:cubicBezTo>
                <a:cubicBezTo>
                  <a:pt x="14" y="90"/>
                  <a:pt x="8" y="75"/>
                  <a:pt x="9" y="58"/>
                </a:cubicBezTo>
                <a:cubicBezTo>
                  <a:pt x="11" y="29"/>
                  <a:pt x="34" y="11"/>
                  <a:pt x="51" y="0"/>
                </a:cubicBezTo>
                <a:cubicBezTo>
                  <a:pt x="62" y="19"/>
                  <a:pt x="62" y="19"/>
                  <a:pt x="62" y="19"/>
                </a:cubicBezTo>
                <a:cubicBezTo>
                  <a:pt x="42" y="32"/>
                  <a:pt x="32" y="44"/>
                  <a:pt x="31" y="59"/>
                </a:cubicBezTo>
                <a:cubicBezTo>
                  <a:pt x="30" y="72"/>
                  <a:pt x="35" y="83"/>
                  <a:pt x="40" y="96"/>
                </a:cubicBezTo>
                <a:cubicBezTo>
                  <a:pt x="45" y="108"/>
                  <a:pt x="50" y="122"/>
                  <a:pt x="51" y="139"/>
                </a:cubicBezTo>
                <a:cubicBezTo>
                  <a:pt x="52" y="157"/>
                  <a:pt x="49" y="177"/>
                  <a:pt x="14" y="207"/>
                </a:cubicBez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Freeform 2006"/>
          <p:cNvSpPr>
            <a:spLocks/>
          </p:cNvSpPr>
          <p:nvPr/>
        </p:nvSpPr>
        <p:spPr bwMode="auto">
          <a:xfrm>
            <a:off x="8118235" y="4487161"/>
            <a:ext cx="425289" cy="533054"/>
          </a:xfrm>
          <a:custGeom>
            <a:avLst/>
            <a:gdLst>
              <a:gd name="T0" fmla="*/ 253 w 253"/>
              <a:gd name="T1" fmla="*/ 272 h 316"/>
              <a:gd name="T2" fmla="*/ 252 w 253"/>
              <a:gd name="T3" fmla="*/ 278 h 316"/>
              <a:gd name="T4" fmla="*/ 247 w 253"/>
              <a:gd name="T5" fmla="*/ 296 h 316"/>
              <a:gd name="T6" fmla="*/ 212 w 253"/>
              <a:gd name="T7" fmla="*/ 314 h 316"/>
              <a:gd name="T8" fmla="*/ 190 w 253"/>
              <a:gd name="T9" fmla="*/ 303 h 316"/>
              <a:gd name="T10" fmla="*/ 177 w 253"/>
              <a:gd name="T11" fmla="*/ 291 h 316"/>
              <a:gd name="T12" fmla="*/ 173 w 253"/>
              <a:gd name="T13" fmla="*/ 290 h 316"/>
              <a:gd name="T14" fmla="*/ 155 w 253"/>
              <a:gd name="T15" fmla="*/ 283 h 316"/>
              <a:gd name="T16" fmla="*/ 88 w 253"/>
              <a:gd name="T17" fmla="*/ 227 h 316"/>
              <a:gd name="T18" fmla="*/ 1 w 253"/>
              <a:gd name="T19" fmla="*/ 154 h 316"/>
              <a:gd name="T20" fmla="*/ 0 w 253"/>
              <a:gd name="T21" fmla="*/ 153 h 316"/>
              <a:gd name="T22" fmla="*/ 61 w 253"/>
              <a:gd name="T23" fmla="*/ 93 h 316"/>
              <a:gd name="T24" fmla="*/ 62 w 253"/>
              <a:gd name="T25" fmla="*/ 94 h 316"/>
              <a:gd name="T26" fmla="*/ 187 w 253"/>
              <a:gd name="T27" fmla="*/ 251 h 316"/>
              <a:gd name="T28" fmla="*/ 193 w 253"/>
              <a:gd name="T29" fmla="*/ 261 h 316"/>
              <a:gd name="T30" fmla="*/ 193 w 253"/>
              <a:gd name="T31" fmla="*/ 273 h 316"/>
              <a:gd name="T32" fmla="*/ 194 w 253"/>
              <a:gd name="T33" fmla="*/ 276 h 316"/>
              <a:gd name="T34" fmla="*/ 204 w 253"/>
              <a:gd name="T35" fmla="*/ 285 h 316"/>
              <a:gd name="T36" fmla="*/ 215 w 253"/>
              <a:gd name="T37" fmla="*/ 291 h 316"/>
              <a:gd name="T38" fmla="*/ 223 w 253"/>
              <a:gd name="T39" fmla="*/ 289 h 316"/>
              <a:gd name="T40" fmla="*/ 229 w 253"/>
              <a:gd name="T41" fmla="*/ 279 h 316"/>
              <a:gd name="T42" fmla="*/ 221 w 253"/>
              <a:gd name="T43" fmla="*/ 239 h 316"/>
              <a:gd name="T44" fmla="*/ 200 w 253"/>
              <a:gd name="T45" fmla="*/ 211 h 316"/>
              <a:gd name="T46" fmla="*/ 175 w 253"/>
              <a:gd name="T47" fmla="*/ 179 h 316"/>
              <a:gd name="T48" fmla="*/ 160 w 253"/>
              <a:gd name="T49" fmla="*/ 141 h 316"/>
              <a:gd name="T50" fmla="*/ 160 w 253"/>
              <a:gd name="T51" fmla="*/ 117 h 316"/>
              <a:gd name="T52" fmla="*/ 186 w 253"/>
              <a:gd name="T53" fmla="*/ 54 h 316"/>
              <a:gd name="T54" fmla="*/ 234 w 253"/>
              <a:gd name="T55" fmla="*/ 5 h 316"/>
              <a:gd name="T56" fmla="*/ 252 w 253"/>
              <a:gd name="T57" fmla="*/ 11 h 316"/>
              <a:gd name="T58" fmla="*/ 248 w 253"/>
              <a:gd name="T59" fmla="*/ 23 h 316"/>
              <a:gd name="T60" fmla="*/ 234 w 253"/>
              <a:gd name="T61" fmla="*/ 35 h 316"/>
              <a:gd name="T62" fmla="*/ 195 w 253"/>
              <a:gd name="T63" fmla="*/ 82 h 316"/>
              <a:gd name="T64" fmla="*/ 183 w 253"/>
              <a:gd name="T65" fmla="*/ 118 h 316"/>
              <a:gd name="T66" fmla="*/ 193 w 253"/>
              <a:gd name="T67" fmla="*/ 164 h 316"/>
              <a:gd name="T68" fmla="*/ 214 w 253"/>
              <a:gd name="T69" fmla="*/ 192 h 316"/>
              <a:gd name="T70" fmla="*/ 238 w 253"/>
              <a:gd name="T71" fmla="*/ 223 h 316"/>
              <a:gd name="T72" fmla="*/ 252 w 253"/>
              <a:gd name="T73" fmla="*/ 258 h 316"/>
              <a:gd name="T74" fmla="*/ 253 w 253"/>
              <a:gd name="T75" fmla="*/ 265 h 316"/>
              <a:gd name="T76" fmla="*/ 253 w 253"/>
              <a:gd name="T77" fmla="*/ 272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3" h="316">
                <a:moveTo>
                  <a:pt x="253" y="272"/>
                </a:moveTo>
                <a:cubicBezTo>
                  <a:pt x="253" y="274"/>
                  <a:pt x="253" y="276"/>
                  <a:pt x="252" y="278"/>
                </a:cubicBezTo>
                <a:cubicBezTo>
                  <a:pt x="251" y="284"/>
                  <a:pt x="251" y="291"/>
                  <a:pt x="247" y="296"/>
                </a:cubicBezTo>
                <a:cubicBezTo>
                  <a:pt x="240" y="308"/>
                  <a:pt x="228" y="316"/>
                  <a:pt x="212" y="314"/>
                </a:cubicBezTo>
                <a:cubicBezTo>
                  <a:pt x="204" y="312"/>
                  <a:pt x="196" y="309"/>
                  <a:pt x="190" y="303"/>
                </a:cubicBezTo>
                <a:cubicBezTo>
                  <a:pt x="185" y="300"/>
                  <a:pt x="181" y="296"/>
                  <a:pt x="177" y="291"/>
                </a:cubicBezTo>
                <a:cubicBezTo>
                  <a:pt x="176" y="290"/>
                  <a:pt x="175" y="289"/>
                  <a:pt x="173" y="290"/>
                </a:cubicBezTo>
                <a:cubicBezTo>
                  <a:pt x="166" y="290"/>
                  <a:pt x="160" y="288"/>
                  <a:pt x="155" y="283"/>
                </a:cubicBezTo>
                <a:cubicBezTo>
                  <a:pt x="133" y="264"/>
                  <a:pt x="110" y="246"/>
                  <a:pt x="88" y="227"/>
                </a:cubicBezTo>
                <a:cubicBezTo>
                  <a:pt x="59" y="203"/>
                  <a:pt x="30" y="178"/>
                  <a:pt x="1" y="154"/>
                </a:cubicBezTo>
                <a:cubicBezTo>
                  <a:pt x="1" y="153"/>
                  <a:pt x="1" y="153"/>
                  <a:pt x="0" y="153"/>
                </a:cubicBezTo>
                <a:cubicBezTo>
                  <a:pt x="28" y="141"/>
                  <a:pt x="48" y="121"/>
                  <a:pt x="61" y="93"/>
                </a:cubicBezTo>
                <a:cubicBezTo>
                  <a:pt x="61" y="94"/>
                  <a:pt x="62" y="94"/>
                  <a:pt x="62" y="94"/>
                </a:cubicBezTo>
                <a:cubicBezTo>
                  <a:pt x="104" y="147"/>
                  <a:pt x="146" y="199"/>
                  <a:pt x="187" y="251"/>
                </a:cubicBezTo>
                <a:cubicBezTo>
                  <a:pt x="190" y="254"/>
                  <a:pt x="192" y="257"/>
                  <a:pt x="193" y="261"/>
                </a:cubicBezTo>
                <a:cubicBezTo>
                  <a:pt x="194" y="265"/>
                  <a:pt x="194" y="269"/>
                  <a:pt x="193" y="273"/>
                </a:cubicBezTo>
                <a:cubicBezTo>
                  <a:pt x="193" y="274"/>
                  <a:pt x="193" y="275"/>
                  <a:pt x="194" y="276"/>
                </a:cubicBezTo>
                <a:cubicBezTo>
                  <a:pt x="197" y="279"/>
                  <a:pt x="200" y="282"/>
                  <a:pt x="204" y="285"/>
                </a:cubicBezTo>
                <a:cubicBezTo>
                  <a:pt x="207" y="288"/>
                  <a:pt x="211" y="290"/>
                  <a:pt x="215" y="291"/>
                </a:cubicBezTo>
                <a:cubicBezTo>
                  <a:pt x="218" y="292"/>
                  <a:pt x="221" y="291"/>
                  <a:pt x="223" y="289"/>
                </a:cubicBezTo>
                <a:cubicBezTo>
                  <a:pt x="227" y="287"/>
                  <a:pt x="228" y="283"/>
                  <a:pt x="229" y="279"/>
                </a:cubicBezTo>
                <a:cubicBezTo>
                  <a:pt x="232" y="265"/>
                  <a:pt x="229" y="252"/>
                  <a:pt x="221" y="239"/>
                </a:cubicBezTo>
                <a:cubicBezTo>
                  <a:pt x="215" y="229"/>
                  <a:pt x="208" y="220"/>
                  <a:pt x="200" y="211"/>
                </a:cubicBezTo>
                <a:cubicBezTo>
                  <a:pt x="191" y="201"/>
                  <a:pt x="182" y="191"/>
                  <a:pt x="175" y="179"/>
                </a:cubicBezTo>
                <a:cubicBezTo>
                  <a:pt x="168" y="168"/>
                  <a:pt x="162" y="155"/>
                  <a:pt x="160" y="141"/>
                </a:cubicBezTo>
                <a:cubicBezTo>
                  <a:pt x="159" y="133"/>
                  <a:pt x="159" y="125"/>
                  <a:pt x="160" y="117"/>
                </a:cubicBezTo>
                <a:cubicBezTo>
                  <a:pt x="163" y="93"/>
                  <a:pt x="172" y="73"/>
                  <a:pt x="186" y="54"/>
                </a:cubicBezTo>
                <a:cubicBezTo>
                  <a:pt x="199" y="35"/>
                  <a:pt x="215" y="19"/>
                  <a:pt x="234" y="5"/>
                </a:cubicBezTo>
                <a:cubicBezTo>
                  <a:pt x="241" y="0"/>
                  <a:pt x="250" y="3"/>
                  <a:pt x="252" y="11"/>
                </a:cubicBezTo>
                <a:cubicBezTo>
                  <a:pt x="253" y="16"/>
                  <a:pt x="252" y="20"/>
                  <a:pt x="248" y="23"/>
                </a:cubicBezTo>
                <a:cubicBezTo>
                  <a:pt x="244" y="27"/>
                  <a:pt x="239" y="30"/>
                  <a:pt x="234" y="35"/>
                </a:cubicBezTo>
                <a:cubicBezTo>
                  <a:pt x="218" y="48"/>
                  <a:pt x="205" y="64"/>
                  <a:pt x="195" y="82"/>
                </a:cubicBezTo>
                <a:cubicBezTo>
                  <a:pt x="189" y="93"/>
                  <a:pt x="185" y="105"/>
                  <a:pt x="183" y="118"/>
                </a:cubicBezTo>
                <a:cubicBezTo>
                  <a:pt x="180" y="134"/>
                  <a:pt x="184" y="150"/>
                  <a:pt x="193" y="164"/>
                </a:cubicBezTo>
                <a:cubicBezTo>
                  <a:pt x="199" y="174"/>
                  <a:pt x="207" y="183"/>
                  <a:pt x="214" y="192"/>
                </a:cubicBezTo>
                <a:cubicBezTo>
                  <a:pt x="223" y="202"/>
                  <a:pt x="231" y="212"/>
                  <a:pt x="238" y="223"/>
                </a:cubicBezTo>
                <a:cubicBezTo>
                  <a:pt x="245" y="234"/>
                  <a:pt x="250" y="245"/>
                  <a:pt x="252" y="258"/>
                </a:cubicBezTo>
                <a:cubicBezTo>
                  <a:pt x="253" y="261"/>
                  <a:pt x="253" y="263"/>
                  <a:pt x="253" y="265"/>
                </a:cubicBezTo>
                <a:cubicBezTo>
                  <a:pt x="253" y="268"/>
                  <a:pt x="253" y="270"/>
                  <a:pt x="253" y="272"/>
                </a:cubicBezTo>
                <a:close/>
              </a:path>
            </a:pathLst>
          </a:custGeom>
          <a:solidFill>
            <a:srgbClr val="E849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2" name="Freeform 2007"/>
          <p:cNvSpPr>
            <a:spLocks/>
          </p:cNvSpPr>
          <p:nvPr/>
        </p:nvSpPr>
        <p:spPr bwMode="auto">
          <a:xfrm>
            <a:off x="7945041" y="4465993"/>
            <a:ext cx="203985" cy="203985"/>
          </a:xfrm>
          <a:custGeom>
            <a:avLst/>
            <a:gdLst>
              <a:gd name="T0" fmla="*/ 0 w 122"/>
              <a:gd name="T1" fmla="*/ 83 h 121"/>
              <a:gd name="T2" fmla="*/ 1 w 122"/>
              <a:gd name="T3" fmla="*/ 75 h 121"/>
              <a:gd name="T4" fmla="*/ 14 w 122"/>
              <a:gd name="T5" fmla="*/ 42 h 121"/>
              <a:gd name="T6" fmla="*/ 43 w 122"/>
              <a:gd name="T7" fmla="*/ 14 h 121"/>
              <a:gd name="T8" fmla="*/ 79 w 122"/>
              <a:gd name="T9" fmla="*/ 2 h 121"/>
              <a:gd name="T10" fmla="*/ 110 w 122"/>
              <a:gd name="T11" fmla="*/ 5 h 121"/>
              <a:gd name="T12" fmla="*/ 121 w 122"/>
              <a:gd name="T13" fmla="*/ 11 h 121"/>
              <a:gd name="T14" fmla="*/ 122 w 122"/>
              <a:gd name="T15" fmla="*/ 12 h 121"/>
              <a:gd name="T16" fmla="*/ 100 w 122"/>
              <a:gd name="T17" fmla="*/ 64 h 121"/>
              <a:gd name="T18" fmla="*/ 19 w 122"/>
              <a:gd name="T19" fmla="*/ 119 h 121"/>
              <a:gd name="T20" fmla="*/ 11 w 122"/>
              <a:gd name="T21" fmla="*/ 121 h 121"/>
              <a:gd name="T22" fmla="*/ 8 w 122"/>
              <a:gd name="T23" fmla="*/ 120 h 121"/>
              <a:gd name="T24" fmla="*/ 0 w 122"/>
              <a:gd name="T25" fmla="*/ 91 h 121"/>
              <a:gd name="T26" fmla="*/ 0 w 122"/>
              <a:gd name="T27" fmla="*/ 90 h 121"/>
              <a:gd name="T28" fmla="*/ 0 w 122"/>
              <a:gd name="T29" fmla="*/ 8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2" h="121">
                <a:moveTo>
                  <a:pt x="0" y="83"/>
                </a:moveTo>
                <a:cubicBezTo>
                  <a:pt x="0" y="80"/>
                  <a:pt x="0" y="78"/>
                  <a:pt x="1" y="75"/>
                </a:cubicBezTo>
                <a:cubicBezTo>
                  <a:pt x="3" y="63"/>
                  <a:pt x="7" y="52"/>
                  <a:pt x="14" y="42"/>
                </a:cubicBezTo>
                <a:cubicBezTo>
                  <a:pt x="21" y="31"/>
                  <a:pt x="31" y="21"/>
                  <a:pt x="43" y="14"/>
                </a:cubicBezTo>
                <a:cubicBezTo>
                  <a:pt x="54" y="7"/>
                  <a:pt x="66" y="3"/>
                  <a:pt x="79" y="2"/>
                </a:cubicBezTo>
                <a:cubicBezTo>
                  <a:pt x="90" y="0"/>
                  <a:pt x="100" y="1"/>
                  <a:pt x="110" y="5"/>
                </a:cubicBezTo>
                <a:cubicBezTo>
                  <a:pt x="114" y="7"/>
                  <a:pt x="117" y="9"/>
                  <a:pt x="121" y="11"/>
                </a:cubicBezTo>
                <a:cubicBezTo>
                  <a:pt x="121" y="11"/>
                  <a:pt x="122" y="12"/>
                  <a:pt x="122" y="12"/>
                </a:cubicBezTo>
                <a:cubicBezTo>
                  <a:pt x="118" y="31"/>
                  <a:pt x="111" y="48"/>
                  <a:pt x="100" y="64"/>
                </a:cubicBezTo>
                <a:cubicBezTo>
                  <a:pt x="80" y="92"/>
                  <a:pt x="53" y="111"/>
                  <a:pt x="19" y="119"/>
                </a:cubicBezTo>
                <a:cubicBezTo>
                  <a:pt x="16" y="120"/>
                  <a:pt x="13" y="120"/>
                  <a:pt x="11" y="121"/>
                </a:cubicBezTo>
                <a:cubicBezTo>
                  <a:pt x="9" y="121"/>
                  <a:pt x="9" y="121"/>
                  <a:pt x="8" y="120"/>
                </a:cubicBezTo>
                <a:cubicBezTo>
                  <a:pt x="3" y="111"/>
                  <a:pt x="0" y="101"/>
                  <a:pt x="0" y="91"/>
                </a:cubicBezTo>
                <a:cubicBezTo>
                  <a:pt x="0" y="91"/>
                  <a:pt x="0" y="90"/>
                  <a:pt x="0" y="90"/>
                </a:cubicBezTo>
                <a:cubicBezTo>
                  <a:pt x="0" y="87"/>
                  <a:pt x="0" y="85"/>
                  <a:pt x="0" y="83"/>
                </a:cubicBezTo>
                <a:close/>
              </a:path>
            </a:pathLst>
          </a:custGeom>
          <a:solidFill>
            <a:srgbClr val="E849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3" name="Freeform 2008"/>
          <p:cNvSpPr>
            <a:spLocks/>
          </p:cNvSpPr>
          <p:nvPr/>
        </p:nvSpPr>
        <p:spPr bwMode="auto">
          <a:xfrm>
            <a:off x="7991226" y="4517952"/>
            <a:ext cx="207833" cy="203985"/>
          </a:xfrm>
          <a:custGeom>
            <a:avLst/>
            <a:gdLst>
              <a:gd name="T0" fmla="*/ 113 w 124"/>
              <a:gd name="T1" fmla="*/ 0 h 121"/>
              <a:gd name="T2" fmla="*/ 118 w 124"/>
              <a:gd name="T3" fmla="*/ 11 h 121"/>
              <a:gd name="T4" fmla="*/ 117 w 124"/>
              <a:gd name="T5" fmla="*/ 61 h 121"/>
              <a:gd name="T6" fmla="*/ 66 w 124"/>
              <a:gd name="T7" fmla="*/ 113 h 121"/>
              <a:gd name="T8" fmla="*/ 29 w 124"/>
              <a:gd name="T9" fmla="*/ 119 h 121"/>
              <a:gd name="T10" fmla="*/ 1 w 124"/>
              <a:gd name="T11" fmla="*/ 110 h 121"/>
              <a:gd name="T12" fmla="*/ 0 w 124"/>
              <a:gd name="T13" fmla="*/ 110 h 121"/>
              <a:gd name="T14" fmla="*/ 113 w 124"/>
              <a:gd name="T15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4" h="121">
                <a:moveTo>
                  <a:pt x="113" y="0"/>
                </a:moveTo>
                <a:cubicBezTo>
                  <a:pt x="115" y="3"/>
                  <a:pt x="117" y="7"/>
                  <a:pt x="118" y="11"/>
                </a:cubicBezTo>
                <a:cubicBezTo>
                  <a:pt x="124" y="28"/>
                  <a:pt x="123" y="45"/>
                  <a:pt x="117" y="61"/>
                </a:cubicBezTo>
                <a:cubicBezTo>
                  <a:pt x="107" y="86"/>
                  <a:pt x="90" y="103"/>
                  <a:pt x="66" y="113"/>
                </a:cubicBezTo>
                <a:cubicBezTo>
                  <a:pt x="54" y="119"/>
                  <a:pt x="42" y="121"/>
                  <a:pt x="29" y="119"/>
                </a:cubicBezTo>
                <a:cubicBezTo>
                  <a:pt x="19" y="118"/>
                  <a:pt x="9" y="116"/>
                  <a:pt x="1" y="110"/>
                </a:cubicBezTo>
                <a:cubicBezTo>
                  <a:pt x="1" y="110"/>
                  <a:pt x="0" y="110"/>
                  <a:pt x="0" y="110"/>
                </a:cubicBezTo>
                <a:cubicBezTo>
                  <a:pt x="57" y="93"/>
                  <a:pt x="95" y="56"/>
                  <a:pt x="113" y="0"/>
                </a:cubicBezTo>
                <a:close/>
              </a:path>
            </a:pathLst>
          </a:custGeom>
          <a:solidFill>
            <a:srgbClr val="E849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Freeform 2009"/>
          <p:cNvSpPr>
            <a:spLocks noEditPoints="1"/>
          </p:cNvSpPr>
          <p:nvPr/>
        </p:nvSpPr>
        <p:spPr bwMode="auto">
          <a:xfrm>
            <a:off x="8491565" y="4935543"/>
            <a:ext cx="817863" cy="771678"/>
          </a:xfrm>
          <a:custGeom>
            <a:avLst/>
            <a:gdLst>
              <a:gd name="T0" fmla="*/ 398 w 486"/>
              <a:gd name="T1" fmla="*/ 188 h 459"/>
              <a:gd name="T2" fmla="*/ 192 w 486"/>
              <a:gd name="T3" fmla="*/ 101 h 459"/>
              <a:gd name="T4" fmla="*/ 28 w 486"/>
              <a:gd name="T5" fmla="*/ 176 h 459"/>
              <a:gd name="T6" fmla="*/ 88 w 486"/>
              <a:gd name="T7" fmla="*/ 345 h 459"/>
              <a:gd name="T8" fmla="*/ 294 w 486"/>
              <a:gd name="T9" fmla="*/ 433 h 459"/>
              <a:gd name="T10" fmla="*/ 458 w 486"/>
              <a:gd name="T11" fmla="*/ 358 h 459"/>
              <a:gd name="T12" fmla="*/ 398 w 486"/>
              <a:gd name="T13" fmla="*/ 188 h 459"/>
              <a:gd name="T14" fmla="*/ 398 w 486"/>
              <a:gd name="T15" fmla="*/ 188 h 459"/>
              <a:gd name="T16" fmla="*/ 170 w 486"/>
              <a:gd name="T17" fmla="*/ 255 h 459"/>
              <a:gd name="T18" fmla="*/ 145 w 486"/>
              <a:gd name="T19" fmla="*/ 244 h 459"/>
              <a:gd name="T20" fmla="*/ 135 w 486"/>
              <a:gd name="T21" fmla="*/ 269 h 459"/>
              <a:gd name="T22" fmla="*/ 111 w 486"/>
              <a:gd name="T23" fmla="*/ 278 h 459"/>
              <a:gd name="T24" fmla="*/ 102 w 486"/>
              <a:gd name="T25" fmla="*/ 255 h 459"/>
              <a:gd name="T26" fmla="*/ 112 w 486"/>
              <a:gd name="T27" fmla="*/ 230 h 459"/>
              <a:gd name="T28" fmla="*/ 87 w 486"/>
              <a:gd name="T29" fmla="*/ 220 h 459"/>
              <a:gd name="T30" fmla="*/ 78 w 486"/>
              <a:gd name="T31" fmla="*/ 197 h 459"/>
              <a:gd name="T32" fmla="*/ 101 w 486"/>
              <a:gd name="T33" fmla="*/ 187 h 459"/>
              <a:gd name="T34" fmla="*/ 126 w 486"/>
              <a:gd name="T35" fmla="*/ 198 h 459"/>
              <a:gd name="T36" fmla="*/ 136 w 486"/>
              <a:gd name="T37" fmla="*/ 173 h 459"/>
              <a:gd name="T38" fmla="*/ 160 w 486"/>
              <a:gd name="T39" fmla="*/ 164 h 459"/>
              <a:gd name="T40" fmla="*/ 169 w 486"/>
              <a:gd name="T41" fmla="*/ 187 h 459"/>
              <a:gd name="T42" fmla="*/ 159 w 486"/>
              <a:gd name="T43" fmla="*/ 212 h 459"/>
              <a:gd name="T44" fmla="*/ 184 w 486"/>
              <a:gd name="T45" fmla="*/ 222 h 459"/>
              <a:gd name="T46" fmla="*/ 193 w 486"/>
              <a:gd name="T47" fmla="*/ 246 h 459"/>
              <a:gd name="T48" fmla="*/ 170 w 486"/>
              <a:gd name="T49" fmla="*/ 255 h 459"/>
              <a:gd name="T50" fmla="*/ 170 w 486"/>
              <a:gd name="T51" fmla="*/ 255 h 459"/>
              <a:gd name="T52" fmla="*/ 302 w 486"/>
              <a:gd name="T53" fmla="*/ 311 h 459"/>
              <a:gd name="T54" fmla="*/ 293 w 486"/>
              <a:gd name="T55" fmla="*/ 288 h 459"/>
              <a:gd name="T56" fmla="*/ 316 w 486"/>
              <a:gd name="T57" fmla="*/ 278 h 459"/>
              <a:gd name="T58" fmla="*/ 326 w 486"/>
              <a:gd name="T59" fmla="*/ 302 h 459"/>
              <a:gd name="T60" fmla="*/ 302 w 486"/>
              <a:gd name="T61" fmla="*/ 311 h 459"/>
              <a:gd name="T62" fmla="*/ 302 w 486"/>
              <a:gd name="T63" fmla="*/ 311 h 459"/>
              <a:gd name="T64" fmla="*/ 326 w 486"/>
              <a:gd name="T65" fmla="*/ 369 h 459"/>
              <a:gd name="T66" fmla="*/ 317 w 486"/>
              <a:gd name="T67" fmla="*/ 346 h 459"/>
              <a:gd name="T68" fmla="*/ 340 w 486"/>
              <a:gd name="T69" fmla="*/ 337 h 459"/>
              <a:gd name="T70" fmla="*/ 350 w 486"/>
              <a:gd name="T71" fmla="*/ 360 h 459"/>
              <a:gd name="T72" fmla="*/ 326 w 486"/>
              <a:gd name="T73" fmla="*/ 369 h 459"/>
              <a:gd name="T74" fmla="*/ 326 w 486"/>
              <a:gd name="T75" fmla="*/ 369 h 459"/>
              <a:gd name="T76" fmla="*/ 361 w 486"/>
              <a:gd name="T77" fmla="*/ 288 h 459"/>
              <a:gd name="T78" fmla="*/ 351 w 486"/>
              <a:gd name="T79" fmla="*/ 264 h 459"/>
              <a:gd name="T80" fmla="*/ 375 w 486"/>
              <a:gd name="T81" fmla="*/ 255 h 459"/>
              <a:gd name="T82" fmla="*/ 384 w 486"/>
              <a:gd name="T83" fmla="*/ 279 h 459"/>
              <a:gd name="T84" fmla="*/ 361 w 486"/>
              <a:gd name="T85" fmla="*/ 288 h 459"/>
              <a:gd name="T86" fmla="*/ 361 w 486"/>
              <a:gd name="T87" fmla="*/ 288 h 459"/>
              <a:gd name="T88" fmla="*/ 385 w 486"/>
              <a:gd name="T89" fmla="*/ 346 h 459"/>
              <a:gd name="T90" fmla="*/ 375 w 486"/>
              <a:gd name="T91" fmla="*/ 323 h 459"/>
              <a:gd name="T92" fmla="*/ 399 w 486"/>
              <a:gd name="T93" fmla="*/ 313 h 459"/>
              <a:gd name="T94" fmla="*/ 408 w 486"/>
              <a:gd name="T95" fmla="*/ 337 h 459"/>
              <a:gd name="T96" fmla="*/ 385 w 486"/>
              <a:gd name="T97" fmla="*/ 346 h 459"/>
              <a:gd name="T98" fmla="*/ 385 w 486"/>
              <a:gd name="T99" fmla="*/ 346 h 459"/>
              <a:gd name="T100" fmla="*/ 462 w 486"/>
              <a:gd name="T101" fmla="*/ 71 h 459"/>
              <a:gd name="T102" fmla="*/ 473 w 486"/>
              <a:gd name="T103" fmla="*/ 47 h 459"/>
              <a:gd name="T104" fmla="*/ 440 w 486"/>
              <a:gd name="T105" fmla="*/ 33 h 459"/>
              <a:gd name="T106" fmla="*/ 432 w 486"/>
              <a:gd name="T107" fmla="*/ 51 h 459"/>
              <a:gd name="T108" fmla="*/ 299 w 486"/>
              <a:gd name="T109" fmla="*/ 89 h 459"/>
              <a:gd name="T110" fmla="*/ 289 w 486"/>
              <a:gd name="T111" fmla="*/ 113 h 459"/>
              <a:gd name="T112" fmla="*/ 322 w 486"/>
              <a:gd name="T113" fmla="*/ 127 h 459"/>
              <a:gd name="T114" fmla="*/ 462 w 486"/>
              <a:gd name="T115" fmla="*/ 71 h 459"/>
              <a:gd name="T116" fmla="*/ 462 w 486"/>
              <a:gd name="T117" fmla="*/ 71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86" h="459">
                <a:moveTo>
                  <a:pt x="398" y="188"/>
                </a:moveTo>
                <a:cubicBezTo>
                  <a:pt x="192" y="101"/>
                  <a:pt x="192" y="101"/>
                  <a:pt x="192" y="101"/>
                </a:cubicBezTo>
                <a:cubicBezTo>
                  <a:pt x="130" y="75"/>
                  <a:pt x="57" y="108"/>
                  <a:pt x="28" y="176"/>
                </a:cubicBezTo>
                <a:cubicBezTo>
                  <a:pt x="0" y="243"/>
                  <a:pt x="26" y="319"/>
                  <a:pt x="88" y="345"/>
                </a:cubicBezTo>
                <a:cubicBezTo>
                  <a:pt x="294" y="433"/>
                  <a:pt x="294" y="433"/>
                  <a:pt x="294" y="433"/>
                </a:cubicBezTo>
                <a:cubicBezTo>
                  <a:pt x="356" y="459"/>
                  <a:pt x="429" y="425"/>
                  <a:pt x="458" y="358"/>
                </a:cubicBezTo>
                <a:cubicBezTo>
                  <a:pt x="486" y="290"/>
                  <a:pt x="460" y="214"/>
                  <a:pt x="398" y="188"/>
                </a:cubicBezTo>
                <a:cubicBezTo>
                  <a:pt x="398" y="188"/>
                  <a:pt x="398" y="188"/>
                  <a:pt x="398" y="188"/>
                </a:cubicBezTo>
                <a:close/>
                <a:moveTo>
                  <a:pt x="170" y="255"/>
                </a:moveTo>
                <a:cubicBezTo>
                  <a:pt x="145" y="244"/>
                  <a:pt x="145" y="244"/>
                  <a:pt x="145" y="244"/>
                </a:cubicBezTo>
                <a:cubicBezTo>
                  <a:pt x="135" y="269"/>
                  <a:pt x="135" y="269"/>
                  <a:pt x="135" y="269"/>
                </a:cubicBezTo>
                <a:cubicBezTo>
                  <a:pt x="131" y="278"/>
                  <a:pt x="121" y="282"/>
                  <a:pt x="111" y="278"/>
                </a:cubicBezTo>
                <a:cubicBezTo>
                  <a:pt x="102" y="274"/>
                  <a:pt x="98" y="264"/>
                  <a:pt x="102" y="255"/>
                </a:cubicBezTo>
                <a:cubicBezTo>
                  <a:pt x="112" y="230"/>
                  <a:pt x="112" y="230"/>
                  <a:pt x="112" y="230"/>
                </a:cubicBezTo>
                <a:cubicBezTo>
                  <a:pt x="87" y="220"/>
                  <a:pt x="87" y="220"/>
                  <a:pt x="87" y="220"/>
                </a:cubicBezTo>
                <a:cubicBezTo>
                  <a:pt x="78" y="216"/>
                  <a:pt x="74" y="206"/>
                  <a:pt x="78" y="197"/>
                </a:cubicBezTo>
                <a:cubicBezTo>
                  <a:pt x="82" y="188"/>
                  <a:pt x="92" y="183"/>
                  <a:pt x="101" y="187"/>
                </a:cubicBezTo>
                <a:cubicBezTo>
                  <a:pt x="126" y="198"/>
                  <a:pt x="126" y="198"/>
                  <a:pt x="126" y="198"/>
                </a:cubicBezTo>
                <a:cubicBezTo>
                  <a:pt x="136" y="173"/>
                  <a:pt x="136" y="173"/>
                  <a:pt x="136" y="173"/>
                </a:cubicBezTo>
                <a:cubicBezTo>
                  <a:pt x="140" y="164"/>
                  <a:pt x="151" y="160"/>
                  <a:pt x="160" y="164"/>
                </a:cubicBezTo>
                <a:cubicBezTo>
                  <a:pt x="169" y="168"/>
                  <a:pt x="173" y="178"/>
                  <a:pt x="169" y="187"/>
                </a:cubicBezTo>
                <a:cubicBezTo>
                  <a:pt x="159" y="212"/>
                  <a:pt x="159" y="212"/>
                  <a:pt x="159" y="212"/>
                </a:cubicBezTo>
                <a:cubicBezTo>
                  <a:pt x="184" y="222"/>
                  <a:pt x="184" y="222"/>
                  <a:pt x="184" y="222"/>
                </a:cubicBezTo>
                <a:cubicBezTo>
                  <a:pt x="193" y="226"/>
                  <a:pt x="197" y="237"/>
                  <a:pt x="193" y="246"/>
                </a:cubicBezTo>
                <a:cubicBezTo>
                  <a:pt x="190" y="255"/>
                  <a:pt x="179" y="259"/>
                  <a:pt x="170" y="255"/>
                </a:cubicBezTo>
                <a:cubicBezTo>
                  <a:pt x="170" y="255"/>
                  <a:pt x="170" y="255"/>
                  <a:pt x="170" y="255"/>
                </a:cubicBezTo>
                <a:close/>
                <a:moveTo>
                  <a:pt x="302" y="311"/>
                </a:moveTo>
                <a:cubicBezTo>
                  <a:pt x="293" y="307"/>
                  <a:pt x="289" y="297"/>
                  <a:pt x="293" y="288"/>
                </a:cubicBezTo>
                <a:cubicBezTo>
                  <a:pt x="296" y="279"/>
                  <a:pt x="307" y="275"/>
                  <a:pt x="316" y="278"/>
                </a:cubicBezTo>
                <a:cubicBezTo>
                  <a:pt x="325" y="282"/>
                  <a:pt x="329" y="293"/>
                  <a:pt x="326" y="302"/>
                </a:cubicBezTo>
                <a:cubicBezTo>
                  <a:pt x="322" y="311"/>
                  <a:pt x="311" y="315"/>
                  <a:pt x="302" y="311"/>
                </a:cubicBezTo>
                <a:cubicBezTo>
                  <a:pt x="302" y="311"/>
                  <a:pt x="302" y="311"/>
                  <a:pt x="302" y="311"/>
                </a:cubicBezTo>
                <a:close/>
                <a:moveTo>
                  <a:pt x="326" y="369"/>
                </a:moveTo>
                <a:cubicBezTo>
                  <a:pt x="317" y="365"/>
                  <a:pt x="313" y="355"/>
                  <a:pt x="317" y="346"/>
                </a:cubicBezTo>
                <a:cubicBezTo>
                  <a:pt x="320" y="337"/>
                  <a:pt x="331" y="333"/>
                  <a:pt x="340" y="337"/>
                </a:cubicBezTo>
                <a:cubicBezTo>
                  <a:pt x="349" y="341"/>
                  <a:pt x="353" y="351"/>
                  <a:pt x="350" y="360"/>
                </a:cubicBezTo>
                <a:cubicBezTo>
                  <a:pt x="346" y="369"/>
                  <a:pt x="335" y="373"/>
                  <a:pt x="326" y="369"/>
                </a:cubicBezTo>
                <a:cubicBezTo>
                  <a:pt x="326" y="369"/>
                  <a:pt x="326" y="369"/>
                  <a:pt x="326" y="369"/>
                </a:cubicBezTo>
                <a:close/>
                <a:moveTo>
                  <a:pt x="361" y="288"/>
                </a:moveTo>
                <a:cubicBezTo>
                  <a:pt x="352" y="284"/>
                  <a:pt x="347" y="274"/>
                  <a:pt x="351" y="264"/>
                </a:cubicBezTo>
                <a:cubicBezTo>
                  <a:pt x="355" y="255"/>
                  <a:pt x="365" y="251"/>
                  <a:pt x="375" y="255"/>
                </a:cubicBezTo>
                <a:cubicBezTo>
                  <a:pt x="384" y="259"/>
                  <a:pt x="388" y="270"/>
                  <a:pt x="384" y="279"/>
                </a:cubicBezTo>
                <a:cubicBezTo>
                  <a:pt x="380" y="288"/>
                  <a:pt x="370" y="292"/>
                  <a:pt x="361" y="288"/>
                </a:cubicBezTo>
                <a:cubicBezTo>
                  <a:pt x="361" y="288"/>
                  <a:pt x="361" y="288"/>
                  <a:pt x="361" y="288"/>
                </a:cubicBezTo>
                <a:close/>
                <a:moveTo>
                  <a:pt x="385" y="346"/>
                </a:moveTo>
                <a:cubicBezTo>
                  <a:pt x="376" y="342"/>
                  <a:pt x="371" y="332"/>
                  <a:pt x="375" y="323"/>
                </a:cubicBezTo>
                <a:cubicBezTo>
                  <a:pt x="379" y="314"/>
                  <a:pt x="389" y="310"/>
                  <a:pt x="399" y="313"/>
                </a:cubicBezTo>
                <a:cubicBezTo>
                  <a:pt x="408" y="317"/>
                  <a:pt x="412" y="328"/>
                  <a:pt x="408" y="337"/>
                </a:cubicBezTo>
                <a:cubicBezTo>
                  <a:pt x="404" y="346"/>
                  <a:pt x="394" y="350"/>
                  <a:pt x="385" y="346"/>
                </a:cubicBezTo>
                <a:cubicBezTo>
                  <a:pt x="385" y="346"/>
                  <a:pt x="385" y="346"/>
                  <a:pt x="385" y="346"/>
                </a:cubicBezTo>
                <a:close/>
                <a:moveTo>
                  <a:pt x="462" y="71"/>
                </a:moveTo>
                <a:cubicBezTo>
                  <a:pt x="473" y="47"/>
                  <a:pt x="473" y="47"/>
                  <a:pt x="473" y="47"/>
                </a:cubicBezTo>
                <a:cubicBezTo>
                  <a:pt x="440" y="33"/>
                  <a:pt x="440" y="33"/>
                  <a:pt x="440" y="33"/>
                </a:cubicBezTo>
                <a:cubicBezTo>
                  <a:pt x="432" y="51"/>
                  <a:pt x="432" y="51"/>
                  <a:pt x="432" y="51"/>
                </a:cubicBezTo>
                <a:cubicBezTo>
                  <a:pt x="404" y="117"/>
                  <a:pt x="336" y="0"/>
                  <a:pt x="299" y="89"/>
                </a:cubicBezTo>
                <a:cubicBezTo>
                  <a:pt x="289" y="113"/>
                  <a:pt x="289" y="113"/>
                  <a:pt x="289" y="113"/>
                </a:cubicBezTo>
                <a:cubicBezTo>
                  <a:pt x="322" y="127"/>
                  <a:pt x="322" y="127"/>
                  <a:pt x="322" y="127"/>
                </a:cubicBezTo>
                <a:cubicBezTo>
                  <a:pt x="353" y="34"/>
                  <a:pt x="417" y="178"/>
                  <a:pt x="462" y="71"/>
                </a:cubicBezTo>
                <a:cubicBezTo>
                  <a:pt x="462" y="71"/>
                  <a:pt x="462" y="71"/>
                  <a:pt x="462" y="71"/>
                </a:cubicBezTo>
                <a:close/>
              </a:path>
            </a:pathLst>
          </a:custGeom>
          <a:solidFill>
            <a:srgbClr val="E3D1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5" name="Freeform 2010"/>
          <p:cNvSpPr>
            <a:spLocks/>
          </p:cNvSpPr>
          <p:nvPr/>
        </p:nvSpPr>
        <p:spPr bwMode="auto">
          <a:xfrm>
            <a:off x="9193965" y="5828456"/>
            <a:ext cx="280960" cy="407969"/>
          </a:xfrm>
          <a:custGeom>
            <a:avLst/>
            <a:gdLst>
              <a:gd name="T0" fmla="*/ 118 w 167"/>
              <a:gd name="T1" fmla="*/ 105 h 243"/>
              <a:gd name="T2" fmla="*/ 161 w 167"/>
              <a:gd name="T3" fmla="*/ 182 h 243"/>
              <a:gd name="T4" fmla="*/ 166 w 167"/>
              <a:gd name="T5" fmla="*/ 208 h 243"/>
              <a:gd name="T6" fmla="*/ 136 w 167"/>
              <a:gd name="T7" fmla="*/ 240 h 243"/>
              <a:gd name="T8" fmla="*/ 96 w 167"/>
              <a:gd name="T9" fmla="*/ 224 h 243"/>
              <a:gd name="T10" fmla="*/ 93 w 167"/>
              <a:gd name="T11" fmla="*/ 218 h 243"/>
              <a:gd name="T12" fmla="*/ 8 w 167"/>
              <a:gd name="T13" fmla="*/ 65 h 243"/>
              <a:gd name="T14" fmla="*/ 8 w 167"/>
              <a:gd name="T15" fmla="*/ 25 h 243"/>
              <a:gd name="T16" fmla="*/ 73 w 167"/>
              <a:gd name="T17" fmla="*/ 24 h 243"/>
              <a:gd name="T18" fmla="*/ 82 w 167"/>
              <a:gd name="T19" fmla="*/ 40 h 243"/>
              <a:gd name="T20" fmla="*/ 118 w 167"/>
              <a:gd name="T21" fmla="*/ 10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7" h="243">
                <a:moveTo>
                  <a:pt x="118" y="105"/>
                </a:moveTo>
                <a:cubicBezTo>
                  <a:pt x="132" y="130"/>
                  <a:pt x="147" y="156"/>
                  <a:pt x="161" y="182"/>
                </a:cubicBezTo>
                <a:cubicBezTo>
                  <a:pt x="165" y="190"/>
                  <a:pt x="167" y="199"/>
                  <a:pt x="166" y="208"/>
                </a:cubicBezTo>
                <a:cubicBezTo>
                  <a:pt x="164" y="223"/>
                  <a:pt x="152" y="236"/>
                  <a:pt x="136" y="240"/>
                </a:cubicBezTo>
                <a:cubicBezTo>
                  <a:pt x="121" y="243"/>
                  <a:pt x="105" y="237"/>
                  <a:pt x="96" y="224"/>
                </a:cubicBezTo>
                <a:cubicBezTo>
                  <a:pt x="95" y="222"/>
                  <a:pt x="94" y="220"/>
                  <a:pt x="93" y="218"/>
                </a:cubicBezTo>
                <a:cubicBezTo>
                  <a:pt x="65" y="167"/>
                  <a:pt x="36" y="116"/>
                  <a:pt x="8" y="65"/>
                </a:cubicBezTo>
                <a:cubicBezTo>
                  <a:pt x="0" y="51"/>
                  <a:pt x="0" y="38"/>
                  <a:pt x="8" y="25"/>
                </a:cubicBezTo>
                <a:cubicBezTo>
                  <a:pt x="22" y="0"/>
                  <a:pt x="58" y="0"/>
                  <a:pt x="73" y="24"/>
                </a:cubicBezTo>
                <a:cubicBezTo>
                  <a:pt x="76" y="29"/>
                  <a:pt x="79" y="35"/>
                  <a:pt x="82" y="40"/>
                </a:cubicBezTo>
                <a:cubicBezTo>
                  <a:pt x="94" y="62"/>
                  <a:pt x="106" y="83"/>
                  <a:pt x="118" y="105"/>
                </a:cubicBezTo>
                <a:close/>
              </a:path>
            </a:pathLst>
          </a:custGeom>
          <a:solidFill>
            <a:srgbClr val="F6B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6" name="Freeform 2011"/>
          <p:cNvSpPr>
            <a:spLocks/>
          </p:cNvSpPr>
          <p:nvPr/>
        </p:nvSpPr>
        <p:spPr bwMode="auto">
          <a:xfrm>
            <a:off x="9571144" y="5616774"/>
            <a:ext cx="286733" cy="413742"/>
          </a:xfrm>
          <a:custGeom>
            <a:avLst/>
            <a:gdLst>
              <a:gd name="T0" fmla="*/ 120 w 170"/>
              <a:gd name="T1" fmla="*/ 104 h 246"/>
              <a:gd name="T2" fmla="*/ 163 w 170"/>
              <a:gd name="T3" fmla="*/ 181 h 246"/>
              <a:gd name="T4" fmla="*/ 163 w 170"/>
              <a:gd name="T5" fmla="*/ 221 h 246"/>
              <a:gd name="T6" fmla="*/ 99 w 170"/>
              <a:gd name="T7" fmla="*/ 224 h 246"/>
              <a:gd name="T8" fmla="*/ 96 w 170"/>
              <a:gd name="T9" fmla="*/ 219 h 246"/>
              <a:gd name="T10" fmla="*/ 9 w 170"/>
              <a:gd name="T11" fmla="*/ 63 h 246"/>
              <a:gd name="T12" fmla="*/ 17 w 170"/>
              <a:gd name="T13" fmla="*/ 15 h 246"/>
              <a:gd name="T14" fmla="*/ 72 w 170"/>
              <a:gd name="T15" fmla="*/ 20 h 246"/>
              <a:gd name="T16" fmla="*/ 77 w 170"/>
              <a:gd name="T17" fmla="*/ 27 h 246"/>
              <a:gd name="T18" fmla="*/ 120 w 170"/>
              <a:gd name="T19" fmla="*/ 10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246">
                <a:moveTo>
                  <a:pt x="120" y="104"/>
                </a:moveTo>
                <a:cubicBezTo>
                  <a:pt x="134" y="130"/>
                  <a:pt x="148" y="156"/>
                  <a:pt x="163" y="181"/>
                </a:cubicBezTo>
                <a:cubicBezTo>
                  <a:pt x="170" y="195"/>
                  <a:pt x="170" y="208"/>
                  <a:pt x="163" y="221"/>
                </a:cubicBezTo>
                <a:cubicBezTo>
                  <a:pt x="149" y="244"/>
                  <a:pt x="115" y="246"/>
                  <a:pt x="99" y="224"/>
                </a:cubicBezTo>
                <a:cubicBezTo>
                  <a:pt x="98" y="223"/>
                  <a:pt x="97" y="221"/>
                  <a:pt x="96" y="219"/>
                </a:cubicBezTo>
                <a:cubicBezTo>
                  <a:pt x="67" y="167"/>
                  <a:pt x="38" y="115"/>
                  <a:pt x="9" y="63"/>
                </a:cubicBezTo>
                <a:cubicBezTo>
                  <a:pt x="0" y="47"/>
                  <a:pt x="3" y="28"/>
                  <a:pt x="17" y="15"/>
                </a:cubicBezTo>
                <a:cubicBezTo>
                  <a:pt x="33" y="0"/>
                  <a:pt x="59" y="2"/>
                  <a:pt x="72" y="20"/>
                </a:cubicBezTo>
                <a:cubicBezTo>
                  <a:pt x="74" y="22"/>
                  <a:pt x="76" y="25"/>
                  <a:pt x="77" y="27"/>
                </a:cubicBezTo>
                <a:cubicBezTo>
                  <a:pt x="91" y="53"/>
                  <a:pt x="106" y="78"/>
                  <a:pt x="120" y="104"/>
                </a:cubicBezTo>
                <a:close/>
              </a:path>
            </a:pathLst>
          </a:custGeom>
          <a:solidFill>
            <a:srgbClr val="F6B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7" name="Freeform 2012"/>
          <p:cNvSpPr>
            <a:spLocks/>
          </p:cNvSpPr>
          <p:nvPr/>
        </p:nvSpPr>
        <p:spPr bwMode="auto">
          <a:xfrm>
            <a:off x="9382555" y="5820759"/>
            <a:ext cx="288657" cy="215531"/>
          </a:xfrm>
          <a:custGeom>
            <a:avLst/>
            <a:gdLst>
              <a:gd name="T0" fmla="*/ 145 w 172"/>
              <a:gd name="T1" fmla="*/ 0 h 128"/>
              <a:gd name="T2" fmla="*/ 172 w 172"/>
              <a:gd name="T3" fmla="*/ 48 h 128"/>
              <a:gd name="T4" fmla="*/ 26 w 172"/>
              <a:gd name="T5" fmla="*/ 128 h 128"/>
              <a:gd name="T6" fmla="*/ 0 w 172"/>
              <a:gd name="T7" fmla="*/ 81 h 128"/>
              <a:gd name="T8" fmla="*/ 145 w 172"/>
              <a:gd name="T9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28">
                <a:moveTo>
                  <a:pt x="145" y="0"/>
                </a:moveTo>
                <a:cubicBezTo>
                  <a:pt x="154" y="16"/>
                  <a:pt x="163" y="32"/>
                  <a:pt x="172" y="48"/>
                </a:cubicBezTo>
                <a:cubicBezTo>
                  <a:pt x="123" y="75"/>
                  <a:pt x="75" y="101"/>
                  <a:pt x="26" y="128"/>
                </a:cubicBezTo>
                <a:cubicBezTo>
                  <a:pt x="17" y="113"/>
                  <a:pt x="9" y="97"/>
                  <a:pt x="0" y="81"/>
                </a:cubicBezTo>
                <a:cubicBezTo>
                  <a:pt x="48" y="54"/>
                  <a:pt x="97" y="27"/>
                  <a:pt x="145" y="0"/>
                </a:cubicBezTo>
                <a:close/>
              </a:path>
            </a:pathLst>
          </a:custGeom>
          <a:solidFill>
            <a:srgbClr val="F6B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Freeform 2013"/>
          <p:cNvSpPr>
            <a:spLocks/>
          </p:cNvSpPr>
          <p:nvPr/>
        </p:nvSpPr>
        <p:spPr bwMode="auto">
          <a:xfrm>
            <a:off x="9147780" y="5974709"/>
            <a:ext cx="163573" cy="234775"/>
          </a:xfrm>
          <a:custGeom>
            <a:avLst/>
            <a:gdLst>
              <a:gd name="T0" fmla="*/ 30 w 97"/>
              <a:gd name="T1" fmla="*/ 81 h 140"/>
              <a:gd name="T2" fmla="*/ 5 w 97"/>
              <a:gd name="T3" fmla="*/ 37 h 140"/>
              <a:gd name="T4" fmla="*/ 9 w 97"/>
              <a:gd name="T5" fmla="*/ 9 h 140"/>
              <a:gd name="T6" fmla="*/ 42 w 97"/>
              <a:gd name="T7" fmla="*/ 12 h 140"/>
              <a:gd name="T8" fmla="*/ 46 w 97"/>
              <a:gd name="T9" fmla="*/ 19 h 140"/>
              <a:gd name="T10" fmla="*/ 93 w 97"/>
              <a:gd name="T11" fmla="*/ 104 h 140"/>
              <a:gd name="T12" fmla="*/ 96 w 97"/>
              <a:gd name="T13" fmla="*/ 119 h 140"/>
              <a:gd name="T14" fmla="*/ 78 w 97"/>
              <a:gd name="T15" fmla="*/ 138 h 140"/>
              <a:gd name="T16" fmla="*/ 55 w 97"/>
              <a:gd name="T17" fmla="*/ 127 h 140"/>
              <a:gd name="T18" fmla="*/ 45 w 97"/>
              <a:gd name="T19" fmla="*/ 109 h 140"/>
              <a:gd name="T20" fmla="*/ 30 w 97"/>
              <a:gd name="T21" fmla="*/ 8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140">
                <a:moveTo>
                  <a:pt x="30" y="81"/>
                </a:moveTo>
                <a:cubicBezTo>
                  <a:pt x="22" y="66"/>
                  <a:pt x="13" y="52"/>
                  <a:pt x="5" y="37"/>
                </a:cubicBezTo>
                <a:cubicBezTo>
                  <a:pt x="0" y="27"/>
                  <a:pt x="1" y="17"/>
                  <a:pt x="9" y="9"/>
                </a:cubicBezTo>
                <a:cubicBezTo>
                  <a:pt x="18" y="0"/>
                  <a:pt x="35" y="2"/>
                  <a:pt x="42" y="12"/>
                </a:cubicBezTo>
                <a:cubicBezTo>
                  <a:pt x="43" y="14"/>
                  <a:pt x="45" y="16"/>
                  <a:pt x="46" y="19"/>
                </a:cubicBezTo>
                <a:cubicBezTo>
                  <a:pt x="61" y="47"/>
                  <a:pt x="77" y="75"/>
                  <a:pt x="93" y="104"/>
                </a:cubicBezTo>
                <a:cubicBezTo>
                  <a:pt x="96" y="108"/>
                  <a:pt x="97" y="113"/>
                  <a:pt x="96" y="119"/>
                </a:cubicBezTo>
                <a:cubicBezTo>
                  <a:pt x="95" y="129"/>
                  <a:pt x="88" y="136"/>
                  <a:pt x="78" y="138"/>
                </a:cubicBezTo>
                <a:cubicBezTo>
                  <a:pt x="69" y="140"/>
                  <a:pt x="60" y="135"/>
                  <a:pt x="55" y="127"/>
                </a:cubicBezTo>
                <a:cubicBezTo>
                  <a:pt x="52" y="121"/>
                  <a:pt x="49" y="115"/>
                  <a:pt x="45" y="109"/>
                </a:cubicBezTo>
                <a:cubicBezTo>
                  <a:pt x="40" y="100"/>
                  <a:pt x="35" y="91"/>
                  <a:pt x="30" y="81"/>
                </a:cubicBezTo>
                <a:close/>
              </a:path>
            </a:pathLst>
          </a:custGeom>
          <a:solidFill>
            <a:srgbClr val="F6B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Freeform 2014"/>
          <p:cNvSpPr>
            <a:spLocks/>
          </p:cNvSpPr>
          <p:nvPr/>
        </p:nvSpPr>
        <p:spPr bwMode="auto">
          <a:xfrm>
            <a:off x="9740490" y="5647564"/>
            <a:ext cx="163573" cy="238623"/>
          </a:xfrm>
          <a:custGeom>
            <a:avLst/>
            <a:gdLst>
              <a:gd name="T0" fmla="*/ 29 w 97"/>
              <a:gd name="T1" fmla="*/ 81 h 142"/>
              <a:gd name="T2" fmla="*/ 4 w 97"/>
              <a:gd name="T3" fmla="*/ 36 h 142"/>
              <a:gd name="T4" fmla="*/ 5 w 97"/>
              <a:gd name="T5" fmla="*/ 12 h 142"/>
              <a:gd name="T6" fmla="*/ 41 w 97"/>
              <a:gd name="T7" fmla="*/ 12 h 142"/>
              <a:gd name="T8" fmla="*/ 45 w 97"/>
              <a:gd name="T9" fmla="*/ 18 h 142"/>
              <a:gd name="T10" fmla="*/ 92 w 97"/>
              <a:gd name="T11" fmla="*/ 103 h 142"/>
              <a:gd name="T12" fmla="*/ 92 w 97"/>
              <a:gd name="T13" fmla="*/ 126 h 142"/>
              <a:gd name="T14" fmla="*/ 54 w 97"/>
              <a:gd name="T15" fmla="*/ 126 h 142"/>
              <a:gd name="T16" fmla="*/ 53 w 97"/>
              <a:gd name="T17" fmla="*/ 125 h 142"/>
              <a:gd name="T18" fmla="*/ 29 w 97"/>
              <a:gd name="T19" fmla="*/ 8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" h="142">
                <a:moveTo>
                  <a:pt x="29" y="81"/>
                </a:moveTo>
                <a:cubicBezTo>
                  <a:pt x="21" y="66"/>
                  <a:pt x="12" y="51"/>
                  <a:pt x="4" y="36"/>
                </a:cubicBezTo>
                <a:cubicBezTo>
                  <a:pt x="0" y="28"/>
                  <a:pt x="0" y="20"/>
                  <a:pt x="5" y="12"/>
                </a:cubicBezTo>
                <a:cubicBezTo>
                  <a:pt x="13" y="0"/>
                  <a:pt x="32" y="0"/>
                  <a:pt x="41" y="12"/>
                </a:cubicBezTo>
                <a:cubicBezTo>
                  <a:pt x="42" y="14"/>
                  <a:pt x="43" y="16"/>
                  <a:pt x="45" y="18"/>
                </a:cubicBezTo>
                <a:cubicBezTo>
                  <a:pt x="60" y="46"/>
                  <a:pt x="76" y="75"/>
                  <a:pt x="92" y="103"/>
                </a:cubicBezTo>
                <a:cubicBezTo>
                  <a:pt x="96" y="111"/>
                  <a:pt x="97" y="119"/>
                  <a:pt x="92" y="126"/>
                </a:cubicBezTo>
                <a:cubicBezTo>
                  <a:pt x="83" y="142"/>
                  <a:pt x="63" y="141"/>
                  <a:pt x="54" y="126"/>
                </a:cubicBezTo>
                <a:cubicBezTo>
                  <a:pt x="54" y="125"/>
                  <a:pt x="54" y="125"/>
                  <a:pt x="53" y="125"/>
                </a:cubicBezTo>
                <a:cubicBezTo>
                  <a:pt x="45" y="110"/>
                  <a:pt x="37" y="96"/>
                  <a:pt x="29" y="81"/>
                </a:cubicBezTo>
                <a:close/>
              </a:path>
            </a:pathLst>
          </a:custGeom>
          <a:solidFill>
            <a:srgbClr val="F6B1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Freeform 2015"/>
          <p:cNvSpPr>
            <a:spLocks/>
          </p:cNvSpPr>
          <p:nvPr/>
        </p:nvSpPr>
        <p:spPr bwMode="auto">
          <a:xfrm>
            <a:off x="1490662" y="530629"/>
            <a:ext cx="1470228" cy="762056"/>
          </a:xfrm>
          <a:custGeom>
            <a:avLst/>
            <a:gdLst>
              <a:gd name="T0" fmla="*/ 654 w 764"/>
              <a:gd name="T1" fmla="*/ 0 h 396"/>
              <a:gd name="T2" fmla="*/ 0 w 764"/>
              <a:gd name="T3" fmla="*/ 145 h 396"/>
              <a:gd name="T4" fmla="*/ 64 w 764"/>
              <a:gd name="T5" fmla="*/ 396 h 396"/>
              <a:gd name="T6" fmla="*/ 727 w 764"/>
              <a:gd name="T7" fmla="*/ 262 h 396"/>
              <a:gd name="T8" fmla="*/ 764 w 764"/>
              <a:gd name="T9" fmla="*/ 29 h 396"/>
              <a:gd name="T10" fmla="*/ 654 w 764"/>
              <a:gd name="T11" fmla="*/ 0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4" h="396">
                <a:moveTo>
                  <a:pt x="654" y="0"/>
                </a:moveTo>
                <a:lnTo>
                  <a:pt x="0" y="145"/>
                </a:lnTo>
                <a:lnTo>
                  <a:pt x="64" y="396"/>
                </a:lnTo>
                <a:lnTo>
                  <a:pt x="727" y="262"/>
                </a:lnTo>
                <a:lnTo>
                  <a:pt x="764" y="29"/>
                </a:lnTo>
                <a:lnTo>
                  <a:pt x="654" y="0"/>
                </a:ln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Rectangle 2016"/>
          <p:cNvSpPr>
            <a:spLocks noChangeArrowheads="1"/>
          </p:cNvSpPr>
          <p:nvPr/>
        </p:nvSpPr>
        <p:spPr bwMode="auto">
          <a:xfrm rot="21120000">
            <a:off x="1681577" y="650707"/>
            <a:ext cx="1180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文案说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" name="Freeform 2017"/>
          <p:cNvSpPr>
            <a:spLocks/>
          </p:cNvSpPr>
          <p:nvPr/>
        </p:nvSpPr>
        <p:spPr bwMode="auto">
          <a:xfrm>
            <a:off x="5795506" y="4248538"/>
            <a:ext cx="1472153" cy="760131"/>
          </a:xfrm>
          <a:custGeom>
            <a:avLst/>
            <a:gdLst>
              <a:gd name="T0" fmla="*/ 655 w 765"/>
              <a:gd name="T1" fmla="*/ 0 h 395"/>
              <a:gd name="T2" fmla="*/ 0 w 765"/>
              <a:gd name="T3" fmla="*/ 145 h 395"/>
              <a:gd name="T4" fmla="*/ 64 w 765"/>
              <a:gd name="T5" fmla="*/ 395 h 395"/>
              <a:gd name="T6" fmla="*/ 727 w 765"/>
              <a:gd name="T7" fmla="*/ 262 h 395"/>
              <a:gd name="T8" fmla="*/ 765 w 765"/>
              <a:gd name="T9" fmla="*/ 29 h 395"/>
              <a:gd name="T10" fmla="*/ 655 w 765"/>
              <a:gd name="T11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5" h="395">
                <a:moveTo>
                  <a:pt x="655" y="0"/>
                </a:moveTo>
                <a:lnTo>
                  <a:pt x="0" y="145"/>
                </a:lnTo>
                <a:lnTo>
                  <a:pt x="64" y="395"/>
                </a:lnTo>
                <a:lnTo>
                  <a:pt x="727" y="262"/>
                </a:lnTo>
                <a:lnTo>
                  <a:pt x="765" y="29"/>
                </a:lnTo>
                <a:lnTo>
                  <a:pt x="655" y="0"/>
                </a:lnTo>
                <a:close/>
              </a:path>
            </a:pathLst>
          </a:custGeom>
          <a:solidFill>
            <a:srgbClr val="E849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Rectangle 2018"/>
          <p:cNvSpPr>
            <a:spLocks noChangeArrowheads="1"/>
          </p:cNvSpPr>
          <p:nvPr/>
        </p:nvSpPr>
        <p:spPr bwMode="auto">
          <a:xfrm rot="20957161">
            <a:off x="5988493" y="4411567"/>
            <a:ext cx="1246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文案说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" name="Freeform 2019"/>
          <p:cNvSpPr>
            <a:spLocks/>
          </p:cNvSpPr>
          <p:nvPr/>
        </p:nvSpPr>
        <p:spPr bwMode="auto">
          <a:xfrm>
            <a:off x="4842936" y="2389583"/>
            <a:ext cx="1474077" cy="763980"/>
          </a:xfrm>
          <a:custGeom>
            <a:avLst/>
            <a:gdLst>
              <a:gd name="T0" fmla="*/ 655 w 766"/>
              <a:gd name="T1" fmla="*/ 0 h 397"/>
              <a:gd name="T2" fmla="*/ 0 w 766"/>
              <a:gd name="T3" fmla="*/ 146 h 397"/>
              <a:gd name="T4" fmla="*/ 64 w 766"/>
              <a:gd name="T5" fmla="*/ 397 h 397"/>
              <a:gd name="T6" fmla="*/ 727 w 766"/>
              <a:gd name="T7" fmla="*/ 263 h 397"/>
              <a:gd name="T8" fmla="*/ 766 w 766"/>
              <a:gd name="T9" fmla="*/ 29 h 397"/>
              <a:gd name="T10" fmla="*/ 655 w 766"/>
              <a:gd name="T11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6" h="397">
                <a:moveTo>
                  <a:pt x="655" y="0"/>
                </a:moveTo>
                <a:lnTo>
                  <a:pt x="0" y="146"/>
                </a:lnTo>
                <a:lnTo>
                  <a:pt x="64" y="397"/>
                </a:lnTo>
                <a:lnTo>
                  <a:pt x="727" y="263"/>
                </a:lnTo>
                <a:lnTo>
                  <a:pt x="766" y="29"/>
                </a:lnTo>
                <a:lnTo>
                  <a:pt x="655" y="0"/>
                </a:ln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Rectangle 2020"/>
          <p:cNvSpPr>
            <a:spLocks noChangeArrowheads="1"/>
          </p:cNvSpPr>
          <p:nvPr/>
        </p:nvSpPr>
        <p:spPr bwMode="auto">
          <a:xfrm rot="21120000">
            <a:off x="5064110" y="2543613"/>
            <a:ext cx="11741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其实是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4" name="任意多边形: 形状 813"/>
          <p:cNvSpPr/>
          <p:nvPr/>
        </p:nvSpPr>
        <p:spPr>
          <a:xfrm>
            <a:off x="2496048" y="5577201"/>
            <a:ext cx="922574" cy="290827"/>
          </a:xfrm>
          <a:custGeom>
            <a:avLst/>
            <a:gdLst/>
            <a:ahLst/>
            <a:cxnLst/>
            <a:rect l="l" t="t" r="r" b="b"/>
            <a:pathLst>
              <a:path w="1551385" h="489049">
                <a:moveTo>
                  <a:pt x="923032" y="294084"/>
                </a:moveTo>
                <a:cubicBezTo>
                  <a:pt x="903784" y="308173"/>
                  <a:pt x="892622" y="319980"/>
                  <a:pt x="889546" y="329505"/>
                </a:cubicBezTo>
                <a:cubicBezTo>
                  <a:pt x="886470" y="339030"/>
                  <a:pt x="884932" y="352722"/>
                  <a:pt x="884932" y="370582"/>
                </a:cubicBezTo>
                <a:cubicBezTo>
                  <a:pt x="884932" y="391021"/>
                  <a:pt x="886272" y="404217"/>
                  <a:pt x="888951" y="410170"/>
                </a:cubicBezTo>
                <a:cubicBezTo>
                  <a:pt x="891630" y="416123"/>
                  <a:pt x="896938" y="419100"/>
                  <a:pt x="904875" y="419100"/>
                </a:cubicBezTo>
                <a:cubicBezTo>
                  <a:pt x="912416" y="419100"/>
                  <a:pt x="917327" y="416768"/>
                  <a:pt x="919609" y="412105"/>
                </a:cubicBezTo>
                <a:cubicBezTo>
                  <a:pt x="921891" y="407441"/>
                  <a:pt x="923032" y="395188"/>
                  <a:pt x="923032" y="375344"/>
                </a:cubicBezTo>
                <a:close/>
                <a:moveTo>
                  <a:pt x="1212354" y="79771"/>
                </a:moveTo>
                <a:cubicBezTo>
                  <a:pt x="1243707" y="79771"/>
                  <a:pt x="1270497" y="86419"/>
                  <a:pt x="1292721" y="99714"/>
                </a:cubicBezTo>
                <a:cubicBezTo>
                  <a:pt x="1314946" y="113010"/>
                  <a:pt x="1329730" y="129778"/>
                  <a:pt x="1337072" y="150018"/>
                </a:cubicBezTo>
                <a:cubicBezTo>
                  <a:pt x="1344414" y="170259"/>
                  <a:pt x="1348086" y="198933"/>
                  <a:pt x="1348086" y="236041"/>
                </a:cubicBezTo>
                <a:lnTo>
                  <a:pt x="1234678" y="236041"/>
                </a:lnTo>
                <a:lnTo>
                  <a:pt x="1234678" y="190500"/>
                </a:lnTo>
                <a:cubicBezTo>
                  <a:pt x="1234678" y="174625"/>
                  <a:pt x="1233389" y="163859"/>
                  <a:pt x="1230809" y="158204"/>
                </a:cubicBezTo>
                <a:cubicBezTo>
                  <a:pt x="1228229" y="152548"/>
                  <a:pt x="1223467" y="149721"/>
                  <a:pt x="1216521" y="149721"/>
                </a:cubicBezTo>
                <a:cubicBezTo>
                  <a:pt x="1209576" y="149721"/>
                  <a:pt x="1204913" y="152201"/>
                  <a:pt x="1202532" y="157162"/>
                </a:cubicBezTo>
                <a:cubicBezTo>
                  <a:pt x="1200150" y="162123"/>
                  <a:pt x="1198960" y="173236"/>
                  <a:pt x="1198960" y="190500"/>
                </a:cubicBezTo>
                <a:lnTo>
                  <a:pt x="1198960" y="376832"/>
                </a:lnTo>
                <a:cubicBezTo>
                  <a:pt x="1198960" y="390922"/>
                  <a:pt x="1200746" y="401488"/>
                  <a:pt x="1204318" y="408533"/>
                </a:cubicBezTo>
                <a:cubicBezTo>
                  <a:pt x="1207889" y="415577"/>
                  <a:pt x="1213148" y="419100"/>
                  <a:pt x="1220093" y="419100"/>
                </a:cubicBezTo>
                <a:cubicBezTo>
                  <a:pt x="1228229" y="419100"/>
                  <a:pt x="1233736" y="415429"/>
                  <a:pt x="1236613" y="408086"/>
                </a:cubicBezTo>
                <a:cubicBezTo>
                  <a:pt x="1239491" y="400744"/>
                  <a:pt x="1240929" y="386854"/>
                  <a:pt x="1240929" y="366414"/>
                </a:cubicBezTo>
                <a:lnTo>
                  <a:pt x="1240929" y="319385"/>
                </a:lnTo>
                <a:lnTo>
                  <a:pt x="1348086" y="319385"/>
                </a:lnTo>
                <a:cubicBezTo>
                  <a:pt x="1347887" y="350936"/>
                  <a:pt x="1346746" y="374600"/>
                  <a:pt x="1344662" y="390376"/>
                </a:cubicBezTo>
                <a:cubicBezTo>
                  <a:pt x="1342579" y="406152"/>
                  <a:pt x="1335931" y="422324"/>
                  <a:pt x="1324720" y="438894"/>
                </a:cubicBezTo>
                <a:cubicBezTo>
                  <a:pt x="1313508" y="455463"/>
                  <a:pt x="1298873" y="467965"/>
                  <a:pt x="1280815" y="476398"/>
                </a:cubicBezTo>
                <a:cubicBezTo>
                  <a:pt x="1262757" y="484832"/>
                  <a:pt x="1240433" y="489049"/>
                  <a:pt x="1213843" y="489049"/>
                </a:cubicBezTo>
                <a:cubicBezTo>
                  <a:pt x="1179910" y="489049"/>
                  <a:pt x="1153021" y="483245"/>
                  <a:pt x="1133178" y="471636"/>
                </a:cubicBezTo>
                <a:cubicBezTo>
                  <a:pt x="1113334" y="460027"/>
                  <a:pt x="1099294" y="443755"/>
                  <a:pt x="1091059" y="422820"/>
                </a:cubicBezTo>
                <a:cubicBezTo>
                  <a:pt x="1082824" y="401885"/>
                  <a:pt x="1078707" y="372169"/>
                  <a:pt x="1078707" y="333672"/>
                </a:cubicBezTo>
                <a:lnTo>
                  <a:pt x="1078707" y="221456"/>
                </a:lnTo>
                <a:cubicBezTo>
                  <a:pt x="1078707" y="187920"/>
                  <a:pt x="1082080" y="162619"/>
                  <a:pt x="1088827" y="145554"/>
                </a:cubicBezTo>
                <a:cubicBezTo>
                  <a:pt x="1095574" y="128488"/>
                  <a:pt x="1109961" y="113258"/>
                  <a:pt x="1131987" y="99863"/>
                </a:cubicBezTo>
                <a:cubicBezTo>
                  <a:pt x="1154014" y="86469"/>
                  <a:pt x="1180803" y="79771"/>
                  <a:pt x="1212354" y="79771"/>
                </a:cubicBezTo>
                <a:close/>
                <a:moveTo>
                  <a:pt x="907852" y="79771"/>
                </a:moveTo>
                <a:cubicBezTo>
                  <a:pt x="948532" y="79771"/>
                  <a:pt x="979190" y="86965"/>
                  <a:pt x="999828" y="101352"/>
                </a:cubicBezTo>
                <a:cubicBezTo>
                  <a:pt x="1020465" y="115738"/>
                  <a:pt x="1032867" y="133399"/>
                  <a:pt x="1037035" y="154334"/>
                </a:cubicBezTo>
                <a:cubicBezTo>
                  <a:pt x="1041202" y="175270"/>
                  <a:pt x="1043285" y="218380"/>
                  <a:pt x="1043285" y="283666"/>
                </a:cubicBezTo>
                <a:lnTo>
                  <a:pt x="1043285" y="481905"/>
                </a:lnTo>
                <a:lnTo>
                  <a:pt x="926307" y="481905"/>
                </a:lnTo>
                <a:lnTo>
                  <a:pt x="926307" y="446707"/>
                </a:lnTo>
                <a:cubicBezTo>
                  <a:pt x="918964" y="460821"/>
                  <a:pt x="909489" y="471406"/>
                  <a:pt x="897880" y="478463"/>
                </a:cubicBezTo>
                <a:cubicBezTo>
                  <a:pt x="886272" y="485520"/>
                  <a:pt x="872431" y="489049"/>
                  <a:pt x="856357" y="489049"/>
                </a:cubicBezTo>
                <a:cubicBezTo>
                  <a:pt x="835323" y="489049"/>
                  <a:pt x="816025" y="483145"/>
                  <a:pt x="798463" y="471338"/>
                </a:cubicBezTo>
                <a:cubicBezTo>
                  <a:pt x="780901" y="459531"/>
                  <a:pt x="772121" y="433685"/>
                  <a:pt x="772121" y="393799"/>
                </a:cubicBezTo>
                <a:lnTo>
                  <a:pt x="772121" y="361354"/>
                </a:lnTo>
                <a:cubicBezTo>
                  <a:pt x="772121" y="331787"/>
                  <a:pt x="776784" y="311646"/>
                  <a:pt x="786110" y="300930"/>
                </a:cubicBezTo>
                <a:cubicBezTo>
                  <a:pt x="795437" y="290214"/>
                  <a:pt x="818555" y="277713"/>
                  <a:pt x="855464" y="263425"/>
                </a:cubicBezTo>
                <a:cubicBezTo>
                  <a:pt x="894953" y="247947"/>
                  <a:pt x="916087" y="237529"/>
                  <a:pt x="918865" y="232171"/>
                </a:cubicBezTo>
                <a:cubicBezTo>
                  <a:pt x="921643" y="226814"/>
                  <a:pt x="923032" y="215900"/>
                  <a:pt x="923032" y="199429"/>
                </a:cubicBezTo>
                <a:cubicBezTo>
                  <a:pt x="923032" y="178792"/>
                  <a:pt x="921494" y="165348"/>
                  <a:pt x="918419" y="159097"/>
                </a:cubicBezTo>
                <a:cubicBezTo>
                  <a:pt x="915343" y="152846"/>
                  <a:pt x="910233" y="149721"/>
                  <a:pt x="903089" y="149721"/>
                </a:cubicBezTo>
                <a:cubicBezTo>
                  <a:pt x="894953" y="149721"/>
                  <a:pt x="889893" y="152350"/>
                  <a:pt x="887909" y="157609"/>
                </a:cubicBezTo>
                <a:cubicBezTo>
                  <a:pt x="885924" y="162867"/>
                  <a:pt x="884932" y="176510"/>
                  <a:pt x="884932" y="198536"/>
                </a:cubicBezTo>
                <a:lnTo>
                  <a:pt x="884932" y="239911"/>
                </a:lnTo>
                <a:lnTo>
                  <a:pt x="772121" y="239911"/>
                </a:lnTo>
                <a:lnTo>
                  <a:pt x="772121" y="213419"/>
                </a:lnTo>
                <a:cubicBezTo>
                  <a:pt x="772121" y="182860"/>
                  <a:pt x="775643" y="159295"/>
                  <a:pt x="782687" y="142726"/>
                </a:cubicBezTo>
                <a:cubicBezTo>
                  <a:pt x="789732" y="126156"/>
                  <a:pt x="803871" y="111521"/>
                  <a:pt x="825103" y="98821"/>
                </a:cubicBezTo>
                <a:cubicBezTo>
                  <a:pt x="846336" y="86121"/>
                  <a:pt x="873919" y="79771"/>
                  <a:pt x="907852" y="79771"/>
                </a:cubicBezTo>
                <a:close/>
                <a:moveTo>
                  <a:pt x="363736" y="79771"/>
                </a:moveTo>
                <a:cubicBezTo>
                  <a:pt x="384374" y="79771"/>
                  <a:pt x="401241" y="84633"/>
                  <a:pt x="414338" y="94357"/>
                </a:cubicBezTo>
                <a:cubicBezTo>
                  <a:pt x="427435" y="104080"/>
                  <a:pt x="435868" y="116334"/>
                  <a:pt x="439639" y="131117"/>
                </a:cubicBezTo>
                <a:cubicBezTo>
                  <a:pt x="443409" y="145901"/>
                  <a:pt x="445294" y="170557"/>
                  <a:pt x="445294" y="205085"/>
                </a:cubicBezTo>
                <a:lnTo>
                  <a:pt x="445294" y="481905"/>
                </a:lnTo>
                <a:lnTo>
                  <a:pt x="325041" y="481905"/>
                </a:lnTo>
                <a:lnTo>
                  <a:pt x="325041" y="208359"/>
                </a:lnTo>
                <a:cubicBezTo>
                  <a:pt x="325041" y="181173"/>
                  <a:pt x="324148" y="164604"/>
                  <a:pt x="322362" y="158650"/>
                </a:cubicBezTo>
                <a:cubicBezTo>
                  <a:pt x="320576" y="152697"/>
                  <a:pt x="315615" y="149721"/>
                  <a:pt x="307479" y="149721"/>
                </a:cubicBezTo>
                <a:cubicBezTo>
                  <a:pt x="298946" y="149721"/>
                  <a:pt x="293589" y="153144"/>
                  <a:pt x="291406" y="159990"/>
                </a:cubicBezTo>
                <a:cubicBezTo>
                  <a:pt x="289223" y="166836"/>
                  <a:pt x="288132" y="185142"/>
                  <a:pt x="288132" y="214907"/>
                </a:cubicBezTo>
                <a:lnTo>
                  <a:pt x="288132" y="481905"/>
                </a:lnTo>
                <a:lnTo>
                  <a:pt x="167878" y="481905"/>
                </a:lnTo>
                <a:lnTo>
                  <a:pt x="167878" y="86915"/>
                </a:lnTo>
                <a:lnTo>
                  <a:pt x="290215" y="86915"/>
                </a:lnTo>
                <a:lnTo>
                  <a:pt x="288132" y="123304"/>
                </a:lnTo>
                <a:cubicBezTo>
                  <a:pt x="296863" y="108793"/>
                  <a:pt x="307529" y="97910"/>
                  <a:pt x="320130" y="90655"/>
                </a:cubicBezTo>
                <a:cubicBezTo>
                  <a:pt x="332730" y="83399"/>
                  <a:pt x="347266" y="79771"/>
                  <a:pt x="363736" y="79771"/>
                </a:cubicBezTo>
                <a:close/>
                <a:moveTo>
                  <a:pt x="1393329" y="34230"/>
                </a:moveTo>
                <a:lnTo>
                  <a:pt x="1513880" y="34230"/>
                </a:lnTo>
                <a:lnTo>
                  <a:pt x="1513880" y="96440"/>
                </a:lnTo>
                <a:lnTo>
                  <a:pt x="1546325" y="96440"/>
                </a:lnTo>
                <a:lnTo>
                  <a:pt x="1546325" y="158948"/>
                </a:lnTo>
                <a:lnTo>
                  <a:pt x="1513880" y="158948"/>
                </a:lnTo>
                <a:lnTo>
                  <a:pt x="1513880" y="370284"/>
                </a:lnTo>
                <a:cubicBezTo>
                  <a:pt x="1513880" y="396279"/>
                  <a:pt x="1515220" y="410765"/>
                  <a:pt x="1517898" y="413742"/>
                </a:cubicBezTo>
                <a:cubicBezTo>
                  <a:pt x="1520577" y="416718"/>
                  <a:pt x="1531739" y="418207"/>
                  <a:pt x="1551385" y="418207"/>
                </a:cubicBezTo>
                <a:lnTo>
                  <a:pt x="1551385" y="481905"/>
                </a:lnTo>
                <a:lnTo>
                  <a:pt x="1502867" y="481905"/>
                </a:lnTo>
                <a:cubicBezTo>
                  <a:pt x="1475482" y="481905"/>
                  <a:pt x="1455936" y="480764"/>
                  <a:pt x="1444228" y="478482"/>
                </a:cubicBezTo>
                <a:cubicBezTo>
                  <a:pt x="1432521" y="476200"/>
                  <a:pt x="1422202" y="470941"/>
                  <a:pt x="1413272" y="462706"/>
                </a:cubicBezTo>
                <a:cubicBezTo>
                  <a:pt x="1404343" y="454471"/>
                  <a:pt x="1398786" y="445045"/>
                  <a:pt x="1396603" y="434429"/>
                </a:cubicBezTo>
                <a:cubicBezTo>
                  <a:pt x="1394421" y="423813"/>
                  <a:pt x="1393329" y="398859"/>
                  <a:pt x="1393329" y="359568"/>
                </a:cubicBezTo>
                <a:lnTo>
                  <a:pt x="1393329" y="158948"/>
                </a:lnTo>
                <a:lnTo>
                  <a:pt x="1367433" y="158948"/>
                </a:lnTo>
                <a:lnTo>
                  <a:pt x="1367433" y="96440"/>
                </a:lnTo>
                <a:lnTo>
                  <a:pt x="1393329" y="96440"/>
                </a:lnTo>
                <a:close/>
                <a:moveTo>
                  <a:pt x="705743" y="0"/>
                </a:moveTo>
                <a:lnTo>
                  <a:pt x="749796" y="0"/>
                </a:lnTo>
                <a:lnTo>
                  <a:pt x="749796" y="61019"/>
                </a:lnTo>
                <a:cubicBezTo>
                  <a:pt x="724992" y="61019"/>
                  <a:pt x="710357" y="62160"/>
                  <a:pt x="705892" y="64442"/>
                </a:cubicBezTo>
                <a:cubicBezTo>
                  <a:pt x="701427" y="66724"/>
                  <a:pt x="699195" y="73223"/>
                  <a:pt x="699195" y="83939"/>
                </a:cubicBezTo>
                <a:lnTo>
                  <a:pt x="699195" y="96440"/>
                </a:lnTo>
                <a:lnTo>
                  <a:pt x="749796" y="96440"/>
                </a:lnTo>
                <a:lnTo>
                  <a:pt x="749796" y="158948"/>
                </a:lnTo>
                <a:lnTo>
                  <a:pt x="721221" y="158948"/>
                </a:lnTo>
                <a:lnTo>
                  <a:pt x="721221" y="481905"/>
                </a:lnTo>
                <a:lnTo>
                  <a:pt x="600968" y="481905"/>
                </a:lnTo>
                <a:lnTo>
                  <a:pt x="600968" y="158948"/>
                </a:lnTo>
                <a:lnTo>
                  <a:pt x="576263" y="158948"/>
                </a:lnTo>
                <a:lnTo>
                  <a:pt x="576263" y="96440"/>
                </a:lnTo>
                <a:lnTo>
                  <a:pt x="600968" y="96440"/>
                </a:lnTo>
                <a:cubicBezTo>
                  <a:pt x="600968" y="70445"/>
                  <a:pt x="601861" y="53082"/>
                  <a:pt x="603647" y="44350"/>
                </a:cubicBezTo>
                <a:cubicBezTo>
                  <a:pt x="605433" y="35619"/>
                  <a:pt x="609848" y="27830"/>
                  <a:pt x="616893" y="20984"/>
                </a:cubicBezTo>
                <a:cubicBezTo>
                  <a:pt x="623937" y="14138"/>
                  <a:pt x="633810" y="8929"/>
                  <a:pt x="646510" y="5357"/>
                </a:cubicBezTo>
                <a:cubicBezTo>
                  <a:pt x="659210" y="1786"/>
                  <a:pt x="678954" y="0"/>
                  <a:pt x="705743" y="0"/>
                </a:cubicBezTo>
                <a:close/>
                <a:moveTo>
                  <a:pt x="0" y="0"/>
                </a:moveTo>
                <a:lnTo>
                  <a:pt x="125314" y="0"/>
                </a:lnTo>
                <a:lnTo>
                  <a:pt x="125314" y="481905"/>
                </a:lnTo>
                <a:lnTo>
                  <a:pt x="0" y="4819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126717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任意多边形: 形状 312"/>
          <p:cNvSpPr/>
          <p:nvPr/>
        </p:nvSpPr>
        <p:spPr>
          <a:xfrm>
            <a:off x="4919911" y="-3650"/>
            <a:ext cx="6018274" cy="3277955"/>
          </a:xfrm>
          <a:custGeom>
            <a:avLst/>
            <a:gdLst>
              <a:gd name="connsiteX0" fmla="*/ 12582 w 6018274"/>
              <a:gd name="connsiteY0" fmla="*/ 0 h 3277955"/>
              <a:gd name="connsiteX1" fmla="*/ 6005692 w 6018274"/>
              <a:gd name="connsiteY1" fmla="*/ 0 h 3277955"/>
              <a:gd name="connsiteX2" fmla="*/ 6014359 w 6018274"/>
              <a:gd name="connsiteY2" fmla="*/ 113968 h 3277955"/>
              <a:gd name="connsiteX3" fmla="*/ 6018274 w 6018274"/>
              <a:gd name="connsiteY3" fmla="*/ 268818 h 3277955"/>
              <a:gd name="connsiteX4" fmla="*/ 3009137 w 6018274"/>
              <a:gd name="connsiteY4" fmla="*/ 3277955 h 3277955"/>
              <a:gd name="connsiteX5" fmla="*/ 0 w 6018274"/>
              <a:gd name="connsiteY5" fmla="*/ 268818 h 3277955"/>
              <a:gd name="connsiteX6" fmla="*/ 3915 w 6018274"/>
              <a:gd name="connsiteY6" fmla="*/ 113968 h 3277955"/>
              <a:gd name="connsiteX7" fmla="*/ 12582 w 6018274"/>
              <a:gd name="connsiteY7" fmla="*/ 0 h 327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8274" h="3277955">
                <a:moveTo>
                  <a:pt x="12582" y="0"/>
                </a:moveTo>
                <a:lnTo>
                  <a:pt x="6005692" y="0"/>
                </a:lnTo>
                <a:lnTo>
                  <a:pt x="6014359" y="113968"/>
                </a:lnTo>
                <a:cubicBezTo>
                  <a:pt x="6016958" y="165257"/>
                  <a:pt x="6018274" y="216884"/>
                  <a:pt x="6018274" y="268818"/>
                </a:cubicBezTo>
                <a:cubicBezTo>
                  <a:pt x="6018274" y="1930718"/>
                  <a:pt x="4671037" y="3277955"/>
                  <a:pt x="3009137" y="3277955"/>
                </a:cubicBezTo>
                <a:cubicBezTo>
                  <a:pt x="1347237" y="3277955"/>
                  <a:pt x="0" y="1930718"/>
                  <a:pt x="0" y="268818"/>
                </a:cubicBezTo>
                <a:cubicBezTo>
                  <a:pt x="0" y="216884"/>
                  <a:pt x="1316" y="165257"/>
                  <a:pt x="3915" y="113968"/>
                </a:cubicBezTo>
                <a:lnTo>
                  <a:pt x="1258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4" name="任意多边形: 形状 313"/>
          <p:cNvSpPr/>
          <p:nvPr/>
        </p:nvSpPr>
        <p:spPr>
          <a:xfrm>
            <a:off x="4415566" y="4532313"/>
            <a:ext cx="2039402" cy="642889"/>
          </a:xfrm>
          <a:custGeom>
            <a:avLst/>
            <a:gdLst/>
            <a:ahLst/>
            <a:cxnLst/>
            <a:rect l="l" t="t" r="r" b="b"/>
            <a:pathLst>
              <a:path w="1551385" h="489049">
                <a:moveTo>
                  <a:pt x="923032" y="294084"/>
                </a:moveTo>
                <a:cubicBezTo>
                  <a:pt x="903784" y="308173"/>
                  <a:pt x="892622" y="319980"/>
                  <a:pt x="889546" y="329505"/>
                </a:cubicBezTo>
                <a:cubicBezTo>
                  <a:pt x="886470" y="339030"/>
                  <a:pt x="884932" y="352722"/>
                  <a:pt x="884932" y="370582"/>
                </a:cubicBezTo>
                <a:cubicBezTo>
                  <a:pt x="884932" y="391021"/>
                  <a:pt x="886272" y="404217"/>
                  <a:pt x="888951" y="410170"/>
                </a:cubicBezTo>
                <a:cubicBezTo>
                  <a:pt x="891630" y="416123"/>
                  <a:pt x="896938" y="419100"/>
                  <a:pt x="904875" y="419100"/>
                </a:cubicBezTo>
                <a:cubicBezTo>
                  <a:pt x="912416" y="419100"/>
                  <a:pt x="917327" y="416768"/>
                  <a:pt x="919609" y="412105"/>
                </a:cubicBezTo>
                <a:cubicBezTo>
                  <a:pt x="921891" y="407441"/>
                  <a:pt x="923032" y="395188"/>
                  <a:pt x="923032" y="375344"/>
                </a:cubicBezTo>
                <a:close/>
                <a:moveTo>
                  <a:pt x="1212354" y="79771"/>
                </a:moveTo>
                <a:cubicBezTo>
                  <a:pt x="1243707" y="79771"/>
                  <a:pt x="1270497" y="86419"/>
                  <a:pt x="1292721" y="99714"/>
                </a:cubicBezTo>
                <a:cubicBezTo>
                  <a:pt x="1314946" y="113010"/>
                  <a:pt x="1329730" y="129778"/>
                  <a:pt x="1337072" y="150018"/>
                </a:cubicBezTo>
                <a:cubicBezTo>
                  <a:pt x="1344414" y="170259"/>
                  <a:pt x="1348086" y="198933"/>
                  <a:pt x="1348086" y="236041"/>
                </a:cubicBezTo>
                <a:lnTo>
                  <a:pt x="1234678" y="236041"/>
                </a:lnTo>
                <a:lnTo>
                  <a:pt x="1234678" y="190500"/>
                </a:lnTo>
                <a:cubicBezTo>
                  <a:pt x="1234678" y="174625"/>
                  <a:pt x="1233389" y="163859"/>
                  <a:pt x="1230809" y="158204"/>
                </a:cubicBezTo>
                <a:cubicBezTo>
                  <a:pt x="1228229" y="152548"/>
                  <a:pt x="1223467" y="149721"/>
                  <a:pt x="1216521" y="149721"/>
                </a:cubicBezTo>
                <a:cubicBezTo>
                  <a:pt x="1209576" y="149721"/>
                  <a:pt x="1204913" y="152201"/>
                  <a:pt x="1202532" y="157162"/>
                </a:cubicBezTo>
                <a:cubicBezTo>
                  <a:pt x="1200150" y="162123"/>
                  <a:pt x="1198960" y="173236"/>
                  <a:pt x="1198960" y="190500"/>
                </a:cubicBezTo>
                <a:lnTo>
                  <a:pt x="1198960" y="376832"/>
                </a:lnTo>
                <a:cubicBezTo>
                  <a:pt x="1198960" y="390922"/>
                  <a:pt x="1200746" y="401488"/>
                  <a:pt x="1204318" y="408533"/>
                </a:cubicBezTo>
                <a:cubicBezTo>
                  <a:pt x="1207889" y="415577"/>
                  <a:pt x="1213148" y="419100"/>
                  <a:pt x="1220093" y="419100"/>
                </a:cubicBezTo>
                <a:cubicBezTo>
                  <a:pt x="1228229" y="419100"/>
                  <a:pt x="1233736" y="415429"/>
                  <a:pt x="1236613" y="408086"/>
                </a:cubicBezTo>
                <a:cubicBezTo>
                  <a:pt x="1239491" y="400744"/>
                  <a:pt x="1240929" y="386854"/>
                  <a:pt x="1240929" y="366414"/>
                </a:cubicBezTo>
                <a:lnTo>
                  <a:pt x="1240929" y="319385"/>
                </a:lnTo>
                <a:lnTo>
                  <a:pt x="1348086" y="319385"/>
                </a:lnTo>
                <a:cubicBezTo>
                  <a:pt x="1347887" y="350936"/>
                  <a:pt x="1346746" y="374600"/>
                  <a:pt x="1344662" y="390376"/>
                </a:cubicBezTo>
                <a:cubicBezTo>
                  <a:pt x="1342579" y="406152"/>
                  <a:pt x="1335931" y="422324"/>
                  <a:pt x="1324720" y="438894"/>
                </a:cubicBezTo>
                <a:cubicBezTo>
                  <a:pt x="1313508" y="455463"/>
                  <a:pt x="1298873" y="467965"/>
                  <a:pt x="1280815" y="476398"/>
                </a:cubicBezTo>
                <a:cubicBezTo>
                  <a:pt x="1262757" y="484832"/>
                  <a:pt x="1240433" y="489049"/>
                  <a:pt x="1213843" y="489049"/>
                </a:cubicBezTo>
                <a:cubicBezTo>
                  <a:pt x="1179910" y="489049"/>
                  <a:pt x="1153021" y="483245"/>
                  <a:pt x="1133178" y="471636"/>
                </a:cubicBezTo>
                <a:cubicBezTo>
                  <a:pt x="1113334" y="460027"/>
                  <a:pt x="1099294" y="443755"/>
                  <a:pt x="1091059" y="422820"/>
                </a:cubicBezTo>
                <a:cubicBezTo>
                  <a:pt x="1082824" y="401885"/>
                  <a:pt x="1078707" y="372169"/>
                  <a:pt x="1078707" y="333672"/>
                </a:cubicBezTo>
                <a:lnTo>
                  <a:pt x="1078707" y="221456"/>
                </a:lnTo>
                <a:cubicBezTo>
                  <a:pt x="1078707" y="187920"/>
                  <a:pt x="1082080" y="162619"/>
                  <a:pt x="1088827" y="145554"/>
                </a:cubicBezTo>
                <a:cubicBezTo>
                  <a:pt x="1095574" y="128488"/>
                  <a:pt x="1109961" y="113258"/>
                  <a:pt x="1131987" y="99863"/>
                </a:cubicBezTo>
                <a:cubicBezTo>
                  <a:pt x="1154014" y="86469"/>
                  <a:pt x="1180803" y="79771"/>
                  <a:pt x="1212354" y="79771"/>
                </a:cubicBezTo>
                <a:close/>
                <a:moveTo>
                  <a:pt x="907852" y="79771"/>
                </a:moveTo>
                <a:cubicBezTo>
                  <a:pt x="948532" y="79771"/>
                  <a:pt x="979190" y="86965"/>
                  <a:pt x="999828" y="101352"/>
                </a:cubicBezTo>
                <a:cubicBezTo>
                  <a:pt x="1020465" y="115738"/>
                  <a:pt x="1032867" y="133399"/>
                  <a:pt x="1037035" y="154334"/>
                </a:cubicBezTo>
                <a:cubicBezTo>
                  <a:pt x="1041202" y="175270"/>
                  <a:pt x="1043285" y="218380"/>
                  <a:pt x="1043285" y="283666"/>
                </a:cubicBezTo>
                <a:lnTo>
                  <a:pt x="1043285" y="481905"/>
                </a:lnTo>
                <a:lnTo>
                  <a:pt x="926307" y="481905"/>
                </a:lnTo>
                <a:lnTo>
                  <a:pt x="926307" y="446707"/>
                </a:lnTo>
                <a:cubicBezTo>
                  <a:pt x="918964" y="460821"/>
                  <a:pt x="909489" y="471406"/>
                  <a:pt x="897880" y="478463"/>
                </a:cubicBezTo>
                <a:cubicBezTo>
                  <a:pt x="886272" y="485520"/>
                  <a:pt x="872431" y="489049"/>
                  <a:pt x="856357" y="489049"/>
                </a:cubicBezTo>
                <a:cubicBezTo>
                  <a:pt x="835323" y="489049"/>
                  <a:pt x="816025" y="483145"/>
                  <a:pt x="798463" y="471338"/>
                </a:cubicBezTo>
                <a:cubicBezTo>
                  <a:pt x="780901" y="459531"/>
                  <a:pt x="772121" y="433685"/>
                  <a:pt x="772121" y="393799"/>
                </a:cubicBezTo>
                <a:lnTo>
                  <a:pt x="772121" y="361354"/>
                </a:lnTo>
                <a:cubicBezTo>
                  <a:pt x="772121" y="331787"/>
                  <a:pt x="776784" y="311646"/>
                  <a:pt x="786110" y="300930"/>
                </a:cubicBezTo>
                <a:cubicBezTo>
                  <a:pt x="795437" y="290214"/>
                  <a:pt x="818555" y="277713"/>
                  <a:pt x="855464" y="263425"/>
                </a:cubicBezTo>
                <a:cubicBezTo>
                  <a:pt x="894953" y="247947"/>
                  <a:pt x="916087" y="237529"/>
                  <a:pt x="918865" y="232171"/>
                </a:cubicBezTo>
                <a:cubicBezTo>
                  <a:pt x="921643" y="226814"/>
                  <a:pt x="923032" y="215900"/>
                  <a:pt x="923032" y="199429"/>
                </a:cubicBezTo>
                <a:cubicBezTo>
                  <a:pt x="923032" y="178792"/>
                  <a:pt x="921494" y="165348"/>
                  <a:pt x="918419" y="159097"/>
                </a:cubicBezTo>
                <a:cubicBezTo>
                  <a:pt x="915343" y="152846"/>
                  <a:pt x="910233" y="149721"/>
                  <a:pt x="903089" y="149721"/>
                </a:cubicBezTo>
                <a:cubicBezTo>
                  <a:pt x="894953" y="149721"/>
                  <a:pt x="889893" y="152350"/>
                  <a:pt x="887909" y="157609"/>
                </a:cubicBezTo>
                <a:cubicBezTo>
                  <a:pt x="885924" y="162867"/>
                  <a:pt x="884932" y="176510"/>
                  <a:pt x="884932" y="198536"/>
                </a:cubicBezTo>
                <a:lnTo>
                  <a:pt x="884932" y="239911"/>
                </a:lnTo>
                <a:lnTo>
                  <a:pt x="772121" y="239911"/>
                </a:lnTo>
                <a:lnTo>
                  <a:pt x="772121" y="213419"/>
                </a:lnTo>
                <a:cubicBezTo>
                  <a:pt x="772121" y="182860"/>
                  <a:pt x="775643" y="159295"/>
                  <a:pt x="782687" y="142726"/>
                </a:cubicBezTo>
                <a:cubicBezTo>
                  <a:pt x="789732" y="126156"/>
                  <a:pt x="803871" y="111521"/>
                  <a:pt x="825103" y="98821"/>
                </a:cubicBezTo>
                <a:cubicBezTo>
                  <a:pt x="846336" y="86121"/>
                  <a:pt x="873919" y="79771"/>
                  <a:pt x="907852" y="79771"/>
                </a:cubicBezTo>
                <a:close/>
                <a:moveTo>
                  <a:pt x="363736" y="79771"/>
                </a:moveTo>
                <a:cubicBezTo>
                  <a:pt x="384374" y="79771"/>
                  <a:pt x="401241" y="84633"/>
                  <a:pt x="414338" y="94357"/>
                </a:cubicBezTo>
                <a:cubicBezTo>
                  <a:pt x="427435" y="104080"/>
                  <a:pt x="435868" y="116334"/>
                  <a:pt x="439639" y="131117"/>
                </a:cubicBezTo>
                <a:cubicBezTo>
                  <a:pt x="443409" y="145901"/>
                  <a:pt x="445294" y="170557"/>
                  <a:pt x="445294" y="205085"/>
                </a:cubicBezTo>
                <a:lnTo>
                  <a:pt x="445294" y="481905"/>
                </a:lnTo>
                <a:lnTo>
                  <a:pt x="325041" y="481905"/>
                </a:lnTo>
                <a:lnTo>
                  <a:pt x="325041" y="208359"/>
                </a:lnTo>
                <a:cubicBezTo>
                  <a:pt x="325041" y="181173"/>
                  <a:pt x="324148" y="164604"/>
                  <a:pt x="322362" y="158650"/>
                </a:cubicBezTo>
                <a:cubicBezTo>
                  <a:pt x="320576" y="152697"/>
                  <a:pt x="315615" y="149721"/>
                  <a:pt x="307479" y="149721"/>
                </a:cubicBezTo>
                <a:cubicBezTo>
                  <a:pt x="298946" y="149721"/>
                  <a:pt x="293589" y="153144"/>
                  <a:pt x="291406" y="159990"/>
                </a:cubicBezTo>
                <a:cubicBezTo>
                  <a:pt x="289223" y="166836"/>
                  <a:pt x="288132" y="185142"/>
                  <a:pt x="288132" y="214907"/>
                </a:cubicBezTo>
                <a:lnTo>
                  <a:pt x="288132" y="481905"/>
                </a:lnTo>
                <a:lnTo>
                  <a:pt x="167878" y="481905"/>
                </a:lnTo>
                <a:lnTo>
                  <a:pt x="167878" y="86915"/>
                </a:lnTo>
                <a:lnTo>
                  <a:pt x="290215" y="86915"/>
                </a:lnTo>
                <a:lnTo>
                  <a:pt x="288132" y="123304"/>
                </a:lnTo>
                <a:cubicBezTo>
                  <a:pt x="296863" y="108793"/>
                  <a:pt x="307529" y="97910"/>
                  <a:pt x="320130" y="90655"/>
                </a:cubicBezTo>
                <a:cubicBezTo>
                  <a:pt x="332730" y="83399"/>
                  <a:pt x="347266" y="79771"/>
                  <a:pt x="363736" y="79771"/>
                </a:cubicBezTo>
                <a:close/>
                <a:moveTo>
                  <a:pt x="1393329" y="34230"/>
                </a:moveTo>
                <a:lnTo>
                  <a:pt x="1513880" y="34230"/>
                </a:lnTo>
                <a:lnTo>
                  <a:pt x="1513880" y="96440"/>
                </a:lnTo>
                <a:lnTo>
                  <a:pt x="1546325" y="96440"/>
                </a:lnTo>
                <a:lnTo>
                  <a:pt x="1546325" y="158948"/>
                </a:lnTo>
                <a:lnTo>
                  <a:pt x="1513880" y="158948"/>
                </a:lnTo>
                <a:lnTo>
                  <a:pt x="1513880" y="370284"/>
                </a:lnTo>
                <a:cubicBezTo>
                  <a:pt x="1513880" y="396279"/>
                  <a:pt x="1515220" y="410765"/>
                  <a:pt x="1517898" y="413742"/>
                </a:cubicBezTo>
                <a:cubicBezTo>
                  <a:pt x="1520577" y="416718"/>
                  <a:pt x="1531739" y="418207"/>
                  <a:pt x="1551385" y="418207"/>
                </a:cubicBezTo>
                <a:lnTo>
                  <a:pt x="1551385" y="481905"/>
                </a:lnTo>
                <a:lnTo>
                  <a:pt x="1502867" y="481905"/>
                </a:lnTo>
                <a:cubicBezTo>
                  <a:pt x="1475482" y="481905"/>
                  <a:pt x="1455936" y="480764"/>
                  <a:pt x="1444228" y="478482"/>
                </a:cubicBezTo>
                <a:cubicBezTo>
                  <a:pt x="1432521" y="476200"/>
                  <a:pt x="1422202" y="470941"/>
                  <a:pt x="1413272" y="462706"/>
                </a:cubicBezTo>
                <a:cubicBezTo>
                  <a:pt x="1404343" y="454471"/>
                  <a:pt x="1398786" y="445045"/>
                  <a:pt x="1396603" y="434429"/>
                </a:cubicBezTo>
                <a:cubicBezTo>
                  <a:pt x="1394421" y="423813"/>
                  <a:pt x="1393329" y="398859"/>
                  <a:pt x="1393329" y="359568"/>
                </a:cubicBezTo>
                <a:lnTo>
                  <a:pt x="1393329" y="158948"/>
                </a:lnTo>
                <a:lnTo>
                  <a:pt x="1367433" y="158948"/>
                </a:lnTo>
                <a:lnTo>
                  <a:pt x="1367433" y="96440"/>
                </a:lnTo>
                <a:lnTo>
                  <a:pt x="1393329" y="96440"/>
                </a:lnTo>
                <a:close/>
                <a:moveTo>
                  <a:pt x="705743" y="0"/>
                </a:moveTo>
                <a:lnTo>
                  <a:pt x="749796" y="0"/>
                </a:lnTo>
                <a:lnTo>
                  <a:pt x="749796" y="61019"/>
                </a:lnTo>
                <a:cubicBezTo>
                  <a:pt x="724992" y="61019"/>
                  <a:pt x="710357" y="62160"/>
                  <a:pt x="705892" y="64442"/>
                </a:cubicBezTo>
                <a:cubicBezTo>
                  <a:pt x="701427" y="66724"/>
                  <a:pt x="699195" y="73223"/>
                  <a:pt x="699195" y="83939"/>
                </a:cubicBezTo>
                <a:lnTo>
                  <a:pt x="699195" y="96440"/>
                </a:lnTo>
                <a:lnTo>
                  <a:pt x="749796" y="96440"/>
                </a:lnTo>
                <a:lnTo>
                  <a:pt x="749796" y="158948"/>
                </a:lnTo>
                <a:lnTo>
                  <a:pt x="721221" y="158948"/>
                </a:lnTo>
                <a:lnTo>
                  <a:pt x="721221" y="481905"/>
                </a:lnTo>
                <a:lnTo>
                  <a:pt x="600968" y="481905"/>
                </a:lnTo>
                <a:lnTo>
                  <a:pt x="600968" y="158948"/>
                </a:lnTo>
                <a:lnTo>
                  <a:pt x="576263" y="158948"/>
                </a:lnTo>
                <a:lnTo>
                  <a:pt x="576263" y="96440"/>
                </a:lnTo>
                <a:lnTo>
                  <a:pt x="600968" y="96440"/>
                </a:lnTo>
                <a:cubicBezTo>
                  <a:pt x="600968" y="70445"/>
                  <a:pt x="601861" y="53082"/>
                  <a:pt x="603647" y="44350"/>
                </a:cubicBezTo>
                <a:cubicBezTo>
                  <a:pt x="605433" y="35619"/>
                  <a:pt x="609848" y="27830"/>
                  <a:pt x="616893" y="20984"/>
                </a:cubicBezTo>
                <a:cubicBezTo>
                  <a:pt x="623937" y="14138"/>
                  <a:pt x="633810" y="8929"/>
                  <a:pt x="646510" y="5357"/>
                </a:cubicBezTo>
                <a:cubicBezTo>
                  <a:pt x="659210" y="1786"/>
                  <a:pt x="678954" y="0"/>
                  <a:pt x="705743" y="0"/>
                </a:cubicBezTo>
                <a:close/>
                <a:moveTo>
                  <a:pt x="0" y="0"/>
                </a:moveTo>
                <a:lnTo>
                  <a:pt x="125314" y="0"/>
                </a:lnTo>
                <a:lnTo>
                  <a:pt x="125314" y="481905"/>
                </a:lnTo>
                <a:lnTo>
                  <a:pt x="0" y="4819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5" name="Rectangle 12"/>
          <p:cNvSpPr>
            <a:spLocks noChangeArrowheads="1"/>
          </p:cNvSpPr>
          <p:nvPr/>
        </p:nvSpPr>
        <p:spPr bwMode="auto">
          <a:xfrm>
            <a:off x="4970463" y="4283419"/>
            <a:ext cx="13890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500" b="1" i="0" u="none" strike="noStrike" cap="none" normalizeH="0" baseline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风情商业步行街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Freeform 13"/>
          <p:cNvSpPr>
            <a:spLocks/>
          </p:cNvSpPr>
          <p:nvPr/>
        </p:nvSpPr>
        <p:spPr bwMode="auto">
          <a:xfrm>
            <a:off x="4271963" y="5021263"/>
            <a:ext cx="2616200" cy="655638"/>
          </a:xfrm>
          <a:custGeom>
            <a:avLst/>
            <a:gdLst>
              <a:gd name="T0" fmla="*/ 268 w 1648"/>
              <a:gd name="T1" fmla="*/ 0 h 413"/>
              <a:gd name="T2" fmla="*/ 206 w 1648"/>
              <a:gd name="T3" fmla="*/ 118 h 413"/>
              <a:gd name="T4" fmla="*/ 0 w 1648"/>
              <a:gd name="T5" fmla="*/ 118 h 413"/>
              <a:gd name="T6" fmla="*/ 58 w 1648"/>
              <a:gd name="T7" fmla="*/ 413 h 413"/>
              <a:gd name="T8" fmla="*/ 1622 w 1648"/>
              <a:gd name="T9" fmla="*/ 359 h 413"/>
              <a:gd name="T10" fmla="*/ 1648 w 1648"/>
              <a:gd name="T11" fmla="*/ 85 h 413"/>
              <a:gd name="T12" fmla="*/ 347 w 1648"/>
              <a:gd name="T13" fmla="*/ 145 h 413"/>
              <a:gd name="T14" fmla="*/ 281 w 1648"/>
              <a:gd name="T15" fmla="*/ 85 h 413"/>
              <a:gd name="T16" fmla="*/ 268 w 1648"/>
              <a:gd name="T17" fmla="*/ 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8" h="413">
                <a:moveTo>
                  <a:pt x="268" y="0"/>
                </a:moveTo>
                <a:lnTo>
                  <a:pt x="206" y="118"/>
                </a:lnTo>
                <a:lnTo>
                  <a:pt x="0" y="118"/>
                </a:lnTo>
                <a:lnTo>
                  <a:pt x="58" y="413"/>
                </a:lnTo>
                <a:lnTo>
                  <a:pt x="1622" y="359"/>
                </a:lnTo>
                <a:lnTo>
                  <a:pt x="1648" y="85"/>
                </a:lnTo>
                <a:lnTo>
                  <a:pt x="347" y="145"/>
                </a:lnTo>
                <a:lnTo>
                  <a:pt x="281" y="85"/>
                </a:lnTo>
                <a:lnTo>
                  <a:pt x="268" y="0"/>
                </a:ln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Rectangle 14"/>
          <p:cNvSpPr>
            <a:spLocks noChangeArrowheads="1"/>
          </p:cNvSpPr>
          <p:nvPr/>
        </p:nvSpPr>
        <p:spPr bwMode="auto">
          <a:xfrm rot="21480000">
            <a:off x="4418716" y="5241082"/>
            <a:ext cx="232269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其实底层是商铺哦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Rectangle 15"/>
          <p:cNvSpPr>
            <a:spLocks noChangeArrowheads="1"/>
          </p:cNvSpPr>
          <p:nvPr/>
        </p:nvSpPr>
        <p:spPr bwMode="auto">
          <a:xfrm>
            <a:off x="4403724" y="4184993"/>
            <a:ext cx="6175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100" b="1" i="0" u="none" strike="noStrike" cap="none" normalizeH="0" baseline="0" dirty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Rectangle 23"/>
          <p:cNvSpPr>
            <a:spLocks noChangeArrowheads="1"/>
          </p:cNvSpPr>
          <p:nvPr/>
        </p:nvSpPr>
        <p:spPr bwMode="auto">
          <a:xfrm>
            <a:off x="7127875" y="165100"/>
            <a:ext cx="16224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100" b="1" i="0" u="none" strike="noStrike" cap="none" normalizeH="0" baseline="0" dirty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百变户型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8" name="组合 307"/>
          <p:cNvGrpSpPr/>
          <p:nvPr/>
        </p:nvGrpSpPr>
        <p:grpSpPr>
          <a:xfrm>
            <a:off x="7123113" y="3611563"/>
            <a:ext cx="3130550" cy="2268538"/>
            <a:chOff x="7123113" y="3611563"/>
            <a:chExt cx="3130550" cy="2268538"/>
          </a:xfrm>
        </p:grpSpPr>
        <p:sp>
          <p:nvSpPr>
            <p:cNvPr id="127" name="Rectangle 24"/>
            <p:cNvSpPr>
              <a:spLocks noChangeArrowheads="1"/>
            </p:cNvSpPr>
            <p:nvPr/>
          </p:nvSpPr>
          <p:spPr bwMode="auto">
            <a:xfrm>
              <a:off x="8035925" y="3611563"/>
              <a:ext cx="1101725" cy="2259013"/>
            </a:xfrm>
            <a:prstGeom prst="rect">
              <a:avLst/>
            </a:prstGeom>
            <a:solidFill>
              <a:srgbClr val="E1C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Rectangle 25"/>
            <p:cNvSpPr>
              <a:spLocks noChangeArrowheads="1"/>
            </p:cNvSpPr>
            <p:nvPr/>
          </p:nvSpPr>
          <p:spPr bwMode="auto">
            <a:xfrm>
              <a:off x="8491538" y="5602288"/>
              <a:ext cx="147638" cy="269875"/>
            </a:xfrm>
            <a:prstGeom prst="rect">
              <a:avLst/>
            </a:prstGeom>
            <a:solidFill>
              <a:srgbClr val="B27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Rectangle 26"/>
            <p:cNvSpPr>
              <a:spLocks noChangeArrowheads="1"/>
            </p:cNvSpPr>
            <p:nvPr/>
          </p:nvSpPr>
          <p:spPr bwMode="auto">
            <a:xfrm>
              <a:off x="8156575" y="3690938"/>
              <a:ext cx="141288" cy="225425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Rectangle 27"/>
            <p:cNvSpPr>
              <a:spLocks noChangeArrowheads="1"/>
            </p:cNvSpPr>
            <p:nvPr/>
          </p:nvSpPr>
          <p:spPr bwMode="auto">
            <a:xfrm>
              <a:off x="8393113" y="3690938"/>
              <a:ext cx="141288" cy="225425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Rectangle 28"/>
            <p:cNvSpPr>
              <a:spLocks noChangeArrowheads="1"/>
            </p:cNvSpPr>
            <p:nvPr/>
          </p:nvSpPr>
          <p:spPr bwMode="auto">
            <a:xfrm>
              <a:off x="8607425" y="3690938"/>
              <a:ext cx="142875" cy="225425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Rectangle 29"/>
            <p:cNvSpPr>
              <a:spLocks noChangeArrowheads="1"/>
            </p:cNvSpPr>
            <p:nvPr/>
          </p:nvSpPr>
          <p:spPr bwMode="auto">
            <a:xfrm>
              <a:off x="8845550" y="3690938"/>
              <a:ext cx="141288" cy="225425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Rectangle 30"/>
            <p:cNvSpPr>
              <a:spLocks noChangeArrowheads="1"/>
            </p:cNvSpPr>
            <p:nvPr/>
          </p:nvSpPr>
          <p:spPr bwMode="auto">
            <a:xfrm>
              <a:off x="8156575" y="4019550"/>
              <a:ext cx="141288" cy="223838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Rectangle 31"/>
            <p:cNvSpPr>
              <a:spLocks noChangeArrowheads="1"/>
            </p:cNvSpPr>
            <p:nvPr/>
          </p:nvSpPr>
          <p:spPr bwMode="auto">
            <a:xfrm>
              <a:off x="8393113" y="4019550"/>
              <a:ext cx="141288" cy="223838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Rectangle 32"/>
            <p:cNvSpPr>
              <a:spLocks noChangeArrowheads="1"/>
            </p:cNvSpPr>
            <p:nvPr/>
          </p:nvSpPr>
          <p:spPr bwMode="auto">
            <a:xfrm>
              <a:off x="8607425" y="4019550"/>
              <a:ext cx="142875" cy="223838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Rectangle 33"/>
            <p:cNvSpPr>
              <a:spLocks noChangeArrowheads="1"/>
            </p:cNvSpPr>
            <p:nvPr/>
          </p:nvSpPr>
          <p:spPr bwMode="auto">
            <a:xfrm>
              <a:off x="8845550" y="4019550"/>
              <a:ext cx="141288" cy="223838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Rectangle 34"/>
            <p:cNvSpPr>
              <a:spLocks noChangeArrowheads="1"/>
            </p:cNvSpPr>
            <p:nvPr/>
          </p:nvSpPr>
          <p:spPr bwMode="auto">
            <a:xfrm>
              <a:off x="8156575" y="4333875"/>
              <a:ext cx="141288" cy="225425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Rectangle 35"/>
            <p:cNvSpPr>
              <a:spLocks noChangeArrowheads="1"/>
            </p:cNvSpPr>
            <p:nvPr/>
          </p:nvSpPr>
          <p:spPr bwMode="auto">
            <a:xfrm>
              <a:off x="8393113" y="4333875"/>
              <a:ext cx="141288" cy="225425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Rectangle 36"/>
            <p:cNvSpPr>
              <a:spLocks noChangeArrowheads="1"/>
            </p:cNvSpPr>
            <p:nvPr/>
          </p:nvSpPr>
          <p:spPr bwMode="auto">
            <a:xfrm>
              <a:off x="8607425" y="4333875"/>
              <a:ext cx="142875" cy="225425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Rectangle 37"/>
            <p:cNvSpPr>
              <a:spLocks noChangeArrowheads="1"/>
            </p:cNvSpPr>
            <p:nvPr/>
          </p:nvSpPr>
          <p:spPr bwMode="auto">
            <a:xfrm>
              <a:off x="8845550" y="4333875"/>
              <a:ext cx="141288" cy="225425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Rectangle 38"/>
            <p:cNvSpPr>
              <a:spLocks noChangeArrowheads="1"/>
            </p:cNvSpPr>
            <p:nvPr/>
          </p:nvSpPr>
          <p:spPr bwMode="auto">
            <a:xfrm>
              <a:off x="8156575" y="4662488"/>
              <a:ext cx="141288" cy="225425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Rectangle 39"/>
            <p:cNvSpPr>
              <a:spLocks noChangeArrowheads="1"/>
            </p:cNvSpPr>
            <p:nvPr/>
          </p:nvSpPr>
          <p:spPr bwMode="auto">
            <a:xfrm>
              <a:off x="8393113" y="4662488"/>
              <a:ext cx="141288" cy="225425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Rectangle 40"/>
            <p:cNvSpPr>
              <a:spLocks noChangeArrowheads="1"/>
            </p:cNvSpPr>
            <p:nvPr/>
          </p:nvSpPr>
          <p:spPr bwMode="auto">
            <a:xfrm>
              <a:off x="8607425" y="4662488"/>
              <a:ext cx="142875" cy="225425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Rectangle 41"/>
            <p:cNvSpPr>
              <a:spLocks noChangeArrowheads="1"/>
            </p:cNvSpPr>
            <p:nvPr/>
          </p:nvSpPr>
          <p:spPr bwMode="auto">
            <a:xfrm>
              <a:off x="8845550" y="4662488"/>
              <a:ext cx="141288" cy="225425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Rectangle 42"/>
            <p:cNvSpPr>
              <a:spLocks noChangeArrowheads="1"/>
            </p:cNvSpPr>
            <p:nvPr/>
          </p:nvSpPr>
          <p:spPr bwMode="auto">
            <a:xfrm>
              <a:off x="8156575" y="4978400"/>
              <a:ext cx="141288" cy="222250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Rectangle 43"/>
            <p:cNvSpPr>
              <a:spLocks noChangeArrowheads="1"/>
            </p:cNvSpPr>
            <p:nvPr/>
          </p:nvSpPr>
          <p:spPr bwMode="auto">
            <a:xfrm>
              <a:off x="8393113" y="4978400"/>
              <a:ext cx="141288" cy="222250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Rectangle 44"/>
            <p:cNvSpPr>
              <a:spLocks noChangeArrowheads="1"/>
            </p:cNvSpPr>
            <p:nvPr/>
          </p:nvSpPr>
          <p:spPr bwMode="auto">
            <a:xfrm>
              <a:off x="8607425" y="4978400"/>
              <a:ext cx="142875" cy="222250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Rectangle 45"/>
            <p:cNvSpPr>
              <a:spLocks noChangeArrowheads="1"/>
            </p:cNvSpPr>
            <p:nvPr/>
          </p:nvSpPr>
          <p:spPr bwMode="auto">
            <a:xfrm>
              <a:off x="8845550" y="4978400"/>
              <a:ext cx="141288" cy="222250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Rectangle 46"/>
            <p:cNvSpPr>
              <a:spLocks noChangeArrowheads="1"/>
            </p:cNvSpPr>
            <p:nvPr/>
          </p:nvSpPr>
          <p:spPr bwMode="auto">
            <a:xfrm>
              <a:off x="8156575" y="5300663"/>
              <a:ext cx="141288" cy="225425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Rectangle 47"/>
            <p:cNvSpPr>
              <a:spLocks noChangeArrowheads="1"/>
            </p:cNvSpPr>
            <p:nvPr/>
          </p:nvSpPr>
          <p:spPr bwMode="auto">
            <a:xfrm>
              <a:off x="8393113" y="5300663"/>
              <a:ext cx="141288" cy="225425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>
              <a:off x="8607425" y="5300663"/>
              <a:ext cx="142875" cy="225425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Rectangle 49"/>
            <p:cNvSpPr>
              <a:spLocks noChangeArrowheads="1"/>
            </p:cNvSpPr>
            <p:nvPr/>
          </p:nvSpPr>
          <p:spPr bwMode="auto">
            <a:xfrm>
              <a:off x="8845550" y="5300663"/>
              <a:ext cx="141288" cy="225425"/>
            </a:xfrm>
            <a:prstGeom prst="rect">
              <a:avLst/>
            </a:prstGeom>
            <a:solidFill>
              <a:srgbClr val="F8F8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Rectangle 50"/>
            <p:cNvSpPr>
              <a:spLocks noChangeArrowheads="1"/>
            </p:cNvSpPr>
            <p:nvPr/>
          </p:nvSpPr>
          <p:spPr bwMode="auto">
            <a:xfrm>
              <a:off x="7235825" y="4572000"/>
              <a:ext cx="1101725" cy="1292225"/>
            </a:xfrm>
            <a:prstGeom prst="rect">
              <a:avLst/>
            </a:prstGeom>
            <a:solidFill>
              <a:srgbClr val="E9B8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51"/>
            <p:cNvSpPr>
              <a:spLocks/>
            </p:cNvSpPr>
            <p:nvPr/>
          </p:nvSpPr>
          <p:spPr bwMode="auto">
            <a:xfrm>
              <a:off x="7123113" y="4505325"/>
              <a:ext cx="1309688" cy="371475"/>
            </a:xfrm>
            <a:custGeom>
              <a:avLst/>
              <a:gdLst>
                <a:gd name="T0" fmla="*/ 825 w 825"/>
                <a:gd name="T1" fmla="*/ 234 h 234"/>
                <a:gd name="T2" fmla="*/ 0 w 825"/>
                <a:gd name="T3" fmla="*/ 234 h 234"/>
                <a:gd name="T4" fmla="*/ 73 w 825"/>
                <a:gd name="T5" fmla="*/ 0 h 234"/>
                <a:gd name="T6" fmla="*/ 768 w 825"/>
                <a:gd name="T7" fmla="*/ 0 h 234"/>
                <a:gd name="T8" fmla="*/ 825 w 825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234">
                  <a:moveTo>
                    <a:pt x="825" y="234"/>
                  </a:moveTo>
                  <a:lnTo>
                    <a:pt x="0" y="234"/>
                  </a:lnTo>
                  <a:lnTo>
                    <a:pt x="73" y="0"/>
                  </a:lnTo>
                  <a:lnTo>
                    <a:pt x="768" y="0"/>
                  </a:lnTo>
                  <a:lnTo>
                    <a:pt x="825" y="234"/>
                  </a:lnTo>
                  <a:close/>
                </a:path>
              </a:pathLst>
            </a:custGeom>
            <a:solidFill>
              <a:srgbClr val="7C2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Rectangle 52"/>
            <p:cNvSpPr>
              <a:spLocks noChangeArrowheads="1"/>
            </p:cNvSpPr>
            <p:nvPr/>
          </p:nvSpPr>
          <p:spPr bwMode="auto">
            <a:xfrm>
              <a:off x="7278688" y="4949825"/>
              <a:ext cx="112713" cy="207963"/>
            </a:xfrm>
            <a:prstGeom prst="rect">
              <a:avLst/>
            </a:pr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Rectangle 53"/>
            <p:cNvSpPr>
              <a:spLocks noChangeArrowheads="1"/>
            </p:cNvSpPr>
            <p:nvPr/>
          </p:nvSpPr>
          <p:spPr bwMode="auto">
            <a:xfrm>
              <a:off x="7461250" y="4949825"/>
              <a:ext cx="111125" cy="207963"/>
            </a:xfrm>
            <a:prstGeom prst="rect">
              <a:avLst/>
            </a:pr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Rectangle 54"/>
            <p:cNvSpPr>
              <a:spLocks noChangeArrowheads="1"/>
            </p:cNvSpPr>
            <p:nvPr/>
          </p:nvSpPr>
          <p:spPr bwMode="auto">
            <a:xfrm>
              <a:off x="7645400" y="4949825"/>
              <a:ext cx="112713" cy="207963"/>
            </a:xfrm>
            <a:prstGeom prst="rect">
              <a:avLst/>
            </a:pr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Rectangle 55"/>
            <p:cNvSpPr>
              <a:spLocks noChangeArrowheads="1"/>
            </p:cNvSpPr>
            <p:nvPr/>
          </p:nvSpPr>
          <p:spPr bwMode="auto">
            <a:xfrm>
              <a:off x="7827963" y="4949825"/>
              <a:ext cx="111125" cy="207963"/>
            </a:xfrm>
            <a:prstGeom prst="rect">
              <a:avLst/>
            </a:pr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Rectangle 56"/>
            <p:cNvSpPr>
              <a:spLocks noChangeArrowheads="1"/>
            </p:cNvSpPr>
            <p:nvPr/>
          </p:nvSpPr>
          <p:spPr bwMode="auto">
            <a:xfrm>
              <a:off x="7996238" y="4949825"/>
              <a:ext cx="112713" cy="207963"/>
            </a:xfrm>
            <a:prstGeom prst="rect">
              <a:avLst/>
            </a:prstGeom>
            <a:solidFill>
              <a:srgbClr val="E1C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57"/>
            <p:cNvSpPr>
              <a:spLocks noChangeArrowheads="1"/>
            </p:cNvSpPr>
            <p:nvPr/>
          </p:nvSpPr>
          <p:spPr bwMode="auto">
            <a:xfrm>
              <a:off x="8178800" y="4949825"/>
              <a:ext cx="111125" cy="207963"/>
            </a:xfrm>
            <a:prstGeom prst="rect">
              <a:avLst/>
            </a:prstGeom>
            <a:solidFill>
              <a:srgbClr val="E1C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58"/>
            <p:cNvSpPr>
              <a:spLocks noChangeArrowheads="1"/>
            </p:cNvSpPr>
            <p:nvPr/>
          </p:nvSpPr>
          <p:spPr bwMode="auto">
            <a:xfrm>
              <a:off x="7278688" y="5214938"/>
              <a:ext cx="112713" cy="207963"/>
            </a:xfrm>
            <a:prstGeom prst="rect">
              <a:avLst/>
            </a:pr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Rectangle 59"/>
            <p:cNvSpPr>
              <a:spLocks noChangeArrowheads="1"/>
            </p:cNvSpPr>
            <p:nvPr/>
          </p:nvSpPr>
          <p:spPr bwMode="auto">
            <a:xfrm>
              <a:off x="7324725" y="5535613"/>
              <a:ext cx="320675" cy="328613"/>
            </a:xfrm>
            <a:prstGeom prst="rect">
              <a:avLst/>
            </a:pr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60"/>
            <p:cNvSpPr>
              <a:spLocks noChangeArrowheads="1"/>
            </p:cNvSpPr>
            <p:nvPr/>
          </p:nvSpPr>
          <p:spPr bwMode="auto">
            <a:xfrm>
              <a:off x="7461250" y="5214938"/>
              <a:ext cx="111125" cy="207963"/>
            </a:xfrm>
            <a:prstGeom prst="rect">
              <a:avLst/>
            </a:pr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Rectangle 61"/>
            <p:cNvSpPr>
              <a:spLocks noChangeArrowheads="1"/>
            </p:cNvSpPr>
            <p:nvPr/>
          </p:nvSpPr>
          <p:spPr bwMode="auto">
            <a:xfrm>
              <a:off x="7645400" y="5214938"/>
              <a:ext cx="112713" cy="207963"/>
            </a:xfrm>
            <a:prstGeom prst="rect">
              <a:avLst/>
            </a:pr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Rectangle 62"/>
            <p:cNvSpPr>
              <a:spLocks noChangeArrowheads="1"/>
            </p:cNvSpPr>
            <p:nvPr/>
          </p:nvSpPr>
          <p:spPr bwMode="auto">
            <a:xfrm>
              <a:off x="7827963" y="5214938"/>
              <a:ext cx="111125" cy="207963"/>
            </a:xfrm>
            <a:prstGeom prst="rect">
              <a:avLst/>
            </a:pr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Rectangle 63"/>
            <p:cNvSpPr>
              <a:spLocks noChangeArrowheads="1"/>
            </p:cNvSpPr>
            <p:nvPr/>
          </p:nvSpPr>
          <p:spPr bwMode="auto">
            <a:xfrm>
              <a:off x="7996238" y="5214938"/>
              <a:ext cx="112713" cy="207963"/>
            </a:xfrm>
            <a:prstGeom prst="rect">
              <a:avLst/>
            </a:pr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Rectangle 64"/>
            <p:cNvSpPr>
              <a:spLocks noChangeArrowheads="1"/>
            </p:cNvSpPr>
            <p:nvPr/>
          </p:nvSpPr>
          <p:spPr bwMode="auto">
            <a:xfrm>
              <a:off x="8178800" y="5214938"/>
              <a:ext cx="111125" cy="207963"/>
            </a:xfrm>
            <a:prstGeom prst="rect">
              <a:avLst/>
            </a:pr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65"/>
            <p:cNvSpPr>
              <a:spLocks/>
            </p:cNvSpPr>
            <p:nvPr/>
          </p:nvSpPr>
          <p:spPr bwMode="auto">
            <a:xfrm>
              <a:off x="7446963" y="4254500"/>
              <a:ext cx="692150" cy="371475"/>
            </a:xfrm>
            <a:custGeom>
              <a:avLst/>
              <a:gdLst>
                <a:gd name="T0" fmla="*/ 436 w 436"/>
                <a:gd name="T1" fmla="*/ 234 h 234"/>
                <a:gd name="T2" fmla="*/ 0 w 436"/>
                <a:gd name="T3" fmla="*/ 234 h 234"/>
                <a:gd name="T4" fmla="*/ 73 w 436"/>
                <a:gd name="T5" fmla="*/ 0 h 234"/>
                <a:gd name="T6" fmla="*/ 379 w 436"/>
                <a:gd name="T7" fmla="*/ 0 h 234"/>
                <a:gd name="T8" fmla="*/ 436 w 436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234">
                  <a:moveTo>
                    <a:pt x="436" y="234"/>
                  </a:moveTo>
                  <a:lnTo>
                    <a:pt x="0" y="234"/>
                  </a:lnTo>
                  <a:lnTo>
                    <a:pt x="73" y="0"/>
                  </a:lnTo>
                  <a:lnTo>
                    <a:pt x="379" y="0"/>
                  </a:lnTo>
                  <a:lnTo>
                    <a:pt x="436" y="234"/>
                  </a:lnTo>
                  <a:close/>
                </a:path>
              </a:pathLst>
            </a:custGeom>
            <a:solidFill>
              <a:srgbClr val="3E1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66"/>
            <p:cNvSpPr>
              <a:spLocks noChangeArrowheads="1"/>
            </p:cNvSpPr>
            <p:nvPr/>
          </p:nvSpPr>
          <p:spPr bwMode="auto">
            <a:xfrm>
              <a:off x="7569200" y="4532313"/>
              <a:ext cx="434975" cy="188913"/>
            </a:xfrm>
            <a:prstGeom prst="rect">
              <a:avLst/>
            </a:prstGeom>
            <a:solidFill>
              <a:srgbClr val="E1C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67"/>
            <p:cNvSpPr>
              <a:spLocks/>
            </p:cNvSpPr>
            <p:nvPr/>
          </p:nvSpPr>
          <p:spPr bwMode="auto">
            <a:xfrm>
              <a:off x="7446963" y="4227513"/>
              <a:ext cx="692150" cy="371475"/>
            </a:xfrm>
            <a:custGeom>
              <a:avLst/>
              <a:gdLst>
                <a:gd name="T0" fmla="*/ 436 w 436"/>
                <a:gd name="T1" fmla="*/ 234 h 234"/>
                <a:gd name="T2" fmla="*/ 0 w 436"/>
                <a:gd name="T3" fmla="*/ 234 h 234"/>
                <a:gd name="T4" fmla="*/ 73 w 436"/>
                <a:gd name="T5" fmla="*/ 0 h 234"/>
                <a:gd name="T6" fmla="*/ 379 w 436"/>
                <a:gd name="T7" fmla="*/ 0 h 234"/>
                <a:gd name="T8" fmla="*/ 436 w 436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234">
                  <a:moveTo>
                    <a:pt x="436" y="234"/>
                  </a:moveTo>
                  <a:lnTo>
                    <a:pt x="0" y="234"/>
                  </a:lnTo>
                  <a:lnTo>
                    <a:pt x="73" y="0"/>
                  </a:lnTo>
                  <a:lnTo>
                    <a:pt x="379" y="0"/>
                  </a:lnTo>
                  <a:lnTo>
                    <a:pt x="436" y="234"/>
                  </a:lnTo>
                  <a:close/>
                </a:path>
              </a:pathLst>
            </a:custGeom>
            <a:solidFill>
              <a:srgbClr val="7C2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68"/>
            <p:cNvSpPr>
              <a:spLocks/>
            </p:cNvSpPr>
            <p:nvPr/>
          </p:nvSpPr>
          <p:spPr bwMode="auto">
            <a:xfrm>
              <a:off x="7462838" y="4227513"/>
              <a:ext cx="665163" cy="325438"/>
            </a:xfrm>
            <a:custGeom>
              <a:avLst/>
              <a:gdLst>
                <a:gd name="T0" fmla="*/ 419 w 419"/>
                <a:gd name="T1" fmla="*/ 205 h 205"/>
                <a:gd name="T2" fmla="*/ 369 w 419"/>
                <a:gd name="T3" fmla="*/ 0 h 205"/>
                <a:gd name="T4" fmla="*/ 63 w 419"/>
                <a:gd name="T5" fmla="*/ 0 h 205"/>
                <a:gd name="T6" fmla="*/ 0 w 419"/>
                <a:gd name="T7" fmla="*/ 205 h 205"/>
                <a:gd name="T8" fmla="*/ 419 w 419"/>
                <a:gd name="T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205">
                  <a:moveTo>
                    <a:pt x="419" y="205"/>
                  </a:moveTo>
                  <a:lnTo>
                    <a:pt x="369" y="0"/>
                  </a:lnTo>
                  <a:lnTo>
                    <a:pt x="63" y="0"/>
                  </a:lnTo>
                  <a:lnTo>
                    <a:pt x="0" y="205"/>
                  </a:lnTo>
                  <a:lnTo>
                    <a:pt x="419" y="205"/>
                  </a:lnTo>
                  <a:close/>
                </a:path>
              </a:pathLst>
            </a:custGeom>
            <a:solidFill>
              <a:srgbClr val="964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Rectangle 69"/>
            <p:cNvSpPr>
              <a:spLocks noChangeArrowheads="1"/>
            </p:cNvSpPr>
            <p:nvPr/>
          </p:nvSpPr>
          <p:spPr bwMode="auto">
            <a:xfrm>
              <a:off x="8896350" y="4373563"/>
              <a:ext cx="1357313" cy="1506538"/>
            </a:xfrm>
            <a:prstGeom prst="rect">
              <a:avLst/>
            </a:prstGeom>
            <a:solidFill>
              <a:srgbClr val="D9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Rectangle 70"/>
            <p:cNvSpPr>
              <a:spLocks noChangeArrowheads="1"/>
            </p:cNvSpPr>
            <p:nvPr/>
          </p:nvSpPr>
          <p:spPr bwMode="auto">
            <a:xfrm>
              <a:off x="9713913" y="5518150"/>
              <a:ext cx="195263" cy="361950"/>
            </a:xfrm>
            <a:prstGeom prst="rect">
              <a:avLst/>
            </a:prstGeom>
            <a:solidFill>
              <a:srgbClr val="B27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71"/>
            <p:cNvSpPr>
              <a:spLocks/>
            </p:cNvSpPr>
            <p:nvPr/>
          </p:nvSpPr>
          <p:spPr bwMode="auto">
            <a:xfrm>
              <a:off x="8931275" y="5480050"/>
              <a:ext cx="581025" cy="361950"/>
            </a:xfrm>
            <a:custGeom>
              <a:avLst/>
              <a:gdLst>
                <a:gd name="T0" fmla="*/ 366 w 366"/>
                <a:gd name="T1" fmla="*/ 228 h 228"/>
                <a:gd name="T2" fmla="*/ 358 w 366"/>
                <a:gd name="T3" fmla="*/ 228 h 228"/>
                <a:gd name="T4" fmla="*/ 7 w 366"/>
                <a:gd name="T5" fmla="*/ 228 h 228"/>
                <a:gd name="T6" fmla="*/ 0 w 366"/>
                <a:gd name="T7" fmla="*/ 228 h 228"/>
                <a:gd name="T8" fmla="*/ 0 w 366"/>
                <a:gd name="T9" fmla="*/ 222 h 228"/>
                <a:gd name="T10" fmla="*/ 0 w 366"/>
                <a:gd name="T11" fmla="*/ 7 h 228"/>
                <a:gd name="T12" fmla="*/ 0 w 366"/>
                <a:gd name="T13" fmla="*/ 0 h 228"/>
                <a:gd name="T14" fmla="*/ 7 w 366"/>
                <a:gd name="T15" fmla="*/ 0 h 228"/>
                <a:gd name="T16" fmla="*/ 358 w 366"/>
                <a:gd name="T17" fmla="*/ 0 h 228"/>
                <a:gd name="T18" fmla="*/ 366 w 366"/>
                <a:gd name="T19" fmla="*/ 0 h 228"/>
                <a:gd name="T20" fmla="*/ 366 w 366"/>
                <a:gd name="T21" fmla="*/ 7 h 228"/>
                <a:gd name="T22" fmla="*/ 366 w 366"/>
                <a:gd name="T23" fmla="*/ 222 h 228"/>
                <a:gd name="T24" fmla="*/ 366 w 366"/>
                <a:gd name="T25" fmla="*/ 228 h 228"/>
                <a:gd name="T26" fmla="*/ 366 w 366"/>
                <a:gd name="T2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6" h="228">
                  <a:moveTo>
                    <a:pt x="366" y="228"/>
                  </a:moveTo>
                  <a:lnTo>
                    <a:pt x="358" y="228"/>
                  </a:lnTo>
                  <a:lnTo>
                    <a:pt x="7" y="228"/>
                  </a:lnTo>
                  <a:lnTo>
                    <a:pt x="0" y="228"/>
                  </a:lnTo>
                  <a:lnTo>
                    <a:pt x="0" y="222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358" y="0"/>
                  </a:lnTo>
                  <a:lnTo>
                    <a:pt x="366" y="0"/>
                  </a:lnTo>
                  <a:lnTo>
                    <a:pt x="366" y="7"/>
                  </a:lnTo>
                  <a:lnTo>
                    <a:pt x="366" y="222"/>
                  </a:lnTo>
                  <a:lnTo>
                    <a:pt x="366" y="228"/>
                  </a:lnTo>
                  <a:lnTo>
                    <a:pt x="366" y="228"/>
                  </a:lnTo>
                  <a:close/>
                </a:path>
              </a:pathLst>
            </a:custGeom>
            <a:solidFill>
              <a:srgbClr val="181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Rectangle 72"/>
            <p:cNvSpPr>
              <a:spLocks noChangeArrowheads="1"/>
            </p:cNvSpPr>
            <p:nvPr/>
          </p:nvSpPr>
          <p:spPr bwMode="auto">
            <a:xfrm>
              <a:off x="8942388" y="5491163"/>
              <a:ext cx="557213" cy="341313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Rectangle 73"/>
            <p:cNvSpPr>
              <a:spLocks noChangeArrowheads="1"/>
            </p:cNvSpPr>
            <p:nvPr/>
          </p:nvSpPr>
          <p:spPr bwMode="auto">
            <a:xfrm>
              <a:off x="9013825" y="5484813"/>
              <a:ext cx="11113" cy="350838"/>
            </a:xfrm>
            <a:prstGeom prst="rect">
              <a:avLst/>
            </a:prstGeom>
            <a:solidFill>
              <a:srgbClr val="181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Rectangle 74"/>
            <p:cNvSpPr>
              <a:spLocks noChangeArrowheads="1"/>
            </p:cNvSpPr>
            <p:nvPr/>
          </p:nvSpPr>
          <p:spPr bwMode="auto">
            <a:xfrm>
              <a:off x="9180513" y="5484813"/>
              <a:ext cx="12700" cy="350838"/>
            </a:xfrm>
            <a:prstGeom prst="rect">
              <a:avLst/>
            </a:prstGeom>
            <a:solidFill>
              <a:srgbClr val="181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Rectangle 75"/>
            <p:cNvSpPr>
              <a:spLocks noChangeArrowheads="1"/>
            </p:cNvSpPr>
            <p:nvPr/>
          </p:nvSpPr>
          <p:spPr bwMode="auto">
            <a:xfrm>
              <a:off x="9348788" y="5484813"/>
              <a:ext cx="11113" cy="350838"/>
            </a:xfrm>
            <a:prstGeom prst="rect">
              <a:avLst/>
            </a:prstGeom>
            <a:solidFill>
              <a:srgbClr val="181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76"/>
            <p:cNvSpPr>
              <a:spLocks/>
            </p:cNvSpPr>
            <p:nvPr/>
          </p:nvSpPr>
          <p:spPr bwMode="auto">
            <a:xfrm>
              <a:off x="8963025" y="5510213"/>
              <a:ext cx="158750" cy="107950"/>
            </a:xfrm>
            <a:custGeom>
              <a:avLst/>
              <a:gdLst>
                <a:gd name="T0" fmla="*/ 0 w 100"/>
                <a:gd name="T1" fmla="*/ 61 h 68"/>
                <a:gd name="T2" fmla="*/ 95 w 100"/>
                <a:gd name="T3" fmla="*/ 0 h 68"/>
                <a:gd name="T4" fmla="*/ 100 w 100"/>
                <a:gd name="T5" fmla="*/ 5 h 68"/>
                <a:gd name="T6" fmla="*/ 3 w 100"/>
                <a:gd name="T7" fmla="*/ 68 h 68"/>
                <a:gd name="T8" fmla="*/ 0 w 100"/>
                <a:gd name="T9" fmla="*/ 61 h 68"/>
                <a:gd name="T10" fmla="*/ 0 w 100"/>
                <a:gd name="T11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68">
                  <a:moveTo>
                    <a:pt x="0" y="61"/>
                  </a:moveTo>
                  <a:lnTo>
                    <a:pt x="95" y="0"/>
                  </a:lnTo>
                  <a:lnTo>
                    <a:pt x="100" y="5"/>
                  </a:lnTo>
                  <a:lnTo>
                    <a:pt x="3" y="68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77"/>
            <p:cNvSpPr>
              <a:spLocks/>
            </p:cNvSpPr>
            <p:nvPr/>
          </p:nvSpPr>
          <p:spPr bwMode="auto">
            <a:xfrm>
              <a:off x="9047163" y="5581650"/>
              <a:ext cx="92075" cy="69850"/>
            </a:xfrm>
            <a:custGeom>
              <a:avLst/>
              <a:gdLst>
                <a:gd name="T0" fmla="*/ 0 w 58"/>
                <a:gd name="T1" fmla="*/ 38 h 44"/>
                <a:gd name="T2" fmla="*/ 53 w 58"/>
                <a:gd name="T3" fmla="*/ 0 h 44"/>
                <a:gd name="T4" fmla="*/ 58 w 58"/>
                <a:gd name="T5" fmla="*/ 5 h 44"/>
                <a:gd name="T6" fmla="*/ 3 w 58"/>
                <a:gd name="T7" fmla="*/ 44 h 44"/>
                <a:gd name="T8" fmla="*/ 0 w 58"/>
                <a:gd name="T9" fmla="*/ 38 h 44"/>
                <a:gd name="T10" fmla="*/ 0 w 58"/>
                <a:gd name="T1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44">
                  <a:moveTo>
                    <a:pt x="0" y="38"/>
                  </a:moveTo>
                  <a:lnTo>
                    <a:pt x="53" y="0"/>
                  </a:lnTo>
                  <a:lnTo>
                    <a:pt x="58" y="5"/>
                  </a:lnTo>
                  <a:lnTo>
                    <a:pt x="3" y="44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78"/>
            <p:cNvSpPr>
              <a:spLocks/>
            </p:cNvSpPr>
            <p:nvPr/>
          </p:nvSpPr>
          <p:spPr bwMode="auto">
            <a:xfrm>
              <a:off x="8994775" y="5651500"/>
              <a:ext cx="41275" cy="34925"/>
            </a:xfrm>
            <a:custGeom>
              <a:avLst/>
              <a:gdLst>
                <a:gd name="T0" fmla="*/ 0 w 26"/>
                <a:gd name="T1" fmla="*/ 16 h 22"/>
                <a:gd name="T2" fmla="*/ 22 w 26"/>
                <a:gd name="T3" fmla="*/ 0 h 22"/>
                <a:gd name="T4" fmla="*/ 26 w 26"/>
                <a:gd name="T5" fmla="*/ 6 h 22"/>
                <a:gd name="T6" fmla="*/ 3 w 26"/>
                <a:gd name="T7" fmla="*/ 22 h 22"/>
                <a:gd name="T8" fmla="*/ 0 w 26"/>
                <a:gd name="T9" fmla="*/ 16 h 22"/>
                <a:gd name="T10" fmla="*/ 0 w 26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2">
                  <a:moveTo>
                    <a:pt x="0" y="16"/>
                  </a:moveTo>
                  <a:lnTo>
                    <a:pt x="22" y="0"/>
                  </a:lnTo>
                  <a:lnTo>
                    <a:pt x="26" y="6"/>
                  </a:lnTo>
                  <a:lnTo>
                    <a:pt x="3" y="2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79"/>
            <p:cNvSpPr>
              <a:spLocks/>
            </p:cNvSpPr>
            <p:nvPr/>
          </p:nvSpPr>
          <p:spPr bwMode="auto">
            <a:xfrm>
              <a:off x="9131300" y="5564188"/>
              <a:ext cx="196850" cy="141288"/>
            </a:xfrm>
            <a:custGeom>
              <a:avLst/>
              <a:gdLst>
                <a:gd name="T0" fmla="*/ 0 w 124"/>
                <a:gd name="T1" fmla="*/ 82 h 89"/>
                <a:gd name="T2" fmla="*/ 121 w 124"/>
                <a:gd name="T3" fmla="*/ 0 h 89"/>
                <a:gd name="T4" fmla="*/ 124 w 124"/>
                <a:gd name="T5" fmla="*/ 5 h 89"/>
                <a:gd name="T6" fmla="*/ 5 w 124"/>
                <a:gd name="T7" fmla="*/ 89 h 89"/>
                <a:gd name="T8" fmla="*/ 0 w 124"/>
                <a:gd name="T9" fmla="*/ 82 h 89"/>
                <a:gd name="T10" fmla="*/ 0 w 124"/>
                <a:gd name="T11" fmla="*/ 8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89">
                  <a:moveTo>
                    <a:pt x="0" y="82"/>
                  </a:moveTo>
                  <a:lnTo>
                    <a:pt x="121" y="0"/>
                  </a:lnTo>
                  <a:lnTo>
                    <a:pt x="124" y="5"/>
                  </a:lnTo>
                  <a:lnTo>
                    <a:pt x="5" y="89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80"/>
            <p:cNvSpPr>
              <a:spLocks/>
            </p:cNvSpPr>
            <p:nvPr/>
          </p:nvSpPr>
          <p:spPr bwMode="auto">
            <a:xfrm>
              <a:off x="9244013" y="5626100"/>
              <a:ext cx="71438" cy="55563"/>
            </a:xfrm>
            <a:custGeom>
              <a:avLst/>
              <a:gdLst>
                <a:gd name="T0" fmla="*/ 0 w 45"/>
                <a:gd name="T1" fmla="*/ 30 h 35"/>
                <a:gd name="T2" fmla="*/ 40 w 45"/>
                <a:gd name="T3" fmla="*/ 0 h 35"/>
                <a:gd name="T4" fmla="*/ 45 w 45"/>
                <a:gd name="T5" fmla="*/ 7 h 35"/>
                <a:gd name="T6" fmla="*/ 3 w 45"/>
                <a:gd name="T7" fmla="*/ 35 h 35"/>
                <a:gd name="T8" fmla="*/ 0 w 45"/>
                <a:gd name="T9" fmla="*/ 30 h 35"/>
                <a:gd name="T10" fmla="*/ 0 w 45"/>
                <a:gd name="T1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0" y="30"/>
                  </a:moveTo>
                  <a:lnTo>
                    <a:pt x="40" y="0"/>
                  </a:lnTo>
                  <a:lnTo>
                    <a:pt x="45" y="7"/>
                  </a:lnTo>
                  <a:lnTo>
                    <a:pt x="3" y="35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81"/>
            <p:cNvSpPr>
              <a:spLocks/>
            </p:cNvSpPr>
            <p:nvPr/>
          </p:nvSpPr>
          <p:spPr bwMode="auto">
            <a:xfrm>
              <a:off x="9380538" y="5618163"/>
              <a:ext cx="104775" cy="73025"/>
            </a:xfrm>
            <a:custGeom>
              <a:avLst/>
              <a:gdLst>
                <a:gd name="T0" fmla="*/ 0 w 66"/>
                <a:gd name="T1" fmla="*/ 40 h 46"/>
                <a:gd name="T2" fmla="*/ 63 w 66"/>
                <a:gd name="T3" fmla="*/ 0 h 46"/>
                <a:gd name="T4" fmla="*/ 66 w 66"/>
                <a:gd name="T5" fmla="*/ 5 h 46"/>
                <a:gd name="T6" fmla="*/ 4 w 66"/>
                <a:gd name="T7" fmla="*/ 46 h 46"/>
                <a:gd name="T8" fmla="*/ 0 w 66"/>
                <a:gd name="T9" fmla="*/ 40 h 46"/>
                <a:gd name="T10" fmla="*/ 0 w 66"/>
                <a:gd name="T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6">
                  <a:moveTo>
                    <a:pt x="0" y="40"/>
                  </a:moveTo>
                  <a:lnTo>
                    <a:pt x="63" y="0"/>
                  </a:lnTo>
                  <a:lnTo>
                    <a:pt x="66" y="5"/>
                  </a:lnTo>
                  <a:lnTo>
                    <a:pt x="4" y="46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82"/>
            <p:cNvSpPr>
              <a:spLocks/>
            </p:cNvSpPr>
            <p:nvPr/>
          </p:nvSpPr>
          <p:spPr bwMode="auto">
            <a:xfrm>
              <a:off x="9366250" y="5716588"/>
              <a:ext cx="80963" cy="52388"/>
            </a:xfrm>
            <a:custGeom>
              <a:avLst/>
              <a:gdLst>
                <a:gd name="T0" fmla="*/ 0 w 51"/>
                <a:gd name="T1" fmla="*/ 28 h 33"/>
                <a:gd name="T2" fmla="*/ 48 w 51"/>
                <a:gd name="T3" fmla="*/ 0 h 33"/>
                <a:gd name="T4" fmla="*/ 51 w 51"/>
                <a:gd name="T5" fmla="*/ 6 h 33"/>
                <a:gd name="T6" fmla="*/ 3 w 51"/>
                <a:gd name="T7" fmla="*/ 33 h 33"/>
                <a:gd name="T8" fmla="*/ 0 w 51"/>
                <a:gd name="T9" fmla="*/ 28 h 33"/>
                <a:gd name="T10" fmla="*/ 0 w 51"/>
                <a:gd name="T1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33">
                  <a:moveTo>
                    <a:pt x="0" y="28"/>
                  </a:moveTo>
                  <a:lnTo>
                    <a:pt x="48" y="0"/>
                  </a:lnTo>
                  <a:lnTo>
                    <a:pt x="51" y="6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83"/>
            <p:cNvSpPr>
              <a:spLocks/>
            </p:cNvSpPr>
            <p:nvPr/>
          </p:nvSpPr>
          <p:spPr bwMode="auto">
            <a:xfrm>
              <a:off x="7715250" y="5480050"/>
              <a:ext cx="579438" cy="361950"/>
            </a:xfrm>
            <a:custGeom>
              <a:avLst/>
              <a:gdLst>
                <a:gd name="T0" fmla="*/ 365 w 365"/>
                <a:gd name="T1" fmla="*/ 228 h 228"/>
                <a:gd name="T2" fmla="*/ 359 w 365"/>
                <a:gd name="T3" fmla="*/ 228 h 228"/>
                <a:gd name="T4" fmla="*/ 6 w 365"/>
                <a:gd name="T5" fmla="*/ 228 h 228"/>
                <a:gd name="T6" fmla="*/ 0 w 365"/>
                <a:gd name="T7" fmla="*/ 228 h 228"/>
                <a:gd name="T8" fmla="*/ 0 w 365"/>
                <a:gd name="T9" fmla="*/ 222 h 228"/>
                <a:gd name="T10" fmla="*/ 0 w 365"/>
                <a:gd name="T11" fmla="*/ 7 h 228"/>
                <a:gd name="T12" fmla="*/ 0 w 365"/>
                <a:gd name="T13" fmla="*/ 0 h 228"/>
                <a:gd name="T14" fmla="*/ 6 w 365"/>
                <a:gd name="T15" fmla="*/ 0 h 228"/>
                <a:gd name="T16" fmla="*/ 359 w 365"/>
                <a:gd name="T17" fmla="*/ 0 h 228"/>
                <a:gd name="T18" fmla="*/ 365 w 365"/>
                <a:gd name="T19" fmla="*/ 0 h 228"/>
                <a:gd name="T20" fmla="*/ 365 w 365"/>
                <a:gd name="T21" fmla="*/ 7 h 228"/>
                <a:gd name="T22" fmla="*/ 365 w 365"/>
                <a:gd name="T23" fmla="*/ 222 h 228"/>
                <a:gd name="T24" fmla="*/ 365 w 365"/>
                <a:gd name="T25" fmla="*/ 228 h 228"/>
                <a:gd name="T26" fmla="*/ 365 w 365"/>
                <a:gd name="T2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5" h="228">
                  <a:moveTo>
                    <a:pt x="365" y="228"/>
                  </a:moveTo>
                  <a:lnTo>
                    <a:pt x="359" y="228"/>
                  </a:lnTo>
                  <a:lnTo>
                    <a:pt x="6" y="228"/>
                  </a:lnTo>
                  <a:lnTo>
                    <a:pt x="0" y="228"/>
                  </a:lnTo>
                  <a:lnTo>
                    <a:pt x="0" y="222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65" y="7"/>
                  </a:lnTo>
                  <a:lnTo>
                    <a:pt x="365" y="222"/>
                  </a:lnTo>
                  <a:lnTo>
                    <a:pt x="365" y="228"/>
                  </a:lnTo>
                  <a:lnTo>
                    <a:pt x="365" y="228"/>
                  </a:lnTo>
                  <a:close/>
                </a:path>
              </a:pathLst>
            </a:custGeom>
            <a:solidFill>
              <a:srgbClr val="181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Rectangle 84"/>
            <p:cNvSpPr>
              <a:spLocks noChangeArrowheads="1"/>
            </p:cNvSpPr>
            <p:nvPr/>
          </p:nvSpPr>
          <p:spPr bwMode="auto">
            <a:xfrm>
              <a:off x="7724775" y="5491163"/>
              <a:ext cx="560388" cy="341313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Rectangle 85"/>
            <p:cNvSpPr>
              <a:spLocks noChangeArrowheads="1"/>
            </p:cNvSpPr>
            <p:nvPr/>
          </p:nvSpPr>
          <p:spPr bwMode="auto">
            <a:xfrm>
              <a:off x="7796213" y="5484813"/>
              <a:ext cx="12700" cy="350838"/>
            </a:xfrm>
            <a:prstGeom prst="rect">
              <a:avLst/>
            </a:prstGeom>
            <a:solidFill>
              <a:srgbClr val="181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Rectangle 86"/>
            <p:cNvSpPr>
              <a:spLocks noChangeArrowheads="1"/>
            </p:cNvSpPr>
            <p:nvPr/>
          </p:nvSpPr>
          <p:spPr bwMode="auto">
            <a:xfrm>
              <a:off x="7964488" y="5484813"/>
              <a:ext cx="11113" cy="350838"/>
            </a:xfrm>
            <a:prstGeom prst="rect">
              <a:avLst/>
            </a:prstGeom>
            <a:solidFill>
              <a:srgbClr val="181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87"/>
            <p:cNvSpPr>
              <a:spLocks noChangeArrowheads="1"/>
            </p:cNvSpPr>
            <p:nvPr/>
          </p:nvSpPr>
          <p:spPr bwMode="auto">
            <a:xfrm>
              <a:off x="8131175" y="5484813"/>
              <a:ext cx="12700" cy="350838"/>
            </a:xfrm>
            <a:prstGeom prst="rect">
              <a:avLst/>
            </a:prstGeom>
            <a:solidFill>
              <a:srgbClr val="181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88"/>
            <p:cNvSpPr>
              <a:spLocks/>
            </p:cNvSpPr>
            <p:nvPr/>
          </p:nvSpPr>
          <p:spPr bwMode="auto">
            <a:xfrm>
              <a:off x="7747000" y="5510213"/>
              <a:ext cx="157163" cy="107950"/>
            </a:xfrm>
            <a:custGeom>
              <a:avLst/>
              <a:gdLst>
                <a:gd name="T0" fmla="*/ 0 w 99"/>
                <a:gd name="T1" fmla="*/ 61 h 68"/>
                <a:gd name="T2" fmla="*/ 96 w 99"/>
                <a:gd name="T3" fmla="*/ 0 h 68"/>
                <a:gd name="T4" fmla="*/ 99 w 99"/>
                <a:gd name="T5" fmla="*/ 5 h 68"/>
                <a:gd name="T6" fmla="*/ 4 w 99"/>
                <a:gd name="T7" fmla="*/ 68 h 68"/>
                <a:gd name="T8" fmla="*/ 0 w 99"/>
                <a:gd name="T9" fmla="*/ 61 h 68"/>
                <a:gd name="T10" fmla="*/ 0 w 99"/>
                <a:gd name="T11" fmla="*/ 6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68">
                  <a:moveTo>
                    <a:pt x="0" y="61"/>
                  </a:moveTo>
                  <a:lnTo>
                    <a:pt x="96" y="0"/>
                  </a:lnTo>
                  <a:lnTo>
                    <a:pt x="99" y="5"/>
                  </a:lnTo>
                  <a:lnTo>
                    <a:pt x="4" y="68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89"/>
            <p:cNvSpPr>
              <a:spLocks/>
            </p:cNvSpPr>
            <p:nvPr/>
          </p:nvSpPr>
          <p:spPr bwMode="auto">
            <a:xfrm>
              <a:off x="7829550" y="5581650"/>
              <a:ext cx="92075" cy="69850"/>
            </a:xfrm>
            <a:custGeom>
              <a:avLst/>
              <a:gdLst>
                <a:gd name="T0" fmla="*/ 0 w 58"/>
                <a:gd name="T1" fmla="*/ 38 h 44"/>
                <a:gd name="T2" fmla="*/ 55 w 58"/>
                <a:gd name="T3" fmla="*/ 0 h 44"/>
                <a:gd name="T4" fmla="*/ 58 w 58"/>
                <a:gd name="T5" fmla="*/ 5 h 44"/>
                <a:gd name="T6" fmla="*/ 4 w 58"/>
                <a:gd name="T7" fmla="*/ 44 h 44"/>
                <a:gd name="T8" fmla="*/ 0 w 58"/>
                <a:gd name="T9" fmla="*/ 38 h 44"/>
                <a:gd name="T10" fmla="*/ 0 w 58"/>
                <a:gd name="T11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44">
                  <a:moveTo>
                    <a:pt x="0" y="38"/>
                  </a:moveTo>
                  <a:lnTo>
                    <a:pt x="55" y="0"/>
                  </a:lnTo>
                  <a:lnTo>
                    <a:pt x="58" y="5"/>
                  </a:lnTo>
                  <a:lnTo>
                    <a:pt x="4" y="44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90"/>
            <p:cNvSpPr>
              <a:spLocks/>
            </p:cNvSpPr>
            <p:nvPr/>
          </p:nvSpPr>
          <p:spPr bwMode="auto">
            <a:xfrm>
              <a:off x="7777163" y="5651500"/>
              <a:ext cx="42863" cy="34925"/>
            </a:xfrm>
            <a:custGeom>
              <a:avLst/>
              <a:gdLst>
                <a:gd name="T0" fmla="*/ 0 w 27"/>
                <a:gd name="T1" fmla="*/ 16 h 22"/>
                <a:gd name="T2" fmla="*/ 22 w 27"/>
                <a:gd name="T3" fmla="*/ 0 h 22"/>
                <a:gd name="T4" fmla="*/ 27 w 27"/>
                <a:gd name="T5" fmla="*/ 6 h 22"/>
                <a:gd name="T6" fmla="*/ 5 w 27"/>
                <a:gd name="T7" fmla="*/ 22 h 22"/>
                <a:gd name="T8" fmla="*/ 0 w 27"/>
                <a:gd name="T9" fmla="*/ 16 h 22"/>
                <a:gd name="T10" fmla="*/ 0 w 27"/>
                <a:gd name="T11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2">
                  <a:moveTo>
                    <a:pt x="0" y="16"/>
                  </a:moveTo>
                  <a:lnTo>
                    <a:pt x="22" y="0"/>
                  </a:lnTo>
                  <a:lnTo>
                    <a:pt x="27" y="6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91"/>
            <p:cNvSpPr>
              <a:spLocks/>
            </p:cNvSpPr>
            <p:nvPr/>
          </p:nvSpPr>
          <p:spPr bwMode="auto">
            <a:xfrm>
              <a:off x="7916863" y="5564188"/>
              <a:ext cx="195263" cy="141288"/>
            </a:xfrm>
            <a:custGeom>
              <a:avLst/>
              <a:gdLst>
                <a:gd name="T0" fmla="*/ 0 w 123"/>
                <a:gd name="T1" fmla="*/ 82 h 89"/>
                <a:gd name="T2" fmla="*/ 120 w 123"/>
                <a:gd name="T3" fmla="*/ 0 h 89"/>
                <a:gd name="T4" fmla="*/ 123 w 123"/>
                <a:gd name="T5" fmla="*/ 5 h 89"/>
                <a:gd name="T6" fmla="*/ 3 w 123"/>
                <a:gd name="T7" fmla="*/ 89 h 89"/>
                <a:gd name="T8" fmla="*/ 0 w 123"/>
                <a:gd name="T9" fmla="*/ 82 h 89"/>
                <a:gd name="T10" fmla="*/ 0 w 123"/>
                <a:gd name="T11" fmla="*/ 8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89">
                  <a:moveTo>
                    <a:pt x="0" y="82"/>
                  </a:moveTo>
                  <a:lnTo>
                    <a:pt x="120" y="0"/>
                  </a:lnTo>
                  <a:lnTo>
                    <a:pt x="123" y="5"/>
                  </a:lnTo>
                  <a:lnTo>
                    <a:pt x="3" y="89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92"/>
            <p:cNvSpPr>
              <a:spLocks/>
            </p:cNvSpPr>
            <p:nvPr/>
          </p:nvSpPr>
          <p:spPr bwMode="auto">
            <a:xfrm>
              <a:off x="8026400" y="5626100"/>
              <a:ext cx="71438" cy="55563"/>
            </a:xfrm>
            <a:custGeom>
              <a:avLst/>
              <a:gdLst>
                <a:gd name="T0" fmla="*/ 0 w 45"/>
                <a:gd name="T1" fmla="*/ 30 h 35"/>
                <a:gd name="T2" fmla="*/ 41 w 45"/>
                <a:gd name="T3" fmla="*/ 0 h 35"/>
                <a:gd name="T4" fmla="*/ 45 w 45"/>
                <a:gd name="T5" fmla="*/ 7 h 35"/>
                <a:gd name="T6" fmla="*/ 4 w 45"/>
                <a:gd name="T7" fmla="*/ 35 h 35"/>
                <a:gd name="T8" fmla="*/ 0 w 45"/>
                <a:gd name="T9" fmla="*/ 30 h 35"/>
                <a:gd name="T10" fmla="*/ 0 w 45"/>
                <a:gd name="T1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0" y="30"/>
                  </a:moveTo>
                  <a:lnTo>
                    <a:pt x="41" y="0"/>
                  </a:lnTo>
                  <a:lnTo>
                    <a:pt x="45" y="7"/>
                  </a:lnTo>
                  <a:lnTo>
                    <a:pt x="4" y="35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93"/>
            <p:cNvSpPr>
              <a:spLocks/>
            </p:cNvSpPr>
            <p:nvPr/>
          </p:nvSpPr>
          <p:spPr bwMode="auto">
            <a:xfrm>
              <a:off x="8164513" y="5618163"/>
              <a:ext cx="104775" cy="73025"/>
            </a:xfrm>
            <a:custGeom>
              <a:avLst/>
              <a:gdLst>
                <a:gd name="T0" fmla="*/ 0 w 66"/>
                <a:gd name="T1" fmla="*/ 40 h 46"/>
                <a:gd name="T2" fmla="*/ 63 w 66"/>
                <a:gd name="T3" fmla="*/ 0 h 46"/>
                <a:gd name="T4" fmla="*/ 66 w 66"/>
                <a:gd name="T5" fmla="*/ 5 h 46"/>
                <a:gd name="T6" fmla="*/ 3 w 66"/>
                <a:gd name="T7" fmla="*/ 46 h 46"/>
                <a:gd name="T8" fmla="*/ 0 w 66"/>
                <a:gd name="T9" fmla="*/ 40 h 46"/>
                <a:gd name="T10" fmla="*/ 0 w 66"/>
                <a:gd name="T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6">
                  <a:moveTo>
                    <a:pt x="0" y="40"/>
                  </a:moveTo>
                  <a:lnTo>
                    <a:pt x="63" y="0"/>
                  </a:lnTo>
                  <a:lnTo>
                    <a:pt x="66" y="5"/>
                  </a:lnTo>
                  <a:lnTo>
                    <a:pt x="3" y="46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94"/>
            <p:cNvSpPr>
              <a:spLocks/>
            </p:cNvSpPr>
            <p:nvPr/>
          </p:nvSpPr>
          <p:spPr bwMode="auto">
            <a:xfrm>
              <a:off x="8148638" y="5716588"/>
              <a:ext cx="82550" cy="52388"/>
            </a:xfrm>
            <a:custGeom>
              <a:avLst/>
              <a:gdLst>
                <a:gd name="T0" fmla="*/ 0 w 52"/>
                <a:gd name="T1" fmla="*/ 28 h 33"/>
                <a:gd name="T2" fmla="*/ 48 w 52"/>
                <a:gd name="T3" fmla="*/ 0 h 33"/>
                <a:gd name="T4" fmla="*/ 52 w 52"/>
                <a:gd name="T5" fmla="*/ 6 h 33"/>
                <a:gd name="T6" fmla="*/ 3 w 52"/>
                <a:gd name="T7" fmla="*/ 33 h 33"/>
                <a:gd name="T8" fmla="*/ 0 w 52"/>
                <a:gd name="T9" fmla="*/ 28 h 33"/>
                <a:gd name="T10" fmla="*/ 0 w 52"/>
                <a:gd name="T11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33">
                  <a:moveTo>
                    <a:pt x="0" y="28"/>
                  </a:moveTo>
                  <a:lnTo>
                    <a:pt x="48" y="0"/>
                  </a:lnTo>
                  <a:lnTo>
                    <a:pt x="52" y="6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95"/>
            <p:cNvSpPr>
              <a:spLocks noChangeArrowheads="1"/>
            </p:cNvSpPr>
            <p:nvPr/>
          </p:nvSpPr>
          <p:spPr bwMode="auto">
            <a:xfrm>
              <a:off x="9001125" y="5129213"/>
              <a:ext cx="123825" cy="174625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96"/>
            <p:cNvSpPr>
              <a:spLocks noChangeArrowheads="1"/>
            </p:cNvSpPr>
            <p:nvPr/>
          </p:nvSpPr>
          <p:spPr bwMode="auto">
            <a:xfrm>
              <a:off x="8966200" y="5276850"/>
              <a:ext cx="193675" cy="57150"/>
            </a:xfrm>
            <a:prstGeom prst="rect">
              <a:avLst/>
            </a:pr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97"/>
            <p:cNvSpPr>
              <a:spLocks noChangeArrowheads="1"/>
            </p:cNvSpPr>
            <p:nvPr/>
          </p:nvSpPr>
          <p:spPr bwMode="auto">
            <a:xfrm>
              <a:off x="9263063" y="5129213"/>
              <a:ext cx="122238" cy="174625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98"/>
            <p:cNvSpPr>
              <a:spLocks noChangeArrowheads="1"/>
            </p:cNvSpPr>
            <p:nvPr/>
          </p:nvSpPr>
          <p:spPr bwMode="auto">
            <a:xfrm>
              <a:off x="9228138" y="5276850"/>
              <a:ext cx="193675" cy="57150"/>
            </a:xfrm>
            <a:prstGeom prst="rect">
              <a:avLst/>
            </a:pr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Rectangle 99"/>
            <p:cNvSpPr>
              <a:spLocks noChangeArrowheads="1"/>
            </p:cNvSpPr>
            <p:nvPr/>
          </p:nvSpPr>
          <p:spPr bwMode="auto">
            <a:xfrm>
              <a:off x="9510713" y="5129213"/>
              <a:ext cx="122238" cy="174625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Rectangle 100"/>
            <p:cNvSpPr>
              <a:spLocks noChangeArrowheads="1"/>
            </p:cNvSpPr>
            <p:nvPr/>
          </p:nvSpPr>
          <p:spPr bwMode="auto">
            <a:xfrm>
              <a:off x="9474200" y="5276850"/>
              <a:ext cx="192088" cy="57150"/>
            </a:xfrm>
            <a:prstGeom prst="rect">
              <a:avLst/>
            </a:pr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Rectangle 101"/>
            <p:cNvSpPr>
              <a:spLocks noChangeArrowheads="1"/>
            </p:cNvSpPr>
            <p:nvPr/>
          </p:nvSpPr>
          <p:spPr bwMode="auto">
            <a:xfrm>
              <a:off x="9759950" y="5129213"/>
              <a:ext cx="122238" cy="174625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Rectangle 102"/>
            <p:cNvSpPr>
              <a:spLocks noChangeArrowheads="1"/>
            </p:cNvSpPr>
            <p:nvPr/>
          </p:nvSpPr>
          <p:spPr bwMode="auto">
            <a:xfrm>
              <a:off x="9725025" y="5276850"/>
              <a:ext cx="193675" cy="57150"/>
            </a:xfrm>
            <a:prstGeom prst="rect">
              <a:avLst/>
            </a:pr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Rectangle 103"/>
            <p:cNvSpPr>
              <a:spLocks noChangeArrowheads="1"/>
            </p:cNvSpPr>
            <p:nvPr/>
          </p:nvSpPr>
          <p:spPr bwMode="auto">
            <a:xfrm>
              <a:off x="9998075" y="5129213"/>
              <a:ext cx="123825" cy="174625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Rectangle 104"/>
            <p:cNvSpPr>
              <a:spLocks noChangeArrowheads="1"/>
            </p:cNvSpPr>
            <p:nvPr/>
          </p:nvSpPr>
          <p:spPr bwMode="auto">
            <a:xfrm>
              <a:off x="9963150" y="5276850"/>
              <a:ext cx="193675" cy="57150"/>
            </a:xfrm>
            <a:prstGeom prst="rect">
              <a:avLst/>
            </a:pr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Rectangle 105"/>
            <p:cNvSpPr>
              <a:spLocks noChangeArrowheads="1"/>
            </p:cNvSpPr>
            <p:nvPr/>
          </p:nvSpPr>
          <p:spPr bwMode="auto">
            <a:xfrm>
              <a:off x="9998075" y="5502275"/>
              <a:ext cx="123825" cy="174625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Rectangle 106"/>
            <p:cNvSpPr>
              <a:spLocks noChangeArrowheads="1"/>
            </p:cNvSpPr>
            <p:nvPr/>
          </p:nvSpPr>
          <p:spPr bwMode="auto">
            <a:xfrm>
              <a:off x="9963150" y="5649913"/>
              <a:ext cx="193675" cy="57150"/>
            </a:xfrm>
            <a:prstGeom prst="rect">
              <a:avLst/>
            </a:pr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Rectangle 107"/>
            <p:cNvSpPr>
              <a:spLocks noChangeArrowheads="1"/>
            </p:cNvSpPr>
            <p:nvPr/>
          </p:nvSpPr>
          <p:spPr bwMode="auto">
            <a:xfrm>
              <a:off x="9001125" y="4824413"/>
              <a:ext cx="123825" cy="174625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Rectangle 108"/>
            <p:cNvSpPr>
              <a:spLocks noChangeArrowheads="1"/>
            </p:cNvSpPr>
            <p:nvPr/>
          </p:nvSpPr>
          <p:spPr bwMode="auto">
            <a:xfrm>
              <a:off x="8966200" y="4970463"/>
              <a:ext cx="193675" cy="58738"/>
            </a:xfrm>
            <a:prstGeom prst="rect">
              <a:avLst/>
            </a:pr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Rectangle 109"/>
            <p:cNvSpPr>
              <a:spLocks noChangeArrowheads="1"/>
            </p:cNvSpPr>
            <p:nvPr/>
          </p:nvSpPr>
          <p:spPr bwMode="auto">
            <a:xfrm>
              <a:off x="9263063" y="4824413"/>
              <a:ext cx="122238" cy="174625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Rectangle 110"/>
            <p:cNvSpPr>
              <a:spLocks noChangeArrowheads="1"/>
            </p:cNvSpPr>
            <p:nvPr/>
          </p:nvSpPr>
          <p:spPr bwMode="auto">
            <a:xfrm>
              <a:off x="9228138" y="4970463"/>
              <a:ext cx="193675" cy="58738"/>
            </a:xfrm>
            <a:prstGeom prst="rect">
              <a:avLst/>
            </a:pr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Rectangle 111"/>
            <p:cNvSpPr>
              <a:spLocks noChangeArrowheads="1"/>
            </p:cNvSpPr>
            <p:nvPr/>
          </p:nvSpPr>
          <p:spPr bwMode="auto">
            <a:xfrm>
              <a:off x="9510713" y="4824413"/>
              <a:ext cx="122238" cy="174625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Rectangle 112"/>
            <p:cNvSpPr>
              <a:spLocks noChangeArrowheads="1"/>
            </p:cNvSpPr>
            <p:nvPr/>
          </p:nvSpPr>
          <p:spPr bwMode="auto">
            <a:xfrm>
              <a:off x="9474200" y="4970463"/>
              <a:ext cx="192088" cy="58738"/>
            </a:xfrm>
            <a:prstGeom prst="rect">
              <a:avLst/>
            </a:pr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Rectangle 113"/>
            <p:cNvSpPr>
              <a:spLocks noChangeArrowheads="1"/>
            </p:cNvSpPr>
            <p:nvPr/>
          </p:nvSpPr>
          <p:spPr bwMode="auto">
            <a:xfrm>
              <a:off x="9759950" y="4824413"/>
              <a:ext cx="122238" cy="174625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Rectangle 114"/>
            <p:cNvSpPr>
              <a:spLocks noChangeArrowheads="1"/>
            </p:cNvSpPr>
            <p:nvPr/>
          </p:nvSpPr>
          <p:spPr bwMode="auto">
            <a:xfrm>
              <a:off x="9725025" y="4970463"/>
              <a:ext cx="193675" cy="58738"/>
            </a:xfrm>
            <a:prstGeom prst="rect">
              <a:avLst/>
            </a:pr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115"/>
            <p:cNvSpPr>
              <a:spLocks noChangeArrowheads="1"/>
            </p:cNvSpPr>
            <p:nvPr/>
          </p:nvSpPr>
          <p:spPr bwMode="auto">
            <a:xfrm>
              <a:off x="9998075" y="4824413"/>
              <a:ext cx="123825" cy="174625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Rectangle 116"/>
            <p:cNvSpPr>
              <a:spLocks noChangeArrowheads="1"/>
            </p:cNvSpPr>
            <p:nvPr/>
          </p:nvSpPr>
          <p:spPr bwMode="auto">
            <a:xfrm>
              <a:off x="9963150" y="4970463"/>
              <a:ext cx="193675" cy="58738"/>
            </a:xfrm>
            <a:prstGeom prst="rect">
              <a:avLst/>
            </a:pr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Rectangle 117"/>
            <p:cNvSpPr>
              <a:spLocks noChangeArrowheads="1"/>
            </p:cNvSpPr>
            <p:nvPr/>
          </p:nvSpPr>
          <p:spPr bwMode="auto">
            <a:xfrm>
              <a:off x="9001125" y="4511675"/>
              <a:ext cx="123825" cy="174625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Rectangle 118"/>
            <p:cNvSpPr>
              <a:spLocks noChangeArrowheads="1"/>
            </p:cNvSpPr>
            <p:nvPr/>
          </p:nvSpPr>
          <p:spPr bwMode="auto">
            <a:xfrm>
              <a:off x="8966200" y="4659313"/>
              <a:ext cx="193675" cy="57150"/>
            </a:xfrm>
            <a:prstGeom prst="rect">
              <a:avLst/>
            </a:pr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Rectangle 119"/>
            <p:cNvSpPr>
              <a:spLocks noChangeArrowheads="1"/>
            </p:cNvSpPr>
            <p:nvPr/>
          </p:nvSpPr>
          <p:spPr bwMode="auto">
            <a:xfrm>
              <a:off x="9263063" y="4511675"/>
              <a:ext cx="122238" cy="174625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Rectangle 120"/>
            <p:cNvSpPr>
              <a:spLocks noChangeArrowheads="1"/>
            </p:cNvSpPr>
            <p:nvPr/>
          </p:nvSpPr>
          <p:spPr bwMode="auto">
            <a:xfrm>
              <a:off x="9228138" y="4659313"/>
              <a:ext cx="193675" cy="57150"/>
            </a:xfrm>
            <a:prstGeom prst="rect">
              <a:avLst/>
            </a:pr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121"/>
            <p:cNvSpPr>
              <a:spLocks noChangeArrowheads="1"/>
            </p:cNvSpPr>
            <p:nvPr/>
          </p:nvSpPr>
          <p:spPr bwMode="auto">
            <a:xfrm>
              <a:off x="9510713" y="4511675"/>
              <a:ext cx="122238" cy="174625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Rectangle 122"/>
            <p:cNvSpPr>
              <a:spLocks noChangeArrowheads="1"/>
            </p:cNvSpPr>
            <p:nvPr/>
          </p:nvSpPr>
          <p:spPr bwMode="auto">
            <a:xfrm>
              <a:off x="9474200" y="4659313"/>
              <a:ext cx="192088" cy="57150"/>
            </a:xfrm>
            <a:prstGeom prst="rect">
              <a:avLst/>
            </a:pr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Rectangle 123"/>
            <p:cNvSpPr>
              <a:spLocks noChangeArrowheads="1"/>
            </p:cNvSpPr>
            <p:nvPr/>
          </p:nvSpPr>
          <p:spPr bwMode="auto">
            <a:xfrm>
              <a:off x="9759950" y="4511675"/>
              <a:ext cx="122238" cy="174625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Rectangle 124"/>
            <p:cNvSpPr>
              <a:spLocks noChangeArrowheads="1"/>
            </p:cNvSpPr>
            <p:nvPr/>
          </p:nvSpPr>
          <p:spPr bwMode="auto">
            <a:xfrm>
              <a:off x="9725025" y="4659313"/>
              <a:ext cx="193675" cy="57150"/>
            </a:xfrm>
            <a:prstGeom prst="rect">
              <a:avLst/>
            </a:pr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Rectangle 125"/>
            <p:cNvSpPr>
              <a:spLocks noChangeArrowheads="1"/>
            </p:cNvSpPr>
            <p:nvPr/>
          </p:nvSpPr>
          <p:spPr bwMode="auto">
            <a:xfrm>
              <a:off x="9998075" y="4511675"/>
              <a:ext cx="123825" cy="174625"/>
            </a:xfrm>
            <a:prstGeom prst="rect">
              <a:avLst/>
            </a:prstGeom>
            <a:solidFill>
              <a:srgbClr val="A3D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Rectangle 126"/>
            <p:cNvSpPr>
              <a:spLocks noChangeArrowheads="1"/>
            </p:cNvSpPr>
            <p:nvPr/>
          </p:nvSpPr>
          <p:spPr bwMode="auto">
            <a:xfrm>
              <a:off x="9963150" y="4659313"/>
              <a:ext cx="193675" cy="57150"/>
            </a:xfrm>
            <a:prstGeom prst="rect">
              <a:avLst/>
            </a:pr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Rectangle 127"/>
            <p:cNvSpPr>
              <a:spLocks noChangeArrowheads="1"/>
            </p:cNvSpPr>
            <p:nvPr/>
          </p:nvSpPr>
          <p:spPr bwMode="auto">
            <a:xfrm>
              <a:off x="8896350" y="4373563"/>
              <a:ext cx="1357313" cy="69850"/>
            </a:xfrm>
            <a:prstGeom prst="rect">
              <a:avLst/>
            </a:prstGeom>
            <a:solidFill>
              <a:srgbClr val="B27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Rectangle 128"/>
            <p:cNvSpPr>
              <a:spLocks noChangeArrowheads="1"/>
            </p:cNvSpPr>
            <p:nvPr/>
          </p:nvSpPr>
          <p:spPr bwMode="auto">
            <a:xfrm>
              <a:off x="9053513" y="4262438"/>
              <a:ext cx="22225" cy="111125"/>
            </a:xfrm>
            <a:prstGeom prst="rect">
              <a:avLst/>
            </a:prstGeom>
            <a:solidFill>
              <a:srgbClr val="3F4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Rectangle 129"/>
            <p:cNvSpPr>
              <a:spLocks noChangeArrowheads="1"/>
            </p:cNvSpPr>
            <p:nvPr/>
          </p:nvSpPr>
          <p:spPr bwMode="auto">
            <a:xfrm>
              <a:off x="9690100" y="4262438"/>
              <a:ext cx="22225" cy="111125"/>
            </a:xfrm>
            <a:prstGeom prst="rect">
              <a:avLst/>
            </a:prstGeom>
            <a:solidFill>
              <a:srgbClr val="3F4B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30"/>
            <p:cNvSpPr>
              <a:spLocks noEditPoints="1"/>
            </p:cNvSpPr>
            <p:nvPr/>
          </p:nvSpPr>
          <p:spPr bwMode="auto">
            <a:xfrm>
              <a:off x="8828088" y="3883025"/>
              <a:ext cx="1423988" cy="381000"/>
            </a:xfrm>
            <a:custGeom>
              <a:avLst/>
              <a:gdLst>
                <a:gd name="T0" fmla="*/ 0 w 897"/>
                <a:gd name="T1" fmla="*/ 0 h 240"/>
                <a:gd name="T2" fmla="*/ 0 w 897"/>
                <a:gd name="T3" fmla="*/ 240 h 240"/>
                <a:gd name="T4" fmla="*/ 897 w 897"/>
                <a:gd name="T5" fmla="*/ 240 h 240"/>
                <a:gd name="T6" fmla="*/ 897 w 897"/>
                <a:gd name="T7" fmla="*/ 0 h 240"/>
                <a:gd name="T8" fmla="*/ 0 w 897"/>
                <a:gd name="T9" fmla="*/ 0 h 240"/>
                <a:gd name="T10" fmla="*/ 880 w 897"/>
                <a:gd name="T11" fmla="*/ 223 h 240"/>
                <a:gd name="T12" fmla="*/ 18 w 897"/>
                <a:gd name="T13" fmla="*/ 223 h 240"/>
                <a:gd name="T14" fmla="*/ 18 w 897"/>
                <a:gd name="T15" fmla="*/ 18 h 240"/>
                <a:gd name="T16" fmla="*/ 880 w 897"/>
                <a:gd name="T17" fmla="*/ 18 h 240"/>
                <a:gd name="T18" fmla="*/ 880 w 897"/>
                <a:gd name="T19" fmla="*/ 22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7" h="240">
                  <a:moveTo>
                    <a:pt x="0" y="0"/>
                  </a:moveTo>
                  <a:lnTo>
                    <a:pt x="0" y="240"/>
                  </a:lnTo>
                  <a:lnTo>
                    <a:pt x="897" y="240"/>
                  </a:lnTo>
                  <a:lnTo>
                    <a:pt x="897" y="0"/>
                  </a:lnTo>
                  <a:lnTo>
                    <a:pt x="0" y="0"/>
                  </a:lnTo>
                  <a:close/>
                  <a:moveTo>
                    <a:pt x="880" y="223"/>
                  </a:moveTo>
                  <a:lnTo>
                    <a:pt x="18" y="223"/>
                  </a:lnTo>
                  <a:lnTo>
                    <a:pt x="18" y="18"/>
                  </a:lnTo>
                  <a:lnTo>
                    <a:pt x="880" y="18"/>
                  </a:lnTo>
                  <a:lnTo>
                    <a:pt x="880" y="223"/>
                  </a:lnTo>
                  <a:close/>
                </a:path>
              </a:pathLst>
            </a:cu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Rectangle 131"/>
            <p:cNvSpPr>
              <a:spLocks noChangeArrowheads="1"/>
            </p:cNvSpPr>
            <p:nvPr/>
          </p:nvSpPr>
          <p:spPr bwMode="auto">
            <a:xfrm>
              <a:off x="8856663" y="3911600"/>
              <a:ext cx="1368425" cy="325438"/>
            </a:xfrm>
            <a:prstGeom prst="rect">
              <a:avLst/>
            </a:prstGeom>
            <a:solidFill>
              <a:srgbClr val="C52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132"/>
            <p:cNvSpPr>
              <a:spLocks noEditPoints="1"/>
            </p:cNvSpPr>
            <p:nvPr/>
          </p:nvSpPr>
          <p:spPr bwMode="auto">
            <a:xfrm>
              <a:off x="9317038" y="3952875"/>
              <a:ext cx="125413" cy="115888"/>
            </a:xfrm>
            <a:custGeom>
              <a:avLst/>
              <a:gdLst>
                <a:gd name="T0" fmla="*/ 72 w 72"/>
                <a:gd name="T1" fmla="*/ 34 h 67"/>
                <a:gd name="T2" fmla="*/ 61 w 72"/>
                <a:gd name="T3" fmla="*/ 58 h 67"/>
                <a:gd name="T4" fmla="*/ 36 w 72"/>
                <a:gd name="T5" fmla="*/ 67 h 67"/>
                <a:gd name="T6" fmla="*/ 10 w 72"/>
                <a:gd name="T7" fmla="*/ 58 h 67"/>
                <a:gd name="T8" fmla="*/ 0 w 72"/>
                <a:gd name="T9" fmla="*/ 34 h 67"/>
                <a:gd name="T10" fmla="*/ 10 w 72"/>
                <a:gd name="T11" fmla="*/ 10 h 67"/>
                <a:gd name="T12" fmla="*/ 36 w 72"/>
                <a:gd name="T13" fmla="*/ 0 h 67"/>
                <a:gd name="T14" fmla="*/ 61 w 72"/>
                <a:gd name="T15" fmla="*/ 10 h 67"/>
                <a:gd name="T16" fmla="*/ 72 w 72"/>
                <a:gd name="T17" fmla="*/ 34 h 67"/>
                <a:gd name="T18" fmla="*/ 45 w 72"/>
                <a:gd name="T19" fmla="*/ 10 h 67"/>
                <a:gd name="T20" fmla="*/ 36 w 72"/>
                <a:gd name="T21" fmla="*/ 2 h 67"/>
                <a:gd name="T22" fmla="*/ 30 w 72"/>
                <a:gd name="T23" fmla="*/ 4 h 67"/>
                <a:gd name="T24" fmla="*/ 26 w 72"/>
                <a:gd name="T25" fmla="*/ 10 h 67"/>
                <a:gd name="T26" fmla="*/ 24 w 72"/>
                <a:gd name="T27" fmla="*/ 21 h 67"/>
                <a:gd name="T28" fmla="*/ 24 w 72"/>
                <a:gd name="T29" fmla="*/ 34 h 67"/>
                <a:gd name="T30" fmla="*/ 25 w 72"/>
                <a:gd name="T31" fmla="*/ 49 h 67"/>
                <a:gd name="T32" fmla="*/ 27 w 72"/>
                <a:gd name="T33" fmla="*/ 60 h 67"/>
                <a:gd name="T34" fmla="*/ 36 w 72"/>
                <a:gd name="T35" fmla="*/ 66 h 67"/>
                <a:gd name="T36" fmla="*/ 41 w 72"/>
                <a:gd name="T37" fmla="*/ 63 h 67"/>
                <a:gd name="T38" fmla="*/ 45 w 72"/>
                <a:gd name="T39" fmla="*/ 57 h 67"/>
                <a:gd name="T40" fmla="*/ 47 w 72"/>
                <a:gd name="T41" fmla="*/ 47 h 67"/>
                <a:gd name="T42" fmla="*/ 48 w 72"/>
                <a:gd name="T43" fmla="*/ 34 h 67"/>
                <a:gd name="T44" fmla="*/ 47 w 72"/>
                <a:gd name="T45" fmla="*/ 20 h 67"/>
                <a:gd name="T46" fmla="*/ 45 w 72"/>
                <a:gd name="T47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67">
                  <a:moveTo>
                    <a:pt x="72" y="34"/>
                  </a:moveTo>
                  <a:cubicBezTo>
                    <a:pt x="72" y="43"/>
                    <a:pt x="68" y="51"/>
                    <a:pt x="61" y="58"/>
                  </a:cubicBezTo>
                  <a:cubicBezTo>
                    <a:pt x="54" y="64"/>
                    <a:pt x="46" y="67"/>
                    <a:pt x="36" y="67"/>
                  </a:cubicBezTo>
                  <a:cubicBezTo>
                    <a:pt x="26" y="67"/>
                    <a:pt x="17" y="64"/>
                    <a:pt x="10" y="58"/>
                  </a:cubicBezTo>
                  <a:cubicBezTo>
                    <a:pt x="3" y="51"/>
                    <a:pt x="0" y="43"/>
                    <a:pt x="0" y="34"/>
                  </a:cubicBezTo>
                  <a:cubicBezTo>
                    <a:pt x="0" y="24"/>
                    <a:pt x="3" y="16"/>
                    <a:pt x="10" y="10"/>
                  </a:cubicBezTo>
                  <a:cubicBezTo>
                    <a:pt x="17" y="3"/>
                    <a:pt x="26" y="0"/>
                    <a:pt x="36" y="0"/>
                  </a:cubicBezTo>
                  <a:cubicBezTo>
                    <a:pt x="46" y="0"/>
                    <a:pt x="54" y="4"/>
                    <a:pt x="61" y="10"/>
                  </a:cubicBezTo>
                  <a:cubicBezTo>
                    <a:pt x="68" y="16"/>
                    <a:pt x="72" y="24"/>
                    <a:pt x="72" y="34"/>
                  </a:cubicBezTo>
                  <a:close/>
                  <a:moveTo>
                    <a:pt x="45" y="10"/>
                  </a:moveTo>
                  <a:cubicBezTo>
                    <a:pt x="43" y="5"/>
                    <a:pt x="40" y="2"/>
                    <a:pt x="36" y="2"/>
                  </a:cubicBezTo>
                  <a:cubicBezTo>
                    <a:pt x="34" y="2"/>
                    <a:pt x="32" y="3"/>
                    <a:pt x="30" y="4"/>
                  </a:cubicBezTo>
                  <a:cubicBezTo>
                    <a:pt x="28" y="6"/>
                    <a:pt x="27" y="8"/>
                    <a:pt x="26" y="10"/>
                  </a:cubicBezTo>
                  <a:cubicBezTo>
                    <a:pt x="25" y="13"/>
                    <a:pt x="25" y="17"/>
                    <a:pt x="24" y="21"/>
                  </a:cubicBezTo>
                  <a:cubicBezTo>
                    <a:pt x="24" y="25"/>
                    <a:pt x="24" y="29"/>
                    <a:pt x="24" y="34"/>
                  </a:cubicBezTo>
                  <a:cubicBezTo>
                    <a:pt x="24" y="40"/>
                    <a:pt x="24" y="45"/>
                    <a:pt x="25" y="49"/>
                  </a:cubicBezTo>
                  <a:cubicBezTo>
                    <a:pt x="25" y="53"/>
                    <a:pt x="26" y="56"/>
                    <a:pt x="27" y="60"/>
                  </a:cubicBezTo>
                  <a:cubicBezTo>
                    <a:pt x="29" y="64"/>
                    <a:pt x="31" y="66"/>
                    <a:pt x="36" y="66"/>
                  </a:cubicBezTo>
                  <a:cubicBezTo>
                    <a:pt x="38" y="66"/>
                    <a:pt x="40" y="65"/>
                    <a:pt x="41" y="63"/>
                  </a:cubicBezTo>
                  <a:cubicBezTo>
                    <a:pt x="43" y="62"/>
                    <a:pt x="44" y="60"/>
                    <a:pt x="45" y="57"/>
                  </a:cubicBezTo>
                  <a:cubicBezTo>
                    <a:pt x="46" y="55"/>
                    <a:pt x="47" y="51"/>
                    <a:pt x="47" y="47"/>
                  </a:cubicBezTo>
                  <a:cubicBezTo>
                    <a:pt x="47" y="43"/>
                    <a:pt x="48" y="38"/>
                    <a:pt x="48" y="34"/>
                  </a:cubicBezTo>
                  <a:cubicBezTo>
                    <a:pt x="48" y="29"/>
                    <a:pt x="47" y="24"/>
                    <a:pt x="47" y="20"/>
                  </a:cubicBezTo>
                  <a:cubicBezTo>
                    <a:pt x="47" y="16"/>
                    <a:pt x="46" y="13"/>
                    <a:pt x="45" y="10"/>
                  </a:cubicBezTo>
                  <a:close/>
                </a:path>
              </a:pathLst>
            </a:cu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33"/>
            <p:cNvSpPr>
              <a:spLocks noEditPoints="1"/>
            </p:cNvSpPr>
            <p:nvPr/>
          </p:nvSpPr>
          <p:spPr bwMode="auto">
            <a:xfrm>
              <a:off x="9451975" y="3954463"/>
              <a:ext cx="122238" cy="112713"/>
            </a:xfrm>
            <a:custGeom>
              <a:avLst/>
              <a:gdLst>
                <a:gd name="T0" fmla="*/ 44 w 70"/>
                <a:gd name="T1" fmla="*/ 65 h 65"/>
                <a:gd name="T2" fmla="*/ 0 w 70"/>
                <a:gd name="T3" fmla="*/ 65 h 65"/>
                <a:gd name="T4" fmla="*/ 0 w 70"/>
                <a:gd name="T5" fmla="*/ 64 h 65"/>
                <a:gd name="T6" fmla="*/ 3 w 70"/>
                <a:gd name="T7" fmla="*/ 64 h 65"/>
                <a:gd name="T8" fmla="*/ 7 w 70"/>
                <a:gd name="T9" fmla="*/ 63 h 65"/>
                <a:gd name="T10" fmla="*/ 10 w 70"/>
                <a:gd name="T11" fmla="*/ 62 h 65"/>
                <a:gd name="T12" fmla="*/ 11 w 70"/>
                <a:gd name="T13" fmla="*/ 58 h 65"/>
                <a:gd name="T14" fmla="*/ 11 w 70"/>
                <a:gd name="T15" fmla="*/ 54 h 65"/>
                <a:gd name="T16" fmla="*/ 11 w 70"/>
                <a:gd name="T17" fmla="*/ 12 h 65"/>
                <a:gd name="T18" fmla="*/ 11 w 70"/>
                <a:gd name="T19" fmla="*/ 8 h 65"/>
                <a:gd name="T20" fmla="*/ 10 w 70"/>
                <a:gd name="T21" fmla="*/ 4 h 65"/>
                <a:gd name="T22" fmla="*/ 7 w 70"/>
                <a:gd name="T23" fmla="*/ 2 h 65"/>
                <a:gd name="T24" fmla="*/ 3 w 70"/>
                <a:gd name="T25" fmla="*/ 2 h 65"/>
                <a:gd name="T26" fmla="*/ 0 w 70"/>
                <a:gd name="T27" fmla="*/ 2 h 65"/>
                <a:gd name="T28" fmla="*/ 0 w 70"/>
                <a:gd name="T29" fmla="*/ 0 h 65"/>
                <a:gd name="T30" fmla="*/ 42 w 70"/>
                <a:gd name="T31" fmla="*/ 0 h 65"/>
                <a:gd name="T32" fmla="*/ 61 w 70"/>
                <a:gd name="T33" fmla="*/ 3 h 65"/>
                <a:gd name="T34" fmla="*/ 68 w 70"/>
                <a:gd name="T35" fmla="*/ 10 h 65"/>
                <a:gd name="T36" fmla="*/ 70 w 70"/>
                <a:gd name="T37" fmla="*/ 18 h 65"/>
                <a:gd name="T38" fmla="*/ 68 w 70"/>
                <a:gd name="T39" fmla="*/ 26 h 65"/>
                <a:gd name="T40" fmla="*/ 65 w 70"/>
                <a:gd name="T41" fmla="*/ 32 h 65"/>
                <a:gd name="T42" fmla="*/ 58 w 70"/>
                <a:gd name="T43" fmla="*/ 35 h 65"/>
                <a:gd name="T44" fmla="*/ 48 w 70"/>
                <a:gd name="T45" fmla="*/ 37 h 65"/>
                <a:gd name="T46" fmla="*/ 39 w 70"/>
                <a:gd name="T47" fmla="*/ 37 h 65"/>
                <a:gd name="T48" fmla="*/ 33 w 70"/>
                <a:gd name="T49" fmla="*/ 37 h 65"/>
                <a:gd name="T50" fmla="*/ 33 w 70"/>
                <a:gd name="T51" fmla="*/ 54 h 65"/>
                <a:gd name="T52" fmla="*/ 33 w 70"/>
                <a:gd name="T53" fmla="*/ 58 h 65"/>
                <a:gd name="T54" fmla="*/ 34 w 70"/>
                <a:gd name="T55" fmla="*/ 62 h 65"/>
                <a:gd name="T56" fmla="*/ 37 w 70"/>
                <a:gd name="T57" fmla="*/ 63 h 65"/>
                <a:gd name="T58" fmla="*/ 41 w 70"/>
                <a:gd name="T59" fmla="*/ 64 h 65"/>
                <a:gd name="T60" fmla="*/ 44 w 70"/>
                <a:gd name="T61" fmla="*/ 64 h 65"/>
                <a:gd name="T62" fmla="*/ 44 w 70"/>
                <a:gd name="T63" fmla="*/ 65 h 65"/>
                <a:gd name="T64" fmla="*/ 47 w 70"/>
                <a:gd name="T65" fmla="*/ 18 h 65"/>
                <a:gd name="T66" fmla="*/ 46 w 70"/>
                <a:gd name="T67" fmla="*/ 8 h 65"/>
                <a:gd name="T68" fmla="*/ 42 w 70"/>
                <a:gd name="T69" fmla="*/ 3 h 65"/>
                <a:gd name="T70" fmla="*/ 37 w 70"/>
                <a:gd name="T71" fmla="*/ 2 h 65"/>
                <a:gd name="T72" fmla="*/ 33 w 70"/>
                <a:gd name="T73" fmla="*/ 2 h 65"/>
                <a:gd name="T74" fmla="*/ 33 w 70"/>
                <a:gd name="T75" fmla="*/ 35 h 65"/>
                <a:gd name="T76" fmla="*/ 37 w 70"/>
                <a:gd name="T77" fmla="*/ 35 h 65"/>
                <a:gd name="T78" fmla="*/ 42 w 70"/>
                <a:gd name="T79" fmla="*/ 34 h 65"/>
                <a:gd name="T80" fmla="*/ 46 w 70"/>
                <a:gd name="T81" fmla="*/ 29 h 65"/>
                <a:gd name="T82" fmla="*/ 47 w 70"/>
                <a:gd name="T83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" h="65">
                  <a:moveTo>
                    <a:pt x="44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4" y="64"/>
                    <a:pt x="6" y="63"/>
                    <a:pt x="7" y="63"/>
                  </a:cubicBezTo>
                  <a:cubicBezTo>
                    <a:pt x="8" y="63"/>
                    <a:pt x="9" y="63"/>
                    <a:pt x="10" y="62"/>
                  </a:cubicBezTo>
                  <a:cubicBezTo>
                    <a:pt x="10" y="61"/>
                    <a:pt x="11" y="60"/>
                    <a:pt x="11" y="5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6"/>
                    <a:pt x="10" y="4"/>
                    <a:pt x="10" y="4"/>
                  </a:cubicBezTo>
                  <a:cubicBezTo>
                    <a:pt x="9" y="3"/>
                    <a:pt x="8" y="2"/>
                    <a:pt x="7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2" y="0"/>
                    <a:pt x="58" y="1"/>
                    <a:pt x="61" y="3"/>
                  </a:cubicBezTo>
                  <a:cubicBezTo>
                    <a:pt x="64" y="6"/>
                    <a:pt x="66" y="8"/>
                    <a:pt x="68" y="10"/>
                  </a:cubicBezTo>
                  <a:cubicBezTo>
                    <a:pt x="69" y="13"/>
                    <a:pt x="70" y="15"/>
                    <a:pt x="70" y="18"/>
                  </a:cubicBezTo>
                  <a:cubicBezTo>
                    <a:pt x="70" y="21"/>
                    <a:pt x="69" y="24"/>
                    <a:pt x="68" y="26"/>
                  </a:cubicBezTo>
                  <a:cubicBezTo>
                    <a:pt x="68" y="28"/>
                    <a:pt x="66" y="30"/>
                    <a:pt x="65" y="32"/>
                  </a:cubicBezTo>
                  <a:cubicBezTo>
                    <a:pt x="63" y="34"/>
                    <a:pt x="61" y="35"/>
                    <a:pt x="58" y="35"/>
                  </a:cubicBezTo>
                  <a:cubicBezTo>
                    <a:pt x="56" y="36"/>
                    <a:pt x="52" y="37"/>
                    <a:pt x="48" y="37"/>
                  </a:cubicBezTo>
                  <a:cubicBezTo>
                    <a:pt x="44" y="37"/>
                    <a:pt x="41" y="37"/>
                    <a:pt x="39" y="37"/>
                  </a:cubicBezTo>
                  <a:cubicBezTo>
                    <a:pt x="37" y="37"/>
                    <a:pt x="35" y="37"/>
                    <a:pt x="33" y="37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60"/>
                    <a:pt x="34" y="61"/>
                    <a:pt x="34" y="62"/>
                  </a:cubicBezTo>
                  <a:cubicBezTo>
                    <a:pt x="35" y="63"/>
                    <a:pt x="36" y="63"/>
                    <a:pt x="37" y="63"/>
                  </a:cubicBezTo>
                  <a:cubicBezTo>
                    <a:pt x="39" y="64"/>
                    <a:pt x="40" y="64"/>
                    <a:pt x="41" y="64"/>
                  </a:cubicBezTo>
                  <a:cubicBezTo>
                    <a:pt x="42" y="64"/>
                    <a:pt x="43" y="64"/>
                    <a:pt x="44" y="64"/>
                  </a:cubicBezTo>
                  <a:lnTo>
                    <a:pt x="44" y="65"/>
                  </a:lnTo>
                  <a:close/>
                  <a:moveTo>
                    <a:pt x="47" y="18"/>
                  </a:moveTo>
                  <a:cubicBezTo>
                    <a:pt x="47" y="15"/>
                    <a:pt x="47" y="11"/>
                    <a:pt x="46" y="8"/>
                  </a:cubicBezTo>
                  <a:cubicBezTo>
                    <a:pt x="45" y="5"/>
                    <a:pt x="44" y="3"/>
                    <a:pt x="42" y="3"/>
                  </a:cubicBezTo>
                  <a:cubicBezTo>
                    <a:pt x="40" y="2"/>
                    <a:pt x="38" y="2"/>
                    <a:pt x="37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5" y="35"/>
                    <a:pt x="37" y="35"/>
                  </a:cubicBezTo>
                  <a:cubicBezTo>
                    <a:pt x="38" y="35"/>
                    <a:pt x="39" y="35"/>
                    <a:pt x="42" y="34"/>
                  </a:cubicBezTo>
                  <a:cubicBezTo>
                    <a:pt x="44" y="34"/>
                    <a:pt x="45" y="32"/>
                    <a:pt x="46" y="29"/>
                  </a:cubicBezTo>
                  <a:cubicBezTo>
                    <a:pt x="47" y="26"/>
                    <a:pt x="47" y="22"/>
                    <a:pt x="47" y="18"/>
                  </a:cubicBezTo>
                  <a:close/>
                </a:path>
              </a:pathLst>
            </a:cu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34"/>
            <p:cNvSpPr>
              <a:spLocks/>
            </p:cNvSpPr>
            <p:nvPr/>
          </p:nvSpPr>
          <p:spPr bwMode="auto">
            <a:xfrm>
              <a:off x="9580563" y="3954463"/>
              <a:ext cx="120650" cy="112713"/>
            </a:xfrm>
            <a:custGeom>
              <a:avLst/>
              <a:gdLst>
                <a:gd name="T0" fmla="*/ 32 w 70"/>
                <a:gd name="T1" fmla="*/ 63 h 65"/>
                <a:gd name="T2" fmla="*/ 40 w 70"/>
                <a:gd name="T3" fmla="*/ 63 h 65"/>
                <a:gd name="T4" fmla="*/ 48 w 70"/>
                <a:gd name="T5" fmla="*/ 63 h 65"/>
                <a:gd name="T6" fmla="*/ 59 w 70"/>
                <a:gd name="T7" fmla="*/ 54 h 65"/>
                <a:gd name="T8" fmla="*/ 68 w 70"/>
                <a:gd name="T9" fmla="*/ 37 h 65"/>
                <a:gd name="T10" fmla="*/ 70 w 70"/>
                <a:gd name="T11" fmla="*/ 37 h 65"/>
                <a:gd name="T12" fmla="*/ 70 w 70"/>
                <a:gd name="T13" fmla="*/ 65 h 65"/>
                <a:gd name="T14" fmla="*/ 0 w 70"/>
                <a:gd name="T15" fmla="*/ 65 h 65"/>
                <a:gd name="T16" fmla="*/ 0 w 70"/>
                <a:gd name="T17" fmla="*/ 64 h 65"/>
                <a:gd name="T18" fmla="*/ 3 w 70"/>
                <a:gd name="T19" fmla="*/ 64 h 65"/>
                <a:gd name="T20" fmla="*/ 6 w 70"/>
                <a:gd name="T21" fmla="*/ 63 h 65"/>
                <a:gd name="T22" fmla="*/ 9 w 70"/>
                <a:gd name="T23" fmla="*/ 62 h 65"/>
                <a:gd name="T24" fmla="*/ 10 w 70"/>
                <a:gd name="T25" fmla="*/ 58 h 65"/>
                <a:gd name="T26" fmla="*/ 10 w 70"/>
                <a:gd name="T27" fmla="*/ 54 h 65"/>
                <a:gd name="T28" fmla="*/ 10 w 70"/>
                <a:gd name="T29" fmla="*/ 12 h 65"/>
                <a:gd name="T30" fmla="*/ 10 w 70"/>
                <a:gd name="T31" fmla="*/ 8 h 65"/>
                <a:gd name="T32" fmla="*/ 9 w 70"/>
                <a:gd name="T33" fmla="*/ 4 h 65"/>
                <a:gd name="T34" fmla="*/ 6 w 70"/>
                <a:gd name="T35" fmla="*/ 2 h 65"/>
                <a:gd name="T36" fmla="*/ 2 w 70"/>
                <a:gd name="T37" fmla="*/ 2 h 65"/>
                <a:gd name="T38" fmla="*/ 0 w 70"/>
                <a:gd name="T39" fmla="*/ 2 h 65"/>
                <a:gd name="T40" fmla="*/ 0 w 70"/>
                <a:gd name="T41" fmla="*/ 0 h 65"/>
                <a:gd name="T42" fmla="*/ 68 w 70"/>
                <a:gd name="T43" fmla="*/ 0 h 65"/>
                <a:gd name="T44" fmla="*/ 68 w 70"/>
                <a:gd name="T45" fmla="*/ 27 h 65"/>
                <a:gd name="T46" fmla="*/ 67 w 70"/>
                <a:gd name="T47" fmla="*/ 27 h 65"/>
                <a:gd name="T48" fmla="*/ 56 w 70"/>
                <a:gd name="T49" fmla="*/ 10 h 65"/>
                <a:gd name="T50" fmla="*/ 45 w 70"/>
                <a:gd name="T51" fmla="*/ 3 h 65"/>
                <a:gd name="T52" fmla="*/ 37 w 70"/>
                <a:gd name="T53" fmla="*/ 2 h 65"/>
                <a:gd name="T54" fmla="*/ 33 w 70"/>
                <a:gd name="T55" fmla="*/ 2 h 65"/>
                <a:gd name="T56" fmla="*/ 32 w 70"/>
                <a:gd name="T57" fmla="*/ 2 h 65"/>
                <a:gd name="T58" fmla="*/ 32 w 70"/>
                <a:gd name="T59" fmla="*/ 31 h 65"/>
                <a:gd name="T60" fmla="*/ 36 w 70"/>
                <a:gd name="T61" fmla="*/ 31 h 65"/>
                <a:gd name="T62" fmla="*/ 44 w 70"/>
                <a:gd name="T63" fmla="*/ 26 h 65"/>
                <a:gd name="T64" fmla="*/ 46 w 70"/>
                <a:gd name="T65" fmla="*/ 16 h 65"/>
                <a:gd name="T66" fmla="*/ 48 w 70"/>
                <a:gd name="T67" fmla="*/ 16 h 65"/>
                <a:gd name="T68" fmla="*/ 48 w 70"/>
                <a:gd name="T69" fmla="*/ 48 h 65"/>
                <a:gd name="T70" fmla="*/ 46 w 70"/>
                <a:gd name="T71" fmla="*/ 48 h 65"/>
                <a:gd name="T72" fmla="*/ 44 w 70"/>
                <a:gd name="T73" fmla="*/ 38 h 65"/>
                <a:gd name="T74" fmla="*/ 36 w 70"/>
                <a:gd name="T75" fmla="*/ 33 h 65"/>
                <a:gd name="T76" fmla="*/ 32 w 70"/>
                <a:gd name="T77" fmla="*/ 33 h 65"/>
                <a:gd name="T78" fmla="*/ 32 w 70"/>
                <a:gd name="T79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65">
                  <a:moveTo>
                    <a:pt x="32" y="63"/>
                  </a:moveTo>
                  <a:cubicBezTo>
                    <a:pt x="35" y="63"/>
                    <a:pt x="37" y="63"/>
                    <a:pt x="40" y="63"/>
                  </a:cubicBezTo>
                  <a:cubicBezTo>
                    <a:pt x="42" y="63"/>
                    <a:pt x="45" y="63"/>
                    <a:pt x="48" y="63"/>
                  </a:cubicBezTo>
                  <a:cubicBezTo>
                    <a:pt x="51" y="62"/>
                    <a:pt x="55" y="59"/>
                    <a:pt x="59" y="54"/>
                  </a:cubicBezTo>
                  <a:cubicBezTo>
                    <a:pt x="63" y="48"/>
                    <a:pt x="66" y="43"/>
                    <a:pt x="68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64"/>
                    <a:pt x="2" y="64"/>
                    <a:pt x="3" y="64"/>
                  </a:cubicBezTo>
                  <a:cubicBezTo>
                    <a:pt x="4" y="64"/>
                    <a:pt x="5" y="63"/>
                    <a:pt x="6" y="63"/>
                  </a:cubicBezTo>
                  <a:cubicBezTo>
                    <a:pt x="7" y="63"/>
                    <a:pt x="8" y="63"/>
                    <a:pt x="9" y="62"/>
                  </a:cubicBezTo>
                  <a:cubicBezTo>
                    <a:pt x="10" y="61"/>
                    <a:pt x="10" y="60"/>
                    <a:pt x="10" y="58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6"/>
                    <a:pt x="10" y="4"/>
                    <a:pt x="9" y="4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4" y="20"/>
                    <a:pt x="60" y="14"/>
                    <a:pt x="56" y="10"/>
                  </a:cubicBezTo>
                  <a:cubicBezTo>
                    <a:pt x="51" y="5"/>
                    <a:pt x="48" y="3"/>
                    <a:pt x="45" y="3"/>
                  </a:cubicBezTo>
                  <a:cubicBezTo>
                    <a:pt x="42" y="2"/>
                    <a:pt x="39" y="2"/>
                    <a:pt x="37" y="2"/>
                  </a:cubicBezTo>
                  <a:cubicBezTo>
                    <a:pt x="35" y="2"/>
                    <a:pt x="34" y="2"/>
                    <a:pt x="33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9" y="31"/>
                    <a:pt x="42" y="29"/>
                    <a:pt x="44" y="26"/>
                  </a:cubicBezTo>
                  <a:cubicBezTo>
                    <a:pt x="46" y="23"/>
                    <a:pt x="46" y="20"/>
                    <a:pt x="46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4"/>
                    <a:pt x="46" y="41"/>
                    <a:pt x="44" y="38"/>
                  </a:cubicBezTo>
                  <a:cubicBezTo>
                    <a:pt x="42" y="35"/>
                    <a:pt x="39" y="33"/>
                    <a:pt x="36" y="33"/>
                  </a:cubicBezTo>
                  <a:cubicBezTo>
                    <a:pt x="32" y="33"/>
                    <a:pt x="32" y="33"/>
                    <a:pt x="32" y="33"/>
                  </a:cubicBezTo>
                  <a:lnTo>
                    <a:pt x="32" y="63"/>
                  </a:lnTo>
                  <a:close/>
                </a:path>
              </a:pathLst>
            </a:cu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35"/>
            <p:cNvSpPr>
              <a:spLocks/>
            </p:cNvSpPr>
            <p:nvPr/>
          </p:nvSpPr>
          <p:spPr bwMode="auto">
            <a:xfrm>
              <a:off x="9709150" y="3954463"/>
              <a:ext cx="139700" cy="112713"/>
            </a:xfrm>
            <a:custGeom>
              <a:avLst/>
              <a:gdLst>
                <a:gd name="T0" fmla="*/ 80 w 80"/>
                <a:gd name="T1" fmla="*/ 2 h 65"/>
                <a:gd name="T2" fmla="*/ 78 w 80"/>
                <a:gd name="T3" fmla="*/ 2 h 65"/>
                <a:gd name="T4" fmla="*/ 74 w 80"/>
                <a:gd name="T5" fmla="*/ 2 h 65"/>
                <a:gd name="T6" fmla="*/ 70 w 80"/>
                <a:gd name="T7" fmla="*/ 5 h 65"/>
                <a:gd name="T8" fmla="*/ 69 w 80"/>
                <a:gd name="T9" fmla="*/ 9 h 65"/>
                <a:gd name="T10" fmla="*/ 68 w 80"/>
                <a:gd name="T11" fmla="*/ 13 h 65"/>
                <a:gd name="T12" fmla="*/ 68 w 80"/>
                <a:gd name="T13" fmla="*/ 65 h 65"/>
                <a:gd name="T14" fmla="*/ 58 w 80"/>
                <a:gd name="T15" fmla="*/ 65 h 65"/>
                <a:gd name="T16" fmla="*/ 15 w 80"/>
                <a:gd name="T17" fmla="*/ 11 h 65"/>
                <a:gd name="T18" fmla="*/ 15 w 80"/>
                <a:gd name="T19" fmla="*/ 11 h 65"/>
                <a:gd name="T20" fmla="*/ 15 w 80"/>
                <a:gd name="T21" fmla="*/ 53 h 65"/>
                <a:gd name="T22" fmla="*/ 15 w 80"/>
                <a:gd name="T23" fmla="*/ 57 h 65"/>
                <a:gd name="T24" fmla="*/ 17 w 80"/>
                <a:gd name="T25" fmla="*/ 61 h 65"/>
                <a:gd name="T26" fmla="*/ 20 w 80"/>
                <a:gd name="T27" fmla="*/ 63 h 65"/>
                <a:gd name="T28" fmla="*/ 24 w 80"/>
                <a:gd name="T29" fmla="*/ 64 h 65"/>
                <a:gd name="T30" fmla="*/ 27 w 80"/>
                <a:gd name="T31" fmla="*/ 64 h 65"/>
                <a:gd name="T32" fmla="*/ 27 w 80"/>
                <a:gd name="T33" fmla="*/ 65 h 65"/>
                <a:gd name="T34" fmla="*/ 1 w 80"/>
                <a:gd name="T35" fmla="*/ 65 h 65"/>
                <a:gd name="T36" fmla="*/ 1 w 80"/>
                <a:gd name="T37" fmla="*/ 64 h 65"/>
                <a:gd name="T38" fmla="*/ 4 w 80"/>
                <a:gd name="T39" fmla="*/ 64 h 65"/>
                <a:gd name="T40" fmla="*/ 9 w 80"/>
                <a:gd name="T41" fmla="*/ 63 h 65"/>
                <a:gd name="T42" fmla="*/ 13 w 80"/>
                <a:gd name="T43" fmla="*/ 57 h 65"/>
                <a:gd name="T44" fmla="*/ 13 w 80"/>
                <a:gd name="T45" fmla="*/ 53 h 65"/>
                <a:gd name="T46" fmla="*/ 13 w 80"/>
                <a:gd name="T47" fmla="*/ 12 h 65"/>
                <a:gd name="T48" fmla="*/ 13 w 80"/>
                <a:gd name="T49" fmla="*/ 8 h 65"/>
                <a:gd name="T50" fmla="*/ 10 w 80"/>
                <a:gd name="T51" fmla="*/ 5 h 65"/>
                <a:gd name="T52" fmla="*/ 7 w 80"/>
                <a:gd name="T53" fmla="*/ 2 h 65"/>
                <a:gd name="T54" fmla="*/ 3 w 80"/>
                <a:gd name="T55" fmla="*/ 2 h 65"/>
                <a:gd name="T56" fmla="*/ 0 w 80"/>
                <a:gd name="T57" fmla="*/ 2 h 65"/>
                <a:gd name="T58" fmla="*/ 0 w 80"/>
                <a:gd name="T59" fmla="*/ 0 h 65"/>
                <a:gd name="T60" fmla="*/ 34 w 80"/>
                <a:gd name="T61" fmla="*/ 0 h 65"/>
                <a:gd name="T62" fmla="*/ 66 w 80"/>
                <a:gd name="T63" fmla="*/ 41 h 65"/>
                <a:gd name="T64" fmla="*/ 67 w 80"/>
                <a:gd name="T65" fmla="*/ 41 h 65"/>
                <a:gd name="T66" fmla="*/ 67 w 80"/>
                <a:gd name="T67" fmla="*/ 13 h 65"/>
                <a:gd name="T68" fmla="*/ 66 w 80"/>
                <a:gd name="T69" fmla="*/ 9 h 65"/>
                <a:gd name="T70" fmla="*/ 65 w 80"/>
                <a:gd name="T71" fmla="*/ 4 h 65"/>
                <a:gd name="T72" fmla="*/ 61 w 80"/>
                <a:gd name="T73" fmla="*/ 2 h 65"/>
                <a:gd name="T74" fmla="*/ 57 w 80"/>
                <a:gd name="T75" fmla="*/ 2 h 65"/>
                <a:gd name="T76" fmla="*/ 55 w 80"/>
                <a:gd name="T77" fmla="*/ 2 h 65"/>
                <a:gd name="T78" fmla="*/ 55 w 80"/>
                <a:gd name="T79" fmla="*/ 0 h 65"/>
                <a:gd name="T80" fmla="*/ 80 w 80"/>
                <a:gd name="T81" fmla="*/ 0 h 65"/>
                <a:gd name="T82" fmla="*/ 80 w 80"/>
                <a:gd name="T8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65">
                  <a:moveTo>
                    <a:pt x="80" y="2"/>
                  </a:moveTo>
                  <a:cubicBezTo>
                    <a:pt x="80" y="2"/>
                    <a:pt x="79" y="2"/>
                    <a:pt x="78" y="2"/>
                  </a:cubicBezTo>
                  <a:cubicBezTo>
                    <a:pt x="77" y="2"/>
                    <a:pt x="76" y="2"/>
                    <a:pt x="74" y="2"/>
                  </a:cubicBezTo>
                  <a:cubicBezTo>
                    <a:pt x="72" y="3"/>
                    <a:pt x="71" y="3"/>
                    <a:pt x="70" y="5"/>
                  </a:cubicBezTo>
                  <a:cubicBezTo>
                    <a:pt x="69" y="6"/>
                    <a:pt x="69" y="7"/>
                    <a:pt x="69" y="9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9"/>
                    <a:pt x="16" y="60"/>
                    <a:pt x="17" y="61"/>
                  </a:cubicBezTo>
                  <a:cubicBezTo>
                    <a:pt x="17" y="62"/>
                    <a:pt x="19" y="63"/>
                    <a:pt x="20" y="63"/>
                  </a:cubicBezTo>
                  <a:cubicBezTo>
                    <a:pt x="22" y="63"/>
                    <a:pt x="23" y="64"/>
                    <a:pt x="24" y="64"/>
                  </a:cubicBezTo>
                  <a:cubicBezTo>
                    <a:pt x="26" y="64"/>
                    <a:pt x="26" y="64"/>
                    <a:pt x="27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2" y="64"/>
                    <a:pt x="3" y="64"/>
                    <a:pt x="4" y="64"/>
                  </a:cubicBezTo>
                  <a:cubicBezTo>
                    <a:pt x="5" y="64"/>
                    <a:pt x="6" y="63"/>
                    <a:pt x="9" y="63"/>
                  </a:cubicBezTo>
                  <a:cubicBezTo>
                    <a:pt x="11" y="63"/>
                    <a:pt x="13" y="61"/>
                    <a:pt x="13" y="57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7"/>
                    <a:pt x="11" y="6"/>
                    <a:pt x="10" y="5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6" y="7"/>
                    <a:pt x="66" y="5"/>
                    <a:pt x="65" y="4"/>
                  </a:cubicBezTo>
                  <a:cubicBezTo>
                    <a:pt x="64" y="3"/>
                    <a:pt x="63" y="3"/>
                    <a:pt x="61" y="2"/>
                  </a:cubicBezTo>
                  <a:cubicBezTo>
                    <a:pt x="60" y="2"/>
                    <a:pt x="58" y="2"/>
                    <a:pt x="57" y="2"/>
                  </a:cubicBezTo>
                  <a:cubicBezTo>
                    <a:pt x="56" y="2"/>
                    <a:pt x="56" y="2"/>
                    <a:pt x="55" y="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0" y="0"/>
                    <a:pt x="80" y="0"/>
                    <a:pt x="80" y="0"/>
                  </a:cubicBezTo>
                  <a:lnTo>
                    <a:pt x="80" y="2"/>
                  </a:lnTo>
                  <a:close/>
                </a:path>
              </a:pathLst>
            </a:cu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36"/>
            <p:cNvSpPr>
              <a:spLocks/>
            </p:cNvSpPr>
            <p:nvPr/>
          </p:nvSpPr>
          <p:spPr bwMode="auto">
            <a:xfrm>
              <a:off x="9440863" y="4106863"/>
              <a:ext cx="58738" cy="92075"/>
            </a:xfrm>
            <a:custGeom>
              <a:avLst/>
              <a:gdLst>
                <a:gd name="T0" fmla="*/ 29 w 34"/>
                <a:gd name="T1" fmla="*/ 48 h 53"/>
                <a:gd name="T2" fmla="*/ 18 w 34"/>
                <a:gd name="T3" fmla="*/ 53 h 53"/>
                <a:gd name="T4" fmla="*/ 9 w 34"/>
                <a:gd name="T5" fmla="*/ 51 h 53"/>
                <a:gd name="T6" fmla="*/ 6 w 34"/>
                <a:gd name="T7" fmla="*/ 48 h 53"/>
                <a:gd name="T8" fmla="*/ 3 w 34"/>
                <a:gd name="T9" fmla="*/ 45 h 53"/>
                <a:gd name="T10" fmla="*/ 3 w 34"/>
                <a:gd name="T11" fmla="*/ 52 h 53"/>
                <a:gd name="T12" fmla="*/ 0 w 34"/>
                <a:gd name="T13" fmla="*/ 52 h 53"/>
                <a:gd name="T14" fmla="*/ 0 w 34"/>
                <a:gd name="T15" fmla="*/ 34 h 53"/>
                <a:gd name="T16" fmla="*/ 3 w 34"/>
                <a:gd name="T17" fmla="*/ 34 h 53"/>
                <a:gd name="T18" fmla="*/ 3 w 34"/>
                <a:gd name="T19" fmla="*/ 36 h 53"/>
                <a:gd name="T20" fmla="*/ 7 w 34"/>
                <a:gd name="T21" fmla="*/ 45 h 53"/>
                <a:gd name="T22" fmla="*/ 18 w 34"/>
                <a:gd name="T23" fmla="*/ 49 h 53"/>
                <a:gd name="T24" fmla="*/ 26 w 34"/>
                <a:gd name="T25" fmla="*/ 46 h 53"/>
                <a:gd name="T26" fmla="*/ 30 w 34"/>
                <a:gd name="T27" fmla="*/ 38 h 53"/>
                <a:gd name="T28" fmla="*/ 26 w 34"/>
                <a:gd name="T29" fmla="*/ 31 h 53"/>
                <a:gd name="T30" fmla="*/ 15 w 34"/>
                <a:gd name="T31" fmla="*/ 27 h 53"/>
                <a:gd name="T32" fmla="*/ 3 w 34"/>
                <a:gd name="T33" fmla="*/ 21 h 53"/>
                <a:gd name="T34" fmla="*/ 0 w 34"/>
                <a:gd name="T35" fmla="*/ 12 h 53"/>
                <a:gd name="T36" fmla="*/ 4 w 34"/>
                <a:gd name="T37" fmla="*/ 3 h 53"/>
                <a:gd name="T38" fmla="*/ 15 w 34"/>
                <a:gd name="T39" fmla="*/ 0 h 53"/>
                <a:gd name="T40" fmla="*/ 19 w 34"/>
                <a:gd name="T41" fmla="*/ 0 h 53"/>
                <a:gd name="T42" fmla="*/ 22 w 34"/>
                <a:gd name="T43" fmla="*/ 1 h 53"/>
                <a:gd name="T44" fmla="*/ 25 w 34"/>
                <a:gd name="T45" fmla="*/ 3 h 53"/>
                <a:gd name="T46" fmla="*/ 28 w 34"/>
                <a:gd name="T47" fmla="*/ 5 h 53"/>
                <a:gd name="T48" fmla="*/ 29 w 34"/>
                <a:gd name="T49" fmla="*/ 6 h 53"/>
                <a:gd name="T50" fmla="*/ 30 w 34"/>
                <a:gd name="T51" fmla="*/ 8 h 53"/>
                <a:gd name="T52" fmla="*/ 31 w 34"/>
                <a:gd name="T53" fmla="*/ 11 h 53"/>
                <a:gd name="T54" fmla="*/ 31 w 34"/>
                <a:gd name="T55" fmla="*/ 13 h 53"/>
                <a:gd name="T56" fmla="*/ 31 w 34"/>
                <a:gd name="T57" fmla="*/ 14 h 53"/>
                <a:gd name="T58" fmla="*/ 27 w 34"/>
                <a:gd name="T59" fmla="*/ 14 h 53"/>
                <a:gd name="T60" fmla="*/ 27 w 34"/>
                <a:gd name="T61" fmla="*/ 13 h 53"/>
                <a:gd name="T62" fmla="*/ 27 w 34"/>
                <a:gd name="T63" fmla="*/ 12 h 53"/>
                <a:gd name="T64" fmla="*/ 27 w 34"/>
                <a:gd name="T65" fmla="*/ 10 h 53"/>
                <a:gd name="T66" fmla="*/ 26 w 34"/>
                <a:gd name="T67" fmla="*/ 8 h 53"/>
                <a:gd name="T68" fmla="*/ 24 w 34"/>
                <a:gd name="T69" fmla="*/ 6 h 53"/>
                <a:gd name="T70" fmla="*/ 20 w 34"/>
                <a:gd name="T71" fmla="*/ 4 h 53"/>
                <a:gd name="T72" fmla="*/ 14 w 34"/>
                <a:gd name="T73" fmla="*/ 3 h 53"/>
                <a:gd name="T74" fmla="*/ 7 w 34"/>
                <a:gd name="T75" fmla="*/ 6 h 53"/>
                <a:gd name="T76" fmla="*/ 4 w 34"/>
                <a:gd name="T77" fmla="*/ 12 h 53"/>
                <a:gd name="T78" fmla="*/ 7 w 34"/>
                <a:gd name="T79" fmla="*/ 19 h 53"/>
                <a:gd name="T80" fmla="*/ 16 w 34"/>
                <a:gd name="T81" fmla="*/ 23 h 53"/>
                <a:gd name="T82" fmla="*/ 30 w 34"/>
                <a:gd name="T83" fmla="*/ 29 h 53"/>
                <a:gd name="T84" fmla="*/ 34 w 34"/>
                <a:gd name="T85" fmla="*/ 38 h 53"/>
                <a:gd name="T86" fmla="*/ 29 w 34"/>
                <a:gd name="T87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" h="53">
                  <a:moveTo>
                    <a:pt x="29" y="48"/>
                  </a:moveTo>
                  <a:cubicBezTo>
                    <a:pt x="26" y="51"/>
                    <a:pt x="22" y="53"/>
                    <a:pt x="18" y="53"/>
                  </a:cubicBezTo>
                  <a:cubicBezTo>
                    <a:pt x="15" y="53"/>
                    <a:pt x="12" y="52"/>
                    <a:pt x="9" y="51"/>
                  </a:cubicBezTo>
                  <a:cubicBezTo>
                    <a:pt x="8" y="50"/>
                    <a:pt x="7" y="49"/>
                    <a:pt x="6" y="48"/>
                  </a:cubicBezTo>
                  <a:cubicBezTo>
                    <a:pt x="5" y="47"/>
                    <a:pt x="4" y="46"/>
                    <a:pt x="3" y="45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9"/>
                    <a:pt x="5" y="42"/>
                    <a:pt x="7" y="45"/>
                  </a:cubicBezTo>
                  <a:cubicBezTo>
                    <a:pt x="10" y="48"/>
                    <a:pt x="14" y="49"/>
                    <a:pt x="18" y="49"/>
                  </a:cubicBezTo>
                  <a:cubicBezTo>
                    <a:pt x="21" y="49"/>
                    <a:pt x="24" y="48"/>
                    <a:pt x="26" y="46"/>
                  </a:cubicBezTo>
                  <a:cubicBezTo>
                    <a:pt x="29" y="44"/>
                    <a:pt x="30" y="41"/>
                    <a:pt x="30" y="38"/>
                  </a:cubicBezTo>
                  <a:cubicBezTo>
                    <a:pt x="30" y="35"/>
                    <a:pt x="29" y="33"/>
                    <a:pt x="26" y="31"/>
                  </a:cubicBezTo>
                  <a:cubicBezTo>
                    <a:pt x="24" y="29"/>
                    <a:pt x="20" y="28"/>
                    <a:pt x="15" y="27"/>
                  </a:cubicBezTo>
                  <a:cubicBezTo>
                    <a:pt x="10" y="25"/>
                    <a:pt x="6" y="24"/>
                    <a:pt x="3" y="21"/>
                  </a:cubicBezTo>
                  <a:cubicBezTo>
                    <a:pt x="1" y="19"/>
                    <a:pt x="0" y="16"/>
                    <a:pt x="0" y="12"/>
                  </a:cubicBezTo>
                  <a:cubicBezTo>
                    <a:pt x="0" y="9"/>
                    <a:pt x="1" y="6"/>
                    <a:pt x="4" y="3"/>
                  </a:cubicBezTo>
                  <a:cubicBezTo>
                    <a:pt x="7" y="1"/>
                    <a:pt x="11" y="0"/>
                    <a:pt x="15" y="0"/>
                  </a:cubicBezTo>
                  <a:cubicBezTo>
                    <a:pt x="16" y="0"/>
                    <a:pt x="17" y="0"/>
                    <a:pt x="19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3" y="2"/>
                    <a:pt x="24" y="2"/>
                    <a:pt x="25" y="3"/>
                  </a:cubicBezTo>
                  <a:cubicBezTo>
                    <a:pt x="26" y="3"/>
                    <a:pt x="27" y="4"/>
                    <a:pt x="28" y="5"/>
                  </a:cubicBezTo>
                  <a:cubicBezTo>
                    <a:pt x="29" y="5"/>
                    <a:pt x="29" y="6"/>
                    <a:pt x="29" y="6"/>
                  </a:cubicBezTo>
                  <a:cubicBezTo>
                    <a:pt x="30" y="7"/>
                    <a:pt x="30" y="8"/>
                    <a:pt x="30" y="8"/>
                  </a:cubicBezTo>
                  <a:cubicBezTo>
                    <a:pt x="31" y="9"/>
                    <a:pt x="31" y="10"/>
                    <a:pt x="31" y="11"/>
                  </a:cubicBezTo>
                  <a:cubicBezTo>
                    <a:pt x="31" y="12"/>
                    <a:pt x="31" y="13"/>
                    <a:pt x="31" y="1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2"/>
                    <a:pt x="27" y="12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6" y="9"/>
                    <a:pt x="26" y="8"/>
                    <a:pt x="26" y="8"/>
                  </a:cubicBezTo>
                  <a:cubicBezTo>
                    <a:pt x="25" y="7"/>
                    <a:pt x="25" y="6"/>
                    <a:pt x="24" y="6"/>
                  </a:cubicBezTo>
                  <a:cubicBezTo>
                    <a:pt x="23" y="5"/>
                    <a:pt x="21" y="4"/>
                    <a:pt x="20" y="4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1" y="3"/>
                    <a:pt x="9" y="4"/>
                    <a:pt x="7" y="6"/>
                  </a:cubicBezTo>
                  <a:cubicBezTo>
                    <a:pt x="5" y="8"/>
                    <a:pt x="4" y="10"/>
                    <a:pt x="4" y="12"/>
                  </a:cubicBezTo>
                  <a:cubicBezTo>
                    <a:pt x="4" y="15"/>
                    <a:pt x="5" y="18"/>
                    <a:pt x="7" y="19"/>
                  </a:cubicBezTo>
                  <a:cubicBezTo>
                    <a:pt x="9" y="21"/>
                    <a:pt x="12" y="22"/>
                    <a:pt x="16" y="23"/>
                  </a:cubicBezTo>
                  <a:cubicBezTo>
                    <a:pt x="23" y="24"/>
                    <a:pt x="28" y="26"/>
                    <a:pt x="30" y="29"/>
                  </a:cubicBezTo>
                  <a:cubicBezTo>
                    <a:pt x="33" y="31"/>
                    <a:pt x="34" y="34"/>
                    <a:pt x="34" y="38"/>
                  </a:cubicBezTo>
                  <a:cubicBezTo>
                    <a:pt x="34" y="42"/>
                    <a:pt x="32" y="46"/>
                    <a:pt x="29" y="48"/>
                  </a:cubicBezTo>
                  <a:close/>
                </a:path>
              </a:pathLst>
            </a:cu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37"/>
            <p:cNvSpPr>
              <a:spLocks/>
            </p:cNvSpPr>
            <p:nvPr/>
          </p:nvSpPr>
          <p:spPr bwMode="auto">
            <a:xfrm>
              <a:off x="9501188" y="4108450"/>
              <a:ext cx="85725" cy="88900"/>
            </a:xfrm>
            <a:custGeom>
              <a:avLst/>
              <a:gdLst>
                <a:gd name="T0" fmla="*/ 47 w 54"/>
                <a:gd name="T1" fmla="*/ 3 h 56"/>
                <a:gd name="T2" fmla="*/ 47 w 54"/>
                <a:gd name="T3" fmla="*/ 51 h 56"/>
                <a:gd name="T4" fmla="*/ 47 w 54"/>
                <a:gd name="T5" fmla="*/ 56 h 56"/>
                <a:gd name="T6" fmla="*/ 35 w 54"/>
                <a:gd name="T7" fmla="*/ 56 h 56"/>
                <a:gd name="T8" fmla="*/ 35 w 54"/>
                <a:gd name="T9" fmla="*/ 51 h 56"/>
                <a:gd name="T10" fmla="*/ 43 w 54"/>
                <a:gd name="T11" fmla="*/ 51 h 56"/>
                <a:gd name="T12" fmla="*/ 43 w 54"/>
                <a:gd name="T13" fmla="*/ 28 h 56"/>
                <a:gd name="T14" fmla="*/ 12 w 54"/>
                <a:gd name="T15" fmla="*/ 28 h 56"/>
                <a:gd name="T16" fmla="*/ 12 w 54"/>
                <a:gd name="T17" fmla="*/ 51 h 56"/>
                <a:gd name="T18" fmla="*/ 12 w 54"/>
                <a:gd name="T19" fmla="*/ 56 h 56"/>
                <a:gd name="T20" fmla="*/ 1 w 54"/>
                <a:gd name="T21" fmla="*/ 56 h 56"/>
                <a:gd name="T22" fmla="*/ 1 w 54"/>
                <a:gd name="T23" fmla="*/ 51 h 56"/>
                <a:gd name="T24" fmla="*/ 8 w 54"/>
                <a:gd name="T25" fmla="*/ 51 h 56"/>
                <a:gd name="T26" fmla="*/ 8 w 54"/>
                <a:gd name="T27" fmla="*/ 3 h 56"/>
                <a:gd name="T28" fmla="*/ 0 w 54"/>
                <a:gd name="T29" fmla="*/ 3 h 56"/>
                <a:gd name="T30" fmla="*/ 0 w 54"/>
                <a:gd name="T31" fmla="*/ 0 h 56"/>
                <a:gd name="T32" fmla="*/ 12 w 54"/>
                <a:gd name="T33" fmla="*/ 0 h 56"/>
                <a:gd name="T34" fmla="*/ 12 w 54"/>
                <a:gd name="T35" fmla="*/ 3 h 56"/>
                <a:gd name="T36" fmla="*/ 12 w 54"/>
                <a:gd name="T37" fmla="*/ 24 h 56"/>
                <a:gd name="T38" fmla="*/ 43 w 54"/>
                <a:gd name="T39" fmla="*/ 24 h 56"/>
                <a:gd name="T40" fmla="*/ 43 w 54"/>
                <a:gd name="T41" fmla="*/ 3 h 56"/>
                <a:gd name="T42" fmla="*/ 35 w 54"/>
                <a:gd name="T43" fmla="*/ 3 h 56"/>
                <a:gd name="T44" fmla="*/ 35 w 54"/>
                <a:gd name="T45" fmla="*/ 0 h 56"/>
                <a:gd name="T46" fmla="*/ 54 w 54"/>
                <a:gd name="T47" fmla="*/ 0 h 56"/>
                <a:gd name="T48" fmla="*/ 54 w 54"/>
                <a:gd name="T49" fmla="*/ 3 h 56"/>
                <a:gd name="T50" fmla="*/ 47 w 54"/>
                <a:gd name="T51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56">
                  <a:moveTo>
                    <a:pt x="47" y="3"/>
                  </a:moveTo>
                  <a:lnTo>
                    <a:pt x="47" y="51"/>
                  </a:lnTo>
                  <a:lnTo>
                    <a:pt x="47" y="56"/>
                  </a:lnTo>
                  <a:lnTo>
                    <a:pt x="35" y="56"/>
                  </a:lnTo>
                  <a:lnTo>
                    <a:pt x="35" y="51"/>
                  </a:lnTo>
                  <a:lnTo>
                    <a:pt x="43" y="51"/>
                  </a:lnTo>
                  <a:lnTo>
                    <a:pt x="43" y="28"/>
                  </a:lnTo>
                  <a:lnTo>
                    <a:pt x="12" y="28"/>
                  </a:lnTo>
                  <a:lnTo>
                    <a:pt x="12" y="51"/>
                  </a:lnTo>
                  <a:lnTo>
                    <a:pt x="12" y="56"/>
                  </a:lnTo>
                  <a:lnTo>
                    <a:pt x="1" y="56"/>
                  </a:lnTo>
                  <a:lnTo>
                    <a:pt x="1" y="51"/>
                  </a:lnTo>
                  <a:lnTo>
                    <a:pt x="8" y="51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3"/>
                  </a:lnTo>
                  <a:lnTo>
                    <a:pt x="12" y="24"/>
                  </a:lnTo>
                  <a:lnTo>
                    <a:pt x="43" y="24"/>
                  </a:lnTo>
                  <a:lnTo>
                    <a:pt x="43" y="3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54" y="3"/>
                  </a:lnTo>
                  <a:lnTo>
                    <a:pt x="47" y="3"/>
                  </a:lnTo>
                  <a:close/>
                </a:path>
              </a:pathLst>
            </a:cu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38"/>
            <p:cNvSpPr>
              <a:spLocks noEditPoints="1"/>
            </p:cNvSpPr>
            <p:nvPr/>
          </p:nvSpPr>
          <p:spPr bwMode="auto">
            <a:xfrm>
              <a:off x="9588500" y="4106863"/>
              <a:ext cx="88900" cy="92075"/>
            </a:xfrm>
            <a:custGeom>
              <a:avLst/>
              <a:gdLst>
                <a:gd name="T0" fmla="*/ 44 w 51"/>
                <a:gd name="T1" fmla="*/ 45 h 53"/>
                <a:gd name="T2" fmla="*/ 26 w 51"/>
                <a:gd name="T3" fmla="*/ 53 h 53"/>
                <a:gd name="T4" fmla="*/ 7 w 51"/>
                <a:gd name="T5" fmla="*/ 45 h 53"/>
                <a:gd name="T6" fmla="*/ 0 w 51"/>
                <a:gd name="T7" fmla="*/ 26 h 53"/>
                <a:gd name="T8" fmla="*/ 7 w 51"/>
                <a:gd name="T9" fmla="*/ 7 h 53"/>
                <a:gd name="T10" fmla="*/ 26 w 51"/>
                <a:gd name="T11" fmla="*/ 0 h 53"/>
                <a:gd name="T12" fmla="*/ 44 w 51"/>
                <a:gd name="T13" fmla="*/ 7 h 53"/>
                <a:gd name="T14" fmla="*/ 51 w 51"/>
                <a:gd name="T15" fmla="*/ 26 h 53"/>
                <a:gd name="T16" fmla="*/ 44 w 51"/>
                <a:gd name="T17" fmla="*/ 45 h 53"/>
                <a:gd name="T18" fmla="*/ 41 w 51"/>
                <a:gd name="T19" fmla="*/ 10 h 53"/>
                <a:gd name="T20" fmla="*/ 26 w 51"/>
                <a:gd name="T21" fmla="*/ 3 h 53"/>
                <a:gd name="T22" fmla="*/ 10 w 51"/>
                <a:gd name="T23" fmla="*/ 10 h 53"/>
                <a:gd name="T24" fmla="*/ 4 w 51"/>
                <a:gd name="T25" fmla="*/ 26 h 53"/>
                <a:gd name="T26" fmla="*/ 10 w 51"/>
                <a:gd name="T27" fmla="*/ 42 h 53"/>
                <a:gd name="T28" fmla="*/ 26 w 51"/>
                <a:gd name="T29" fmla="*/ 49 h 53"/>
                <a:gd name="T30" fmla="*/ 41 w 51"/>
                <a:gd name="T31" fmla="*/ 42 h 53"/>
                <a:gd name="T32" fmla="*/ 47 w 51"/>
                <a:gd name="T33" fmla="*/ 26 h 53"/>
                <a:gd name="T34" fmla="*/ 41 w 51"/>
                <a:gd name="T35" fmla="*/ 1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1" h="53">
                  <a:moveTo>
                    <a:pt x="44" y="45"/>
                  </a:moveTo>
                  <a:cubicBezTo>
                    <a:pt x="39" y="50"/>
                    <a:pt x="33" y="53"/>
                    <a:pt x="26" y="53"/>
                  </a:cubicBezTo>
                  <a:cubicBezTo>
                    <a:pt x="18" y="53"/>
                    <a:pt x="12" y="50"/>
                    <a:pt x="7" y="45"/>
                  </a:cubicBezTo>
                  <a:cubicBezTo>
                    <a:pt x="2" y="40"/>
                    <a:pt x="0" y="34"/>
                    <a:pt x="0" y="26"/>
                  </a:cubicBezTo>
                  <a:cubicBezTo>
                    <a:pt x="0" y="19"/>
                    <a:pt x="2" y="12"/>
                    <a:pt x="7" y="7"/>
                  </a:cubicBezTo>
                  <a:cubicBezTo>
                    <a:pt x="12" y="2"/>
                    <a:pt x="18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ubicBezTo>
                    <a:pt x="49" y="12"/>
                    <a:pt x="51" y="19"/>
                    <a:pt x="51" y="26"/>
                  </a:cubicBezTo>
                  <a:cubicBezTo>
                    <a:pt x="51" y="34"/>
                    <a:pt x="49" y="40"/>
                    <a:pt x="44" y="45"/>
                  </a:cubicBezTo>
                  <a:close/>
                  <a:moveTo>
                    <a:pt x="41" y="10"/>
                  </a:moveTo>
                  <a:cubicBezTo>
                    <a:pt x="37" y="6"/>
                    <a:pt x="32" y="3"/>
                    <a:pt x="26" y="3"/>
                  </a:cubicBezTo>
                  <a:cubicBezTo>
                    <a:pt x="19" y="3"/>
                    <a:pt x="14" y="6"/>
                    <a:pt x="10" y="10"/>
                  </a:cubicBezTo>
                  <a:cubicBezTo>
                    <a:pt x="6" y="14"/>
                    <a:pt x="4" y="20"/>
                    <a:pt x="4" y="26"/>
                  </a:cubicBezTo>
                  <a:cubicBezTo>
                    <a:pt x="4" y="33"/>
                    <a:pt x="6" y="38"/>
                    <a:pt x="10" y="42"/>
                  </a:cubicBezTo>
                  <a:cubicBezTo>
                    <a:pt x="14" y="47"/>
                    <a:pt x="19" y="49"/>
                    <a:pt x="26" y="49"/>
                  </a:cubicBezTo>
                  <a:cubicBezTo>
                    <a:pt x="32" y="49"/>
                    <a:pt x="37" y="47"/>
                    <a:pt x="41" y="42"/>
                  </a:cubicBezTo>
                  <a:cubicBezTo>
                    <a:pt x="45" y="38"/>
                    <a:pt x="47" y="33"/>
                    <a:pt x="47" y="26"/>
                  </a:cubicBezTo>
                  <a:cubicBezTo>
                    <a:pt x="47" y="20"/>
                    <a:pt x="45" y="14"/>
                    <a:pt x="41" y="10"/>
                  </a:cubicBezTo>
                  <a:close/>
                </a:path>
              </a:pathLst>
            </a:cu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39"/>
            <p:cNvSpPr>
              <a:spLocks noEditPoints="1"/>
            </p:cNvSpPr>
            <p:nvPr/>
          </p:nvSpPr>
          <p:spPr bwMode="auto">
            <a:xfrm>
              <a:off x="9678988" y="4108450"/>
              <a:ext cx="68263" cy="88900"/>
            </a:xfrm>
            <a:custGeom>
              <a:avLst/>
              <a:gdLst>
                <a:gd name="T0" fmla="*/ 34 w 39"/>
                <a:gd name="T1" fmla="*/ 26 h 51"/>
                <a:gd name="T2" fmla="*/ 22 w 39"/>
                <a:gd name="T3" fmla="*/ 30 h 51"/>
                <a:gd name="T4" fmla="*/ 11 w 39"/>
                <a:gd name="T5" fmla="*/ 30 h 51"/>
                <a:gd name="T6" fmla="*/ 11 w 39"/>
                <a:gd name="T7" fmla="*/ 47 h 51"/>
                <a:gd name="T8" fmla="*/ 11 w 39"/>
                <a:gd name="T9" fmla="*/ 51 h 51"/>
                <a:gd name="T10" fmla="*/ 0 w 39"/>
                <a:gd name="T11" fmla="*/ 51 h 51"/>
                <a:gd name="T12" fmla="*/ 0 w 39"/>
                <a:gd name="T13" fmla="*/ 47 h 51"/>
                <a:gd name="T14" fmla="*/ 6 w 39"/>
                <a:gd name="T15" fmla="*/ 47 h 51"/>
                <a:gd name="T16" fmla="*/ 6 w 39"/>
                <a:gd name="T17" fmla="*/ 3 h 51"/>
                <a:gd name="T18" fmla="*/ 0 w 39"/>
                <a:gd name="T19" fmla="*/ 3 h 51"/>
                <a:gd name="T20" fmla="*/ 0 w 39"/>
                <a:gd name="T21" fmla="*/ 0 h 51"/>
                <a:gd name="T22" fmla="*/ 21 w 39"/>
                <a:gd name="T23" fmla="*/ 0 h 51"/>
                <a:gd name="T24" fmla="*/ 34 w 39"/>
                <a:gd name="T25" fmla="*/ 4 h 51"/>
                <a:gd name="T26" fmla="*/ 39 w 39"/>
                <a:gd name="T27" fmla="*/ 15 h 51"/>
                <a:gd name="T28" fmla="*/ 34 w 39"/>
                <a:gd name="T29" fmla="*/ 26 h 51"/>
                <a:gd name="T30" fmla="*/ 31 w 39"/>
                <a:gd name="T31" fmla="*/ 6 h 51"/>
                <a:gd name="T32" fmla="*/ 21 w 39"/>
                <a:gd name="T33" fmla="*/ 3 h 51"/>
                <a:gd name="T34" fmla="*/ 11 w 39"/>
                <a:gd name="T35" fmla="*/ 3 h 51"/>
                <a:gd name="T36" fmla="*/ 11 w 39"/>
                <a:gd name="T37" fmla="*/ 26 h 51"/>
                <a:gd name="T38" fmla="*/ 21 w 39"/>
                <a:gd name="T39" fmla="*/ 26 h 51"/>
                <a:gd name="T40" fmla="*/ 31 w 39"/>
                <a:gd name="T41" fmla="*/ 23 h 51"/>
                <a:gd name="T42" fmla="*/ 34 w 39"/>
                <a:gd name="T43" fmla="*/ 15 h 51"/>
                <a:gd name="T44" fmla="*/ 31 w 39"/>
                <a:gd name="T45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51">
                  <a:moveTo>
                    <a:pt x="34" y="26"/>
                  </a:moveTo>
                  <a:cubicBezTo>
                    <a:pt x="31" y="28"/>
                    <a:pt x="27" y="30"/>
                    <a:pt x="22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7" y="0"/>
                    <a:pt x="31" y="1"/>
                    <a:pt x="34" y="4"/>
                  </a:cubicBezTo>
                  <a:cubicBezTo>
                    <a:pt x="37" y="6"/>
                    <a:pt x="39" y="10"/>
                    <a:pt x="39" y="15"/>
                  </a:cubicBezTo>
                  <a:cubicBezTo>
                    <a:pt x="39" y="19"/>
                    <a:pt x="37" y="23"/>
                    <a:pt x="34" y="26"/>
                  </a:cubicBezTo>
                  <a:close/>
                  <a:moveTo>
                    <a:pt x="31" y="6"/>
                  </a:moveTo>
                  <a:cubicBezTo>
                    <a:pt x="29" y="4"/>
                    <a:pt x="25" y="3"/>
                    <a:pt x="2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5" y="26"/>
                    <a:pt x="28" y="25"/>
                    <a:pt x="31" y="23"/>
                  </a:cubicBezTo>
                  <a:cubicBezTo>
                    <a:pt x="33" y="22"/>
                    <a:pt x="34" y="19"/>
                    <a:pt x="34" y="15"/>
                  </a:cubicBezTo>
                  <a:cubicBezTo>
                    <a:pt x="34" y="11"/>
                    <a:pt x="33" y="8"/>
                    <a:pt x="31" y="6"/>
                  </a:cubicBezTo>
                  <a:close/>
                </a:path>
              </a:pathLst>
            </a:custGeom>
            <a:solidFill>
              <a:srgbClr val="DE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9" name="组合 308"/>
          <p:cNvGrpSpPr/>
          <p:nvPr/>
        </p:nvGrpSpPr>
        <p:grpSpPr>
          <a:xfrm>
            <a:off x="1130834" y="2380020"/>
            <a:ext cx="3275012" cy="3441700"/>
            <a:chOff x="1204913" y="2462213"/>
            <a:chExt cx="3275012" cy="3441700"/>
          </a:xfrm>
        </p:grpSpPr>
        <p:sp>
          <p:nvSpPr>
            <p:cNvPr id="243" name="Freeform 140"/>
            <p:cNvSpPr>
              <a:spLocks/>
            </p:cNvSpPr>
            <p:nvPr/>
          </p:nvSpPr>
          <p:spPr bwMode="auto">
            <a:xfrm>
              <a:off x="3895725" y="3835400"/>
              <a:ext cx="101600" cy="161925"/>
            </a:xfrm>
            <a:custGeom>
              <a:avLst/>
              <a:gdLst>
                <a:gd name="T0" fmla="*/ 48 w 58"/>
                <a:gd name="T1" fmla="*/ 90 h 93"/>
                <a:gd name="T2" fmla="*/ 2 w 58"/>
                <a:gd name="T3" fmla="*/ 9 h 93"/>
                <a:gd name="T4" fmla="*/ 2 w 58"/>
                <a:gd name="T5" fmla="*/ 9 h 93"/>
                <a:gd name="T6" fmla="*/ 2 w 58"/>
                <a:gd name="T7" fmla="*/ 2 h 93"/>
                <a:gd name="T8" fmla="*/ 2 w 58"/>
                <a:gd name="T9" fmla="*/ 2 h 93"/>
                <a:gd name="T10" fmla="*/ 10 w 58"/>
                <a:gd name="T11" fmla="*/ 3 h 93"/>
                <a:gd name="T12" fmla="*/ 10 w 58"/>
                <a:gd name="T13" fmla="*/ 3 h 93"/>
                <a:gd name="T14" fmla="*/ 57 w 58"/>
                <a:gd name="T15" fmla="*/ 87 h 93"/>
                <a:gd name="T16" fmla="*/ 57 w 58"/>
                <a:gd name="T17" fmla="*/ 87 h 93"/>
                <a:gd name="T18" fmla="*/ 54 w 58"/>
                <a:gd name="T19" fmla="*/ 93 h 93"/>
                <a:gd name="T20" fmla="*/ 54 w 58"/>
                <a:gd name="T21" fmla="*/ 93 h 93"/>
                <a:gd name="T22" fmla="*/ 53 w 58"/>
                <a:gd name="T23" fmla="*/ 93 h 93"/>
                <a:gd name="T24" fmla="*/ 53 w 58"/>
                <a:gd name="T25" fmla="*/ 93 h 93"/>
                <a:gd name="T26" fmla="*/ 48 w 58"/>
                <a:gd name="T27" fmla="*/ 9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93">
                  <a:moveTo>
                    <a:pt x="48" y="90"/>
                  </a:moveTo>
                  <a:cubicBezTo>
                    <a:pt x="38" y="59"/>
                    <a:pt x="22" y="34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0"/>
                    <a:pt x="8" y="0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1" y="28"/>
                    <a:pt x="48" y="54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8" y="89"/>
                    <a:pt x="57" y="92"/>
                    <a:pt x="54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3" y="93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0" y="93"/>
                    <a:pt x="48" y="92"/>
                    <a:pt x="48" y="90"/>
                  </a:cubicBezTo>
                  <a:close/>
                </a:path>
              </a:pathLst>
            </a:custGeom>
            <a:solidFill>
              <a:srgbClr val="463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41"/>
            <p:cNvSpPr>
              <a:spLocks/>
            </p:cNvSpPr>
            <p:nvPr/>
          </p:nvSpPr>
          <p:spPr bwMode="auto">
            <a:xfrm>
              <a:off x="3521075" y="4022725"/>
              <a:ext cx="66675" cy="147638"/>
            </a:xfrm>
            <a:custGeom>
              <a:avLst/>
              <a:gdLst>
                <a:gd name="T0" fmla="*/ 28 w 38"/>
                <a:gd name="T1" fmla="*/ 81 h 85"/>
                <a:gd name="T2" fmla="*/ 2 w 38"/>
                <a:gd name="T3" fmla="*/ 9 h 85"/>
                <a:gd name="T4" fmla="*/ 2 w 38"/>
                <a:gd name="T5" fmla="*/ 9 h 85"/>
                <a:gd name="T6" fmla="*/ 2 w 38"/>
                <a:gd name="T7" fmla="*/ 9 h 85"/>
                <a:gd name="T8" fmla="*/ 3 w 38"/>
                <a:gd name="T9" fmla="*/ 1 h 85"/>
                <a:gd name="T10" fmla="*/ 3 w 38"/>
                <a:gd name="T11" fmla="*/ 1 h 85"/>
                <a:gd name="T12" fmla="*/ 10 w 38"/>
                <a:gd name="T13" fmla="*/ 2 h 85"/>
                <a:gd name="T14" fmla="*/ 10 w 38"/>
                <a:gd name="T15" fmla="*/ 2 h 85"/>
                <a:gd name="T16" fmla="*/ 38 w 38"/>
                <a:gd name="T17" fmla="*/ 80 h 85"/>
                <a:gd name="T18" fmla="*/ 38 w 38"/>
                <a:gd name="T19" fmla="*/ 80 h 85"/>
                <a:gd name="T20" fmla="*/ 33 w 38"/>
                <a:gd name="T21" fmla="*/ 85 h 85"/>
                <a:gd name="T22" fmla="*/ 33 w 38"/>
                <a:gd name="T23" fmla="*/ 85 h 85"/>
                <a:gd name="T24" fmla="*/ 33 w 38"/>
                <a:gd name="T25" fmla="*/ 85 h 85"/>
                <a:gd name="T26" fmla="*/ 33 w 38"/>
                <a:gd name="T27" fmla="*/ 85 h 85"/>
                <a:gd name="T28" fmla="*/ 28 w 38"/>
                <a:gd name="T29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85">
                  <a:moveTo>
                    <a:pt x="28" y="81"/>
                  </a:moveTo>
                  <a:cubicBezTo>
                    <a:pt x="26" y="58"/>
                    <a:pt x="16" y="26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6"/>
                    <a:pt x="1" y="3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26" y="22"/>
                    <a:pt x="36" y="55"/>
                    <a:pt x="38" y="80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38" y="83"/>
                    <a:pt x="36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0" y="85"/>
                    <a:pt x="28" y="83"/>
                    <a:pt x="28" y="81"/>
                  </a:cubicBezTo>
                  <a:close/>
                </a:path>
              </a:pathLst>
            </a:custGeom>
            <a:solidFill>
              <a:srgbClr val="463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42"/>
            <p:cNvSpPr>
              <a:spLocks/>
            </p:cNvSpPr>
            <p:nvPr/>
          </p:nvSpPr>
          <p:spPr bwMode="auto">
            <a:xfrm>
              <a:off x="3344863" y="4081463"/>
              <a:ext cx="52388" cy="225425"/>
            </a:xfrm>
            <a:custGeom>
              <a:avLst/>
              <a:gdLst>
                <a:gd name="T0" fmla="*/ 4 w 30"/>
                <a:gd name="T1" fmla="*/ 129 h 129"/>
                <a:gd name="T2" fmla="*/ 1 w 30"/>
                <a:gd name="T3" fmla="*/ 122 h 129"/>
                <a:gd name="T4" fmla="*/ 1 w 30"/>
                <a:gd name="T5" fmla="*/ 122 h 129"/>
                <a:gd name="T6" fmla="*/ 19 w 30"/>
                <a:gd name="T7" fmla="*/ 43 h 129"/>
                <a:gd name="T8" fmla="*/ 19 w 30"/>
                <a:gd name="T9" fmla="*/ 43 h 129"/>
                <a:gd name="T10" fmla="*/ 11 w 30"/>
                <a:gd name="T11" fmla="*/ 8 h 129"/>
                <a:gd name="T12" fmla="*/ 11 w 30"/>
                <a:gd name="T13" fmla="*/ 8 h 129"/>
                <a:gd name="T14" fmla="*/ 11 w 30"/>
                <a:gd name="T15" fmla="*/ 8 h 129"/>
                <a:gd name="T16" fmla="*/ 13 w 30"/>
                <a:gd name="T17" fmla="*/ 1 h 129"/>
                <a:gd name="T18" fmla="*/ 13 w 30"/>
                <a:gd name="T19" fmla="*/ 1 h 129"/>
                <a:gd name="T20" fmla="*/ 20 w 30"/>
                <a:gd name="T21" fmla="*/ 3 h 129"/>
                <a:gd name="T22" fmla="*/ 20 w 30"/>
                <a:gd name="T23" fmla="*/ 3 h 129"/>
                <a:gd name="T24" fmla="*/ 30 w 30"/>
                <a:gd name="T25" fmla="*/ 43 h 129"/>
                <a:gd name="T26" fmla="*/ 30 w 30"/>
                <a:gd name="T27" fmla="*/ 43 h 129"/>
                <a:gd name="T28" fmla="*/ 10 w 30"/>
                <a:gd name="T29" fmla="*/ 126 h 129"/>
                <a:gd name="T30" fmla="*/ 10 w 30"/>
                <a:gd name="T31" fmla="*/ 126 h 129"/>
                <a:gd name="T32" fmla="*/ 5 w 30"/>
                <a:gd name="T33" fmla="*/ 129 h 129"/>
                <a:gd name="T34" fmla="*/ 5 w 30"/>
                <a:gd name="T35" fmla="*/ 129 h 129"/>
                <a:gd name="T36" fmla="*/ 4 w 30"/>
                <a:gd name="T3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129">
                  <a:moveTo>
                    <a:pt x="4" y="129"/>
                  </a:moveTo>
                  <a:cubicBezTo>
                    <a:pt x="1" y="127"/>
                    <a:pt x="0" y="124"/>
                    <a:pt x="1" y="122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9" y="102"/>
                    <a:pt x="20" y="70"/>
                    <a:pt x="19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30"/>
                    <a:pt x="17" y="1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6"/>
                    <a:pt x="11" y="3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0"/>
                    <a:pt x="18" y="1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7" y="15"/>
                    <a:pt x="30" y="28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73"/>
                    <a:pt x="18" y="105"/>
                    <a:pt x="10" y="126"/>
                  </a:cubicBezTo>
                  <a:cubicBezTo>
                    <a:pt x="10" y="126"/>
                    <a:pt x="10" y="126"/>
                    <a:pt x="10" y="126"/>
                  </a:cubicBezTo>
                  <a:cubicBezTo>
                    <a:pt x="9" y="128"/>
                    <a:pt x="7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4" y="129"/>
                    <a:pt x="4" y="129"/>
                  </a:cubicBezTo>
                  <a:close/>
                </a:path>
              </a:pathLst>
            </a:custGeom>
            <a:solidFill>
              <a:srgbClr val="463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43"/>
            <p:cNvSpPr>
              <a:spLocks/>
            </p:cNvSpPr>
            <p:nvPr/>
          </p:nvSpPr>
          <p:spPr bwMode="auto">
            <a:xfrm>
              <a:off x="1714500" y="3816350"/>
              <a:ext cx="101600" cy="163513"/>
            </a:xfrm>
            <a:custGeom>
              <a:avLst/>
              <a:gdLst>
                <a:gd name="T0" fmla="*/ 4 w 59"/>
                <a:gd name="T1" fmla="*/ 94 h 94"/>
                <a:gd name="T2" fmla="*/ 1 w 59"/>
                <a:gd name="T3" fmla="*/ 87 h 94"/>
                <a:gd name="T4" fmla="*/ 1 w 59"/>
                <a:gd name="T5" fmla="*/ 87 h 94"/>
                <a:gd name="T6" fmla="*/ 49 w 59"/>
                <a:gd name="T7" fmla="*/ 3 h 94"/>
                <a:gd name="T8" fmla="*/ 49 w 59"/>
                <a:gd name="T9" fmla="*/ 3 h 94"/>
                <a:gd name="T10" fmla="*/ 49 w 59"/>
                <a:gd name="T11" fmla="*/ 3 h 94"/>
                <a:gd name="T12" fmla="*/ 56 w 59"/>
                <a:gd name="T13" fmla="*/ 2 h 94"/>
                <a:gd name="T14" fmla="*/ 56 w 59"/>
                <a:gd name="T15" fmla="*/ 2 h 94"/>
                <a:gd name="T16" fmla="*/ 57 w 59"/>
                <a:gd name="T17" fmla="*/ 9 h 94"/>
                <a:gd name="T18" fmla="*/ 57 w 59"/>
                <a:gd name="T19" fmla="*/ 9 h 94"/>
                <a:gd name="T20" fmla="*/ 11 w 59"/>
                <a:gd name="T21" fmla="*/ 90 h 94"/>
                <a:gd name="T22" fmla="*/ 11 w 59"/>
                <a:gd name="T23" fmla="*/ 90 h 94"/>
                <a:gd name="T24" fmla="*/ 6 w 59"/>
                <a:gd name="T25" fmla="*/ 94 h 94"/>
                <a:gd name="T26" fmla="*/ 6 w 59"/>
                <a:gd name="T27" fmla="*/ 94 h 94"/>
                <a:gd name="T28" fmla="*/ 4 w 59"/>
                <a:gd name="T2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94">
                  <a:moveTo>
                    <a:pt x="4" y="94"/>
                  </a:moveTo>
                  <a:cubicBezTo>
                    <a:pt x="2" y="93"/>
                    <a:pt x="0" y="90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1" y="55"/>
                    <a:pt x="28" y="29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1" y="1"/>
                    <a:pt x="54" y="0"/>
                    <a:pt x="56" y="2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8" y="4"/>
                    <a:pt x="59" y="7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36" y="35"/>
                    <a:pt x="20" y="59"/>
                    <a:pt x="11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0" y="92"/>
                    <a:pt x="8" y="94"/>
                    <a:pt x="6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94"/>
                    <a:pt x="5" y="94"/>
                    <a:pt x="4" y="94"/>
                  </a:cubicBezTo>
                  <a:close/>
                </a:path>
              </a:pathLst>
            </a:custGeom>
            <a:solidFill>
              <a:srgbClr val="463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44"/>
            <p:cNvSpPr>
              <a:spLocks/>
            </p:cNvSpPr>
            <p:nvPr/>
          </p:nvSpPr>
          <p:spPr bwMode="auto">
            <a:xfrm>
              <a:off x="2125663" y="4003675"/>
              <a:ext cx="63500" cy="149225"/>
            </a:xfrm>
            <a:custGeom>
              <a:avLst/>
              <a:gdLst>
                <a:gd name="T0" fmla="*/ 5 w 37"/>
                <a:gd name="T1" fmla="*/ 86 h 86"/>
                <a:gd name="T2" fmla="*/ 0 w 37"/>
                <a:gd name="T3" fmla="*/ 80 h 86"/>
                <a:gd name="T4" fmla="*/ 0 w 37"/>
                <a:gd name="T5" fmla="*/ 80 h 86"/>
                <a:gd name="T6" fmla="*/ 28 w 37"/>
                <a:gd name="T7" fmla="*/ 3 h 86"/>
                <a:gd name="T8" fmla="*/ 28 w 37"/>
                <a:gd name="T9" fmla="*/ 3 h 86"/>
                <a:gd name="T10" fmla="*/ 28 w 37"/>
                <a:gd name="T11" fmla="*/ 3 h 86"/>
                <a:gd name="T12" fmla="*/ 35 w 37"/>
                <a:gd name="T13" fmla="*/ 2 h 86"/>
                <a:gd name="T14" fmla="*/ 35 w 37"/>
                <a:gd name="T15" fmla="*/ 2 h 86"/>
                <a:gd name="T16" fmla="*/ 35 w 37"/>
                <a:gd name="T17" fmla="*/ 9 h 86"/>
                <a:gd name="T18" fmla="*/ 35 w 37"/>
                <a:gd name="T19" fmla="*/ 9 h 86"/>
                <a:gd name="T20" fmla="*/ 10 w 37"/>
                <a:gd name="T21" fmla="*/ 81 h 86"/>
                <a:gd name="T22" fmla="*/ 10 w 37"/>
                <a:gd name="T23" fmla="*/ 81 h 86"/>
                <a:gd name="T24" fmla="*/ 5 w 37"/>
                <a:gd name="T25" fmla="*/ 86 h 86"/>
                <a:gd name="T26" fmla="*/ 5 w 37"/>
                <a:gd name="T27" fmla="*/ 86 h 86"/>
                <a:gd name="T28" fmla="*/ 5 w 37"/>
                <a:gd name="T2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86">
                  <a:moveTo>
                    <a:pt x="5" y="86"/>
                  </a:moveTo>
                  <a:cubicBezTo>
                    <a:pt x="2" y="86"/>
                    <a:pt x="0" y="83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" y="56"/>
                    <a:pt x="12" y="2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0"/>
                    <a:pt x="33" y="0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7" y="4"/>
                    <a:pt x="37" y="7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2" y="26"/>
                    <a:pt x="11" y="59"/>
                    <a:pt x="10" y="81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4"/>
                    <a:pt x="8" y="86"/>
                    <a:pt x="5" y="86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5" y="86"/>
                    <a:pt x="5" y="86"/>
                    <a:pt x="5" y="86"/>
                  </a:cubicBezTo>
                  <a:close/>
                </a:path>
              </a:pathLst>
            </a:custGeom>
            <a:solidFill>
              <a:srgbClr val="463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145"/>
            <p:cNvSpPr>
              <a:spLocks/>
            </p:cNvSpPr>
            <p:nvPr/>
          </p:nvSpPr>
          <p:spPr bwMode="auto">
            <a:xfrm>
              <a:off x="2314575" y="4062413"/>
              <a:ext cx="52388" cy="225425"/>
            </a:xfrm>
            <a:custGeom>
              <a:avLst/>
              <a:gdLst>
                <a:gd name="T0" fmla="*/ 19 w 30"/>
                <a:gd name="T1" fmla="*/ 126 h 129"/>
                <a:gd name="T2" fmla="*/ 0 w 30"/>
                <a:gd name="T3" fmla="*/ 43 h 129"/>
                <a:gd name="T4" fmla="*/ 0 w 30"/>
                <a:gd name="T5" fmla="*/ 43 h 129"/>
                <a:gd name="T6" fmla="*/ 10 w 30"/>
                <a:gd name="T7" fmla="*/ 3 h 129"/>
                <a:gd name="T8" fmla="*/ 10 w 30"/>
                <a:gd name="T9" fmla="*/ 3 h 129"/>
                <a:gd name="T10" fmla="*/ 10 w 30"/>
                <a:gd name="T11" fmla="*/ 3 h 129"/>
                <a:gd name="T12" fmla="*/ 17 w 30"/>
                <a:gd name="T13" fmla="*/ 2 h 129"/>
                <a:gd name="T14" fmla="*/ 17 w 30"/>
                <a:gd name="T15" fmla="*/ 2 h 129"/>
                <a:gd name="T16" fmla="*/ 18 w 30"/>
                <a:gd name="T17" fmla="*/ 9 h 129"/>
                <a:gd name="T18" fmla="*/ 18 w 30"/>
                <a:gd name="T19" fmla="*/ 9 h 129"/>
                <a:gd name="T20" fmla="*/ 10 w 30"/>
                <a:gd name="T21" fmla="*/ 43 h 129"/>
                <a:gd name="T22" fmla="*/ 10 w 30"/>
                <a:gd name="T23" fmla="*/ 43 h 129"/>
                <a:gd name="T24" fmla="*/ 29 w 30"/>
                <a:gd name="T25" fmla="*/ 122 h 129"/>
                <a:gd name="T26" fmla="*/ 29 w 30"/>
                <a:gd name="T27" fmla="*/ 122 h 129"/>
                <a:gd name="T28" fmla="*/ 26 w 30"/>
                <a:gd name="T29" fmla="*/ 129 h 129"/>
                <a:gd name="T30" fmla="*/ 26 w 30"/>
                <a:gd name="T31" fmla="*/ 129 h 129"/>
                <a:gd name="T32" fmla="*/ 24 w 30"/>
                <a:gd name="T33" fmla="*/ 129 h 129"/>
                <a:gd name="T34" fmla="*/ 24 w 30"/>
                <a:gd name="T35" fmla="*/ 129 h 129"/>
                <a:gd name="T36" fmla="*/ 19 w 30"/>
                <a:gd name="T37" fmla="*/ 12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129">
                  <a:moveTo>
                    <a:pt x="19" y="126"/>
                  </a:moveTo>
                  <a:cubicBezTo>
                    <a:pt x="11" y="106"/>
                    <a:pt x="0" y="7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29"/>
                    <a:pt x="3" y="15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1"/>
                    <a:pt x="14" y="0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3"/>
                    <a:pt x="20" y="6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3" y="18"/>
                    <a:pt x="10" y="30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71"/>
                    <a:pt x="21" y="102"/>
                    <a:pt x="29" y="122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30" y="125"/>
                    <a:pt x="29" y="128"/>
                    <a:pt x="26" y="129"/>
                  </a:cubicBezTo>
                  <a:cubicBezTo>
                    <a:pt x="26" y="129"/>
                    <a:pt x="26" y="129"/>
                    <a:pt x="26" y="129"/>
                  </a:cubicBezTo>
                  <a:cubicBezTo>
                    <a:pt x="25" y="129"/>
                    <a:pt x="25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2" y="129"/>
                    <a:pt x="20" y="128"/>
                    <a:pt x="19" y="126"/>
                  </a:cubicBezTo>
                  <a:close/>
                </a:path>
              </a:pathLst>
            </a:custGeom>
            <a:solidFill>
              <a:srgbClr val="463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146"/>
            <p:cNvSpPr>
              <a:spLocks/>
            </p:cNvSpPr>
            <p:nvPr/>
          </p:nvSpPr>
          <p:spPr bwMode="auto">
            <a:xfrm>
              <a:off x="2433638" y="4916488"/>
              <a:ext cx="268288" cy="790575"/>
            </a:xfrm>
            <a:custGeom>
              <a:avLst/>
              <a:gdLst>
                <a:gd name="T0" fmla="*/ 154 w 154"/>
                <a:gd name="T1" fmla="*/ 40 h 453"/>
                <a:gd name="T2" fmla="*/ 43 w 154"/>
                <a:gd name="T3" fmla="*/ 453 h 453"/>
                <a:gd name="T4" fmla="*/ 0 w 154"/>
                <a:gd name="T5" fmla="*/ 436 h 453"/>
                <a:gd name="T6" fmla="*/ 75 w 154"/>
                <a:gd name="T7" fmla="*/ 0 h 453"/>
                <a:gd name="T8" fmla="*/ 154 w 154"/>
                <a:gd name="T9" fmla="*/ 4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453">
                  <a:moveTo>
                    <a:pt x="154" y="40"/>
                  </a:moveTo>
                  <a:cubicBezTo>
                    <a:pt x="154" y="40"/>
                    <a:pt x="95" y="231"/>
                    <a:pt x="43" y="453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6"/>
                    <a:pt x="74" y="30"/>
                    <a:pt x="75" y="0"/>
                  </a:cubicBezTo>
                  <a:lnTo>
                    <a:pt x="154" y="40"/>
                  </a:lnTo>
                  <a:close/>
                </a:path>
              </a:pathLst>
            </a:custGeom>
            <a:solidFill>
              <a:srgbClr val="F4E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147"/>
            <p:cNvSpPr>
              <a:spLocks/>
            </p:cNvSpPr>
            <p:nvPr/>
          </p:nvSpPr>
          <p:spPr bwMode="auto">
            <a:xfrm>
              <a:off x="2901950" y="5064125"/>
              <a:ext cx="679450" cy="177800"/>
            </a:xfrm>
            <a:custGeom>
              <a:avLst/>
              <a:gdLst>
                <a:gd name="T0" fmla="*/ 145 w 389"/>
                <a:gd name="T1" fmla="*/ 7 h 102"/>
                <a:gd name="T2" fmla="*/ 389 w 389"/>
                <a:gd name="T3" fmla="*/ 56 h 102"/>
                <a:gd name="T4" fmla="*/ 380 w 389"/>
                <a:gd name="T5" fmla="*/ 102 h 102"/>
                <a:gd name="T6" fmla="*/ 22 w 389"/>
                <a:gd name="T7" fmla="*/ 69 h 102"/>
                <a:gd name="T8" fmla="*/ 7 w 389"/>
                <a:gd name="T9" fmla="*/ 0 h 102"/>
                <a:gd name="T10" fmla="*/ 145 w 389"/>
                <a:gd name="T11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" h="102">
                  <a:moveTo>
                    <a:pt x="145" y="7"/>
                  </a:moveTo>
                  <a:cubicBezTo>
                    <a:pt x="145" y="7"/>
                    <a:pt x="271" y="28"/>
                    <a:pt x="389" y="56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80" y="102"/>
                    <a:pt x="36" y="78"/>
                    <a:pt x="22" y="69"/>
                  </a:cubicBezTo>
                  <a:cubicBezTo>
                    <a:pt x="9" y="60"/>
                    <a:pt x="0" y="6"/>
                    <a:pt x="7" y="0"/>
                  </a:cubicBezTo>
                  <a:lnTo>
                    <a:pt x="145" y="7"/>
                  </a:lnTo>
                  <a:close/>
                </a:path>
              </a:pathLst>
            </a:custGeom>
            <a:solidFill>
              <a:srgbClr val="F4E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148"/>
            <p:cNvSpPr>
              <a:spLocks/>
            </p:cNvSpPr>
            <p:nvPr/>
          </p:nvSpPr>
          <p:spPr bwMode="auto">
            <a:xfrm>
              <a:off x="2552700" y="2481263"/>
              <a:ext cx="503238" cy="531813"/>
            </a:xfrm>
            <a:custGeom>
              <a:avLst/>
              <a:gdLst>
                <a:gd name="T0" fmla="*/ 268 w 289"/>
                <a:gd name="T1" fmla="*/ 32 h 305"/>
                <a:gd name="T2" fmla="*/ 201 w 289"/>
                <a:gd name="T3" fmla="*/ 14 h 305"/>
                <a:gd name="T4" fmla="*/ 4 w 289"/>
                <a:gd name="T5" fmla="*/ 240 h 305"/>
                <a:gd name="T6" fmla="*/ 63 w 289"/>
                <a:gd name="T7" fmla="*/ 232 h 305"/>
                <a:gd name="T8" fmla="*/ 189 w 289"/>
                <a:gd name="T9" fmla="*/ 121 h 305"/>
                <a:gd name="T10" fmla="*/ 268 w 289"/>
                <a:gd name="T11" fmla="*/ 32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9" h="305">
                  <a:moveTo>
                    <a:pt x="268" y="32"/>
                  </a:moveTo>
                  <a:cubicBezTo>
                    <a:pt x="201" y="14"/>
                    <a:pt x="201" y="14"/>
                    <a:pt x="201" y="14"/>
                  </a:cubicBezTo>
                  <a:cubicBezTo>
                    <a:pt x="77" y="0"/>
                    <a:pt x="0" y="127"/>
                    <a:pt x="4" y="240"/>
                  </a:cubicBezTo>
                  <a:cubicBezTo>
                    <a:pt x="6" y="305"/>
                    <a:pt x="40" y="260"/>
                    <a:pt x="63" y="232"/>
                  </a:cubicBezTo>
                  <a:cubicBezTo>
                    <a:pt x="100" y="187"/>
                    <a:pt x="162" y="173"/>
                    <a:pt x="189" y="121"/>
                  </a:cubicBezTo>
                  <a:cubicBezTo>
                    <a:pt x="209" y="84"/>
                    <a:pt x="289" y="67"/>
                    <a:pt x="268" y="32"/>
                  </a:cubicBez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149"/>
            <p:cNvSpPr>
              <a:spLocks/>
            </p:cNvSpPr>
            <p:nvPr/>
          </p:nvSpPr>
          <p:spPr bwMode="auto">
            <a:xfrm>
              <a:off x="2243138" y="4089400"/>
              <a:ext cx="1182688" cy="1033463"/>
            </a:xfrm>
            <a:custGeom>
              <a:avLst/>
              <a:gdLst>
                <a:gd name="T0" fmla="*/ 408 w 678"/>
                <a:gd name="T1" fmla="*/ 10 h 593"/>
                <a:gd name="T2" fmla="*/ 474 w 678"/>
                <a:gd name="T3" fmla="*/ 85 h 593"/>
                <a:gd name="T4" fmla="*/ 678 w 678"/>
                <a:gd name="T5" fmla="*/ 457 h 593"/>
                <a:gd name="T6" fmla="*/ 498 w 678"/>
                <a:gd name="T7" fmla="*/ 587 h 593"/>
                <a:gd name="T8" fmla="*/ 216 w 678"/>
                <a:gd name="T9" fmla="*/ 508 h 593"/>
                <a:gd name="T10" fmla="*/ 0 w 678"/>
                <a:gd name="T11" fmla="*/ 453 h 593"/>
                <a:gd name="T12" fmla="*/ 202 w 678"/>
                <a:gd name="T13" fmla="*/ 98 h 593"/>
                <a:gd name="T14" fmla="*/ 279 w 678"/>
                <a:gd name="T15" fmla="*/ 0 h 593"/>
                <a:gd name="T16" fmla="*/ 408 w 678"/>
                <a:gd name="T17" fmla="*/ 1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8" h="593">
                  <a:moveTo>
                    <a:pt x="408" y="10"/>
                  </a:moveTo>
                  <a:cubicBezTo>
                    <a:pt x="408" y="10"/>
                    <a:pt x="462" y="56"/>
                    <a:pt x="474" y="85"/>
                  </a:cubicBezTo>
                  <a:cubicBezTo>
                    <a:pt x="474" y="85"/>
                    <a:pt x="493" y="388"/>
                    <a:pt x="678" y="457"/>
                  </a:cubicBezTo>
                  <a:cubicBezTo>
                    <a:pt x="678" y="457"/>
                    <a:pt x="634" y="582"/>
                    <a:pt x="498" y="587"/>
                  </a:cubicBezTo>
                  <a:cubicBezTo>
                    <a:pt x="363" y="593"/>
                    <a:pt x="306" y="561"/>
                    <a:pt x="216" y="508"/>
                  </a:cubicBezTo>
                  <a:cubicBezTo>
                    <a:pt x="125" y="455"/>
                    <a:pt x="26" y="434"/>
                    <a:pt x="0" y="453"/>
                  </a:cubicBezTo>
                  <a:cubicBezTo>
                    <a:pt x="0" y="453"/>
                    <a:pt x="176" y="274"/>
                    <a:pt x="202" y="98"/>
                  </a:cubicBezTo>
                  <a:cubicBezTo>
                    <a:pt x="202" y="98"/>
                    <a:pt x="242" y="28"/>
                    <a:pt x="279" y="0"/>
                  </a:cubicBezTo>
                  <a:lnTo>
                    <a:pt x="408" y="10"/>
                  </a:lnTo>
                  <a:close/>
                </a:path>
              </a:pathLst>
            </a:custGeom>
            <a:solidFill>
              <a:srgbClr val="D51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Oval 150"/>
            <p:cNvSpPr>
              <a:spLocks noChangeArrowheads="1"/>
            </p:cNvSpPr>
            <p:nvPr/>
          </p:nvSpPr>
          <p:spPr bwMode="auto">
            <a:xfrm>
              <a:off x="3219450" y="4770438"/>
              <a:ext cx="14288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Oval 151"/>
            <p:cNvSpPr>
              <a:spLocks noChangeArrowheads="1"/>
            </p:cNvSpPr>
            <p:nvPr/>
          </p:nvSpPr>
          <p:spPr bwMode="auto">
            <a:xfrm>
              <a:off x="3219450" y="5064125"/>
              <a:ext cx="14288" cy="12700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Oval 152"/>
            <p:cNvSpPr>
              <a:spLocks noChangeArrowheads="1"/>
            </p:cNvSpPr>
            <p:nvPr/>
          </p:nvSpPr>
          <p:spPr bwMode="auto">
            <a:xfrm>
              <a:off x="3367088" y="4916488"/>
              <a:ext cx="12700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Oval 153"/>
            <p:cNvSpPr>
              <a:spLocks noChangeArrowheads="1"/>
            </p:cNvSpPr>
            <p:nvPr/>
          </p:nvSpPr>
          <p:spPr bwMode="auto">
            <a:xfrm>
              <a:off x="3292475" y="4989513"/>
              <a:ext cx="14288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Oval 154"/>
            <p:cNvSpPr>
              <a:spLocks noChangeArrowheads="1"/>
            </p:cNvSpPr>
            <p:nvPr/>
          </p:nvSpPr>
          <p:spPr bwMode="auto">
            <a:xfrm>
              <a:off x="3292475" y="4843463"/>
              <a:ext cx="14288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155"/>
            <p:cNvSpPr>
              <a:spLocks/>
            </p:cNvSpPr>
            <p:nvPr/>
          </p:nvSpPr>
          <p:spPr bwMode="auto">
            <a:xfrm>
              <a:off x="3073400" y="4479925"/>
              <a:ext cx="15875" cy="12700"/>
            </a:xfrm>
            <a:custGeom>
              <a:avLst/>
              <a:gdLst>
                <a:gd name="T0" fmla="*/ 1 w 9"/>
                <a:gd name="T1" fmla="*/ 3 h 8"/>
                <a:gd name="T2" fmla="*/ 0 w 9"/>
                <a:gd name="T3" fmla="*/ 4 h 8"/>
                <a:gd name="T4" fmla="*/ 1 w 9"/>
                <a:gd name="T5" fmla="*/ 6 h 8"/>
                <a:gd name="T6" fmla="*/ 4 w 9"/>
                <a:gd name="T7" fmla="*/ 8 h 8"/>
                <a:gd name="T8" fmla="*/ 9 w 9"/>
                <a:gd name="T9" fmla="*/ 4 h 8"/>
                <a:gd name="T10" fmla="*/ 4 w 9"/>
                <a:gd name="T11" fmla="*/ 0 h 8"/>
                <a:gd name="T12" fmla="*/ 1 w 9"/>
                <a:gd name="T1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1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7"/>
                    <a:pt x="3" y="8"/>
                    <a:pt x="4" y="8"/>
                  </a:cubicBezTo>
                  <a:cubicBezTo>
                    <a:pt x="7" y="8"/>
                    <a:pt x="9" y="6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3" y="0"/>
                    <a:pt x="1" y="1"/>
                    <a:pt x="1" y="3"/>
                  </a:cubicBezTo>
                  <a:close/>
                </a:path>
              </a:pathLst>
            </a:cu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56"/>
            <p:cNvSpPr>
              <a:spLocks/>
            </p:cNvSpPr>
            <p:nvPr/>
          </p:nvSpPr>
          <p:spPr bwMode="auto">
            <a:xfrm>
              <a:off x="3073400" y="4332288"/>
              <a:ext cx="12700" cy="15875"/>
            </a:xfrm>
            <a:custGeom>
              <a:avLst/>
              <a:gdLst>
                <a:gd name="T0" fmla="*/ 4 w 7"/>
                <a:gd name="T1" fmla="*/ 0 h 9"/>
                <a:gd name="T2" fmla="*/ 0 w 7"/>
                <a:gd name="T3" fmla="*/ 4 h 9"/>
                <a:gd name="T4" fmla="*/ 4 w 7"/>
                <a:gd name="T5" fmla="*/ 9 h 9"/>
                <a:gd name="T6" fmla="*/ 7 w 7"/>
                <a:gd name="T7" fmla="*/ 8 h 9"/>
                <a:gd name="T8" fmla="*/ 5 w 7"/>
                <a:gd name="T9" fmla="*/ 0 h 9"/>
                <a:gd name="T10" fmla="*/ 4 w 7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5" y="9"/>
                    <a:pt x="6" y="8"/>
                    <a:pt x="7" y="8"/>
                  </a:cubicBezTo>
                  <a:cubicBezTo>
                    <a:pt x="6" y="5"/>
                    <a:pt x="6" y="3"/>
                    <a:pt x="5" y="0"/>
                  </a:cubicBezTo>
                  <a:cubicBezTo>
                    <a:pt x="5" y="0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Oval 157"/>
            <p:cNvSpPr>
              <a:spLocks noChangeArrowheads="1"/>
            </p:cNvSpPr>
            <p:nvPr/>
          </p:nvSpPr>
          <p:spPr bwMode="auto">
            <a:xfrm>
              <a:off x="3000375" y="4405313"/>
              <a:ext cx="15875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Oval 158"/>
            <p:cNvSpPr>
              <a:spLocks noChangeArrowheads="1"/>
            </p:cNvSpPr>
            <p:nvPr/>
          </p:nvSpPr>
          <p:spPr bwMode="auto">
            <a:xfrm>
              <a:off x="3000375" y="4259263"/>
              <a:ext cx="15875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Oval 159"/>
            <p:cNvSpPr>
              <a:spLocks noChangeArrowheads="1"/>
            </p:cNvSpPr>
            <p:nvPr/>
          </p:nvSpPr>
          <p:spPr bwMode="auto">
            <a:xfrm>
              <a:off x="3073400" y="4625975"/>
              <a:ext cx="15875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Oval 160"/>
            <p:cNvSpPr>
              <a:spLocks noChangeArrowheads="1"/>
            </p:cNvSpPr>
            <p:nvPr/>
          </p:nvSpPr>
          <p:spPr bwMode="auto">
            <a:xfrm>
              <a:off x="3000375" y="4697413"/>
              <a:ext cx="15875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Oval 161"/>
            <p:cNvSpPr>
              <a:spLocks noChangeArrowheads="1"/>
            </p:cNvSpPr>
            <p:nvPr/>
          </p:nvSpPr>
          <p:spPr bwMode="auto">
            <a:xfrm>
              <a:off x="3146425" y="4697413"/>
              <a:ext cx="14288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Oval 162"/>
            <p:cNvSpPr>
              <a:spLocks noChangeArrowheads="1"/>
            </p:cNvSpPr>
            <p:nvPr/>
          </p:nvSpPr>
          <p:spPr bwMode="auto">
            <a:xfrm>
              <a:off x="3000375" y="4552950"/>
              <a:ext cx="15875" cy="12700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Oval 163"/>
            <p:cNvSpPr>
              <a:spLocks noChangeArrowheads="1"/>
            </p:cNvSpPr>
            <p:nvPr/>
          </p:nvSpPr>
          <p:spPr bwMode="auto">
            <a:xfrm>
              <a:off x="2928938" y="5064125"/>
              <a:ext cx="14288" cy="12700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Oval 164"/>
            <p:cNvSpPr>
              <a:spLocks noChangeArrowheads="1"/>
            </p:cNvSpPr>
            <p:nvPr/>
          </p:nvSpPr>
          <p:spPr bwMode="auto">
            <a:xfrm>
              <a:off x="3219450" y="4916488"/>
              <a:ext cx="14288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Oval 165"/>
            <p:cNvSpPr>
              <a:spLocks noChangeArrowheads="1"/>
            </p:cNvSpPr>
            <p:nvPr/>
          </p:nvSpPr>
          <p:spPr bwMode="auto">
            <a:xfrm>
              <a:off x="3073400" y="4916488"/>
              <a:ext cx="15875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Oval 166"/>
            <p:cNvSpPr>
              <a:spLocks noChangeArrowheads="1"/>
            </p:cNvSpPr>
            <p:nvPr/>
          </p:nvSpPr>
          <p:spPr bwMode="auto">
            <a:xfrm>
              <a:off x="2928938" y="4916488"/>
              <a:ext cx="14288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167"/>
            <p:cNvSpPr>
              <a:spLocks/>
            </p:cNvSpPr>
            <p:nvPr/>
          </p:nvSpPr>
          <p:spPr bwMode="auto">
            <a:xfrm>
              <a:off x="3073400" y="4770438"/>
              <a:ext cx="15875" cy="15875"/>
            </a:xfrm>
            <a:custGeom>
              <a:avLst/>
              <a:gdLst>
                <a:gd name="T0" fmla="*/ 4 w 9"/>
                <a:gd name="T1" fmla="*/ 9 h 9"/>
                <a:gd name="T2" fmla="*/ 9 w 9"/>
                <a:gd name="T3" fmla="*/ 4 h 9"/>
                <a:gd name="T4" fmla="*/ 4 w 9"/>
                <a:gd name="T5" fmla="*/ 0 h 9"/>
                <a:gd name="T6" fmla="*/ 1 w 9"/>
                <a:gd name="T7" fmla="*/ 3 h 9"/>
                <a:gd name="T8" fmla="*/ 0 w 9"/>
                <a:gd name="T9" fmla="*/ 4 h 9"/>
                <a:gd name="T10" fmla="*/ 1 w 9"/>
                <a:gd name="T11" fmla="*/ 6 h 9"/>
                <a:gd name="T12" fmla="*/ 4 w 9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4" y="9"/>
                  </a:moveTo>
                  <a:cubicBezTo>
                    <a:pt x="7" y="9"/>
                    <a:pt x="9" y="7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3" y="0"/>
                    <a:pt x="1" y="1"/>
                    <a:pt x="1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8"/>
                    <a:pt x="3" y="9"/>
                    <a:pt x="4" y="9"/>
                  </a:cubicBezTo>
                  <a:close/>
                </a:path>
              </a:pathLst>
            </a:cu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Oval 168"/>
            <p:cNvSpPr>
              <a:spLocks noChangeArrowheads="1"/>
            </p:cNvSpPr>
            <p:nvPr/>
          </p:nvSpPr>
          <p:spPr bwMode="auto">
            <a:xfrm>
              <a:off x="3000375" y="4989513"/>
              <a:ext cx="15875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Oval 169"/>
            <p:cNvSpPr>
              <a:spLocks noChangeArrowheads="1"/>
            </p:cNvSpPr>
            <p:nvPr/>
          </p:nvSpPr>
          <p:spPr bwMode="auto">
            <a:xfrm>
              <a:off x="3146425" y="4989513"/>
              <a:ext cx="14288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Oval 170"/>
            <p:cNvSpPr>
              <a:spLocks noChangeArrowheads="1"/>
            </p:cNvSpPr>
            <p:nvPr/>
          </p:nvSpPr>
          <p:spPr bwMode="auto">
            <a:xfrm>
              <a:off x="3000375" y="4843463"/>
              <a:ext cx="15875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Oval 171"/>
            <p:cNvSpPr>
              <a:spLocks noChangeArrowheads="1"/>
            </p:cNvSpPr>
            <p:nvPr/>
          </p:nvSpPr>
          <p:spPr bwMode="auto">
            <a:xfrm>
              <a:off x="3146425" y="4843463"/>
              <a:ext cx="14288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Freeform 172"/>
            <p:cNvSpPr>
              <a:spLocks/>
            </p:cNvSpPr>
            <p:nvPr/>
          </p:nvSpPr>
          <p:spPr bwMode="auto">
            <a:xfrm>
              <a:off x="3073400" y="5064125"/>
              <a:ext cx="15875" cy="12700"/>
            </a:xfrm>
            <a:custGeom>
              <a:avLst/>
              <a:gdLst>
                <a:gd name="T0" fmla="*/ 4 w 9"/>
                <a:gd name="T1" fmla="*/ 8 h 8"/>
                <a:gd name="T2" fmla="*/ 9 w 9"/>
                <a:gd name="T3" fmla="*/ 4 h 8"/>
                <a:gd name="T4" fmla="*/ 4 w 9"/>
                <a:gd name="T5" fmla="*/ 0 h 8"/>
                <a:gd name="T6" fmla="*/ 1 w 9"/>
                <a:gd name="T7" fmla="*/ 2 h 8"/>
                <a:gd name="T8" fmla="*/ 0 w 9"/>
                <a:gd name="T9" fmla="*/ 4 h 8"/>
                <a:gd name="T10" fmla="*/ 1 w 9"/>
                <a:gd name="T11" fmla="*/ 5 h 8"/>
                <a:gd name="T12" fmla="*/ 4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4" y="8"/>
                  </a:moveTo>
                  <a:cubicBezTo>
                    <a:pt x="7" y="8"/>
                    <a:pt x="9" y="6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7"/>
                    <a:pt x="3" y="8"/>
                    <a:pt x="4" y="8"/>
                  </a:cubicBezTo>
                  <a:close/>
                </a:path>
              </a:pathLst>
            </a:cu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Oval 173"/>
            <p:cNvSpPr>
              <a:spLocks noChangeArrowheads="1"/>
            </p:cNvSpPr>
            <p:nvPr/>
          </p:nvSpPr>
          <p:spPr bwMode="auto">
            <a:xfrm>
              <a:off x="2709863" y="4114800"/>
              <a:ext cx="12700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Oval 174"/>
            <p:cNvSpPr>
              <a:spLocks noChangeArrowheads="1"/>
            </p:cNvSpPr>
            <p:nvPr/>
          </p:nvSpPr>
          <p:spPr bwMode="auto">
            <a:xfrm>
              <a:off x="2855913" y="4114800"/>
              <a:ext cx="14288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Oval 175"/>
            <p:cNvSpPr>
              <a:spLocks noChangeArrowheads="1"/>
            </p:cNvSpPr>
            <p:nvPr/>
          </p:nvSpPr>
          <p:spPr bwMode="auto">
            <a:xfrm>
              <a:off x="2928938" y="4332288"/>
              <a:ext cx="14288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Oval 176"/>
            <p:cNvSpPr>
              <a:spLocks noChangeArrowheads="1"/>
            </p:cNvSpPr>
            <p:nvPr/>
          </p:nvSpPr>
          <p:spPr bwMode="auto">
            <a:xfrm>
              <a:off x="2782888" y="4332288"/>
              <a:ext cx="12700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Oval 177"/>
            <p:cNvSpPr>
              <a:spLocks noChangeArrowheads="1"/>
            </p:cNvSpPr>
            <p:nvPr/>
          </p:nvSpPr>
          <p:spPr bwMode="auto">
            <a:xfrm>
              <a:off x="2928938" y="4187825"/>
              <a:ext cx="14288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Freeform 178"/>
            <p:cNvSpPr>
              <a:spLocks/>
            </p:cNvSpPr>
            <p:nvPr/>
          </p:nvSpPr>
          <p:spPr bwMode="auto">
            <a:xfrm>
              <a:off x="2782888" y="4187825"/>
              <a:ext cx="12700" cy="14288"/>
            </a:xfrm>
            <a:custGeom>
              <a:avLst/>
              <a:gdLst>
                <a:gd name="T0" fmla="*/ 4 w 8"/>
                <a:gd name="T1" fmla="*/ 8 h 8"/>
                <a:gd name="T2" fmla="*/ 8 w 8"/>
                <a:gd name="T3" fmla="*/ 4 h 8"/>
                <a:gd name="T4" fmla="*/ 4 w 8"/>
                <a:gd name="T5" fmla="*/ 0 h 8"/>
                <a:gd name="T6" fmla="*/ 0 w 8"/>
                <a:gd name="T7" fmla="*/ 4 h 8"/>
                <a:gd name="T8" fmla="*/ 0 w 8"/>
                <a:gd name="T9" fmla="*/ 5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7"/>
                    <a:pt x="2" y="8"/>
                    <a:pt x="4" y="8"/>
                  </a:cubicBezTo>
                  <a:close/>
                </a:path>
              </a:pathLst>
            </a:cu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Oval 179"/>
            <p:cNvSpPr>
              <a:spLocks noChangeArrowheads="1"/>
            </p:cNvSpPr>
            <p:nvPr/>
          </p:nvSpPr>
          <p:spPr bwMode="auto">
            <a:xfrm>
              <a:off x="2709863" y="4405313"/>
              <a:ext cx="12700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Oval 180"/>
            <p:cNvSpPr>
              <a:spLocks noChangeArrowheads="1"/>
            </p:cNvSpPr>
            <p:nvPr/>
          </p:nvSpPr>
          <p:spPr bwMode="auto">
            <a:xfrm>
              <a:off x="2709863" y="4259263"/>
              <a:ext cx="12700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4" name="Oval 181"/>
            <p:cNvSpPr>
              <a:spLocks noChangeArrowheads="1"/>
            </p:cNvSpPr>
            <p:nvPr/>
          </p:nvSpPr>
          <p:spPr bwMode="auto">
            <a:xfrm>
              <a:off x="2855913" y="4259263"/>
              <a:ext cx="14288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5" name="Oval 182"/>
            <p:cNvSpPr>
              <a:spLocks noChangeArrowheads="1"/>
            </p:cNvSpPr>
            <p:nvPr/>
          </p:nvSpPr>
          <p:spPr bwMode="auto">
            <a:xfrm>
              <a:off x="2635250" y="4770438"/>
              <a:ext cx="15875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6" name="Oval 183"/>
            <p:cNvSpPr>
              <a:spLocks noChangeArrowheads="1"/>
            </p:cNvSpPr>
            <p:nvPr/>
          </p:nvSpPr>
          <p:spPr bwMode="auto">
            <a:xfrm>
              <a:off x="2928938" y="4625975"/>
              <a:ext cx="14288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7" name="Oval 184"/>
            <p:cNvSpPr>
              <a:spLocks noChangeArrowheads="1"/>
            </p:cNvSpPr>
            <p:nvPr/>
          </p:nvSpPr>
          <p:spPr bwMode="auto">
            <a:xfrm>
              <a:off x="2782888" y="4625975"/>
              <a:ext cx="12700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8" name="Oval 185"/>
            <p:cNvSpPr>
              <a:spLocks noChangeArrowheads="1"/>
            </p:cNvSpPr>
            <p:nvPr/>
          </p:nvSpPr>
          <p:spPr bwMode="auto">
            <a:xfrm>
              <a:off x="2635250" y="4625975"/>
              <a:ext cx="15875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9" name="Oval 186"/>
            <p:cNvSpPr>
              <a:spLocks noChangeArrowheads="1"/>
            </p:cNvSpPr>
            <p:nvPr/>
          </p:nvSpPr>
          <p:spPr bwMode="auto">
            <a:xfrm>
              <a:off x="2928938" y="4479925"/>
              <a:ext cx="14288" cy="12700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0" name="Freeform 187"/>
            <p:cNvSpPr>
              <a:spLocks/>
            </p:cNvSpPr>
            <p:nvPr/>
          </p:nvSpPr>
          <p:spPr bwMode="auto">
            <a:xfrm>
              <a:off x="2782888" y="4479925"/>
              <a:ext cx="12700" cy="12700"/>
            </a:xfrm>
            <a:custGeom>
              <a:avLst/>
              <a:gdLst>
                <a:gd name="T0" fmla="*/ 0 w 8"/>
                <a:gd name="T1" fmla="*/ 6 h 8"/>
                <a:gd name="T2" fmla="*/ 4 w 8"/>
                <a:gd name="T3" fmla="*/ 8 h 8"/>
                <a:gd name="T4" fmla="*/ 8 w 8"/>
                <a:gd name="T5" fmla="*/ 4 h 8"/>
                <a:gd name="T6" fmla="*/ 4 w 8"/>
                <a:gd name="T7" fmla="*/ 0 h 8"/>
                <a:gd name="T8" fmla="*/ 0 w 8"/>
                <a:gd name="T9" fmla="*/ 3 h 8"/>
                <a:gd name="T10" fmla="*/ 0 w 8"/>
                <a:gd name="T11" fmla="*/ 4 h 8"/>
                <a:gd name="T12" fmla="*/ 0 w 8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0" y="6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1" name="Oval 188"/>
            <p:cNvSpPr>
              <a:spLocks noChangeArrowheads="1"/>
            </p:cNvSpPr>
            <p:nvPr/>
          </p:nvSpPr>
          <p:spPr bwMode="auto">
            <a:xfrm>
              <a:off x="2709863" y="4697413"/>
              <a:ext cx="12700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2" name="Oval 189"/>
            <p:cNvSpPr>
              <a:spLocks noChangeArrowheads="1"/>
            </p:cNvSpPr>
            <p:nvPr/>
          </p:nvSpPr>
          <p:spPr bwMode="auto">
            <a:xfrm>
              <a:off x="2709863" y="4552950"/>
              <a:ext cx="12700" cy="12700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3" name="Freeform 190"/>
            <p:cNvSpPr>
              <a:spLocks/>
            </p:cNvSpPr>
            <p:nvPr/>
          </p:nvSpPr>
          <p:spPr bwMode="auto">
            <a:xfrm>
              <a:off x="2786063" y="5064125"/>
              <a:ext cx="9525" cy="3175"/>
            </a:xfrm>
            <a:custGeom>
              <a:avLst/>
              <a:gdLst>
                <a:gd name="T0" fmla="*/ 6 w 6"/>
                <a:gd name="T1" fmla="*/ 2 h 2"/>
                <a:gd name="T2" fmla="*/ 2 w 6"/>
                <a:gd name="T3" fmla="*/ 0 h 2"/>
                <a:gd name="T4" fmla="*/ 0 w 6"/>
                <a:gd name="T5" fmla="*/ 0 h 2"/>
                <a:gd name="T6" fmla="*/ 6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2" y="1"/>
                    <a:pt x="4" y="2"/>
                    <a:pt x="6" y="2"/>
                  </a:cubicBezTo>
                  <a:close/>
                </a:path>
              </a:pathLst>
            </a:cu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4" name="Oval 191"/>
            <p:cNvSpPr>
              <a:spLocks noChangeArrowheads="1"/>
            </p:cNvSpPr>
            <p:nvPr/>
          </p:nvSpPr>
          <p:spPr bwMode="auto">
            <a:xfrm>
              <a:off x="2782888" y="4916488"/>
              <a:ext cx="12700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5" name="Oval 192"/>
            <p:cNvSpPr>
              <a:spLocks noChangeArrowheads="1"/>
            </p:cNvSpPr>
            <p:nvPr/>
          </p:nvSpPr>
          <p:spPr bwMode="auto">
            <a:xfrm>
              <a:off x="2635250" y="4916488"/>
              <a:ext cx="15875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6" name="Oval 193"/>
            <p:cNvSpPr>
              <a:spLocks noChangeArrowheads="1"/>
            </p:cNvSpPr>
            <p:nvPr/>
          </p:nvSpPr>
          <p:spPr bwMode="auto">
            <a:xfrm>
              <a:off x="2928938" y="4770438"/>
              <a:ext cx="14288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Oval 194"/>
            <p:cNvSpPr>
              <a:spLocks noChangeArrowheads="1"/>
            </p:cNvSpPr>
            <p:nvPr/>
          </p:nvSpPr>
          <p:spPr bwMode="auto">
            <a:xfrm>
              <a:off x="2709863" y="4989513"/>
              <a:ext cx="12700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8" name="Oval 195"/>
            <p:cNvSpPr>
              <a:spLocks noChangeArrowheads="1"/>
            </p:cNvSpPr>
            <p:nvPr/>
          </p:nvSpPr>
          <p:spPr bwMode="auto">
            <a:xfrm>
              <a:off x="2855913" y="4989513"/>
              <a:ext cx="14288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Oval 196"/>
            <p:cNvSpPr>
              <a:spLocks noChangeArrowheads="1"/>
            </p:cNvSpPr>
            <p:nvPr/>
          </p:nvSpPr>
          <p:spPr bwMode="auto">
            <a:xfrm>
              <a:off x="2709863" y="4843463"/>
              <a:ext cx="12700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0" name="Oval 197"/>
            <p:cNvSpPr>
              <a:spLocks noChangeArrowheads="1"/>
            </p:cNvSpPr>
            <p:nvPr/>
          </p:nvSpPr>
          <p:spPr bwMode="auto">
            <a:xfrm>
              <a:off x="2855913" y="4843463"/>
              <a:ext cx="14288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Oval 198"/>
            <p:cNvSpPr>
              <a:spLocks noChangeArrowheads="1"/>
            </p:cNvSpPr>
            <p:nvPr/>
          </p:nvSpPr>
          <p:spPr bwMode="auto">
            <a:xfrm>
              <a:off x="2635250" y="4332288"/>
              <a:ext cx="15875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2" name="Freeform 199"/>
            <p:cNvSpPr>
              <a:spLocks/>
            </p:cNvSpPr>
            <p:nvPr/>
          </p:nvSpPr>
          <p:spPr bwMode="auto">
            <a:xfrm>
              <a:off x="2635250" y="4187825"/>
              <a:ext cx="15875" cy="14288"/>
            </a:xfrm>
            <a:custGeom>
              <a:avLst/>
              <a:gdLst>
                <a:gd name="T0" fmla="*/ 0 w 9"/>
                <a:gd name="T1" fmla="*/ 4 h 8"/>
                <a:gd name="T2" fmla="*/ 4 w 9"/>
                <a:gd name="T3" fmla="*/ 8 h 8"/>
                <a:gd name="T4" fmla="*/ 9 w 9"/>
                <a:gd name="T5" fmla="*/ 4 h 8"/>
                <a:gd name="T6" fmla="*/ 4 w 9"/>
                <a:gd name="T7" fmla="*/ 0 h 8"/>
                <a:gd name="T8" fmla="*/ 3 w 9"/>
                <a:gd name="T9" fmla="*/ 0 h 8"/>
                <a:gd name="T10" fmla="*/ 0 w 9"/>
                <a:gd name="T1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8">
                  <a:moveTo>
                    <a:pt x="0" y="4"/>
                  </a:moveTo>
                  <a:cubicBezTo>
                    <a:pt x="1" y="6"/>
                    <a:pt x="2" y="8"/>
                    <a:pt x="4" y="8"/>
                  </a:cubicBezTo>
                  <a:cubicBezTo>
                    <a:pt x="7" y="8"/>
                    <a:pt x="9" y="6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1"/>
                    <a:pt x="1" y="3"/>
                    <a:pt x="0" y="4"/>
                  </a:cubicBezTo>
                  <a:close/>
                </a:path>
              </a:pathLst>
            </a:cu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3" name="Oval 200"/>
            <p:cNvSpPr>
              <a:spLocks noChangeArrowheads="1"/>
            </p:cNvSpPr>
            <p:nvPr/>
          </p:nvSpPr>
          <p:spPr bwMode="auto">
            <a:xfrm>
              <a:off x="2562225" y="4405313"/>
              <a:ext cx="15875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4" name="Oval 201"/>
            <p:cNvSpPr>
              <a:spLocks noChangeArrowheads="1"/>
            </p:cNvSpPr>
            <p:nvPr/>
          </p:nvSpPr>
          <p:spPr bwMode="auto">
            <a:xfrm>
              <a:off x="2490788" y="4625975"/>
              <a:ext cx="14288" cy="14288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5" name="Oval 202"/>
            <p:cNvSpPr>
              <a:spLocks noChangeArrowheads="1"/>
            </p:cNvSpPr>
            <p:nvPr/>
          </p:nvSpPr>
          <p:spPr bwMode="auto">
            <a:xfrm>
              <a:off x="2635250" y="4479925"/>
              <a:ext cx="15875" cy="12700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Oval 203"/>
            <p:cNvSpPr>
              <a:spLocks noChangeArrowheads="1"/>
            </p:cNvSpPr>
            <p:nvPr/>
          </p:nvSpPr>
          <p:spPr bwMode="auto">
            <a:xfrm>
              <a:off x="2417763" y="4697413"/>
              <a:ext cx="14288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7" name="Oval 204"/>
            <p:cNvSpPr>
              <a:spLocks noChangeArrowheads="1"/>
            </p:cNvSpPr>
            <p:nvPr/>
          </p:nvSpPr>
          <p:spPr bwMode="auto">
            <a:xfrm>
              <a:off x="2562225" y="4697413"/>
              <a:ext cx="15875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Oval 206"/>
            <p:cNvSpPr>
              <a:spLocks noChangeArrowheads="1"/>
            </p:cNvSpPr>
            <p:nvPr/>
          </p:nvSpPr>
          <p:spPr bwMode="auto">
            <a:xfrm>
              <a:off x="2562225" y="4552950"/>
              <a:ext cx="15875" cy="12700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207"/>
            <p:cNvSpPr>
              <a:spLocks/>
            </p:cNvSpPr>
            <p:nvPr/>
          </p:nvSpPr>
          <p:spPr bwMode="auto">
            <a:xfrm>
              <a:off x="2490788" y="4770438"/>
              <a:ext cx="14288" cy="15875"/>
            </a:xfrm>
            <a:custGeom>
              <a:avLst/>
              <a:gdLst>
                <a:gd name="T0" fmla="*/ 4 w 8"/>
                <a:gd name="T1" fmla="*/ 9 h 9"/>
                <a:gd name="T2" fmla="*/ 8 w 8"/>
                <a:gd name="T3" fmla="*/ 4 h 9"/>
                <a:gd name="T4" fmla="*/ 4 w 8"/>
                <a:gd name="T5" fmla="*/ 0 h 9"/>
                <a:gd name="T6" fmla="*/ 0 w 8"/>
                <a:gd name="T7" fmla="*/ 3 h 9"/>
                <a:gd name="T8" fmla="*/ 0 w 8"/>
                <a:gd name="T9" fmla="*/ 4 h 9"/>
                <a:gd name="T10" fmla="*/ 0 w 8"/>
                <a:gd name="T11" fmla="*/ 6 h 9"/>
                <a:gd name="T12" fmla="*/ 4 w 8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cubicBezTo>
                    <a:pt x="6" y="9"/>
                    <a:pt x="8" y="7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8"/>
                    <a:pt x="2" y="9"/>
                    <a:pt x="4" y="9"/>
                  </a:cubicBezTo>
                  <a:close/>
                </a:path>
              </a:pathLst>
            </a:cu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Oval 208"/>
            <p:cNvSpPr>
              <a:spLocks noChangeArrowheads="1"/>
            </p:cNvSpPr>
            <p:nvPr/>
          </p:nvSpPr>
          <p:spPr bwMode="auto">
            <a:xfrm>
              <a:off x="2417763" y="4843463"/>
              <a:ext cx="14288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Oval 209"/>
            <p:cNvSpPr>
              <a:spLocks noChangeArrowheads="1"/>
            </p:cNvSpPr>
            <p:nvPr/>
          </p:nvSpPr>
          <p:spPr bwMode="auto">
            <a:xfrm>
              <a:off x="2562225" y="4843463"/>
              <a:ext cx="15875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Oval 210"/>
            <p:cNvSpPr>
              <a:spLocks noChangeArrowheads="1"/>
            </p:cNvSpPr>
            <p:nvPr/>
          </p:nvSpPr>
          <p:spPr bwMode="auto">
            <a:xfrm>
              <a:off x="2344738" y="4770438"/>
              <a:ext cx="14288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Oval 211"/>
            <p:cNvSpPr>
              <a:spLocks noChangeArrowheads="1"/>
            </p:cNvSpPr>
            <p:nvPr/>
          </p:nvSpPr>
          <p:spPr bwMode="auto">
            <a:xfrm>
              <a:off x="2271713" y="4843463"/>
              <a:ext cx="14288" cy="15875"/>
            </a:xfrm>
            <a:prstGeom prst="ellipse">
              <a:avLst/>
            </a:pr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12"/>
            <p:cNvSpPr>
              <a:spLocks/>
            </p:cNvSpPr>
            <p:nvPr/>
          </p:nvSpPr>
          <p:spPr bwMode="auto">
            <a:xfrm>
              <a:off x="2497138" y="2670175"/>
              <a:ext cx="725488" cy="717550"/>
            </a:xfrm>
            <a:custGeom>
              <a:avLst/>
              <a:gdLst>
                <a:gd name="T0" fmla="*/ 396 w 417"/>
                <a:gd name="T1" fmla="*/ 224 h 412"/>
                <a:gd name="T2" fmla="*/ 123 w 417"/>
                <a:gd name="T3" fmla="*/ 394 h 412"/>
                <a:gd name="T4" fmla="*/ 39 w 417"/>
                <a:gd name="T5" fmla="*/ 178 h 412"/>
                <a:gd name="T6" fmla="*/ 249 w 417"/>
                <a:gd name="T7" fmla="*/ 18 h 412"/>
                <a:gd name="T8" fmla="*/ 396 w 417"/>
                <a:gd name="T9" fmla="*/ 224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7" h="412">
                  <a:moveTo>
                    <a:pt x="396" y="224"/>
                  </a:moveTo>
                  <a:cubicBezTo>
                    <a:pt x="372" y="349"/>
                    <a:pt x="208" y="412"/>
                    <a:pt x="123" y="394"/>
                  </a:cubicBezTo>
                  <a:cubicBezTo>
                    <a:pt x="37" y="377"/>
                    <a:pt x="0" y="281"/>
                    <a:pt x="39" y="178"/>
                  </a:cubicBezTo>
                  <a:cubicBezTo>
                    <a:pt x="81" y="69"/>
                    <a:pt x="164" y="0"/>
                    <a:pt x="249" y="18"/>
                  </a:cubicBezTo>
                  <a:cubicBezTo>
                    <a:pt x="335" y="36"/>
                    <a:pt x="417" y="116"/>
                    <a:pt x="396" y="224"/>
                  </a:cubicBezTo>
                  <a:close/>
                </a:path>
              </a:pathLst>
            </a:custGeom>
            <a:solidFill>
              <a:srgbClr val="F4E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2601913" y="2462213"/>
              <a:ext cx="866775" cy="966788"/>
            </a:xfrm>
            <a:custGeom>
              <a:avLst/>
              <a:gdLst>
                <a:gd name="T0" fmla="*/ 257 w 498"/>
                <a:gd name="T1" fmla="*/ 203 h 555"/>
                <a:gd name="T2" fmla="*/ 276 w 498"/>
                <a:gd name="T3" fmla="*/ 301 h 555"/>
                <a:gd name="T4" fmla="*/ 320 w 498"/>
                <a:gd name="T5" fmla="*/ 292 h 555"/>
                <a:gd name="T6" fmla="*/ 322 w 498"/>
                <a:gd name="T7" fmla="*/ 343 h 555"/>
                <a:gd name="T8" fmla="*/ 274 w 498"/>
                <a:gd name="T9" fmla="*/ 364 h 555"/>
                <a:gd name="T10" fmla="*/ 250 w 498"/>
                <a:gd name="T11" fmla="*/ 533 h 555"/>
                <a:gd name="T12" fmla="*/ 384 w 498"/>
                <a:gd name="T13" fmla="*/ 533 h 555"/>
                <a:gd name="T14" fmla="*/ 467 w 498"/>
                <a:gd name="T15" fmla="*/ 376 h 555"/>
                <a:gd name="T16" fmla="*/ 372 w 498"/>
                <a:gd name="T17" fmla="*/ 393 h 555"/>
                <a:gd name="T18" fmla="*/ 403 w 498"/>
                <a:gd name="T19" fmla="*/ 273 h 555"/>
                <a:gd name="T20" fmla="*/ 376 w 498"/>
                <a:gd name="T21" fmla="*/ 94 h 555"/>
                <a:gd name="T22" fmla="*/ 106 w 498"/>
                <a:gd name="T23" fmla="*/ 79 h 555"/>
                <a:gd name="T24" fmla="*/ 19 w 498"/>
                <a:gd name="T25" fmla="*/ 213 h 555"/>
                <a:gd name="T26" fmla="*/ 257 w 498"/>
                <a:gd name="T27" fmla="*/ 203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8" h="555">
                  <a:moveTo>
                    <a:pt x="257" y="203"/>
                  </a:moveTo>
                  <a:cubicBezTo>
                    <a:pt x="247" y="226"/>
                    <a:pt x="227" y="302"/>
                    <a:pt x="276" y="301"/>
                  </a:cubicBezTo>
                  <a:cubicBezTo>
                    <a:pt x="292" y="301"/>
                    <a:pt x="302" y="277"/>
                    <a:pt x="320" y="292"/>
                  </a:cubicBezTo>
                  <a:cubicBezTo>
                    <a:pt x="334" y="303"/>
                    <a:pt x="330" y="330"/>
                    <a:pt x="322" y="343"/>
                  </a:cubicBezTo>
                  <a:cubicBezTo>
                    <a:pt x="311" y="363"/>
                    <a:pt x="295" y="362"/>
                    <a:pt x="274" y="364"/>
                  </a:cubicBezTo>
                  <a:cubicBezTo>
                    <a:pt x="242" y="412"/>
                    <a:pt x="172" y="491"/>
                    <a:pt x="250" y="533"/>
                  </a:cubicBezTo>
                  <a:cubicBezTo>
                    <a:pt x="290" y="555"/>
                    <a:pt x="344" y="554"/>
                    <a:pt x="384" y="533"/>
                  </a:cubicBezTo>
                  <a:cubicBezTo>
                    <a:pt x="430" y="508"/>
                    <a:pt x="498" y="433"/>
                    <a:pt x="467" y="376"/>
                  </a:cubicBezTo>
                  <a:cubicBezTo>
                    <a:pt x="444" y="332"/>
                    <a:pt x="381" y="347"/>
                    <a:pt x="372" y="393"/>
                  </a:cubicBezTo>
                  <a:cubicBezTo>
                    <a:pt x="357" y="348"/>
                    <a:pt x="388" y="313"/>
                    <a:pt x="403" y="273"/>
                  </a:cubicBezTo>
                  <a:cubicBezTo>
                    <a:pt x="426" y="213"/>
                    <a:pt x="414" y="145"/>
                    <a:pt x="376" y="94"/>
                  </a:cubicBezTo>
                  <a:cubicBezTo>
                    <a:pt x="317" y="14"/>
                    <a:pt x="170" y="0"/>
                    <a:pt x="106" y="79"/>
                  </a:cubicBezTo>
                  <a:cubicBezTo>
                    <a:pt x="75" y="118"/>
                    <a:pt x="0" y="167"/>
                    <a:pt x="19" y="213"/>
                  </a:cubicBezTo>
                  <a:cubicBezTo>
                    <a:pt x="19" y="213"/>
                    <a:pt x="191" y="230"/>
                    <a:pt x="257" y="203"/>
                  </a:cubicBez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14"/>
            <p:cNvSpPr>
              <a:spLocks/>
            </p:cNvSpPr>
            <p:nvPr/>
          </p:nvSpPr>
          <p:spPr bwMode="auto">
            <a:xfrm>
              <a:off x="2614613" y="2901950"/>
              <a:ext cx="101600" cy="71438"/>
            </a:xfrm>
            <a:custGeom>
              <a:avLst/>
              <a:gdLst>
                <a:gd name="T0" fmla="*/ 6 w 58"/>
                <a:gd name="T1" fmla="*/ 36 h 41"/>
                <a:gd name="T2" fmla="*/ 0 w 58"/>
                <a:gd name="T3" fmla="*/ 22 h 41"/>
                <a:gd name="T4" fmla="*/ 0 w 58"/>
                <a:gd name="T5" fmla="*/ 22 h 41"/>
                <a:gd name="T6" fmla="*/ 7 w 58"/>
                <a:gd name="T7" fmla="*/ 0 h 41"/>
                <a:gd name="T8" fmla="*/ 7 w 58"/>
                <a:gd name="T9" fmla="*/ 0 h 41"/>
                <a:gd name="T10" fmla="*/ 7 w 58"/>
                <a:gd name="T11" fmla="*/ 0 h 41"/>
                <a:gd name="T12" fmla="*/ 12 w 58"/>
                <a:gd name="T13" fmla="*/ 3 h 41"/>
                <a:gd name="T14" fmla="*/ 5 w 58"/>
                <a:gd name="T15" fmla="*/ 22 h 41"/>
                <a:gd name="T16" fmla="*/ 5 w 58"/>
                <a:gd name="T17" fmla="*/ 22 h 41"/>
                <a:gd name="T18" fmla="*/ 20 w 58"/>
                <a:gd name="T19" fmla="*/ 35 h 41"/>
                <a:gd name="T20" fmla="*/ 20 w 58"/>
                <a:gd name="T21" fmla="*/ 35 h 41"/>
                <a:gd name="T22" fmla="*/ 52 w 58"/>
                <a:gd name="T23" fmla="*/ 8 h 41"/>
                <a:gd name="T24" fmla="*/ 52 w 58"/>
                <a:gd name="T25" fmla="*/ 8 h 41"/>
                <a:gd name="T26" fmla="*/ 58 w 58"/>
                <a:gd name="T27" fmla="*/ 9 h 41"/>
                <a:gd name="T28" fmla="*/ 20 w 58"/>
                <a:gd name="T29" fmla="*/ 41 h 41"/>
                <a:gd name="T30" fmla="*/ 20 w 58"/>
                <a:gd name="T31" fmla="*/ 41 h 41"/>
                <a:gd name="T32" fmla="*/ 6 w 58"/>
                <a:gd name="T33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41">
                  <a:moveTo>
                    <a:pt x="6" y="36"/>
                  </a:moveTo>
                  <a:cubicBezTo>
                    <a:pt x="2" y="33"/>
                    <a:pt x="0" y="28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6"/>
                    <a:pt x="2" y="8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7" y="11"/>
                    <a:pt x="5" y="17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31"/>
                    <a:pt x="12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32" y="35"/>
                    <a:pt x="47" y="27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2" y="31"/>
                    <a:pt x="35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5" y="41"/>
                    <a:pt x="10" y="39"/>
                    <a:pt x="6" y="36"/>
                  </a:cubicBezTo>
                  <a:close/>
                </a:path>
              </a:pathLst>
            </a:custGeom>
            <a:solidFill>
              <a:srgbClr val="B27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15"/>
            <p:cNvSpPr>
              <a:spLocks/>
            </p:cNvSpPr>
            <p:nvPr/>
          </p:nvSpPr>
          <p:spPr bwMode="auto">
            <a:xfrm>
              <a:off x="2811463" y="2925763"/>
              <a:ext cx="101600" cy="68263"/>
            </a:xfrm>
            <a:custGeom>
              <a:avLst/>
              <a:gdLst>
                <a:gd name="T0" fmla="*/ 6 w 58"/>
                <a:gd name="T1" fmla="*/ 34 h 39"/>
                <a:gd name="T2" fmla="*/ 0 w 58"/>
                <a:gd name="T3" fmla="*/ 21 h 39"/>
                <a:gd name="T4" fmla="*/ 0 w 58"/>
                <a:gd name="T5" fmla="*/ 21 h 39"/>
                <a:gd name="T6" fmla="*/ 8 w 58"/>
                <a:gd name="T7" fmla="*/ 0 h 39"/>
                <a:gd name="T8" fmla="*/ 8 w 58"/>
                <a:gd name="T9" fmla="*/ 0 h 39"/>
                <a:gd name="T10" fmla="*/ 8 w 58"/>
                <a:gd name="T11" fmla="*/ 0 h 39"/>
                <a:gd name="T12" fmla="*/ 13 w 58"/>
                <a:gd name="T13" fmla="*/ 3 h 39"/>
                <a:gd name="T14" fmla="*/ 6 w 58"/>
                <a:gd name="T15" fmla="*/ 21 h 39"/>
                <a:gd name="T16" fmla="*/ 6 w 58"/>
                <a:gd name="T17" fmla="*/ 21 h 39"/>
                <a:gd name="T18" fmla="*/ 20 w 58"/>
                <a:gd name="T19" fmla="*/ 33 h 39"/>
                <a:gd name="T20" fmla="*/ 20 w 58"/>
                <a:gd name="T21" fmla="*/ 33 h 39"/>
                <a:gd name="T22" fmla="*/ 52 w 58"/>
                <a:gd name="T23" fmla="*/ 7 h 39"/>
                <a:gd name="T24" fmla="*/ 52 w 58"/>
                <a:gd name="T25" fmla="*/ 7 h 39"/>
                <a:gd name="T26" fmla="*/ 58 w 58"/>
                <a:gd name="T27" fmla="*/ 9 h 39"/>
                <a:gd name="T28" fmla="*/ 20 w 58"/>
                <a:gd name="T29" fmla="*/ 39 h 39"/>
                <a:gd name="T30" fmla="*/ 20 w 58"/>
                <a:gd name="T31" fmla="*/ 39 h 39"/>
                <a:gd name="T32" fmla="*/ 6 w 58"/>
                <a:gd name="T3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9">
                  <a:moveTo>
                    <a:pt x="6" y="34"/>
                  </a:moveTo>
                  <a:cubicBezTo>
                    <a:pt x="3" y="32"/>
                    <a:pt x="0" y="27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3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8" y="11"/>
                    <a:pt x="6" y="17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9"/>
                    <a:pt x="11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31" y="33"/>
                    <a:pt x="47" y="24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2" y="28"/>
                    <a:pt x="34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5" y="39"/>
                    <a:pt x="10" y="37"/>
                    <a:pt x="6" y="34"/>
                  </a:cubicBezTo>
                  <a:close/>
                </a:path>
              </a:pathLst>
            </a:custGeom>
            <a:solidFill>
              <a:srgbClr val="B27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16"/>
            <p:cNvSpPr>
              <a:spLocks noEditPoints="1"/>
            </p:cNvSpPr>
            <p:nvPr/>
          </p:nvSpPr>
          <p:spPr bwMode="auto">
            <a:xfrm>
              <a:off x="1485900" y="3417888"/>
              <a:ext cx="2705100" cy="774700"/>
            </a:xfrm>
            <a:custGeom>
              <a:avLst/>
              <a:gdLst>
                <a:gd name="T0" fmla="*/ 1535 w 1552"/>
                <a:gd name="T1" fmla="*/ 9 h 445"/>
                <a:gd name="T2" fmla="*/ 1506 w 1552"/>
                <a:gd name="T3" fmla="*/ 12 h 445"/>
                <a:gd name="T4" fmla="*/ 1322 w 1552"/>
                <a:gd name="T5" fmla="*/ 257 h 445"/>
                <a:gd name="T6" fmla="*/ 1251 w 1552"/>
                <a:gd name="T7" fmla="*/ 256 h 445"/>
                <a:gd name="T8" fmla="*/ 1253 w 1552"/>
                <a:gd name="T9" fmla="*/ 240 h 445"/>
                <a:gd name="T10" fmla="*/ 1126 w 1552"/>
                <a:gd name="T11" fmla="*/ 57 h 445"/>
                <a:gd name="T12" fmla="*/ 1144 w 1552"/>
                <a:gd name="T13" fmla="*/ 250 h 445"/>
                <a:gd name="T14" fmla="*/ 1196 w 1552"/>
                <a:gd name="T15" fmla="*/ 284 h 445"/>
                <a:gd name="T16" fmla="*/ 1018 w 1552"/>
                <a:gd name="T17" fmla="*/ 366 h 445"/>
                <a:gd name="T18" fmla="*/ 879 w 1552"/>
                <a:gd name="T19" fmla="*/ 97 h 445"/>
                <a:gd name="T20" fmla="*/ 882 w 1552"/>
                <a:gd name="T21" fmla="*/ 70 h 445"/>
                <a:gd name="T22" fmla="*/ 675 w 1552"/>
                <a:gd name="T23" fmla="*/ 58 h 445"/>
                <a:gd name="T24" fmla="*/ 676 w 1552"/>
                <a:gd name="T25" fmla="*/ 65 h 445"/>
                <a:gd name="T26" fmla="*/ 534 w 1552"/>
                <a:gd name="T27" fmla="*/ 358 h 445"/>
                <a:gd name="T28" fmla="*/ 356 w 1552"/>
                <a:gd name="T29" fmla="*/ 275 h 445"/>
                <a:gd name="T30" fmla="*/ 407 w 1552"/>
                <a:gd name="T31" fmla="*/ 241 h 445"/>
                <a:gd name="T32" fmla="*/ 426 w 1552"/>
                <a:gd name="T33" fmla="*/ 48 h 445"/>
                <a:gd name="T34" fmla="*/ 298 w 1552"/>
                <a:gd name="T35" fmla="*/ 231 h 445"/>
                <a:gd name="T36" fmla="*/ 301 w 1552"/>
                <a:gd name="T37" fmla="*/ 248 h 445"/>
                <a:gd name="T38" fmla="*/ 230 w 1552"/>
                <a:gd name="T39" fmla="*/ 249 h 445"/>
                <a:gd name="T40" fmla="*/ 46 w 1552"/>
                <a:gd name="T41" fmla="*/ 3 h 445"/>
                <a:gd name="T42" fmla="*/ 17 w 1552"/>
                <a:gd name="T43" fmla="*/ 0 h 445"/>
                <a:gd name="T44" fmla="*/ 159 w 1552"/>
                <a:gd name="T45" fmla="*/ 275 h 445"/>
                <a:gd name="T46" fmla="*/ 312 w 1552"/>
                <a:gd name="T47" fmla="*/ 288 h 445"/>
                <a:gd name="T48" fmla="*/ 583 w 1552"/>
                <a:gd name="T49" fmla="*/ 394 h 445"/>
                <a:gd name="T50" fmla="*/ 693 w 1552"/>
                <a:gd name="T51" fmla="*/ 220 h 445"/>
                <a:gd name="T52" fmla="*/ 712 w 1552"/>
                <a:gd name="T53" fmla="*/ 385 h 445"/>
                <a:gd name="T54" fmla="*/ 689 w 1552"/>
                <a:gd name="T55" fmla="*/ 409 h 445"/>
                <a:gd name="T56" fmla="*/ 772 w 1552"/>
                <a:gd name="T57" fmla="*/ 407 h 445"/>
                <a:gd name="T58" fmla="*/ 776 w 1552"/>
                <a:gd name="T59" fmla="*/ 407 h 445"/>
                <a:gd name="T60" fmla="*/ 868 w 1552"/>
                <a:gd name="T61" fmla="*/ 419 h 445"/>
                <a:gd name="T62" fmla="*/ 844 w 1552"/>
                <a:gd name="T63" fmla="*/ 392 h 445"/>
                <a:gd name="T64" fmla="*/ 862 w 1552"/>
                <a:gd name="T65" fmla="*/ 240 h 445"/>
                <a:gd name="T66" fmla="*/ 969 w 1552"/>
                <a:gd name="T67" fmla="*/ 403 h 445"/>
                <a:gd name="T68" fmla="*/ 1239 w 1552"/>
                <a:gd name="T69" fmla="*/ 297 h 445"/>
                <a:gd name="T70" fmla="*/ 1393 w 1552"/>
                <a:gd name="T71" fmla="*/ 283 h 445"/>
                <a:gd name="T72" fmla="*/ 1535 w 1552"/>
                <a:gd name="T73" fmla="*/ 9 h 445"/>
                <a:gd name="T74" fmla="*/ 1211 w 1552"/>
                <a:gd name="T75" fmla="*/ 234 h 445"/>
                <a:gd name="T76" fmla="*/ 1209 w 1552"/>
                <a:gd name="T77" fmla="*/ 243 h 445"/>
                <a:gd name="T78" fmla="*/ 1141 w 1552"/>
                <a:gd name="T79" fmla="*/ 108 h 445"/>
                <a:gd name="T80" fmla="*/ 1211 w 1552"/>
                <a:gd name="T81" fmla="*/ 234 h 445"/>
                <a:gd name="T82" fmla="*/ 340 w 1552"/>
                <a:gd name="T83" fmla="*/ 225 h 445"/>
                <a:gd name="T84" fmla="*/ 410 w 1552"/>
                <a:gd name="T85" fmla="*/ 99 h 445"/>
                <a:gd name="T86" fmla="*/ 342 w 1552"/>
                <a:gd name="T87" fmla="*/ 235 h 445"/>
                <a:gd name="T88" fmla="*/ 340 w 1552"/>
                <a:gd name="T89" fmla="*/ 22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52" h="445">
                  <a:moveTo>
                    <a:pt x="1535" y="9"/>
                  </a:moveTo>
                  <a:cubicBezTo>
                    <a:pt x="1506" y="12"/>
                    <a:pt x="1506" y="12"/>
                    <a:pt x="1506" y="12"/>
                  </a:cubicBezTo>
                  <a:cubicBezTo>
                    <a:pt x="1513" y="61"/>
                    <a:pt x="1492" y="236"/>
                    <a:pt x="1322" y="257"/>
                  </a:cubicBezTo>
                  <a:cubicBezTo>
                    <a:pt x="1295" y="261"/>
                    <a:pt x="1271" y="260"/>
                    <a:pt x="1251" y="256"/>
                  </a:cubicBezTo>
                  <a:cubicBezTo>
                    <a:pt x="1252" y="251"/>
                    <a:pt x="1253" y="246"/>
                    <a:pt x="1253" y="240"/>
                  </a:cubicBezTo>
                  <a:cubicBezTo>
                    <a:pt x="1279" y="39"/>
                    <a:pt x="1168" y="32"/>
                    <a:pt x="1126" y="57"/>
                  </a:cubicBezTo>
                  <a:cubicBezTo>
                    <a:pt x="1088" y="79"/>
                    <a:pt x="1067" y="170"/>
                    <a:pt x="1144" y="250"/>
                  </a:cubicBezTo>
                  <a:cubicBezTo>
                    <a:pt x="1158" y="264"/>
                    <a:pt x="1175" y="275"/>
                    <a:pt x="1196" y="284"/>
                  </a:cubicBezTo>
                  <a:cubicBezTo>
                    <a:pt x="1158" y="368"/>
                    <a:pt x="1074" y="395"/>
                    <a:pt x="1018" y="366"/>
                  </a:cubicBezTo>
                  <a:cubicBezTo>
                    <a:pt x="918" y="315"/>
                    <a:pt x="887" y="161"/>
                    <a:pt x="879" y="97"/>
                  </a:cubicBezTo>
                  <a:cubicBezTo>
                    <a:pt x="882" y="70"/>
                    <a:pt x="882" y="70"/>
                    <a:pt x="882" y="70"/>
                  </a:cubicBezTo>
                  <a:cubicBezTo>
                    <a:pt x="767" y="14"/>
                    <a:pt x="675" y="58"/>
                    <a:pt x="675" y="58"/>
                  </a:cubicBezTo>
                  <a:cubicBezTo>
                    <a:pt x="676" y="65"/>
                    <a:pt x="676" y="65"/>
                    <a:pt x="676" y="65"/>
                  </a:cubicBezTo>
                  <a:cubicBezTo>
                    <a:pt x="672" y="100"/>
                    <a:pt x="649" y="298"/>
                    <a:pt x="534" y="358"/>
                  </a:cubicBezTo>
                  <a:cubicBezTo>
                    <a:pt x="478" y="386"/>
                    <a:pt x="394" y="360"/>
                    <a:pt x="356" y="275"/>
                  </a:cubicBezTo>
                  <a:cubicBezTo>
                    <a:pt x="376" y="267"/>
                    <a:pt x="394" y="255"/>
                    <a:pt x="407" y="241"/>
                  </a:cubicBezTo>
                  <a:cubicBezTo>
                    <a:pt x="484" y="161"/>
                    <a:pt x="463" y="70"/>
                    <a:pt x="426" y="48"/>
                  </a:cubicBezTo>
                  <a:cubicBezTo>
                    <a:pt x="384" y="23"/>
                    <a:pt x="272" y="31"/>
                    <a:pt x="298" y="231"/>
                  </a:cubicBezTo>
                  <a:cubicBezTo>
                    <a:pt x="299" y="237"/>
                    <a:pt x="300" y="242"/>
                    <a:pt x="301" y="248"/>
                  </a:cubicBezTo>
                  <a:cubicBezTo>
                    <a:pt x="281" y="251"/>
                    <a:pt x="257" y="252"/>
                    <a:pt x="230" y="249"/>
                  </a:cubicBezTo>
                  <a:cubicBezTo>
                    <a:pt x="60" y="227"/>
                    <a:pt x="38" y="52"/>
                    <a:pt x="46" y="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0" y="215"/>
                    <a:pt x="159" y="275"/>
                  </a:cubicBezTo>
                  <a:cubicBezTo>
                    <a:pt x="210" y="294"/>
                    <a:pt x="265" y="297"/>
                    <a:pt x="312" y="288"/>
                  </a:cubicBezTo>
                  <a:cubicBezTo>
                    <a:pt x="364" y="425"/>
                    <a:pt x="521" y="436"/>
                    <a:pt x="583" y="394"/>
                  </a:cubicBezTo>
                  <a:cubicBezTo>
                    <a:pt x="635" y="358"/>
                    <a:pt x="673" y="289"/>
                    <a:pt x="693" y="220"/>
                  </a:cubicBezTo>
                  <a:cubicBezTo>
                    <a:pt x="712" y="385"/>
                    <a:pt x="712" y="385"/>
                    <a:pt x="712" y="385"/>
                  </a:cubicBezTo>
                  <a:cubicBezTo>
                    <a:pt x="704" y="392"/>
                    <a:pt x="689" y="409"/>
                    <a:pt x="689" y="409"/>
                  </a:cubicBezTo>
                  <a:cubicBezTo>
                    <a:pt x="693" y="436"/>
                    <a:pt x="759" y="412"/>
                    <a:pt x="772" y="407"/>
                  </a:cubicBezTo>
                  <a:cubicBezTo>
                    <a:pt x="773" y="407"/>
                    <a:pt x="775" y="407"/>
                    <a:pt x="776" y="407"/>
                  </a:cubicBezTo>
                  <a:cubicBezTo>
                    <a:pt x="840" y="444"/>
                    <a:pt x="872" y="423"/>
                    <a:pt x="868" y="419"/>
                  </a:cubicBezTo>
                  <a:cubicBezTo>
                    <a:pt x="865" y="414"/>
                    <a:pt x="849" y="397"/>
                    <a:pt x="844" y="392"/>
                  </a:cubicBezTo>
                  <a:cubicBezTo>
                    <a:pt x="862" y="240"/>
                    <a:pt x="862" y="240"/>
                    <a:pt x="862" y="240"/>
                  </a:cubicBezTo>
                  <a:cubicBezTo>
                    <a:pt x="883" y="305"/>
                    <a:pt x="920" y="369"/>
                    <a:pt x="969" y="403"/>
                  </a:cubicBezTo>
                  <a:cubicBezTo>
                    <a:pt x="1031" y="445"/>
                    <a:pt x="1188" y="434"/>
                    <a:pt x="1239" y="297"/>
                  </a:cubicBezTo>
                  <a:cubicBezTo>
                    <a:pt x="1287" y="306"/>
                    <a:pt x="1342" y="303"/>
                    <a:pt x="1393" y="283"/>
                  </a:cubicBezTo>
                  <a:cubicBezTo>
                    <a:pt x="1552" y="224"/>
                    <a:pt x="1535" y="9"/>
                    <a:pt x="1535" y="9"/>
                  </a:cubicBezTo>
                  <a:close/>
                  <a:moveTo>
                    <a:pt x="1211" y="234"/>
                  </a:moveTo>
                  <a:cubicBezTo>
                    <a:pt x="1211" y="237"/>
                    <a:pt x="1210" y="240"/>
                    <a:pt x="1209" y="243"/>
                  </a:cubicBezTo>
                  <a:cubicBezTo>
                    <a:pt x="1138" y="209"/>
                    <a:pt x="1126" y="130"/>
                    <a:pt x="1141" y="108"/>
                  </a:cubicBezTo>
                  <a:cubicBezTo>
                    <a:pt x="1163" y="77"/>
                    <a:pt x="1234" y="111"/>
                    <a:pt x="1211" y="234"/>
                  </a:cubicBezTo>
                  <a:close/>
                  <a:moveTo>
                    <a:pt x="340" y="225"/>
                  </a:moveTo>
                  <a:cubicBezTo>
                    <a:pt x="317" y="102"/>
                    <a:pt x="388" y="68"/>
                    <a:pt x="410" y="99"/>
                  </a:cubicBezTo>
                  <a:cubicBezTo>
                    <a:pt x="426" y="121"/>
                    <a:pt x="414" y="200"/>
                    <a:pt x="342" y="235"/>
                  </a:cubicBezTo>
                  <a:cubicBezTo>
                    <a:pt x="342" y="231"/>
                    <a:pt x="341" y="228"/>
                    <a:pt x="340" y="225"/>
                  </a:cubicBezTo>
                  <a:close/>
                </a:path>
              </a:pathLst>
            </a:custGeom>
            <a:solidFill>
              <a:srgbClr val="1817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17"/>
            <p:cNvSpPr>
              <a:spLocks/>
            </p:cNvSpPr>
            <p:nvPr/>
          </p:nvSpPr>
          <p:spPr bwMode="auto">
            <a:xfrm>
              <a:off x="2574925" y="2890838"/>
              <a:ext cx="209550" cy="201613"/>
            </a:xfrm>
            <a:custGeom>
              <a:avLst/>
              <a:gdLst>
                <a:gd name="T0" fmla="*/ 3 w 120"/>
                <a:gd name="T1" fmla="*/ 89 h 116"/>
                <a:gd name="T2" fmla="*/ 3 w 120"/>
                <a:gd name="T3" fmla="*/ 89 h 116"/>
                <a:gd name="T4" fmla="*/ 3 w 120"/>
                <a:gd name="T5" fmla="*/ 89 h 116"/>
                <a:gd name="T6" fmla="*/ 3 w 120"/>
                <a:gd name="T7" fmla="*/ 89 h 116"/>
                <a:gd name="T8" fmla="*/ 3 w 120"/>
                <a:gd name="T9" fmla="*/ 89 h 116"/>
                <a:gd name="T10" fmla="*/ 3 w 120"/>
                <a:gd name="T11" fmla="*/ 89 h 116"/>
                <a:gd name="T12" fmla="*/ 1 w 120"/>
                <a:gd name="T13" fmla="*/ 88 h 116"/>
                <a:gd name="T14" fmla="*/ 1 w 120"/>
                <a:gd name="T15" fmla="*/ 88 h 116"/>
                <a:gd name="T16" fmla="*/ 0 w 120"/>
                <a:gd name="T17" fmla="*/ 86 h 116"/>
                <a:gd name="T18" fmla="*/ 0 w 120"/>
                <a:gd name="T19" fmla="*/ 86 h 116"/>
                <a:gd name="T20" fmla="*/ 2 w 120"/>
                <a:gd name="T21" fmla="*/ 83 h 116"/>
                <a:gd name="T22" fmla="*/ 2 w 120"/>
                <a:gd name="T23" fmla="*/ 83 h 116"/>
                <a:gd name="T24" fmla="*/ 2 w 120"/>
                <a:gd name="T25" fmla="*/ 83 h 116"/>
                <a:gd name="T26" fmla="*/ 2 w 120"/>
                <a:gd name="T27" fmla="*/ 83 h 116"/>
                <a:gd name="T28" fmla="*/ 3 w 120"/>
                <a:gd name="T29" fmla="*/ 83 h 116"/>
                <a:gd name="T30" fmla="*/ 3 w 120"/>
                <a:gd name="T31" fmla="*/ 83 h 116"/>
                <a:gd name="T32" fmla="*/ 4 w 120"/>
                <a:gd name="T33" fmla="*/ 83 h 116"/>
                <a:gd name="T34" fmla="*/ 4 w 120"/>
                <a:gd name="T35" fmla="*/ 83 h 116"/>
                <a:gd name="T36" fmla="*/ 4 w 120"/>
                <a:gd name="T37" fmla="*/ 83 h 116"/>
                <a:gd name="T38" fmla="*/ 35 w 120"/>
                <a:gd name="T39" fmla="*/ 80 h 116"/>
                <a:gd name="T40" fmla="*/ 35 w 120"/>
                <a:gd name="T41" fmla="*/ 80 h 116"/>
                <a:gd name="T42" fmla="*/ 78 w 120"/>
                <a:gd name="T43" fmla="*/ 81 h 116"/>
                <a:gd name="T44" fmla="*/ 78 w 120"/>
                <a:gd name="T45" fmla="*/ 81 h 116"/>
                <a:gd name="T46" fmla="*/ 84 w 120"/>
                <a:gd name="T47" fmla="*/ 81 h 116"/>
                <a:gd name="T48" fmla="*/ 84 w 120"/>
                <a:gd name="T49" fmla="*/ 81 h 116"/>
                <a:gd name="T50" fmla="*/ 114 w 120"/>
                <a:gd name="T51" fmla="*/ 0 h 116"/>
                <a:gd name="T52" fmla="*/ 114 w 120"/>
                <a:gd name="T53" fmla="*/ 0 h 116"/>
                <a:gd name="T54" fmla="*/ 120 w 120"/>
                <a:gd name="T55" fmla="*/ 3 h 116"/>
                <a:gd name="T56" fmla="*/ 89 w 120"/>
                <a:gd name="T57" fmla="*/ 85 h 116"/>
                <a:gd name="T58" fmla="*/ 89 w 120"/>
                <a:gd name="T59" fmla="*/ 85 h 116"/>
                <a:gd name="T60" fmla="*/ 88 w 120"/>
                <a:gd name="T61" fmla="*/ 87 h 116"/>
                <a:gd name="T62" fmla="*/ 86 w 120"/>
                <a:gd name="T63" fmla="*/ 87 h 116"/>
                <a:gd name="T64" fmla="*/ 78 w 120"/>
                <a:gd name="T65" fmla="*/ 87 h 116"/>
                <a:gd name="T66" fmla="*/ 78 w 120"/>
                <a:gd name="T67" fmla="*/ 87 h 116"/>
                <a:gd name="T68" fmla="*/ 35 w 120"/>
                <a:gd name="T69" fmla="*/ 86 h 116"/>
                <a:gd name="T70" fmla="*/ 35 w 120"/>
                <a:gd name="T71" fmla="*/ 86 h 116"/>
                <a:gd name="T72" fmla="*/ 17 w 120"/>
                <a:gd name="T73" fmla="*/ 87 h 116"/>
                <a:gd name="T74" fmla="*/ 17 w 120"/>
                <a:gd name="T75" fmla="*/ 87 h 116"/>
                <a:gd name="T76" fmla="*/ 75 w 120"/>
                <a:gd name="T77" fmla="*/ 111 h 116"/>
                <a:gd name="T78" fmla="*/ 75 w 120"/>
                <a:gd name="T79" fmla="*/ 111 h 116"/>
                <a:gd name="T80" fmla="*/ 72 w 120"/>
                <a:gd name="T81" fmla="*/ 116 h 116"/>
                <a:gd name="T82" fmla="*/ 3 w 120"/>
                <a:gd name="T83" fmla="*/ 8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0" h="116">
                  <a:moveTo>
                    <a:pt x="3" y="89"/>
                  </a:move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2" y="89"/>
                    <a:pt x="2" y="89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0" y="88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82"/>
                    <a:pt x="2" y="83"/>
                    <a:pt x="2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3"/>
                    <a:pt x="3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14" y="81"/>
                    <a:pt x="24" y="80"/>
                    <a:pt x="35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50" y="80"/>
                    <a:pt x="64" y="81"/>
                    <a:pt x="78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80" y="81"/>
                    <a:pt x="82" y="81"/>
                    <a:pt x="84" y="81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92" y="60"/>
                    <a:pt x="102" y="30"/>
                    <a:pt x="114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07" y="33"/>
                    <a:pt x="97" y="64"/>
                    <a:pt x="89" y="8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8" y="87"/>
                    <a:pt x="88" y="87"/>
                    <a:pt x="88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4" y="87"/>
                    <a:pt x="81" y="87"/>
                    <a:pt x="78" y="87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64" y="87"/>
                    <a:pt x="49" y="86"/>
                    <a:pt x="35" y="86"/>
                  </a:cubicBezTo>
                  <a:cubicBezTo>
                    <a:pt x="35" y="86"/>
                    <a:pt x="35" y="86"/>
                    <a:pt x="35" y="86"/>
                  </a:cubicBezTo>
                  <a:cubicBezTo>
                    <a:pt x="29" y="86"/>
                    <a:pt x="23" y="86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36" y="93"/>
                    <a:pt x="59" y="101"/>
                    <a:pt x="75" y="111"/>
                  </a:cubicBezTo>
                  <a:cubicBezTo>
                    <a:pt x="75" y="111"/>
                    <a:pt x="75" y="111"/>
                    <a:pt x="75" y="111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54" y="104"/>
                    <a:pt x="25" y="95"/>
                    <a:pt x="3" y="89"/>
                  </a:cubicBezTo>
                  <a:close/>
                </a:path>
              </a:pathLst>
            </a:custGeom>
            <a:solidFill>
              <a:srgbClr val="B27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2587625" y="3140075"/>
              <a:ext cx="184150" cy="128588"/>
            </a:xfrm>
            <a:custGeom>
              <a:avLst/>
              <a:gdLst>
                <a:gd name="T0" fmla="*/ 32 w 106"/>
                <a:gd name="T1" fmla="*/ 18 h 74"/>
                <a:gd name="T2" fmla="*/ 39 w 106"/>
                <a:gd name="T3" fmla="*/ 0 h 74"/>
                <a:gd name="T4" fmla="*/ 106 w 106"/>
                <a:gd name="T5" fmla="*/ 24 h 74"/>
                <a:gd name="T6" fmla="*/ 18 w 106"/>
                <a:gd name="T7" fmla="*/ 42 h 74"/>
                <a:gd name="T8" fmla="*/ 32 w 106"/>
                <a:gd name="T9" fmla="*/ 1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74">
                  <a:moveTo>
                    <a:pt x="32" y="18"/>
                  </a:moveTo>
                  <a:cubicBezTo>
                    <a:pt x="32" y="18"/>
                    <a:pt x="26" y="0"/>
                    <a:pt x="39" y="0"/>
                  </a:cubicBezTo>
                  <a:cubicBezTo>
                    <a:pt x="51" y="0"/>
                    <a:pt x="69" y="22"/>
                    <a:pt x="106" y="24"/>
                  </a:cubicBezTo>
                  <a:cubicBezTo>
                    <a:pt x="106" y="24"/>
                    <a:pt x="53" y="74"/>
                    <a:pt x="18" y="42"/>
                  </a:cubicBezTo>
                  <a:cubicBezTo>
                    <a:pt x="18" y="42"/>
                    <a:pt x="0" y="20"/>
                    <a:pt x="32" y="18"/>
                  </a:cubicBezTo>
                  <a:close/>
                </a:path>
              </a:pathLst>
            </a:custGeom>
            <a:solidFill>
              <a:srgbClr val="BE4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2789238" y="3303588"/>
              <a:ext cx="115888" cy="220663"/>
            </a:xfrm>
            <a:custGeom>
              <a:avLst/>
              <a:gdLst>
                <a:gd name="T0" fmla="*/ 66 w 66"/>
                <a:gd name="T1" fmla="*/ 0 h 126"/>
                <a:gd name="T2" fmla="*/ 50 w 66"/>
                <a:gd name="T3" fmla="*/ 126 h 126"/>
                <a:gd name="T4" fmla="*/ 0 w 66"/>
                <a:gd name="T5" fmla="*/ 117 h 126"/>
                <a:gd name="T6" fmla="*/ 7 w 66"/>
                <a:gd name="T7" fmla="*/ 15 h 126"/>
                <a:gd name="T8" fmla="*/ 66 w 66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26">
                  <a:moveTo>
                    <a:pt x="66" y="0"/>
                  </a:moveTo>
                  <a:cubicBezTo>
                    <a:pt x="66" y="0"/>
                    <a:pt x="39" y="84"/>
                    <a:pt x="50" y="12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20" y="53"/>
                    <a:pt x="7" y="15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F4E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2681288" y="3478213"/>
              <a:ext cx="157163" cy="134938"/>
            </a:xfrm>
            <a:custGeom>
              <a:avLst/>
              <a:gdLst>
                <a:gd name="T0" fmla="*/ 90 w 90"/>
                <a:gd name="T1" fmla="*/ 7 h 77"/>
                <a:gd name="T2" fmla="*/ 0 w 90"/>
                <a:gd name="T3" fmla="*/ 19 h 77"/>
                <a:gd name="T4" fmla="*/ 90 w 90"/>
                <a:gd name="T5" fmla="*/ 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7">
                  <a:moveTo>
                    <a:pt x="90" y="7"/>
                  </a:moveTo>
                  <a:cubicBezTo>
                    <a:pt x="90" y="7"/>
                    <a:pt x="45" y="77"/>
                    <a:pt x="0" y="19"/>
                  </a:cubicBezTo>
                  <a:cubicBezTo>
                    <a:pt x="0" y="19"/>
                    <a:pt x="41" y="0"/>
                    <a:pt x="90" y="7"/>
                  </a:cubicBezTo>
                  <a:close/>
                </a:path>
              </a:pathLst>
            </a:custGeom>
            <a:solidFill>
              <a:srgbClr val="E8D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2838450" y="3482975"/>
              <a:ext cx="146050" cy="150813"/>
            </a:xfrm>
            <a:custGeom>
              <a:avLst/>
              <a:gdLst>
                <a:gd name="T0" fmla="*/ 0 w 84"/>
                <a:gd name="T1" fmla="*/ 4 h 86"/>
                <a:gd name="T2" fmla="*/ 84 w 84"/>
                <a:gd name="T3" fmla="*/ 22 h 86"/>
                <a:gd name="T4" fmla="*/ 0 w 84"/>
                <a:gd name="T5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6">
                  <a:moveTo>
                    <a:pt x="0" y="4"/>
                  </a:moveTo>
                  <a:cubicBezTo>
                    <a:pt x="0" y="4"/>
                    <a:pt x="48" y="86"/>
                    <a:pt x="84" y="22"/>
                  </a:cubicBezTo>
                  <a:cubicBezTo>
                    <a:pt x="84" y="22"/>
                    <a:pt x="29" y="0"/>
                    <a:pt x="0" y="4"/>
                  </a:cubicBezTo>
                  <a:close/>
                </a:path>
              </a:pathLst>
            </a:custGeom>
            <a:solidFill>
              <a:srgbClr val="E8D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4070350" y="3305175"/>
              <a:ext cx="92075" cy="147638"/>
            </a:xfrm>
            <a:custGeom>
              <a:avLst/>
              <a:gdLst>
                <a:gd name="T0" fmla="*/ 32 w 53"/>
                <a:gd name="T1" fmla="*/ 84 h 84"/>
                <a:gd name="T2" fmla="*/ 30 w 53"/>
                <a:gd name="T3" fmla="*/ 69 h 84"/>
                <a:gd name="T4" fmla="*/ 13 w 53"/>
                <a:gd name="T5" fmla="*/ 57 h 84"/>
                <a:gd name="T6" fmla="*/ 13 w 53"/>
                <a:gd name="T7" fmla="*/ 56 h 84"/>
                <a:gd name="T8" fmla="*/ 0 w 53"/>
                <a:gd name="T9" fmla="*/ 40 h 84"/>
                <a:gd name="T10" fmla="*/ 19 w 53"/>
                <a:gd name="T11" fmla="*/ 50 h 84"/>
                <a:gd name="T12" fmla="*/ 26 w 53"/>
                <a:gd name="T13" fmla="*/ 10 h 84"/>
                <a:gd name="T14" fmla="*/ 26 w 53"/>
                <a:gd name="T15" fmla="*/ 40 h 84"/>
                <a:gd name="T16" fmla="*/ 36 w 53"/>
                <a:gd name="T17" fmla="*/ 2 h 84"/>
                <a:gd name="T18" fmla="*/ 34 w 53"/>
                <a:gd name="T19" fmla="*/ 37 h 84"/>
                <a:gd name="T20" fmla="*/ 44 w 53"/>
                <a:gd name="T21" fmla="*/ 0 h 84"/>
                <a:gd name="T22" fmla="*/ 43 w 53"/>
                <a:gd name="T23" fmla="*/ 39 h 84"/>
                <a:gd name="T24" fmla="*/ 53 w 53"/>
                <a:gd name="T25" fmla="*/ 14 h 84"/>
                <a:gd name="T26" fmla="*/ 50 w 53"/>
                <a:gd name="T27" fmla="*/ 50 h 84"/>
                <a:gd name="T28" fmla="*/ 45 w 53"/>
                <a:gd name="T29" fmla="*/ 68 h 84"/>
                <a:gd name="T30" fmla="*/ 48 w 53"/>
                <a:gd name="T31" fmla="*/ 83 h 84"/>
                <a:gd name="T32" fmla="*/ 32 w 5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84">
                  <a:moveTo>
                    <a:pt x="32" y="84"/>
                  </a:move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16" y="69"/>
                    <a:pt x="13" y="57"/>
                  </a:cubicBezTo>
                  <a:cubicBezTo>
                    <a:pt x="10" y="46"/>
                    <a:pt x="13" y="56"/>
                    <a:pt x="13" y="56"/>
                  </a:cubicBezTo>
                  <a:cubicBezTo>
                    <a:pt x="13" y="56"/>
                    <a:pt x="13" y="42"/>
                    <a:pt x="0" y="40"/>
                  </a:cubicBezTo>
                  <a:cubicBezTo>
                    <a:pt x="0" y="40"/>
                    <a:pt x="16" y="33"/>
                    <a:pt x="19" y="50"/>
                  </a:cubicBezTo>
                  <a:cubicBezTo>
                    <a:pt x="19" y="50"/>
                    <a:pt x="18" y="21"/>
                    <a:pt x="26" y="10"/>
                  </a:cubicBezTo>
                  <a:cubicBezTo>
                    <a:pt x="26" y="10"/>
                    <a:pt x="23" y="29"/>
                    <a:pt x="26" y="40"/>
                  </a:cubicBezTo>
                  <a:cubicBezTo>
                    <a:pt x="26" y="40"/>
                    <a:pt x="27" y="11"/>
                    <a:pt x="36" y="2"/>
                  </a:cubicBezTo>
                  <a:cubicBezTo>
                    <a:pt x="36" y="2"/>
                    <a:pt x="31" y="31"/>
                    <a:pt x="34" y="37"/>
                  </a:cubicBezTo>
                  <a:cubicBezTo>
                    <a:pt x="34" y="37"/>
                    <a:pt x="36" y="7"/>
                    <a:pt x="44" y="0"/>
                  </a:cubicBezTo>
                  <a:cubicBezTo>
                    <a:pt x="44" y="0"/>
                    <a:pt x="39" y="33"/>
                    <a:pt x="43" y="39"/>
                  </a:cubicBezTo>
                  <a:cubicBezTo>
                    <a:pt x="43" y="39"/>
                    <a:pt x="43" y="19"/>
                    <a:pt x="53" y="14"/>
                  </a:cubicBezTo>
                  <a:cubicBezTo>
                    <a:pt x="53" y="14"/>
                    <a:pt x="45" y="40"/>
                    <a:pt x="50" y="50"/>
                  </a:cubicBezTo>
                  <a:cubicBezTo>
                    <a:pt x="53" y="59"/>
                    <a:pt x="46" y="67"/>
                    <a:pt x="45" y="68"/>
                  </a:cubicBezTo>
                  <a:cubicBezTo>
                    <a:pt x="48" y="83"/>
                    <a:pt x="48" y="83"/>
                    <a:pt x="48" y="83"/>
                  </a:cubicBezTo>
                  <a:lnTo>
                    <a:pt x="32" y="84"/>
                  </a:lnTo>
                  <a:close/>
                </a:path>
              </a:pathLst>
            </a:custGeom>
            <a:solidFill>
              <a:srgbClr val="F4E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4110038" y="3433763"/>
              <a:ext cx="50800" cy="25400"/>
            </a:xfrm>
            <a:custGeom>
              <a:avLst/>
              <a:gdLst>
                <a:gd name="T0" fmla="*/ 0 w 29"/>
                <a:gd name="T1" fmla="*/ 3 h 15"/>
                <a:gd name="T2" fmla="*/ 10 w 29"/>
                <a:gd name="T3" fmla="*/ 2 h 15"/>
                <a:gd name="T4" fmla="*/ 19 w 29"/>
                <a:gd name="T5" fmla="*/ 1 h 15"/>
                <a:gd name="T6" fmla="*/ 29 w 29"/>
                <a:gd name="T7" fmla="*/ 0 h 15"/>
                <a:gd name="T8" fmla="*/ 0 w 29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0" y="3"/>
                  </a:moveTo>
                  <a:cubicBezTo>
                    <a:pt x="0" y="3"/>
                    <a:pt x="4" y="15"/>
                    <a:pt x="10" y="2"/>
                  </a:cubicBezTo>
                  <a:cubicBezTo>
                    <a:pt x="10" y="2"/>
                    <a:pt x="14" y="11"/>
                    <a:pt x="19" y="1"/>
                  </a:cubicBezTo>
                  <a:cubicBezTo>
                    <a:pt x="19" y="1"/>
                    <a:pt x="24" y="13"/>
                    <a:pt x="29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E8D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4"/>
            <p:cNvSpPr>
              <a:spLocks/>
            </p:cNvSpPr>
            <p:nvPr/>
          </p:nvSpPr>
          <p:spPr bwMode="auto">
            <a:xfrm>
              <a:off x="1512888" y="3290888"/>
              <a:ext cx="92075" cy="147638"/>
            </a:xfrm>
            <a:custGeom>
              <a:avLst/>
              <a:gdLst>
                <a:gd name="T0" fmla="*/ 21 w 52"/>
                <a:gd name="T1" fmla="*/ 85 h 85"/>
                <a:gd name="T2" fmla="*/ 23 w 52"/>
                <a:gd name="T3" fmla="*/ 70 h 85"/>
                <a:gd name="T4" fmla="*/ 39 w 52"/>
                <a:gd name="T5" fmla="*/ 58 h 85"/>
                <a:gd name="T6" fmla="*/ 40 w 52"/>
                <a:gd name="T7" fmla="*/ 57 h 85"/>
                <a:gd name="T8" fmla="*/ 52 w 52"/>
                <a:gd name="T9" fmla="*/ 40 h 85"/>
                <a:gd name="T10" fmla="*/ 34 w 52"/>
                <a:gd name="T11" fmla="*/ 50 h 85"/>
                <a:gd name="T12" fmla="*/ 26 w 52"/>
                <a:gd name="T13" fmla="*/ 11 h 85"/>
                <a:gd name="T14" fmla="*/ 27 w 52"/>
                <a:gd name="T15" fmla="*/ 40 h 85"/>
                <a:gd name="T16" fmla="*/ 17 w 52"/>
                <a:gd name="T17" fmla="*/ 3 h 85"/>
                <a:gd name="T18" fmla="*/ 19 w 52"/>
                <a:gd name="T19" fmla="*/ 37 h 85"/>
                <a:gd name="T20" fmla="*/ 9 w 52"/>
                <a:gd name="T21" fmla="*/ 0 h 85"/>
                <a:gd name="T22" fmla="*/ 9 w 52"/>
                <a:gd name="T23" fmla="*/ 39 h 85"/>
                <a:gd name="T24" fmla="*/ 0 w 52"/>
                <a:gd name="T25" fmla="*/ 15 h 85"/>
                <a:gd name="T26" fmla="*/ 3 w 52"/>
                <a:gd name="T27" fmla="*/ 51 h 85"/>
                <a:gd name="T28" fmla="*/ 7 w 52"/>
                <a:gd name="T29" fmla="*/ 68 h 85"/>
                <a:gd name="T30" fmla="*/ 5 w 52"/>
                <a:gd name="T31" fmla="*/ 84 h 85"/>
                <a:gd name="T32" fmla="*/ 21 w 52"/>
                <a:gd name="T3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85">
                  <a:moveTo>
                    <a:pt x="21" y="85"/>
                  </a:move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36" y="70"/>
                    <a:pt x="39" y="58"/>
                  </a:cubicBezTo>
                  <a:cubicBezTo>
                    <a:pt x="42" y="46"/>
                    <a:pt x="40" y="57"/>
                    <a:pt x="40" y="57"/>
                  </a:cubicBezTo>
                  <a:cubicBezTo>
                    <a:pt x="40" y="57"/>
                    <a:pt x="40" y="42"/>
                    <a:pt x="52" y="40"/>
                  </a:cubicBezTo>
                  <a:cubicBezTo>
                    <a:pt x="52" y="40"/>
                    <a:pt x="37" y="33"/>
                    <a:pt x="34" y="50"/>
                  </a:cubicBezTo>
                  <a:cubicBezTo>
                    <a:pt x="34" y="50"/>
                    <a:pt x="35" y="22"/>
                    <a:pt x="26" y="11"/>
                  </a:cubicBezTo>
                  <a:cubicBezTo>
                    <a:pt x="26" y="11"/>
                    <a:pt x="30" y="30"/>
                    <a:pt x="27" y="40"/>
                  </a:cubicBezTo>
                  <a:cubicBezTo>
                    <a:pt x="27" y="40"/>
                    <a:pt x="26" y="12"/>
                    <a:pt x="17" y="3"/>
                  </a:cubicBezTo>
                  <a:cubicBezTo>
                    <a:pt x="17" y="3"/>
                    <a:pt x="22" y="31"/>
                    <a:pt x="19" y="37"/>
                  </a:cubicBezTo>
                  <a:cubicBezTo>
                    <a:pt x="19" y="37"/>
                    <a:pt x="17" y="7"/>
                    <a:pt x="9" y="0"/>
                  </a:cubicBezTo>
                  <a:cubicBezTo>
                    <a:pt x="9" y="0"/>
                    <a:pt x="14" y="34"/>
                    <a:pt x="9" y="39"/>
                  </a:cubicBezTo>
                  <a:cubicBezTo>
                    <a:pt x="9" y="39"/>
                    <a:pt x="9" y="19"/>
                    <a:pt x="0" y="15"/>
                  </a:cubicBezTo>
                  <a:cubicBezTo>
                    <a:pt x="0" y="15"/>
                    <a:pt x="7" y="40"/>
                    <a:pt x="3" y="51"/>
                  </a:cubicBezTo>
                  <a:cubicBezTo>
                    <a:pt x="0" y="59"/>
                    <a:pt x="7" y="67"/>
                    <a:pt x="7" y="68"/>
                  </a:cubicBezTo>
                  <a:cubicBezTo>
                    <a:pt x="5" y="84"/>
                    <a:pt x="5" y="84"/>
                    <a:pt x="5" y="84"/>
                  </a:cubicBezTo>
                  <a:lnTo>
                    <a:pt x="21" y="85"/>
                  </a:lnTo>
                  <a:close/>
                </a:path>
              </a:pathLst>
            </a:custGeom>
            <a:solidFill>
              <a:srgbClr val="F4E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1516063" y="3417888"/>
              <a:ext cx="49213" cy="25400"/>
            </a:xfrm>
            <a:custGeom>
              <a:avLst/>
              <a:gdLst>
                <a:gd name="T0" fmla="*/ 29 w 29"/>
                <a:gd name="T1" fmla="*/ 3 h 15"/>
                <a:gd name="T2" fmla="*/ 19 w 29"/>
                <a:gd name="T3" fmla="*/ 2 h 15"/>
                <a:gd name="T4" fmla="*/ 9 w 29"/>
                <a:gd name="T5" fmla="*/ 1 h 15"/>
                <a:gd name="T6" fmla="*/ 0 w 29"/>
                <a:gd name="T7" fmla="*/ 0 h 15"/>
                <a:gd name="T8" fmla="*/ 29 w 29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5">
                  <a:moveTo>
                    <a:pt x="29" y="3"/>
                  </a:moveTo>
                  <a:cubicBezTo>
                    <a:pt x="29" y="3"/>
                    <a:pt x="24" y="15"/>
                    <a:pt x="19" y="2"/>
                  </a:cubicBezTo>
                  <a:cubicBezTo>
                    <a:pt x="19" y="2"/>
                    <a:pt x="14" y="11"/>
                    <a:pt x="9" y="1"/>
                  </a:cubicBezTo>
                  <a:cubicBezTo>
                    <a:pt x="9" y="1"/>
                    <a:pt x="5" y="13"/>
                    <a:pt x="0" y="0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E8D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2827338" y="3508375"/>
              <a:ext cx="17463" cy="604838"/>
            </a:xfrm>
            <a:custGeom>
              <a:avLst/>
              <a:gdLst>
                <a:gd name="T0" fmla="*/ 0 w 11"/>
                <a:gd name="T1" fmla="*/ 381 h 381"/>
                <a:gd name="T2" fmla="*/ 5 w 11"/>
                <a:gd name="T3" fmla="*/ 0 h 381"/>
                <a:gd name="T4" fmla="*/ 11 w 11"/>
                <a:gd name="T5" fmla="*/ 0 h 381"/>
                <a:gd name="T6" fmla="*/ 7 w 11"/>
                <a:gd name="T7" fmla="*/ 381 h 381"/>
                <a:gd name="T8" fmla="*/ 0 w 11"/>
                <a:gd name="T9" fmla="*/ 381 h 381"/>
                <a:gd name="T10" fmla="*/ 0 w 11"/>
                <a:gd name="T11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1">
                  <a:moveTo>
                    <a:pt x="0" y="381"/>
                  </a:moveTo>
                  <a:lnTo>
                    <a:pt x="5" y="0"/>
                  </a:lnTo>
                  <a:lnTo>
                    <a:pt x="11" y="0"/>
                  </a:lnTo>
                  <a:lnTo>
                    <a:pt x="7" y="381"/>
                  </a:lnTo>
                  <a:lnTo>
                    <a:pt x="0" y="381"/>
                  </a:lnTo>
                  <a:lnTo>
                    <a:pt x="0" y="381"/>
                  </a:lnTo>
                  <a:close/>
                </a:path>
              </a:pathLst>
            </a:custGeom>
            <a:solidFill>
              <a:srgbClr val="EC6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7"/>
            <p:cNvSpPr>
              <a:spLocks/>
            </p:cNvSpPr>
            <p:nvPr/>
          </p:nvSpPr>
          <p:spPr bwMode="auto">
            <a:xfrm>
              <a:off x="2860675" y="4014788"/>
              <a:ext cx="93663" cy="28575"/>
            </a:xfrm>
            <a:custGeom>
              <a:avLst/>
              <a:gdLst>
                <a:gd name="T0" fmla="*/ 33 w 54"/>
                <a:gd name="T1" fmla="*/ 16 h 16"/>
                <a:gd name="T2" fmla="*/ 2 w 54"/>
                <a:gd name="T3" fmla="*/ 6 h 16"/>
                <a:gd name="T4" fmla="*/ 2 w 54"/>
                <a:gd name="T5" fmla="*/ 6 h 16"/>
                <a:gd name="T6" fmla="*/ 2 w 54"/>
                <a:gd name="T7" fmla="*/ 6 h 16"/>
                <a:gd name="T8" fmla="*/ 1 w 54"/>
                <a:gd name="T9" fmla="*/ 2 h 16"/>
                <a:gd name="T10" fmla="*/ 1 w 54"/>
                <a:gd name="T11" fmla="*/ 2 h 16"/>
                <a:gd name="T12" fmla="*/ 5 w 54"/>
                <a:gd name="T13" fmla="*/ 1 h 16"/>
                <a:gd name="T14" fmla="*/ 5 w 54"/>
                <a:gd name="T15" fmla="*/ 1 h 16"/>
                <a:gd name="T16" fmla="*/ 14 w 54"/>
                <a:gd name="T17" fmla="*/ 5 h 16"/>
                <a:gd name="T18" fmla="*/ 14 w 54"/>
                <a:gd name="T19" fmla="*/ 5 h 16"/>
                <a:gd name="T20" fmla="*/ 33 w 54"/>
                <a:gd name="T21" fmla="*/ 10 h 16"/>
                <a:gd name="T22" fmla="*/ 33 w 54"/>
                <a:gd name="T23" fmla="*/ 10 h 16"/>
                <a:gd name="T24" fmla="*/ 49 w 54"/>
                <a:gd name="T25" fmla="*/ 5 h 16"/>
                <a:gd name="T26" fmla="*/ 49 w 54"/>
                <a:gd name="T27" fmla="*/ 5 h 16"/>
                <a:gd name="T28" fmla="*/ 53 w 54"/>
                <a:gd name="T29" fmla="*/ 5 h 16"/>
                <a:gd name="T30" fmla="*/ 53 w 54"/>
                <a:gd name="T31" fmla="*/ 5 h 16"/>
                <a:gd name="T32" fmla="*/ 52 w 54"/>
                <a:gd name="T33" fmla="*/ 9 h 16"/>
                <a:gd name="T34" fmla="*/ 52 w 54"/>
                <a:gd name="T35" fmla="*/ 9 h 16"/>
                <a:gd name="T36" fmla="*/ 33 w 54"/>
                <a:gd name="T37" fmla="*/ 16 h 16"/>
                <a:gd name="T38" fmla="*/ 33 w 54"/>
                <a:gd name="T39" fmla="*/ 16 h 16"/>
                <a:gd name="T40" fmla="*/ 33 w 54"/>
                <a:gd name="T4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16">
                  <a:moveTo>
                    <a:pt x="33" y="16"/>
                  </a:moveTo>
                  <a:cubicBezTo>
                    <a:pt x="16" y="1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3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8"/>
                    <a:pt x="26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8" y="10"/>
                    <a:pt x="44" y="8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50" y="4"/>
                    <a:pt x="52" y="4"/>
                    <a:pt x="53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4" y="6"/>
                    <a:pt x="53" y="8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6" y="14"/>
                    <a:pt x="39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lose/>
                </a:path>
              </a:pathLst>
            </a:custGeom>
            <a:solidFill>
              <a:srgbClr val="EC6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8"/>
            <p:cNvSpPr>
              <a:spLocks/>
            </p:cNvSpPr>
            <p:nvPr/>
          </p:nvSpPr>
          <p:spPr bwMode="auto">
            <a:xfrm>
              <a:off x="2724150" y="4010025"/>
              <a:ext cx="85725" cy="28575"/>
            </a:xfrm>
            <a:custGeom>
              <a:avLst/>
              <a:gdLst>
                <a:gd name="T0" fmla="*/ 1 w 49"/>
                <a:gd name="T1" fmla="*/ 11 h 16"/>
                <a:gd name="T2" fmla="*/ 1 w 49"/>
                <a:gd name="T3" fmla="*/ 7 h 16"/>
                <a:gd name="T4" fmla="*/ 1 w 49"/>
                <a:gd name="T5" fmla="*/ 7 h 16"/>
                <a:gd name="T6" fmla="*/ 5 w 49"/>
                <a:gd name="T7" fmla="*/ 6 h 16"/>
                <a:gd name="T8" fmla="*/ 5 w 49"/>
                <a:gd name="T9" fmla="*/ 6 h 16"/>
                <a:gd name="T10" fmla="*/ 18 w 49"/>
                <a:gd name="T11" fmla="*/ 10 h 16"/>
                <a:gd name="T12" fmla="*/ 18 w 49"/>
                <a:gd name="T13" fmla="*/ 10 h 16"/>
                <a:gd name="T14" fmla="*/ 36 w 49"/>
                <a:gd name="T15" fmla="*/ 6 h 16"/>
                <a:gd name="T16" fmla="*/ 36 w 49"/>
                <a:gd name="T17" fmla="*/ 6 h 16"/>
                <a:gd name="T18" fmla="*/ 44 w 49"/>
                <a:gd name="T19" fmla="*/ 1 h 16"/>
                <a:gd name="T20" fmla="*/ 44 w 49"/>
                <a:gd name="T21" fmla="*/ 1 h 16"/>
                <a:gd name="T22" fmla="*/ 48 w 49"/>
                <a:gd name="T23" fmla="*/ 2 h 16"/>
                <a:gd name="T24" fmla="*/ 48 w 49"/>
                <a:gd name="T25" fmla="*/ 2 h 16"/>
                <a:gd name="T26" fmla="*/ 47 w 49"/>
                <a:gd name="T27" fmla="*/ 6 h 16"/>
                <a:gd name="T28" fmla="*/ 47 w 49"/>
                <a:gd name="T29" fmla="*/ 6 h 16"/>
                <a:gd name="T30" fmla="*/ 18 w 49"/>
                <a:gd name="T31" fmla="*/ 16 h 16"/>
                <a:gd name="T32" fmla="*/ 18 w 49"/>
                <a:gd name="T33" fmla="*/ 16 h 16"/>
                <a:gd name="T34" fmla="*/ 1 w 49"/>
                <a:gd name="T35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6">
                  <a:moveTo>
                    <a:pt x="1" y="11"/>
                  </a:moveTo>
                  <a:cubicBezTo>
                    <a:pt x="0" y="10"/>
                    <a:pt x="0" y="9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3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9" y="9"/>
                    <a:pt x="14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5" y="10"/>
                    <a:pt x="31" y="8"/>
                    <a:pt x="36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41" y="3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5" y="0"/>
                    <a:pt x="47" y="0"/>
                    <a:pt x="48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9" y="3"/>
                    <a:pt x="49" y="5"/>
                    <a:pt x="47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34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3" y="16"/>
                    <a:pt x="7" y="15"/>
                    <a:pt x="1" y="11"/>
                  </a:cubicBezTo>
                  <a:close/>
                </a:path>
              </a:pathLst>
            </a:custGeom>
            <a:solidFill>
              <a:srgbClr val="EC6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Oval 229"/>
            <p:cNvSpPr>
              <a:spLocks noChangeArrowheads="1"/>
            </p:cNvSpPr>
            <p:nvPr/>
          </p:nvSpPr>
          <p:spPr bwMode="auto">
            <a:xfrm>
              <a:off x="2824163" y="3486150"/>
              <a:ext cx="30163" cy="28575"/>
            </a:xfrm>
            <a:prstGeom prst="ellipse">
              <a:avLst/>
            </a:prstGeom>
            <a:solidFill>
              <a:srgbClr val="D98E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230"/>
            <p:cNvSpPr>
              <a:spLocks noChangeArrowheads="1"/>
            </p:cNvSpPr>
            <p:nvPr/>
          </p:nvSpPr>
          <p:spPr bwMode="auto">
            <a:xfrm>
              <a:off x="2824163" y="3603625"/>
              <a:ext cx="30163" cy="31750"/>
            </a:xfrm>
            <a:prstGeom prst="ellipse">
              <a:avLst/>
            </a:prstGeom>
            <a:solidFill>
              <a:srgbClr val="E8D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231"/>
            <p:cNvSpPr>
              <a:spLocks noChangeArrowheads="1"/>
            </p:cNvSpPr>
            <p:nvPr/>
          </p:nvSpPr>
          <p:spPr bwMode="auto">
            <a:xfrm>
              <a:off x="2824163" y="3694113"/>
              <a:ext cx="30163" cy="31750"/>
            </a:xfrm>
            <a:prstGeom prst="ellipse">
              <a:avLst/>
            </a:prstGeom>
            <a:solidFill>
              <a:srgbClr val="E8D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Oval 232"/>
            <p:cNvSpPr>
              <a:spLocks noChangeArrowheads="1"/>
            </p:cNvSpPr>
            <p:nvPr/>
          </p:nvSpPr>
          <p:spPr bwMode="auto">
            <a:xfrm>
              <a:off x="2824163" y="3776663"/>
              <a:ext cx="30163" cy="30163"/>
            </a:xfrm>
            <a:prstGeom prst="ellipse">
              <a:avLst/>
            </a:prstGeom>
            <a:solidFill>
              <a:srgbClr val="E8D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233"/>
            <p:cNvSpPr>
              <a:spLocks noChangeArrowheads="1"/>
            </p:cNvSpPr>
            <p:nvPr/>
          </p:nvSpPr>
          <p:spPr bwMode="auto">
            <a:xfrm>
              <a:off x="2824163" y="3881438"/>
              <a:ext cx="30163" cy="30163"/>
            </a:xfrm>
            <a:prstGeom prst="ellipse">
              <a:avLst/>
            </a:prstGeom>
            <a:solidFill>
              <a:srgbClr val="E8D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234"/>
            <p:cNvSpPr>
              <a:spLocks noChangeArrowheads="1"/>
            </p:cNvSpPr>
            <p:nvPr/>
          </p:nvSpPr>
          <p:spPr bwMode="auto">
            <a:xfrm>
              <a:off x="2824163" y="3962400"/>
              <a:ext cx="30163" cy="30163"/>
            </a:xfrm>
            <a:prstGeom prst="ellipse">
              <a:avLst/>
            </a:prstGeom>
            <a:solidFill>
              <a:srgbClr val="E8D6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5"/>
            <p:cNvSpPr>
              <a:spLocks noEditPoints="1"/>
            </p:cNvSpPr>
            <p:nvPr/>
          </p:nvSpPr>
          <p:spPr bwMode="auto">
            <a:xfrm>
              <a:off x="2693988" y="4103688"/>
              <a:ext cx="295275" cy="49213"/>
            </a:xfrm>
            <a:custGeom>
              <a:avLst/>
              <a:gdLst>
                <a:gd name="T0" fmla="*/ 80 w 170"/>
                <a:gd name="T1" fmla="*/ 7 h 28"/>
                <a:gd name="T2" fmla="*/ 31 w 170"/>
                <a:gd name="T3" fmla="*/ 22 h 28"/>
                <a:gd name="T4" fmla="*/ 31 w 170"/>
                <a:gd name="T5" fmla="*/ 22 h 28"/>
                <a:gd name="T6" fmla="*/ 0 w 170"/>
                <a:gd name="T7" fmla="*/ 11 h 28"/>
                <a:gd name="T8" fmla="*/ 0 w 170"/>
                <a:gd name="T9" fmla="*/ 11 h 28"/>
                <a:gd name="T10" fmla="*/ 4 w 170"/>
                <a:gd name="T11" fmla="*/ 7 h 28"/>
                <a:gd name="T12" fmla="*/ 5 w 170"/>
                <a:gd name="T13" fmla="*/ 8 h 28"/>
                <a:gd name="T14" fmla="*/ 5 w 170"/>
                <a:gd name="T15" fmla="*/ 8 h 28"/>
                <a:gd name="T16" fmla="*/ 10 w 170"/>
                <a:gd name="T17" fmla="*/ 11 h 28"/>
                <a:gd name="T18" fmla="*/ 10 w 170"/>
                <a:gd name="T19" fmla="*/ 11 h 28"/>
                <a:gd name="T20" fmla="*/ 31 w 170"/>
                <a:gd name="T21" fmla="*/ 16 h 28"/>
                <a:gd name="T22" fmla="*/ 31 w 170"/>
                <a:gd name="T23" fmla="*/ 16 h 28"/>
                <a:gd name="T24" fmla="*/ 79 w 170"/>
                <a:gd name="T25" fmla="*/ 1 h 28"/>
                <a:gd name="T26" fmla="*/ 79 w 170"/>
                <a:gd name="T27" fmla="*/ 1 h 28"/>
                <a:gd name="T28" fmla="*/ 80 w 170"/>
                <a:gd name="T29" fmla="*/ 0 h 28"/>
                <a:gd name="T30" fmla="*/ 81 w 170"/>
                <a:gd name="T31" fmla="*/ 1 h 28"/>
                <a:gd name="T32" fmla="*/ 103 w 170"/>
                <a:gd name="T33" fmla="*/ 12 h 28"/>
                <a:gd name="T34" fmla="*/ 103 w 170"/>
                <a:gd name="T35" fmla="*/ 12 h 28"/>
                <a:gd name="T36" fmla="*/ 145 w 170"/>
                <a:gd name="T37" fmla="*/ 22 h 28"/>
                <a:gd name="T38" fmla="*/ 145 w 170"/>
                <a:gd name="T39" fmla="*/ 22 h 28"/>
                <a:gd name="T40" fmla="*/ 166 w 170"/>
                <a:gd name="T41" fmla="*/ 15 h 28"/>
                <a:gd name="T42" fmla="*/ 166 w 170"/>
                <a:gd name="T43" fmla="*/ 15 h 28"/>
                <a:gd name="T44" fmla="*/ 170 w 170"/>
                <a:gd name="T45" fmla="*/ 19 h 28"/>
                <a:gd name="T46" fmla="*/ 145 w 170"/>
                <a:gd name="T47" fmla="*/ 28 h 28"/>
                <a:gd name="T48" fmla="*/ 145 w 170"/>
                <a:gd name="T49" fmla="*/ 28 h 28"/>
                <a:gd name="T50" fmla="*/ 80 w 170"/>
                <a:gd name="T51" fmla="*/ 7 h 28"/>
                <a:gd name="T52" fmla="*/ 0 w 170"/>
                <a:gd name="T53" fmla="*/ 11 h 28"/>
                <a:gd name="T54" fmla="*/ 0 w 170"/>
                <a:gd name="T55" fmla="*/ 11 h 28"/>
                <a:gd name="T56" fmla="*/ 0 w 170"/>
                <a:gd name="T57" fmla="*/ 11 h 28"/>
                <a:gd name="T58" fmla="*/ 0 w 170"/>
                <a:gd name="T59" fmla="*/ 11 h 28"/>
                <a:gd name="T60" fmla="*/ 0 w 170"/>
                <a:gd name="T61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0" h="28">
                  <a:moveTo>
                    <a:pt x="80" y="7"/>
                  </a:moveTo>
                  <a:cubicBezTo>
                    <a:pt x="60" y="18"/>
                    <a:pt x="44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10" y="22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9"/>
                    <a:pt x="8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5" y="13"/>
                    <a:pt x="22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43" y="16"/>
                    <a:pt x="59" y="12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1" y="1"/>
                    <a:pt x="91" y="6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16" y="17"/>
                    <a:pt x="132" y="22"/>
                    <a:pt x="145" y="22"/>
                  </a:cubicBezTo>
                  <a:cubicBezTo>
                    <a:pt x="145" y="22"/>
                    <a:pt x="145" y="22"/>
                    <a:pt x="145" y="22"/>
                  </a:cubicBezTo>
                  <a:cubicBezTo>
                    <a:pt x="154" y="22"/>
                    <a:pt x="161" y="20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70" y="19"/>
                    <a:pt x="170" y="19"/>
                    <a:pt x="170" y="19"/>
                  </a:cubicBezTo>
                  <a:cubicBezTo>
                    <a:pt x="164" y="25"/>
                    <a:pt x="155" y="28"/>
                    <a:pt x="145" y="28"/>
                  </a:cubicBezTo>
                  <a:cubicBezTo>
                    <a:pt x="145" y="28"/>
                    <a:pt x="145" y="28"/>
                    <a:pt x="145" y="28"/>
                  </a:cubicBezTo>
                  <a:cubicBezTo>
                    <a:pt x="119" y="27"/>
                    <a:pt x="87" y="11"/>
                    <a:pt x="80" y="7"/>
                  </a:cubicBezTo>
                  <a:close/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EC6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36"/>
            <p:cNvSpPr>
              <a:spLocks/>
            </p:cNvSpPr>
            <p:nvPr/>
          </p:nvSpPr>
          <p:spPr bwMode="auto">
            <a:xfrm>
              <a:off x="2197100" y="5610225"/>
              <a:ext cx="341313" cy="293688"/>
            </a:xfrm>
            <a:custGeom>
              <a:avLst/>
              <a:gdLst>
                <a:gd name="T0" fmla="*/ 196 w 196"/>
                <a:gd name="T1" fmla="*/ 1 h 168"/>
                <a:gd name="T2" fmla="*/ 137 w 196"/>
                <a:gd name="T3" fmla="*/ 0 h 168"/>
                <a:gd name="T4" fmla="*/ 120 w 196"/>
                <a:gd name="T5" fmla="*/ 94 h 168"/>
                <a:gd name="T6" fmla="*/ 0 w 196"/>
                <a:gd name="T7" fmla="*/ 149 h 168"/>
                <a:gd name="T8" fmla="*/ 129 w 196"/>
                <a:gd name="T9" fmla="*/ 161 h 168"/>
                <a:gd name="T10" fmla="*/ 159 w 196"/>
                <a:gd name="T11" fmla="*/ 128 h 168"/>
                <a:gd name="T12" fmla="*/ 160 w 196"/>
                <a:gd name="T13" fmla="*/ 168 h 168"/>
                <a:gd name="T14" fmla="*/ 196 w 196"/>
                <a:gd name="T15" fmla="*/ 1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8">
                  <a:moveTo>
                    <a:pt x="196" y="1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29" y="161"/>
                    <a:pt x="129" y="161"/>
                    <a:pt x="129" y="161"/>
                  </a:cubicBezTo>
                  <a:cubicBezTo>
                    <a:pt x="159" y="128"/>
                    <a:pt x="159" y="128"/>
                    <a:pt x="159" y="128"/>
                  </a:cubicBezTo>
                  <a:cubicBezTo>
                    <a:pt x="159" y="128"/>
                    <a:pt x="153" y="168"/>
                    <a:pt x="160" y="168"/>
                  </a:cubicBezTo>
                  <a:cubicBezTo>
                    <a:pt x="168" y="168"/>
                    <a:pt x="183" y="112"/>
                    <a:pt x="196" y="1"/>
                  </a:cubicBezTo>
                  <a:close/>
                </a:path>
              </a:pathLst>
            </a:custGeom>
            <a:solidFill>
              <a:srgbClr val="B27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37"/>
            <p:cNvSpPr>
              <a:spLocks/>
            </p:cNvSpPr>
            <p:nvPr/>
          </p:nvSpPr>
          <p:spPr bwMode="auto">
            <a:xfrm>
              <a:off x="3533775" y="5145088"/>
              <a:ext cx="298450" cy="365125"/>
            </a:xfrm>
            <a:custGeom>
              <a:avLst/>
              <a:gdLst>
                <a:gd name="T0" fmla="*/ 6 w 171"/>
                <a:gd name="T1" fmla="*/ 0 h 209"/>
                <a:gd name="T2" fmla="*/ 0 w 171"/>
                <a:gd name="T3" fmla="*/ 59 h 209"/>
                <a:gd name="T4" fmla="*/ 92 w 171"/>
                <a:gd name="T5" fmla="*/ 84 h 209"/>
                <a:gd name="T6" fmla="*/ 137 w 171"/>
                <a:gd name="T7" fmla="*/ 209 h 209"/>
                <a:gd name="T8" fmla="*/ 160 w 171"/>
                <a:gd name="T9" fmla="*/ 81 h 209"/>
                <a:gd name="T10" fmla="*/ 129 w 171"/>
                <a:gd name="T11" fmla="*/ 49 h 209"/>
                <a:gd name="T12" fmla="*/ 170 w 171"/>
                <a:gd name="T13" fmla="*/ 51 h 209"/>
                <a:gd name="T14" fmla="*/ 6 w 171"/>
                <a:gd name="T15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209">
                  <a:moveTo>
                    <a:pt x="6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92" y="84"/>
                    <a:pt x="92" y="84"/>
                    <a:pt x="92" y="84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9" y="49"/>
                    <a:pt x="169" y="58"/>
                    <a:pt x="170" y="51"/>
                  </a:cubicBezTo>
                  <a:cubicBezTo>
                    <a:pt x="171" y="44"/>
                    <a:pt x="116" y="23"/>
                    <a:pt x="6" y="0"/>
                  </a:cubicBezTo>
                  <a:close/>
                </a:path>
              </a:pathLst>
            </a:custGeom>
            <a:solidFill>
              <a:srgbClr val="B27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8"/>
            <p:cNvSpPr>
              <a:spLocks/>
            </p:cNvSpPr>
            <p:nvPr/>
          </p:nvSpPr>
          <p:spPr bwMode="auto">
            <a:xfrm>
              <a:off x="3124200" y="4216400"/>
              <a:ext cx="58738" cy="80963"/>
            </a:xfrm>
            <a:custGeom>
              <a:avLst/>
              <a:gdLst>
                <a:gd name="T0" fmla="*/ 27 w 37"/>
                <a:gd name="T1" fmla="*/ 1 h 51"/>
                <a:gd name="T2" fmla="*/ 23 w 37"/>
                <a:gd name="T3" fmla="*/ 0 h 51"/>
                <a:gd name="T4" fmla="*/ 0 w 37"/>
                <a:gd name="T5" fmla="*/ 45 h 51"/>
                <a:gd name="T6" fmla="*/ 26 w 37"/>
                <a:gd name="T7" fmla="*/ 51 h 51"/>
                <a:gd name="T8" fmla="*/ 37 w 37"/>
                <a:gd name="T9" fmla="*/ 15 h 51"/>
                <a:gd name="T10" fmla="*/ 27 w 37"/>
                <a:gd name="T11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1">
                  <a:moveTo>
                    <a:pt x="27" y="1"/>
                  </a:moveTo>
                  <a:lnTo>
                    <a:pt x="23" y="0"/>
                  </a:lnTo>
                  <a:lnTo>
                    <a:pt x="0" y="45"/>
                  </a:lnTo>
                  <a:lnTo>
                    <a:pt x="26" y="51"/>
                  </a:lnTo>
                  <a:lnTo>
                    <a:pt x="37" y="15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C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39"/>
            <p:cNvSpPr>
              <a:spLocks/>
            </p:cNvSpPr>
            <p:nvPr/>
          </p:nvSpPr>
          <p:spPr bwMode="auto">
            <a:xfrm>
              <a:off x="3136900" y="4217988"/>
              <a:ext cx="338138" cy="173038"/>
            </a:xfrm>
            <a:custGeom>
              <a:avLst/>
              <a:gdLst>
                <a:gd name="T0" fmla="*/ 19 w 213"/>
                <a:gd name="T1" fmla="*/ 0 h 109"/>
                <a:gd name="T2" fmla="*/ 29 w 213"/>
                <a:gd name="T3" fmla="*/ 14 h 109"/>
                <a:gd name="T4" fmla="*/ 8 w 213"/>
                <a:gd name="T5" fmla="*/ 14 h 109"/>
                <a:gd name="T6" fmla="*/ 0 w 213"/>
                <a:gd name="T7" fmla="*/ 38 h 109"/>
                <a:gd name="T8" fmla="*/ 12 w 213"/>
                <a:gd name="T9" fmla="*/ 46 h 109"/>
                <a:gd name="T10" fmla="*/ 148 w 213"/>
                <a:gd name="T11" fmla="*/ 109 h 109"/>
                <a:gd name="T12" fmla="*/ 213 w 213"/>
                <a:gd name="T13" fmla="*/ 71 h 109"/>
                <a:gd name="T14" fmla="*/ 19 w 213"/>
                <a:gd name="T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109">
                  <a:moveTo>
                    <a:pt x="19" y="0"/>
                  </a:moveTo>
                  <a:lnTo>
                    <a:pt x="29" y="14"/>
                  </a:lnTo>
                  <a:lnTo>
                    <a:pt x="8" y="14"/>
                  </a:lnTo>
                  <a:lnTo>
                    <a:pt x="0" y="38"/>
                  </a:lnTo>
                  <a:lnTo>
                    <a:pt x="12" y="46"/>
                  </a:lnTo>
                  <a:lnTo>
                    <a:pt x="148" y="109"/>
                  </a:lnTo>
                  <a:lnTo>
                    <a:pt x="213" y="7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E4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40"/>
            <p:cNvSpPr>
              <a:spLocks/>
            </p:cNvSpPr>
            <p:nvPr/>
          </p:nvSpPr>
          <p:spPr bwMode="auto">
            <a:xfrm>
              <a:off x="3287713" y="4324350"/>
              <a:ext cx="188913" cy="466725"/>
            </a:xfrm>
            <a:custGeom>
              <a:avLst/>
              <a:gdLst>
                <a:gd name="T0" fmla="*/ 119 w 119"/>
                <a:gd name="T1" fmla="*/ 5 h 294"/>
                <a:gd name="T2" fmla="*/ 113 w 119"/>
                <a:gd name="T3" fmla="*/ 3 h 294"/>
                <a:gd name="T4" fmla="*/ 65 w 119"/>
                <a:gd name="T5" fmla="*/ 0 h 294"/>
                <a:gd name="T6" fmla="*/ 71 w 119"/>
                <a:gd name="T7" fmla="*/ 15 h 294"/>
                <a:gd name="T8" fmla="*/ 0 w 119"/>
                <a:gd name="T9" fmla="*/ 294 h 294"/>
                <a:gd name="T10" fmla="*/ 19 w 119"/>
                <a:gd name="T11" fmla="*/ 259 h 294"/>
                <a:gd name="T12" fmla="*/ 57 w 119"/>
                <a:gd name="T13" fmla="*/ 268 h 294"/>
                <a:gd name="T14" fmla="*/ 119 w 119"/>
                <a:gd name="T15" fmla="*/ 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94">
                  <a:moveTo>
                    <a:pt x="119" y="5"/>
                  </a:moveTo>
                  <a:lnTo>
                    <a:pt x="113" y="3"/>
                  </a:lnTo>
                  <a:lnTo>
                    <a:pt x="65" y="0"/>
                  </a:lnTo>
                  <a:lnTo>
                    <a:pt x="71" y="15"/>
                  </a:lnTo>
                  <a:lnTo>
                    <a:pt x="0" y="294"/>
                  </a:lnTo>
                  <a:lnTo>
                    <a:pt x="19" y="259"/>
                  </a:lnTo>
                  <a:lnTo>
                    <a:pt x="57" y="268"/>
                  </a:lnTo>
                  <a:lnTo>
                    <a:pt x="119" y="5"/>
                  </a:lnTo>
                  <a:close/>
                </a:path>
              </a:pathLst>
            </a:custGeom>
            <a:solidFill>
              <a:srgbClr val="8F1D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41"/>
            <p:cNvSpPr>
              <a:spLocks/>
            </p:cNvSpPr>
            <p:nvPr/>
          </p:nvSpPr>
          <p:spPr bwMode="auto">
            <a:xfrm>
              <a:off x="3367088" y="4324350"/>
              <a:ext cx="33338" cy="23813"/>
            </a:xfrm>
            <a:custGeom>
              <a:avLst/>
              <a:gdLst>
                <a:gd name="T0" fmla="*/ 15 w 21"/>
                <a:gd name="T1" fmla="*/ 0 h 15"/>
                <a:gd name="T2" fmla="*/ 0 w 21"/>
                <a:gd name="T3" fmla="*/ 14 h 15"/>
                <a:gd name="T4" fmla="*/ 21 w 21"/>
                <a:gd name="T5" fmla="*/ 15 h 15"/>
                <a:gd name="T6" fmla="*/ 15 w 2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5">
                  <a:moveTo>
                    <a:pt x="15" y="0"/>
                  </a:moveTo>
                  <a:lnTo>
                    <a:pt x="0" y="14"/>
                  </a:lnTo>
                  <a:lnTo>
                    <a:pt x="21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C8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42"/>
            <p:cNvSpPr>
              <a:spLocks/>
            </p:cNvSpPr>
            <p:nvPr/>
          </p:nvSpPr>
          <p:spPr bwMode="auto">
            <a:xfrm>
              <a:off x="3127375" y="4240213"/>
              <a:ext cx="55563" cy="44450"/>
            </a:xfrm>
            <a:custGeom>
              <a:avLst/>
              <a:gdLst>
                <a:gd name="T0" fmla="*/ 35 w 35"/>
                <a:gd name="T1" fmla="*/ 0 h 28"/>
                <a:gd name="T2" fmla="*/ 29 w 35"/>
                <a:gd name="T3" fmla="*/ 28 h 28"/>
                <a:gd name="T4" fmla="*/ 0 w 35"/>
                <a:gd name="T5" fmla="*/ 0 h 28"/>
                <a:gd name="T6" fmla="*/ 35 w 35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8">
                  <a:moveTo>
                    <a:pt x="35" y="0"/>
                  </a:moveTo>
                  <a:lnTo>
                    <a:pt x="29" y="28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C8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43"/>
            <p:cNvSpPr>
              <a:spLocks/>
            </p:cNvSpPr>
            <p:nvPr/>
          </p:nvSpPr>
          <p:spPr bwMode="auto">
            <a:xfrm>
              <a:off x="2947988" y="4240213"/>
              <a:ext cx="452438" cy="550863"/>
            </a:xfrm>
            <a:custGeom>
              <a:avLst/>
              <a:gdLst>
                <a:gd name="T0" fmla="*/ 214 w 285"/>
                <a:gd name="T1" fmla="*/ 347 h 347"/>
                <a:gd name="T2" fmla="*/ 0 w 285"/>
                <a:gd name="T3" fmla="*/ 267 h 347"/>
                <a:gd name="T4" fmla="*/ 113 w 285"/>
                <a:gd name="T5" fmla="*/ 0 h 347"/>
                <a:gd name="T6" fmla="*/ 285 w 285"/>
                <a:gd name="T7" fmla="*/ 68 h 347"/>
                <a:gd name="T8" fmla="*/ 214 w 285"/>
                <a:gd name="T9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347">
                  <a:moveTo>
                    <a:pt x="214" y="347"/>
                  </a:moveTo>
                  <a:lnTo>
                    <a:pt x="0" y="267"/>
                  </a:lnTo>
                  <a:lnTo>
                    <a:pt x="113" y="0"/>
                  </a:lnTo>
                  <a:lnTo>
                    <a:pt x="285" y="68"/>
                  </a:lnTo>
                  <a:lnTo>
                    <a:pt x="214" y="347"/>
                  </a:lnTo>
                  <a:close/>
                </a:path>
              </a:pathLst>
            </a:custGeom>
            <a:solidFill>
              <a:srgbClr val="EC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44"/>
            <p:cNvSpPr>
              <a:spLocks/>
            </p:cNvSpPr>
            <p:nvPr/>
          </p:nvSpPr>
          <p:spPr bwMode="auto">
            <a:xfrm>
              <a:off x="3335338" y="4538663"/>
              <a:ext cx="90488" cy="79375"/>
            </a:xfrm>
            <a:custGeom>
              <a:avLst/>
              <a:gdLst>
                <a:gd name="T0" fmla="*/ 47 w 57"/>
                <a:gd name="T1" fmla="*/ 50 h 50"/>
                <a:gd name="T2" fmla="*/ 0 w 57"/>
                <a:gd name="T3" fmla="*/ 43 h 50"/>
                <a:gd name="T4" fmla="*/ 11 w 57"/>
                <a:gd name="T5" fmla="*/ 0 h 50"/>
                <a:gd name="T6" fmla="*/ 57 w 57"/>
                <a:gd name="T7" fmla="*/ 7 h 50"/>
                <a:gd name="T8" fmla="*/ 47 w 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0">
                  <a:moveTo>
                    <a:pt x="47" y="50"/>
                  </a:moveTo>
                  <a:lnTo>
                    <a:pt x="0" y="43"/>
                  </a:lnTo>
                  <a:lnTo>
                    <a:pt x="11" y="0"/>
                  </a:lnTo>
                  <a:lnTo>
                    <a:pt x="57" y="7"/>
                  </a:lnTo>
                  <a:lnTo>
                    <a:pt x="47" y="50"/>
                  </a:lnTo>
                  <a:close/>
                </a:path>
              </a:pathLst>
            </a:cu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45"/>
            <p:cNvSpPr>
              <a:spLocks/>
            </p:cNvSpPr>
            <p:nvPr/>
          </p:nvSpPr>
          <p:spPr bwMode="auto">
            <a:xfrm>
              <a:off x="3011488" y="4443413"/>
              <a:ext cx="339725" cy="180975"/>
            </a:xfrm>
            <a:custGeom>
              <a:avLst/>
              <a:gdLst>
                <a:gd name="T0" fmla="*/ 202 w 214"/>
                <a:gd name="T1" fmla="*/ 114 h 114"/>
                <a:gd name="T2" fmla="*/ 0 w 214"/>
                <a:gd name="T3" fmla="*/ 45 h 114"/>
                <a:gd name="T4" fmla="*/ 19 w 214"/>
                <a:gd name="T5" fmla="*/ 0 h 114"/>
                <a:gd name="T6" fmla="*/ 214 w 214"/>
                <a:gd name="T7" fmla="*/ 68 h 114"/>
                <a:gd name="T8" fmla="*/ 202 w 214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14">
                  <a:moveTo>
                    <a:pt x="202" y="114"/>
                  </a:moveTo>
                  <a:lnTo>
                    <a:pt x="0" y="45"/>
                  </a:lnTo>
                  <a:lnTo>
                    <a:pt x="19" y="0"/>
                  </a:lnTo>
                  <a:lnTo>
                    <a:pt x="214" y="68"/>
                  </a:lnTo>
                  <a:lnTo>
                    <a:pt x="202" y="114"/>
                  </a:lnTo>
                  <a:close/>
                </a:path>
              </a:pathLst>
            </a:cu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246"/>
            <p:cNvSpPr>
              <a:spLocks noChangeArrowheads="1"/>
            </p:cNvSpPr>
            <p:nvPr/>
          </p:nvSpPr>
          <p:spPr bwMode="auto">
            <a:xfrm>
              <a:off x="3244850" y="4319588"/>
              <a:ext cx="38100" cy="38100"/>
            </a:xfrm>
            <a:prstGeom prst="ellipse">
              <a:avLst/>
            </a:pr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47"/>
            <p:cNvSpPr>
              <a:spLocks/>
            </p:cNvSpPr>
            <p:nvPr/>
          </p:nvSpPr>
          <p:spPr bwMode="auto">
            <a:xfrm>
              <a:off x="3255963" y="4057650"/>
              <a:ext cx="85725" cy="285750"/>
            </a:xfrm>
            <a:custGeom>
              <a:avLst/>
              <a:gdLst>
                <a:gd name="T0" fmla="*/ 3 w 49"/>
                <a:gd name="T1" fmla="*/ 164 h 164"/>
                <a:gd name="T2" fmla="*/ 1 w 49"/>
                <a:gd name="T3" fmla="*/ 157 h 164"/>
                <a:gd name="T4" fmla="*/ 1 w 49"/>
                <a:gd name="T5" fmla="*/ 157 h 164"/>
                <a:gd name="T6" fmla="*/ 38 w 49"/>
                <a:gd name="T7" fmla="*/ 30 h 164"/>
                <a:gd name="T8" fmla="*/ 38 w 49"/>
                <a:gd name="T9" fmla="*/ 30 h 164"/>
                <a:gd name="T10" fmla="*/ 35 w 49"/>
                <a:gd name="T11" fmla="*/ 7 h 164"/>
                <a:gd name="T12" fmla="*/ 35 w 49"/>
                <a:gd name="T13" fmla="*/ 7 h 164"/>
                <a:gd name="T14" fmla="*/ 38 w 49"/>
                <a:gd name="T15" fmla="*/ 1 h 164"/>
                <a:gd name="T16" fmla="*/ 38 w 49"/>
                <a:gd name="T17" fmla="*/ 1 h 164"/>
                <a:gd name="T18" fmla="*/ 45 w 49"/>
                <a:gd name="T19" fmla="*/ 4 h 164"/>
                <a:gd name="T20" fmla="*/ 45 w 49"/>
                <a:gd name="T21" fmla="*/ 4 h 164"/>
                <a:gd name="T22" fmla="*/ 49 w 49"/>
                <a:gd name="T23" fmla="*/ 30 h 164"/>
                <a:gd name="T24" fmla="*/ 49 w 49"/>
                <a:gd name="T25" fmla="*/ 30 h 164"/>
                <a:gd name="T26" fmla="*/ 10 w 49"/>
                <a:gd name="T27" fmla="*/ 162 h 164"/>
                <a:gd name="T28" fmla="*/ 10 w 49"/>
                <a:gd name="T29" fmla="*/ 162 h 164"/>
                <a:gd name="T30" fmla="*/ 6 w 49"/>
                <a:gd name="T31" fmla="*/ 164 h 164"/>
                <a:gd name="T32" fmla="*/ 6 w 49"/>
                <a:gd name="T33" fmla="*/ 164 h 164"/>
                <a:gd name="T34" fmla="*/ 3 w 49"/>
                <a:gd name="T3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64">
                  <a:moveTo>
                    <a:pt x="3" y="164"/>
                  </a:moveTo>
                  <a:cubicBezTo>
                    <a:pt x="1" y="162"/>
                    <a:pt x="0" y="159"/>
                    <a:pt x="1" y="157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6" y="132"/>
                    <a:pt x="39" y="7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21"/>
                    <a:pt x="37" y="13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5"/>
                    <a:pt x="36" y="2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1" y="0"/>
                    <a:pt x="44" y="1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7" y="12"/>
                    <a:pt x="49" y="2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8" y="74"/>
                    <a:pt x="26" y="135"/>
                    <a:pt x="10" y="162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9" y="164"/>
                    <a:pt x="7" y="164"/>
                    <a:pt x="6" y="164"/>
                  </a:cubicBezTo>
                  <a:cubicBezTo>
                    <a:pt x="6" y="164"/>
                    <a:pt x="6" y="164"/>
                    <a:pt x="6" y="164"/>
                  </a:cubicBezTo>
                  <a:cubicBezTo>
                    <a:pt x="5" y="164"/>
                    <a:pt x="4" y="164"/>
                    <a:pt x="3" y="164"/>
                  </a:cubicBezTo>
                  <a:close/>
                </a:path>
              </a:pathLst>
            </a:custGeom>
            <a:solidFill>
              <a:srgbClr val="463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48"/>
            <p:cNvSpPr>
              <a:spLocks/>
            </p:cNvSpPr>
            <p:nvPr/>
          </p:nvSpPr>
          <p:spPr bwMode="auto">
            <a:xfrm>
              <a:off x="3379788" y="4252913"/>
              <a:ext cx="82550" cy="93663"/>
            </a:xfrm>
            <a:custGeom>
              <a:avLst/>
              <a:gdLst>
                <a:gd name="T0" fmla="*/ 5 w 52"/>
                <a:gd name="T1" fmla="*/ 0 h 59"/>
                <a:gd name="T2" fmla="*/ 0 w 52"/>
                <a:gd name="T3" fmla="*/ 3 h 59"/>
                <a:gd name="T4" fmla="*/ 27 w 52"/>
                <a:gd name="T5" fmla="*/ 59 h 59"/>
                <a:gd name="T6" fmla="*/ 52 w 52"/>
                <a:gd name="T7" fmla="*/ 38 h 59"/>
                <a:gd name="T8" fmla="*/ 26 w 52"/>
                <a:gd name="T9" fmla="*/ 1 h 59"/>
                <a:gd name="T10" fmla="*/ 5 w 52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9">
                  <a:moveTo>
                    <a:pt x="5" y="0"/>
                  </a:moveTo>
                  <a:lnTo>
                    <a:pt x="0" y="3"/>
                  </a:lnTo>
                  <a:lnTo>
                    <a:pt x="27" y="59"/>
                  </a:lnTo>
                  <a:lnTo>
                    <a:pt x="52" y="38"/>
                  </a:lnTo>
                  <a:lnTo>
                    <a:pt x="26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6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49"/>
            <p:cNvSpPr>
              <a:spLocks/>
            </p:cNvSpPr>
            <p:nvPr/>
          </p:nvSpPr>
          <p:spPr bwMode="auto">
            <a:xfrm>
              <a:off x="3387725" y="4041775"/>
              <a:ext cx="338138" cy="285750"/>
            </a:xfrm>
            <a:custGeom>
              <a:avLst/>
              <a:gdLst>
                <a:gd name="T0" fmla="*/ 0 w 213"/>
                <a:gd name="T1" fmla="*/ 133 h 180"/>
                <a:gd name="T2" fmla="*/ 21 w 213"/>
                <a:gd name="T3" fmla="*/ 134 h 180"/>
                <a:gd name="T4" fmla="*/ 5 w 213"/>
                <a:gd name="T5" fmla="*/ 154 h 180"/>
                <a:gd name="T6" fmla="*/ 22 w 213"/>
                <a:gd name="T7" fmla="*/ 180 h 180"/>
                <a:gd name="T8" fmla="*/ 38 w 213"/>
                <a:gd name="T9" fmla="*/ 173 h 180"/>
                <a:gd name="T10" fmla="*/ 200 w 213"/>
                <a:gd name="T11" fmla="*/ 90 h 180"/>
                <a:gd name="T12" fmla="*/ 213 w 213"/>
                <a:gd name="T13" fmla="*/ 0 h 180"/>
                <a:gd name="T14" fmla="*/ 0 w 213"/>
                <a:gd name="T15" fmla="*/ 1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180">
                  <a:moveTo>
                    <a:pt x="0" y="133"/>
                  </a:moveTo>
                  <a:lnTo>
                    <a:pt x="21" y="134"/>
                  </a:lnTo>
                  <a:lnTo>
                    <a:pt x="5" y="154"/>
                  </a:lnTo>
                  <a:lnTo>
                    <a:pt x="22" y="180"/>
                  </a:lnTo>
                  <a:lnTo>
                    <a:pt x="38" y="173"/>
                  </a:lnTo>
                  <a:lnTo>
                    <a:pt x="200" y="90"/>
                  </a:lnTo>
                  <a:lnTo>
                    <a:pt x="213" y="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893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50"/>
            <p:cNvSpPr>
              <a:spLocks/>
            </p:cNvSpPr>
            <p:nvPr/>
          </p:nvSpPr>
          <p:spPr bwMode="auto">
            <a:xfrm>
              <a:off x="3657600" y="4040188"/>
              <a:ext cx="398463" cy="522288"/>
            </a:xfrm>
            <a:custGeom>
              <a:avLst/>
              <a:gdLst>
                <a:gd name="T0" fmla="*/ 44 w 251"/>
                <a:gd name="T1" fmla="*/ 0 h 329"/>
                <a:gd name="T2" fmla="*/ 37 w 251"/>
                <a:gd name="T3" fmla="*/ 4 h 329"/>
                <a:gd name="T4" fmla="*/ 0 w 251"/>
                <a:gd name="T5" fmla="*/ 48 h 329"/>
                <a:gd name="T6" fmla="*/ 19 w 251"/>
                <a:gd name="T7" fmla="*/ 53 h 329"/>
                <a:gd name="T8" fmla="*/ 234 w 251"/>
                <a:gd name="T9" fmla="*/ 329 h 329"/>
                <a:gd name="T10" fmla="*/ 215 w 251"/>
                <a:gd name="T11" fmla="*/ 285 h 329"/>
                <a:gd name="T12" fmla="*/ 251 w 251"/>
                <a:gd name="T13" fmla="*/ 255 h 329"/>
                <a:gd name="T14" fmla="*/ 44 w 251"/>
                <a:gd name="T1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329">
                  <a:moveTo>
                    <a:pt x="44" y="0"/>
                  </a:moveTo>
                  <a:lnTo>
                    <a:pt x="37" y="4"/>
                  </a:lnTo>
                  <a:lnTo>
                    <a:pt x="0" y="48"/>
                  </a:lnTo>
                  <a:lnTo>
                    <a:pt x="19" y="53"/>
                  </a:lnTo>
                  <a:lnTo>
                    <a:pt x="234" y="329"/>
                  </a:lnTo>
                  <a:lnTo>
                    <a:pt x="215" y="285"/>
                  </a:lnTo>
                  <a:lnTo>
                    <a:pt x="251" y="25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B64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51"/>
            <p:cNvSpPr>
              <a:spLocks/>
            </p:cNvSpPr>
            <p:nvPr/>
          </p:nvSpPr>
          <p:spPr bwMode="auto">
            <a:xfrm>
              <a:off x="3657600" y="4116388"/>
              <a:ext cx="30163" cy="39688"/>
            </a:xfrm>
            <a:custGeom>
              <a:avLst/>
              <a:gdLst>
                <a:gd name="T0" fmla="*/ 0 w 19"/>
                <a:gd name="T1" fmla="*/ 0 h 25"/>
                <a:gd name="T2" fmla="*/ 1 w 19"/>
                <a:gd name="T3" fmla="*/ 25 h 25"/>
                <a:gd name="T4" fmla="*/ 19 w 19"/>
                <a:gd name="T5" fmla="*/ 5 h 25"/>
                <a:gd name="T6" fmla="*/ 0 w 19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5">
                  <a:moveTo>
                    <a:pt x="0" y="0"/>
                  </a:moveTo>
                  <a:lnTo>
                    <a:pt x="1" y="25"/>
                  </a:lnTo>
                  <a:lnTo>
                    <a:pt x="1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8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52"/>
            <p:cNvSpPr>
              <a:spLocks/>
            </p:cNvSpPr>
            <p:nvPr/>
          </p:nvSpPr>
          <p:spPr bwMode="auto">
            <a:xfrm>
              <a:off x="3379788" y="4254500"/>
              <a:ext cx="76200" cy="52388"/>
            </a:xfrm>
            <a:custGeom>
              <a:avLst/>
              <a:gdLst>
                <a:gd name="T0" fmla="*/ 26 w 48"/>
                <a:gd name="T1" fmla="*/ 0 h 33"/>
                <a:gd name="T2" fmla="*/ 48 w 48"/>
                <a:gd name="T3" fmla="*/ 26 h 33"/>
                <a:gd name="T4" fmla="*/ 0 w 48"/>
                <a:gd name="T5" fmla="*/ 33 h 33"/>
                <a:gd name="T6" fmla="*/ 26 w 48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33">
                  <a:moveTo>
                    <a:pt x="26" y="0"/>
                  </a:moveTo>
                  <a:lnTo>
                    <a:pt x="48" y="26"/>
                  </a:lnTo>
                  <a:lnTo>
                    <a:pt x="0" y="33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C8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53"/>
            <p:cNvSpPr>
              <a:spLocks/>
            </p:cNvSpPr>
            <p:nvPr/>
          </p:nvSpPr>
          <p:spPr bwMode="auto">
            <a:xfrm>
              <a:off x="3379788" y="4124325"/>
              <a:ext cx="649288" cy="671513"/>
            </a:xfrm>
            <a:custGeom>
              <a:avLst/>
              <a:gdLst>
                <a:gd name="T0" fmla="*/ 409 w 409"/>
                <a:gd name="T1" fmla="*/ 276 h 423"/>
                <a:gd name="T2" fmla="*/ 173 w 409"/>
                <a:gd name="T3" fmla="*/ 423 h 423"/>
                <a:gd name="T4" fmla="*/ 0 w 409"/>
                <a:gd name="T5" fmla="*/ 115 h 423"/>
                <a:gd name="T6" fmla="*/ 194 w 409"/>
                <a:gd name="T7" fmla="*/ 0 h 423"/>
                <a:gd name="T8" fmla="*/ 409 w 409"/>
                <a:gd name="T9" fmla="*/ 27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423">
                  <a:moveTo>
                    <a:pt x="409" y="276"/>
                  </a:moveTo>
                  <a:lnTo>
                    <a:pt x="173" y="423"/>
                  </a:lnTo>
                  <a:lnTo>
                    <a:pt x="0" y="115"/>
                  </a:lnTo>
                  <a:lnTo>
                    <a:pt x="194" y="0"/>
                  </a:lnTo>
                  <a:lnTo>
                    <a:pt x="409" y="276"/>
                  </a:lnTo>
                  <a:close/>
                </a:path>
              </a:pathLst>
            </a:custGeom>
            <a:solidFill>
              <a:srgbClr val="E35C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54"/>
            <p:cNvSpPr>
              <a:spLocks/>
            </p:cNvSpPr>
            <p:nvPr/>
          </p:nvSpPr>
          <p:spPr bwMode="auto">
            <a:xfrm>
              <a:off x="3832225" y="4251325"/>
              <a:ext cx="122238" cy="128588"/>
            </a:xfrm>
            <a:custGeom>
              <a:avLst/>
              <a:gdLst>
                <a:gd name="T0" fmla="*/ 77 w 77"/>
                <a:gd name="T1" fmla="*/ 41 h 81"/>
                <a:gd name="T2" fmla="*/ 34 w 77"/>
                <a:gd name="T3" fmla="*/ 81 h 81"/>
                <a:gd name="T4" fmla="*/ 0 w 77"/>
                <a:gd name="T5" fmla="*/ 38 h 81"/>
                <a:gd name="T6" fmla="*/ 41 w 77"/>
                <a:gd name="T7" fmla="*/ 0 h 81"/>
                <a:gd name="T8" fmla="*/ 77 w 77"/>
                <a:gd name="T9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81">
                  <a:moveTo>
                    <a:pt x="77" y="41"/>
                  </a:moveTo>
                  <a:lnTo>
                    <a:pt x="34" y="81"/>
                  </a:lnTo>
                  <a:lnTo>
                    <a:pt x="0" y="38"/>
                  </a:lnTo>
                  <a:lnTo>
                    <a:pt x="41" y="0"/>
                  </a:lnTo>
                  <a:lnTo>
                    <a:pt x="77" y="41"/>
                  </a:lnTo>
                  <a:close/>
                </a:path>
              </a:pathLst>
            </a:custGeom>
            <a:solidFill>
              <a:srgbClr val="893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55"/>
            <p:cNvSpPr>
              <a:spLocks/>
            </p:cNvSpPr>
            <p:nvPr/>
          </p:nvSpPr>
          <p:spPr bwMode="auto">
            <a:xfrm>
              <a:off x="3511550" y="4322763"/>
              <a:ext cx="387350" cy="301625"/>
            </a:xfrm>
            <a:custGeom>
              <a:avLst/>
              <a:gdLst>
                <a:gd name="T0" fmla="*/ 244 w 244"/>
                <a:gd name="T1" fmla="*/ 47 h 190"/>
                <a:gd name="T2" fmla="*/ 27 w 244"/>
                <a:gd name="T3" fmla="*/ 190 h 190"/>
                <a:gd name="T4" fmla="*/ 0 w 244"/>
                <a:gd name="T5" fmla="*/ 138 h 190"/>
                <a:gd name="T6" fmla="*/ 209 w 244"/>
                <a:gd name="T7" fmla="*/ 0 h 190"/>
                <a:gd name="T8" fmla="*/ 244 w 244"/>
                <a:gd name="T9" fmla="*/ 4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90">
                  <a:moveTo>
                    <a:pt x="244" y="47"/>
                  </a:moveTo>
                  <a:lnTo>
                    <a:pt x="27" y="190"/>
                  </a:lnTo>
                  <a:lnTo>
                    <a:pt x="0" y="138"/>
                  </a:lnTo>
                  <a:lnTo>
                    <a:pt x="209" y="0"/>
                  </a:lnTo>
                  <a:lnTo>
                    <a:pt x="244" y="47"/>
                  </a:lnTo>
                  <a:close/>
                </a:path>
              </a:pathLst>
            </a:custGeom>
            <a:solidFill>
              <a:srgbClr val="893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256"/>
            <p:cNvSpPr>
              <a:spLocks noChangeArrowheads="1"/>
            </p:cNvSpPr>
            <p:nvPr/>
          </p:nvSpPr>
          <p:spPr bwMode="auto">
            <a:xfrm>
              <a:off x="3571875" y="4257675"/>
              <a:ext cx="38100" cy="36513"/>
            </a:xfrm>
            <a:prstGeom prst="ellipse">
              <a:avLst/>
            </a:prstGeom>
            <a:solidFill>
              <a:srgbClr val="EC8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57"/>
            <p:cNvSpPr>
              <a:spLocks/>
            </p:cNvSpPr>
            <p:nvPr/>
          </p:nvSpPr>
          <p:spPr bwMode="auto">
            <a:xfrm>
              <a:off x="3459163" y="4021138"/>
              <a:ext cx="141288" cy="258763"/>
            </a:xfrm>
            <a:custGeom>
              <a:avLst/>
              <a:gdLst>
                <a:gd name="T0" fmla="*/ 71 w 81"/>
                <a:gd name="T1" fmla="*/ 146 h 149"/>
                <a:gd name="T2" fmla="*/ 10 w 81"/>
                <a:gd name="T3" fmla="*/ 60 h 149"/>
                <a:gd name="T4" fmla="*/ 10 w 81"/>
                <a:gd name="T5" fmla="*/ 60 h 149"/>
                <a:gd name="T6" fmla="*/ 0 w 81"/>
                <a:gd name="T7" fmla="*/ 6 h 149"/>
                <a:gd name="T8" fmla="*/ 0 w 81"/>
                <a:gd name="T9" fmla="*/ 6 h 149"/>
                <a:gd name="T10" fmla="*/ 5 w 81"/>
                <a:gd name="T11" fmla="*/ 0 h 149"/>
                <a:gd name="T12" fmla="*/ 5 w 81"/>
                <a:gd name="T13" fmla="*/ 0 h 149"/>
                <a:gd name="T14" fmla="*/ 10 w 81"/>
                <a:gd name="T15" fmla="*/ 5 h 149"/>
                <a:gd name="T16" fmla="*/ 10 w 81"/>
                <a:gd name="T17" fmla="*/ 5 h 149"/>
                <a:gd name="T18" fmla="*/ 19 w 81"/>
                <a:gd name="T19" fmla="*/ 56 h 149"/>
                <a:gd name="T20" fmla="*/ 19 w 81"/>
                <a:gd name="T21" fmla="*/ 56 h 149"/>
                <a:gd name="T22" fmla="*/ 79 w 81"/>
                <a:gd name="T23" fmla="*/ 141 h 149"/>
                <a:gd name="T24" fmla="*/ 79 w 81"/>
                <a:gd name="T25" fmla="*/ 141 h 149"/>
                <a:gd name="T26" fmla="*/ 79 w 81"/>
                <a:gd name="T27" fmla="*/ 141 h 149"/>
                <a:gd name="T28" fmla="*/ 78 w 81"/>
                <a:gd name="T29" fmla="*/ 148 h 149"/>
                <a:gd name="T30" fmla="*/ 78 w 81"/>
                <a:gd name="T31" fmla="*/ 148 h 149"/>
                <a:gd name="T32" fmla="*/ 75 w 81"/>
                <a:gd name="T33" fmla="*/ 149 h 149"/>
                <a:gd name="T34" fmla="*/ 75 w 81"/>
                <a:gd name="T35" fmla="*/ 149 h 149"/>
                <a:gd name="T36" fmla="*/ 71 w 81"/>
                <a:gd name="T37" fmla="*/ 146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149">
                  <a:moveTo>
                    <a:pt x="71" y="146"/>
                  </a:moveTo>
                  <a:cubicBezTo>
                    <a:pt x="53" y="117"/>
                    <a:pt x="24" y="94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2" y="41"/>
                    <a:pt x="1" y="2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23"/>
                    <a:pt x="12" y="39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32" y="87"/>
                    <a:pt x="61" y="110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81" y="143"/>
                    <a:pt x="80" y="146"/>
                    <a:pt x="78" y="148"/>
                  </a:cubicBezTo>
                  <a:cubicBezTo>
                    <a:pt x="78" y="148"/>
                    <a:pt x="78" y="148"/>
                    <a:pt x="78" y="148"/>
                  </a:cubicBezTo>
                  <a:cubicBezTo>
                    <a:pt x="77" y="148"/>
                    <a:pt x="76" y="149"/>
                    <a:pt x="75" y="149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3" y="149"/>
                    <a:pt x="72" y="148"/>
                    <a:pt x="71" y="146"/>
                  </a:cubicBezTo>
                  <a:close/>
                </a:path>
              </a:pathLst>
            </a:custGeom>
            <a:solidFill>
              <a:srgbClr val="463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58"/>
            <p:cNvSpPr>
              <a:spLocks/>
            </p:cNvSpPr>
            <p:nvPr/>
          </p:nvSpPr>
          <p:spPr bwMode="auto">
            <a:xfrm>
              <a:off x="3859213" y="4124325"/>
              <a:ext cx="85725" cy="73025"/>
            </a:xfrm>
            <a:custGeom>
              <a:avLst/>
              <a:gdLst>
                <a:gd name="T0" fmla="*/ 4 w 54"/>
                <a:gd name="T1" fmla="*/ 5 h 46"/>
                <a:gd name="T2" fmla="*/ 0 w 54"/>
                <a:gd name="T3" fmla="*/ 9 h 46"/>
                <a:gd name="T4" fmla="*/ 41 w 54"/>
                <a:gd name="T5" fmla="*/ 46 h 46"/>
                <a:gd name="T6" fmla="*/ 54 w 54"/>
                <a:gd name="T7" fmla="*/ 19 h 46"/>
                <a:gd name="T8" fmla="*/ 20 w 54"/>
                <a:gd name="T9" fmla="*/ 0 h 46"/>
                <a:gd name="T10" fmla="*/ 4 w 54"/>
                <a:gd name="T11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6">
                  <a:moveTo>
                    <a:pt x="4" y="5"/>
                  </a:moveTo>
                  <a:lnTo>
                    <a:pt x="0" y="9"/>
                  </a:lnTo>
                  <a:lnTo>
                    <a:pt x="41" y="46"/>
                  </a:lnTo>
                  <a:lnTo>
                    <a:pt x="54" y="19"/>
                  </a:lnTo>
                  <a:lnTo>
                    <a:pt x="2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9F8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59"/>
            <p:cNvSpPr>
              <a:spLocks/>
            </p:cNvSpPr>
            <p:nvPr/>
          </p:nvSpPr>
          <p:spPr bwMode="auto">
            <a:xfrm>
              <a:off x="3865563" y="3849688"/>
              <a:ext cx="227013" cy="331788"/>
            </a:xfrm>
            <a:custGeom>
              <a:avLst/>
              <a:gdLst>
                <a:gd name="T0" fmla="*/ 0 w 143"/>
                <a:gd name="T1" fmla="*/ 178 h 209"/>
                <a:gd name="T2" fmla="*/ 16 w 143"/>
                <a:gd name="T3" fmla="*/ 173 h 209"/>
                <a:gd name="T4" fmla="*/ 10 w 143"/>
                <a:gd name="T5" fmla="*/ 192 h 209"/>
                <a:gd name="T6" fmla="*/ 32 w 143"/>
                <a:gd name="T7" fmla="*/ 209 h 209"/>
                <a:gd name="T8" fmla="*/ 43 w 143"/>
                <a:gd name="T9" fmla="*/ 198 h 209"/>
                <a:gd name="T10" fmla="*/ 143 w 143"/>
                <a:gd name="T11" fmla="*/ 76 h 209"/>
                <a:gd name="T12" fmla="*/ 124 w 143"/>
                <a:gd name="T13" fmla="*/ 0 h 209"/>
                <a:gd name="T14" fmla="*/ 0 w 143"/>
                <a:gd name="T15" fmla="*/ 17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209">
                  <a:moveTo>
                    <a:pt x="0" y="178"/>
                  </a:moveTo>
                  <a:lnTo>
                    <a:pt x="16" y="173"/>
                  </a:lnTo>
                  <a:lnTo>
                    <a:pt x="10" y="192"/>
                  </a:lnTo>
                  <a:lnTo>
                    <a:pt x="32" y="209"/>
                  </a:lnTo>
                  <a:lnTo>
                    <a:pt x="43" y="198"/>
                  </a:lnTo>
                  <a:lnTo>
                    <a:pt x="143" y="76"/>
                  </a:lnTo>
                  <a:lnTo>
                    <a:pt x="124" y="0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463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60"/>
            <p:cNvSpPr>
              <a:spLocks/>
            </p:cNvSpPr>
            <p:nvPr/>
          </p:nvSpPr>
          <p:spPr bwMode="auto">
            <a:xfrm>
              <a:off x="4032250" y="3848100"/>
              <a:ext cx="447675" cy="314325"/>
            </a:xfrm>
            <a:custGeom>
              <a:avLst/>
              <a:gdLst>
                <a:gd name="T0" fmla="*/ 20 w 282"/>
                <a:gd name="T1" fmla="*/ 0 h 198"/>
                <a:gd name="T2" fmla="*/ 15 w 282"/>
                <a:gd name="T3" fmla="*/ 5 h 198"/>
                <a:gd name="T4" fmla="*/ 0 w 282"/>
                <a:gd name="T5" fmla="*/ 54 h 198"/>
                <a:gd name="T6" fmla="*/ 16 w 282"/>
                <a:gd name="T7" fmla="*/ 51 h 198"/>
                <a:gd name="T8" fmla="*/ 282 w 282"/>
                <a:gd name="T9" fmla="*/ 198 h 198"/>
                <a:gd name="T10" fmla="*/ 252 w 282"/>
                <a:gd name="T11" fmla="*/ 169 h 198"/>
                <a:gd name="T12" fmla="*/ 271 w 282"/>
                <a:gd name="T13" fmla="*/ 132 h 198"/>
                <a:gd name="T14" fmla="*/ 20 w 282"/>
                <a:gd name="T1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2" h="198">
                  <a:moveTo>
                    <a:pt x="20" y="0"/>
                  </a:moveTo>
                  <a:lnTo>
                    <a:pt x="15" y="5"/>
                  </a:lnTo>
                  <a:lnTo>
                    <a:pt x="0" y="54"/>
                  </a:lnTo>
                  <a:lnTo>
                    <a:pt x="16" y="51"/>
                  </a:lnTo>
                  <a:lnTo>
                    <a:pt x="282" y="198"/>
                  </a:lnTo>
                  <a:lnTo>
                    <a:pt x="252" y="169"/>
                  </a:lnTo>
                  <a:lnTo>
                    <a:pt x="271" y="1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95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61"/>
            <p:cNvSpPr>
              <a:spLocks/>
            </p:cNvSpPr>
            <p:nvPr/>
          </p:nvSpPr>
          <p:spPr bwMode="auto">
            <a:xfrm>
              <a:off x="4032250" y="3929063"/>
              <a:ext cx="25400" cy="33338"/>
            </a:xfrm>
            <a:custGeom>
              <a:avLst/>
              <a:gdLst>
                <a:gd name="T0" fmla="*/ 0 w 16"/>
                <a:gd name="T1" fmla="*/ 3 h 21"/>
                <a:gd name="T2" fmla="*/ 10 w 16"/>
                <a:gd name="T3" fmla="*/ 21 h 21"/>
                <a:gd name="T4" fmla="*/ 16 w 16"/>
                <a:gd name="T5" fmla="*/ 0 h 21"/>
                <a:gd name="T6" fmla="*/ 0 w 16"/>
                <a:gd name="T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1">
                  <a:moveTo>
                    <a:pt x="0" y="3"/>
                  </a:moveTo>
                  <a:lnTo>
                    <a:pt x="10" y="21"/>
                  </a:lnTo>
                  <a:lnTo>
                    <a:pt x="1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C8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62"/>
            <p:cNvSpPr>
              <a:spLocks/>
            </p:cNvSpPr>
            <p:nvPr/>
          </p:nvSpPr>
          <p:spPr bwMode="auto">
            <a:xfrm>
              <a:off x="3876675" y="4124325"/>
              <a:ext cx="55563" cy="55563"/>
            </a:xfrm>
            <a:custGeom>
              <a:avLst/>
              <a:gdLst>
                <a:gd name="T0" fmla="*/ 9 w 35"/>
                <a:gd name="T1" fmla="*/ 0 h 35"/>
                <a:gd name="T2" fmla="*/ 35 w 35"/>
                <a:gd name="T3" fmla="*/ 13 h 35"/>
                <a:gd name="T4" fmla="*/ 0 w 35"/>
                <a:gd name="T5" fmla="*/ 35 h 35"/>
                <a:gd name="T6" fmla="*/ 9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9" y="0"/>
                  </a:moveTo>
                  <a:lnTo>
                    <a:pt x="35" y="13"/>
                  </a:lnTo>
                  <a:lnTo>
                    <a:pt x="0" y="3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C8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63"/>
            <p:cNvSpPr>
              <a:spLocks/>
            </p:cNvSpPr>
            <p:nvPr/>
          </p:nvSpPr>
          <p:spPr bwMode="auto">
            <a:xfrm>
              <a:off x="3876675" y="3929063"/>
              <a:ext cx="603250" cy="544513"/>
            </a:xfrm>
            <a:custGeom>
              <a:avLst/>
              <a:gdLst>
                <a:gd name="T0" fmla="*/ 380 w 380"/>
                <a:gd name="T1" fmla="*/ 147 h 343"/>
                <a:gd name="T2" fmla="*/ 242 w 380"/>
                <a:gd name="T3" fmla="*/ 343 h 343"/>
                <a:gd name="T4" fmla="*/ 0 w 380"/>
                <a:gd name="T5" fmla="*/ 158 h 343"/>
                <a:gd name="T6" fmla="*/ 114 w 380"/>
                <a:gd name="T7" fmla="*/ 0 h 343"/>
                <a:gd name="T8" fmla="*/ 380 w 380"/>
                <a:gd name="T9" fmla="*/ 14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43">
                  <a:moveTo>
                    <a:pt x="380" y="147"/>
                  </a:moveTo>
                  <a:lnTo>
                    <a:pt x="242" y="343"/>
                  </a:lnTo>
                  <a:lnTo>
                    <a:pt x="0" y="158"/>
                  </a:lnTo>
                  <a:lnTo>
                    <a:pt x="114" y="0"/>
                  </a:lnTo>
                  <a:lnTo>
                    <a:pt x="380" y="147"/>
                  </a:lnTo>
                  <a:close/>
                </a:path>
              </a:pathLst>
            </a:custGeom>
            <a:solidFill>
              <a:srgbClr val="6C7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64"/>
            <p:cNvSpPr>
              <a:spLocks/>
            </p:cNvSpPr>
            <p:nvPr/>
          </p:nvSpPr>
          <p:spPr bwMode="auto">
            <a:xfrm>
              <a:off x="4240213" y="3956050"/>
              <a:ext cx="96838" cy="109538"/>
            </a:xfrm>
            <a:custGeom>
              <a:avLst/>
              <a:gdLst>
                <a:gd name="T0" fmla="*/ 61 w 61"/>
                <a:gd name="T1" fmla="*/ 22 h 69"/>
                <a:gd name="T2" fmla="*/ 40 w 61"/>
                <a:gd name="T3" fmla="*/ 69 h 69"/>
                <a:gd name="T4" fmla="*/ 0 w 61"/>
                <a:gd name="T5" fmla="*/ 46 h 69"/>
                <a:gd name="T6" fmla="*/ 19 w 61"/>
                <a:gd name="T7" fmla="*/ 0 h 69"/>
                <a:gd name="T8" fmla="*/ 61 w 61"/>
                <a:gd name="T9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9">
                  <a:moveTo>
                    <a:pt x="61" y="22"/>
                  </a:moveTo>
                  <a:lnTo>
                    <a:pt x="40" y="69"/>
                  </a:lnTo>
                  <a:lnTo>
                    <a:pt x="0" y="46"/>
                  </a:lnTo>
                  <a:lnTo>
                    <a:pt x="19" y="0"/>
                  </a:lnTo>
                  <a:lnTo>
                    <a:pt x="61" y="22"/>
                  </a:lnTo>
                  <a:close/>
                </a:path>
              </a:pathLst>
            </a:custGeom>
            <a:solidFill>
              <a:srgbClr val="EC8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65"/>
            <p:cNvSpPr>
              <a:spLocks/>
            </p:cNvSpPr>
            <p:nvPr/>
          </p:nvSpPr>
          <p:spPr bwMode="auto">
            <a:xfrm>
              <a:off x="4059238" y="4035425"/>
              <a:ext cx="261938" cy="334963"/>
            </a:xfrm>
            <a:custGeom>
              <a:avLst/>
              <a:gdLst>
                <a:gd name="T0" fmla="*/ 165 w 165"/>
                <a:gd name="T1" fmla="*/ 24 h 211"/>
                <a:gd name="T2" fmla="*/ 41 w 165"/>
                <a:gd name="T3" fmla="*/ 211 h 211"/>
                <a:gd name="T4" fmla="*/ 0 w 165"/>
                <a:gd name="T5" fmla="*/ 180 h 211"/>
                <a:gd name="T6" fmla="*/ 121 w 165"/>
                <a:gd name="T7" fmla="*/ 0 h 211"/>
                <a:gd name="T8" fmla="*/ 165 w 165"/>
                <a:gd name="T9" fmla="*/ 2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1">
                  <a:moveTo>
                    <a:pt x="165" y="24"/>
                  </a:moveTo>
                  <a:lnTo>
                    <a:pt x="41" y="211"/>
                  </a:lnTo>
                  <a:lnTo>
                    <a:pt x="0" y="180"/>
                  </a:lnTo>
                  <a:lnTo>
                    <a:pt x="121" y="0"/>
                  </a:lnTo>
                  <a:lnTo>
                    <a:pt x="165" y="24"/>
                  </a:lnTo>
                  <a:close/>
                </a:path>
              </a:pathLst>
            </a:custGeom>
            <a:solidFill>
              <a:srgbClr val="EC8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Oval 266"/>
            <p:cNvSpPr>
              <a:spLocks noChangeArrowheads="1"/>
            </p:cNvSpPr>
            <p:nvPr/>
          </p:nvSpPr>
          <p:spPr bwMode="auto">
            <a:xfrm>
              <a:off x="3979863" y="4059238"/>
              <a:ext cx="38100" cy="38100"/>
            </a:xfrm>
            <a:prstGeom prst="ellipse">
              <a:avLst/>
            </a:prstGeom>
            <a:solidFill>
              <a:srgbClr val="EC8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67"/>
            <p:cNvSpPr>
              <a:spLocks/>
            </p:cNvSpPr>
            <p:nvPr/>
          </p:nvSpPr>
          <p:spPr bwMode="auto">
            <a:xfrm>
              <a:off x="3873500" y="3832225"/>
              <a:ext cx="136525" cy="254000"/>
            </a:xfrm>
            <a:custGeom>
              <a:avLst/>
              <a:gdLst>
                <a:gd name="T0" fmla="*/ 69 w 78"/>
                <a:gd name="T1" fmla="*/ 145 h 146"/>
                <a:gd name="T2" fmla="*/ 0 w 78"/>
                <a:gd name="T3" fmla="*/ 5 h 146"/>
                <a:gd name="T4" fmla="*/ 0 w 78"/>
                <a:gd name="T5" fmla="*/ 5 h 146"/>
                <a:gd name="T6" fmla="*/ 5 w 78"/>
                <a:gd name="T7" fmla="*/ 0 h 146"/>
                <a:gd name="T8" fmla="*/ 5 w 78"/>
                <a:gd name="T9" fmla="*/ 0 h 146"/>
                <a:gd name="T10" fmla="*/ 10 w 78"/>
                <a:gd name="T11" fmla="*/ 5 h 146"/>
                <a:gd name="T12" fmla="*/ 10 w 78"/>
                <a:gd name="T13" fmla="*/ 5 h 146"/>
                <a:gd name="T14" fmla="*/ 75 w 78"/>
                <a:gd name="T15" fmla="*/ 137 h 146"/>
                <a:gd name="T16" fmla="*/ 75 w 78"/>
                <a:gd name="T17" fmla="*/ 137 h 146"/>
                <a:gd name="T18" fmla="*/ 76 w 78"/>
                <a:gd name="T19" fmla="*/ 144 h 146"/>
                <a:gd name="T20" fmla="*/ 76 w 78"/>
                <a:gd name="T21" fmla="*/ 144 h 146"/>
                <a:gd name="T22" fmla="*/ 72 w 78"/>
                <a:gd name="T23" fmla="*/ 146 h 146"/>
                <a:gd name="T24" fmla="*/ 72 w 78"/>
                <a:gd name="T25" fmla="*/ 146 h 146"/>
                <a:gd name="T26" fmla="*/ 69 w 78"/>
                <a:gd name="T27" fmla="*/ 1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146">
                  <a:moveTo>
                    <a:pt x="69" y="145"/>
                  </a:moveTo>
                  <a:cubicBezTo>
                    <a:pt x="23" y="118"/>
                    <a:pt x="0" y="5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2"/>
                    <a:pt x="33" y="113"/>
                    <a:pt x="75" y="137"/>
                  </a:cubicBezTo>
                  <a:cubicBezTo>
                    <a:pt x="75" y="137"/>
                    <a:pt x="75" y="137"/>
                    <a:pt x="75" y="137"/>
                  </a:cubicBezTo>
                  <a:cubicBezTo>
                    <a:pt x="77" y="138"/>
                    <a:pt x="78" y="141"/>
                    <a:pt x="76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75" y="145"/>
                    <a:pt x="74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1" y="146"/>
                    <a:pt x="70" y="146"/>
                    <a:pt x="69" y="145"/>
                  </a:cubicBezTo>
                  <a:close/>
                </a:path>
              </a:pathLst>
            </a:custGeom>
            <a:solidFill>
              <a:srgbClr val="463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68"/>
            <p:cNvSpPr>
              <a:spLocks/>
            </p:cNvSpPr>
            <p:nvPr/>
          </p:nvSpPr>
          <p:spPr bwMode="auto">
            <a:xfrm>
              <a:off x="2501900" y="4186238"/>
              <a:ext cx="58738" cy="82550"/>
            </a:xfrm>
            <a:custGeom>
              <a:avLst/>
              <a:gdLst>
                <a:gd name="T0" fmla="*/ 10 w 37"/>
                <a:gd name="T1" fmla="*/ 1 h 52"/>
                <a:gd name="T2" fmla="*/ 13 w 37"/>
                <a:gd name="T3" fmla="*/ 0 h 52"/>
                <a:gd name="T4" fmla="*/ 37 w 37"/>
                <a:gd name="T5" fmla="*/ 45 h 52"/>
                <a:gd name="T6" fmla="*/ 10 w 37"/>
                <a:gd name="T7" fmla="*/ 52 h 52"/>
                <a:gd name="T8" fmla="*/ 0 w 37"/>
                <a:gd name="T9" fmla="*/ 15 h 52"/>
                <a:gd name="T10" fmla="*/ 10 w 37"/>
                <a:gd name="T11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52">
                  <a:moveTo>
                    <a:pt x="10" y="1"/>
                  </a:moveTo>
                  <a:lnTo>
                    <a:pt x="13" y="0"/>
                  </a:lnTo>
                  <a:lnTo>
                    <a:pt x="37" y="45"/>
                  </a:lnTo>
                  <a:lnTo>
                    <a:pt x="10" y="52"/>
                  </a:lnTo>
                  <a:lnTo>
                    <a:pt x="0" y="15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69"/>
            <p:cNvSpPr>
              <a:spLocks/>
            </p:cNvSpPr>
            <p:nvPr/>
          </p:nvSpPr>
          <p:spPr bwMode="auto">
            <a:xfrm>
              <a:off x="2211388" y="4187825"/>
              <a:ext cx="338138" cy="173038"/>
            </a:xfrm>
            <a:custGeom>
              <a:avLst/>
              <a:gdLst>
                <a:gd name="T0" fmla="*/ 193 w 213"/>
                <a:gd name="T1" fmla="*/ 0 h 109"/>
                <a:gd name="T2" fmla="*/ 183 w 213"/>
                <a:gd name="T3" fmla="*/ 14 h 109"/>
                <a:gd name="T4" fmla="*/ 203 w 213"/>
                <a:gd name="T5" fmla="*/ 14 h 109"/>
                <a:gd name="T6" fmla="*/ 213 w 213"/>
                <a:gd name="T7" fmla="*/ 39 h 109"/>
                <a:gd name="T8" fmla="*/ 199 w 213"/>
                <a:gd name="T9" fmla="*/ 46 h 109"/>
                <a:gd name="T10" fmla="*/ 63 w 213"/>
                <a:gd name="T11" fmla="*/ 109 h 109"/>
                <a:gd name="T12" fmla="*/ 0 w 213"/>
                <a:gd name="T13" fmla="*/ 72 h 109"/>
                <a:gd name="T14" fmla="*/ 193 w 213"/>
                <a:gd name="T1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109">
                  <a:moveTo>
                    <a:pt x="193" y="0"/>
                  </a:moveTo>
                  <a:lnTo>
                    <a:pt x="183" y="14"/>
                  </a:lnTo>
                  <a:lnTo>
                    <a:pt x="203" y="14"/>
                  </a:lnTo>
                  <a:lnTo>
                    <a:pt x="213" y="39"/>
                  </a:lnTo>
                  <a:lnTo>
                    <a:pt x="199" y="46"/>
                  </a:lnTo>
                  <a:lnTo>
                    <a:pt x="63" y="109"/>
                  </a:lnTo>
                  <a:lnTo>
                    <a:pt x="0" y="7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9F8C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70"/>
            <p:cNvSpPr>
              <a:spLocks/>
            </p:cNvSpPr>
            <p:nvPr/>
          </p:nvSpPr>
          <p:spPr bwMode="auto">
            <a:xfrm>
              <a:off x="2206625" y="4295775"/>
              <a:ext cx="188913" cy="466725"/>
            </a:xfrm>
            <a:custGeom>
              <a:avLst/>
              <a:gdLst>
                <a:gd name="T0" fmla="*/ 0 w 119"/>
                <a:gd name="T1" fmla="*/ 5 h 294"/>
                <a:gd name="T2" fmla="*/ 7 w 119"/>
                <a:gd name="T3" fmla="*/ 2 h 294"/>
                <a:gd name="T4" fmla="*/ 54 w 119"/>
                <a:gd name="T5" fmla="*/ 0 h 294"/>
                <a:gd name="T6" fmla="*/ 48 w 119"/>
                <a:gd name="T7" fmla="*/ 15 h 294"/>
                <a:gd name="T8" fmla="*/ 119 w 119"/>
                <a:gd name="T9" fmla="*/ 294 h 294"/>
                <a:gd name="T10" fmla="*/ 100 w 119"/>
                <a:gd name="T11" fmla="*/ 259 h 294"/>
                <a:gd name="T12" fmla="*/ 62 w 119"/>
                <a:gd name="T13" fmla="*/ 267 h 294"/>
                <a:gd name="T14" fmla="*/ 0 w 119"/>
                <a:gd name="T15" fmla="*/ 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294">
                  <a:moveTo>
                    <a:pt x="0" y="5"/>
                  </a:moveTo>
                  <a:lnTo>
                    <a:pt x="7" y="2"/>
                  </a:lnTo>
                  <a:lnTo>
                    <a:pt x="54" y="0"/>
                  </a:lnTo>
                  <a:lnTo>
                    <a:pt x="48" y="15"/>
                  </a:lnTo>
                  <a:lnTo>
                    <a:pt x="119" y="294"/>
                  </a:lnTo>
                  <a:lnTo>
                    <a:pt x="100" y="259"/>
                  </a:lnTo>
                  <a:lnTo>
                    <a:pt x="62" y="26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FC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71"/>
            <p:cNvSpPr>
              <a:spLocks/>
            </p:cNvSpPr>
            <p:nvPr/>
          </p:nvSpPr>
          <p:spPr bwMode="auto">
            <a:xfrm>
              <a:off x="2282825" y="4295775"/>
              <a:ext cx="34925" cy="23813"/>
            </a:xfrm>
            <a:custGeom>
              <a:avLst/>
              <a:gdLst>
                <a:gd name="T0" fmla="*/ 6 w 22"/>
                <a:gd name="T1" fmla="*/ 0 h 15"/>
                <a:gd name="T2" fmla="*/ 22 w 22"/>
                <a:gd name="T3" fmla="*/ 13 h 15"/>
                <a:gd name="T4" fmla="*/ 0 w 22"/>
                <a:gd name="T5" fmla="*/ 15 h 15"/>
                <a:gd name="T6" fmla="*/ 6 w 2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5">
                  <a:moveTo>
                    <a:pt x="6" y="0"/>
                  </a:moveTo>
                  <a:lnTo>
                    <a:pt x="22" y="13"/>
                  </a:lnTo>
                  <a:lnTo>
                    <a:pt x="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8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72"/>
            <p:cNvSpPr>
              <a:spLocks/>
            </p:cNvSpPr>
            <p:nvPr/>
          </p:nvSpPr>
          <p:spPr bwMode="auto">
            <a:xfrm>
              <a:off x="2501900" y="4210050"/>
              <a:ext cx="53975" cy="44450"/>
            </a:xfrm>
            <a:custGeom>
              <a:avLst/>
              <a:gdLst>
                <a:gd name="T0" fmla="*/ 0 w 34"/>
                <a:gd name="T1" fmla="*/ 0 h 28"/>
                <a:gd name="T2" fmla="*/ 7 w 34"/>
                <a:gd name="T3" fmla="*/ 28 h 28"/>
                <a:gd name="T4" fmla="*/ 34 w 34"/>
                <a:gd name="T5" fmla="*/ 0 h 28"/>
                <a:gd name="T6" fmla="*/ 0 w 34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8">
                  <a:moveTo>
                    <a:pt x="0" y="0"/>
                  </a:moveTo>
                  <a:lnTo>
                    <a:pt x="7" y="28"/>
                  </a:ln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73"/>
            <p:cNvSpPr>
              <a:spLocks/>
            </p:cNvSpPr>
            <p:nvPr/>
          </p:nvSpPr>
          <p:spPr bwMode="auto">
            <a:xfrm>
              <a:off x="2282825" y="4210050"/>
              <a:ext cx="452438" cy="552450"/>
            </a:xfrm>
            <a:custGeom>
              <a:avLst/>
              <a:gdLst>
                <a:gd name="T0" fmla="*/ 71 w 285"/>
                <a:gd name="T1" fmla="*/ 348 h 348"/>
                <a:gd name="T2" fmla="*/ 285 w 285"/>
                <a:gd name="T3" fmla="*/ 267 h 348"/>
                <a:gd name="T4" fmla="*/ 172 w 285"/>
                <a:gd name="T5" fmla="*/ 0 h 348"/>
                <a:gd name="T6" fmla="*/ 0 w 285"/>
                <a:gd name="T7" fmla="*/ 69 h 348"/>
                <a:gd name="T8" fmla="*/ 71 w 285"/>
                <a:gd name="T9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348">
                  <a:moveTo>
                    <a:pt x="71" y="348"/>
                  </a:moveTo>
                  <a:lnTo>
                    <a:pt x="285" y="267"/>
                  </a:lnTo>
                  <a:lnTo>
                    <a:pt x="172" y="0"/>
                  </a:lnTo>
                  <a:lnTo>
                    <a:pt x="0" y="69"/>
                  </a:lnTo>
                  <a:lnTo>
                    <a:pt x="71" y="348"/>
                  </a:lnTo>
                  <a:close/>
                </a:path>
              </a:pathLst>
            </a:custGeom>
            <a:solidFill>
              <a:srgbClr val="C2A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74"/>
            <p:cNvSpPr>
              <a:spLocks/>
            </p:cNvSpPr>
            <p:nvPr/>
          </p:nvSpPr>
          <p:spPr bwMode="auto">
            <a:xfrm>
              <a:off x="2257425" y="4508500"/>
              <a:ext cx="92075" cy="80963"/>
            </a:xfrm>
            <a:custGeom>
              <a:avLst/>
              <a:gdLst>
                <a:gd name="T0" fmla="*/ 11 w 58"/>
                <a:gd name="T1" fmla="*/ 51 h 51"/>
                <a:gd name="T2" fmla="*/ 58 w 58"/>
                <a:gd name="T3" fmla="*/ 43 h 51"/>
                <a:gd name="T4" fmla="*/ 47 w 58"/>
                <a:gd name="T5" fmla="*/ 0 h 51"/>
                <a:gd name="T6" fmla="*/ 0 w 58"/>
                <a:gd name="T7" fmla="*/ 7 h 51"/>
                <a:gd name="T8" fmla="*/ 11 w 58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1">
                  <a:moveTo>
                    <a:pt x="11" y="51"/>
                  </a:moveTo>
                  <a:lnTo>
                    <a:pt x="58" y="43"/>
                  </a:lnTo>
                  <a:lnTo>
                    <a:pt x="47" y="0"/>
                  </a:lnTo>
                  <a:lnTo>
                    <a:pt x="0" y="7"/>
                  </a:lnTo>
                  <a:lnTo>
                    <a:pt x="11" y="51"/>
                  </a:lnTo>
                  <a:close/>
                </a:path>
              </a:pathLst>
            </a:cu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75"/>
            <p:cNvSpPr>
              <a:spLocks/>
            </p:cNvSpPr>
            <p:nvPr/>
          </p:nvSpPr>
          <p:spPr bwMode="auto">
            <a:xfrm>
              <a:off x="2335213" y="4413250"/>
              <a:ext cx="339725" cy="180975"/>
            </a:xfrm>
            <a:custGeom>
              <a:avLst/>
              <a:gdLst>
                <a:gd name="T0" fmla="*/ 12 w 214"/>
                <a:gd name="T1" fmla="*/ 114 h 114"/>
                <a:gd name="T2" fmla="*/ 214 w 214"/>
                <a:gd name="T3" fmla="*/ 45 h 114"/>
                <a:gd name="T4" fmla="*/ 194 w 214"/>
                <a:gd name="T5" fmla="*/ 0 h 114"/>
                <a:gd name="T6" fmla="*/ 0 w 214"/>
                <a:gd name="T7" fmla="*/ 68 h 114"/>
                <a:gd name="T8" fmla="*/ 12 w 214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14">
                  <a:moveTo>
                    <a:pt x="12" y="114"/>
                  </a:moveTo>
                  <a:lnTo>
                    <a:pt x="214" y="45"/>
                  </a:lnTo>
                  <a:lnTo>
                    <a:pt x="194" y="0"/>
                  </a:lnTo>
                  <a:lnTo>
                    <a:pt x="0" y="68"/>
                  </a:lnTo>
                  <a:lnTo>
                    <a:pt x="12" y="114"/>
                  </a:lnTo>
                  <a:close/>
                </a:path>
              </a:pathLst>
            </a:cu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276"/>
            <p:cNvSpPr>
              <a:spLocks noChangeArrowheads="1"/>
            </p:cNvSpPr>
            <p:nvPr/>
          </p:nvSpPr>
          <p:spPr bwMode="auto">
            <a:xfrm>
              <a:off x="2401888" y="4289425"/>
              <a:ext cx="36513" cy="38100"/>
            </a:xfrm>
            <a:prstGeom prst="ellipse">
              <a:avLst/>
            </a:pr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77"/>
            <p:cNvSpPr>
              <a:spLocks/>
            </p:cNvSpPr>
            <p:nvPr/>
          </p:nvSpPr>
          <p:spPr bwMode="auto">
            <a:xfrm>
              <a:off x="2343150" y="4027488"/>
              <a:ext cx="85725" cy="287338"/>
            </a:xfrm>
            <a:custGeom>
              <a:avLst/>
              <a:gdLst>
                <a:gd name="T0" fmla="*/ 39 w 49"/>
                <a:gd name="T1" fmla="*/ 162 h 165"/>
                <a:gd name="T2" fmla="*/ 0 w 49"/>
                <a:gd name="T3" fmla="*/ 30 h 165"/>
                <a:gd name="T4" fmla="*/ 0 w 49"/>
                <a:gd name="T5" fmla="*/ 30 h 165"/>
                <a:gd name="T6" fmla="*/ 4 w 49"/>
                <a:gd name="T7" fmla="*/ 4 h 165"/>
                <a:gd name="T8" fmla="*/ 4 w 49"/>
                <a:gd name="T9" fmla="*/ 4 h 165"/>
                <a:gd name="T10" fmla="*/ 10 w 49"/>
                <a:gd name="T11" fmla="*/ 1 h 165"/>
                <a:gd name="T12" fmla="*/ 10 w 49"/>
                <a:gd name="T13" fmla="*/ 1 h 165"/>
                <a:gd name="T14" fmla="*/ 13 w 49"/>
                <a:gd name="T15" fmla="*/ 8 h 165"/>
                <a:gd name="T16" fmla="*/ 13 w 49"/>
                <a:gd name="T17" fmla="*/ 8 h 165"/>
                <a:gd name="T18" fmla="*/ 10 w 49"/>
                <a:gd name="T19" fmla="*/ 30 h 165"/>
                <a:gd name="T20" fmla="*/ 10 w 49"/>
                <a:gd name="T21" fmla="*/ 30 h 165"/>
                <a:gd name="T22" fmla="*/ 47 w 49"/>
                <a:gd name="T23" fmla="*/ 157 h 165"/>
                <a:gd name="T24" fmla="*/ 47 w 49"/>
                <a:gd name="T25" fmla="*/ 157 h 165"/>
                <a:gd name="T26" fmla="*/ 47 w 49"/>
                <a:gd name="T27" fmla="*/ 157 h 165"/>
                <a:gd name="T28" fmla="*/ 46 w 49"/>
                <a:gd name="T29" fmla="*/ 164 h 165"/>
                <a:gd name="T30" fmla="*/ 46 w 49"/>
                <a:gd name="T31" fmla="*/ 164 h 165"/>
                <a:gd name="T32" fmla="*/ 43 w 49"/>
                <a:gd name="T33" fmla="*/ 165 h 165"/>
                <a:gd name="T34" fmla="*/ 43 w 49"/>
                <a:gd name="T35" fmla="*/ 165 h 165"/>
                <a:gd name="T36" fmla="*/ 39 w 49"/>
                <a:gd name="T37" fmla="*/ 16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165">
                  <a:moveTo>
                    <a:pt x="39" y="162"/>
                  </a:moveTo>
                  <a:cubicBezTo>
                    <a:pt x="23" y="135"/>
                    <a:pt x="0" y="74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1" y="12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1"/>
                    <a:pt x="8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2"/>
                    <a:pt x="14" y="5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4"/>
                    <a:pt x="10" y="21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71"/>
                    <a:pt x="32" y="132"/>
                    <a:pt x="47" y="157"/>
                  </a:cubicBezTo>
                  <a:cubicBezTo>
                    <a:pt x="47" y="157"/>
                    <a:pt x="47" y="157"/>
                    <a:pt x="47" y="157"/>
                  </a:cubicBezTo>
                  <a:cubicBezTo>
                    <a:pt x="47" y="157"/>
                    <a:pt x="47" y="157"/>
                    <a:pt x="47" y="157"/>
                  </a:cubicBezTo>
                  <a:cubicBezTo>
                    <a:pt x="49" y="159"/>
                    <a:pt x="48" y="162"/>
                    <a:pt x="46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5" y="164"/>
                    <a:pt x="44" y="165"/>
                    <a:pt x="43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1" y="165"/>
                    <a:pt x="40" y="164"/>
                    <a:pt x="39" y="162"/>
                  </a:cubicBezTo>
                  <a:close/>
                </a:path>
              </a:pathLst>
            </a:custGeom>
            <a:solidFill>
              <a:srgbClr val="463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78"/>
            <p:cNvSpPr>
              <a:spLocks/>
            </p:cNvSpPr>
            <p:nvPr/>
          </p:nvSpPr>
          <p:spPr bwMode="auto">
            <a:xfrm>
              <a:off x="2220913" y="4222750"/>
              <a:ext cx="84138" cy="93663"/>
            </a:xfrm>
            <a:custGeom>
              <a:avLst/>
              <a:gdLst>
                <a:gd name="T0" fmla="*/ 48 w 53"/>
                <a:gd name="T1" fmla="*/ 0 h 59"/>
                <a:gd name="T2" fmla="*/ 53 w 53"/>
                <a:gd name="T3" fmla="*/ 3 h 59"/>
                <a:gd name="T4" fmla="*/ 27 w 53"/>
                <a:gd name="T5" fmla="*/ 59 h 59"/>
                <a:gd name="T6" fmla="*/ 0 w 53"/>
                <a:gd name="T7" fmla="*/ 39 h 59"/>
                <a:gd name="T8" fmla="*/ 28 w 53"/>
                <a:gd name="T9" fmla="*/ 1 h 59"/>
                <a:gd name="T10" fmla="*/ 48 w 53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9">
                  <a:moveTo>
                    <a:pt x="48" y="0"/>
                  </a:moveTo>
                  <a:lnTo>
                    <a:pt x="53" y="3"/>
                  </a:lnTo>
                  <a:lnTo>
                    <a:pt x="27" y="59"/>
                  </a:lnTo>
                  <a:lnTo>
                    <a:pt x="0" y="39"/>
                  </a:lnTo>
                  <a:lnTo>
                    <a:pt x="28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558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79"/>
            <p:cNvSpPr>
              <a:spLocks/>
            </p:cNvSpPr>
            <p:nvPr/>
          </p:nvSpPr>
          <p:spPr bwMode="auto">
            <a:xfrm>
              <a:off x="1958975" y="4011613"/>
              <a:ext cx="338138" cy="285750"/>
            </a:xfrm>
            <a:custGeom>
              <a:avLst/>
              <a:gdLst>
                <a:gd name="T0" fmla="*/ 213 w 213"/>
                <a:gd name="T1" fmla="*/ 133 h 180"/>
                <a:gd name="T2" fmla="*/ 193 w 213"/>
                <a:gd name="T3" fmla="*/ 134 h 180"/>
                <a:gd name="T4" fmla="*/ 208 w 213"/>
                <a:gd name="T5" fmla="*/ 154 h 180"/>
                <a:gd name="T6" fmla="*/ 190 w 213"/>
                <a:gd name="T7" fmla="*/ 180 h 180"/>
                <a:gd name="T8" fmla="*/ 174 w 213"/>
                <a:gd name="T9" fmla="*/ 174 h 180"/>
                <a:gd name="T10" fmla="*/ 13 w 213"/>
                <a:gd name="T11" fmla="*/ 90 h 180"/>
                <a:gd name="T12" fmla="*/ 0 w 213"/>
                <a:gd name="T13" fmla="*/ 0 h 180"/>
                <a:gd name="T14" fmla="*/ 213 w 213"/>
                <a:gd name="T15" fmla="*/ 133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180">
                  <a:moveTo>
                    <a:pt x="213" y="133"/>
                  </a:moveTo>
                  <a:lnTo>
                    <a:pt x="193" y="134"/>
                  </a:lnTo>
                  <a:lnTo>
                    <a:pt x="208" y="154"/>
                  </a:lnTo>
                  <a:lnTo>
                    <a:pt x="190" y="180"/>
                  </a:lnTo>
                  <a:lnTo>
                    <a:pt x="174" y="174"/>
                  </a:lnTo>
                  <a:lnTo>
                    <a:pt x="13" y="90"/>
                  </a:lnTo>
                  <a:lnTo>
                    <a:pt x="0" y="0"/>
                  </a:lnTo>
                  <a:lnTo>
                    <a:pt x="213" y="133"/>
                  </a:lnTo>
                  <a:close/>
                </a:path>
              </a:pathLst>
            </a:custGeom>
            <a:solidFill>
              <a:srgbClr val="B3D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80"/>
            <p:cNvSpPr>
              <a:spLocks/>
            </p:cNvSpPr>
            <p:nvPr/>
          </p:nvSpPr>
          <p:spPr bwMode="auto">
            <a:xfrm>
              <a:off x="1628775" y="4010025"/>
              <a:ext cx="398463" cy="523875"/>
            </a:xfrm>
            <a:custGeom>
              <a:avLst/>
              <a:gdLst>
                <a:gd name="T0" fmla="*/ 206 w 251"/>
                <a:gd name="T1" fmla="*/ 0 h 330"/>
                <a:gd name="T2" fmla="*/ 213 w 251"/>
                <a:gd name="T3" fmla="*/ 5 h 330"/>
                <a:gd name="T4" fmla="*/ 251 w 251"/>
                <a:gd name="T5" fmla="*/ 48 h 330"/>
                <a:gd name="T6" fmla="*/ 233 w 251"/>
                <a:gd name="T7" fmla="*/ 53 h 330"/>
                <a:gd name="T8" fmla="*/ 17 w 251"/>
                <a:gd name="T9" fmla="*/ 330 h 330"/>
                <a:gd name="T10" fmla="*/ 36 w 251"/>
                <a:gd name="T11" fmla="*/ 286 h 330"/>
                <a:gd name="T12" fmla="*/ 0 w 251"/>
                <a:gd name="T13" fmla="*/ 255 h 330"/>
                <a:gd name="T14" fmla="*/ 206 w 251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330">
                  <a:moveTo>
                    <a:pt x="206" y="0"/>
                  </a:moveTo>
                  <a:lnTo>
                    <a:pt x="213" y="5"/>
                  </a:lnTo>
                  <a:lnTo>
                    <a:pt x="251" y="48"/>
                  </a:lnTo>
                  <a:lnTo>
                    <a:pt x="233" y="53"/>
                  </a:lnTo>
                  <a:lnTo>
                    <a:pt x="17" y="330"/>
                  </a:lnTo>
                  <a:lnTo>
                    <a:pt x="36" y="286"/>
                  </a:lnTo>
                  <a:lnTo>
                    <a:pt x="0" y="25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5584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81"/>
            <p:cNvSpPr>
              <a:spLocks/>
            </p:cNvSpPr>
            <p:nvPr/>
          </p:nvSpPr>
          <p:spPr bwMode="auto">
            <a:xfrm>
              <a:off x="1998663" y="4086225"/>
              <a:ext cx="28575" cy="41275"/>
            </a:xfrm>
            <a:custGeom>
              <a:avLst/>
              <a:gdLst>
                <a:gd name="T0" fmla="*/ 18 w 18"/>
                <a:gd name="T1" fmla="*/ 0 h 26"/>
                <a:gd name="T2" fmla="*/ 16 w 18"/>
                <a:gd name="T3" fmla="*/ 26 h 26"/>
                <a:gd name="T4" fmla="*/ 0 w 18"/>
                <a:gd name="T5" fmla="*/ 5 h 26"/>
                <a:gd name="T6" fmla="*/ 18 w 1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6">
                  <a:moveTo>
                    <a:pt x="18" y="0"/>
                  </a:moveTo>
                  <a:lnTo>
                    <a:pt x="16" y="26"/>
                  </a:lnTo>
                  <a:lnTo>
                    <a:pt x="0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82"/>
            <p:cNvSpPr>
              <a:spLocks/>
            </p:cNvSpPr>
            <p:nvPr/>
          </p:nvSpPr>
          <p:spPr bwMode="auto">
            <a:xfrm>
              <a:off x="2230438" y="4224338"/>
              <a:ext cx="74613" cy="52388"/>
            </a:xfrm>
            <a:custGeom>
              <a:avLst/>
              <a:gdLst>
                <a:gd name="T0" fmla="*/ 22 w 47"/>
                <a:gd name="T1" fmla="*/ 0 h 33"/>
                <a:gd name="T2" fmla="*/ 0 w 47"/>
                <a:gd name="T3" fmla="*/ 27 h 33"/>
                <a:gd name="T4" fmla="*/ 47 w 47"/>
                <a:gd name="T5" fmla="*/ 33 h 33"/>
                <a:gd name="T6" fmla="*/ 22 w 47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33">
                  <a:moveTo>
                    <a:pt x="22" y="0"/>
                  </a:moveTo>
                  <a:lnTo>
                    <a:pt x="0" y="27"/>
                  </a:lnTo>
                  <a:lnTo>
                    <a:pt x="47" y="3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83"/>
            <p:cNvSpPr>
              <a:spLocks/>
            </p:cNvSpPr>
            <p:nvPr/>
          </p:nvSpPr>
          <p:spPr bwMode="auto">
            <a:xfrm>
              <a:off x="1655763" y="4094163"/>
              <a:ext cx="649288" cy="673100"/>
            </a:xfrm>
            <a:custGeom>
              <a:avLst/>
              <a:gdLst>
                <a:gd name="T0" fmla="*/ 0 w 409"/>
                <a:gd name="T1" fmla="*/ 277 h 424"/>
                <a:gd name="T2" fmla="*/ 235 w 409"/>
                <a:gd name="T3" fmla="*/ 424 h 424"/>
                <a:gd name="T4" fmla="*/ 409 w 409"/>
                <a:gd name="T5" fmla="*/ 115 h 424"/>
                <a:gd name="T6" fmla="*/ 216 w 409"/>
                <a:gd name="T7" fmla="*/ 0 h 424"/>
                <a:gd name="T8" fmla="*/ 0 w 409"/>
                <a:gd name="T9" fmla="*/ 277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424">
                  <a:moveTo>
                    <a:pt x="0" y="277"/>
                  </a:moveTo>
                  <a:lnTo>
                    <a:pt x="235" y="424"/>
                  </a:lnTo>
                  <a:lnTo>
                    <a:pt x="409" y="115"/>
                  </a:lnTo>
                  <a:lnTo>
                    <a:pt x="216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80C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84"/>
            <p:cNvSpPr>
              <a:spLocks/>
            </p:cNvSpPr>
            <p:nvPr/>
          </p:nvSpPr>
          <p:spPr bwMode="auto">
            <a:xfrm>
              <a:off x="1731963" y="4221163"/>
              <a:ext cx="119063" cy="130175"/>
            </a:xfrm>
            <a:custGeom>
              <a:avLst/>
              <a:gdLst>
                <a:gd name="T0" fmla="*/ 0 w 75"/>
                <a:gd name="T1" fmla="*/ 42 h 82"/>
                <a:gd name="T2" fmla="*/ 42 w 75"/>
                <a:gd name="T3" fmla="*/ 82 h 82"/>
                <a:gd name="T4" fmla="*/ 75 w 75"/>
                <a:gd name="T5" fmla="*/ 40 h 82"/>
                <a:gd name="T6" fmla="*/ 34 w 75"/>
                <a:gd name="T7" fmla="*/ 0 h 82"/>
                <a:gd name="T8" fmla="*/ 0 w 75"/>
                <a:gd name="T9" fmla="*/ 4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82">
                  <a:moveTo>
                    <a:pt x="0" y="42"/>
                  </a:moveTo>
                  <a:lnTo>
                    <a:pt x="42" y="82"/>
                  </a:lnTo>
                  <a:lnTo>
                    <a:pt x="75" y="40"/>
                  </a:lnTo>
                  <a:lnTo>
                    <a:pt x="34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DAD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85"/>
            <p:cNvSpPr>
              <a:spLocks/>
            </p:cNvSpPr>
            <p:nvPr/>
          </p:nvSpPr>
          <p:spPr bwMode="auto">
            <a:xfrm>
              <a:off x="1784350" y="4294188"/>
              <a:ext cx="390525" cy="300038"/>
            </a:xfrm>
            <a:custGeom>
              <a:avLst/>
              <a:gdLst>
                <a:gd name="T0" fmla="*/ 0 w 246"/>
                <a:gd name="T1" fmla="*/ 46 h 189"/>
                <a:gd name="T2" fmla="*/ 217 w 246"/>
                <a:gd name="T3" fmla="*/ 189 h 189"/>
                <a:gd name="T4" fmla="*/ 246 w 246"/>
                <a:gd name="T5" fmla="*/ 137 h 189"/>
                <a:gd name="T6" fmla="*/ 36 w 246"/>
                <a:gd name="T7" fmla="*/ 0 h 189"/>
                <a:gd name="T8" fmla="*/ 0 w 246"/>
                <a:gd name="T9" fmla="*/ 4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89">
                  <a:moveTo>
                    <a:pt x="0" y="46"/>
                  </a:moveTo>
                  <a:lnTo>
                    <a:pt x="217" y="189"/>
                  </a:lnTo>
                  <a:lnTo>
                    <a:pt x="246" y="137"/>
                  </a:lnTo>
                  <a:lnTo>
                    <a:pt x="3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AD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86"/>
            <p:cNvSpPr>
              <a:spLocks noChangeArrowheads="1"/>
            </p:cNvSpPr>
            <p:nvPr/>
          </p:nvSpPr>
          <p:spPr bwMode="auto">
            <a:xfrm>
              <a:off x="2074863" y="4227513"/>
              <a:ext cx="36513" cy="36513"/>
            </a:xfrm>
            <a:prstGeom prst="ellipse">
              <a:avLst/>
            </a:prstGeom>
            <a:solidFill>
              <a:srgbClr val="DAD7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87"/>
            <p:cNvSpPr>
              <a:spLocks/>
            </p:cNvSpPr>
            <p:nvPr/>
          </p:nvSpPr>
          <p:spPr bwMode="auto">
            <a:xfrm>
              <a:off x="2085975" y="3990975"/>
              <a:ext cx="139700" cy="260350"/>
            </a:xfrm>
            <a:custGeom>
              <a:avLst/>
              <a:gdLst>
                <a:gd name="T0" fmla="*/ 3 w 81"/>
                <a:gd name="T1" fmla="*/ 148 h 149"/>
                <a:gd name="T2" fmla="*/ 1 w 81"/>
                <a:gd name="T3" fmla="*/ 141 h 149"/>
                <a:gd name="T4" fmla="*/ 1 w 81"/>
                <a:gd name="T5" fmla="*/ 141 h 149"/>
                <a:gd name="T6" fmla="*/ 61 w 81"/>
                <a:gd name="T7" fmla="*/ 56 h 149"/>
                <a:gd name="T8" fmla="*/ 61 w 81"/>
                <a:gd name="T9" fmla="*/ 56 h 149"/>
                <a:gd name="T10" fmla="*/ 70 w 81"/>
                <a:gd name="T11" fmla="*/ 5 h 149"/>
                <a:gd name="T12" fmla="*/ 70 w 81"/>
                <a:gd name="T13" fmla="*/ 5 h 149"/>
                <a:gd name="T14" fmla="*/ 76 w 81"/>
                <a:gd name="T15" fmla="*/ 0 h 149"/>
                <a:gd name="T16" fmla="*/ 76 w 81"/>
                <a:gd name="T17" fmla="*/ 0 h 149"/>
                <a:gd name="T18" fmla="*/ 80 w 81"/>
                <a:gd name="T19" fmla="*/ 6 h 149"/>
                <a:gd name="T20" fmla="*/ 80 w 81"/>
                <a:gd name="T21" fmla="*/ 6 h 149"/>
                <a:gd name="T22" fmla="*/ 71 w 81"/>
                <a:gd name="T23" fmla="*/ 60 h 149"/>
                <a:gd name="T24" fmla="*/ 71 w 81"/>
                <a:gd name="T25" fmla="*/ 60 h 149"/>
                <a:gd name="T26" fmla="*/ 10 w 81"/>
                <a:gd name="T27" fmla="*/ 146 h 149"/>
                <a:gd name="T28" fmla="*/ 10 w 81"/>
                <a:gd name="T29" fmla="*/ 146 h 149"/>
                <a:gd name="T30" fmla="*/ 10 w 81"/>
                <a:gd name="T31" fmla="*/ 146 h 149"/>
                <a:gd name="T32" fmla="*/ 6 w 81"/>
                <a:gd name="T33" fmla="*/ 149 h 149"/>
                <a:gd name="T34" fmla="*/ 6 w 81"/>
                <a:gd name="T35" fmla="*/ 149 h 149"/>
                <a:gd name="T36" fmla="*/ 3 w 81"/>
                <a:gd name="T37" fmla="*/ 14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1" h="149">
                  <a:moveTo>
                    <a:pt x="3" y="148"/>
                  </a:moveTo>
                  <a:cubicBezTo>
                    <a:pt x="1" y="147"/>
                    <a:pt x="0" y="143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20" y="110"/>
                    <a:pt x="49" y="87"/>
                    <a:pt x="61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8" y="39"/>
                    <a:pt x="69" y="23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1" y="2"/>
                    <a:pt x="73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1" y="3"/>
                    <a:pt x="80" y="6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9" y="24"/>
                    <a:pt x="78" y="41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56" y="94"/>
                    <a:pt x="27" y="117"/>
                    <a:pt x="10" y="146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9" y="148"/>
                    <a:pt x="7" y="149"/>
                    <a:pt x="6" y="149"/>
                  </a:cubicBezTo>
                  <a:cubicBezTo>
                    <a:pt x="6" y="149"/>
                    <a:pt x="6" y="149"/>
                    <a:pt x="6" y="149"/>
                  </a:cubicBezTo>
                  <a:cubicBezTo>
                    <a:pt x="5" y="149"/>
                    <a:pt x="4" y="148"/>
                    <a:pt x="3" y="148"/>
                  </a:cubicBezTo>
                  <a:close/>
                </a:path>
              </a:pathLst>
            </a:custGeom>
            <a:solidFill>
              <a:srgbClr val="463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88"/>
            <p:cNvSpPr>
              <a:spLocks/>
            </p:cNvSpPr>
            <p:nvPr/>
          </p:nvSpPr>
          <p:spPr bwMode="auto">
            <a:xfrm>
              <a:off x="1739900" y="4094163"/>
              <a:ext cx="85725" cy="73025"/>
            </a:xfrm>
            <a:custGeom>
              <a:avLst/>
              <a:gdLst>
                <a:gd name="T0" fmla="*/ 51 w 54"/>
                <a:gd name="T1" fmla="*/ 5 h 46"/>
                <a:gd name="T2" fmla="*/ 54 w 54"/>
                <a:gd name="T3" fmla="*/ 10 h 46"/>
                <a:gd name="T4" fmla="*/ 13 w 54"/>
                <a:gd name="T5" fmla="*/ 46 h 46"/>
                <a:gd name="T6" fmla="*/ 0 w 54"/>
                <a:gd name="T7" fmla="*/ 20 h 46"/>
                <a:gd name="T8" fmla="*/ 34 w 54"/>
                <a:gd name="T9" fmla="*/ 0 h 46"/>
                <a:gd name="T10" fmla="*/ 51 w 54"/>
                <a:gd name="T11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6">
                  <a:moveTo>
                    <a:pt x="51" y="5"/>
                  </a:moveTo>
                  <a:lnTo>
                    <a:pt x="54" y="10"/>
                  </a:lnTo>
                  <a:lnTo>
                    <a:pt x="13" y="46"/>
                  </a:lnTo>
                  <a:lnTo>
                    <a:pt x="0" y="20"/>
                  </a:lnTo>
                  <a:lnTo>
                    <a:pt x="34" y="0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202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89"/>
            <p:cNvSpPr>
              <a:spLocks/>
            </p:cNvSpPr>
            <p:nvPr/>
          </p:nvSpPr>
          <p:spPr bwMode="auto">
            <a:xfrm>
              <a:off x="1590675" y="3819525"/>
              <a:ext cx="230188" cy="331788"/>
            </a:xfrm>
            <a:custGeom>
              <a:avLst/>
              <a:gdLst>
                <a:gd name="T0" fmla="*/ 145 w 145"/>
                <a:gd name="T1" fmla="*/ 178 h 209"/>
                <a:gd name="T2" fmla="*/ 128 w 145"/>
                <a:gd name="T3" fmla="*/ 173 h 209"/>
                <a:gd name="T4" fmla="*/ 134 w 145"/>
                <a:gd name="T5" fmla="*/ 193 h 209"/>
                <a:gd name="T6" fmla="*/ 111 w 145"/>
                <a:gd name="T7" fmla="*/ 209 h 209"/>
                <a:gd name="T8" fmla="*/ 100 w 145"/>
                <a:gd name="T9" fmla="*/ 198 h 209"/>
                <a:gd name="T10" fmla="*/ 0 w 145"/>
                <a:gd name="T11" fmla="*/ 76 h 209"/>
                <a:gd name="T12" fmla="*/ 21 w 145"/>
                <a:gd name="T13" fmla="*/ 0 h 209"/>
                <a:gd name="T14" fmla="*/ 145 w 145"/>
                <a:gd name="T15" fmla="*/ 17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5" h="209">
                  <a:moveTo>
                    <a:pt x="145" y="178"/>
                  </a:moveTo>
                  <a:lnTo>
                    <a:pt x="128" y="173"/>
                  </a:lnTo>
                  <a:lnTo>
                    <a:pt x="134" y="193"/>
                  </a:lnTo>
                  <a:lnTo>
                    <a:pt x="111" y="209"/>
                  </a:lnTo>
                  <a:lnTo>
                    <a:pt x="100" y="198"/>
                  </a:lnTo>
                  <a:lnTo>
                    <a:pt x="0" y="76"/>
                  </a:lnTo>
                  <a:lnTo>
                    <a:pt x="21" y="0"/>
                  </a:lnTo>
                  <a:lnTo>
                    <a:pt x="145" y="178"/>
                  </a:lnTo>
                  <a:close/>
                </a:path>
              </a:pathLst>
            </a:custGeom>
            <a:solidFill>
              <a:srgbClr val="CD4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90"/>
            <p:cNvSpPr>
              <a:spLocks/>
            </p:cNvSpPr>
            <p:nvPr/>
          </p:nvSpPr>
          <p:spPr bwMode="auto">
            <a:xfrm>
              <a:off x="1204913" y="3817938"/>
              <a:ext cx="446088" cy="314325"/>
            </a:xfrm>
            <a:custGeom>
              <a:avLst/>
              <a:gdLst>
                <a:gd name="T0" fmla="*/ 262 w 281"/>
                <a:gd name="T1" fmla="*/ 0 h 198"/>
                <a:gd name="T2" fmla="*/ 266 w 281"/>
                <a:gd name="T3" fmla="*/ 6 h 198"/>
                <a:gd name="T4" fmla="*/ 281 w 281"/>
                <a:gd name="T5" fmla="*/ 54 h 198"/>
                <a:gd name="T6" fmla="*/ 265 w 281"/>
                <a:gd name="T7" fmla="*/ 51 h 198"/>
                <a:gd name="T8" fmla="*/ 0 w 281"/>
                <a:gd name="T9" fmla="*/ 198 h 198"/>
                <a:gd name="T10" fmla="*/ 30 w 281"/>
                <a:gd name="T11" fmla="*/ 169 h 198"/>
                <a:gd name="T12" fmla="*/ 11 w 281"/>
                <a:gd name="T13" fmla="*/ 132 h 198"/>
                <a:gd name="T14" fmla="*/ 262 w 281"/>
                <a:gd name="T15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1" h="198">
                  <a:moveTo>
                    <a:pt x="262" y="0"/>
                  </a:moveTo>
                  <a:lnTo>
                    <a:pt x="266" y="6"/>
                  </a:lnTo>
                  <a:lnTo>
                    <a:pt x="281" y="54"/>
                  </a:lnTo>
                  <a:lnTo>
                    <a:pt x="265" y="51"/>
                  </a:lnTo>
                  <a:lnTo>
                    <a:pt x="0" y="198"/>
                  </a:lnTo>
                  <a:lnTo>
                    <a:pt x="30" y="169"/>
                  </a:lnTo>
                  <a:lnTo>
                    <a:pt x="11" y="13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202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91"/>
            <p:cNvSpPr>
              <a:spLocks/>
            </p:cNvSpPr>
            <p:nvPr/>
          </p:nvSpPr>
          <p:spPr bwMode="auto">
            <a:xfrm>
              <a:off x="1625600" y="3898900"/>
              <a:ext cx="25400" cy="34925"/>
            </a:xfrm>
            <a:custGeom>
              <a:avLst/>
              <a:gdLst>
                <a:gd name="T0" fmla="*/ 16 w 16"/>
                <a:gd name="T1" fmla="*/ 3 h 22"/>
                <a:gd name="T2" fmla="*/ 7 w 16"/>
                <a:gd name="T3" fmla="*/ 22 h 22"/>
                <a:gd name="T4" fmla="*/ 0 w 16"/>
                <a:gd name="T5" fmla="*/ 0 h 22"/>
                <a:gd name="T6" fmla="*/ 16 w 16"/>
                <a:gd name="T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2">
                  <a:moveTo>
                    <a:pt x="16" y="3"/>
                  </a:moveTo>
                  <a:lnTo>
                    <a:pt x="7" y="22"/>
                  </a:lnTo>
                  <a:lnTo>
                    <a:pt x="0" y="0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EC8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92"/>
            <p:cNvSpPr>
              <a:spLocks/>
            </p:cNvSpPr>
            <p:nvPr/>
          </p:nvSpPr>
          <p:spPr bwMode="auto">
            <a:xfrm>
              <a:off x="1752600" y="4094163"/>
              <a:ext cx="55563" cy="55563"/>
            </a:xfrm>
            <a:custGeom>
              <a:avLst/>
              <a:gdLst>
                <a:gd name="T0" fmla="*/ 26 w 35"/>
                <a:gd name="T1" fmla="*/ 0 h 35"/>
                <a:gd name="T2" fmla="*/ 0 w 35"/>
                <a:gd name="T3" fmla="*/ 13 h 35"/>
                <a:gd name="T4" fmla="*/ 35 w 35"/>
                <a:gd name="T5" fmla="*/ 35 h 35"/>
                <a:gd name="T6" fmla="*/ 26 w 35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5">
                  <a:moveTo>
                    <a:pt x="26" y="0"/>
                  </a:moveTo>
                  <a:lnTo>
                    <a:pt x="0" y="13"/>
                  </a:lnTo>
                  <a:lnTo>
                    <a:pt x="35" y="3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C8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93"/>
            <p:cNvSpPr>
              <a:spLocks/>
            </p:cNvSpPr>
            <p:nvPr/>
          </p:nvSpPr>
          <p:spPr bwMode="auto">
            <a:xfrm>
              <a:off x="1204913" y="3898900"/>
              <a:ext cx="603250" cy="546100"/>
            </a:xfrm>
            <a:custGeom>
              <a:avLst/>
              <a:gdLst>
                <a:gd name="T0" fmla="*/ 0 w 380"/>
                <a:gd name="T1" fmla="*/ 147 h 344"/>
                <a:gd name="T2" fmla="*/ 137 w 380"/>
                <a:gd name="T3" fmla="*/ 344 h 344"/>
                <a:gd name="T4" fmla="*/ 380 w 380"/>
                <a:gd name="T5" fmla="*/ 158 h 344"/>
                <a:gd name="T6" fmla="*/ 265 w 380"/>
                <a:gd name="T7" fmla="*/ 0 h 344"/>
                <a:gd name="T8" fmla="*/ 0 w 380"/>
                <a:gd name="T9" fmla="*/ 14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344">
                  <a:moveTo>
                    <a:pt x="0" y="147"/>
                  </a:moveTo>
                  <a:lnTo>
                    <a:pt x="137" y="344"/>
                  </a:lnTo>
                  <a:lnTo>
                    <a:pt x="380" y="158"/>
                  </a:lnTo>
                  <a:lnTo>
                    <a:pt x="265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D72C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94"/>
            <p:cNvSpPr>
              <a:spLocks/>
            </p:cNvSpPr>
            <p:nvPr/>
          </p:nvSpPr>
          <p:spPr bwMode="auto">
            <a:xfrm>
              <a:off x="1347788" y="3929063"/>
              <a:ext cx="98425" cy="107950"/>
            </a:xfrm>
            <a:custGeom>
              <a:avLst/>
              <a:gdLst>
                <a:gd name="T0" fmla="*/ 0 w 62"/>
                <a:gd name="T1" fmla="*/ 21 h 68"/>
                <a:gd name="T2" fmla="*/ 20 w 62"/>
                <a:gd name="T3" fmla="*/ 68 h 68"/>
                <a:gd name="T4" fmla="*/ 62 w 62"/>
                <a:gd name="T5" fmla="*/ 45 h 68"/>
                <a:gd name="T6" fmla="*/ 42 w 62"/>
                <a:gd name="T7" fmla="*/ 0 h 68"/>
                <a:gd name="T8" fmla="*/ 0 w 62"/>
                <a:gd name="T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8">
                  <a:moveTo>
                    <a:pt x="0" y="21"/>
                  </a:moveTo>
                  <a:lnTo>
                    <a:pt x="20" y="68"/>
                  </a:lnTo>
                  <a:lnTo>
                    <a:pt x="62" y="45"/>
                  </a:lnTo>
                  <a:lnTo>
                    <a:pt x="4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C8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95"/>
            <p:cNvSpPr>
              <a:spLocks/>
            </p:cNvSpPr>
            <p:nvPr/>
          </p:nvSpPr>
          <p:spPr bwMode="auto">
            <a:xfrm>
              <a:off x="1363663" y="4005263"/>
              <a:ext cx="260350" cy="336550"/>
            </a:xfrm>
            <a:custGeom>
              <a:avLst/>
              <a:gdLst>
                <a:gd name="T0" fmla="*/ 0 w 164"/>
                <a:gd name="T1" fmla="*/ 24 h 212"/>
                <a:gd name="T2" fmla="*/ 124 w 164"/>
                <a:gd name="T3" fmla="*/ 212 h 212"/>
                <a:gd name="T4" fmla="*/ 164 w 164"/>
                <a:gd name="T5" fmla="*/ 180 h 212"/>
                <a:gd name="T6" fmla="*/ 44 w 164"/>
                <a:gd name="T7" fmla="*/ 0 h 212"/>
                <a:gd name="T8" fmla="*/ 0 w 164"/>
                <a:gd name="T9" fmla="*/ 2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212">
                  <a:moveTo>
                    <a:pt x="0" y="24"/>
                  </a:moveTo>
                  <a:lnTo>
                    <a:pt x="124" y="212"/>
                  </a:lnTo>
                  <a:lnTo>
                    <a:pt x="164" y="180"/>
                  </a:lnTo>
                  <a:lnTo>
                    <a:pt x="44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EC8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Oval 296"/>
            <p:cNvSpPr>
              <a:spLocks noChangeArrowheads="1"/>
            </p:cNvSpPr>
            <p:nvPr/>
          </p:nvSpPr>
          <p:spPr bwMode="auto">
            <a:xfrm>
              <a:off x="1666875" y="4029075"/>
              <a:ext cx="36513" cy="38100"/>
            </a:xfrm>
            <a:prstGeom prst="ellipse">
              <a:avLst/>
            </a:prstGeom>
            <a:solidFill>
              <a:srgbClr val="EC8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97"/>
            <p:cNvSpPr>
              <a:spLocks/>
            </p:cNvSpPr>
            <p:nvPr/>
          </p:nvSpPr>
          <p:spPr bwMode="auto">
            <a:xfrm>
              <a:off x="1676400" y="3802063"/>
              <a:ext cx="134938" cy="255588"/>
            </a:xfrm>
            <a:custGeom>
              <a:avLst/>
              <a:gdLst>
                <a:gd name="T0" fmla="*/ 1 w 78"/>
                <a:gd name="T1" fmla="*/ 144 h 146"/>
                <a:gd name="T2" fmla="*/ 3 w 78"/>
                <a:gd name="T3" fmla="*/ 137 h 146"/>
                <a:gd name="T4" fmla="*/ 3 w 78"/>
                <a:gd name="T5" fmla="*/ 137 h 146"/>
                <a:gd name="T6" fmla="*/ 68 w 78"/>
                <a:gd name="T7" fmla="*/ 5 h 146"/>
                <a:gd name="T8" fmla="*/ 68 w 78"/>
                <a:gd name="T9" fmla="*/ 5 h 146"/>
                <a:gd name="T10" fmla="*/ 73 w 78"/>
                <a:gd name="T11" fmla="*/ 0 h 146"/>
                <a:gd name="T12" fmla="*/ 73 w 78"/>
                <a:gd name="T13" fmla="*/ 0 h 146"/>
                <a:gd name="T14" fmla="*/ 78 w 78"/>
                <a:gd name="T15" fmla="*/ 5 h 146"/>
                <a:gd name="T16" fmla="*/ 78 w 78"/>
                <a:gd name="T17" fmla="*/ 5 h 146"/>
                <a:gd name="T18" fmla="*/ 8 w 78"/>
                <a:gd name="T19" fmla="*/ 146 h 146"/>
                <a:gd name="T20" fmla="*/ 8 w 78"/>
                <a:gd name="T21" fmla="*/ 146 h 146"/>
                <a:gd name="T22" fmla="*/ 8 w 78"/>
                <a:gd name="T23" fmla="*/ 146 h 146"/>
                <a:gd name="T24" fmla="*/ 6 w 78"/>
                <a:gd name="T25" fmla="*/ 146 h 146"/>
                <a:gd name="T26" fmla="*/ 6 w 78"/>
                <a:gd name="T27" fmla="*/ 146 h 146"/>
                <a:gd name="T28" fmla="*/ 1 w 78"/>
                <a:gd name="T29" fmla="*/ 1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146">
                  <a:moveTo>
                    <a:pt x="1" y="144"/>
                  </a:moveTo>
                  <a:cubicBezTo>
                    <a:pt x="0" y="141"/>
                    <a:pt x="1" y="138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45" y="113"/>
                    <a:pt x="68" y="52"/>
                    <a:pt x="68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2"/>
                    <a:pt x="70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6" y="0"/>
                    <a:pt x="78" y="2"/>
                    <a:pt x="78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55"/>
                    <a:pt x="54" y="118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7" y="146"/>
                    <a:pt x="7" y="146"/>
                    <a:pt x="6" y="146"/>
                  </a:cubicBezTo>
                  <a:cubicBezTo>
                    <a:pt x="6" y="146"/>
                    <a:pt x="6" y="146"/>
                    <a:pt x="6" y="146"/>
                  </a:cubicBezTo>
                  <a:cubicBezTo>
                    <a:pt x="4" y="146"/>
                    <a:pt x="2" y="145"/>
                    <a:pt x="1" y="144"/>
                  </a:cubicBezTo>
                  <a:close/>
                </a:path>
              </a:pathLst>
            </a:custGeom>
            <a:solidFill>
              <a:srgbClr val="463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98"/>
            <p:cNvSpPr>
              <a:spLocks/>
            </p:cNvSpPr>
            <p:nvPr/>
          </p:nvSpPr>
          <p:spPr bwMode="auto">
            <a:xfrm>
              <a:off x="3060700" y="2728913"/>
              <a:ext cx="39688" cy="58738"/>
            </a:xfrm>
            <a:custGeom>
              <a:avLst/>
              <a:gdLst>
                <a:gd name="T0" fmla="*/ 15 w 22"/>
                <a:gd name="T1" fmla="*/ 11 h 34"/>
                <a:gd name="T2" fmla="*/ 22 w 22"/>
                <a:gd name="T3" fmla="*/ 1 h 34"/>
                <a:gd name="T4" fmla="*/ 22 w 22"/>
                <a:gd name="T5" fmla="*/ 0 h 34"/>
                <a:gd name="T6" fmla="*/ 15 w 22"/>
                <a:gd name="T7" fmla="*/ 10 h 34"/>
                <a:gd name="T8" fmla="*/ 0 w 22"/>
                <a:gd name="T9" fmla="*/ 34 h 34"/>
                <a:gd name="T10" fmla="*/ 0 w 22"/>
                <a:gd name="T11" fmla="*/ 34 h 34"/>
                <a:gd name="T12" fmla="*/ 15 w 22"/>
                <a:gd name="T13" fmla="*/ 1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4">
                  <a:moveTo>
                    <a:pt x="15" y="1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15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99"/>
            <p:cNvSpPr>
              <a:spLocks/>
            </p:cNvSpPr>
            <p:nvPr/>
          </p:nvSpPr>
          <p:spPr bwMode="auto">
            <a:xfrm>
              <a:off x="2976563" y="2711450"/>
              <a:ext cx="111125" cy="82550"/>
            </a:xfrm>
            <a:custGeom>
              <a:avLst/>
              <a:gdLst>
                <a:gd name="T0" fmla="*/ 32 w 64"/>
                <a:gd name="T1" fmla="*/ 0 h 47"/>
                <a:gd name="T2" fmla="*/ 4 w 64"/>
                <a:gd name="T3" fmla="*/ 21 h 47"/>
                <a:gd name="T4" fmla="*/ 28 w 64"/>
                <a:gd name="T5" fmla="*/ 46 h 47"/>
                <a:gd name="T6" fmla="*/ 49 w 64"/>
                <a:gd name="T7" fmla="*/ 44 h 47"/>
                <a:gd name="T8" fmla="*/ 64 w 64"/>
                <a:gd name="T9" fmla="*/ 20 h 47"/>
                <a:gd name="T10" fmla="*/ 32 w 64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47">
                  <a:moveTo>
                    <a:pt x="32" y="0"/>
                  </a:moveTo>
                  <a:cubicBezTo>
                    <a:pt x="27" y="10"/>
                    <a:pt x="8" y="8"/>
                    <a:pt x="4" y="21"/>
                  </a:cubicBezTo>
                  <a:cubicBezTo>
                    <a:pt x="0" y="35"/>
                    <a:pt x="17" y="45"/>
                    <a:pt x="28" y="46"/>
                  </a:cubicBezTo>
                  <a:cubicBezTo>
                    <a:pt x="35" y="47"/>
                    <a:pt x="42" y="46"/>
                    <a:pt x="49" y="44"/>
                  </a:cubicBezTo>
                  <a:cubicBezTo>
                    <a:pt x="64" y="20"/>
                    <a:pt x="64" y="20"/>
                    <a:pt x="64" y="2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1B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00"/>
            <p:cNvSpPr>
              <a:spLocks/>
            </p:cNvSpPr>
            <p:nvPr/>
          </p:nvSpPr>
          <p:spPr bwMode="auto">
            <a:xfrm>
              <a:off x="3087688" y="2730500"/>
              <a:ext cx="12700" cy="20638"/>
            </a:xfrm>
            <a:custGeom>
              <a:avLst/>
              <a:gdLst>
                <a:gd name="T0" fmla="*/ 5 w 7"/>
                <a:gd name="T1" fmla="*/ 12 h 12"/>
                <a:gd name="T2" fmla="*/ 7 w 7"/>
                <a:gd name="T3" fmla="*/ 0 h 12"/>
                <a:gd name="T4" fmla="*/ 0 w 7"/>
                <a:gd name="T5" fmla="*/ 10 h 12"/>
                <a:gd name="T6" fmla="*/ 5 w 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5" y="12"/>
                  </a:moveTo>
                  <a:cubicBezTo>
                    <a:pt x="6" y="9"/>
                    <a:pt x="7" y="5"/>
                    <a:pt x="7" y="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5" y="12"/>
                  </a:lnTo>
                  <a:close/>
                </a:path>
              </a:pathLst>
            </a:custGeom>
            <a:solidFill>
              <a:srgbClr val="1B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301"/>
            <p:cNvSpPr>
              <a:spLocks/>
            </p:cNvSpPr>
            <p:nvPr/>
          </p:nvSpPr>
          <p:spPr bwMode="auto">
            <a:xfrm>
              <a:off x="3021013" y="2647950"/>
              <a:ext cx="79375" cy="98425"/>
            </a:xfrm>
            <a:custGeom>
              <a:avLst/>
              <a:gdLst>
                <a:gd name="T0" fmla="*/ 45 w 45"/>
                <a:gd name="T1" fmla="*/ 46 h 56"/>
                <a:gd name="T2" fmla="*/ 24 w 45"/>
                <a:gd name="T3" fmla="*/ 3 h 56"/>
                <a:gd name="T4" fmla="*/ 2 w 45"/>
                <a:gd name="T5" fmla="*/ 11 h 56"/>
                <a:gd name="T6" fmla="*/ 7 w 45"/>
                <a:gd name="T7" fmla="*/ 33 h 56"/>
                <a:gd name="T8" fmla="*/ 6 w 45"/>
                <a:gd name="T9" fmla="*/ 36 h 56"/>
                <a:gd name="T10" fmla="*/ 38 w 45"/>
                <a:gd name="T11" fmla="*/ 56 h 56"/>
                <a:gd name="T12" fmla="*/ 45 w 45"/>
                <a:gd name="T13" fmla="*/ 4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56">
                  <a:moveTo>
                    <a:pt x="45" y="46"/>
                  </a:moveTo>
                  <a:cubicBezTo>
                    <a:pt x="44" y="29"/>
                    <a:pt x="34" y="8"/>
                    <a:pt x="24" y="3"/>
                  </a:cubicBezTo>
                  <a:cubicBezTo>
                    <a:pt x="16" y="0"/>
                    <a:pt x="5" y="2"/>
                    <a:pt x="2" y="11"/>
                  </a:cubicBezTo>
                  <a:cubicBezTo>
                    <a:pt x="0" y="19"/>
                    <a:pt x="8" y="26"/>
                    <a:pt x="7" y="33"/>
                  </a:cubicBezTo>
                  <a:cubicBezTo>
                    <a:pt x="7" y="34"/>
                    <a:pt x="7" y="35"/>
                    <a:pt x="6" y="36"/>
                  </a:cubicBezTo>
                  <a:cubicBezTo>
                    <a:pt x="38" y="56"/>
                    <a:pt x="38" y="56"/>
                    <a:pt x="38" y="56"/>
                  </a:cubicBezTo>
                  <a:lnTo>
                    <a:pt x="45" y="46"/>
                  </a:lnTo>
                  <a:close/>
                </a:path>
              </a:pathLst>
            </a:custGeom>
            <a:solidFill>
              <a:srgbClr val="22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302"/>
            <p:cNvSpPr>
              <a:spLocks/>
            </p:cNvSpPr>
            <p:nvPr/>
          </p:nvSpPr>
          <p:spPr bwMode="auto">
            <a:xfrm>
              <a:off x="3060700" y="2747963"/>
              <a:ext cx="112713" cy="138113"/>
            </a:xfrm>
            <a:custGeom>
              <a:avLst/>
              <a:gdLst>
                <a:gd name="T0" fmla="*/ 0 w 64"/>
                <a:gd name="T1" fmla="*/ 23 h 79"/>
                <a:gd name="T2" fmla="*/ 12 w 64"/>
                <a:gd name="T3" fmla="*/ 20 h 79"/>
                <a:gd name="T4" fmla="*/ 51 w 64"/>
                <a:gd name="T5" fmla="*/ 62 h 79"/>
                <a:gd name="T6" fmla="*/ 61 w 64"/>
                <a:gd name="T7" fmla="*/ 29 h 79"/>
                <a:gd name="T8" fmla="*/ 29 w 64"/>
                <a:gd name="T9" fmla="*/ 8 h 79"/>
                <a:gd name="T10" fmla="*/ 25 w 64"/>
                <a:gd name="T11" fmla="*/ 13 h 79"/>
                <a:gd name="T12" fmla="*/ 19 w 64"/>
                <a:gd name="T13" fmla="*/ 13 h 79"/>
                <a:gd name="T14" fmla="*/ 18 w 64"/>
                <a:gd name="T15" fmla="*/ 6 h 79"/>
                <a:gd name="T16" fmla="*/ 20 w 64"/>
                <a:gd name="T17" fmla="*/ 2 h 79"/>
                <a:gd name="T18" fmla="*/ 15 w 64"/>
                <a:gd name="T19" fmla="*/ 0 h 79"/>
                <a:gd name="T20" fmla="*/ 0 w 64"/>
                <a:gd name="T21" fmla="*/ 2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79">
                  <a:moveTo>
                    <a:pt x="0" y="23"/>
                  </a:moveTo>
                  <a:cubicBezTo>
                    <a:pt x="4" y="22"/>
                    <a:pt x="8" y="21"/>
                    <a:pt x="12" y="20"/>
                  </a:cubicBezTo>
                  <a:cubicBezTo>
                    <a:pt x="15" y="41"/>
                    <a:pt x="30" y="79"/>
                    <a:pt x="51" y="62"/>
                  </a:cubicBezTo>
                  <a:cubicBezTo>
                    <a:pt x="64" y="52"/>
                    <a:pt x="48" y="36"/>
                    <a:pt x="61" y="2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7" y="10"/>
                    <a:pt x="26" y="12"/>
                    <a:pt x="25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4"/>
                    <a:pt x="20" y="2"/>
                  </a:cubicBezTo>
                  <a:cubicBezTo>
                    <a:pt x="15" y="0"/>
                    <a:pt x="15" y="0"/>
                    <a:pt x="15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AFCD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303"/>
            <p:cNvSpPr>
              <a:spLocks/>
            </p:cNvSpPr>
            <p:nvPr/>
          </p:nvSpPr>
          <p:spPr bwMode="auto">
            <a:xfrm>
              <a:off x="3111500" y="2732088"/>
              <a:ext cx="103188" cy="66675"/>
            </a:xfrm>
            <a:custGeom>
              <a:avLst/>
              <a:gdLst>
                <a:gd name="T0" fmla="*/ 34 w 59"/>
                <a:gd name="T1" fmla="*/ 37 h 38"/>
                <a:gd name="T2" fmla="*/ 56 w 59"/>
                <a:gd name="T3" fmla="*/ 24 h 38"/>
                <a:gd name="T4" fmla="*/ 42 w 59"/>
                <a:gd name="T5" fmla="*/ 2 h 38"/>
                <a:gd name="T6" fmla="*/ 0 w 59"/>
                <a:gd name="T7" fmla="*/ 17 h 38"/>
                <a:gd name="T8" fmla="*/ 32 w 59"/>
                <a:gd name="T9" fmla="*/ 38 h 38"/>
                <a:gd name="T10" fmla="*/ 34 w 59"/>
                <a:gd name="T11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8">
                  <a:moveTo>
                    <a:pt x="34" y="37"/>
                  </a:moveTo>
                  <a:cubicBezTo>
                    <a:pt x="42" y="34"/>
                    <a:pt x="54" y="36"/>
                    <a:pt x="56" y="24"/>
                  </a:cubicBezTo>
                  <a:cubicBezTo>
                    <a:pt x="59" y="15"/>
                    <a:pt x="51" y="4"/>
                    <a:pt x="42" y="2"/>
                  </a:cubicBezTo>
                  <a:cubicBezTo>
                    <a:pt x="30" y="0"/>
                    <a:pt x="11" y="8"/>
                    <a:pt x="0" y="1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7"/>
                    <a:pt x="34" y="37"/>
                  </a:cubicBezTo>
                  <a:close/>
                </a:path>
              </a:pathLst>
            </a:custGeom>
            <a:solidFill>
              <a:srgbClr val="1BA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304"/>
            <p:cNvSpPr>
              <a:spLocks/>
            </p:cNvSpPr>
            <p:nvPr/>
          </p:nvSpPr>
          <p:spPr bwMode="auto">
            <a:xfrm>
              <a:off x="3070225" y="2735263"/>
              <a:ext cx="57150" cy="58738"/>
            </a:xfrm>
            <a:custGeom>
              <a:avLst/>
              <a:gdLst>
                <a:gd name="T0" fmla="*/ 29 w 33"/>
                <a:gd name="T1" fmla="*/ 24 h 33"/>
                <a:gd name="T2" fmla="*/ 8 w 33"/>
                <a:gd name="T3" fmla="*/ 29 h 33"/>
                <a:gd name="T4" fmla="*/ 4 w 33"/>
                <a:gd name="T5" fmla="*/ 8 h 33"/>
                <a:gd name="T6" fmla="*/ 24 w 33"/>
                <a:gd name="T7" fmla="*/ 4 h 33"/>
                <a:gd name="T8" fmla="*/ 29 w 33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9" y="24"/>
                  </a:moveTo>
                  <a:cubicBezTo>
                    <a:pt x="24" y="31"/>
                    <a:pt x="15" y="33"/>
                    <a:pt x="8" y="29"/>
                  </a:cubicBezTo>
                  <a:cubicBezTo>
                    <a:pt x="2" y="24"/>
                    <a:pt x="0" y="15"/>
                    <a:pt x="4" y="8"/>
                  </a:cubicBezTo>
                  <a:cubicBezTo>
                    <a:pt x="8" y="2"/>
                    <a:pt x="17" y="0"/>
                    <a:pt x="24" y="4"/>
                  </a:cubicBezTo>
                  <a:cubicBezTo>
                    <a:pt x="31" y="8"/>
                    <a:pt x="33" y="17"/>
                    <a:pt x="29" y="24"/>
                  </a:cubicBezTo>
                  <a:close/>
                </a:path>
              </a:pathLst>
            </a:custGeom>
            <a:solidFill>
              <a:srgbClr val="FAED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5" name="Freeform 305"/>
          <p:cNvSpPr>
            <a:spLocks noEditPoints="1"/>
          </p:cNvSpPr>
          <p:nvPr/>
        </p:nvSpPr>
        <p:spPr bwMode="auto">
          <a:xfrm>
            <a:off x="5589588" y="560388"/>
            <a:ext cx="2663825" cy="2565400"/>
          </a:xfrm>
          <a:custGeom>
            <a:avLst/>
            <a:gdLst>
              <a:gd name="T0" fmla="*/ 1333 w 1528"/>
              <a:gd name="T1" fmla="*/ 599 h 1472"/>
              <a:gd name="T2" fmla="*/ 1333 w 1528"/>
              <a:gd name="T3" fmla="*/ 599 h 1472"/>
              <a:gd name="T4" fmla="*/ 1448 w 1528"/>
              <a:gd name="T5" fmla="*/ 630 h 1472"/>
              <a:gd name="T6" fmla="*/ 1528 w 1528"/>
              <a:gd name="T7" fmla="*/ 323 h 1472"/>
              <a:gd name="T8" fmla="*/ 303 w 1528"/>
              <a:gd name="T9" fmla="*/ 0 h 1472"/>
              <a:gd name="T10" fmla="*/ 0 w 1528"/>
              <a:gd name="T11" fmla="*/ 1149 h 1472"/>
              <a:gd name="T12" fmla="*/ 1226 w 1528"/>
              <a:gd name="T13" fmla="*/ 1472 h 1472"/>
              <a:gd name="T14" fmla="*/ 1397 w 1528"/>
              <a:gd name="T15" fmla="*/ 821 h 1472"/>
              <a:gd name="T16" fmla="*/ 1091 w 1528"/>
              <a:gd name="T17" fmla="*/ 740 h 1472"/>
              <a:gd name="T18" fmla="*/ 1333 w 1528"/>
              <a:gd name="T19" fmla="*/ 599 h 1472"/>
              <a:gd name="T20" fmla="*/ 1053 w 1528"/>
              <a:gd name="T21" fmla="*/ 730 h 1472"/>
              <a:gd name="T22" fmla="*/ 1053 w 1528"/>
              <a:gd name="T23" fmla="*/ 730 h 1472"/>
              <a:gd name="T24" fmla="*/ 1043 w 1528"/>
              <a:gd name="T25" fmla="*/ 769 h 1472"/>
              <a:gd name="T26" fmla="*/ 1272 w 1528"/>
              <a:gd name="T27" fmla="*/ 829 h 1472"/>
              <a:gd name="T28" fmla="*/ 1232 w 1528"/>
              <a:gd name="T29" fmla="*/ 982 h 1472"/>
              <a:gd name="T30" fmla="*/ 1079 w 1528"/>
              <a:gd name="T31" fmla="*/ 942 h 1472"/>
              <a:gd name="T32" fmla="*/ 1048 w 1528"/>
              <a:gd name="T33" fmla="*/ 1057 h 1472"/>
              <a:gd name="T34" fmla="*/ 1202 w 1528"/>
              <a:gd name="T35" fmla="*/ 1097 h 1472"/>
              <a:gd name="T36" fmla="*/ 1141 w 1528"/>
              <a:gd name="T37" fmla="*/ 1327 h 1472"/>
              <a:gd name="T38" fmla="*/ 146 w 1528"/>
              <a:gd name="T39" fmla="*/ 1065 h 1472"/>
              <a:gd name="T40" fmla="*/ 246 w 1528"/>
              <a:gd name="T41" fmla="*/ 682 h 1472"/>
              <a:gd name="T42" fmla="*/ 361 w 1528"/>
              <a:gd name="T43" fmla="*/ 712 h 1472"/>
              <a:gd name="T44" fmla="*/ 361 w 1528"/>
              <a:gd name="T45" fmla="*/ 712 h 1472"/>
              <a:gd name="T46" fmla="*/ 531 w 1528"/>
              <a:gd name="T47" fmla="*/ 1002 h 1472"/>
              <a:gd name="T48" fmla="*/ 531 w 1528"/>
              <a:gd name="T49" fmla="*/ 1002 h 1472"/>
              <a:gd name="T50" fmla="*/ 569 w 1528"/>
              <a:gd name="T51" fmla="*/ 1012 h 1472"/>
              <a:gd name="T52" fmla="*/ 629 w 1528"/>
              <a:gd name="T53" fmla="*/ 783 h 1472"/>
              <a:gd name="T54" fmla="*/ 706 w 1528"/>
              <a:gd name="T55" fmla="*/ 803 h 1472"/>
              <a:gd name="T56" fmla="*/ 666 w 1528"/>
              <a:gd name="T57" fmla="*/ 956 h 1472"/>
              <a:gd name="T58" fmla="*/ 857 w 1528"/>
              <a:gd name="T59" fmla="*/ 1006 h 1472"/>
              <a:gd name="T60" fmla="*/ 887 w 1528"/>
              <a:gd name="T61" fmla="*/ 891 h 1472"/>
              <a:gd name="T62" fmla="*/ 811 w 1528"/>
              <a:gd name="T63" fmla="*/ 871 h 1472"/>
              <a:gd name="T64" fmla="*/ 871 w 1528"/>
              <a:gd name="T65" fmla="*/ 642 h 1472"/>
              <a:gd name="T66" fmla="*/ 756 w 1528"/>
              <a:gd name="T67" fmla="*/ 611 h 1472"/>
              <a:gd name="T68" fmla="*/ 736 w 1528"/>
              <a:gd name="T69" fmla="*/ 688 h 1472"/>
              <a:gd name="T70" fmla="*/ 621 w 1528"/>
              <a:gd name="T71" fmla="*/ 658 h 1472"/>
              <a:gd name="T72" fmla="*/ 541 w 1528"/>
              <a:gd name="T73" fmla="*/ 964 h 1472"/>
              <a:gd name="T74" fmla="*/ 400 w 1528"/>
              <a:gd name="T75" fmla="*/ 722 h 1472"/>
              <a:gd name="T76" fmla="*/ 400 w 1528"/>
              <a:gd name="T77" fmla="*/ 722 h 1472"/>
              <a:gd name="T78" fmla="*/ 430 w 1528"/>
              <a:gd name="T79" fmla="*/ 607 h 1472"/>
              <a:gd name="T80" fmla="*/ 277 w 1528"/>
              <a:gd name="T81" fmla="*/ 567 h 1472"/>
              <a:gd name="T82" fmla="*/ 388 w 1528"/>
              <a:gd name="T83" fmla="*/ 146 h 1472"/>
              <a:gd name="T84" fmla="*/ 847 w 1528"/>
              <a:gd name="T85" fmla="*/ 267 h 1472"/>
              <a:gd name="T86" fmla="*/ 807 w 1528"/>
              <a:gd name="T87" fmla="*/ 420 h 1472"/>
              <a:gd name="T88" fmla="*/ 922 w 1528"/>
              <a:gd name="T89" fmla="*/ 450 h 1472"/>
              <a:gd name="T90" fmla="*/ 962 w 1528"/>
              <a:gd name="T91" fmla="*/ 297 h 1472"/>
              <a:gd name="T92" fmla="*/ 1383 w 1528"/>
              <a:gd name="T93" fmla="*/ 408 h 1472"/>
              <a:gd name="T94" fmla="*/ 1343 w 1528"/>
              <a:gd name="T95" fmla="*/ 561 h 1472"/>
              <a:gd name="T96" fmla="*/ 1053 w 1528"/>
              <a:gd name="T97" fmla="*/ 730 h 1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28" h="1472">
                <a:moveTo>
                  <a:pt x="1333" y="599"/>
                </a:moveTo>
                <a:cubicBezTo>
                  <a:pt x="1333" y="599"/>
                  <a:pt x="1333" y="599"/>
                  <a:pt x="1333" y="599"/>
                </a:cubicBezTo>
                <a:cubicBezTo>
                  <a:pt x="1448" y="630"/>
                  <a:pt x="1448" y="630"/>
                  <a:pt x="1448" y="630"/>
                </a:cubicBezTo>
                <a:cubicBezTo>
                  <a:pt x="1528" y="323"/>
                  <a:pt x="1528" y="323"/>
                  <a:pt x="1528" y="323"/>
                </a:cubicBezTo>
                <a:cubicBezTo>
                  <a:pt x="303" y="0"/>
                  <a:pt x="303" y="0"/>
                  <a:pt x="303" y="0"/>
                </a:cubicBezTo>
                <a:cubicBezTo>
                  <a:pt x="0" y="1149"/>
                  <a:pt x="0" y="1149"/>
                  <a:pt x="0" y="1149"/>
                </a:cubicBezTo>
                <a:cubicBezTo>
                  <a:pt x="1226" y="1472"/>
                  <a:pt x="1226" y="1472"/>
                  <a:pt x="1226" y="1472"/>
                </a:cubicBezTo>
                <a:cubicBezTo>
                  <a:pt x="1397" y="821"/>
                  <a:pt x="1397" y="821"/>
                  <a:pt x="1397" y="821"/>
                </a:cubicBezTo>
                <a:cubicBezTo>
                  <a:pt x="1091" y="740"/>
                  <a:pt x="1091" y="740"/>
                  <a:pt x="1091" y="740"/>
                </a:cubicBezTo>
                <a:cubicBezTo>
                  <a:pt x="1119" y="635"/>
                  <a:pt x="1227" y="572"/>
                  <a:pt x="1333" y="599"/>
                </a:cubicBezTo>
                <a:close/>
                <a:moveTo>
                  <a:pt x="1053" y="730"/>
                </a:moveTo>
                <a:cubicBezTo>
                  <a:pt x="1053" y="730"/>
                  <a:pt x="1053" y="730"/>
                  <a:pt x="1053" y="730"/>
                </a:cubicBezTo>
                <a:cubicBezTo>
                  <a:pt x="1043" y="769"/>
                  <a:pt x="1043" y="769"/>
                  <a:pt x="1043" y="769"/>
                </a:cubicBezTo>
                <a:cubicBezTo>
                  <a:pt x="1272" y="829"/>
                  <a:pt x="1272" y="829"/>
                  <a:pt x="1272" y="829"/>
                </a:cubicBezTo>
                <a:cubicBezTo>
                  <a:pt x="1232" y="982"/>
                  <a:pt x="1232" y="982"/>
                  <a:pt x="1232" y="982"/>
                </a:cubicBezTo>
                <a:cubicBezTo>
                  <a:pt x="1079" y="942"/>
                  <a:pt x="1079" y="942"/>
                  <a:pt x="1079" y="942"/>
                </a:cubicBezTo>
                <a:cubicBezTo>
                  <a:pt x="1048" y="1057"/>
                  <a:pt x="1048" y="1057"/>
                  <a:pt x="1048" y="1057"/>
                </a:cubicBezTo>
                <a:cubicBezTo>
                  <a:pt x="1202" y="1097"/>
                  <a:pt x="1202" y="1097"/>
                  <a:pt x="1202" y="1097"/>
                </a:cubicBezTo>
                <a:cubicBezTo>
                  <a:pt x="1141" y="1327"/>
                  <a:pt x="1141" y="1327"/>
                  <a:pt x="1141" y="1327"/>
                </a:cubicBezTo>
                <a:cubicBezTo>
                  <a:pt x="146" y="1065"/>
                  <a:pt x="146" y="1065"/>
                  <a:pt x="146" y="1065"/>
                </a:cubicBezTo>
                <a:cubicBezTo>
                  <a:pt x="246" y="682"/>
                  <a:pt x="246" y="682"/>
                  <a:pt x="246" y="682"/>
                </a:cubicBezTo>
                <a:cubicBezTo>
                  <a:pt x="361" y="712"/>
                  <a:pt x="361" y="712"/>
                  <a:pt x="361" y="712"/>
                </a:cubicBezTo>
                <a:cubicBezTo>
                  <a:pt x="361" y="712"/>
                  <a:pt x="361" y="712"/>
                  <a:pt x="361" y="712"/>
                </a:cubicBezTo>
                <a:cubicBezTo>
                  <a:pt x="328" y="839"/>
                  <a:pt x="404" y="969"/>
                  <a:pt x="531" y="1002"/>
                </a:cubicBezTo>
                <a:cubicBezTo>
                  <a:pt x="531" y="1002"/>
                  <a:pt x="531" y="1002"/>
                  <a:pt x="531" y="1002"/>
                </a:cubicBezTo>
                <a:cubicBezTo>
                  <a:pt x="569" y="1012"/>
                  <a:pt x="569" y="1012"/>
                  <a:pt x="569" y="1012"/>
                </a:cubicBezTo>
                <a:cubicBezTo>
                  <a:pt x="629" y="783"/>
                  <a:pt x="629" y="783"/>
                  <a:pt x="629" y="783"/>
                </a:cubicBezTo>
                <a:cubicBezTo>
                  <a:pt x="706" y="803"/>
                  <a:pt x="706" y="803"/>
                  <a:pt x="706" y="803"/>
                </a:cubicBezTo>
                <a:cubicBezTo>
                  <a:pt x="666" y="956"/>
                  <a:pt x="666" y="956"/>
                  <a:pt x="666" y="956"/>
                </a:cubicBezTo>
                <a:cubicBezTo>
                  <a:pt x="857" y="1006"/>
                  <a:pt x="857" y="1006"/>
                  <a:pt x="857" y="1006"/>
                </a:cubicBezTo>
                <a:cubicBezTo>
                  <a:pt x="887" y="891"/>
                  <a:pt x="887" y="891"/>
                  <a:pt x="887" y="891"/>
                </a:cubicBezTo>
                <a:cubicBezTo>
                  <a:pt x="811" y="871"/>
                  <a:pt x="811" y="871"/>
                  <a:pt x="811" y="871"/>
                </a:cubicBezTo>
                <a:cubicBezTo>
                  <a:pt x="871" y="642"/>
                  <a:pt x="871" y="642"/>
                  <a:pt x="871" y="642"/>
                </a:cubicBezTo>
                <a:cubicBezTo>
                  <a:pt x="756" y="611"/>
                  <a:pt x="756" y="611"/>
                  <a:pt x="756" y="611"/>
                </a:cubicBezTo>
                <a:cubicBezTo>
                  <a:pt x="736" y="688"/>
                  <a:pt x="736" y="688"/>
                  <a:pt x="736" y="688"/>
                </a:cubicBezTo>
                <a:cubicBezTo>
                  <a:pt x="621" y="658"/>
                  <a:pt x="621" y="658"/>
                  <a:pt x="621" y="658"/>
                </a:cubicBezTo>
                <a:cubicBezTo>
                  <a:pt x="541" y="964"/>
                  <a:pt x="541" y="964"/>
                  <a:pt x="541" y="964"/>
                </a:cubicBezTo>
                <a:cubicBezTo>
                  <a:pt x="435" y="936"/>
                  <a:pt x="372" y="828"/>
                  <a:pt x="400" y="722"/>
                </a:cubicBezTo>
                <a:cubicBezTo>
                  <a:pt x="400" y="722"/>
                  <a:pt x="400" y="722"/>
                  <a:pt x="400" y="722"/>
                </a:cubicBezTo>
                <a:cubicBezTo>
                  <a:pt x="430" y="607"/>
                  <a:pt x="430" y="607"/>
                  <a:pt x="430" y="607"/>
                </a:cubicBezTo>
                <a:cubicBezTo>
                  <a:pt x="277" y="567"/>
                  <a:pt x="277" y="567"/>
                  <a:pt x="277" y="567"/>
                </a:cubicBezTo>
                <a:cubicBezTo>
                  <a:pt x="388" y="146"/>
                  <a:pt x="388" y="146"/>
                  <a:pt x="388" y="146"/>
                </a:cubicBezTo>
                <a:cubicBezTo>
                  <a:pt x="847" y="267"/>
                  <a:pt x="847" y="267"/>
                  <a:pt x="847" y="267"/>
                </a:cubicBezTo>
                <a:cubicBezTo>
                  <a:pt x="807" y="420"/>
                  <a:pt x="807" y="420"/>
                  <a:pt x="807" y="420"/>
                </a:cubicBezTo>
                <a:cubicBezTo>
                  <a:pt x="922" y="450"/>
                  <a:pt x="922" y="450"/>
                  <a:pt x="922" y="450"/>
                </a:cubicBezTo>
                <a:cubicBezTo>
                  <a:pt x="962" y="297"/>
                  <a:pt x="962" y="297"/>
                  <a:pt x="962" y="297"/>
                </a:cubicBezTo>
                <a:cubicBezTo>
                  <a:pt x="1383" y="408"/>
                  <a:pt x="1383" y="408"/>
                  <a:pt x="1383" y="408"/>
                </a:cubicBezTo>
                <a:cubicBezTo>
                  <a:pt x="1343" y="561"/>
                  <a:pt x="1343" y="561"/>
                  <a:pt x="1343" y="561"/>
                </a:cubicBezTo>
                <a:cubicBezTo>
                  <a:pt x="1216" y="528"/>
                  <a:pt x="1086" y="603"/>
                  <a:pt x="1053" y="730"/>
                </a:cubicBez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306"/>
          <p:cNvSpPr>
            <a:spLocks noEditPoints="1"/>
          </p:cNvSpPr>
          <p:nvPr/>
        </p:nvSpPr>
        <p:spPr bwMode="auto">
          <a:xfrm>
            <a:off x="8691563" y="938213"/>
            <a:ext cx="1300163" cy="1258888"/>
          </a:xfrm>
          <a:custGeom>
            <a:avLst/>
            <a:gdLst>
              <a:gd name="T0" fmla="*/ 565 w 746"/>
              <a:gd name="T1" fmla="*/ 161 h 722"/>
              <a:gd name="T2" fmla="*/ 565 w 746"/>
              <a:gd name="T3" fmla="*/ 161 h 722"/>
              <a:gd name="T4" fmla="*/ 618 w 746"/>
              <a:gd name="T5" fmla="*/ 143 h 722"/>
              <a:gd name="T6" fmla="*/ 572 w 746"/>
              <a:gd name="T7" fmla="*/ 0 h 722"/>
              <a:gd name="T8" fmla="*/ 0 w 746"/>
              <a:gd name="T9" fmla="*/ 186 h 722"/>
              <a:gd name="T10" fmla="*/ 174 w 746"/>
              <a:gd name="T11" fmla="*/ 722 h 722"/>
              <a:gd name="T12" fmla="*/ 746 w 746"/>
              <a:gd name="T13" fmla="*/ 536 h 722"/>
              <a:gd name="T14" fmla="*/ 647 w 746"/>
              <a:gd name="T15" fmla="*/ 233 h 722"/>
              <a:gd name="T16" fmla="*/ 504 w 746"/>
              <a:gd name="T17" fmla="*/ 279 h 722"/>
              <a:gd name="T18" fmla="*/ 565 w 746"/>
              <a:gd name="T19" fmla="*/ 161 h 722"/>
              <a:gd name="T20" fmla="*/ 487 w 746"/>
              <a:gd name="T21" fmla="*/ 285 h 722"/>
              <a:gd name="T22" fmla="*/ 487 w 746"/>
              <a:gd name="T23" fmla="*/ 285 h 722"/>
              <a:gd name="T24" fmla="*/ 492 w 746"/>
              <a:gd name="T25" fmla="*/ 303 h 722"/>
              <a:gd name="T26" fmla="*/ 600 w 746"/>
              <a:gd name="T27" fmla="*/ 268 h 722"/>
              <a:gd name="T28" fmla="*/ 623 w 746"/>
              <a:gd name="T29" fmla="*/ 339 h 722"/>
              <a:gd name="T30" fmla="*/ 551 w 746"/>
              <a:gd name="T31" fmla="*/ 363 h 722"/>
              <a:gd name="T32" fmla="*/ 569 w 746"/>
              <a:gd name="T33" fmla="*/ 416 h 722"/>
              <a:gd name="T34" fmla="*/ 640 w 746"/>
              <a:gd name="T35" fmla="*/ 393 h 722"/>
              <a:gd name="T36" fmla="*/ 675 w 746"/>
              <a:gd name="T37" fmla="*/ 500 h 722"/>
              <a:gd name="T38" fmla="*/ 210 w 746"/>
              <a:gd name="T39" fmla="*/ 651 h 722"/>
              <a:gd name="T40" fmla="*/ 152 w 746"/>
              <a:gd name="T41" fmla="*/ 472 h 722"/>
              <a:gd name="T42" fmla="*/ 206 w 746"/>
              <a:gd name="T43" fmla="*/ 455 h 722"/>
              <a:gd name="T44" fmla="*/ 206 w 746"/>
              <a:gd name="T45" fmla="*/ 455 h 722"/>
              <a:gd name="T46" fmla="*/ 348 w 746"/>
              <a:gd name="T47" fmla="*/ 527 h 722"/>
              <a:gd name="T48" fmla="*/ 348 w 746"/>
              <a:gd name="T49" fmla="*/ 527 h 722"/>
              <a:gd name="T50" fmla="*/ 366 w 746"/>
              <a:gd name="T51" fmla="*/ 521 h 722"/>
              <a:gd name="T52" fmla="*/ 331 w 746"/>
              <a:gd name="T53" fmla="*/ 414 h 722"/>
              <a:gd name="T54" fmla="*/ 367 w 746"/>
              <a:gd name="T55" fmla="*/ 403 h 722"/>
              <a:gd name="T56" fmla="*/ 390 w 746"/>
              <a:gd name="T57" fmla="*/ 474 h 722"/>
              <a:gd name="T58" fmla="*/ 479 w 746"/>
              <a:gd name="T59" fmla="*/ 445 h 722"/>
              <a:gd name="T60" fmla="*/ 462 w 746"/>
              <a:gd name="T61" fmla="*/ 392 h 722"/>
              <a:gd name="T62" fmla="*/ 426 w 746"/>
              <a:gd name="T63" fmla="*/ 403 h 722"/>
              <a:gd name="T64" fmla="*/ 391 w 746"/>
              <a:gd name="T65" fmla="*/ 296 h 722"/>
              <a:gd name="T66" fmla="*/ 338 w 746"/>
              <a:gd name="T67" fmla="*/ 313 h 722"/>
              <a:gd name="T68" fmla="*/ 349 w 746"/>
              <a:gd name="T69" fmla="*/ 349 h 722"/>
              <a:gd name="T70" fmla="*/ 296 w 746"/>
              <a:gd name="T71" fmla="*/ 366 h 722"/>
              <a:gd name="T72" fmla="*/ 342 w 746"/>
              <a:gd name="T73" fmla="*/ 509 h 722"/>
              <a:gd name="T74" fmla="*/ 224 w 746"/>
              <a:gd name="T75" fmla="*/ 449 h 722"/>
              <a:gd name="T76" fmla="*/ 224 w 746"/>
              <a:gd name="T77" fmla="*/ 449 h 722"/>
              <a:gd name="T78" fmla="*/ 206 w 746"/>
              <a:gd name="T79" fmla="*/ 395 h 722"/>
              <a:gd name="T80" fmla="*/ 135 w 746"/>
              <a:gd name="T81" fmla="*/ 418 h 722"/>
              <a:gd name="T82" fmla="*/ 71 w 746"/>
              <a:gd name="T83" fmla="*/ 222 h 722"/>
              <a:gd name="T84" fmla="*/ 286 w 746"/>
              <a:gd name="T85" fmla="*/ 152 h 722"/>
              <a:gd name="T86" fmla="*/ 309 w 746"/>
              <a:gd name="T87" fmla="*/ 224 h 722"/>
              <a:gd name="T88" fmla="*/ 362 w 746"/>
              <a:gd name="T89" fmla="*/ 207 h 722"/>
              <a:gd name="T90" fmla="*/ 339 w 746"/>
              <a:gd name="T91" fmla="*/ 135 h 722"/>
              <a:gd name="T92" fmla="*/ 536 w 746"/>
              <a:gd name="T93" fmla="*/ 71 h 722"/>
              <a:gd name="T94" fmla="*/ 559 w 746"/>
              <a:gd name="T95" fmla="*/ 143 h 722"/>
              <a:gd name="T96" fmla="*/ 487 w 746"/>
              <a:gd name="T97" fmla="*/ 28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46" h="722">
                <a:moveTo>
                  <a:pt x="565" y="161"/>
                </a:moveTo>
                <a:cubicBezTo>
                  <a:pt x="565" y="161"/>
                  <a:pt x="565" y="161"/>
                  <a:pt x="565" y="161"/>
                </a:cubicBezTo>
                <a:cubicBezTo>
                  <a:pt x="618" y="143"/>
                  <a:pt x="618" y="143"/>
                  <a:pt x="618" y="143"/>
                </a:cubicBezTo>
                <a:cubicBezTo>
                  <a:pt x="572" y="0"/>
                  <a:pt x="572" y="0"/>
                  <a:pt x="572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174" y="722"/>
                  <a:pt x="174" y="722"/>
                  <a:pt x="174" y="722"/>
                </a:cubicBezTo>
                <a:cubicBezTo>
                  <a:pt x="746" y="536"/>
                  <a:pt x="746" y="536"/>
                  <a:pt x="746" y="536"/>
                </a:cubicBezTo>
                <a:cubicBezTo>
                  <a:pt x="647" y="233"/>
                  <a:pt x="647" y="233"/>
                  <a:pt x="647" y="233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88" y="230"/>
                  <a:pt x="515" y="177"/>
                  <a:pt x="565" y="161"/>
                </a:cubicBezTo>
                <a:close/>
                <a:moveTo>
                  <a:pt x="487" y="285"/>
                </a:moveTo>
                <a:cubicBezTo>
                  <a:pt x="487" y="285"/>
                  <a:pt x="487" y="285"/>
                  <a:pt x="487" y="285"/>
                </a:cubicBezTo>
                <a:cubicBezTo>
                  <a:pt x="492" y="303"/>
                  <a:pt x="492" y="303"/>
                  <a:pt x="492" y="303"/>
                </a:cubicBezTo>
                <a:cubicBezTo>
                  <a:pt x="600" y="268"/>
                  <a:pt x="600" y="268"/>
                  <a:pt x="600" y="268"/>
                </a:cubicBezTo>
                <a:cubicBezTo>
                  <a:pt x="623" y="339"/>
                  <a:pt x="623" y="339"/>
                  <a:pt x="623" y="339"/>
                </a:cubicBezTo>
                <a:cubicBezTo>
                  <a:pt x="551" y="363"/>
                  <a:pt x="551" y="363"/>
                  <a:pt x="551" y="363"/>
                </a:cubicBezTo>
                <a:cubicBezTo>
                  <a:pt x="569" y="416"/>
                  <a:pt x="569" y="416"/>
                  <a:pt x="569" y="416"/>
                </a:cubicBezTo>
                <a:cubicBezTo>
                  <a:pt x="640" y="393"/>
                  <a:pt x="640" y="393"/>
                  <a:pt x="640" y="393"/>
                </a:cubicBezTo>
                <a:cubicBezTo>
                  <a:pt x="675" y="500"/>
                  <a:pt x="675" y="500"/>
                  <a:pt x="675" y="500"/>
                </a:cubicBezTo>
                <a:cubicBezTo>
                  <a:pt x="210" y="651"/>
                  <a:pt x="210" y="651"/>
                  <a:pt x="210" y="651"/>
                </a:cubicBezTo>
                <a:cubicBezTo>
                  <a:pt x="152" y="472"/>
                  <a:pt x="152" y="472"/>
                  <a:pt x="152" y="472"/>
                </a:cubicBezTo>
                <a:cubicBezTo>
                  <a:pt x="206" y="455"/>
                  <a:pt x="206" y="455"/>
                  <a:pt x="206" y="455"/>
                </a:cubicBezTo>
                <a:cubicBezTo>
                  <a:pt x="206" y="455"/>
                  <a:pt x="206" y="455"/>
                  <a:pt x="206" y="455"/>
                </a:cubicBezTo>
                <a:cubicBezTo>
                  <a:pt x="225" y="514"/>
                  <a:pt x="289" y="546"/>
                  <a:pt x="348" y="527"/>
                </a:cubicBezTo>
                <a:cubicBezTo>
                  <a:pt x="348" y="527"/>
                  <a:pt x="348" y="527"/>
                  <a:pt x="348" y="527"/>
                </a:cubicBezTo>
                <a:cubicBezTo>
                  <a:pt x="366" y="521"/>
                  <a:pt x="366" y="521"/>
                  <a:pt x="366" y="521"/>
                </a:cubicBezTo>
                <a:cubicBezTo>
                  <a:pt x="331" y="414"/>
                  <a:pt x="331" y="414"/>
                  <a:pt x="331" y="41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90" y="474"/>
                  <a:pt x="390" y="474"/>
                  <a:pt x="390" y="474"/>
                </a:cubicBezTo>
                <a:cubicBezTo>
                  <a:pt x="479" y="445"/>
                  <a:pt x="479" y="445"/>
                  <a:pt x="479" y="445"/>
                </a:cubicBezTo>
                <a:cubicBezTo>
                  <a:pt x="462" y="392"/>
                  <a:pt x="462" y="392"/>
                  <a:pt x="462" y="392"/>
                </a:cubicBezTo>
                <a:cubicBezTo>
                  <a:pt x="426" y="403"/>
                  <a:pt x="426" y="403"/>
                  <a:pt x="426" y="403"/>
                </a:cubicBezTo>
                <a:cubicBezTo>
                  <a:pt x="391" y="296"/>
                  <a:pt x="391" y="296"/>
                  <a:pt x="391" y="296"/>
                </a:cubicBezTo>
                <a:cubicBezTo>
                  <a:pt x="338" y="313"/>
                  <a:pt x="338" y="313"/>
                  <a:pt x="338" y="313"/>
                </a:cubicBezTo>
                <a:cubicBezTo>
                  <a:pt x="349" y="349"/>
                  <a:pt x="349" y="349"/>
                  <a:pt x="349" y="349"/>
                </a:cubicBezTo>
                <a:cubicBezTo>
                  <a:pt x="296" y="366"/>
                  <a:pt x="296" y="366"/>
                  <a:pt x="296" y="366"/>
                </a:cubicBezTo>
                <a:cubicBezTo>
                  <a:pt x="342" y="509"/>
                  <a:pt x="342" y="509"/>
                  <a:pt x="342" y="509"/>
                </a:cubicBezTo>
                <a:cubicBezTo>
                  <a:pt x="293" y="525"/>
                  <a:pt x="240" y="498"/>
                  <a:pt x="224" y="449"/>
                </a:cubicBezTo>
                <a:cubicBezTo>
                  <a:pt x="224" y="449"/>
                  <a:pt x="224" y="449"/>
                  <a:pt x="224" y="449"/>
                </a:cubicBezTo>
                <a:cubicBezTo>
                  <a:pt x="206" y="395"/>
                  <a:pt x="206" y="395"/>
                  <a:pt x="206" y="395"/>
                </a:cubicBezTo>
                <a:cubicBezTo>
                  <a:pt x="135" y="418"/>
                  <a:pt x="135" y="418"/>
                  <a:pt x="135" y="418"/>
                </a:cubicBezTo>
                <a:cubicBezTo>
                  <a:pt x="71" y="222"/>
                  <a:pt x="71" y="222"/>
                  <a:pt x="71" y="222"/>
                </a:cubicBezTo>
                <a:cubicBezTo>
                  <a:pt x="286" y="152"/>
                  <a:pt x="286" y="152"/>
                  <a:pt x="286" y="152"/>
                </a:cubicBezTo>
                <a:cubicBezTo>
                  <a:pt x="309" y="224"/>
                  <a:pt x="309" y="224"/>
                  <a:pt x="309" y="224"/>
                </a:cubicBezTo>
                <a:cubicBezTo>
                  <a:pt x="362" y="207"/>
                  <a:pt x="362" y="207"/>
                  <a:pt x="362" y="207"/>
                </a:cubicBezTo>
                <a:cubicBezTo>
                  <a:pt x="339" y="135"/>
                  <a:pt x="339" y="135"/>
                  <a:pt x="339" y="135"/>
                </a:cubicBezTo>
                <a:cubicBezTo>
                  <a:pt x="536" y="71"/>
                  <a:pt x="536" y="71"/>
                  <a:pt x="536" y="71"/>
                </a:cubicBezTo>
                <a:cubicBezTo>
                  <a:pt x="559" y="143"/>
                  <a:pt x="559" y="143"/>
                  <a:pt x="559" y="143"/>
                </a:cubicBezTo>
                <a:cubicBezTo>
                  <a:pt x="500" y="162"/>
                  <a:pt x="467" y="226"/>
                  <a:pt x="487" y="285"/>
                </a:cubicBez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307"/>
          <p:cNvSpPr>
            <a:spLocks noEditPoints="1"/>
          </p:cNvSpPr>
          <p:nvPr/>
        </p:nvSpPr>
        <p:spPr bwMode="auto">
          <a:xfrm>
            <a:off x="10140950" y="430213"/>
            <a:ext cx="747713" cy="792163"/>
          </a:xfrm>
          <a:custGeom>
            <a:avLst/>
            <a:gdLst>
              <a:gd name="T0" fmla="*/ 132 w 429"/>
              <a:gd name="T1" fmla="*/ 47 h 454"/>
              <a:gd name="T2" fmla="*/ 132 w 429"/>
              <a:gd name="T3" fmla="*/ 47 h 454"/>
              <a:gd name="T4" fmla="*/ 134 w 429"/>
              <a:gd name="T5" fmla="*/ 7 h 454"/>
              <a:gd name="T6" fmla="*/ 27 w 429"/>
              <a:gd name="T7" fmla="*/ 0 h 454"/>
              <a:gd name="T8" fmla="*/ 0 w 429"/>
              <a:gd name="T9" fmla="*/ 429 h 454"/>
              <a:gd name="T10" fmla="*/ 402 w 429"/>
              <a:gd name="T11" fmla="*/ 454 h 454"/>
              <a:gd name="T12" fmla="*/ 429 w 429"/>
              <a:gd name="T13" fmla="*/ 25 h 454"/>
              <a:gd name="T14" fmla="*/ 201 w 429"/>
              <a:gd name="T15" fmla="*/ 11 h 454"/>
              <a:gd name="T16" fmla="*/ 195 w 429"/>
              <a:gd name="T17" fmla="*/ 118 h 454"/>
              <a:gd name="T18" fmla="*/ 132 w 429"/>
              <a:gd name="T19" fmla="*/ 47 h 454"/>
              <a:gd name="T20" fmla="*/ 194 w 429"/>
              <a:gd name="T21" fmla="*/ 132 h 454"/>
              <a:gd name="T22" fmla="*/ 194 w 429"/>
              <a:gd name="T23" fmla="*/ 132 h 454"/>
              <a:gd name="T24" fmla="*/ 207 w 429"/>
              <a:gd name="T25" fmla="*/ 133 h 454"/>
              <a:gd name="T26" fmla="*/ 212 w 429"/>
              <a:gd name="T27" fmla="*/ 52 h 454"/>
              <a:gd name="T28" fmla="*/ 266 w 429"/>
              <a:gd name="T29" fmla="*/ 55 h 454"/>
              <a:gd name="T30" fmla="*/ 262 w 429"/>
              <a:gd name="T31" fmla="*/ 109 h 454"/>
              <a:gd name="T32" fmla="*/ 303 w 429"/>
              <a:gd name="T33" fmla="*/ 112 h 454"/>
              <a:gd name="T34" fmla="*/ 306 w 429"/>
              <a:gd name="T35" fmla="*/ 58 h 454"/>
              <a:gd name="T36" fmla="*/ 386 w 429"/>
              <a:gd name="T37" fmla="*/ 63 h 454"/>
              <a:gd name="T38" fmla="*/ 364 w 429"/>
              <a:gd name="T39" fmla="*/ 411 h 454"/>
              <a:gd name="T40" fmla="*/ 230 w 429"/>
              <a:gd name="T41" fmla="*/ 403 h 454"/>
              <a:gd name="T42" fmla="*/ 233 w 429"/>
              <a:gd name="T43" fmla="*/ 363 h 454"/>
              <a:gd name="T44" fmla="*/ 233 w 429"/>
              <a:gd name="T45" fmla="*/ 363 h 454"/>
              <a:gd name="T46" fmla="*/ 318 w 429"/>
              <a:gd name="T47" fmla="*/ 287 h 454"/>
              <a:gd name="T48" fmla="*/ 318 w 429"/>
              <a:gd name="T49" fmla="*/ 287 h 454"/>
              <a:gd name="T50" fmla="*/ 319 w 429"/>
              <a:gd name="T51" fmla="*/ 274 h 454"/>
              <a:gd name="T52" fmla="*/ 239 w 429"/>
              <a:gd name="T53" fmla="*/ 269 h 454"/>
              <a:gd name="T54" fmla="*/ 241 w 429"/>
              <a:gd name="T55" fmla="*/ 242 h 454"/>
              <a:gd name="T56" fmla="*/ 294 w 429"/>
              <a:gd name="T57" fmla="*/ 246 h 454"/>
              <a:gd name="T58" fmla="*/ 298 w 429"/>
              <a:gd name="T59" fmla="*/ 179 h 454"/>
              <a:gd name="T60" fmla="*/ 258 w 429"/>
              <a:gd name="T61" fmla="*/ 176 h 454"/>
              <a:gd name="T62" fmla="*/ 257 w 429"/>
              <a:gd name="T63" fmla="*/ 203 h 454"/>
              <a:gd name="T64" fmla="*/ 176 w 429"/>
              <a:gd name="T65" fmla="*/ 198 h 454"/>
              <a:gd name="T66" fmla="*/ 174 w 429"/>
              <a:gd name="T67" fmla="*/ 238 h 454"/>
              <a:gd name="T68" fmla="*/ 200 w 429"/>
              <a:gd name="T69" fmla="*/ 240 h 454"/>
              <a:gd name="T70" fmla="*/ 198 w 429"/>
              <a:gd name="T71" fmla="*/ 280 h 454"/>
              <a:gd name="T72" fmla="*/ 305 w 429"/>
              <a:gd name="T73" fmla="*/ 287 h 454"/>
              <a:gd name="T74" fmla="*/ 234 w 429"/>
              <a:gd name="T75" fmla="*/ 349 h 454"/>
              <a:gd name="T76" fmla="*/ 234 w 429"/>
              <a:gd name="T77" fmla="*/ 349 h 454"/>
              <a:gd name="T78" fmla="*/ 194 w 429"/>
              <a:gd name="T79" fmla="*/ 347 h 454"/>
              <a:gd name="T80" fmla="*/ 190 w 429"/>
              <a:gd name="T81" fmla="*/ 400 h 454"/>
              <a:gd name="T82" fmla="*/ 43 w 429"/>
              <a:gd name="T83" fmla="*/ 391 h 454"/>
              <a:gd name="T84" fmla="*/ 53 w 429"/>
              <a:gd name="T85" fmla="*/ 230 h 454"/>
              <a:gd name="T86" fmla="*/ 107 w 429"/>
              <a:gd name="T87" fmla="*/ 234 h 454"/>
              <a:gd name="T88" fmla="*/ 109 w 429"/>
              <a:gd name="T89" fmla="*/ 194 h 454"/>
              <a:gd name="T90" fmla="*/ 56 w 429"/>
              <a:gd name="T91" fmla="*/ 190 h 454"/>
              <a:gd name="T92" fmla="*/ 65 w 429"/>
              <a:gd name="T93" fmla="*/ 43 h 454"/>
              <a:gd name="T94" fmla="*/ 118 w 429"/>
              <a:gd name="T95" fmla="*/ 46 h 454"/>
              <a:gd name="T96" fmla="*/ 194 w 429"/>
              <a:gd name="T97" fmla="*/ 132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29" h="454">
                <a:moveTo>
                  <a:pt x="132" y="47"/>
                </a:moveTo>
                <a:cubicBezTo>
                  <a:pt x="132" y="47"/>
                  <a:pt x="132" y="47"/>
                  <a:pt x="132" y="47"/>
                </a:cubicBezTo>
                <a:cubicBezTo>
                  <a:pt x="134" y="7"/>
                  <a:pt x="134" y="7"/>
                  <a:pt x="134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0" y="429"/>
                  <a:pt x="0" y="429"/>
                  <a:pt x="0" y="429"/>
                </a:cubicBezTo>
                <a:cubicBezTo>
                  <a:pt x="402" y="454"/>
                  <a:pt x="402" y="454"/>
                  <a:pt x="402" y="454"/>
                </a:cubicBezTo>
                <a:cubicBezTo>
                  <a:pt x="429" y="25"/>
                  <a:pt x="429" y="25"/>
                  <a:pt x="429" y="25"/>
                </a:cubicBezTo>
                <a:cubicBezTo>
                  <a:pt x="201" y="11"/>
                  <a:pt x="201" y="11"/>
                  <a:pt x="201" y="11"/>
                </a:cubicBezTo>
                <a:cubicBezTo>
                  <a:pt x="195" y="118"/>
                  <a:pt x="195" y="118"/>
                  <a:pt x="195" y="118"/>
                </a:cubicBezTo>
                <a:cubicBezTo>
                  <a:pt x="158" y="116"/>
                  <a:pt x="129" y="84"/>
                  <a:pt x="132" y="47"/>
                </a:cubicBezTo>
                <a:close/>
                <a:moveTo>
                  <a:pt x="194" y="132"/>
                </a:moveTo>
                <a:cubicBezTo>
                  <a:pt x="194" y="132"/>
                  <a:pt x="194" y="132"/>
                  <a:pt x="194" y="132"/>
                </a:cubicBezTo>
                <a:cubicBezTo>
                  <a:pt x="207" y="133"/>
                  <a:pt x="207" y="133"/>
                  <a:pt x="207" y="133"/>
                </a:cubicBezTo>
                <a:cubicBezTo>
                  <a:pt x="212" y="52"/>
                  <a:pt x="212" y="52"/>
                  <a:pt x="212" y="52"/>
                </a:cubicBezTo>
                <a:cubicBezTo>
                  <a:pt x="266" y="55"/>
                  <a:pt x="266" y="55"/>
                  <a:pt x="266" y="55"/>
                </a:cubicBezTo>
                <a:cubicBezTo>
                  <a:pt x="262" y="109"/>
                  <a:pt x="262" y="109"/>
                  <a:pt x="262" y="109"/>
                </a:cubicBezTo>
                <a:cubicBezTo>
                  <a:pt x="303" y="112"/>
                  <a:pt x="303" y="112"/>
                  <a:pt x="303" y="112"/>
                </a:cubicBezTo>
                <a:cubicBezTo>
                  <a:pt x="306" y="58"/>
                  <a:pt x="306" y="58"/>
                  <a:pt x="306" y="58"/>
                </a:cubicBezTo>
                <a:cubicBezTo>
                  <a:pt x="386" y="63"/>
                  <a:pt x="386" y="63"/>
                  <a:pt x="386" y="63"/>
                </a:cubicBezTo>
                <a:cubicBezTo>
                  <a:pt x="364" y="411"/>
                  <a:pt x="364" y="411"/>
                  <a:pt x="364" y="411"/>
                </a:cubicBezTo>
                <a:cubicBezTo>
                  <a:pt x="230" y="403"/>
                  <a:pt x="230" y="403"/>
                  <a:pt x="230" y="403"/>
                </a:cubicBezTo>
                <a:cubicBezTo>
                  <a:pt x="233" y="363"/>
                  <a:pt x="233" y="363"/>
                  <a:pt x="233" y="363"/>
                </a:cubicBezTo>
                <a:cubicBezTo>
                  <a:pt x="233" y="363"/>
                  <a:pt x="233" y="363"/>
                  <a:pt x="233" y="363"/>
                </a:cubicBezTo>
                <a:cubicBezTo>
                  <a:pt x="277" y="366"/>
                  <a:pt x="316" y="332"/>
                  <a:pt x="318" y="287"/>
                </a:cubicBezTo>
                <a:cubicBezTo>
                  <a:pt x="318" y="287"/>
                  <a:pt x="318" y="287"/>
                  <a:pt x="318" y="287"/>
                </a:cubicBezTo>
                <a:cubicBezTo>
                  <a:pt x="319" y="274"/>
                  <a:pt x="319" y="274"/>
                  <a:pt x="319" y="274"/>
                </a:cubicBezTo>
                <a:cubicBezTo>
                  <a:pt x="239" y="269"/>
                  <a:pt x="239" y="269"/>
                  <a:pt x="239" y="269"/>
                </a:cubicBezTo>
                <a:cubicBezTo>
                  <a:pt x="241" y="242"/>
                  <a:pt x="241" y="242"/>
                  <a:pt x="241" y="242"/>
                </a:cubicBezTo>
                <a:cubicBezTo>
                  <a:pt x="294" y="246"/>
                  <a:pt x="294" y="246"/>
                  <a:pt x="294" y="246"/>
                </a:cubicBezTo>
                <a:cubicBezTo>
                  <a:pt x="298" y="179"/>
                  <a:pt x="298" y="179"/>
                  <a:pt x="298" y="179"/>
                </a:cubicBezTo>
                <a:cubicBezTo>
                  <a:pt x="258" y="176"/>
                  <a:pt x="258" y="176"/>
                  <a:pt x="258" y="176"/>
                </a:cubicBezTo>
                <a:cubicBezTo>
                  <a:pt x="257" y="203"/>
                  <a:pt x="257" y="203"/>
                  <a:pt x="257" y="203"/>
                </a:cubicBezTo>
                <a:cubicBezTo>
                  <a:pt x="176" y="198"/>
                  <a:pt x="176" y="198"/>
                  <a:pt x="176" y="198"/>
                </a:cubicBezTo>
                <a:cubicBezTo>
                  <a:pt x="174" y="238"/>
                  <a:pt x="174" y="238"/>
                  <a:pt x="174" y="238"/>
                </a:cubicBezTo>
                <a:cubicBezTo>
                  <a:pt x="200" y="240"/>
                  <a:pt x="200" y="240"/>
                  <a:pt x="200" y="240"/>
                </a:cubicBezTo>
                <a:cubicBezTo>
                  <a:pt x="198" y="280"/>
                  <a:pt x="198" y="280"/>
                  <a:pt x="198" y="280"/>
                </a:cubicBezTo>
                <a:cubicBezTo>
                  <a:pt x="305" y="287"/>
                  <a:pt x="305" y="287"/>
                  <a:pt x="305" y="287"/>
                </a:cubicBezTo>
                <a:cubicBezTo>
                  <a:pt x="303" y="324"/>
                  <a:pt x="271" y="352"/>
                  <a:pt x="234" y="349"/>
                </a:cubicBezTo>
                <a:cubicBezTo>
                  <a:pt x="234" y="349"/>
                  <a:pt x="234" y="349"/>
                  <a:pt x="234" y="349"/>
                </a:cubicBezTo>
                <a:cubicBezTo>
                  <a:pt x="194" y="347"/>
                  <a:pt x="194" y="347"/>
                  <a:pt x="194" y="347"/>
                </a:cubicBezTo>
                <a:cubicBezTo>
                  <a:pt x="190" y="400"/>
                  <a:pt x="190" y="400"/>
                  <a:pt x="190" y="400"/>
                </a:cubicBezTo>
                <a:cubicBezTo>
                  <a:pt x="43" y="391"/>
                  <a:pt x="43" y="391"/>
                  <a:pt x="43" y="391"/>
                </a:cubicBezTo>
                <a:cubicBezTo>
                  <a:pt x="53" y="230"/>
                  <a:pt x="53" y="230"/>
                  <a:pt x="53" y="230"/>
                </a:cubicBezTo>
                <a:cubicBezTo>
                  <a:pt x="107" y="234"/>
                  <a:pt x="107" y="234"/>
                  <a:pt x="107" y="234"/>
                </a:cubicBezTo>
                <a:cubicBezTo>
                  <a:pt x="109" y="194"/>
                  <a:pt x="109" y="194"/>
                  <a:pt x="109" y="194"/>
                </a:cubicBezTo>
                <a:cubicBezTo>
                  <a:pt x="56" y="190"/>
                  <a:pt x="56" y="190"/>
                  <a:pt x="56" y="190"/>
                </a:cubicBezTo>
                <a:cubicBezTo>
                  <a:pt x="65" y="43"/>
                  <a:pt x="65" y="43"/>
                  <a:pt x="65" y="43"/>
                </a:cubicBezTo>
                <a:cubicBezTo>
                  <a:pt x="118" y="46"/>
                  <a:pt x="118" y="46"/>
                  <a:pt x="118" y="46"/>
                </a:cubicBezTo>
                <a:cubicBezTo>
                  <a:pt x="116" y="91"/>
                  <a:pt x="149" y="129"/>
                  <a:pt x="194" y="132"/>
                </a:cubicBezTo>
                <a:close/>
              </a:path>
            </a:pathLst>
          </a:custGeom>
          <a:solidFill>
            <a:srgbClr val="4FB7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1" name="Rectangle 1983"/>
          <p:cNvSpPr>
            <a:spLocks noChangeArrowheads="1"/>
          </p:cNvSpPr>
          <p:nvPr/>
        </p:nvSpPr>
        <p:spPr bwMode="auto">
          <a:xfrm>
            <a:off x="2534718" y="688502"/>
            <a:ext cx="230733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500" b="1" dirty="0">
                <a:solidFill>
                  <a:srgbClr val="1B2F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其实户型超烂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" name="任意多边形: 形状 311"/>
          <p:cNvSpPr/>
          <p:nvPr/>
        </p:nvSpPr>
        <p:spPr>
          <a:xfrm>
            <a:off x="2556745" y="355103"/>
            <a:ext cx="922574" cy="290827"/>
          </a:xfrm>
          <a:custGeom>
            <a:avLst/>
            <a:gdLst/>
            <a:ahLst/>
            <a:cxnLst/>
            <a:rect l="l" t="t" r="r" b="b"/>
            <a:pathLst>
              <a:path w="1551385" h="489049">
                <a:moveTo>
                  <a:pt x="923032" y="294084"/>
                </a:moveTo>
                <a:cubicBezTo>
                  <a:pt x="903784" y="308173"/>
                  <a:pt x="892622" y="319980"/>
                  <a:pt x="889546" y="329505"/>
                </a:cubicBezTo>
                <a:cubicBezTo>
                  <a:pt x="886470" y="339030"/>
                  <a:pt x="884932" y="352722"/>
                  <a:pt x="884932" y="370582"/>
                </a:cubicBezTo>
                <a:cubicBezTo>
                  <a:pt x="884932" y="391021"/>
                  <a:pt x="886272" y="404217"/>
                  <a:pt x="888951" y="410170"/>
                </a:cubicBezTo>
                <a:cubicBezTo>
                  <a:pt x="891630" y="416123"/>
                  <a:pt x="896938" y="419100"/>
                  <a:pt x="904875" y="419100"/>
                </a:cubicBezTo>
                <a:cubicBezTo>
                  <a:pt x="912416" y="419100"/>
                  <a:pt x="917327" y="416768"/>
                  <a:pt x="919609" y="412105"/>
                </a:cubicBezTo>
                <a:cubicBezTo>
                  <a:pt x="921891" y="407441"/>
                  <a:pt x="923032" y="395188"/>
                  <a:pt x="923032" y="375344"/>
                </a:cubicBezTo>
                <a:close/>
                <a:moveTo>
                  <a:pt x="1212354" y="79771"/>
                </a:moveTo>
                <a:cubicBezTo>
                  <a:pt x="1243707" y="79771"/>
                  <a:pt x="1270497" y="86419"/>
                  <a:pt x="1292721" y="99714"/>
                </a:cubicBezTo>
                <a:cubicBezTo>
                  <a:pt x="1314946" y="113010"/>
                  <a:pt x="1329730" y="129778"/>
                  <a:pt x="1337072" y="150018"/>
                </a:cubicBezTo>
                <a:cubicBezTo>
                  <a:pt x="1344414" y="170259"/>
                  <a:pt x="1348086" y="198933"/>
                  <a:pt x="1348086" y="236041"/>
                </a:cubicBezTo>
                <a:lnTo>
                  <a:pt x="1234678" y="236041"/>
                </a:lnTo>
                <a:lnTo>
                  <a:pt x="1234678" y="190500"/>
                </a:lnTo>
                <a:cubicBezTo>
                  <a:pt x="1234678" y="174625"/>
                  <a:pt x="1233389" y="163859"/>
                  <a:pt x="1230809" y="158204"/>
                </a:cubicBezTo>
                <a:cubicBezTo>
                  <a:pt x="1228229" y="152548"/>
                  <a:pt x="1223467" y="149721"/>
                  <a:pt x="1216521" y="149721"/>
                </a:cubicBezTo>
                <a:cubicBezTo>
                  <a:pt x="1209576" y="149721"/>
                  <a:pt x="1204913" y="152201"/>
                  <a:pt x="1202532" y="157162"/>
                </a:cubicBezTo>
                <a:cubicBezTo>
                  <a:pt x="1200150" y="162123"/>
                  <a:pt x="1198960" y="173236"/>
                  <a:pt x="1198960" y="190500"/>
                </a:cubicBezTo>
                <a:lnTo>
                  <a:pt x="1198960" y="376832"/>
                </a:lnTo>
                <a:cubicBezTo>
                  <a:pt x="1198960" y="390922"/>
                  <a:pt x="1200746" y="401488"/>
                  <a:pt x="1204318" y="408533"/>
                </a:cubicBezTo>
                <a:cubicBezTo>
                  <a:pt x="1207889" y="415577"/>
                  <a:pt x="1213148" y="419100"/>
                  <a:pt x="1220093" y="419100"/>
                </a:cubicBezTo>
                <a:cubicBezTo>
                  <a:pt x="1228229" y="419100"/>
                  <a:pt x="1233736" y="415429"/>
                  <a:pt x="1236613" y="408086"/>
                </a:cubicBezTo>
                <a:cubicBezTo>
                  <a:pt x="1239491" y="400744"/>
                  <a:pt x="1240929" y="386854"/>
                  <a:pt x="1240929" y="366414"/>
                </a:cubicBezTo>
                <a:lnTo>
                  <a:pt x="1240929" y="319385"/>
                </a:lnTo>
                <a:lnTo>
                  <a:pt x="1348086" y="319385"/>
                </a:lnTo>
                <a:cubicBezTo>
                  <a:pt x="1347887" y="350936"/>
                  <a:pt x="1346746" y="374600"/>
                  <a:pt x="1344662" y="390376"/>
                </a:cubicBezTo>
                <a:cubicBezTo>
                  <a:pt x="1342579" y="406152"/>
                  <a:pt x="1335931" y="422324"/>
                  <a:pt x="1324720" y="438894"/>
                </a:cubicBezTo>
                <a:cubicBezTo>
                  <a:pt x="1313508" y="455463"/>
                  <a:pt x="1298873" y="467965"/>
                  <a:pt x="1280815" y="476398"/>
                </a:cubicBezTo>
                <a:cubicBezTo>
                  <a:pt x="1262757" y="484832"/>
                  <a:pt x="1240433" y="489049"/>
                  <a:pt x="1213843" y="489049"/>
                </a:cubicBezTo>
                <a:cubicBezTo>
                  <a:pt x="1179910" y="489049"/>
                  <a:pt x="1153021" y="483245"/>
                  <a:pt x="1133178" y="471636"/>
                </a:cubicBezTo>
                <a:cubicBezTo>
                  <a:pt x="1113334" y="460027"/>
                  <a:pt x="1099294" y="443755"/>
                  <a:pt x="1091059" y="422820"/>
                </a:cubicBezTo>
                <a:cubicBezTo>
                  <a:pt x="1082824" y="401885"/>
                  <a:pt x="1078707" y="372169"/>
                  <a:pt x="1078707" y="333672"/>
                </a:cubicBezTo>
                <a:lnTo>
                  <a:pt x="1078707" y="221456"/>
                </a:lnTo>
                <a:cubicBezTo>
                  <a:pt x="1078707" y="187920"/>
                  <a:pt x="1082080" y="162619"/>
                  <a:pt x="1088827" y="145554"/>
                </a:cubicBezTo>
                <a:cubicBezTo>
                  <a:pt x="1095574" y="128488"/>
                  <a:pt x="1109961" y="113258"/>
                  <a:pt x="1131987" y="99863"/>
                </a:cubicBezTo>
                <a:cubicBezTo>
                  <a:pt x="1154014" y="86469"/>
                  <a:pt x="1180803" y="79771"/>
                  <a:pt x="1212354" y="79771"/>
                </a:cubicBezTo>
                <a:close/>
                <a:moveTo>
                  <a:pt x="907852" y="79771"/>
                </a:moveTo>
                <a:cubicBezTo>
                  <a:pt x="948532" y="79771"/>
                  <a:pt x="979190" y="86965"/>
                  <a:pt x="999828" y="101352"/>
                </a:cubicBezTo>
                <a:cubicBezTo>
                  <a:pt x="1020465" y="115738"/>
                  <a:pt x="1032867" y="133399"/>
                  <a:pt x="1037035" y="154334"/>
                </a:cubicBezTo>
                <a:cubicBezTo>
                  <a:pt x="1041202" y="175270"/>
                  <a:pt x="1043285" y="218380"/>
                  <a:pt x="1043285" y="283666"/>
                </a:cubicBezTo>
                <a:lnTo>
                  <a:pt x="1043285" y="481905"/>
                </a:lnTo>
                <a:lnTo>
                  <a:pt x="926307" y="481905"/>
                </a:lnTo>
                <a:lnTo>
                  <a:pt x="926307" y="446707"/>
                </a:lnTo>
                <a:cubicBezTo>
                  <a:pt x="918964" y="460821"/>
                  <a:pt x="909489" y="471406"/>
                  <a:pt x="897880" y="478463"/>
                </a:cubicBezTo>
                <a:cubicBezTo>
                  <a:pt x="886272" y="485520"/>
                  <a:pt x="872431" y="489049"/>
                  <a:pt x="856357" y="489049"/>
                </a:cubicBezTo>
                <a:cubicBezTo>
                  <a:pt x="835323" y="489049"/>
                  <a:pt x="816025" y="483145"/>
                  <a:pt x="798463" y="471338"/>
                </a:cubicBezTo>
                <a:cubicBezTo>
                  <a:pt x="780901" y="459531"/>
                  <a:pt x="772121" y="433685"/>
                  <a:pt x="772121" y="393799"/>
                </a:cubicBezTo>
                <a:lnTo>
                  <a:pt x="772121" y="361354"/>
                </a:lnTo>
                <a:cubicBezTo>
                  <a:pt x="772121" y="331787"/>
                  <a:pt x="776784" y="311646"/>
                  <a:pt x="786110" y="300930"/>
                </a:cubicBezTo>
                <a:cubicBezTo>
                  <a:pt x="795437" y="290214"/>
                  <a:pt x="818555" y="277713"/>
                  <a:pt x="855464" y="263425"/>
                </a:cubicBezTo>
                <a:cubicBezTo>
                  <a:pt x="894953" y="247947"/>
                  <a:pt x="916087" y="237529"/>
                  <a:pt x="918865" y="232171"/>
                </a:cubicBezTo>
                <a:cubicBezTo>
                  <a:pt x="921643" y="226814"/>
                  <a:pt x="923032" y="215900"/>
                  <a:pt x="923032" y="199429"/>
                </a:cubicBezTo>
                <a:cubicBezTo>
                  <a:pt x="923032" y="178792"/>
                  <a:pt x="921494" y="165348"/>
                  <a:pt x="918419" y="159097"/>
                </a:cubicBezTo>
                <a:cubicBezTo>
                  <a:pt x="915343" y="152846"/>
                  <a:pt x="910233" y="149721"/>
                  <a:pt x="903089" y="149721"/>
                </a:cubicBezTo>
                <a:cubicBezTo>
                  <a:pt x="894953" y="149721"/>
                  <a:pt x="889893" y="152350"/>
                  <a:pt x="887909" y="157609"/>
                </a:cubicBezTo>
                <a:cubicBezTo>
                  <a:pt x="885924" y="162867"/>
                  <a:pt x="884932" y="176510"/>
                  <a:pt x="884932" y="198536"/>
                </a:cubicBezTo>
                <a:lnTo>
                  <a:pt x="884932" y="239911"/>
                </a:lnTo>
                <a:lnTo>
                  <a:pt x="772121" y="239911"/>
                </a:lnTo>
                <a:lnTo>
                  <a:pt x="772121" y="213419"/>
                </a:lnTo>
                <a:cubicBezTo>
                  <a:pt x="772121" y="182860"/>
                  <a:pt x="775643" y="159295"/>
                  <a:pt x="782687" y="142726"/>
                </a:cubicBezTo>
                <a:cubicBezTo>
                  <a:pt x="789732" y="126156"/>
                  <a:pt x="803871" y="111521"/>
                  <a:pt x="825103" y="98821"/>
                </a:cubicBezTo>
                <a:cubicBezTo>
                  <a:pt x="846336" y="86121"/>
                  <a:pt x="873919" y="79771"/>
                  <a:pt x="907852" y="79771"/>
                </a:cubicBezTo>
                <a:close/>
                <a:moveTo>
                  <a:pt x="363736" y="79771"/>
                </a:moveTo>
                <a:cubicBezTo>
                  <a:pt x="384374" y="79771"/>
                  <a:pt x="401241" y="84633"/>
                  <a:pt x="414338" y="94357"/>
                </a:cubicBezTo>
                <a:cubicBezTo>
                  <a:pt x="427435" y="104080"/>
                  <a:pt x="435868" y="116334"/>
                  <a:pt x="439639" y="131117"/>
                </a:cubicBezTo>
                <a:cubicBezTo>
                  <a:pt x="443409" y="145901"/>
                  <a:pt x="445294" y="170557"/>
                  <a:pt x="445294" y="205085"/>
                </a:cubicBezTo>
                <a:lnTo>
                  <a:pt x="445294" y="481905"/>
                </a:lnTo>
                <a:lnTo>
                  <a:pt x="325041" y="481905"/>
                </a:lnTo>
                <a:lnTo>
                  <a:pt x="325041" y="208359"/>
                </a:lnTo>
                <a:cubicBezTo>
                  <a:pt x="325041" y="181173"/>
                  <a:pt x="324148" y="164604"/>
                  <a:pt x="322362" y="158650"/>
                </a:cubicBezTo>
                <a:cubicBezTo>
                  <a:pt x="320576" y="152697"/>
                  <a:pt x="315615" y="149721"/>
                  <a:pt x="307479" y="149721"/>
                </a:cubicBezTo>
                <a:cubicBezTo>
                  <a:pt x="298946" y="149721"/>
                  <a:pt x="293589" y="153144"/>
                  <a:pt x="291406" y="159990"/>
                </a:cubicBezTo>
                <a:cubicBezTo>
                  <a:pt x="289223" y="166836"/>
                  <a:pt x="288132" y="185142"/>
                  <a:pt x="288132" y="214907"/>
                </a:cubicBezTo>
                <a:lnTo>
                  <a:pt x="288132" y="481905"/>
                </a:lnTo>
                <a:lnTo>
                  <a:pt x="167878" y="481905"/>
                </a:lnTo>
                <a:lnTo>
                  <a:pt x="167878" y="86915"/>
                </a:lnTo>
                <a:lnTo>
                  <a:pt x="290215" y="86915"/>
                </a:lnTo>
                <a:lnTo>
                  <a:pt x="288132" y="123304"/>
                </a:lnTo>
                <a:cubicBezTo>
                  <a:pt x="296863" y="108793"/>
                  <a:pt x="307529" y="97910"/>
                  <a:pt x="320130" y="90655"/>
                </a:cubicBezTo>
                <a:cubicBezTo>
                  <a:pt x="332730" y="83399"/>
                  <a:pt x="347266" y="79771"/>
                  <a:pt x="363736" y="79771"/>
                </a:cubicBezTo>
                <a:close/>
                <a:moveTo>
                  <a:pt x="1393329" y="34230"/>
                </a:moveTo>
                <a:lnTo>
                  <a:pt x="1513880" y="34230"/>
                </a:lnTo>
                <a:lnTo>
                  <a:pt x="1513880" y="96440"/>
                </a:lnTo>
                <a:lnTo>
                  <a:pt x="1546325" y="96440"/>
                </a:lnTo>
                <a:lnTo>
                  <a:pt x="1546325" y="158948"/>
                </a:lnTo>
                <a:lnTo>
                  <a:pt x="1513880" y="158948"/>
                </a:lnTo>
                <a:lnTo>
                  <a:pt x="1513880" y="370284"/>
                </a:lnTo>
                <a:cubicBezTo>
                  <a:pt x="1513880" y="396279"/>
                  <a:pt x="1515220" y="410765"/>
                  <a:pt x="1517898" y="413742"/>
                </a:cubicBezTo>
                <a:cubicBezTo>
                  <a:pt x="1520577" y="416718"/>
                  <a:pt x="1531739" y="418207"/>
                  <a:pt x="1551385" y="418207"/>
                </a:cubicBezTo>
                <a:lnTo>
                  <a:pt x="1551385" y="481905"/>
                </a:lnTo>
                <a:lnTo>
                  <a:pt x="1502867" y="481905"/>
                </a:lnTo>
                <a:cubicBezTo>
                  <a:pt x="1475482" y="481905"/>
                  <a:pt x="1455936" y="480764"/>
                  <a:pt x="1444228" y="478482"/>
                </a:cubicBezTo>
                <a:cubicBezTo>
                  <a:pt x="1432521" y="476200"/>
                  <a:pt x="1422202" y="470941"/>
                  <a:pt x="1413272" y="462706"/>
                </a:cubicBezTo>
                <a:cubicBezTo>
                  <a:pt x="1404343" y="454471"/>
                  <a:pt x="1398786" y="445045"/>
                  <a:pt x="1396603" y="434429"/>
                </a:cubicBezTo>
                <a:cubicBezTo>
                  <a:pt x="1394421" y="423813"/>
                  <a:pt x="1393329" y="398859"/>
                  <a:pt x="1393329" y="359568"/>
                </a:cubicBezTo>
                <a:lnTo>
                  <a:pt x="1393329" y="158948"/>
                </a:lnTo>
                <a:lnTo>
                  <a:pt x="1367433" y="158948"/>
                </a:lnTo>
                <a:lnTo>
                  <a:pt x="1367433" y="96440"/>
                </a:lnTo>
                <a:lnTo>
                  <a:pt x="1393329" y="96440"/>
                </a:lnTo>
                <a:close/>
                <a:moveTo>
                  <a:pt x="705743" y="0"/>
                </a:moveTo>
                <a:lnTo>
                  <a:pt x="749796" y="0"/>
                </a:lnTo>
                <a:lnTo>
                  <a:pt x="749796" y="61019"/>
                </a:lnTo>
                <a:cubicBezTo>
                  <a:pt x="724992" y="61019"/>
                  <a:pt x="710357" y="62160"/>
                  <a:pt x="705892" y="64442"/>
                </a:cubicBezTo>
                <a:cubicBezTo>
                  <a:pt x="701427" y="66724"/>
                  <a:pt x="699195" y="73223"/>
                  <a:pt x="699195" y="83939"/>
                </a:cubicBezTo>
                <a:lnTo>
                  <a:pt x="699195" y="96440"/>
                </a:lnTo>
                <a:lnTo>
                  <a:pt x="749796" y="96440"/>
                </a:lnTo>
                <a:lnTo>
                  <a:pt x="749796" y="158948"/>
                </a:lnTo>
                <a:lnTo>
                  <a:pt x="721221" y="158948"/>
                </a:lnTo>
                <a:lnTo>
                  <a:pt x="721221" y="481905"/>
                </a:lnTo>
                <a:lnTo>
                  <a:pt x="600968" y="481905"/>
                </a:lnTo>
                <a:lnTo>
                  <a:pt x="600968" y="158948"/>
                </a:lnTo>
                <a:lnTo>
                  <a:pt x="576263" y="158948"/>
                </a:lnTo>
                <a:lnTo>
                  <a:pt x="576263" y="96440"/>
                </a:lnTo>
                <a:lnTo>
                  <a:pt x="600968" y="96440"/>
                </a:lnTo>
                <a:cubicBezTo>
                  <a:pt x="600968" y="70445"/>
                  <a:pt x="601861" y="53082"/>
                  <a:pt x="603647" y="44350"/>
                </a:cubicBezTo>
                <a:cubicBezTo>
                  <a:pt x="605433" y="35619"/>
                  <a:pt x="609848" y="27830"/>
                  <a:pt x="616893" y="20984"/>
                </a:cubicBezTo>
                <a:cubicBezTo>
                  <a:pt x="623937" y="14138"/>
                  <a:pt x="633810" y="8929"/>
                  <a:pt x="646510" y="5357"/>
                </a:cubicBezTo>
                <a:cubicBezTo>
                  <a:pt x="659210" y="1786"/>
                  <a:pt x="678954" y="0"/>
                  <a:pt x="705743" y="0"/>
                </a:cubicBezTo>
                <a:close/>
                <a:moveTo>
                  <a:pt x="0" y="0"/>
                </a:moveTo>
                <a:lnTo>
                  <a:pt x="125314" y="0"/>
                </a:lnTo>
                <a:lnTo>
                  <a:pt x="125314" y="481905"/>
                </a:lnTo>
                <a:lnTo>
                  <a:pt x="0" y="4819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042370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874713" y="409576"/>
            <a:ext cx="4872008" cy="5918200"/>
          </a:xfrm>
          <a:custGeom>
            <a:avLst/>
            <a:gdLst>
              <a:gd name="T0" fmla="*/ 2262 w 2569"/>
              <a:gd name="T1" fmla="*/ 3119 h 3119"/>
              <a:gd name="T2" fmla="*/ 306 w 2569"/>
              <a:gd name="T3" fmla="*/ 3119 h 3119"/>
              <a:gd name="T4" fmla="*/ 0 w 2569"/>
              <a:gd name="T5" fmla="*/ 2813 h 3119"/>
              <a:gd name="T6" fmla="*/ 0 w 2569"/>
              <a:gd name="T7" fmla="*/ 306 h 3119"/>
              <a:gd name="T8" fmla="*/ 306 w 2569"/>
              <a:gd name="T9" fmla="*/ 0 h 3119"/>
              <a:gd name="T10" fmla="*/ 2262 w 2569"/>
              <a:gd name="T11" fmla="*/ 0 h 3119"/>
              <a:gd name="T12" fmla="*/ 2569 w 2569"/>
              <a:gd name="T13" fmla="*/ 306 h 3119"/>
              <a:gd name="T14" fmla="*/ 2569 w 2569"/>
              <a:gd name="T15" fmla="*/ 2813 h 3119"/>
              <a:gd name="T16" fmla="*/ 2262 w 2569"/>
              <a:gd name="T17" fmla="*/ 3119 h 3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9" h="3119">
                <a:moveTo>
                  <a:pt x="2262" y="3119"/>
                </a:moveTo>
                <a:cubicBezTo>
                  <a:pt x="306" y="3119"/>
                  <a:pt x="306" y="3119"/>
                  <a:pt x="306" y="3119"/>
                </a:cubicBezTo>
                <a:cubicBezTo>
                  <a:pt x="137" y="3119"/>
                  <a:pt x="0" y="2982"/>
                  <a:pt x="0" y="2813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137"/>
                  <a:pt x="137" y="0"/>
                  <a:pt x="306" y="0"/>
                </a:cubicBezTo>
                <a:cubicBezTo>
                  <a:pt x="2262" y="0"/>
                  <a:pt x="2262" y="0"/>
                  <a:pt x="2262" y="0"/>
                </a:cubicBezTo>
                <a:cubicBezTo>
                  <a:pt x="2431" y="0"/>
                  <a:pt x="2569" y="137"/>
                  <a:pt x="2569" y="306"/>
                </a:cubicBezTo>
                <a:cubicBezTo>
                  <a:pt x="2569" y="2813"/>
                  <a:pt x="2569" y="2813"/>
                  <a:pt x="2569" y="2813"/>
                </a:cubicBezTo>
                <a:cubicBezTo>
                  <a:pt x="2569" y="2982"/>
                  <a:pt x="2431" y="3119"/>
                  <a:pt x="2262" y="3119"/>
                </a:cubicBezTo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6314911" y="409576"/>
            <a:ext cx="4872008" cy="5918200"/>
          </a:xfrm>
          <a:custGeom>
            <a:avLst/>
            <a:gdLst>
              <a:gd name="T0" fmla="*/ 2262 w 2569"/>
              <a:gd name="T1" fmla="*/ 3119 h 3119"/>
              <a:gd name="T2" fmla="*/ 307 w 2569"/>
              <a:gd name="T3" fmla="*/ 3119 h 3119"/>
              <a:gd name="T4" fmla="*/ 0 w 2569"/>
              <a:gd name="T5" fmla="*/ 2813 h 3119"/>
              <a:gd name="T6" fmla="*/ 0 w 2569"/>
              <a:gd name="T7" fmla="*/ 306 h 3119"/>
              <a:gd name="T8" fmla="*/ 307 w 2569"/>
              <a:gd name="T9" fmla="*/ 0 h 3119"/>
              <a:gd name="T10" fmla="*/ 2262 w 2569"/>
              <a:gd name="T11" fmla="*/ 0 h 3119"/>
              <a:gd name="T12" fmla="*/ 2569 w 2569"/>
              <a:gd name="T13" fmla="*/ 306 h 3119"/>
              <a:gd name="T14" fmla="*/ 2569 w 2569"/>
              <a:gd name="T15" fmla="*/ 2813 h 3119"/>
              <a:gd name="T16" fmla="*/ 2262 w 2569"/>
              <a:gd name="T17" fmla="*/ 3119 h 3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69" h="3119">
                <a:moveTo>
                  <a:pt x="2262" y="3119"/>
                </a:moveTo>
                <a:cubicBezTo>
                  <a:pt x="307" y="3119"/>
                  <a:pt x="307" y="3119"/>
                  <a:pt x="307" y="3119"/>
                </a:cubicBezTo>
                <a:cubicBezTo>
                  <a:pt x="137" y="3119"/>
                  <a:pt x="0" y="2982"/>
                  <a:pt x="0" y="2813"/>
                </a:cubicBezTo>
                <a:cubicBezTo>
                  <a:pt x="0" y="306"/>
                  <a:pt x="0" y="306"/>
                  <a:pt x="0" y="306"/>
                </a:cubicBezTo>
                <a:cubicBezTo>
                  <a:pt x="0" y="137"/>
                  <a:pt x="137" y="0"/>
                  <a:pt x="307" y="0"/>
                </a:cubicBezTo>
                <a:cubicBezTo>
                  <a:pt x="2262" y="0"/>
                  <a:pt x="2262" y="0"/>
                  <a:pt x="2262" y="0"/>
                </a:cubicBezTo>
                <a:cubicBezTo>
                  <a:pt x="2432" y="0"/>
                  <a:pt x="2569" y="137"/>
                  <a:pt x="2569" y="306"/>
                </a:cubicBezTo>
                <a:cubicBezTo>
                  <a:pt x="2569" y="2813"/>
                  <a:pt x="2569" y="2813"/>
                  <a:pt x="2569" y="2813"/>
                </a:cubicBezTo>
                <a:cubicBezTo>
                  <a:pt x="2569" y="2982"/>
                  <a:pt x="2432" y="3119"/>
                  <a:pt x="2262" y="3119"/>
                </a:cubicBez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913690" y="4421182"/>
            <a:ext cx="2794054" cy="962227"/>
            <a:chOff x="1917297" y="4421182"/>
            <a:chExt cx="2794054" cy="962227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146027" y="4421182"/>
              <a:ext cx="2368362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9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极具投资价值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374750" y="4998688"/>
              <a:ext cx="1336601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准备涨价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917297" y="5014625"/>
              <a:ext cx="101012" cy="335503"/>
            </a:xfrm>
            <a:custGeom>
              <a:avLst/>
              <a:gdLst>
                <a:gd name="T0" fmla="*/ 0 w 56"/>
                <a:gd name="T1" fmla="*/ 0 h 186"/>
                <a:gd name="T2" fmla="*/ 0 w 56"/>
                <a:gd name="T3" fmla="*/ 186 h 186"/>
                <a:gd name="T4" fmla="*/ 56 w 56"/>
                <a:gd name="T5" fmla="*/ 186 h 186"/>
                <a:gd name="T6" fmla="*/ 56 w 56"/>
                <a:gd name="T7" fmla="*/ 0 h 186"/>
                <a:gd name="T8" fmla="*/ 0 w 56"/>
                <a:gd name="T9" fmla="*/ 0 h 186"/>
                <a:gd name="T10" fmla="*/ 0 w 56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86">
                  <a:moveTo>
                    <a:pt x="0" y="0"/>
                  </a:moveTo>
                  <a:lnTo>
                    <a:pt x="0" y="186"/>
                  </a:lnTo>
                  <a:lnTo>
                    <a:pt x="56" y="186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057992" y="5014625"/>
              <a:ext cx="223669" cy="335503"/>
            </a:xfrm>
            <a:custGeom>
              <a:avLst/>
              <a:gdLst>
                <a:gd name="T0" fmla="*/ 78 w 124"/>
                <a:gd name="T1" fmla="*/ 0 h 186"/>
                <a:gd name="T2" fmla="*/ 78 w 124"/>
                <a:gd name="T3" fmla="*/ 83 h 186"/>
                <a:gd name="T4" fmla="*/ 46 w 124"/>
                <a:gd name="T5" fmla="*/ 0 h 186"/>
                <a:gd name="T6" fmla="*/ 0 w 124"/>
                <a:gd name="T7" fmla="*/ 0 h 186"/>
                <a:gd name="T8" fmla="*/ 0 w 124"/>
                <a:gd name="T9" fmla="*/ 186 h 186"/>
                <a:gd name="T10" fmla="*/ 46 w 124"/>
                <a:gd name="T11" fmla="*/ 186 h 186"/>
                <a:gd name="T12" fmla="*/ 46 w 124"/>
                <a:gd name="T13" fmla="*/ 101 h 186"/>
                <a:gd name="T14" fmla="*/ 76 w 124"/>
                <a:gd name="T15" fmla="*/ 186 h 186"/>
                <a:gd name="T16" fmla="*/ 124 w 124"/>
                <a:gd name="T17" fmla="*/ 186 h 186"/>
                <a:gd name="T18" fmla="*/ 124 w 124"/>
                <a:gd name="T19" fmla="*/ 0 h 186"/>
                <a:gd name="T20" fmla="*/ 78 w 124"/>
                <a:gd name="T21" fmla="*/ 0 h 186"/>
                <a:gd name="T22" fmla="*/ 78 w 124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86">
                  <a:moveTo>
                    <a:pt x="78" y="0"/>
                  </a:moveTo>
                  <a:lnTo>
                    <a:pt x="78" y="83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46" y="186"/>
                  </a:lnTo>
                  <a:lnTo>
                    <a:pt x="46" y="101"/>
                  </a:lnTo>
                  <a:lnTo>
                    <a:pt x="76" y="186"/>
                  </a:lnTo>
                  <a:lnTo>
                    <a:pt x="124" y="186"/>
                  </a:lnTo>
                  <a:lnTo>
                    <a:pt x="124" y="0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2406121" y="5014625"/>
              <a:ext cx="167752" cy="335503"/>
            </a:xfrm>
            <a:custGeom>
              <a:avLst/>
              <a:gdLst>
                <a:gd name="T0" fmla="*/ 0 w 93"/>
                <a:gd name="T1" fmla="*/ 186 h 186"/>
                <a:gd name="T2" fmla="*/ 54 w 93"/>
                <a:gd name="T3" fmla="*/ 186 h 186"/>
                <a:gd name="T4" fmla="*/ 54 w 93"/>
                <a:gd name="T5" fmla="*/ 107 h 186"/>
                <a:gd name="T6" fmla="*/ 89 w 93"/>
                <a:gd name="T7" fmla="*/ 107 h 186"/>
                <a:gd name="T8" fmla="*/ 89 w 93"/>
                <a:gd name="T9" fmla="*/ 73 h 186"/>
                <a:gd name="T10" fmla="*/ 54 w 93"/>
                <a:gd name="T11" fmla="*/ 73 h 186"/>
                <a:gd name="T12" fmla="*/ 54 w 93"/>
                <a:gd name="T13" fmla="*/ 37 h 186"/>
                <a:gd name="T14" fmla="*/ 93 w 93"/>
                <a:gd name="T15" fmla="*/ 37 h 186"/>
                <a:gd name="T16" fmla="*/ 93 w 93"/>
                <a:gd name="T17" fmla="*/ 0 h 186"/>
                <a:gd name="T18" fmla="*/ 0 w 93"/>
                <a:gd name="T19" fmla="*/ 0 h 186"/>
                <a:gd name="T20" fmla="*/ 0 w 93"/>
                <a:gd name="T21" fmla="*/ 186 h 186"/>
                <a:gd name="T22" fmla="*/ 0 w 93"/>
                <a:gd name="T2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" h="186">
                  <a:moveTo>
                    <a:pt x="0" y="186"/>
                  </a:moveTo>
                  <a:lnTo>
                    <a:pt x="54" y="186"/>
                  </a:lnTo>
                  <a:lnTo>
                    <a:pt x="54" y="107"/>
                  </a:lnTo>
                  <a:lnTo>
                    <a:pt x="89" y="107"/>
                  </a:lnTo>
                  <a:lnTo>
                    <a:pt x="89" y="73"/>
                  </a:lnTo>
                  <a:lnTo>
                    <a:pt x="54" y="73"/>
                  </a:lnTo>
                  <a:lnTo>
                    <a:pt x="54" y="37"/>
                  </a:lnTo>
                  <a:lnTo>
                    <a:pt x="93" y="37"/>
                  </a:lnTo>
                  <a:lnTo>
                    <a:pt x="93" y="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2564854" y="5014625"/>
              <a:ext cx="252529" cy="335503"/>
            </a:xfrm>
            <a:custGeom>
              <a:avLst/>
              <a:gdLst>
                <a:gd name="T0" fmla="*/ 27 w 133"/>
                <a:gd name="T1" fmla="*/ 0 h 177"/>
                <a:gd name="T2" fmla="*/ 0 w 133"/>
                <a:gd name="T3" fmla="*/ 177 h 177"/>
                <a:gd name="T4" fmla="*/ 55 w 133"/>
                <a:gd name="T5" fmla="*/ 177 h 177"/>
                <a:gd name="T6" fmla="*/ 58 w 133"/>
                <a:gd name="T7" fmla="*/ 145 h 177"/>
                <a:gd name="T8" fmla="*/ 77 w 133"/>
                <a:gd name="T9" fmla="*/ 145 h 177"/>
                <a:gd name="T10" fmla="*/ 79 w 133"/>
                <a:gd name="T11" fmla="*/ 177 h 177"/>
                <a:gd name="T12" fmla="*/ 133 w 133"/>
                <a:gd name="T13" fmla="*/ 177 h 177"/>
                <a:gd name="T14" fmla="*/ 103 w 133"/>
                <a:gd name="T15" fmla="*/ 0 h 177"/>
                <a:gd name="T16" fmla="*/ 27 w 133"/>
                <a:gd name="T17" fmla="*/ 0 h 177"/>
                <a:gd name="T18" fmla="*/ 57 w 133"/>
                <a:gd name="T19" fmla="*/ 114 h 177"/>
                <a:gd name="T20" fmla="*/ 67 w 133"/>
                <a:gd name="T21" fmla="*/ 39 h 177"/>
                <a:gd name="T22" fmla="*/ 75 w 133"/>
                <a:gd name="T23" fmla="*/ 114 h 177"/>
                <a:gd name="T24" fmla="*/ 57 w 133"/>
                <a:gd name="T25" fmla="*/ 11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77">
                  <a:moveTo>
                    <a:pt x="27" y="0"/>
                  </a:moveTo>
                  <a:cubicBezTo>
                    <a:pt x="0" y="177"/>
                    <a:pt x="0" y="177"/>
                    <a:pt x="0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77" y="145"/>
                    <a:pt x="77" y="145"/>
                    <a:pt x="77" y="145"/>
                  </a:cubicBezTo>
                  <a:cubicBezTo>
                    <a:pt x="79" y="177"/>
                    <a:pt x="79" y="177"/>
                    <a:pt x="79" y="177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27" y="0"/>
                    <a:pt x="27" y="0"/>
                    <a:pt x="27" y="0"/>
                  </a:cubicBezTo>
                  <a:close/>
                  <a:moveTo>
                    <a:pt x="57" y="114"/>
                  </a:moveTo>
                  <a:cubicBezTo>
                    <a:pt x="58" y="98"/>
                    <a:pt x="62" y="73"/>
                    <a:pt x="67" y="39"/>
                  </a:cubicBezTo>
                  <a:cubicBezTo>
                    <a:pt x="70" y="69"/>
                    <a:pt x="73" y="93"/>
                    <a:pt x="75" y="114"/>
                  </a:cubicBezTo>
                  <a:cubicBezTo>
                    <a:pt x="57" y="114"/>
                    <a:pt x="57" y="114"/>
                    <a:pt x="57" y="114"/>
                  </a:cubicBez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831813" y="5007410"/>
              <a:ext cx="234491" cy="348130"/>
            </a:xfrm>
            <a:custGeom>
              <a:avLst/>
              <a:gdLst>
                <a:gd name="T0" fmla="*/ 124 w 124"/>
                <a:gd name="T1" fmla="*/ 64 h 184"/>
                <a:gd name="T2" fmla="*/ 119 w 124"/>
                <a:gd name="T3" fmla="*/ 27 h 184"/>
                <a:gd name="T4" fmla="*/ 99 w 124"/>
                <a:gd name="T5" fmla="*/ 8 h 184"/>
                <a:gd name="T6" fmla="*/ 61 w 124"/>
                <a:gd name="T7" fmla="*/ 0 h 184"/>
                <a:gd name="T8" fmla="*/ 31 w 124"/>
                <a:gd name="T9" fmla="*/ 5 h 184"/>
                <a:gd name="T10" fmla="*/ 10 w 124"/>
                <a:gd name="T11" fmla="*/ 19 h 184"/>
                <a:gd name="T12" fmla="*/ 1 w 124"/>
                <a:gd name="T13" fmla="*/ 37 h 184"/>
                <a:gd name="T14" fmla="*/ 0 w 124"/>
                <a:gd name="T15" fmla="*/ 66 h 184"/>
                <a:gd name="T16" fmla="*/ 0 w 124"/>
                <a:gd name="T17" fmla="*/ 118 h 184"/>
                <a:gd name="T18" fmla="*/ 5 w 124"/>
                <a:gd name="T19" fmla="*/ 157 h 184"/>
                <a:gd name="T20" fmla="*/ 24 w 124"/>
                <a:gd name="T21" fmla="*/ 177 h 184"/>
                <a:gd name="T22" fmla="*/ 63 w 124"/>
                <a:gd name="T23" fmla="*/ 184 h 184"/>
                <a:gd name="T24" fmla="*/ 100 w 124"/>
                <a:gd name="T25" fmla="*/ 176 h 184"/>
                <a:gd name="T26" fmla="*/ 120 w 124"/>
                <a:gd name="T27" fmla="*/ 156 h 184"/>
                <a:gd name="T28" fmla="*/ 124 w 124"/>
                <a:gd name="T29" fmla="*/ 117 h 184"/>
                <a:gd name="T30" fmla="*/ 124 w 124"/>
                <a:gd name="T31" fmla="*/ 110 h 184"/>
                <a:gd name="T32" fmla="*/ 71 w 124"/>
                <a:gd name="T33" fmla="*/ 110 h 184"/>
                <a:gd name="T34" fmla="*/ 71 w 124"/>
                <a:gd name="T35" fmla="*/ 132 h 184"/>
                <a:gd name="T36" fmla="*/ 70 w 124"/>
                <a:gd name="T37" fmla="*/ 151 h 184"/>
                <a:gd name="T38" fmla="*/ 62 w 124"/>
                <a:gd name="T39" fmla="*/ 154 h 184"/>
                <a:gd name="T40" fmla="*/ 54 w 124"/>
                <a:gd name="T41" fmla="*/ 151 h 184"/>
                <a:gd name="T42" fmla="*/ 52 w 124"/>
                <a:gd name="T43" fmla="*/ 134 h 184"/>
                <a:gd name="T44" fmla="*/ 52 w 124"/>
                <a:gd name="T45" fmla="*/ 51 h 184"/>
                <a:gd name="T46" fmla="*/ 54 w 124"/>
                <a:gd name="T47" fmla="*/ 34 h 184"/>
                <a:gd name="T48" fmla="*/ 62 w 124"/>
                <a:gd name="T49" fmla="*/ 30 h 184"/>
                <a:gd name="T50" fmla="*/ 70 w 124"/>
                <a:gd name="T51" fmla="*/ 33 h 184"/>
                <a:gd name="T52" fmla="*/ 71 w 124"/>
                <a:gd name="T53" fmla="*/ 50 h 184"/>
                <a:gd name="T54" fmla="*/ 71 w 124"/>
                <a:gd name="T55" fmla="*/ 81 h 184"/>
                <a:gd name="T56" fmla="*/ 124 w 124"/>
                <a:gd name="T57" fmla="*/ 81 h 184"/>
                <a:gd name="T58" fmla="*/ 124 w 124"/>
                <a:gd name="T59" fmla="*/ 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84">
                  <a:moveTo>
                    <a:pt x="124" y="64"/>
                  </a:moveTo>
                  <a:cubicBezTo>
                    <a:pt x="124" y="47"/>
                    <a:pt x="122" y="35"/>
                    <a:pt x="119" y="27"/>
                  </a:cubicBezTo>
                  <a:cubicBezTo>
                    <a:pt x="116" y="20"/>
                    <a:pt x="109" y="13"/>
                    <a:pt x="99" y="8"/>
                  </a:cubicBezTo>
                  <a:cubicBezTo>
                    <a:pt x="89" y="3"/>
                    <a:pt x="77" y="0"/>
                    <a:pt x="61" y="0"/>
                  </a:cubicBezTo>
                  <a:cubicBezTo>
                    <a:pt x="50" y="0"/>
                    <a:pt x="40" y="2"/>
                    <a:pt x="31" y="5"/>
                  </a:cubicBezTo>
                  <a:cubicBezTo>
                    <a:pt x="22" y="8"/>
                    <a:pt x="15" y="13"/>
                    <a:pt x="10" y="19"/>
                  </a:cubicBezTo>
                  <a:cubicBezTo>
                    <a:pt x="5" y="25"/>
                    <a:pt x="2" y="31"/>
                    <a:pt x="1" y="37"/>
                  </a:cubicBezTo>
                  <a:cubicBezTo>
                    <a:pt x="0" y="44"/>
                    <a:pt x="0" y="53"/>
                    <a:pt x="0" y="6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35"/>
                    <a:pt x="1" y="148"/>
                    <a:pt x="5" y="157"/>
                  </a:cubicBezTo>
                  <a:cubicBezTo>
                    <a:pt x="8" y="165"/>
                    <a:pt x="14" y="172"/>
                    <a:pt x="24" y="177"/>
                  </a:cubicBezTo>
                  <a:cubicBezTo>
                    <a:pt x="34" y="182"/>
                    <a:pt x="47" y="184"/>
                    <a:pt x="63" y="184"/>
                  </a:cubicBezTo>
                  <a:cubicBezTo>
                    <a:pt x="77" y="184"/>
                    <a:pt x="90" y="182"/>
                    <a:pt x="100" y="176"/>
                  </a:cubicBezTo>
                  <a:cubicBezTo>
                    <a:pt x="110" y="170"/>
                    <a:pt x="117" y="163"/>
                    <a:pt x="120" y="156"/>
                  </a:cubicBezTo>
                  <a:cubicBezTo>
                    <a:pt x="123" y="148"/>
                    <a:pt x="124" y="135"/>
                    <a:pt x="124" y="117"/>
                  </a:cubicBezTo>
                  <a:cubicBezTo>
                    <a:pt x="124" y="110"/>
                    <a:pt x="124" y="110"/>
                    <a:pt x="124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1" y="142"/>
                    <a:pt x="71" y="148"/>
                    <a:pt x="70" y="151"/>
                  </a:cubicBezTo>
                  <a:cubicBezTo>
                    <a:pt x="68" y="153"/>
                    <a:pt x="66" y="154"/>
                    <a:pt x="62" y="154"/>
                  </a:cubicBezTo>
                  <a:cubicBezTo>
                    <a:pt x="58" y="154"/>
                    <a:pt x="55" y="153"/>
                    <a:pt x="54" y="151"/>
                  </a:cubicBezTo>
                  <a:cubicBezTo>
                    <a:pt x="53" y="148"/>
                    <a:pt x="52" y="142"/>
                    <a:pt x="52" y="134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42"/>
                    <a:pt x="53" y="37"/>
                    <a:pt x="54" y="34"/>
                  </a:cubicBezTo>
                  <a:cubicBezTo>
                    <a:pt x="55" y="31"/>
                    <a:pt x="58" y="30"/>
                    <a:pt x="62" y="30"/>
                  </a:cubicBezTo>
                  <a:cubicBezTo>
                    <a:pt x="66" y="30"/>
                    <a:pt x="69" y="31"/>
                    <a:pt x="70" y="33"/>
                  </a:cubicBezTo>
                  <a:cubicBezTo>
                    <a:pt x="71" y="35"/>
                    <a:pt x="71" y="41"/>
                    <a:pt x="71" y="50"/>
                  </a:cubicBezTo>
                  <a:cubicBezTo>
                    <a:pt x="71" y="81"/>
                    <a:pt x="71" y="81"/>
                    <a:pt x="71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64"/>
                    <a:pt x="124" y="64"/>
                    <a:pt x="124" y="64"/>
                  </a:cubicBez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3086146" y="5014625"/>
              <a:ext cx="218258" cy="335503"/>
            </a:xfrm>
            <a:custGeom>
              <a:avLst/>
              <a:gdLst>
                <a:gd name="T0" fmla="*/ 0 w 121"/>
                <a:gd name="T1" fmla="*/ 0 h 186"/>
                <a:gd name="T2" fmla="*/ 0 w 121"/>
                <a:gd name="T3" fmla="*/ 37 h 186"/>
                <a:gd name="T4" fmla="*/ 33 w 121"/>
                <a:gd name="T5" fmla="*/ 37 h 186"/>
                <a:gd name="T6" fmla="*/ 33 w 121"/>
                <a:gd name="T7" fmla="*/ 186 h 186"/>
                <a:gd name="T8" fmla="*/ 88 w 121"/>
                <a:gd name="T9" fmla="*/ 186 h 186"/>
                <a:gd name="T10" fmla="*/ 88 w 121"/>
                <a:gd name="T11" fmla="*/ 37 h 186"/>
                <a:gd name="T12" fmla="*/ 121 w 121"/>
                <a:gd name="T13" fmla="*/ 37 h 186"/>
                <a:gd name="T14" fmla="*/ 121 w 121"/>
                <a:gd name="T15" fmla="*/ 0 h 186"/>
                <a:gd name="T16" fmla="*/ 0 w 121"/>
                <a:gd name="T17" fmla="*/ 0 h 186"/>
                <a:gd name="T18" fmla="*/ 0 w 121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86">
                  <a:moveTo>
                    <a:pt x="0" y="0"/>
                  </a:moveTo>
                  <a:lnTo>
                    <a:pt x="0" y="37"/>
                  </a:lnTo>
                  <a:lnTo>
                    <a:pt x="33" y="37"/>
                  </a:lnTo>
                  <a:lnTo>
                    <a:pt x="33" y="186"/>
                  </a:lnTo>
                  <a:lnTo>
                    <a:pt x="88" y="186"/>
                  </a:lnTo>
                  <a:lnTo>
                    <a:pt x="88" y="37"/>
                  </a:lnTo>
                  <a:lnTo>
                    <a:pt x="121" y="37"/>
                  </a:lnTo>
                  <a:lnTo>
                    <a:pt x="12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790928" y="4421182"/>
            <a:ext cx="4154829" cy="962227"/>
            <a:chOff x="6790928" y="4421182"/>
            <a:chExt cx="4154829" cy="962227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7093963" y="4421182"/>
              <a:ext cx="3154809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9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蓄势待发 闪耀全场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8248382" y="4998688"/>
              <a:ext cx="269737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5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积累客户就是不卖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6790928" y="5014625"/>
              <a:ext cx="99208" cy="335503"/>
            </a:xfrm>
            <a:custGeom>
              <a:avLst/>
              <a:gdLst>
                <a:gd name="T0" fmla="*/ 0 w 55"/>
                <a:gd name="T1" fmla="*/ 0 h 186"/>
                <a:gd name="T2" fmla="*/ 0 w 55"/>
                <a:gd name="T3" fmla="*/ 186 h 186"/>
                <a:gd name="T4" fmla="*/ 55 w 55"/>
                <a:gd name="T5" fmla="*/ 186 h 186"/>
                <a:gd name="T6" fmla="*/ 55 w 55"/>
                <a:gd name="T7" fmla="*/ 0 h 186"/>
                <a:gd name="T8" fmla="*/ 0 w 55"/>
                <a:gd name="T9" fmla="*/ 0 h 186"/>
                <a:gd name="T10" fmla="*/ 0 w 55"/>
                <a:gd name="T11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86">
                  <a:moveTo>
                    <a:pt x="0" y="0"/>
                  </a:moveTo>
                  <a:lnTo>
                    <a:pt x="0" y="186"/>
                  </a:lnTo>
                  <a:lnTo>
                    <a:pt x="55" y="186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1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6929819" y="5014625"/>
              <a:ext cx="223669" cy="335503"/>
            </a:xfrm>
            <a:custGeom>
              <a:avLst/>
              <a:gdLst>
                <a:gd name="T0" fmla="*/ 78 w 124"/>
                <a:gd name="T1" fmla="*/ 0 h 186"/>
                <a:gd name="T2" fmla="*/ 78 w 124"/>
                <a:gd name="T3" fmla="*/ 83 h 186"/>
                <a:gd name="T4" fmla="*/ 46 w 124"/>
                <a:gd name="T5" fmla="*/ 0 h 186"/>
                <a:gd name="T6" fmla="*/ 0 w 124"/>
                <a:gd name="T7" fmla="*/ 0 h 186"/>
                <a:gd name="T8" fmla="*/ 0 w 124"/>
                <a:gd name="T9" fmla="*/ 186 h 186"/>
                <a:gd name="T10" fmla="*/ 46 w 124"/>
                <a:gd name="T11" fmla="*/ 186 h 186"/>
                <a:gd name="T12" fmla="*/ 46 w 124"/>
                <a:gd name="T13" fmla="*/ 101 h 186"/>
                <a:gd name="T14" fmla="*/ 75 w 124"/>
                <a:gd name="T15" fmla="*/ 186 h 186"/>
                <a:gd name="T16" fmla="*/ 124 w 124"/>
                <a:gd name="T17" fmla="*/ 186 h 186"/>
                <a:gd name="T18" fmla="*/ 124 w 124"/>
                <a:gd name="T19" fmla="*/ 0 h 186"/>
                <a:gd name="T20" fmla="*/ 78 w 124"/>
                <a:gd name="T21" fmla="*/ 0 h 186"/>
                <a:gd name="T22" fmla="*/ 78 w 124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4" h="186">
                  <a:moveTo>
                    <a:pt x="78" y="0"/>
                  </a:moveTo>
                  <a:lnTo>
                    <a:pt x="78" y="83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46" y="186"/>
                  </a:lnTo>
                  <a:lnTo>
                    <a:pt x="46" y="101"/>
                  </a:lnTo>
                  <a:lnTo>
                    <a:pt x="75" y="186"/>
                  </a:lnTo>
                  <a:lnTo>
                    <a:pt x="124" y="186"/>
                  </a:lnTo>
                  <a:lnTo>
                    <a:pt x="124" y="0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51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7276144" y="5014625"/>
              <a:ext cx="169555" cy="335503"/>
            </a:xfrm>
            <a:custGeom>
              <a:avLst/>
              <a:gdLst>
                <a:gd name="T0" fmla="*/ 0 w 94"/>
                <a:gd name="T1" fmla="*/ 186 h 186"/>
                <a:gd name="T2" fmla="*/ 56 w 94"/>
                <a:gd name="T3" fmla="*/ 186 h 186"/>
                <a:gd name="T4" fmla="*/ 56 w 94"/>
                <a:gd name="T5" fmla="*/ 107 h 186"/>
                <a:gd name="T6" fmla="*/ 90 w 94"/>
                <a:gd name="T7" fmla="*/ 107 h 186"/>
                <a:gd name="T8" fmla="*/ 90 w 94"/>
                <a:gd name="T9" fmla="*/ 73 h 186"/>
                <a:gd name="T10" fmla="*/ 56 w 94"/>
                <a:gd name="T11" fmla="*/ 73 h 186"/>
                <a:gd name="T12" fmla="*/ 56 w 94"/>
                <a:gd name="T13" fmla="*/ 37 h 186"/>
                <a:gd name="T14" fmla="*/ 94 w 94"/>
                <a:gd name="T15" fmla="*/ 37 h 186"/>
                <a:gd name="T16" fmla="*/ 94 w 94"/>
                <a:gd name="T17" fmla="*/ 0 h 186"/>
                <a:gd name="T18" fmla="*/ 0 w 94"/>
                <a:gd name="T19" fmla="*/ 0 h 186"/>
                <a:gd name="T20" fmla="*/ 0 w 94"/>
                <a:gd name="T21" fmla="*/ 186 h 186"/>
                <a:gd name="T22" fmla="*/ 0 w 94"/>
                <a:gd name="T2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186">
                  <a:moveTo>
                    <a:pt x="0" y="186"/>
                  </a:moveTo>
                  <a:lnTo>
                    <a:pt x="56" y="186"/>
                  </a:lnTo>
                  <a:lnTo>
                    <a:pt x="56" y="107"/>
                  </a:lnTo>
                  <a:lnTo>
                    <a:pt x="90" y="107"/>
                  </a:lnTo>
                  <a:lnTo>
                    <a:pt x="90" y="73"/>
                  </a:lnTo>
                  <a:lnTo>
                    <a:pt x="56" y="73"/>
                  </a:lnTo>
                  <a:lnTo>
                    <a:pt x="56" y="37"/>
                  </a:lnTo>
                  <a:lnTo>
                    <a:pt x="94" y="37"/>
                  </a:lnTo>
                  <a:lnTo>
                    <a:pt x="94" y="0"/>
                  </a:lnTo>
                  <a:lnTo>
                    <a:pt x="0" y="0"/>
                  </a:lnTo>
                  <a:lnTo>
                    <a:pt x="0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51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7434877" y="5014625"/>
              <a:ext cx="252529" cy="335503"/>
            </a:xfrm>
            <a:custGeom>
              <a:avLst/>
              <a:gdLst>
                <a:gd name="T0" fmla="*/ 27 w 133"/>
                <a:gd name="T1" fmla="*/ 0 h 177"/>
                <a:gd name="T2" fmla="*/ 0 w 133"/>
                <a:gd name="T3" fmla="*/ 177 h 177"/>
                <a:gd name="T4" fmla="*/ 55 w 133"/>
                <a:gd name="T5" fmla="*/ 177 h 177"/>
                <a:gd name="T6" fmla="*/ 58 w 133"/>
                <a:gd name="T7" fmla="*/ 145 h 177"/>
                <a:gd name="T8" fmla="*/ 77 w 133"/>
                <a:gd name="T9" fmla="*/ 145 h 177"/>
                <a:gd name="T10" fmla="*/ 80 w 133"/>
                <a:gd name="T11" fmla="*/ 177 h 177"/>
                <a:gd name="T12" fmla="*/ 133 w 133"/>
                <a:gd name="T13" fmla="*/ 177 h 177"/>
                <a:gd name="T14" fmla="*/ 103 w 133"/>
                <a:gd name="T15" fmla="*/ 0 h 177"/>
                <a:gd name="T16" fmla="*/ 27 w 133"/>
                <a:gd name="T17" fmla="*/ 0 h 177"/>
                <a:gd name="T18" fmla="*/ 57 w 133"/>
                <a:gd name="T19" fmla="*/ 114 h 177"/>
                <a:gd name="T20" fmla="*/ 67 w 133"/>
                <a:gd name="T21" fmla="*/ 39 h 177"/>
                <a:gd name="T22" fmla="*/ 75 w 133"/>
                <a:gd name="T23" fmla="*/ 114 h 177"/>
                <a:gd name="T24" fmla="*/ 57 w 133"/>
                <a:gd name="T25" fmla="*/ 11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77">
                  <a:moveTo>
                    <a:pt x="27" y="0"/>
                  </a:moveTo>
                  <a:cubicBezTo>
                    <a:pt x="0" y="177"/>
                    <a:pt x="0" y="177"/>
                    <a:pt x="0" y="177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77" y="145"/>
                    <a:pt x="77" y="145"/>
                    <a:pt x="77" y="145"/>
                  </a:cubicBezTo>
                  <a:cubicBezTo>
                    <a:pt x="80" y="177"/>
                    <a:pt x="80" y="177"/>
                    <a:pt x="80" y="177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27" y="0"/>
                    <a:pt x="27" y="0"/>
                    <a:pt x="27" y="0"/>
                  </a:cubicBezTo>
                  <a:close/>
                  <a:moveTo>
                    <a:pt x="57" y="114"/>
                  </a:moveTo>
                  <a:cubicBezTo>
                    <a:pt x="59" y="98"/>
                    <a:pt x="62" y="73"/>
                    <a:pt x="67" y="39"/>
                  </a:cubicBezTo>
                  <a:cubicBezTo>
                    <a:pt x="70" y="69"/>
                    <a:pt x="73" y="93"/>
                    <a:pt x="75" y="114"/>
                  </a:cubicBezTo>
                  <a:cubicBezTo>
                    <a:pt x="57" y="114"/>
                    <a:pt x="57" y="114"/>
                    <a:pt x="57" y="114"/>
                  </a:cubicBezTo>
                  <a:close/>
                </a:path>
              </a:pathLst>
            </a:custGeom>
            <a:solidFill>
              <a:srgbClr val="D51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7703640" y="5007410"/>
              <a:ext cx="234491" cy="348130"/>
            </a:xfrm>
            <a:custGeom>
              <a:avLst/>
              <a:gdLst>
                <a:gd name="T0" fmla="*/ 124 w 124"/>
                <a:gd name="T1" fmla="*/ 64 h 184"/>
                <a:gd name="T2" fmla="*/ 119 w 124"/>
                <a:gd name="T3" fmla="*/ 27 h 184"/>
                <a:gd name="T4" fmla="*/ 100 w 124"/>
                <a:gd name="T5" fmla="*/ 8 h 184"/>
                <a:gd name="T6" fmla="*/ 61 w 124"/>
                <a:gd name="T7" fmla="*/ 0 h 184"/>
                <a:gd name="T8" fmla="*/ 31 w 124"/>
                <a:gd name="T9" fmla="*/ 5 h 184"/>
                <a:gd name="T10" fmla="*/ 10 w 124"/>
                <a:gd name="T11" fmla="*/ 19 h 184"/>
                <a:gd name="T12" fmla="*/ 1 w 124"/>
                <a:gd name="T13" fmla="*/ 37 h 184"/>
                <a:gd name="T14" fmla="*/ 0 w 124"/>
                <a:gd name="T15" fmla="*/ 66 h 184"/>
                <a:gd name="T16" fmla="*/ 0 w 124"/>
                <a:gd name="T17" fmla="*/ 118 h 184"/>
                <a:gd name="T18" fmla="*/ 5 w 124"/>
                <a:gd name="T19" fmla="*/ 157 h 184"/>
                <a:gd name="T20" fmla="*/ 25 w 124"/>
                <a:gd name="T21" fmla="*/ 177 h 184"/>
                <a:gd name="T22" fmla="*/ 63 w 124"/>
                <a:gd name="T23" fmla="*/ 184 h 184"/>
                <a:gd name="T24" fmla="*/ 100 w 124"/>
                <a:gd name="T25" fmla="*/ 176 h 184"/>
                <a:gd name="T26" fmla="*/ 120 w 124"/>
                <a:gd name="T27" fmla="*/ 156 h 184"/>
                <a:gd name="T28" fmla="*/ 124 w 124"/>
                <a:gd name="T29" fmla="*/ 117 h 184"/>
                <a:gd name="T30" fmla="*/ 124 w 124"/>
                <a:gd name="T31" fmla="*/ 110 h 184"/>
                <a:gd name="T32" fmla="*/ 72 w 124"/>
                <a:gd name="T33" fmla="*/ 110 h 184"/>
                <a:gd name="T34" fmla="*/ 72 w 124"/>
                <a:gd name="T35" fmla="*/ 132 h 184"/>
                <a:gd name="T36" fmla="*/ 70 w 124"/>
                <a:gd name="T37" fmla="*/ 151 h 184"/>
                <a:gd name="T38" fmla="*/ 62 w 124"/>
                <a:gd name="T39" fmla="*/ 154 h 184"/>
                <a:gd name="T40" fmla="*/ 54 w 124"/>
                <a:gd name="T41" fmla="*/ 151 h 184"/>
                <a:gd name="T42" fmla="*/ 52 w 124"/>
                <a:gd name="T43" fmla="*/ 134 h 184"/>
                <a:gd name="T44" fmla="*/ 52 w 124"/>
                <a:gd name="T45" fmla="*/ 51 h 184"/>
                <a:gd name="T46" fmla="*/ 54 w 124"/>
                <a:gd name="T47" fmla="*/ 34 h 184"/>
                <a:gd name="T48" fmla="*/ 62 w 124"/>
                <a:gd name="T49" fmla="*/ 30 h 184"/>
                <a:gd name="T50" fmla="*/ 70 w 124"/>
                <a:gd name="T51" fmla="*/ 33 h 184"/>
                <a:gd name="T52" fmla="*/ 72 w 124"/>
                <a:gd name="T53" fmla="*/ 50 h 184"/>
                <a:gd name="T54" fmla="*/ 72 w 124"/>
                <a:gd name="T55" fmla="*/ 81 h 184"/>
                <a:gd name="T56" fmla="*/ 124 w 124"/>
                <a:gd name="T57" fmla="*/ 81 h 184"/>
                <a:gd name="T58" fmla="*/ 124 w 124"/>
                <a:gd name="T59" fmla="*/ 6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84">
                  <a:moveTo>
                    <a:pt x="124" y="64"/>
                  </a:moveTo>
                  <a:cubicBezTo>
                    <a:pt x="124" y="47"/>
                    <a:pt x="123" y="35"/>
                    <a:pt x="119" y="27"/>
                  </a:cubicBezTo>
                  <a:cubicBezTo>
                    <a:pt x="116" y="20"/>
                    <a:pt x="110" y="13"/>
                    <a:pt x="100" y="8"/>
                  </a:cubicBezTo>
                  <a:cubicBezTo>
                    <a:pt x="90" y="3"/>
                    <a:pt x="77" y="0"/>
                    <a:pt x="61" y="0"/>
                  </a:cubicBezTo>
                  <a:cubicBezTo>
                    <a:pt x="50" y="0"/>
                    <a:pt x="40" y="2"/>
                    <a:pt x="31" y="5"/>
                  </a:cubicBezTo>
                  <a:cubicBezTo>
                    <a:pt x="22" y="8"/>
                    <a:pt x="15" y="13"/>
                    <a:pt x="10" y="19"/>
                  </a:cubicBezTo>
                  <a:cubicBezTo>
                    <a:pt x="5" y="25"/>
                    <a:pt x="2" y="31"/>
                    <a:pt x="1" y="37"/>
                  </a:cubicBezTo>
                  <a:cubicBezTo>
                    <a:pt x="0" y="44"/>
                    <a:pt x="0" y="53"/>
                    <a:pt x="0" y="6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35"/>
                    <a:pt x="1" y="148"/>
                    <a:pt x="5" y="157"/>
                  </a:cubicBezTo>
                  <a:cubicBezTo>
                    <a:pt x="8" y="165"/>
                    <a:pt x="15" y="172"/>
                    <a:pt x="25" y="177"/>
                  </a:cubicBezTo>
                  <a:cubicBezTo>
                    <a:pt x="35" y="182"/>
                    <a:pt x="47" y="184"/>
                    <a:pt x="63" y="184"/>
                  </a:cubicBezTo>
                  <a:cubicBezTo>
                    <a:pt x="78" y="184"/>
                    <a:pt x="90" y="182"/>
                    <a:pt x="100" y="176"/>
                  </a:cubicBezTo>
                  <a:cubicBezTo>
                    <a:pt x="110" y="170"/>
                    <a:pt x="117" y="163"/>
                    <a:pt x="120" y="156"/>
                  </a:cubicBezTo>
                  <a:cubicBezTo>
                    <a:pt x="123" y="148"/>
                    <a:pt x="124" y="135"/>
                    <a:pt x="124" y="117"/>
                  </a:cubicBezTo>
                  <a:cubicBezTo>
                    <a:pt x="124" y="110"/>
                    <a:pt x="124" y="110"/>
                    <a:pt x="124" y="11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72" y="142"/>
                    <a:pt x="71" y="148"/>
                    <a:pt x="70" y="151"/>
                  </a:cubicBezTo>
                  <a:cubicBezTo>
                    <a:pt x="69" y="153"/>
                    <a:pt x="66" y="154"/>
                    <a:pt x="62" y="154"/>
                  </a:cubicBezTo>
                  <a:cubicBezTo>
                    <a:pt x="58" y="154"/>
                    <a:pt x="55" y="153"/>
                    <a:pt x="54" y="151"/>
                  </a:cubicBezTo>
                  <a:cubicBezTo>
                    <a:pt x="53" y="148"/>
                    <a:pt x="52" y="142"/>
                    <a:pt x="52" y="134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2" y="42"/>
                    <a:pt x="53" y="37"/>
                    <a:pt x="54" y="34"/>
                  </a:cubicBezTo>
                  <a:cubicBezTo>
                    <a:pt x="55" y="31"/>
                    <a:pt x="58" y="30"/>
                    <a:pt x="62" y="30"/>
                  </a:cubicBezTo>
                  <a:cubicBezTo>
                    <a:pt x="66" y="30"/>
                    <a:pt x="69" y="31"/>
                    <a:pt x="70" y="33"/>
                  </a:cubicBezTo>
                  <a:cubicBezTo>
                    <a:pt x="71" y="35"/>
                    <a:pt x="72" y="41"/>
                    <a:pt x="72" y="50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4" y="64"/>
                    <a:pt x="124" y="64"/>
                    <a:pt x="124" y="64"/>
                  </a:cubicBezTo>
                  <a:close/>
                </a:path>
              </a:pathLst>
            </a:custGeom>
            <a:solidFill>
              <a:srgbClr val="D51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7957973" y="5014625"/>
              <a:ext cx="218258" cy="335503"/>
            </a:xfrm>
            <a:custGeom>
              <a:avLst/>
              <a:gdLst>
                <a:gd name="T0" fmla="*/ 0 w 121"/>
                <a:gd name="T1" fmla="*/ 0 h 186"/>
                <a:gd name="T2" fmla="*/ 0 w 121"/>
                <a:gd name="T3" fmla="*/ 37 h 186"/>
                <a:gd name="T4" fmla="*/ 32 w 121"/>
                <a:gd name="T5" fmla="*/ 37 h 186"/>
                <a:gd name="T6" fmla="*/ 32 w 121"/>
                <a:gd name="T7" fmla="*/ 186 h 186"/>
                <a:gd name="T8" fmla="*/ 88 w 121"/>
                <a:gd name="T9" fmla="*/ 186 h 186"/>
                <a:gd name="T10" fmla="*/ 88 w 121"/>
                <a:gd name="T11" fmla="*/ 37 h 186"/>
                <a:gd name="T12" fmla="*/ 121 w 121"/>
                <a:gd name="T13" fmla="*/ 37 h 186"/>
                <a:gd name="T14" fmla="*/ 121 w 121"/>
                <a:gd name="T15" fmla="*/ 0 h 186"/>
                <a:gd name="T16" fmla="*/ 0 w 121"/>
                <a:gd name="T17" fmla="*/ 0 h 186"/>
                <a:gd name="T18" fmla="*/ 0 w 121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86">
                  <a:moveTo>
                    <a:pt x="0" y="0"/>
                  </a:moveTo>
                  <a:lnTo>
                    <a:pt x="0" y="37"/>
                  </a:lnTo>
                  <a:lnTo>
                    <a:pt x="32" y="37"/>
                  </a:lnTo>
                  <a:lnTo>
                    <a:pt x="32" y="186"/>
                  </a:lnTo>
                  <a:lnTo>
                    <a:pt x="88" y="186"/>
                  </a:lnTo>
                  <a:lnTo>
                    <a:pt x="88" y="37"/>
                  </a:lnTo>
                  <a:lnTo>
                    <a:pt x="121" y="37"/>
                  </a:lnTo>
                  <a:lnTo>
                    <a:pt x="12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1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Freeform 23"/>
          <p:cNvSpPr>
            <a:spLocks/>
          </p:cNvSpPr>
          <p:nvPr/>
        </p:nvSpPr>
        <p:spPr bwMode="auto">
          <a:xfrm>
            <a:off x="3704842" y="2943886"/>
            <a:ext cx="1228374" cy="654772"/>
          </a:xfrm>
          <a:custGeom>
            <a:avLst/>
            <a:gdLst>
              <a:gd name="T0" fmla="*/ 21 w 648"/>
              <a:gd name="T1" fmla="*/ 345 h 345"/>
              <a:gd name="T2" fmla="*/ 628 w 648"/>
              <a:gd name="T3" fmla="*/ 345 h 345"/>
              <a:gd name="T4" fmla="*/ 644 w 648"/>
              <a:gd name="T5" fmla="*/ 301 h 345"/>
              <a:gd name="T6" fmla="*/ 595 w 648"/>
              <a:gd name="T7" fmla="*/ 43 h 345"/>
              <a:gd name="T8" fmla="*/ 563 w 648"/>
              <a:gd name="T9" fmla="*/ 0 h 345"/>
              <a:gd name="T10" fmla="*/ 86 w 648"/>
              <a:gd name="T11" fmla="*/ 0 h 345"/>
              <a:gd name="T12" fmla="*/ 53 w 648"/>
              <a:gd name="T13" fmla="*/ 43 h 345"/>
              <a:gd name="T14" fmla="*/ 5 w 648"/>
              <a:gd name="T15" fmla="*/ 301 h 345"/>
              <a:gd name="T16" fmla="*/ 21 w 648"/>
              <a:gd name="T17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8" h="345">
                <a:moveTo>
                  <a:pt x="21" y="345"/>
                </a:moveTo>
                <a:cubicBezTo>
                  <a:pt x="628" y="345"/>
                  <a:pt x="628" y="345"/>
                  <a:pt x="628" y="345"/>
                </a:cubicBezTo>
                <a:cubicBezTo>
                  <a:pt x="641" y="345"/>
                  <a:pt x="648" y="325"/>
                  <a:pt x="644" y="301"/>
                </a:cubicBezTo>
                <a:cubicBezTo>
                  <a:pt x="595" y="43"/>
                  <a:pt x="595" y="43"/>
                  <a:pt x="595" y="43"/>
                </a:cubicBezTo>
                <a:cubicBezTo>
                  <a:pt x="591" y="20"/>
                  <a:pt x="576" y="0"/>
                  <a:pt x="563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2" y="0"/>
                  <a:pt x="58" y="20"/>
                  <a:pt x="53" y="43"/>
                </a:cubicBezTo>
                <a:cubicBezTo>
                  <a:pt x="5" y="301"/>
                  <a:pt x="5" y="301"/>
                  <a:pt x="5" y="301"/>
                </a:cubicBezTo>
                <a:cubicBezTo>
                  <a:pt x="0" y="325"/>
                  <a:pt x="7" y="345"/>
                  <a:pt x="21" y="345"/>
                </a:cubicBezTo>
              </a:path>
            </a:pathLst>
          </a:custGeom>
          <a:solidFill>
            <a:srgbClr val="F2CB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2373653" y="2943886"/>
            <a:ext cx="1228374" cy="654772"/>
          </a:xfrm>
          <a:custGeom>
            <a:avLst/>
            <a:gdLst>
              <a:gd name="T0" fmla="*/ 21 w 648"/>
              <a:gd name="T1" fmla="*/ 345 h 345"/>
              <a:gd name="T2" fmla="*/ 628 w 648"/>
              <a:gd name="T3" fmla="*/ 345 h 345"/>
              <a:gd name="T4" fmla="*/ 644 w 648"/>
              <a:gd name="T5" fmla="*/ 301 h 345"/>
              <a:gd name="T6" fmla="*/ 595 w 648"/>
              <a:gd name="T7" fmla="*/ 43 h 345"/>
              <a:gd name="T8" fmla="*/ 563 w 648"/>
              <a:gd name="T9" fmla="*/ 0 h 345"/>
              <a:gd name="T10" fmla="*/ 85 w 648"/>
              <a:gd name="T11" fmla="*/ 0 h 345"/>
              <a:gd name="T12" fmla="*/ 53 w 648"/>
              <a:gd name="T13" fmla="*/ 43 h 345"/>
              <a:gd name="T14" fmla="*/ 5 w 648"/>
              <a:gd name="T15" fmla="*/ 301 h 345"/>
              <a:gd name="T16" fmla="*/ 21 w 648"/>
              <a:gd name="T17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8" h="345">
                <a:moveTo>
                  <a:pt x="21" y="345"/>
                </a:moveTo>
                <a:cubicBezTo>
                  <a:pt x="628" y="345"/>
                  <a:pt x="628" y="345"/>
                  <a:pt x="628" y="345"/>
                </a:cubicBezTo>
                <a:cubicBezTo>
                  <a:pt x="641" y="345"/>
                  <a:pt x="648" y="325"/>
                  <a:pt x="644" y="301"/>
                </a:cubicBezTo>
                <a:cubicBezTo>
                  <a:pt x="595" y="43"/>
                  <a:pt x="595" y="43"/>
                  <a:pt x="595" y="43"/>
                </a:cubicBezTo>
                <a:cubicBezTo>
                  <a:pt x="591" y="20"/>
                  <a:pt x="576" y="0"/>
                  <a:pt x="5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72" y="0"/>
                  <a:pt x="58" y="20"/>
                  <a:pt x="53" y="43"/>
                </a:cubicBezTo>
                <a:cubicBezTo>
                  <a:pt x="5" y="301"/>
                  <a:pt x="5" y="301"/>
                  <a:pt x="5" y="301"/>
                </a:cubicBezTo>
                <a:cubicBezTo>
                  <a:pt x="0" y="325"/>
                  <a:pt x="7" y="345"/>
                  <a:pt x="21" y="345"/>
                </a:cubicBezTo>
              </a:path>
            </a:pathLst>
          </a:custGeom>
          <a:solidFill>
            <a:srgbClr val="F2CB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3095165" y="2290918"/>
            <a:ext cx="1230177" cy="652968"/>
          </a:xfrm>
          <a:custGeom>
            <a:avLst/>
            <a:gdLst>
              <a:gd name="T0" fmla="*/ 21 w 648"/>
              <a:gd name="T1" fmla="*/ 344 h 344"/>
              <a:gd name="T2" fmla="*/ 628 w 648"/>
              <a:gd name="T3" fmla="*/ 344 h 344"/>
              <a:gd name="T4" fmla="*/ 644 w 648"/>
              <a:gd name="T5" fmla="*/ 301 h 344"/>
              <a:gd name="T6" fmla="*/ 595 w 648"/>
              <a:gd name="T7" fmla="*/ 43 h 344"/>
              <a:gd name="T8" fmla="*/ 563 w 648"/>
              <a:gd name="T9" fmla="*/ 0 h 344"/>
              <a:gd name="T10" fmla="*/ 86 w 648"/>
              <a:gd name="T11" fmla="*/ 0 h 344"/>
              <a:gd name="T12" fmla="*/ 53 w 648"/>
              <a:gd name="T13" fmla="*/ 43 h 344"/>
              <a:gd name="T14" fmla="*/ 5 w 648"/>
              <a:gd name="T15" fmla="*/ 301 h 344"/>
              <a:gd name="T16" fmla="*/ 21 w 648"/>
              <a:gd name="T17" fmla="*/ 344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8" h="344">
                <a:moveTo>
                  <a:pt x="21" y="344"/>
                </a:moveTo>
                <a:cubicBezTo>
                  <a:pt x="628" y="344"/>
                  <a:pt x="628" y="344"/>
                  <a:pt x="628" y="344"/>
                </a:cubicBezTo>
                <a:cubicBezTo>
                  <a:pt x="641" y="344"/>
                  <a:pt x="648" y="325"/>
                  <a:pt x="644" y="301"/>
                </a:cubicBezTo>
                <a:cubicBezTo>
                  <a:pt x="595" y="43"/>
                  <a:pt x="595" y="43"/>
                  <a:pt x="595" y="43"/>
                </a:cubicBezTo>
                <a:cubicBezTo>
                  <a:pt x="591" y="19"/>
                  <a:pt x="576" y="0"/>
                  <a:pt x="563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2" y="0"/>
                  <a:pt x="58" y="19"/>
                  <a:pt x="53" y="43"/>
                </a:cubicBezTo>
                <a:cubicBezTo>
                  <a:pt x="5" y="301"/>
                  <a:pt x="5" y="301"/>
                  <a:pt x="5" y="301"/>
                </a:cubicBezTo>
                <a:cubicBezTo>
                  <a:pt x="0" y="325"/>
                  <a:pt x="8" y="344"/>
                  <a:pt x="21" y="344"/>
                </a:cubicBezTo>
              </a:path>
            </a:pathLst>
          </a:custGeom>
          <a:solidFill>
            <a:srgbClr val="F2CB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3082539" y="2103325"/>
            <a:ext cx="373383" cy="376990"/>
          </a:xfrm>
          <a:custGeom>
            <a:avLst/>
            <a:gdLst>
              <a:gd name="T0" fmla="*/ 104 w 207"/>
              <a:gd name="T1" fmla="*/ 0 h 209"/>
              <a:gd name="T2" fmla="*/ 141 w 207"/>
              <a:gd name="T3" fmla="*/ 68 h 209"/>
              <a:gd name="T4" fmla="*/ 207 w 207"/>
              <a:gd name="T5" fmla="*/ 104 h 209"/>
              <a:gd name="T6" fmla="*/ 141 w 207"/>
              <a:gd name="T7" fmla="*/ 141 h 209"/>
              <a:gd name="T8" fmla="*/ 104 w 207"/>
              <a:gd name="T9" fmla="*/ 209 h 209"/>
              <a:gd name="T10" fmla="*/ 67 w 207"/>
              <a:gd name="T11" fmla="*/ 141 h 209"/>
              <a:gd name="T12" fmla="*/ 0 w 207"/>
              <a:gd name="T13" fmla="*/ 104 h 209"/>
              <a:gd name="T14" fmla="*/ 67 w 207"/>
              <a:gd name="T15" fmla="*/ 68 h 209"/>
              <a:gd name="T16" fmla="*/ 104 w 207"/>
              <a:gd name="T17" fmla="*/ 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7" h="209">
                <a:moveTo>
                  <a:pt x="104" y="0"/>
                </a:moveTo>
                <a:lnTo>
                  <a:pt x="141" y="68"/>
                </a:lnTo>
                <a:lnTo>
                  <a:pt x="207" y="104"/>
                </a:lnTo>
                <a:lnTo>
                  <a:pt x="141" y="141"/>
                </a:lnTo>
                <a:lnTo>
                  <a:pt x="104" y="209"/>
                </a:lnTo>
                <a:lnTo>
                  <a:pt x="67" y="141"/>
                </a:lnTo>
                <a:lnTo>
                  <a:pt x="0" y="104"/>
                </a:lnTo>
                <a:lnTo>
                  <a:pt x="67" y="68"/>
                </a:lnTo>
                <a:lnTo>
                  <a:pt x="104" y="0"/>
                </a:lnTo>
                <a:close/>
              </a:path>
            </a:pathLst>
          </a:custGeom>
          <a:solidFill>
            <a:srgbClr val="FBFB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2359223" y="3106226"/>
            <a:ext cx="174967" cy="151517"/>
          </a:xfrm>
          <a:custGeom>
            <a:avLst/>
            <a:gdLst>
              <a:gd name="T0" fmla="*/ 47 w 97"/>
              <a:gd name="T1" fmla="*/ 84 h 84"/>
              <a:gd name="T2" fmla="*/ 97 w 97"/>
              <a:gd name="T3" fmla="*/ 2 h 84"/>
              <a:gd name="T4" fmla="*/ 49 w 97"/>
              <a:gd name="T5" fmla="*/ 1 h 84"/>
              <a:gd name="T6" fmla="*/ 0 w 97"/>
              <a:gd name="T7" fmla="*/ 0 h 84"/>
              <a:gd name="T8" fmla="*/ 23 w 97"/>
              <a:gd name="T9" fmla="*/ 42 h 84"/>
              <a:gd name="T10" fmla="*/ 47 w 97"/>
              <a:gd name="T1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84">
                <a:moveTo>
                  <a:pt x="47" y="84"/>
                </a:moveTo>
                <a:lnTo>
                  <a:pt x="97" y="2"/>
                </a:lnTo>
                <a:lnTo>
                  <a:pt x="49" y="1"/>
                </a:lnTo>
                <a:lnTo>
                  <a:pt x="0" y="0"/>
                </a:lnTo>
                <a:lnTo>
                  <a:pt x="23" y="42"/>
                </a:lnTo>
                <a:lnTo>
                  <a:pt x="47" y="84"/>
                </a:lnTo>
                <a:close/>
              </a:path>
            </a:pathLst>
          </a:custGeom>
          <a:solidFill>
            <a:srgbClr val="81C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2270838" y="3106226"/>
            <a:ext cx="173163" cy="151517"/>
          </a:xfrm>
          <a:custGeom>
            <a:avLst/>
            <a:gdLst>
              <a:gd name="T0" fmla="*/ 96 w 96"/>
              <a:gd name="T1" fmla="*/ 84 h 84"/>
              <a:gd name="T2" fmla="*/ 48 w 96"/>
              <a:gd name="T3" fmla="*/ 83 h 84"/>
              <a:gd name="T4" fmla="*/ 0 w 96"/>
              <a:gd name="T5" fmla="*/ 82 h 84"/>
              <a:gd name="T6" fmla="*/ 24 w 96"/>
              <a:gd name="T7" fmla="*/ 41 h 84"/>
              <a:gd name="T8" fmla="*/ 49 w 96"/>
              <a:gd name="T9" fmla="*/ 0 h 84"/>
              <a:gd name="T10" fmla="*/ 72 w 96"/>
              <a:gd name="T11" fmla="*/ 42 h 84"/>
              <a:gd name="T12" fmla="*/ 96 w 96"/>
              <a:gd name="T13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84">
                <a:moveTo>
                  <a:pt x="96" y="84"/>
                </a:moveTo>
                <a:lnTo>
                  <a:pt x="48" y="83"/>
                </a:lnTo>
                <a:lnTo>
                  <a:pt x="0" y="82"/>
                </a:lnTo>
                <a:lnTo>
                  <a:pt x="24" y="41"/>
                </a:lnTo>
                <a:lnTo>
                  <a:pt x="49" y="0"/>
                </a:lnTo>
                <a:lnTo>
                  <a:pt x="72" y="42"/>
                </a:lnTo>
                <a:lnTo>
                  <a:pt x="96" y="84"/>
                </a:lnTo>
                <a:close/>
              </a:path>
            </a:pathLst>
          </a:custGeom>
          <a:solidFill>
            <a:srgbClr val="64B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2270838" y="3254136"/>
            <a:ext cx="173163" cy="153322"/>
          </a:xfrm>
          <a:custGeom>
            <a:avLst/>
            <a:gdLst>
              <a:gd name="T0" fmla="*/ 46 w 96"/>
              <a:gd name="T1" fmla="*/ 85 h 85"/>
              <a:gd name="T2" fmla="*/ 96 w 96"/>
              <a:gd name="T3" fmla="*/ 2 h 85"/>
              <a:gd name="T4" fmla="*/ 48 w 96"/>
              <a:gd name="T5" fmla="*/ 1 h 85"/>
              <a:gd name="T6" fmla="*/ 0 w 96"/>
              <a:gd name="T7" fmla="*/ 0 h 85"/>
              <a:gd name="T8" fmla="*/ 23 w 96"/>
              <a:gd name="T9" fmla="*/ 43 h 85"/>
              <a:gd name="T10" fmla="*/ 46 w 96"/>
              <a:gd name="T11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6" h="85">
                <a:moveTo>
                  <a:pt x="46" y="85"/>
                </a:moveTo>
                <a:lnTo>
                  <a:pt x="96" y="2"/>
                </a:lnTo>
                <a:lnTo>
                  <a:pt x="48" y="1"/>
                </a:lnTo>
                <a:lnTo>
                  <a:pt x="0" y="0"/>
                </a:lnTo>
                <a:lnTo>
                  <a:pt x="23" y="43"/>
                </a:lnTo>
                <a:lnTo>
                  <a:pt x="46" y="85"/>
                </a:lnTo>
                <a:close/>
              </a:path>
            </a:pathLst>
          </a:custGeom>
          <a:solidFill>
            <a:srgbClr val="81C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2178845" y="3254136"/>
            <a:ext cx="174967" cy="153322"/>
          </a:xfrm>
          <a:custGeom>
            <a:avLst/>
            <a:gdLst>
              <a:gd name="T0" fmla="*/ 97 w 97"/>
              <a:gd name="T1" fmla="*/ 85 h 85"/>
              <a:gd name="T2" fmla="*/ 49 w 97"/>
              <a:gd name="T3" fmla="*/ 84 h 85"/>
              <a:gd name="T4" fmla="*/ 0 w 97"/>
              <a:gd name="T5" fmla="*/ 83 h 85"/>
              <a:gd name="T6" fmla="*/ 26 w 97"/>
              <a:gd name="T7" fmla="*/ 42 h 85"/>
              <a:gd name="T8" fmla="*/ 51 w 97"/>
              <a:gd name="T9" fmla="*/ 0 h 85"/>
              <a:gd name="T10" fmla="*/ 74 w 97"/>
              <a:gd name="T11" fmla="*/ 43 h 85"/>
              <a:gd name="T12" fmla="*/ 97 w 97"/>
              <a:gd name="T1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85">
                <a:moveTo>
                  <a:pt x="97" y="85"/>
                </a:moveTo>
                <a:lnTo>
                  <a:pt x="49" y="84"/>
                </a:lnTo>
                <a:lnTo>
                  <a:pt x="0" y="83"/>
                </a:lnTo>
                <a:lnTo>
                  <a:pt x="26" y="42"/>
                </a:lnTo>
                <a:lnTo>
                  <a:pt x="51" y="0"/>
                </a:lnTo>
                <a:lnTo>
                  <a:pt x="74" y="43"/>
                </a:lnTo>
                <a:lnTo>
                  <a:pt x="97" y="85"/>
                </a:lnTo>
                <a:close/>
              </a:path>
            </a:pathLst>
          </a:custGeom>
          <a:solidFill>
            <a:srgbClr val="BFDE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2178845" y="3403851"/>
            <a:ext cx="174967" cy="151517"/>
          </a:xfrm>
          <a:custGeom>
            <a:avLst/>
            <a:gdLst>
              <a:gd name="T0" fmla="*/ 48 w 97"/>
              <a:gd name="T1" fmla="*/ 84 h 84"/>
              <a:gd name="T2" fmla="*/ 97 w 97"/>
              <a:gd name="T3" fmla="*/ 2 h 84"/>
              <a:gd name="T4" fmla="*/ 49 w 97"/>
              <a:gd name="T5" fmla="*/ 1 h 84"/>
              <a:gd name="T6" fmla="*/ 0 w 97"/>
              <a:gd name="T7" fmla="*/ 0 h 84"/>
              <a:gd name="T8" fmla="*/ 25 w 97"/>
              <a:gd name="T9" fmla="*/ 42 h 84"/>
              <a:gd name="T10" fmla="*/ 48 w 97"/>
              <a:gd name="T1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84">
                <a:moveTo>
                  <a:pt x="48" y="84"/>
                </a:moveTo>
                <a:lnTo>
                  <a:pt x="97" y="2"/>
                </a:lnTo>
                <a:lnTo>
                  <a:pt x="49" y="1"/>
                </a:lnTo>
                <a:lnTo>
                  <a:pt x="0" y="0"/>
                </a:lnTo>
                <a:lnTo>
                  <a:pt x="25" y="42"/>
                </a:lnTo>
                <a:lnTo>
                  <a:pt x="48" y="84"/>
                </a:lnTo>
                <a:close/>
              </a:path>
            </a:pathLst>
          </a:custGeom>
          <a:solidFill>
            <a:srgbClr val="A6D5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2090460" y="3551760"/>
            <a:ext cx="174967" cy="151517"/>
          </a:xfrm>
          <a:custGeom>
            <a:avLst/>
            <a:gdLst>
              <a:gd name="T0" fmla="*/ 46 w 97"/>
              <a:gd name="T1" fmla="*/ 84 h 84"/>
              <a:gd name="T2" fmla="*/ 97 w 97"/>
              <a:gd name="T3" fmla="*/ 2 h 84"/>
              <a:gd name="T4" fmla="*/ 48 w 97"/>
              <a:gd name="T5" fmla="*/ 1 h 84"/>
              <a:gd name="T6" fmla="*/ 0 w 97"/>
              <a:gd name="T7" fmla="*/ 0 h 84"/>
              <a:gd name="T8" fmla="*/ 23 w 97"/>
              <a:gd name="T9" fmla="*/ 42 h 84"/>
              <a:gd name="T10" fmla="*/ 46 w 97"/>
              <a:gd name="T1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" h="84">
                <a:moveTo>
                  <a:pt x="46" y="84"/>
                </a:moveTo>
                <a:lnTo>
                  <a:pt x="97" y="2"/>
                </a:lnTo>
                <a:lnTo>
                  <a:pt x="48" y="1"/>
                </a:lnTo>
                <a:lnTo>
                  <a:pt x="0" y="0"/>
                </a:lnTo>
                <a:lnTo>
                  <a:pt x="23" y="42"/>
                </a:lnTo>
                <a:lnTo>
                  <a:pt x="46" y="84"/>
                </a:lnTo>
                <a:close/>
              </a:path>
            </a:pathLst>
          </a:custGeom>
          <a:solidFill>
            <a:srgbClr val="92C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2090460" y="3403851"/>
            <a:ext cx="174967" cy="151517"/>
          </a:xfrm>
          <a:custGeom>
            <a:avLst/>
            <a:gdLst>
              <a:gd name="T0" fmla="*/ 97 w 97"/>
              <a:gd name="T1" fmla="*/ 84 h 84"/>
              <a:gd name="T2" fmla="*/ 48 w 97"/>
              <a:gd name="T3" fmla="*/ 83 h 84"/>
              <a:gd name="T4" fmla="*/ 0 w 97"/>
              <a:gd name="T5" fmla="*/ 82 h 84"/>
              <a:gd name="T6" fmla="*/ 25 w 97"/>
              <a:gd name="T7" fmla="*/ 41 h 84"/>
              <a:gd name="T8" fmla="*/ 49 w 97"/>
              <a:gd name="T9" fmla="*/ 0 h 84"/>
              <a:gd name="T10" fmla="*/ 74 w 97"/>
              <a:gd name="T11" fmla="*/ 42 h 84"/>
              <a:gd name="T12" fmla="*/ 97 w 97"/>
              <a:gd name="T13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" h="84">
                <a:moveTo>
                  <a:pt x="97" y="84"/>
                </a:moveTo>
                <a:lnTo>
                  <a:pt x="48" y="83"/>
                </a:lnTo>
                <a:lnTo>
                  <a:pt x="0" y="82"/>
                </a:lnTo>
                <a:lnTo>
                  <a:pt x="25" y="41"/>
                </a:lnTo>
                <a:lnTo>
                  <a:pt x="49" y="0"/>
                </a:lnTo>
                <a:lnTo>
                  <a:pt x="74" y="42"/>
                </a:lnTo>
                <a:lnTo>
                  <a:pt x="97" y="84"/>
                </a:lnTo>
                <a:close/>
              </a:path>
            </a:pathLst>
          </a:custGeom>
          <a:solidFill>
            <a:srgbClr val="BFDE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2444001" y="3109834"/>
            <a:ext cx="247118" cy="490628"/>
          </a:xfrm>
          <a:custGeom>
            <a:avLst/>
            <a:gdLst>
              <a:gd name="T0" fmla="*/ 137 w 137"/>
              <a:gd name="T1" fmla="*/ 272 h 272"/>
              <a:gd name="T2" fmla="*/ 50 w 137"/>
              <a:gd name="T3" fmla="*/ 0 h 272"/>
              <a:gd name="T4" fmla="*/ 0 w 137"/>
              <a:gd name="T5" fmla="*/ 82 h 272"/>
              <a:gd name="T6" fmla="*/ 137 w 137"/>
              <a:gd name="T7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272">
                <a:moveTo>
                  <a:pt x="137" y="272"/>
                </a:moveTo>
                <a:lnTo>
                  <a:pt x="50" y="0"/>
                </a:lnTo>
                <a:lnTo>
                  <a:pt x="0" y="82"/>
                </a:lnTo>
                <a:lnTo>
                  <a:pt x="137" y="272"/>
                </a:lnTo>
                <a:close/>
              </a:path>
            </a:pathLst>
          </a:custGeom>
          <a:solidFill>
            <a:srgbClr val="64B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2353812" y="3257744"/>
            <a:ext cx="340915" cy="355345"/>
          </a:xfrm>
          <a:custGeom>
            <a:avLst/>
            <a:gdLst>
              <a:gd name="T0" fmla="*/ 0 w 189"/>
              <a:gd name="T1" fmla="*/ 83 h 197"/>
              <a:gd name="T2" fmla="*/ 189 w 189"/>
              <a:gd name="T3" fmla="*/ 197 h 197"/>
              <a:gd name="T4" fmla="*/ 187 w 189"/>
              <a:gd name="T5" fmla="*/ 190 h 197"/>
              <a:gd name="T6" fmla="*/ 187 w 189"/>
              <a:gd name="T7" fmla="*/ 190 h 197"/>
              <a:gd name="T8" fmla="*/ 50 w 189"/>
              <a:gd name="T9" fmla="*/ 0 h 197"/>
              <a:gd name="T10" fmla="*/ 0 w 189"/>
              <a:gd name="T11" fmla="*/ 83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9" h="197">
                <a:moveTo>
                  <a:pt x="0" y="83"/>
                </a:moveTo>
                <a:lnTo>
                  <a:pt x="189" y="197"/>
                </a:lnTo>
                <a:lnTo>
                  <a:pt x="187" y="190"/>
                </a:lnTo>
                <a:lnTo>
                  <a:pt x="187" y="190"/>
                </a:lnTo>
                <a:lnTo>
                  <a:pt x="50" y="0"/>
                </a:lnTo>
                <a:lnTo>
                  <a:pt x="0" y="83"/>
                </a:lnTo>
                <a:close/>
              </a:path>
            </a:pathLst>
          </a:custGeom>
          <a:solidFill>
            <a:srgbClr val="94CD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2173434" y="3555368"/>
            <a:ext cx="521293" cy="147910"/>
          </a:xfrm>
          <a:custGeom>
            <a:avLst/>
            <a:gdLst>
              <a:gd name="T0" fmla="*/ 0 w 289"/>
              <a:gd name="T1" fmla="*/ 82 h 82"/>
              <a:gd name="T2" fmla="*/ 289 w 289"/>
              <a:gd name="T3" fmla="*/ 32 h 82"/>
              <a:gd name="T4" fmla="*/ 51 w 289"/>
              <a:gd name="T5" fmla="*/ 0 h 82"/>
              <a:gd name="T6" fmla="*/ 0 w 289"/>
              <a:gd name="T7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9" h="82">
                <a:moveTo>
                  <a:pt x="0" y="82"/>
                </a:moveTo>
                <a:lnTo>
                  <a:pt x="289" y="32"/>
                </a:lnTo>
                <a:lnTo>
                  <a:pt x="51" y="0"/>
                </a:lnTo>
                <a:lnTo>
                  <a:pt x="0" y="82"/>
                </a:lnTo>
                <a:close/>
              </a:path>
            </a:pathLst>
          </a:custGeom>
          <a:solidFill>
            <a:srgbClr val="B2D8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37"/>
          <p:cNvSpPr>
            <a:spLocks/>
          </p:cNvSpPr>
          <p:nvPr/>
        </p:nvSpPr>
        <p:spPr bwMode="auto">
          <a:xfrm>
            <a:off x="2265426" y="3407458"/>
            <a:ext cx="429299" cy="205631"/>
          </a:xfrm>
          <a:custGeom>
            <a:avLst/>
            <a:gdLst>
              <a:gd name="T0" fmla="*/ 0 w 238"/>
              <a:gd name="T1" fmla="*/ 82 h 114"/>
              <a:gd name="T2" fmla="*/ 238 w 238"/>
              <a:gd name="T3" fmla="*/ 114 h 114"/>
              <a:gd name="T4" fmla="*/ 49 w 238"/>
              <a:gd name="T5" fmla="*/ 0 h 114"/>
              <a:gd name="T6" fmla="*/ 0 w 238"/>
              <a:gd name="T7" fmla="*/ 8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8" h="114">
                <a:moveTo>
                  <a:pt x="0" y="82"/>
                </a:moveTo>
                <a:lnTo>
                  <a:pt x="238" y="114"/>
                </a:lnTo>
                <a:lnTo>
                  <a:pt x="49" y="0"/>
                </a:lnTo>
                <a:lnTo>
                  <a:pt x="0" y="82"/>
                </a:lnTo>
                <a:close/>
              </a:path>
            </a:pathLst>
          </a:custGeom>
          <a:solidFill>
            <a:srgbClr val="C6E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2687511" y="3230688"/>
            <a:ext cx="129872" cy="135284"/>
          </a:xfrm>
          <a:custGeom>
            <a:avLst/>
            <a:gdLst>
              <a:gd name="T0" fmla="*/ 59 w 72"/>
              <a:gd name="T1" fmla="*/ 75 h 75"/>
              <a:gd name="T2" fmla="*/ 72 w 72"/>
              <a:gd name="T3" fmla="*/ 0 h 75"/>
              <a:gd name="T4" fmla="*/ 36 w 72"/>
              <a:gd name="T5" fmla="*/ 13 h 75"/>
              <a:gd name="T6" fmla="*/ 0 w 72"/>
              <a:gd name="T7" fmla="*/ 26 h 75"/>
              <a:gd name="T8" fmla="*/ 30 w 72"/>
              <a:gd name="T9" fmla="*/ 51 h 75"/>
              <a:gd name="T10" fmla="*/ 59 w 72"/>
              <a:gd name="T11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75">
                <a:moveTo>
                  <a:pt x="59" y="75"/>
                </a:moveTo>
                <a:lnTo>
                  <a:pt x="72" y="0"/>
                </a:lnTo>
                <a:lnTo>
                  <a:pt x="36" y="13"/>
                </a:lnTo>
                <a:lnTo>
                  <a:pt x="0" y="26"/>
                </a:lnTo>
                <a:lnTo>
                  <a:pt x="30" y="51"/>
                </a:lnTo>
                <a:lnTo>
                  <a:pt x="59" y="75"/>
                </a:lnTo>
                <a:close/>
              </a:path>
            </a:pathLst>
          </a:custGeom>
          <a:solidFill>
            <a:srgbClr val="81C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2665865" y="3277586"/>
            <a:ext cx="128069" cy="135284"/>
          </a:xfrm>
          <a:custGeom>
            <a:avLst/>
            <a:gdLst>
              <a:gd name="T0" fmla="*/ 71 w 71"/>
              <a:gd name="T1" fmla="*/ 49 h 75"/>
              <a:gd name="T2" fmla="*/ 35 w 71"/>
              <a:gd name="T3" fmla="*/ 63 h 75"/>
              <a:gd name="T4" fmla="*/ 0 w 71"/>
              <a:gd name="T5" fmla="*/ 75 h 75"/>
              <a:gd name="T6" fmla="*/ 6 w 71"/>
              <a:gd name="T7" fmla="*/ 38 h 75"/>
              <a:gd name="T8" fmla="*/ 12 w 71"/>
              <a:gd name="T9" fmla="*/ 0 h 75"/>
              <a:gd name="T10" fmla="*/ 42 w 71"/>
              <a:gd name="T11" fmla="*/ 25 h 75"/>
              <a:gd name="T12" fmla="*/ 71 w 71"/>
              <a:gd name="T13" fmla="*/ 4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" h="75">
                <a:moveTo>
                  <a:pt x="71" y="49"/>
                </a:moveTo>
                <a:lnTo>
                  <a:pt x="35" y="63"/>
                </a:lnTo>
                <a:lnTo>
                  <a:pt x="0" y="75"/>
                </a:lnTo>
                <a:lnTo>
                  <a:pt x="6" y="38"/>
                </a:lnTo>
                <a:lnTo>
                  <a:pt x="12" y="0"/>
                </a:lnTo>
                <a:lnTo>
                  <a:pt x="42" y="25"/>
                </a:lnTo>
                <a:lnTo>
                  <a:pt x="71" y="49"/>
                </a:lnTo>
                <a:close/>
              </a:path>
            </a:pathLst>
          </a:custGeom>
          <a:solidFill>
            <a:srgbClr val="64B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2665865" y="3365971"/>
            <a:ext cx="128069" cy="137087"/>
          </a:xfrm>
          <a:custGeom>
            <a:avLst/>
            <a:gdLst>
              <a:gd name="T0" fmla="*/ 58 w 71"/>
              <a:gd name="T1" fmla="*/ 76 h 76"/>
              <a:gd name="T2" fmla="*/ 71 w 71"/>
              <a:gd name="T3" fmla="*/ 0 h 76"/>
              <a:gd name="T4" fmla="*/ 35 w 71"/>
              <a:gd name="T5" fmla="*/ 14 h 76"/>
              <a:gd name="T6" fmla="*/ 0 w 71"/>
              <a:gd name="T7" fmla="*/ 26 h 76"/>
              <a:gd name="T8" fmla="*/ 29 w 71"/>
              <a:gd name="T9" fmla="*/ 51 h 76"/>
              <a:gd name="T10" fmla="*/ 58 w 71"/>
              <a:gd name="T11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" h="76">
                <a:moveTo>
                  <a:pt x="58" y="76"/>
                </a:moveTo>
                <a:lnTo>
                  <a:pt x="71" y="0"/>
                </a:lnTo>
                <a:lnTo>
                  <a:pt x="35" y="14"/>
                </a:lnTo>
                <a:lnTo>
                  <a:pt x="0" y="26"/>
                </a:lnTo>
                <a:lnTo>
                  <a:pt x="29" y="51"/>
                </a:lnTo>
                <a:lnTo>
                  <a:pt x="58" y="76"/>
                </a:lnTo>
                <a:close/>
              </a:path>
            </a:pathLst>
          </a:custGeom>
          <a:solidFill>
            <a:srgbClr val="81C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2642417" y="3412869"/>
            <a:ext cx="128069" cy="137087"/>
          </a:xfrm>
          <a:custGeom>
            <a:avLst/>
            <a:gdLst>
              <a:gd name="T0" fmla="*/ 71 w 71"/>
              <a:gd name="T1" fmla="*/ 50 h 76"/>
              <a:gd name="T2" fmla="*/ 36 w 71"/>
              <a:gd name="T3" fmla="*/ 62 h 76"/>
              <a:gd name="T4" fmla="*/ 0 w 71"/>
              <a:gd name="T5" fmla="*/ 76 h 76"/>
              <a:gd name="T6" fmla="*/ 6 w 71"/>
              <a:gd name="T7" fmla="*/ 38 h 76"/>
              <a:gd name="T8" fmla="*/ 13 w 71"/>
              <a:gd name="T9" fmla="*/ 0 h 76"/>
              <a:gd name="T10" fmla="*/ 42 w 71"/>
              <a:gd name="T11" fmla="*/ 25 h 76"/>
              <a:gd name="T12" fmla="*/ 71 w 71"/>
              <a:gd name="T13" fmla="*/ 5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" h="76">
                <a:moveTo>
                  <a:pt x="71" y="50"/>
                </a:moveTo>
                <a:lnTo>
                  <a:pt x="36" y="62"/>
                </a:lnTo>
                <a:lnTo>
                  <a:pt x="0" y="76"/>
                </a:lnTo>
                <a:lnTo>
                  <a:pt x="6" y="38"/>
                </a:lnTo>
                <a:lnTo>
                  <a:pt x="13" y="0"/>
                </a:lnTo>
                <a:lnTo>
                  <a:pt x="42" y="25"/>
                </a:lnTo>
                <a:lnTo>
                  <a:pt x="71" y="50"/>
                </a:lnTo>
                <a:close/>
              </a:path>
            </a:pathLst>
          </a:custGeom>
          <a:solidFill>
            <a:srgbClr val="BFDE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2642417" y="3503058"/>
            <a:ext cx="128069" cy="133480"/>
          </a:xfrm>
          <a:custGeom>
            <a:avLst/>
            <a:gdLst>
              <a:gd name="T0" fmla="*/ 59 w 71"/>
              <a:gd name="T1" fmla="*/ 74 h 74"/>
              <a:gd name="T2" fmla="*/ 71 w 71"/>
              <a:gd name="T3" fmla="*/ 0 h 74"/>
              <a:gd name="T4" fmla="*/ 36 w 71"/>
              <a:gd name="T5" fmla="*/ 12 h 74"/>
              <a:gd name="T6" fmla="*/ 0 w 71"/>
              <a:gd name="T7" fmla="*/ 26 h 74"/>
              <a:gd name="T8" fmla="*/ 29 w 71"/>
              <a:gd name="T9" fmla="*/ 50 h 74"/>
              <a:gd name="T10" fmla="*/ 59 w 71"/>
              <a:gd name="T11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1" h="74">
                <a:moveTo>
                  <a:pt x="59" y="74"/>
                </a:moveTo>
                <a:lnTo>
                  <a:pt x="71" y="0"/>
                </a:lnTo>
                <a:lnTo>
                  <a:pt x="36" y="12"/>
                </a:lnTo>
                <a:lnTo>
                  <a:pt x="0" y="26"/>
                </a:lnTo>
                <a:lnTo>
                  <a:pt x="29" y="50"/>
                </a:lnTo>
                <a:lnTo>
                  <a:pt x="59" y="74"/>
                </a:lnTo>
                <a:close/>
              </a:path>
            </a:pathLst>
          </a:custGeom>
          <a:solidFill>
            <a:srgbClr val="A6D5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2618967" y="3636537"/>
            <a:ext cx="129872" cy="137087"/>
          </a:xfrm>
          <a:custGeom>
            <a:avLst/>
            <a:gdLst>
              <a:gd name="T0" fmla="*/ 58 w 72"/>
              <a:gd name="T1" fmla="*/ 76 h 76"/>
              <a:gd name="T2" fmla="*/ 72 w 72"/>
              <a:gd name="T3" fmla="*/ 0 h 76"/>
              <a:gd name="T4" fmla="*/ 36 w 72"/>
              <a:gd name="T5" fmla="*/ 14 h 76"/>
              <a:gd name="T6" fmla="*/ 0 w 72"/>
              <a:gd name="T7" fmla="*/ 27 h 76"/>
              <a:gd name="T8" fmla="*/ 29 w 72"/>
              <a:gd name="T9" fmla="*/ 52 h 76"/>
              <a:gd name="T10" fmla="*/ 58 w 72"/>
              <a:gd name="T11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76">
                <a:moveTo>
                  <a:pt x="58" y="76"/>
                </a:moveTo>
                <a:lnTo>
                  <a:pt x="72" y="0"/>
                </a:lnTo>
                <a:lnTo>
                  <a:pt x="36" y="14"/>
                </a:lnTo>
                <a:lnTo>
                  <a:pt x="0" y="27"/>
                </a:lnTo>
                <a:lnTo>
                  <a:pt x="29" y="52"/>
                </a:lnTo>
                <a:lnTo>
                  <a:pt x="58" y="76"/>
                </a:lnTo>
                <a:close/>
              </a:path>
            </a:pathLst>
          </a:custGeom>
          <a:solidFill>
            <a:srgbClr val="92C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Freeform 44"/>
          <p:cNvSpPr>
            <a:spLocks/>
          </p:cNvSpPr>
          <p:nvPr/>
        </p:nvSpPr>
        <p:spPr bwMode="auto">
          <a:xfrm>
            <a:off x="2618967" y="3549956"/>
            <a:ext cx="128069" cy="135284"/>
          </a:xfrm>
          <a:custGeom>
            <a:avLst/>
            <a:gdLst>
              <a:gd name="T0" fmla="*/ 71 w 71"/>
              <a:gd name="T1" fmla="*/ 48 h 75"/>
              <a:gd name="T2" fmla="*/ 36 w 71"/>
              <a:gd name="T3" fmla="*/ 62 h 75"/>
              <a:gd name="T4" fmla="*/ 0 w 71"/>
              <a:gd name="T5" fmla="*/ 75 h 75"/>
              <a:gd name="T6" fmla="*/ 7 w 71"/>
              <a:gd name="T7" fmla="*/ 38 h 75"/>
              <a:gd name="T8" fmla="*/ 13 w 71"/>
              <a:gd name="T9" fmla="*/ 0 h 75"/>
              <a:gd name="T10" fmla="*/ 42 w 71"/>
              <a:gd name="T11" fmla="*/ 24 h 75"/>
              <a:gd name="T12" fmla="*/ 71 w 71"/>
              <a:gd name="T13" fmla="*/ 48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" h="75">
                <a:moveTo>
                  <a:pt x="71" y="48"/>
                </a:moveTo>
                <a:lnTo>
                  <a:pt x="36" y="62"/>
                </a:lnTo>
                <a:lnTo>
                  <a:pt x="0" y="75"/>
                </a:lnTo>
                <a:lnTo>
                  <a:pt x="7" y="38"/>
                </a:lnTo>
                <a:lnTo>
                  <a:pt x="13" y="0"/>
                </a:lnTo>
                <a:lnTo>
                  <a:pt x="42" y="24"/>
                </a:lnTo>
                <a:lnTo>
                  <a:pt x="71" y="48"/>
                </a:lnTo>
                <a:close/>
              </a:path>
            </a:pathLst>
          </a:custGeom>
          <a:solidFill>
            <a:srgbClr val="BFDE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5"/>
          <p:cNvSpPr>
            <a:spLocks/>
          </p:cNvSpPr>
          <p:nvPr/>
        </p:nvSpPr>
        <p:spPr bwMode="auto">
          <a:xfrm>
            <a:off x="2793934" y="3230688"/>
            <a:ext cx="283194" cy="317465"/>
          </a:xfrm>
          <a:custGeom>
            <a:avLst/>
            <a:gdLst>
              <a:gd name="T0" fmla="*/ 157 w 157"/>
              <a:gd name="T1" fmla="*/ 176 h 176"/>
              <a:gd name="T2" fmla="*/ 13 w 157"/>
              <a:gd name="T3" fmla="*/ 0 h 176"/>
              <a:gd name="T4" fmla="*/ 0 w 157"/>
              <a:gd name="T5" fmla="*/ 75 h 176"/>
              <a:gd name="T6" fmla="*/ 157 w 157"/>
              <a:gd name="T7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7" h="176">
                <a:moveTo>
                  <a:pt x="157" y="176"/>
                </a:moveTo>
                <a:lnTo>
                  <a:pt x="13" y="0"/>
                </a:lnTo>
                <a:lnTo>
                  <a:pt x="0" y="75"/>
                </a:lnTo>
                <a:lnTo>
                  <a:pt x="157" y="176"/>
                </a:lnTo>
                <a:close/>
              </a:path>
            </a:pathLst>
          </a:custGeom>
          <a:solidFill>
            <a:srgbClr val="64B5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2770484" y="3365971"/>
            <a:ext cx="312054" cy="189397"/>
          </a:xfrm>
          <a:custGeom>
            <a:avLst/>
            <a:gdLst>
              <a:gd name="T0" fmla="*/ 0 w 173"/>
              <a:gd name="T1" fmla="*/ 76 h 105"/>
              <a:gd name="T2" fmla="*/ 173 w 173"/>
              <a:gd name="T3" fmla="*/ 105 h 105"/>
              <a:gd name="T4" fmla="*/ 170 w 173"/>
              <a:gd name="T5" fmla="*/ 101 h 105"/>
              <a:gd name="T6" fmla="*/ 170 w 173"/>
              <a:gd name="T7" fmla="*/ 101 h 105"/>
              <a:gd name="T8" fmla="*/ 13 w 173"/>
              <a:gd name="T9" fmla="*/ 0 h 105"/>
              <a:gd name="T10" fmla="*/ 0 w 173"/>
              <a:gd name="T11" fmla="*/ 7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3" h="105">
                <a:moveTo>
                  <a:pt x="0" y="76"/>
                </a:moveTo>
                <a:lnTo>
                  <a:pt x="173" y="105"/>
                </a:lnTo>
                <a:lnTo>
                  <a:pt x="170" y="101"/>
                </a:lnTo>
                <a:lnTo>
                  <a:pt x="170" y="101"/>
                </a:lnTo>
                <a:lnTo>
                  <a:pt x="13" y="0"/>
                </a:lnTo>
                <a:lnTo>
                  <a:pt x="0" y="76"/>
                </a:lnTo>
                <a:close/>
              </a:path>
            </a:pathLst>
          </a:custGeom>
          <a:solidFill>
            <a:srgbClr val="94CD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2723586" y="3555368"/>
            <a:ext cx="358953" cy="218258"/>
          </a:xfrm>
          <a:custGeom>
            <a:avLst/>
            <a:gdLst>
              <a:gd name="T0" fmla="*/ 0 w 199"/>
              <a:gd name="T1" fmla="*/ 121 h 121"/>
              <a:gd name="T2" fmla="*/ 199 w 199"/>
              <a:gd name="T3" fmla="*/ 0 h 121"/>
              <a:gd name="T4" fmla="*/ 14 w 199"/>
              <a:gd name="T5" fmla="*/ 45 h 121"/>
              <a:gd name="T6" fmla="*/ 0 w 199"/>
              <a:gd name="T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21">
                <a:moveTo>
                  <a:pt x="0" y="121"/>
                </a:moveTo>
                <a:lnTo>
                  <a:pt x="199" y="0"/>
                </a:lnTo>
                <a:lnTo>
                  <a:pt x="14" y="45"/>
                </a:lnTo>
                <a:lnTo>
                  <a:pt x="0" y="121"/>
                </a:lnTo>
                <a:close/>
              </a:path>
            </a:pathLst>
          </a:custGeom>
          <a:solidFill>
            <a:srgbClr val="B2D8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2748839" y="3503058"/>
            <a:ext cx="333700" cy="133480"/>
          </a:xfrm>
          <a:custGeom>
            <a:avLst/>
            <a:gdLst>
              <a:gd name="T0" fmla="*/ 0 w 185"/>
              <a:gd name="T1" fmla="*/ 74 h 74"/>
              <a:gd name="T2" fmla="*/ 185 w 185"/>
              <a:gd name="T3" fmla="*/ 29 h 74"/>
              <a:gd name="T4" fmla="*/ 12 w 185"/>
              <a:gd name="T5" fmla="*/ 0 h 74"/>
              <a:gd name="T6" fmla="*/ 0 w 185"/>
              <a:gd name="T7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5" h="74">
                <a:moveTo>
                  <a:pt x="0" y="74"/>
                </a:moveTo>
                <a:lnTo>
                  <a:pt x="185" y="29"/>
                </a:lnTo>
                <a:lnTo>
                  <a:pt x="12" y="0"/>
                </a:lnTo>
                <a:lnTo>
                  <a:pt x="0" y="74"/>
                </a:lnTo>
                <a:close/>
              </a:path>
            </a:pathLst>
          </a:custGeom>
          <a:solidFill>
            <a:srgbClr val="C6E0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>
            <a:off x="2135554" y="2922241"/>
            <a:ext cx="375186" cy="375186"/>
          </a:xfrm>
          <a:custGeom>
            <a:avLst/>
            <a:gdLst>
              <a:gd name="T0" fmla="*/ 104 w 208"/>
              <a:gd name="T1" fmla="*/ 0 h 208"/>
              <a:gd name="T2" fmla="*/ 141 w 208"/>
              <a:gd name="T3" fmla="*/ 67 h 208"/>
              <a:gd name="T4" fmla="*/ 208 w 208"/>
              <a:gd name="T5" fmla="*/ 104 h 208"/>
              <a:gd name="T6" fmla="*/ 141 w 208"/>
              <a:gd name="T7" fmla="*/ 141 h 208"/>
              <a:gd name="T8" fmla="*/ 104 w 208"/>
              <a:gd name="T9" fmla="*/ 208 h 208"/>
              <a:gd name="T10" fmla="*/ 67 w 208"/>
              <a:gd name="T11" fmla="*/ 141 h 208"/>
              <a:gd name="T12" fmla="*/ 0 w 208"/>
              <a:gd name="T13" fmla="*/ 104 h 208"/>
              <a:gd name="T14" fmla="*/ 67 w 208"/>
              <a:gd name="T15" fmla="*/ 67 h 208"/>
              <a:gd name="T16" fmla="*/ 104 w 208"/>
              <a:gd name="T17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04" y="0"/>
                </a:moveTo>
                <a:lnTo>
                  <a:pt x="141" y="67"/>
                </a:lnTo>
                <a:lnTo>
                  <a:pt x="208" y="104"/>
                </a:lnTo>
                <a:lnTo>
                  <a:pt x="141" y="141"/>
                </a:lnTo>
                <a:lnTo>
                  <a:pt x="104" y="208"/>
                </a:lnTo>
                <a:lnTo>
                  <a:pt x="67" y="141"/>
                </a:lnTo>
                <a:lnTo>
                  <a:pt x="0" y="104"/>
                </a:lnTo>
                <a:lnTo>
                  <a:pt x="67" y="67"/>
                </a:lnTo>
                <a:lnTo>
                  <a:pt x="1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3867182" y="2943886"/>
            <a:ext cx="1064230" cy="654772"/>
          </a:xfrm>
          <a:custGeom>
            <a:avLst/>
            <a:gdLst>
              <a:gd name="T0" fmla="*/ 559 w 561"/>
              <a:gd name="T1" fmla="*/ 309 h 345"/>
              <a:gd name="T2" fmla="*/ 542 w 561"/>
              <a:gd name="T3" fmla="*/ 345 h 345"/>
              <a:gd name="T4" fmla="*/ 542 w 561"/>
              <a:gd name="T5" fmla="*/ 345 h 345"/>
              <a:gd name="T6" fmla="*/ 559 w 561"/>
              <a:gd name="T7" fmla="*/ 309 h 345"/>
              <a:gd name="T8" fmla="*/ 477 w 561"/>
              <a:gd name="T9" fmla="*/ 0 h 345"/>
              <a:gd name="T10" fmla="*/ 221 w 561"/>
              <a:gd name="T11" fmla="*/ 0 h 345"/>
              <a:gd name="T12" fmla="*/ 221 w 561"/>
              <a:gd name="T13" fmla="*/ 0 h 345"/>
              <a:gd name="T14" fmla="*/ 0 w 561"/>
              <a:gd name="T15" fmla="*/ 0 h 345"/>
              <a:gd name="T16" fmla="*/ 0 w 561"/>
              <a:gd name="T17" fmla="*/ 0 h 345"/>
              <a:gd name="T18" fmla="*/ 477 w 561"/>
              <a:gd name="T19" fmla="*/ 0 h 345"/>
              <a:gd name="T20" fmla="*/ 509 w 561"/>
              <a:gd name="T21" fmla="*/ 43 h 345"/>
              <a:gd name="T22" fmla="*/ 509 w 561"/>
              <a:gd name="T23" fmla="*/ 43 h 345"/>
              <a:gd name="T24" fmla="*/ 477 w 561"/>
              <a:gd name="T25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1" h="345">
                <a:moveTo>
                  <a:pt x="559" y="309"/>
                </a:moveTo>
                <a:cubicBezTo>
                  <a:pt x="561" y="329"/>
                  <a:pt x="554" y="345"/>
                  <a:pt x="542" y="345"/>
                </a:cubicBezTo>
                <a:cubicBezTo>
                  <a:pt x="542" y="345"/>
                  <a:pt x="542" y="345"/>
                  <a:pt x="542" y="345"/>
                </a:cubicBezTo>
                <a:cubicBezTo>
                  <a:pt x="554" y="345"/>
                  <a:pt x="561" y="329"/>
                  <a:pt x="559" y="309"/>
                </a:cubicBezTo>
                <a:moveTo>
                  <a:pt x="477" y="0"/>
                </a:moveTo>
                <a:cubicBezTo>
                  <a:pt x="221" y="0"/>
                  <a:pt x="221" y="0"/>
                  <a:pt x="221" y="0"/>
                </a:cubicBezTo>
                <a:cubicBezTo>
                  <a:pt x="221" y="0"/>
                  <a:pt x="221" y="0"/>
                  <a:pt x="22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90" y="0"/>
                  <a:pt x="505" y="20"/>
                  <a:pt x="509" y="43"/>
                </a:cubicBezTo>
                <a:cubicBezTo>
                  <a:pt x="509" y="43"/>
                  <a:pt x="509" y="43"/>
                  <a:pt x="509" y="43"/>
                </a:cubicBezTo>
                <a:cubicBezTo>
                  <a:pt x="505" y="20"/>
                  <a:pt x="491" y="0"/>
                  <a:pt x="477" y="0"/>
                </a:cubicBezTo>
              </a:path>
            </a:pathLst>
          </a:custGeom>
          <a:solidFill>
            <a:srgbClr val="BC1A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51"/>
          <p:cNvSpPr>
            <a:spLocks/>
          </p:cNvSpPr>
          <p:nvPr/>
        </p:nvSpPr>
        <p:spPr bwMode="auto">
          <a:xfrm>
            <a:off x="3712057" y="2943886"/>
            <a:ext cx="1219355" cy="654772"/>
          </a:xfrm>
          <a:custGeom>
            <a:avLst/>
            <a:gdLst>
              <a:gd name="T0" fmla="*/ 559 w 643"/>
              <a:gd name="T1" fmla="*/ 0 h 345"/>
              <a:gd name="T2" fmla="*/ 82 w 643"/>
              <a:gd name="T3" fmla="*/ 0 h 345"/>
              <a:gd name="T4" fmla="*/ 49 w 643"/>
              <a:gd name="T5" fmla="*/ 43 h 345"/>
              <a:gd name="T6" fmla="*/ 1 w 643"/>
              <a:gd name="T7" fmla="*/ 301 h 345"/>
              <a:gd name="T8" fmla="*/ 0 w 643"/>
              <a:gd name="T9" fmla="*/ 305 h 345"/>
              <a:gd name="T10" fmla="*/ 40 w 643"/>
              <a:gd name="T11" fmla="*/ 345 h 345"/>
              <a:gd name="T12" fmla="*/ 624 w 643"/>
              <a:gd name="T13" fmla="*/ 345 h 345"/>
              <a:gd name="T14" fmla="*/ 641 w 643"/>
              <a:gd name="T15" fmla="*/ 309 h 345"/>
              <a:gd name="T16" fmla="*/ 640 w 643"/>
              <a:gd name="T17" fmla="*/ 301 h 345"/>
              <a:gd name="T18" fmla="*/ 591 w 643"/>
              <a:gd name="T19" fmla="*/ 43 h 345"/>
              <a:gd name="T20" fmla="*/ 559 w 643"/>
              <a:gd name="T21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3" h="345">
                <a:moveTo>
                  <a:pt x="559" y="0"/>
                </a:moveTo>
                <a:cubicBezTo>
                  <a:pt x="82" y="0"/>
                  <a:pt x="82" y="0"/>
                  <a:pt x="82" y="0"/>
                </a:cubicBezTo>
                <a:cubicBezTo>
                  <a:pt x="68" y="0"/>
                  <a:pt x="54" y="20"/>
                  <a:pt x="49" y="43"/>
                </a:cubicBezTo>
                <a:cubicBezTo>
                  <a:pt x="1" y="301"/>
                  <a:pt x="1" y="301"/>
                  <a:pt x="1" y="301"/>
                </a:cubicBezTo>
                <a:cubicBezTo>
                  <a:pt x="0" y="303"/>
                  <a:pt x="0" y="304"/>
                  <a:pt x="0" y="305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624" y="345"/>
                  <a:pt x="624" y="345"/>
                  <a:pt x="624" y="345"/>
                </a:cubicBezTo>
                <a:cubicBezTo>
                  <a:pt x="636" y="345"/>
                  <a:pt x="643" y="329"/>
                  <a:pt x="641" y="309"/>
                </a:cubicBezTo>
                <a:cubicBezTo>
                  <a:pt x="641" y="306"/>
                  <a:pt x="640" y="304"/>
                  <a:pt x="640" y="301"/>
                </a:cubicBezTo>
                <a:cubicBezTo>
                  <a:pt x="591" y="43"/>
                  <a:pt x="591" y="43"/>
                  <a:pt x="591" y="43"/>
                </a:cubicBezTo>
                <a:cubicBezTo>
                  <a:pt x="587" y="20"/>
                  <a:pt x="572" y="0"/>
                  <a:pt x="559" y="0"/>
                </a:cubicBezTo>
              </a:path>
            </a:pathLst>
          </a:custGeom>
          <a:solidFill>
            <a:srgbClr val="CFAA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Freeform 52"/>
          <p:cNvSpPr>
            <a:spLocks/>
          </p:cNvSpPr>
          <p:nvPr/>
        </p:nvSpPr>
        <p:spPr bwMode="auto">
          <a:xfrm>
            <a:off x="3482978" y="2974551"/>
            <a:ext cx="84778" cy="402243"/>
          </a:xfrm>
          <a:custGeom>
            <a:avLst/>
            <a:gdLst>
              <a:gd name="T0" fmla="*/ 0 w 45"/>
              <a:gd name="T1" fmla="*/ 0 h 212"/>
              <a:gd name="T2" fmla="*/ 10 w 45"/>
              <a:gd name="T3" fmla="*/ 27 h 212"/>
              <a:gd name="T4" fmla="*/ 45 w 45"/>
              <a:gd name="T5" fmla="*/ 212 h 212"/>
              <a:gd name="T6" fmla="*/ 45 w 45"/>
              <a:gd name="T7" fmla="*/ 212 h 212"/>
              <a:gd name="T8" fmla="*/ 10 w 45"/>
              <a:gd name="T9" fmla="*/ 27 h 212"/>
              <a:gd name="T10" fmla="*/ 0 w 45"/>
              <a:gd name="T11" fmla="*/ 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" h="212">
                <a:moveTo>
                  <a:pt x="0" y="0"/>
                </a:moveTo>
                <a:cubicBezTo>
                  <a:pt x="5" y="8"/>
                  <a:pt x="8" y="17"/>
                  <a:pt x="10" y="27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45" y="212"/>
                  <a:pt x="45" y="212"/>
                  <a:pt x="45" y="212"/>
                </a:cubicBezTo>
                <a:cubicBezTo>
                  <a:pt x="10" y="27"/>
                  <a:pt x="10" y="27"/>
                  <a:pt x="10" y="27"/>
                </a:cubicBezTo>
                <a:cubicBezTo>
                  <a:pt x="8" y="17"/>
                  <a:pt x="5" y="8"/>
                  <a:pt x="0" y="0"/>
                </a:cubicBezTo>
              </a:path>
            </a:pathLst>
          </a:custGeom>
          <a:solidFill>
            <a:srgbClr val="BC1A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>
            <a:off x="3134848" y="2943886"/>
            <a:ext cx="432907" cy="432907"/>
          </a:xfrm>
          <a:custGeom>
            <a:avLst/>
            <a:gdLst>
              <a:gd name="T0" fmla="*/ 161 w 228"/>
              <a:gd name="T1" fmla="*/ 0 h 228"/>
              <a:gd name="T2" fmla="*/ 0 w 228"/>
              <a:gd name="T3" fmla="*/ 0 h 228"/>
              <a:gd name="T4" fmla="*/ 228 w 228"/>
              <a:gd name="T5" fmla="*/ 228 h 228"/>
              <a:gd name="T6" fmla="*/ 193 w 228"/>
              <a:gd name="T7" fmla="*/ 43 h 228"/>
              <a:gd name="T8" fmla="*/ 183 w 228"/>
              <a:gd name="T9" fmla="*/ 16 h 228"/>
              <a:gd name="T10" fmla="*/ 161 w 228"/>
              <a:gd name="T11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8" h="228">
                <a:moveTo>
                  <a:pt x="161" y="0"/>
                </a:moveTo>
                <a:cubicBezTo>
                  <a:pt x="0" y="0"/>
                  <a:pt x="0" y="0"/>
                  <a:pt x="0" y="0"/>
                </a:cubicBezTo>
                <a:cubicBezTo>
                  <a:pt x="228" y="228"/>
                  <a:pt x="228" y="228"/>
                  <a:pt x="228" y="228"/>
                </a:cubicBezTo>
                <a:cubicBezTo>
                  <a:pt x="193" y="43"/>
                  <a:pt x="193" y="43"/>
                  <a:pt x="193" y="43"/>
                </a:cubicBezTo>
                <a:cubicBezTo>
                  <a:pt x="191" y="33"/>
                  <a:pt x="188" y="24"/>
                  <a:pt x="183" y="16"/>
                </a:cubicBezTo>
                <a:cubicBezTo>
                  <a:pt x="177" y="7"/>
                  <a:pt x="169" y="0"/>
                  <a:pt x="161" y="0"/>
                </a:cubicBezTo>
              </a:path>
            </a:pathLst>
          </a:custGeom>
          <a:solidFill>
            <a:srgbClr val="CFAA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Freeform 54"/>
          <p:cNvSpPr>
            <a:spLocks/>
          </p:cNvSpPr>
          <p:nvPr/>
        </p:nvSpPr>
        <p:spPr bwMode="auto">
          <a:xfrm>
            <a:off x="4514740" y="2675124"/>
            <a:ext cx="539331" cy="541134"/>
          </a:xfrm>
          <a:custGeom>
            <a:avLst/>
            <a:gdLst>
              <a:gd name="T0" fmla="*/ 149 w 299"/>
              <a:gd name="T1" fmla="*/ 0 h 300"/>
              <a:gd name="T2" fmla="*/ 203 w 299"/>
              <a:gd name="T3" fmla="*/ 97 h 300"/>
              <a:gd name="T4" fmla="*/ 299 w 299"/>
              <a:gd name="T5" fmla="*/ 149 h 300"/>
              <a:gd name="T6" fmla="*/ 203 w 299"/>
              <a:gd name="T7" fmla="*/ 203 h 300"/>
              <a:gd name="T8" fmla="*/ 149 w 299"/>
              <a:gd name="T9" fmla="*/ 300 h 300"/>
              <a:gd name="T10" fmla="*/ 97 w 299"/>
              <a:gd name="T11" fmla="*/ 203 h 300"/>
              <a:gd name="T12" fmla="*/ 0 w 299"/>
              <a:gd name="T13" fmla="*/ 149 h 300"/>
              <a:gd name="T14" fmla="*/ 97 w 299"/>
              <a:gd name="T15" fmla="*/ 97 h 300"/>
              <a:gd name="T16" fmla="*/ 149 w 299"/>
              <a:gd name="T1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9" h="300">
                <a:moveTo>
                  <a:pt x="149" y="0"/>
                </a:moveTo>
                <a:lnTo>
                  <a:pt x="203" y="97"/>
                </a:lnTo>
                <a:lnTo>
                  <a:pt x="299" y="149"/>
                </a:lnTo>
                <a:lnTo>
                  <a:pt x="203" y="203"/>
                </a:lnTo>
                <a:lnTo>
                  <a:pt x="149" y="300"/>
                </a:lnTo>
                <a:lnTo>
                  <a:pt x="97" y="203"/>
                </a:lnTo>
                <a:lnTo>
                  <a:pt x="0" y="149"/>
                </a:lnTo>
                <a:lnTo>
                  <a:pt x="97" y="97"/>
                </a:lnTo>
                <a:lnTo>
                  <a:pt x="1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55"/>
          <p:cNvSpPr>
            <a:spLocks/>
          </p:cNvSpPr>
          <p:nvPr/>
        </p:nvSpPr>
        <p:spPr bwMode="auto">
          <a:xfrm>
            <a:off x="1850557" y="1333112"/>
            <a:ext cx="1931848" cy="1410555"/>
          </a:xfrm>
          <a:custGeom>
            <a:avLst/>
            <a:gdLst>
              <a:gd name="T0" fmla="*/ 0 w 1071"/>
              <a:gd name="T1" fmla="*/ 770 h 782"/>
              <a:gd name="T2" fmla="*/ 476 w 1071"/>
              <a:gd name="T3" fmla="*/ 293 h 782"/>
              <a:gd name="T4" fmla="*/ 618 w 1071"/>
              <a:gd name="T5" fmla="*/ 333 h 782"/>
              <a:gd name="T6" fmla="*/ 911 w 1071"/>
              <a:gd name="T7" fmla="*/ 97 h 782"/>
              <a:gd name="T8" fmla="*/ 854 w 1071"/>
              <a:gd name="T9" fmla="*/ 32 h 782"/>
              <a:gd name="T10" fmla="*/ 1071 w 1071"/>
              <a:gd name="T11" fmla="*/ 0 h 782"/>
              <a:gd name="T12" fmla="*/ 1013 w 1071"/>
              <a:gd name="T13" fmla="*/ 216 h 782"/>
              <a:gd name="T14" fmla="*/ 957 w 1071"/>
              <a:gd name="T15" fmla="*/ 150 h 782"/>
              <a:gd name="T16" fmla="*/ 649 w 1071"/>
              <a:gd name="T17" fmla="*/ 408 h 782"/>
              <a:gd name="T18" fmla="*/ 476 w 1071"/>
              <a:gd name="T19" fmla="*/ 361 h 782"/>
              <a:gd name="T20" fmla="*/ 11 w 1071"/>
              <a:gd name="T21" fmla="*/ 782 h 782"/>
              <a:gd name="T22" fmla="*/ 0 w 1071"/>
              <a:gd name="T23" fmla="*/ 770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71" h="782">
                <a:moveTo>
                  <a:pt x="0" y="770"/>
                </a:moveTo>
                <a:lnTo>
                  <a:pt x="476" y="293"/>
                </a:lnTo>
                <a:lnTo>
                  <a:pt x="618" y="333"/>
                </a:lnTo>
                <a:lnTo>
                  <a:pt x="911" y="97"/>
                </a:lnTo>
                <a:lnTo>
                  <a:pt x="854" y="32"/>
                </a:lnTo>
                <a:lnTo>
                  <a:pt x="1071" y="0"/>
                </a:lnTo>
                <a:lnTo>
                  <a:pt x="1013" y="216"/>
                </a:lnTo>
                <a:lnTo>
                  <a:pt x="957" y="150"/>
                </a:lnTo>
                <a:lnTo>
                  <a:pt x="649" y="408"/>
                </a:lnTo>
                <a:lnTo>
                  <a:pt x="476" y="361"/>
                </a:lnTo>
                <a:lnTo>
                  <a:pt x="11" y="782"/>
                </a:lnTo>
                <a:lnTo>
                  <a:pt x="0" y="770"/>
                </a:lnTo>
                <a:close/>
              </a:path>
            </a:pathLst>
          </a:custGeom>
          <a:solidFill>
            <a:srgbClr val="F4E8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7233034" y="2364874"/>
            <a:ext cx="799075" cy="398636"/>
          </a:xfrm>
          <a:custGeom>
            <a:avLst/>
            <a:gdLst>
              <a:gd name="T0" fmla="*/ 415 w 422"/>
              <a:gd name="T1" fmla="*/ 210 h 210"/>
              <a:gd name="T2" fmla="*/ 420 w 422"/>
              <a:gd name="T3" fmla="*/ 188 h 210"/>
              <a:gd name="T4" fmla="*/ 330 w 422"/>
              <a:gd name="T5" fmla="*/ 159 h 210"/>
              <a:gd name="T6" fmla="*/ 337 w 422"/>
              <a:gd name="T7" fmla="*/ 119 h 210"/>
              <a:gd name="T8" fmla="*/ 298 w 422"/>
              <a:gd name="T9" fmla="*/ 133 h 210"/>
              <a:gd name="T10" fmla="*/ 275 w 422"/>
              <a:gd name="T11" fmla="*/ 15 h 210"/>
              <a:gd name="T12" fmla="*/ 187 w 422"/>
              <a:gd name="T13" fmla="*/ 78 h 210"/>
              <a:gd name="T14" fmla="*/ 144 w 422"/>
              <a:gd name="T15" fmla="*/ 78 h 210"/>
              <a:gd name="T16" fmla="*/ 82 w 422"/>
              <a:gd name="T17" fmla="*/ 61 h 210"/>
              <a:gd name="T18" fmla="*/ 106 w 422"/>
              <a:gd name="T19" fmla="*/ 155 h 210"/>
              <a:gd name="T20" fmla="*/ 89 w 422"/>
              <a:gd name="T21" fmla="*/ 177 h 210"/>
              <a:gd name="T22" fmla="*/ 2 w 422"/>
              <a:gd name="T23" fmla="*/ 188 h 210"/>
              <a:gd name="T24" fmla="*/ 1 w 422"/>
              <a:gd name="T25" fmla="*/ 210 h 210"/>
              <a:gd name="T26" fmla="*/ 415 w 422"/>
              <a:gd name="T27" fmla="*/ 21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2" h="210">
                <a:moveTo>
                  <a:pt x="415" y="210"/>
                </a:moveTo>
                <a:cubicBezTo>
                  <a:pt x="418" y="204"/>
                  <a:pt x="419" y="196"/>
                  <a:pt x="420" y="188"/>
                </a:cubicBezTo>
                <a:cubicBezTo>
                  <a:pt x="422" y="136"/>
                  <a:pt x="363" y="138"/>
                  <a:pt x="330" y="159"/>
                </a:cubicBezTo>
                <a:cubicBezTo>
                  <a:pt x="337" y="149"/>
                  <a:pt x="352" y="129"/>
                  <a:pt x="337" y="119"/>
                </a:cubicBezTo>
                <a:cubicBezTo>
                  <a:pt x="325" y="110"/>
                  <a:pt x="306" y="122"/>
                  <a:pt x="298" y="133"/>
                </a:cubicBezTo>
                <a:cubicBezTo>
                  <a:pt x="320" y="95"/>
                  <a:pt x="323" y="31"/>
                  <a:pt x="275" y="15"/>
                </a:cubicBezTo>
                <a:cubicBezTo>
                  <a:pt x="232" y="0"/>
                  <a:pt x="195" y="36"/>
                  <a:pt x="187" y="78"/>
                </a:cubicBezTo>
                <a:cubicBezTo>
                  <a:pt x="180" y="43"/>
                  <a:pt x="145" y="38"/>
                  <a:pt x="144" y="78"/>
                </a:cubicBezTo>
                <a:cubicBezTo>
                  <a:pt x="136" y="52"/>
                  <a:pt x="103" y="37"/>
                  <a:pt x="82" y="61"/>
                </a:cubicBezTo>
                <a:cubicBezTo>
                  <a:pt x="59" y="88"/>
                  <a:pt x="86" y="133"/>
                  <a:pt x="106" y="155"/>
                </a:cubicBezTo>
                <a:cubicBezTo>
                  <a:pt x="89" y="138"/>
                  <a:pt x="73" y="158"/>
                  <a:pt x="89" y="177"/>
                </a:cubicBezTo>
                <a:cubicBezTo>
                  <a:pt x="64" y="160"/>
                  <a:pt x="15" y="148"/>
                  <a:pt x="2" y="188"/>
                </a:cubicBezTo>
                <a:cubicBezTo>
                  <a:pt x="0" y="196"/>
                  <a:pt x="0" y="203"/>
                  <a:pt x="1" y="210"/>
                </a:cubicBezTo>
                <a:lnTo>
                  <a:pt x="415" y="210"/>
                </a:lnTo>
                <a:close/>
              </a:path>
            </a:pathLst>
          </a:custGeom>
          <a:solidFill>
            <a:srgbClr val="FAE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57"/>
          <p:cNvSpPr>
            <a:spLocks/>
          </p:cNvSpPr>
          <p:nvPr/>
        </p:nvSpPr>
        <p:spPr bwMode="auto">
          <a:xfrm>
            <a:off x="10889295" y="487139"/>
            <a:ext cx="1212140" cy="1183279"/>
          </a:xfrm>
          <a:custGeom>
            <a:avLst/>
            <a:gdLst>
              <a:gd name="T0" fmla="*/ 333 w 672"/>
              <a:gd name="T1" fmla="*/ 656 h 656"/>
              <a:gd name="T2" fmla="*/ 0 w 672"/>
              <a:gd name="T3" fmla="*/ 413 h 656"/>
              <a:gd name="T4" fmla="*/ 202 w 672"/>
              <a:gd name="T5" fmla="*/ 0 h 656"/>
              <a:gd name="T6" fmla="*/ 672 w 672"/>
              <a:gd name="T7" fmla="*/ 241 h 656"/>
              <a:gd name="T8" fmla="*/ 333 w 672"/>
              <a:gd name="T9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656">
                <a:moveTo>
                  <a:pt x="333" y="656"/>
                </a:moveTo>
                <a:lnTo>
                  <a:pt x="0" y="413"/>
                </a:lnTo>
                <a:lnTo>
                  <a:pt x="202" y="0"/>
                </a:lnTo>
                <a:lnTo>
                  <a:pt x="672" y="241"/>
                </a:lnTo>
                <a:lnTo>
                  <a:pt x="333" y="656"/>
                </a:lnTo>
                <a:close/>
              </a:path>
            </a:pathLst>
          </a:custGeom>
          <a:solidFill>
            <a:srgbClr val="EE8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10990307" y="968749"/>
            <a:ext cx="275979" cy="342718"/>
          </a:xfrm>
          <a:custGeom>
            <a:avLst/>
            <a:gdLst>
              <a:gd name="T0" fmla="*/ 108 w 146"/>
              <a:gd name="T1" fmla="*/ 58 h 180"/>
              <a:gd name="T2" fmla="*/ 116 w 146"/>
              <a:gd name="T3" fmla="*/ 41 h 180"/>
              <a:gd name="T4" fmla="*/ 113 w 146"/>
              <a:gd name="T5" fmla="*/ 29 h 180"/>
              <a:gd name="T6" fmla="*/ 95 w 146"/>
              <a:gd name="T7" fmla="*/ 40 h 180"/>
              <a:gd name="T8" fmla="*/ 90 w 146"/>
              <a:gd name="T9" fmla="*/ 61 h 180"/>
              <a:gd name="T10" fmla="*/ 90 w 146"/>
              <a:gd name="T11" fmla="*/ 88 h 180"/>
              <a:gd name="T12" fmla="*/ 89 w 146"/>
              <a:gd name="T13" fmla="*/ 123 h 180"/>
              <a:gd name="T14" fmla="*/ 79 w 146"/>
              <a:gd name="T15" fmla="*/ 152 h 180"/>
              <a:gd name="T16" fmla="*/ 54 w 146"/>
              <a:gd name="T17" fmla="*/ 176 h 180"/>
              <a:gd name="T18" fmla="*/ 20 w 146"/>
              <a:gd name="T19" fmla="*/ 172 h 180"/>
              <a:gd name="T20" fmla="*/ 1 w 146"/>
              <a:gd name="T21" fmla="*/ 139 h 180"/>
              <a:gd name="T22" fmla="*/ 16 w 146"/>
              <a:gd name="T23" fmla="*/ 102 h 180"/>
              <a:gd name="T24" fmla="*/ 41 w 146"/>
              <a:gd name="T25" fmla="*/ 115 h 180"/>
              <a:gd name="T26" fmla="*/ 31 w 146"/>
              <a:gd name="T27" fmla="*/ 135 h 180"/>
              <a:gd name="T28" fmla="*/ 34 w 146"/>
              <a:gd name="T29" fmla="*/ 150 h 180"/>
              <a:gd name="T30" fmla="*/ 55 w 146"/>
              <a:gd name="T31" fmla="*/ 138 h 180"/>
              <a:gd name="T32" fmla="*/ 61 w 146"/>
              <a:gd name="T33" fmla="*/ 117 h 180"/>
              <a:gd name="T34" fmla="*/ 61 w 146"/>
              <a:gd name="T35" fmla="*/ 103 h 180"/>
              <a:gd name="T36" fmla="*/ 61 w 146"/>
              <a:gd name="T37" fmla="*/ 71 h 180"/>
              <a:gd name="T38" fmla="*/ 65 w 146"/>
              <a:gd name="T39" fmla="*/ 39 h 180"/>
              <a:gd name="T40" fmla="*/ 72 w 146"/>
              <a:gd name="T41" fmla="*/ 25 h 180"/>
              <a:gd name="T42" fmla="*/ 95 w 146"/>
              <a:gd name="T43" fmla="*/ 4 h 180"/>
              <a:gd name="T44" fmla="*/ 127 w 146"/>
              <a:gd name="T45" fmla="*/ 7 h 180"/>
              <a:gd name="T46" fmla="*/ 145 w 146"/>
              <a:gd name="T47" fmla="*/ 39 h 180"/>
              <a:gd name="T48" fmla="*/ 132 w 146"/>
              <a:gd name="T49" fmla="*/ 71 h 180"/>
              <a:gd name="T50" fmla="*/ 108 w 146"/>
              <a:gd name="T51" fmla="*/ 5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6" h="180">
                <a:moveTo>
                  <a:pt x="108" y="58"/>
                </a:moveTo>
                <a:cubicBezTo>
                  <a:pt x="111" y="53"/>
                  <a:pt x="115" y="47"/>
                  <a:pt x="116" y="41"/>
                </a:cubicBezTo>
                <a:cubicBezTo>
                  <a:pt x="118" y="36"/>
                  <a:pt x="117" y="31"/>
                  <a:pt x="113" y="29"/>
                </a:cubicBezTo>
                <a:cubicBezTo>
                  <a:pt x="107" y="25"/>
                  <a:pt x="101" y="30"/>
                  <a:pt x="95" y="40"/>
                </a:cubicBezTo>
                <a:cubicBezTo>
                  <a:pt x="91" y="45"/>
                  <a:pt x="90" y="52"/>
                  <a:pt x="90" y="61"/>
                </a:cubicBezTo>
                <a:cubicBezTo>
                  <a:pt x="89" y="69"/>
                  <a:pt x="90" y="79"/>
                  <a:pt x="90" y="88"/>
                </a:cubicBezTo>
                <a:cubicBezTo>
                  <a:pt x="90" y="100"/>
                  <a:pt x="90" y="112"/>
                  <a:pt x="89" y="123"/>
                </a:cubicBezTo>
                <a:cubicBezTo>
                  <a:pt x="88" y="134"/>
                  <a:pt x="85" y="144"/>
                  <a:pt x="79" y="152"/>
                </a:cubicBezTo>
                <a:cubicBezTo>
                  <a:pt x="72" y="163"/>
                  <a:pt x="64" y="172"/>
                  <a:pt x="54" y="176"/>
                </a:cubicBezTo>
                <a:cubicBezTo>
                  <a:pt x="44" y="180"/>
                  <a:pt x="33" y="180"/>
                  <a:pt x="20" y="172"/>
                </a:cubicBezTo>
                <a:cubicBezTo>
                  <a:pt x="5" y="162"/>
                  <a:pt x="0" y="150"/>
                  <a:pt x="1" y="139"/>
                </a:cubicBezTo>
                <a:cubicBezTo>
                  <a:pt x="2" y="127"/>
                  <a:pt x="8" y="114"/>
                  <a:pt x="16" y="102"/>
                </a:cubicBezTo>
                <a:cubicBezTo>
                  <a:pt x="41" y="115"/>
                  <a:pt x="41" y="115"/>
                  <a:pt x="41" y="115"/>
                </a:cubicBezTo>
                <a:cubicBezTo>
                  <a:pt x="37" y="122"/>
                  <a:pt x="32" y="129"/>
                  <a:pt x="31" y="135"/>
                </a:cubicBezTo>
                <a:cubicBezTo>
                  <a:pt x="29" y="141"/>
                  <a:pt x="29" y="147"/>
                  <a:pt x="34" y="150"/>
                </a:cubicBezTo>
                <a:cubicBezTo>
                  <a:pt x="41" y="154"/>
                  <a:pt x="49" y="149"/>
                  <a:pt x="55" y="138"/>
                </a:cubicBezTo>
                <a:cubicBezTo>
                  <a:pt x="59" y="133"/>
                  <a:pt x="60" y="125"/>
                  <a:pt x="61" y="117"/>
                </a:cubicBezTo>
                <a:cubicBezTo>
                  <a:pt x="61" y="112"/>
                  <a:pt x="61" y="108"/>
                  <a:pt x="61" y="103"/>
                </a:cubicBezTo>
                <a:cubicBezTo>
                  <a:pt x="61" y="94"/>
                  <a:pt x="61" y="83"/>
                  <a:pt x="61" y="71"/>
                </a:cubicBezTo>
                <a:cubicBezTo>
                  <a:pt x="61" y="60"/>
                  <a:pt x="62" y="49"/>
                  <a:pt x="65" y="39"/>
                </a:cubicBezTo>
                <a:cubicBezTo>
                  <a:pt x="67" y="34"/>
                  <a:pt x="69" y="29"/>
                  <a:pt x="72" y="25"/>
                </a:cubicBezTo>
                <a:cubicBezTo>
                  <a:pt x="77" y="16"/>
                  <a:pt x="86" y="8"/>
                  <a:pt x="95" y="4"/>
                </a:cubicBezTo>
                <a:cubicBezTo>
                  <a:pt x="105" y="0"/>
                  <a:pt x="116" y="0"/>
                  <a:pt x="127" y="7"/>
                </a:cubicBezTo>
                <a:cubicBezTo>
                  <a:pt x="142" y="16"/>
                  <a:pt x="146" y="27"/>
                  <a:pt x="145" y="39"/>
                </a:cubicBezTo>
                <a:cubicBezTo>
                  <a:pt x="144" y="51"/>
                  <a:pt x="138" y="62"/>
                  <a:pt x="132" y="71"/>
                </a:cubicBezTo>
                <a:lnTo>
                  <a:pt x="108" y="58"/>
                </a:lnTo>
                <a:close/>
              </a:path>
            </a:pathLst>
          </a:custGeom>
          <a:solidFill>
            <a:srgbClr val="3817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59"/>
          <p:cNvSpPr>
            <a:spLocks noEditPoints="1"/>
          </p:cNvSpPr>
          <p:nvPr/>
        </p:nvSpPr>
        <p:spPr bwMode="auto">
          <a:xfrm>
            <a:off x="11103945" y="1064348"/>
            <a:ext cx="299427" cy="371579"/>
          </a:xfrm>
          <a:custGeom>
            <a:avLst/>
            <a:gdLst>
              <a:gd name="T0" fmla="*/ 0 w 166"/>
              <a:gd name="T1" fmla="*/ 152 h 206"/>
              <a:gd name="T2" fmla="*/ 137 w 166"/>
              <a:gd name="T3" fmla="*/ 0 h 206"/>
              <a:gd name="T4" fmla="*/ 166 w 166"/>
              <a:gd name="T5" fmla="*/ 20 h 206"/>
              <a:gd name="T6" fmla="*/ 82 w 166"/>
              <a:gd name="T7" fmla="*/ 206 h 206"/>
              <a:gd name="T8" fmla="*/ 58 w 166"/>
              <a:gd name="T9" fmla="*/ 190 h 206"/>
              <a:gd name="T10" fmla="*/ 76 w 166"/>
              <a:gd name="T11" fmla="*/ 152 h 206"/>
              <a:gd name="T12" fmla="*/ 51 w 166"/>
              <a:gd name="T13" fmla="*/ 137 h 206"/>
              <a:gd name="T14" fmla="*/ 24 w 166"/>
              <a:gd name="T15" fmla="*/ 168 h 206"/>
              <a:gd name="T16" fmla="*/ 0 w 166"/>
              <a:gd name="T17" fmla="*/ 152 h 206"/>
              <a:gd name="T18" fmla="*/ 117 w 166"/>
              <a:gd name="T19" fmla="*/ 66 h 206"/>
              <a:gd name="T20" fmla="*/ 119 w 166"/>
              <a:gd name="T21" fmla="*/ 61 h 206"/>
              <a:gd name="T22" fmla="*/ 118 w 166"/>
              <a:gd name="T23" fmla="*/ 60 h 206"/>
              <a:gd name="T24" fmla="*/ 114 w 166"/>
              <a:gd name="T25" fmla="*/ 64 h 206"/>
              <a:gd name="T26" fmla="*/ 72 w 166"/>
              <a:gd name="T27" fmla="*/ 112 h 206"/>
              <a:gd name="T28" fmla="*/ 89 w 166"/>
              <a:gd name="T29" fmla="*/ 124 h 206"/>
              <a:gd name="T30" fmla="*/ 117 w 166"/>
              <a:gd name="T31" fmla="*/ 6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6" h="206">
                <a:moveTo>
                  <a:pt x="0" y="152"/>
                </a:moveTo>
                <a:lnTo>
                  <a:pt x="137" y="0"/>
                </a:lnTo>
                <a:lnTo>
                  <a:pt x="166" y="20"/>
                </a:lnTo>
                <a:lnTo>
                  <a:pt x="82" y="206"/>
                </a:lnTo>
                <a:lnTo>
                  <a:pt x="58" y="190"/>
                </a:lnTo>
                <a:lnTo>
                  <a:pt x="76" y="152"/>
                </a:lnTo>
                <a:lnTo>
                  <a:pt x="51" y="137"/>
                </a:lnTo>
                <a:lnTo>
                  <a:pt x="24" y="168"/>
                </a:lnTo>
                <a:lnTo>
                  <a:pt x="0" y="152"/>
                </a:lnTo>
                <a:close/>
                <a:moveTo>
                  <a:pt x="117" y="66"/>
                </a:moveTo>
                <a:lnTo>
                  <a:pt x="119" y="61"/>
                </a:lnTo>
                <a:lnTo>
                  <a:pt x="118" y="60"/>
                </a:lnTo>
                <a:lnTo>
                  <a:pt x="114" y="64"/>
                </a:lnTo>
                <a:lnTo>
                  <a:pt x="72" y="112"/>
                </a:lnTo>
                <a:lnTo>
                  <a:pt x="89" y="124"/>
                </a:lnTo>
                <a:lnTo>
                  <a:pt x="117" y="66"/>
                </a:lnTo>
                <a:close/>
              </a:path>
            </a:pathLst>
          </a:custGeom>
          <a:solidFill>
            <a:srgbClr val="3817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11271697" y="1143715"/>
            <a:ext cx="243511" cy="373383"/>
          </a:xfrm>
          <a:custGeom>
            <a:avLst/>
            <a:gdLst>
              <a:gd name="T0" fmla="*/ 111 w 135"/>
              <a:gd name="T1" fmla="*/ 0 h 207"/>
              <a:gd name="T2" fmla="*/ 135 w 135"/>
              <a:gd name="T3" fmla="*/ 16 h 207"/>
              <a:gd name="T4" fmla="*/ 40 w 135"/>
              <a:gd name="T5" fmla="*/ 162 h 207"/>
              <a:gd name="T6" fmla="*/ 73 w 135"/>
              <a:gd name="T7" fmla="*/ 184 h 207"/>
              <a:gd name="T8" fmla="*/ 58 w 135"/>
              <a:gd name="T9" fmla="*/ 207 h 207"/>
              <a:gd name="T10" fmla="*/ 0 w 135"/>
              <a:gd name="T11" fmla="*/ 169 h 207"/>
              <a:gd name="T12" fmla="*/ 111 w 135"/>
              <a:gd name="T13" fmla="*/ 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" h="207">
                <a:moveTo>
                  <a:pt x="111" y="0"/>
                </a:moveTo>
                <a:lnTo>
                  <a:pt x="135" y="16"/>
                </a:lnTo>
                <a:lnTo>
                  <a:pt x="40" y="162"/>
                </a:lnTo>
                <a:lnTo>
                  <a:pt x="73" y="184"/>
                </a:lnTo>
                <a:lnTo>
                  <a:pt x="58" y="207"/>
                </a:lnTo>
                <a:lnTo>
                  <a:pt x="0" y="169"/>
                </a:lnTo>
                <a:lnTo>
                  <a:pt x="111" y="0"/>
                </a:lnTo>
                <a:close/>
              </a:path>
            </a:pathLst>
          </a:custGeom>
          <a:solidFill>
            <a:srgbClr val="3817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11394354" y="1223081"/>
            <a:ext cx="301232" cy="371579"/>
          </a:xfrm>
          <a:custGeom>
            <a:avLst/>
            <a:gdLst>
              <a:gd name="T0" fmla="*/ 110 w 167"/>
              <a:gd name="T1" fmla="*/ 0 h 206"/>
              <a:gd name="T2" fmla="*/ 167 w 167"/>
              <a:gd name="T3" fmla="*/ 37 h 206"/>
              <a:gd name="T4" fmla="*/ 150 w 167"/>
              <a:gd name="T5" fmla="*/ 63 h 206"/>
              <a:gd name="T6" fmla="*/ 119 w 167"/>
              <a:gd name="T7" fmla="*/ 42 h 206"/>
              <a:gd name="T8" fmla="*/ 89 w 167"/>
              <a:gd name="T9" fmla="*/ 86 h 206"/>
              <a:gd name="T10" fmla="*/ 112 w 167"/>
              <a:gd name="T11" fmla="*/ 101 h 206"/>
              <a:gd name="T12" fmla="*/ 94 w 167"/>
              <a:gd name="T13" fmla="*/ 129 h 206"/>
              <a:gd name="T14" fmla="*/ 72 w 167"/>
              <a:gd name="T15" fmla="*/ 114 h 206"/>
              <a:gd name="T16" fmla="*/ 42 w 167"/>
              <a:gd name="T17" fmla="*/ 160 h 206"/>
              <a:gd name="T18" fmla="*/ 73 w 167"/>
              <a:gd name="T19" fmla="*/ 181 h 206"/>
              <a:gd name="T20" fmla="*/ 57 w 167"/>
              <a:gd name="T21" fmla="*/ 206 h 206"/>
              <a:gd name="T22" fmla="*/ 0 w 167"/>
              <a:gd name="T23" fmla="*/ 170 h 206"/>
              <a:gd name="T24" fmla="*/ 110 w 167"/>
              <a:gd name="T25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7" h="206">
                <a:moveTo>
                  <a:pt x="110" y="0"/>
                </a:moveTo>
                <a:lnTo>
                  <a:pt x="167" y="37"/>
                </a:lnTo>
                <a:lnTo>
                  <a:pt x="150" y="63"/>
                </a:lnTo>
                <a:lnTo>
                  <a:pt x="119" y="42"/>
                </a:lnTo>
                <a:lnTo>
                  <a:pt x="89" y="86"/>
                </a:lnTo>
                <a:lnTo>
                  <a:pt x="112" y="101"/>
                </a:lnTo>
                <a:lnTo>
                  <a:pt x="94" y="129"/>
                </a:lnTo>
                <a:lnTo>
                  <a:pt x="72" y="114"/>
                </a:lnTo>
                <a:lnTo>
                  <a:pt x="42" y="160"/>
                </a:lnTo>
                <a:lnTo>
                  <a:pt x="73" y="181"/>
                </a:lnTo>
                <a:lnTo>
                  <a:pt x="57" y="206"/>
                </a:lnTo>
                <a:lnTo>
                  <a:pt x="0" y="170"/>
                </a:lnTo>
                <a:lnTo>
                  <a:pt x="110" y="0"/>
                </a:lnTo>
                <a:close/>
              </a:path>
            </a:pathLst>
          </a:custGeom>
          <a:solidFill>
            <a:srgbClr val="3817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62"/>
          <p:cNvSpPr>
            <a:spLocks/>
          </p:cNvSpPr>
          <p:nvPr/>
        </p:nvSpPr>
        <p:spPr bwMode="auto">
          <a:xfrm>
            <a:off x="11221191" y="654891"/>
            <a:ext cx="277782" cy="211043"/>
          </a:xfrm>
          <a:custGeom>
            <a:avLst/>
            <a:gdLst>
              <a:gd name="T0" fmla="*/ 85 w 146"/>
              <a:gd name="T1" fmla="*/ 50 h 112"/>
              <a:gd name="T2" fmla="*/ 77 w 146"/>
              <a:gd name="T3" fmla="*/ 82 h 112"/>
              <a:gd name="T4" fmla="*/ 59 w 146"/>
              <a:gd name="T5" fmla="*/ 104 h 112"/>
              <a:gd name="T6" fmla="*/ 50 w 146"/>
              <a:gd name="T7" fmla="*/ 109 h 112"/>
              <a:gd name="T8" fmla="*/ 40 w 146"/>
              <a:gd name="T9" fmla="*/ 112 h 112"/>
              <a:gd name="T10" fmla="*/ 30 w 146"/>
              <a:gd name="T11" fmla="*/ 111 h 112"/>
              <a:gd name="T12" fmla="*/ 19 w 146"/>
              <a:gd name="T13" fmla="*/ 107 h 112"/>
              <a:gd name="T14" fmla="*/ 14 w 146"/>
              <a:gd name="T15" fmla="*/ 102 h 112"/>
              <a:gd name="T16" fmla="*/ 12 w 146"/>
              <a:gd name="T17" fmla="*/ 97 h 112"/>
              <a:gd name="T18" fmla="*/ 9 w 146"/>
              <a:gd name="T19" fmla="*/ 94 h 112"/>
              <a:gd name="T20" fmla="*/ 5 w 146"/>
              <a:gd name="T21" fmla="*/ 96 h 112"/>
              <a:gd name="T22" fmla="*/ 0 w 146"/>
              <a:gd name="T23" fmla="*/ 93 h 112"/>
              <a:gd name="T24" fmla="*/ 27 w 146"/>
              <a:gd name="T25" fmla="*/ 68 h 112"/>
              <a:gd name="T26" fmla="*/ 31 w 146"/>
              <a:gd name="T27" fmla="*/ 71 h 112"/>
              <a:gd name="T28" fmla="*/ 25 w 146"/>
              <a:gd name="T29" fmla="*/ 77 h 112"/>
              <a:gd name="T30" fmla="*/ 20 w 146"/>
              <a:gd name="T31" fmla="*/ 83 h 112"/>
              <a:gd name="T32" fmla="*/ 17 w 146"/>
              <a:gd name="T33" fmla="*/ 88 h 112"/>
              <a:gd name="T34" fmla="*/ 16 w 146"/>
              <a:gd name="T35" fmla="*/ 93 h 112"/>
              <a:gd name="T36" fmla="*/ 17 w 146"/>
              <a:gd name="T37" fmla="*/ 99 h 112"/>
              <a:gd name="T38" fmla="*/ 22 w 146"/>
              <a:gd name="T39" fmla="*/ 104 h 112"/>
              <a:gd name="T40" fmla="*/ 29 w 146"/>
              <a:gd name="T41" fmla="*/ 107 h 112"/>
              <a:gd name="T42" fmla="*/ 37 w 146"/>
              <a:gd name="T43" fmla="*/ 106 h 112"/>
              <a:gd name="T44" fmla="*/ 51 w 146"/>
              <a:gd name="T45" fmla="*/ 99 h 112"/>
              <a:gd name="T46" fmla="*/ 59 w 146"/>
              <a:gd name="T47" fmla="*/ 86 h 112"/>
              <a:gd name="T48" fmla="*/ 62 w 146"/>
              <a:gd name="T49" fmla="*/ 71 h 112"/>
              <a:gd name="T50" fmla="*/ 63 w 146"/>
              <a:gd name="T51" fmla="*/ 58 h 112"/>
              <a:gd name="T52" fmla="*/ 66 w 146"/>
              <a:gd name="T53" fmla="*/ 41 h 112"/>
              <a:gd name="T54" fmla="*/ 72 w 146"/>
              <a:gd name="T55" fmla="*/ 26 h 112"/>
              <a:gd name="T56" fmla="*/ 82 w 146"/>
              <a:gd name="T57" fmla="*/ 15 h 112"/>
              <a:gd name="T58" fmla="*/ 93 w 146"/>
              <a:gd name="T59" fmla="*/ 6 h 112"/>
              <a:gd name="T60" fmla="*/ 111 w 146"/>
              <a:gd name="T61" fmla="*/ 0 h 112"/>
              <a:gd name="T62" fmla="*/ 129 w 146"/>
              <a:gd name="T63" fmla="*/ 6 h 112"/>
              <a:gd name="T64" fmla="*/ 133 w 146"/>
              <a:gd name="T65" fmla="*/ 11 h 112"/>
              <a:gd name="T66" fmla="*/ 135 w 146"/>
              <a:gd name="T67" fmla="*/ 16 h 112"/>
              <a:gd name="T68" fmla="*/ 137 w 146"/>
              <a:gd name="T69" fmla="*/ 19 h 112"/>
              <a:gd name="T70" fmla="*/ 142 w 146"/>
              <a:gd name="T71" fmla="*/ 17 h 112"/>
              <a:gd name="T72" fmla="*/ 146 w 146"/>
              <a:gd name="T73" fmla="*/ 20 h 112"/>
              <a:gd name="T74" fmla="*/ 120 w 146"/>
              <a:gd name="T75" fmla="*/ 44 h 112"/>
              <a:gd name="T76" fmla="*/ 116 w 146"/>
              <a:gd name="T77" fmla="*/ 41 h 112"/>
              <a:gd name="T78" fmla="*/ 126 w 146"/>
              <a:gd name="T79" fmla="*/ 29 h 112"/>
              <a:gd name="T80" fmla="*/ 130 w 146"/>
              <a:gd name="T81" fmla="*/ 19 h 112"/>
              <a:gd name="T82" fmla="*/ 125 w 146"/>
              <a:gd name="T83" fmla="*/ 10 h 112"/>
              <a:gd name="T84" fmla="*/ 118 w 146"/>
              <a:gd name="T85" fmla="*/ 7 h 112"/>
              <a:gd name="T86" fmla="*/ 110 w 146"/>
              <a:gd name="T87" fmla="*/ 7 h 112"/>
              <a:gd name="T88" fmla="*/ 96 w 146"/>
              <a:gd name="T89" fmla="*/ 14 h 112"/>
              <a:gd name="T90" fmla="*/ 89 w 146"/>
              <a:gd name="T91" fmla="*/ 25 h 112"/>
              <a:gd name="T92" fmla="*/ 86 w 146"/>
              <a:gd name="T93" fmla="*/ 38 h 112"/>
              <a:gd name="T94" fmla="*/ 85 w 146"/>
              <a:gd name="T95" fmla="*/ 5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6" h="112">
                <a:moveTo>
                  <a:pt x="85" y="50"/>
                </a:moveTo>
                <a:cubicBezTo>
                  <a:pt x="84" y="62"/>
                  <a:pt x="81" y="73"/>
                  <a:pt x="77" y="82"/>
                </a:cubicBezTo>
                <a:cubicBezTo>
                  <a:pt x="73" y="91"/>
                  <a:pt x="67" y="99"/>
                  <a:pt x="59" y="104"/>
                </a:cubicBezTo>
                <a:cubicBezTo>
                  <a:pt x="56" y="106"/>
                  <a:pt x="53" y="108"/>
                  <a:pt x="50" y="109"/>
                </a:cubicBezTo>
                <a:cubicBezTo>
                  <a:pt x="46" y="110"/>
                  <a:pt x="43" y="111"/>
                  <a:pt x="40" y="112"/>
                </a:cubicBezTo>
                <a:cubicBezTo>
                  <a:pt x="37" y="112"/>
                  <a:pt x="33" y="112"/>
                  <a:pt x="30" y="111"/>
                </a:cubicBezTo>
                <a:cubicBezTo>
                  <a:pt x="26" y="111"/>
                  <a:pt x="23" y="109"/>
                  <a:pt x="19" y="107"/>
                </a:cubicBezTo>
                <a:cubicBezTo>
                  <a:pt x="17" y="106"/>
                  <a:pt x="15" y="104"/>
                  <a:pt x="14" y="102"/>
                </a:cubicBezTo>
                <a:cubicBezTo>
                  <a:pt x="13" y="100"/>
                  <a:pt x="12" y="99"/>
                  <a:pt x="12" y="97"/>
                </a:cubicBezTo>
                <a:cubicBezTo>
                  <a:pt x="11" y="95"/>
                  <a:pt x="10" y="94"/>
                  <a:pt x="9" y="94"/>
                </a:cubicBezTo>
                <a:cubicBezTo>
                  <a:pt x="8" y="94"/>
                  <a:pt x="7" y="94"/>
                  <a:pt x="5" y="96"/>
                </a:cubicBezTo>
                <a:cubicBezTo>
                  <a:pt x="0" y="93"/>
                  <a:pt x="0" y="93"/>
                  <a:pt x="0" y="93"/>
                </a:cubicBezTo>
                <a:cubicBezTo>
                  <a:pt x="27" y="68"/>
                  <a:pt x="27" y="68"/>
                  <a:pt x="27" y="68"/>
                </a:cubicBezTo>
                <a:cubicBezTo>
                  <a:pt x="31" y="71"/>
                  <a:pt x="31" y="71"/>
                  <a:pt x="31" y="71"/>
                </a:cubicBezTo>
                <a:cubicBezTo>
                  <a:pt x="29" y="73"/>
                  <a:pt x="26" y="75"/>
                  <a:pt x="25" y="77"/>
                </a:cubicBezTo>
                <a:cubicBezTo>
                  <a:pt x="23" y="79"/>
                  <a:pt x="21" y="81"/>
                  <a:pt x="20" y="83"/>
                </a:cubicBezTo>
                <a:cubicBezTo>
                  <a:pt x="19" y="84"/>
                  <a:pt x="18" y="86"/>
                  <a:pt x="17" y="88"/>
                </a:cubicBezTo>
                <a:cubicBezTo>
                  <a:pt x="17" y="90"/>
                  <a:pt x="16" y="92"/>
                  <a:pt x="16" y="93"/>
                </a:cubicBezTo>
                <a:cubicBezTo>
                  <a:pt x="16" y="95"/>
                  <a:pt x="16" y="97"/>
                  <a:pt x="17" y="99"/>
                </a:cubicBezTo>
                <a:cubicBezTo>
                  <a:pt x="18" y="101"/>
                  <a:pt x="20" y="102"/>
                  <a:pt x="22" y="104"/>
                </a:cubicBezTo>
                <a:cubicBezTo>
                  <a:pt x="24" y="105"/>
                  <a:pt x="26" y="106"/>
                  <a:pt x="29" y="107"/>
                </a:cubicBezTo>
                <a:cubicBezTo>
                  <a:pt x="32" y="107"/>
                  <a:pt x="34" y="107"/>
                  <a:pt x="37" y="106"/>
                </a:cubicBezTo>
                <a:cubicBezTo>
                  <a:pt x="43" y="105"/>
                  <a:pt x="48" y="102"/>
                  <a:pt x="51" y="99"/>
                </a:cubicBezTo>
                <a:cubicBezTo>
                  <a:pt x="55" y="95"/>
                  <a:pt x="57" y="90"/>
                  <a:pt x="59" y="86"/>
                </a:cubicBezTo>
                <a:cubicBezTo>
                  <a:pt x="60" y="81"/>
                  <a:pt x="61" y="76"/>
                  <a:pt x="62" y="71"/>
                </a:cubicBezTo>
                <a:cubicBezTo>
                  <a:pt x="62" y="66"/>
                  <a:pt x="62" y="62"/>
                  <a:pt x="63" y="58"/>
                </a:cubicBezTo>
                <a:cubicBezTo>
                  <a:pt x="63" y="52"/>
                  <a:pt x="64" y="46"/>
                  <a:pt x="66" y="41"/>
                </a:cubicBezTo>
                <a:cubicBezTo>
                  <a:pt x="68" y="35"/>
                  <a:pt x="70" y="30"/>
                  <a:pt x="72" y="26"/>
                </a:cubicBezTo>
                <a:cubicBezTo>
                  <a:pt x="75" y="22"/>
                  <a:pt x="78" y="18"/>
                  <a:pt x="82" y="15"/>
                </a:cubicBezTo>
                <a:cubicBezTo>
                  <a:pt x="85" y="12"/>
                  <a:pt x="89" y="9"/>
                  <a:pt x="93" y="6"/>
                </a:cubicBezTo>
                <a:cubicBezTo>
                  <a:pt x="99" y="3"/>
                  <a:pt x="105" y="1"/>
                  <a:pt x="111" y="0"/>
                </a:cubicBezTo>
                <a:cubicBezTo>
                  <a:pt x="116" y="0"/>
                  <a:pt x="122" y="2"/>
                  <a:pt x="129" y="6"/>
                </a:cubicBezTo>
                <a:cubicBezTo>
                  <a:pt x="131" y="7"/>
                  <a:pt x="132" y="9"/>
                  <a:pt x="133" y="11"/>
                </a:cubicBezTo>
                <a:cubicBezTo>
                  <a:pt x="134" y="13"/>
                  <a:pt x="134" y="15"/>
                  <a:pt x="135" y="16"/>
                </a:cubicBezTo>
                <a:cubicBezTo>
                  <a:pt x="136" y="18"/>
                  <a:pt x="136" y="19"/>
                  <a:pt x="137" y="19"/>
                </a:cubicBezTo>
                <a:cubicBezTo>
                  <a:pt x="138" y="19"/>
                  <a:pt x="139" y="18"/>
                  <a:pt x="142" y="17"/>
                </a:cubicBezTo>
                <a:cubicBezTo>
                  <a:pt x="146" y="20"/>
                  <a:pt x="146" y="20"/>
                  <a:pt x="146" y="20"/>
                </a:cubicBezTo>
                <a:cubicBezTo>
                  <a:pt x="120" y="44"/>
                  <a:pt x="120" y="44"/>
                  <a:pt x="120" y="44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21" y="37"/>
                  <a:pt x="124" y="33"/>
                  <a:pt x="126" y="29"/>
                </a:cubicBezTo>
                <a:cubicBezTo>
                  <a:pt x="128" y="26"/>
                  <a:pt x="130" y="23"/>
                  <a:pt x="130" y="19"/>
                </a:cubicBezTo>
                <a:cubicBezTo>
                  <a:pt x="131" y="15"/>
                  <a:pt x="129" y="12"/>
                  <a:pt x="125" y="10"/>
                </a:cubicBezTo>
                <a:cubicBezTo>
                  <a:pt x="123" y="8"/>
                  <a:pt x="120" y="7"/>
                  <a:pt x="118" y="7"/>
                </a:cubicBezTo>
                <a:cubicBezTo>
                  <a:pt x="115" y="6"/>
                  <a:pt x="112" y="6"/>
                  <a:pt x="110" y="7"/>
                </a:cubicBezTo>
                <a:cubicBezTo>
                  <a:pt x="104" y="8"/>
                  <a:pt x="99" y="10"/>
                  <a:pt x="96" y="14"/>
                </a:cubicBezTo>
                <a:cubicBezTo>
                  <a:pt x="93" y="17"/>
                  <a:pt x="90" y="21"/>
                  <a:pt x="89" y="25"/>
                </a:cubicBezTo>
                <a:cubicBezTo>
                  <a:pt x="87" y="29"/>
                  <a:pt x="86" y="33"/>
                  <a:pt x="86" y="38"/>
                </a:cubicBezTo>
                <a:cubicBezTo>
                  <a:pt x="86" y="42"/>
                  <a:pt x="85" y="46"/>
                  <a:pt x="85" y="50"/>
                </a:cubicBezTo>
                <a:close/>
              </a:path>
            </a:pathLst>
          </a:custGeom>
          <a:solidFill>
            <a:srgbClr val="BF4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Freeform 63"/>
          <p:cNvSpPr>
            <a:spLocks/>
          </p:cNvSpPr>
          <p:nvPr/>
        </p:nvSpPr>
        <p:spPr bwMode="auto">
          <a:xfrm>
            <a:off x="11342043" y="701789"/>
            <a:ext cx="274174" cy="232688"/>
          </a:xfrm>
          <a:custGeom>
            <a:avLst/>
            <a:gdLst>
              <a:gd name="T0" fmla="*/ 111 w 144"/>
              <a:gd name="T1" fmla="*/ 13 h 123"/>
              <a:gd name="T2" fmla="*/ 107 w 144"/>
              <a:gd name="T3" fmla="*/ 16 h 123"/>
              <a:gd name="T4" fmla="*/ 105 w 144"/>
              <a:gd name="T5" fmla="*/ 15 h 123"/>
              <a:gd name="T6" fmla="*/ 102 w 144"/>
              <a:gd name="T7" fmla="*/ 15 h 123"/>
              <a:gd name="T8" fmla="*/ 99 w 144"/>
              <a:gd name="T9" fmla="*/ 18 h 123"/>
              <a:gd name="T10" fmla="*/ 93 w 144"/>
              <a:gd name="T11" fmla="*/ 23 h 123"/>
              <a:gd name="T12" fmla="*/ 80 w 144"/>
              <a:gd name="T13" fmla="*/ 35 h 123"/>
              <a:gd name="T14" fmla="*/ 63 w 144"/>
              <a:gd name="T15" fmla="*/ 51 h 123"/>
              <a:gd name="T16" fmla="*/ 46 w 144"/>
              <a:gd name="T17" fmla="*/ 68 h 123"/>
              <a:gd name="T18" fmla="*/ 31 w 144"/>
              <a:gd name="T19" fmla="*/ 82 h 123"/>
              <a:gd name="T20" fmla="*/ 24 w 144"/>
              <a:gd name="T21" fmla="*/ 88 h 123"/>
              <a:gd name="T22" fmla="*/ 11 w 144"/>
              <a:gd name="T23" fmla="*/ 105 h 123"/>
              <a:gd name="T24" fmla="*/ 14 w 144"/>
              <a:gd name="T25" fmla="*/ 115 h 123"/>
              <a:gd name="T26" fmla="*/ 14 w 144"/>
              <a:gd name="T27" fmla="*/ 115 h 123"/>
              <a:gd name="T28" fmla="*/ 14 w 144"/>
              <a:gd name="T29" fmla="*/ 115 h 123"/>
              <a:gd name="T30" fmla="*/ 27 w 144"/>
              <a:gd name="T31" fmla="*/ 116 h 123"/>
              <a:gd name="T32" fmla="*/ 46 w 144"/>
              <a:gd name="T33" fmla="*/ 103 h 123"/>
              <a:gd name="T34" fmla="*/ 57 w 144"/>
              <a:gd name="T35" fmla="*/ 92 h 123"/>
              <a:gd name="T36" fmla="*/ 65 w 144"/>
              <a:gd name="T37" fmla="*/ 85 h 123"/>
              <a:gd name="T38" fmla="*/ 121 w 144"/>
              <a:gd name="T39" fmla="*/ 32 h 123"/>
              <a:gd name="T40" fmla="*/ 123 w 144"/>
              <a:gd name="T41" fmla="*/ 29 h 123"/>
              <a:gd name="T42" fmla="*/ 123 w 144"/>
              <a:gd name="T43" fmla="*/ 27 h 123"/>
              <a:gd name="T44" fmla="*/ 121 w 144"/>
              <a:gd name="T45" fmla="*/ 25 h 123"/>
              <a:gd name="T46" fmla="*/ 124 w 144"/>
              <a:gd name="T47" fmla="*/ 22 h 123"/>
              <a:gd name="T48" fmla="*/ 144 w 144"/>
              <a:gd name="T49" fmla="*/ 35 h 123"/>
              <a:gd name="T50" fmla="*/ 141 w 144"/>
              <a:gd name="T51" fmla="*/ 38 h 123"/>
              <a:gd name="T52" fmla="*/ 139 w 144"/>
              <a:gd name="T53" fmla="*/ 37 h 123"/>
              <a:gd name="T54" fmla="*/ 136 w 144"/>
              <a:gd name="T55" fmla="*/ 37 h 123"/>
              <a:gd name="T56" fmla="*/ 132 w 144"/>
              <a:gd name="T57" fmla="*/ 40 h 123"/>
              <a:gd name="T58" fmla="*/ 53 w 144"/>
              <a:gd name="T59" fmla="*/ 114 h 123"/>
              <a:gd name="T60" fmla="*/ 43 w 144"/>
              <a:gd name="T61" fmla="*/ 121 h 123"/>
              <a:gd name="T62" fmla="*/ 31 w 144"/>
              <a:gd name="T63" fmla="*/ 123 h 123"/>
              <a:gd name="T64" fmla="*/ 20 w 144"/>
              <a:gd name="T65" fmla="*/ 122 h 123"/>
              <a:gd name="T66" fmla="*/ 11 w 144"/>
              <a:gd name="T67" fmla="*/ 118 h 123"/>
              <a:gd name="T68" fmla="*/ 4 w 144"/>
              <a:gd name="T69" fmla="*/ 112 h 123"/>
              <a:gd name="T70" fmla="*/ 1 w 144"/>
              <a:gd name="T71" fmla="*/ 104 h 123"/>
              <a:gd name="T72" fmla="*/ 2 w 144"/>
              <a:gd name="T73" fmla="*/ 94 h 123"/>
              <a:gd name="T74" fmla="*/ 9 w 144"/>
              <a:gd name="T75" fmla="*/ 85 h 123"/>
              <a:gd name="T76" fmla="*/ 13 w 144"/>
              <a:gd name="T77" fmla="*/ 81 h 123"/>
              <a:gd name="T78" fmla="*/ 22 w 144"/>
              <a:gd name="T79" fmla="*/ 72 h 123"/>
              <a:gd name="T80" fmla="*/ 35 w 144"/>
              <a:gd name="T81" fmla="*/ 60 h 123"/>
              <a:gd name="T82" fmla="*/ 49 w 144"/>
              <a:gd name="T83" fmla="*/ 47 h 123"/>
              <a:gd name="T84" fmla="*/ 63 w 144"/>
              <a:gd name="T85" fmla="*/ 33 h 123"/>
              <a:gd name="T86" fmla="*/ 75 w 144"/>
              <a:gd name="T87" fmla="*/ 22 h 123"/>
              <a:gd name="T88" fmla="*/ 84 w 144"/>
              <a:gd name="T89" fmla="*/ 14 h 123"/>
              <a:gd name="T90" fmla="*/ 87 w 144"/>
              <a:gd name="T91" fmla="*/ 10 h 123"/>
              <a:gd name="T92" fmla="*/ 90 w 144"/>
              <a:gd name="T93" fmla="*/ 7 h 123"/>
              <a:gd name="T94" fmla="*/ 89 w 144"/>
              <a:gd name="T95" fmla="*/ 5 h 123"/>
              <a:gd name="T96" fmla="*/ 87 w 144"/>
              <a:gd name="T97" fmla="*/ 3 h 123"/>
              <a:gd name="T98" fmla="*/ 91 w 144"/>
              <a:gd name="T99" fmla="*/ 0 h 123"/>
              <a:gd name="T100" fmla="*/ 111 w 144"/>
              <a:gd name="T101" fmla="*/ 13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4" h="123">
                <a:moveTo>
                  <a:pt x="111" y="13"/>
                </a:moveTo>
                <a:cubicBezTo>
                  <a:pt x="107" y="16"/>
                  <a:pt x="107" y="16"/>
                  <a:pt x="107" y="16"/>
                </a:cubicBezTo>
                <a:cubicBezTo>
                  <a:pt x="107" y="16"/>
                  <a:pt x="106" y="15"/>
                  <a:pt x="105" y="15"/>
                </a:cubicBezTo>
                <a:cubicBezTo>
                  <a:pt x="104" y="15"/>
                  <a:pt x="103" y="15"/>
                  <a:pt x="102" y="15"/>
                </a:cubicBezTo>
                <a:cubicBezTo>
                  <a:pt x="101" y="16"/>
                  <a:pt x="100" y="16"/>
                  <a:pt x="99" y="18"/>
                </a:cubicBezTo>
                <a:cubicBezTo>
                  <a:pt x="98" y="18"/>
                  <a:pt x="97" y="20"/>
                  <a:pt x="93" y="23"/>
                </a:cubicBezTo>
                <a:cubicBezTo>
                  <a:pt x="90" y="26"/>
                  <a:pt x="85" y="30"/>
                  <a:pt x="80" y="35"/>
                </a:cubicBezTo>
                <a:cubicBezTo>
                  <a:pt x="75" y="40"/>
                  <a:pt x="69" y="45"/>
                  <a:pt x="63" y="51"/>
                </a:cubicBezTo>
                <a:cubicBezTo>
                  <a:pt x="57" y="57"/>
                  <a:pt x="51" y="63"/>
                  <a:pt x="46" y="68"/>
                </a:cubicBezTo>
                <a:cubicBezTo>
                  <a:pt x="40" y="73"/>
                  <a:pt x="35" y="78"/>
                  <a:pt x="31" y="82"/>
                </a:cubicBezTo>
                <a:cubicBezTo>
                  <a:pt x="27" y="85"/>
                  <a:pt x="25" y="88"/>
                  <a:pt x="24" y="88"/>
                </a:cubicBezTo>
                <a:cubicBezTo>
                  <a:pt x="16" y="96"/>
                  <a:pt x="12" y="101"/>
                  <a:pt x="11" y="105"/>
                </a:cubicBezTo>
                <a:cubicBezTo>
                  <a:pt x="9" y="110"/>
                  <a:pt x="10" y="113"/>
                  <a:pt x="14" y="115"/>
                </a:cubicBezTo>
                <a:cubicBezTo>
                  <a:pt x="14" y="115"/>
                  <a:pt x="14" y="115"/>
                  <a:pt x="14" y="115"/>
                </a:cubicBezTo>
                <a:cubicBezTo>
                  <a:pt x="14" y="115"/>
                  <a:pt x="14" y="115"/>
                  <a:pt x="14" y="115"/>
                </a:cubicBezTo>
                <a:cubicBezTo>
                  <a:pt x="18" y="117"/>
                  <a:pt x="22" y="118"/>
                  <a:pt x="27" y="116"/>
                </a:cubicBezTo>
                <a:cubicBezTo>
                  <a:pt x="32" y="114"/>
                  <a:pt x="38" y="110"/>
                  <a:pt x="46" y="103"/>
                </a:cubicBezTo>
                <a:cubicBezTo>
                  <a:pt x="57" y="92"/>
                  <a:pt x="57" y="92"/>
                  <a:pt x="57" y="92"/>
                </a:cubicBezTo>
                <a:cubicBezTo>
                  <a:pt x="60" y="90"/>
                  <a:pt x="62" y="87"/>
                  <a:pt x="65" y="85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2" y="31"/>
                  <a:pt x="123" y="30"/>
                  <a:pt x="123" y="29"/>
                </a:cubicBezTo>
                <a:cubicBezTo>
                  <a:pt x="123" y="28"/>
                  <a:pt x="123" y="27"/>
                  <a:pt x="123" y="27"/>
                </a:cubicBezTo>
                <a:cubicBezTo>
                  <a:pt x="123" y="26"/>
                  <a:pt x="122" y="26"/>
                  <a:pt x="121" y="25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0" y="38"/>
                  <a:pt x="139" y="37"/>
                  <a:pt x="139" y="37"/>
                </a:cubicBezTo>
                <a:cubicBezTo>
                  <a:pt x="138" y="37"/>
                  <a:pt x="137" y="37"/>
                  <a:pt x="136" y="37"/>
                </a:cubicBezTo>
                <a:cubicBezTo>
                  <a:pt x="135" y="37"/>
                  <a:pt x="134" y="38"/>
                  <a:pt x="132" y="40"/>
                </a:cubicBezTo>
                <a:cubicBezTo>
                  <a:pt x="53" y="114"/>
                  <a:pt x="53" y="114"/>
                  <a:pt x="53" y="114"/>
                </a:cubicBezTo>
                <a:cubicBezTo>
                  <a:pt x="50" y="117"/>
                  <a:pt x="47" y="119"/>
                  <a:pt x="43" y="121"/>
                </a:cubicBezTo>
                <a:cubicBezTo>
                  <a:pt x="39" y="122"/>
                  <a:pt x="35" y="123"/>
                  <a:pt x="31" y="123"/>
                </a:cubicBezTo>
                <a:cubicBezTo>
                  <a:pt x="27" y="123"/>
                  <a:pt x="23" y="123"/>
                  <a:pt x="20" y="122"/>
                </a:cubicBezTo>
                <a:cubicBezTo>
                  <a:pt x="16" y="121"/>
                  <a:pt x="13" y="120"/>
                  <a:pt x="11" y="118"/>
                </a:cubicBezTo>
                <a:cubicBezTo>
                  <a:pt x="8" y="117"/>
                  <a:pt x="6" y="115"/>
                  <a:pt x="4" y="112"/>
                </a:cubicBezTo>
                <a:cubicBezTo>
                  <a:pt x="2" y="109"/>
                  <a:pt x="1" y="107"/>
                  <a:pt x="1" y="104"/>
                </a:cubicBezTo>
                <a:cubicBezTo>
                  <a:pt x="0" y="100"/>
                  <a:pt x="1" y="97"/>
                  <a:pt x="2" y="94"/>
                </a:cubicBezTo>
                <a:cubicBezTo>
                  <a:pt x="3" y="91"/>
                  <a:pt x="5" y="88"/>
                  <a:pt x="9" y="85"/>
                </a:cubicBezTo>
                <a:cubicBezTo>
                  <a:pt x="9" y="85"/>
                  <a:pt x="10" y="83"/>
                  <a:pt x="13" y="81"/>
                </a:cubicBezTo>
                <a:cubicBezTo>
                  <a:pt x="15" y="79"/>
                  <a:pt x="18" y="76"/>
                  <a:pt x="22" y="72"/>
                </a:cubicBezTo>
                <a:cubicBezTo>
                  <a:pt x="26" y="69"/>
                  <a:pt x="30" y="65"/>
                  <a:pt x="35" y="60"/>
                </a:cubicBezTo>
                <a:cubicBezTo>
                  <a:pt x="39" y="56"/>
                  <a:pt x="44" y="51"/>
                  <a:pt x="49" y="47"/>
                </a:cubicBezTo>
                <a:cubicBezTo>
                  <a:pt x="54" y="42"/>
                  <a:pt x="58" y="38"/>
                  <a:pt x="63" y="33"/>
                </a:cubicBezTo>
                <a:cubicBezTo>
                  <a:pt x="68" y="29"/>
                  <a:pt x="72" y="25"/>
                  <a:pt x="75" y="22"/>
                </a:cubicBezTo>
                <a:cubicBezTo>
                  <a:pt x="79" y="18"/>
                  <a:pt x="82" y="16"/>
                  <a:pt x="84" y="14"/>
                </a:cubicBezTo>
                <a:cubicBezTo>
                  <a:pt x="86" y="12"/>
                  <a:pt x="87" y="11"/>
                  <a:pt x="87" y="10"/>
                </a:cubicBezTo>
                <a:cubicBezTo>
                  <a:pt x="89" y="9"/>
                  <a:pt x="90" y="8"/>
                  <a:pt x="90" y="7"/>
                </a:cubicBezTo>
                <a:cubicBezTo>
                  <a:pt x="90" y="6"/>
                  <a:pt x="90" y="5"/>
                  <a:pt x="89" y="5"/>
                </a:cubicBezTo>
                <a:cubicBezTo>
                  <a:pt x="89" y="4"/>
                  <a:pt x="89" y="4"/>
                  <a:pt x="87" y="3"/>
                </a:cubicBezTo>
                <a:cubicBezTo>
                  <a:pt x="91" y="0"/>
                  <a:pt x="91" y="0"/>
                  <a:pt x="91" y="0"/>
                </a:cubicBezTo>
                <a:lnTo>
                  <a:pt x="111" y="13"/>
                </a:lnTo>
                <a:close/>
              </a:path>
            </a:pathLst>
          </a:custGeom>
          <a:solidFill>
            <a:srgbClr val="BF4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64"/>
          <p:cNvSpPr>
            <a:spLocks noEditPoints="1"/>
          </p:cNvSpPr>
          <p:nvPr/>
        </p:nvSpPr>
        <p:spPr bwMode="auto">
          <a:xfrm>
            <a:off x="11432232" y="777548"/>
            <a:ext cx="268764" cy="214650"/>
          </a:xfrm>
          <a:custGeom>
            <a:avLst/>
            <a:gdLst>
              <a:gd name="T0" fmla="*/ 133 w 142"/>
              <a:gd name="T1" fmla="*/ 53 h 113"/>
              <a:gd name="T2" fmla="*/ 126 w 142"/>
              <a:gd name="T3" fmla="*/ 61 h 113"/>
              <a:gd name="T4" fmla="*/ 117 w 142"/>
              <a:gd name="T5" fmla="*/ 68 h 113"/>
              <a:gd name="T6" fmla="*/ 108 w 142"/>
              <a:gd name="T7" fmla="*/ 74 h 113"/>
              <a:gd name="T8" fmla="*/ 96 w 142"/>
              <a:gd name="T9" fmla="*/ 78 h 113"/>
              <a:gd name="T10" fmla="*/ 83 w 142"/>
              <a:gd name="T11" fmla="*/ 77 h 113"/>
              <a:gd name="T12" fmla="*/ 71 w 142"/>
              <a:gd name="T13" fmla="*/ 72 h 113"/>
              <a:gd name="T14" fmla="*/ 62 w 142"/>
              <a:gd name="T15" fmla="*/ 67 h 113"/>
              <a:gd name="T16" fmla="*/ 24 w 142"/>
              <a:gd name="T17" fmla="*/ 103 h 113"/>
              <a:gd name="T18" fmla="*/ 22 w 142"/>
              <a:gd name="T19" fmla="*/ 106 h 113"/>
              <a:gd name="T20" fmla="*/ 22 w 142"/>
              <a:gd name="T21" fmla="*/ 108 h 113"/>
              <a:gd name="T22" fmla="*/ 24 w 142"/>
              <a:gd name="T23" fmla="*/ 109 h 113"/>
              <a:gd name="T24" fmla="*/ 20 w 142"/>
              <a:gd name="T25" fmla="*/ 113 h 113"/>
              <a:gd name="T26" fmla="*/ 0 w 142"/>
              <a:gd name="T27" fmla="*/ 100 h 113"/>
              <a:gd name="T28" fmla="*/ 4 w 142"/>
              <a:gd name="T29" fmla="*/ 96 h 113"/>
              <a:gd name="T30" fmla="*/ 6 w 142"/>
              <a:gd name="T31" fmla="*/ 98 h 113"/>
              <a:gd name="T32" fmla="*/ 9 w 142"/>
              <a:gd name="T33" fmla="*/ 98 h 113"/>
              <a:gd name="T34" fmla="*/ 12 w 142"/>
              <a:gd name="T35" fmla="*/ 95 h 113"/>
              <a:gd name="T36" fmla="*/ 102 w 142"/>
              <a:gd name="T37" fmla="*/ 11 h 113"/>
              <a:gd name="T38" fmla="*/ 105 w 142"/>
              <a:gd name="T39" fmla="*/ 7 h 113"/>
              <a:gd name="T40" fmla="*/ 104 w 142"/>
              <a:gd name="T41" fmla="*/ 5 h 113"/>
              <a:gd name="T42" fmla="*/ 102 w 142"/>
              <a:gd name="T43" fmla="*/ 4 h 113"/>
              <a:gd name="T44" fmla="*/ 106 w 142"/>
              <a:gd name="T45" fmla="*/ 0 h 113"/>
              <a:gd name="T46" fmla="*/ 130 w 142"/>
              <a:gd name="T47" fmla="*/ 16 h 113"/>
              <a:gd name="T48" fmla="*/ 139 w 142"/>
              <a:gd name="T49" fmla="*/ 25 h 113"/>
              <a:gd name="T50" fmla="*/ 142 w 142"/>
              <a:gd name="T51" fmla="*/ 35 h 113"/>
              <a:gd name="T52" fmla="*/ 140 w 142"/>
              <a:gd name="T53" fmla="*/ 44 h 113"/>
              <a:gd name="T54" fmla="*/ 133 w 142"/>
              <a:gd name="T55" fmla="*/ 53 h 113"/>
              <a:gd name="T56" fmla="*/ 125 w 142"/>
              <a:gd name="T57" fmla="*/ 42 h 113"/>
              <a:gd name="T58" fmla="*/ 130 w 142"/>
              <a:gd name="T59" fmla="*/ 35 h 113"/>
              <a:gd name="T60" fmla="*/ 131 w 142"/>
              <a:gd name="T61" fmla="*/ 29 h 113"/>
              <a:gd name="T62" fmla="*/ 130 w 142"/>
              <a:gd name="T63" fmla="*/ 24 h 113"/>
              <a:gd name="T64" fmla="*/ 127 w 142"/>
              <a:gd name="T65" fmla="*/ 20 h 113"/>
              <a:gd name="T66" fmla="*/ 118 w 142"/>
              <a:gd name="T67" fmla="*/ 14 h 113"/>
              <a:gd name="T68" fmla="*/ 66 w 142"/>
              <a:gd name="T69" fmla="*/ 63 h 113"/>
              <a:gd name="T70" fmla="*/ 76 w 142"/>
              <a:gd name="T71" fmla="*/ 69 h 113"/>
              <a:gd name="T72" fmla="*/ 80 w 142"/>
              <a:gd name="T73" fmla="*/ 71 h 113"/>
              <a:gd name="T74" fmla="*/ 87 w 142"/>
              <a:gd name="T75" fmla="*/ 71 h 113"/>
              <a:gd name="T76" fmla="*/ 95 w 142"/>
              <a:gd name="T77" fmla="*/ 69 h 113"/>
              <a:gd name="T78" fmla="*/ 103 w 142"/>
              <a:gd name="T79" fmla="*/ 63 h 113"/>
              <a:gd name="T80" fmla="*/ 125 w 142"/>
              <a:gd name="T81" fmla="*/ 4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2" h="113">
                <a:moveTo>
                  <a:pt x="133" y="53"/>
                </a:moveTo>
                <a:cubicBezTo>
                  <a:pt x="131" y="55"/>
                  <a:pt x="129" y="58"/>
                  <a:pt x="126" y="61"/>
                </a:cubicBezTo>
                <a:cubicBezTo>
                  <a:pt x="123" y="63"/>
                  <a:pt x="120" y="66"/>
                  <a:pt x="117" y="68"/>
                </a:cubicBezTo>
                <a:cubicBezTo>
                  <a:pt x="115" y="70"/>
                  <a:pt x="112" y="73"/>
                  <a:pt x="108" y="74"/>
                </a:cubicBezTo>
                <a:cubicBezTo>
                  <a:pt x="104" y="76"/>
                  <a:pt x="100" y="77"/>
                  <a:pt x="96" y="78"/>
                </a:cubicBezTo>
                <a:cubicBezTo>
                  <a:pt x="92" y="79"/>
                  <a:pt x="88" y="78"/>
                  <a:pt x="83" y="77"/>
                </a:cubicBezTo>
                <a:cubicBezTo>
                  <a:pt x="79" y="76"/>
                  <a:pt x="75" y="75"/>
                  <a:pt x="71" y="72"/>
                </a:cubicBezTo>
                <a:cubicBezTo>
                  <a:pt x="62" y="67"/>
                  <a:pt x="62" y="67"/>
                  <a:pt x="62" y="67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3" y="104"/>
                  <a:pt x="22" y="105"/>
                  <a:pt x="22" y="106"/>
                </a:cubicBezTo>
                <a:cubicBezTo>
                  <a:pt x="21" y="107"/>
                  <a:pt x="21" y="108"/>
                  <a:pt x="22" y="108"/>
                </a:cubicBezTo>
                <a:cubicBezTo>
                  <a:pt x="22" y="109"/>
                  <a:pt x="23" y="109"/>
                  <a:pt x="24" y="109"/>
                </a:cubicBezTo>
                <a:cubicBezTo>
                  <a:pt x="20" y="113"/>
                  <a:pt x="20" y="113"/>
                  <a:pt x="20" y="113"/>
                </a:cubicBezTo>
                <a:cubicBezTo>
                  <a:pt x="0" y="100"/>
                  <a:pt x="0" y="100"/>
                  <a:pt x="0" y="100"/>
                </a:cubicBezTo>
                <a:cubicBezTo>
                  <a:pt x="4" y="96"/>
                  <a:pt x="4" y="96"/>
                  <a:pt x="4" y="96"/>
                </a:cubicBezTo>
                <a:cubicBezTo>
                  <a:pt x="4" y="97"/>
                  <a:pt x="5" y="98"/>
                  <a:pt x="6" y="98"/>
                </a:cubicBezTo>
                <a:cubicBezTo>
                  <a:pt x="7" y="98"/>
                  <a:pt x="7" y="98"/>
                  <a:pt x="9" y="98"/>
                </a:cubicBezTo>
                <a:cubicBezTo>
                  <a:pt x="10" y="98"/>
                  <a:pt x="11" y="97"/>
                  <a:pt x="12" y="95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104" y="9"/>
                  <a:pt x="104" y="8"/>
                  <a:pt x="105" y="7"/>
                </a:cubicBezTo>
                <a:cubicBezTo>
                  <a:pt x="105" y="6"/>
                  <a:pt x="104" y="6"/>
                  <a:pt x="104" y="5"/>
                </a:cubicBezTo>
                <a:cubicBezTo>
                  <a:pt x="104" y="5"/>
                  <a:pt x="103" y="4"/>
                  <a:pt x="102" y="4"/>
                </a:cubicBezTo>
                <a:cubicBezTo>
                  <a:pt x="106" y="0"/>
                  <a:pt x="106" y="0"/>
                  <a:pt x="106" y="0"/>
                </a:cubicBezTo>
                <a:cubicBezTo>
                  <a:pt x="130" y="16"/>
                  <a:pt x="130" y="16"/>
                  <a:pt x="130" y="16"/>
                </a:cubicBezTo>
                <a:cubicBezTo>
                  <a:pt x="134" y="19"/>
                  <a:pt x="137" y="22"/>
                  <a:pt x="139" y="25"/>
                </a:cubicBezTo>
                <a:cubicBezTo>
                  <a:pt x="141" y="28"/>
                  <a:pt x="142" y="31"/>
                  <a:pt x="142" y="35"/>
                </a:cubicBezTo>
                <a:cubicBezTo>
                  <a:pt x="142" y="38"/>
                  <a:pt x="141" y="41"/>
                  <a:pt x="140" y="44"/>
                </a:cubicBezTo>
                <a:cubicBezTo>
                  <a:pt x="138" y="47"/>
                  <a:pt x="136" y="50"/>
                  <a:pt x="133" y="53"/>
                </a:cubicBezTo>
                <a:close/>
                <a:moveTo>
                  <a:pt x="125" y="42"/>
                </a:moveTo>
                <a:cubicBezTo>
                  <a:pt x="127" y="40"/>
                  <a:pt x="129" y="37"/>
                  <a:pt x="130" y="35"/>
                </a:cubicBezTo>
                <a:cubicBezTo>
                  <a:pt x="131" y="33"/>
                  <a:pt x="131" y="30"/>
                  <a:pt x="131" y="29"/>
                </a:cubicBezTo>
                <a:cubicBezTo>
                  <a:pt x="131" y="27"/>
                  <a:pt x="131" y="25"/>
                  <a:pt x="130" y="24"/>
                </a:cubicBezTo>
                <a:cubicBezTo>
                  <a:pt x="129" y="22"/>
                  <a:pt x="128" y="21"/>
                  <a:pt x="127" y="20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66" y="63"/>
                  <a:pt x="66" y="63"/>
                  <a:pt x="66" y="63"/>
                </a:cubicBezTo>
                <a:cubicBezTo>
                  <a:pt x="76" y="69"/>
                  <a:pt x="76" y="69"/>
                  <a:pt x="76" y="69"/>
                </a:cubicBezTo>
                <a:cubicBezTo>
                  <a:pt x="77" y="70"/>
                  <a:pt x="78" y="70"/>
                  <a:pt x="80" y="71"/>
                </a:cubicBezTo>
                <a:cubicBezTo>
                  <a:pt x="82" y="71"/>
                  <a:pt x="84" y="71"/>
                  <a:pt x="87" y="71"/>
                </a:cubicBezTo>
                <a:cubicBezTo>
                  <a:pt x="89" y="70"/>
                  <a:pt x="92" y="70"/>
                  <a:pt x="95" y="69"/>
                </a:cubicBezTo>
                <a:cubicBezTo>
                  <a:pt x="97" y="68"/>
                  <a:pt x="100" y="66"/>
                  <a:pt x="103" y="63"/>
                </a:cubicBezTo>
                <a:lnTo>
                  <a:pt x="125" y="42"/>
                </a:lnTo>
                <a:close/>
              </a:path>
            </a:pathLst>
          </a:custGeom>
          <a:solidFill>
            <a:srgbClr val="BF4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11542263" y="849699"/>
            <a:ext cx="288605" cy="247118"/>
          </a:xfrm>
          <a:custGeom>
            <a:avLst/>
            <a:gdLst>
              <a:gd name="T0" fmla="*/ 62 w 152"/>
              <a:gd name="T1" fmla="*/ 116 h 130"/>
              <a:gd name="T2" fmla="*/ 47 w 152"/>
              <a:gd name="T3" fmla="*/ 130 h 130"/>
              <a:gd name="T4" fmla="*/ 0 w 152"/>
              <a:gd name="T5" fmla="*/ 100 h 130"/>
              <a:gd name="T6" fmla="*/ 4 w 152"/>
              <a:gd name="T7" fmla="*/ 97 h 130"/>
              <a:gd name="T8" fmla="*/ 6 w 152"/>
              <a:gd name="T9" fmla="*/ 98 h 130"/>
              <a:gd name="T10" fmla="*/ 9 w 152"/>
              <a:gd name="T11" fmla="*/ 98 h 130"/>
              <a:gd name="T12" fmla="*/ 13 w 152"/>
              <a:gd name="T13" fmla="*/ 95 h 130"/>
              <a:gd name="T14" fmla="*/ 102 w 152"/>
              <a:gd name="T15" fmla="*/ 11 h 130"/>
              <a:gd name="T16" fmla="*/ 105 w 152"/>
              <a:gd name="T17" fmla="*/ 7 h 130"/>
              <a:gd name="T18" fmla="*/ 105 w 152"/>
              <a:gd name="T19" fmla="*/ 5 h 130"/>
              <a:gd name="T20" fmla="*/ 103 w 152"/>
              <a:gd name="T21" fmla="*/ 4 h 130"/>
              <a:gd name="T22" fmla="*/ 106 w 152"/>
              <a:gd name="T23" fmla="*/ 0 h 130"/>
              <a:gd name="T24" fmla="*/ 152 w 152"/>
              <a:gd name="T25" fmla="*/ 31 h 130"/>
              <a:gd name="T26" fmla="*/ 137 w 152"/>
              <a:gd name="T27" fmla="*/ 45 h 130"/>
              <a:gd name="T28" fmla="*/ 132 w 152"/>
              <a:gd name="T29" fmla="*/ 42 h 130"/>
              <a:gd name="T30" fmla="*/ 137 w 152"/>
              <a:gd name="T31" fmla="*/ 36 h 130"/>
              <a:gd name="T32" fmla="*/ 139 w 152"/>
              <a:gd name="T33" fmla="*/ 30 h 130"/>
              <a:gd name="T34" fmla="*/ 136 w 152"/>
              <a:gd name="T35" fmla="*/ 25 h 130"/>
              <a:gd name="T36" fmla="*/ 119 w 152"/>
              <a:gd name="T37" fmla="*/ 14 h 130"/>
              <a:gd name="T38" fmla="*/ 71 w 152"/>
              <a:gd name="T39" fmla="*/ 59 h 130"/>
              <a:gd name="T40" fmla="*/ 82 w 152"/>
              <a:gd name="T41" fmla="*/ 67 h 130"/>
              <a:gd name="T42" fmla="*/ 87 w 152"/>
              <a:gd name="T43" fmla="*/ 68 h 130"/>
              <a:gd name="T44" fmla="*/ 91 w 152"/>
              <a:gd name="T45" fmla="*/ 67 h 130"/>
              <a:gd name="T46" fmla="*/ 95 w 152"/>
              <a:gd name="T47" fmla="*/ 64 h 130"/>
              <a:gd name="T48" fmla="*/ 99 w 152"/>
              <a:gd name="T49" fmla="*/ 66 h 130"/>
              <a:gd name="T50" fmla="*/ 81 w 152"/>
              <a:gd name="T51" fmla="*/ 83 h 130"/>
              <a:gd name="T52" fmla="*/ 77 w 152"/>
              <a:gd name="T53" fmla="*/ 81 h 130"/>
              <a:gd name="T54" fmla="*/ 80 w 152"/>
              <a:gd name="T55" fmla="*/ 77 h 130"/>
              <a:gd name="T56" fmla="*/ 81 w 152"/>
              <a:gd name="T57" fmla="*/ 73 h 130"/>
              <a:gd name="T58" fmla="*/ 78 w 152"/>
              <a:gd name="T59" fmla="*/ 70 h 130"/>
              <a:gd name="T60" fmla="*/ 67 w 152"/>
              <a:gd name="T61" fmla="*/ 63 h 130"/>
              <a:gd name="T62" fmla="*/ 20 w 152"/>
              <a:gd name="T63" fmla="*/ 107 h 130"/>
              <a:gd name="T64" fmla="*/ 37 w 152"/>
              <a:gd name="T65" fmla="*/ 118 h 130"/>
              <a:gd name="T66" fmla="*/ 44 w 152"/>
              <a:gd name="T67" fmla="*/ 120 h 130"/>
              <a:gd name="T68" fmla="*/ 51 w 152"/>
              <a:gd name="T69" fmla="*/ 118 h 130"/>
              <a:gd name="T70" fmla="*/ 58 w 152"/>
              <a:gd name="T71" fmla="*/ 113 h 130"/>
              <a:gd name="T72" fmla="*/ 62 w 152"/>
              <a:gd name="T73" fmla="*/ 116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2" h="130">
                <a:moveTo>
                  <a:pt x="62" y="116"/>
                </a:moveTo>
                <a:cubicBezTo>
                  <a:pt x="47" y="130"/>
                  <a:pt x="47" y="130"/>
                  <a:pt x="47" y="130"/>
                </a:cubicBezTo>
                <a:cubicBezTo>
                  <a:pt x="0" y="100"/>
                  <a:pt x="0" y="100"/>
                  <a:pt x="0" y="100"/>
                </a:cubicBezTo>
                <a:cubicBezTo>
                  <a:pt x="4" y="97"/>
                  <a:pt x="4" y="97"/>
                  <a:pt x="4" y="97"/>
                </a:cubicBezTo>
                <a:cubicBezTo>
                  <a:pt x="5" y="97"/>
                  <a:pt x="5" y="98"/>
                  <a:pt x="6" y="98"/>
                </a:cubicBezTo>
                <a:cubicBezTo>
                  <a:pt x="7" y="98"/>
                  <a:pt x="8" y="98"/>
                  <a:pt x="9" y="98"/>
                </a:cubicBezTo>
                <a:cubicBezTo>
                  <a:pt x="10" y="98"/>
                  <a:pt x="11" y="97"/>
                  <a:pt x="13" y="95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104" y="9"/>
                  <a:pt x="105" y="8"/>
                  <a:pt x="105" y="7"/>
                </a:cubicBezTo>
                <a:cubicBezTo>
                  <a:pt x="105" y="6"/>
                  <a:pt x="105" y="6"/>
                  <a:pt x="105" y="5"/>
                </a:cubicBezTo>
                <a:cubicBezTo>
                  <a:pt x="104" y="5"/>
                  <a:pt x="104" y="4"/>
                  <a:pt x="103" y="4"/>
                </a:cubicBezTo>
                <a:cubicBezTo>
                  <a:pt x="106" y="0"/>
                  <a:pt x="106" y="0"/>
                  <a:pt x="106" y="0"/>
                </a:cubicBezTo>
                <a:cubicBezTo>
                  <a:pt x="152" y="31"/>
                  <a:pt x="152" y="31"/>
                  <a:pt x="152" y="31"/>
                </a:cubicBezTo>
                <a:cubicBezTo>
                  <a:pt x="137" y="45"/>
                  <a:pt x="137" y="45"/>
                  <a:pt x="137" y="45"/>
                </a:cubicBezTo>
                <a:cubicBezTo>
                  <a:pt x="132" y="42"/>
                  <a:pt x="132" y="42"/>
                  <a:pt x="132" y="42"/>
                </a:cubicBezTo>
                <a:cubicBezTo>
                  <a:pt x="135" y="40"/>
                  <a:pt x="136" y="38"/>
                  <a:pt x="137" y="36"/>
                </a:cubicBezTo>
                <a:cubicBezTo>
                  <a:pt x="138" y="34"/>
                  <a:pt x="139" y="32"/>
                  <a:pt x="139" y="30"/>
                </a:cubicBezTo>
                <a:cubicBezTo>
                  <a:pt x="139" y="28"/>
                  <a:pt x="138" y="26"/>
                  <a:pt x="136" y="25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71" y="59"/>
                  <a:pt x="71" y="59"/>
                  <a:pt x="71" y="59"/>
                </a:cubicBezTo>
                <a:cubicBezTo>
                  <a:pt x="82" y="67"/>
                  <a:pt x="82" y="67"/>
                  <a:pt x="82" y="67"/>
                </a:cubicBezTo>
                <a:cubicBezTo>
                  <a:pt x="84" y="67"/>
                  <a:pt x="85" y="68"/>
                  <a:pt x="87" y="68"/>
                </a:cubicBezTo>
                <a:cubicBezTo>
                  <a:pt x="88" y="68"/>
                  <a:pt x="89" y="67"/>
                  <a:pt x="91" y="67"/>
                </a:cubicBezTo>
                <a:cubicBezTo>
                  <a:pt x="92" y="66"/>
                  <a:pt x="94" y="65"/>
                  <a:pt x="95" y="64"/>
                </a:cubicBezTo>
                <a:cubicBezTo>
                  <a:pt x="99" y="66"/>
                  <a:pt x="99" y="66"/>
                  <a:pt x="99" y="66"/>
                </a:cubicBezTo>
                <a:cubicBezTo>
                  <a:pt x="81" y="83"/>
                  <a:pt x="81" y="83"/>
                  <a:pt x="81" y="83"/>
                </a:cubicBezTo>
                <a:cubicBezTo>
                  <a:pt x="77" y="81"/>
                  <a:pt x="77" y="81"/>
                  <a:pt x="77" y="81"/>
                </a:cubicBezTo>
                <a:cubicBezTo>
                  <a:pt x="78" y="79"/>
                  <a:pt x="79" y="78"/>
                  <a:pt x="80" y="77"/>
                </a:cubicBezTo>
                <a:cubicBezTo>
                  <a:pt x="80" y="76"/>
                  <a:pt x="81" y="75"/>
                  <a:pt x="81" y="73"/>
                </a:cubicBezTo>
                <a:cubicBezTo>
                  <a:pt x="81" y="72"/>
                  <a:pt x="80" y="71"/>
                  <a:pt x="78" y="70"/>
                </a:cubicBezTo>
                <a:cubicBezTo>
                  <a:pt x="67" y="63"/>
                  <a:pt x="67" y="63"/>
                  <a:pt x="67" y="63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9" y="120"/>
                  <a:pt x="41" y="120"/>
                  <a:pt x="44" y="120"/>
                </a:cubicBezTo>
                <a:cubicBezTo>
                  <a:pt x="46" y="120"/>
                  <a:pt x="49" y="119"/>
                  <a:pt x="51" y="118"/>
                </a:cubicBezTo>
                <a:cubicBezTo>
                  <a:pt x="53" y="117"/>
                  <a:pt x="55" y="115"/>
                  <a:pt x="58" y="113"/>
                </a:cubicBezTo>
                <a:lnTo>
                  <a:pt x="62" y="116"/>
                </a:lnTo>
                <a:close/>
              </a:path>
            </a:pathLst>
          </a:custGeom>
          <a:solidFill>
            <a:srgbClr val="BF4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Freeform 66"/>
          <p:cNvSpPr>
            <a:spLocks noEditPoints="1"/>
          </p:cNvSpPr>
          <p:nvPr/>
        </p:nvSpPr>
        <p:spPr bwMode="auto">
          <a:xfrm>
            <a:off x="11646883" y="918243"/>
            <a:ext cx="268764" cy="252529"/>
          </a:xfrm>
          <a:custGeom>
            <a:avLst/>
            <a:gdLst>
              <a:gd name="T0" fmla="*/ 52 w 142"/>
              <a:gd name="T1" fmla="*/ 129 h 133"/>
              <a:gd name="T2" fmla="*/ 54 w 142"/>
              <a:gd name="T3" fmla="*/ 130 h 133"/>
              <a:gd name="T4" fmla="*/ 56 w 142"/>
              <a:gd name="T5" fmla="*/ 130 h 133"/>
              <a:gd name="T6" fmla="*/ 53 w 142"/>
              <a:gd name="T7" fmla="*/ 133 h 133"/>
              <a:gd name="T8" fmla="*/ 49 w 142"/>
              <a:gd name="T9" fmla="*/ 133 h 133"/>
              <a:gd name="T10" fmla="*/ 44 w 142"/>
              <a:gd name="T11" fmla="*/ 131 h 133"/>
              <a:gd name="T12" fmla="*/ 41 w 142"/>
              <a:gd name="T13" fmla="*/ 128 h 133"/>
              <a:gd name="T14" fmla="*/ 39 w 142"/>
              <a:gd name="T15" fmla="*/ 123 h 133"/>
              <a:gd name="T16" fmla="*/ 40 w 142"/>
              <a:gd name="T17" fmla="*/ 117 h 133"/>
              <a:gd name="T18" fmla="*/ 45 w 142"/>
              <a:gd name="T19" fmla="*/ 110 h 133"/>
              <a:gd name="T20" fmla="*/ 70 w 142"/>
              <a:gd name="T21" fmla="*/ 87 h 133"/>
              <a:gd name="T22" fmla="*/ 74 w 142"/>
              <a:gd name="T23" fmla="*/ 81 h 133"/>
              <a:gd name="T24" fmla="*/ 74 w 142"/>
              <a:gd name="T25" fmla="*/ 77 h 133"/>
              <a:gd name="T26" fmla="*/ 72 w 142"/>
              <a:gd name="T27" fmla="*/ 73 h 133"/>
              <a:gd name="T28" fmla="*/ 69 w 142"/>
              <a:gd name="T29" fmla="*/ 71 h 133"/>
              <a:gd name="T30" fmla="*/ 63 w 142"/>
              <a:gd name="T31" fmla="*/ 66 h 133"/>
              <a:gd name="T32" fmla="*/ 24 w 142"/>
              <a:gd name="T33" fmla="*/ 103 h 133"/>
              <a:gd name="T34" fmla="*/ 22 w 142"/>
              <a:gd name="T35" fmla="*/ 106 h 133"/>
              <a:gd name="T36" fmla="*/ 22 w 142"/>
              <a:gd name="T37" fmla="*/ 108 h 133"/>
              <a:gd name="T38" fmla="*/ 24 w 142"/>
              <a:gd name="T39" fmla="*/ 109 h 133"/>
              <a:gd name="T40" fmla="*/ 20 w 142"/>
              <a:gd name="T41" fmla="*/ 113 h 133"/>
              <a:gd name="T42" fmla="*/ 0 w 142"/>
              <a:gd name="T43" fmla="*/ 100 h 133"/>
              <a:gd name="T44" fmla="*/ 4 w 142"/>
              <a:gd name="T45" fmla="*/ 96 h 133"/>
              <a:gd name="T46" fmla="*/ 6 w 142"/>
              <a:gd name="T47" fmla="*/ 98 h 133"/>
              <a:gd name="T48" fmla="*/ 9 w 142"/>
              <a:gd name="T49" fmla="*/ 98 h 133"/>
              <a:gd name="T50" fmla="*/ 13 w 142"/>
              <a:gd name="T51" fmla="*/ 95 h 133"/>
              <a:gd name="T52" fmla="*/ 102 w 142"/>
              <a:gd name="T53" fmla="*/ 11 h 133"/>
              <a:gd name="T54" fmla="*/ 105 w 142"/>
              <a:gd name="T55" fmla="*/ 7 h 133"/>
              <a:gd name="T56" fmla="*/ 105 w 142"/>
              <a:gd name="T57" fmla="*/ 5 h 133"/>
              <a:gd name="T58" fmla="*/ 103 w 142"/>
              <a:gd name="T59" fmla="*/ 4 h 133"/>
              <a:gd name="T60" fmla="*/ 106 w 142"/>
              <a:gd name="T61" fmla="*/ 0 h 133"/>
              <a:gd name="T62" fmla="*/ 130 w 142"/>
              <a:gd name="T63" fmla="*/ 16 h 133"/>
              <a:gd name="T64" fmla="*/ 139 w 142"/>
              <a:gd name="T65" fmla="*/ 24 h 133"/>
              <a:gd name="T66" fmla="*/ 142 w 142"/>
              <a:gd name="T67" fmla="*/ 34 h 133"/>
              <a:gd name="T68" fmla="*/ 140 w 142"/>
              <a:gd name="T69" fmla="*/ 44 h 133"/>
              <a:gd name="T70" fmla="*/ 133 w 142"/>
              <a:gd name="T71" fmla="*/ 52 h 133"/>
              <a:gd name="T72" fmla="*/ 117 w 142"/>
              <a:gd name="T73" fmla="*/ 67 h 133"/>
              <a:gd name="T74" fmla="*/ 103 w 142"/>
              <a:gd name="T75" fmla="*/ 76 h 133"/>
              <a:gd name="T76" fmla="*/ 84 w 142"/>
              <a:gd name="T77" fmla="*/ 77 h 133"/>
              <a:gd name="T78" fmla="*/ 81 w 142"/>
              <a:gd name="T79" fmla="*/ 95 h 133"/>
              <a:gd name="T80" fmla="*/ 57 w 142"/>
              <a:gd name="T81" fmla="*/ 117 h 133"/>
              <a:gd name="T82" fmla="*/ 51 w 142"/>
              <a:gd name="T83" fmla="*/ 124 h 133"/>
              <a:gd name="T84" fmla="*/ 52 w 142"/>
              <a:gd name="T85" fmla="*/ 129 h 133"/>
              <a:gd name="T86" fmla="*/ 118 w 142"/>
              <a:gd name="T87" fmla="*/ 14 h 133"/>
              <a:gd name="T88" fmla="*/ 67 w 142"/>
              <a:gd name="T89" fmla="*/ 62 h 133"/>
              <a:gd name="T90" fmla="*/ 76 w 142"/>
              <a:gd name="T91" fmla="*/ 68 h 133"/>
              <a:gd name="T92" fmla="*/ 80 w 142"/>
              <a:gd name="T93" fmla="*/ 70 h 133"/>
              <a:gd name="T94" fmla="*/ 87 w 142"/>
              <a:gd name="T95" fmla="*/ 70 h 133"/>
              <a:gd name="T96" fmla="*/ 94 w 142"/>
              <a:gd name="T97" fmla="*/ 68 h 133"/>
              <a:gd name="T98" fmla="*/ 102 w 142"/>
              <a:gd name="T99" fmla="*/ 63 h 133"/>
              <a:gd name="T100" fmla="*/ 125 w 142"/>
              <a:gd name="T101" fmla="*/ 41 h 133"/>
              <a:gd name="T102" fmla="*/ 130 w 142"/>
              <a:gd name="T103" fmla="*/ 34 h 133"/>
              <a:gd name="T104" fmla="*/ 131 w 142"/>
              <a:gd name="T105" fmla="*/ 28 h 133"/>
              <a:gd name="T106" fmla="*/ 130 w 142"/>
              <a:gd name="T107" fmla="*/ 23 h 133"/>
              <a:gd name="T108" fmla="*/ 127 w 142"/>
              <a:gd name="T109" fmla="*/ 20 h 133"/>
              <a:gd name="T110" fmla="*/ 118 w 142"/>
              <a:gd name="T111" fmla="*/ 1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2" h="133">
                <a:moveTo>
                  <a:pt x="52" y="129"/>
                </a:moveTo>
                <a:cubicBezTo>
                  <a:pt x="53" y="130"/>
                  <a:pt x="54" y="130"/>
                  <a:pt x="54" y="130"/>
                </a:cubicBezTo>
                <a:cubicBezTo>
                  <a:pt x="55" y="130"/>
                  <a:pt x="55" y="130"/>
                  <a:pt x="56" y="130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52" y="133"/>
                  <a:pt x="50" y="133"/>
                  <a:pt x="49" y="133"/>
                </a:cubicBezTo>
                <a:cubicBezTo>
                  <a:pt x="48" y="133"/>
                  <a:pt x="46" y="132"/>
                  <a:pt x="44" y="131"/>
                </a:cubicBezTo>
                <a:cubicBezTo>
                  <a:pt x="43" y="130"/>
                  <a:pt x="42" y="129"/>
                  <a:pt x="41" y="128"/>
                </a:cubicBezTo>
                <a:cubicBezTo>
                  <a:pt x="40" y="126"/>
                  <a:pt x="39" y="125"/>
                  <a:pt x="39" y="123"/>
                </a:cubicBezTo>
                <a:cubicBezTo>
                  <a:pt x="39" y="121"/>
                  <a:pt x="39" y="119"/>
                  <a:pt x="40" y="117"/>
                </a:cubicBezTo>
                <a:cubicBezTo>
                  <a:pt x="41" y="115"/>
                  <a:pt x="43" y="112"/>
                  <a:pt x="45" y="110"/>
                </a:cubicBezTo>
                <a:cubicBezTo>
                  <a:pt x="70" y="87"/>
                  <a:pt x="70" y="87"/>
                  <a:pt x="70" y="87"/>
                </a:cubicBezTo>
                <a:cubicBezTo>
                  <a:pt x="72" y="85"/>
                  <a:pt x="73" y="83"/>
                  <a:pt x="74" y="81"/>
                </a:cubicBezTo>
                <a:cubicBezTo>
                  <a:pt x="74" y="80"/>
                  <a:pt x="75" y="78"/>
                  <a:pt x="74" y="77"/>
                </a:cubicBezTo>
                <a:cubicBezTo>
                  <a:pt x="74" y="75"/>
                  <a:pt x="73" y="74"/>
                  <a:pt x="72" y="73"/>
                </a:cubicBezTo>
                <a:cubicBezTo>
                  <a:pt x="71" y="72"/>
                  <a:pt x="70" y="71"/>
                  <a:pt x="69" y="71"/>
                </a:cubicBezTo>
                <a:cubicBezTo>
                  <a:pt x="63" y="66"/>
                  <a:pt x="63" y="66"/>
                  <a:pt x="63" y="66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3" y="104"/>
                  <a:pt x="22" y="105"/>
                  <a:pt x="22" y="106"/>
                </a:cubicBezTo>
                <a:cubicBezTo>
                  <a:pt x="21" y="107"/>
                  <a:pt x="22" y="108"/>
                  <a:pt x="22" y="108"/>
                </a:cubicBezTo>
                <a:cubicBezTo>
                  <a:pt x="22" y="109"/>
                  <a:pt x="23" y="109"/>
                  <a:pt x="24" y="109"/>
                </a:cubicBezTo>
                <a:cubicBezTo>
                  <a:pt x="20" y="113"/>
                  <a:pt x="20" y="113"/>
                  <a:pt x="20" y="113"/>
                </a:cubicBezTo>
                <a:cubicBezTo>
                  <a:pt x="0" y="100"/>
                  <a:pt x="0" y="100"/>
                  <a:pt x="0" y="100"/>
                </a:cubicBezTo>
                <a:cubicBezTo>
                  <a:pt x="4" y="96"/>
                  <a:pt x="4" y="96"/>
                  <a:pt x="4" y="96"/>
                </a:cubicBezTo>
                <a:cubicBezTo>
                  <a:pt x="5" y="97"/>
                  <a:pt x="5" y="98"/>
                  <a:pt x="6" y="98"/>
                </a:cubicBezTo>
                <a:cubicBezTo>
                  <a:pt x="7" y="98"/>
                  <a:pt x="8" y="98"/>
                  <a:pt x="9" y="98"/>
                </a:cubicBezTo>
                <a:cubicBezTo>
                  <a:pt x="10" y="97"/>
                  <a:pt x="11" y="97"/>
                  <a:pt x="13" y="95"/>
                </a:cubicBezTo>
                <a:cubicBezTo>
                  <a:pt x="102" y="11"/>
                  <a:pt x="102" y="11"/>
                  <a:pt x="102" y="11"/>
                </a:cubicBezTo>
                <a:cubicBezTo>
                  <a:pt x="104" y="9"/>
                  <a:pt x="105" y="8"/>
                  <a:pt x="105" y="7"/>
                </a:cubicBezTo>
                <a:cubicBezTo>
                  <a:pt x="105" y="6"/>
                  <a:pt x="105" y="5"/>
                  <a:pt x="105" y="5"/>
                </a:cubicBezTo>
                <a:cubicBezTo>
                  <a:pt x="104" y="4"/>
                  <a:pt x="103" y="4"/>
                  <a:pt x="103" y="4"/>
                </a:cubicBezTo>
                <a:cubicBezTo>
                  <a:pt x="106" y="0"/>
                  <a:pt x="106" y="0"/>
                  <a:pt x="106" y="0"/>
                </a:cubicBezTo>
                <a:cubicBezTo>
                  <a:pt x="130" y="16"/>
                  <a:pt x="130" y="16"/>
                  <a:pt x="130" y="16"/>
                </a:cubicBezTo>
                <a:cubicBezTo>
                  <a:pt x="134" y="18"/>
                  <a:pt x="137" y="21"/>
                  <a:pt x="139" y="24"/>
                </a:cubicBezTo>
                <a:cubicBezTo>
                  <a:pt x="141" y="28"/>
                  <a:pt x="142" y="31"/>
                  <a:pt x="142" y="34"/>
                </a:cubicBezTo>
                <a:cubicBezTo>
                  <a:pt x="142" y="37"/>
                  <a:pt x="141" y="40"/>
                  <a:pt x="140" y="44"/>
                </a:cubicBezTo>
                <a:cubicBezTo>
                  <a:pt x="138" y="47"/>
                  <a:pt x="136" y="50"/>
                  <a:pt x="133" y="52"/>
                </a:cubicBezTo>
                <a:cubicBezTo>
                  <a:pt x="117" y="67"/>
                  <a:pt x="117" y="67"/>
                  <a:pt x="117" y="67"/>
                </a:cubicBezTo>
                <a:cubicBezTo>
                  <a:pt x="113" y="71"/>
                  <a:pt x="109" y="74"/>
                  <a:pt x="103" y="76"/>
                </a:cubicBezTo>
                <a:cubicBezTo>
                  <a:pt x="97" y="78"/>
                  <a:pt x="91" y="78"/>
                  <a:pt x="84" y="77"/>
                </a:cubicBezTo>
                <a:cubicBezTo>
                  <a:pt x="88" y="83"/>
                  <a:pt x="87" y="89"/>
                  <a:pt x="81" y="95"/>
                </a:cubicBezTo>
                <a:cubicBezTo>
                  <a:pt x="57" y="117"/>
                  <a:pt x="57" y="117"/>
                  <a:pt x="57" y="117"/>
                </a:cubicBezTo>
                <a:cubicBezTo>
                  <a:pt x="55" y="120"/>
                  <a:pt x="53" y="122"/>
                  <a:pt x="51" y="124"/>
                </a:cubicBezTo>
                <a:cubicBezTo>
                  <a:pt x="50" y="126"/>
                  <a:pt x="50" y="128"/>
                  <a:pt x="52" y="129"/>
                </a:cubicBezTo>
                <a:close/>
                <a:moveTo>
                  <a:pt x="118" y="14"/>
                </a:moveTo>
                <a:cubicBezTo>
                  <a:pt x="67" y="62"/>
                  <a:pt x="67" y="62"/>
                  <a:pt x="67" y="62"/>
                </a:cubicBezTo>
                <a:cubicBezTo>
                  <a:pt x="76" y="68"/>
                  <a:pt x="76" y="68"/>
                  <a:pt x="76" y="68"/>
                </a:cubicBezTo>
                <a:cubicBezTo>
                  <a:pt x="77" y="69"/>
                  <a:pt x="78" y="69"/>
                  <a:pt x="80" y="70"/>
                </a:cubicBezTo>
                <a:cubicBezTo>
                  <a:pt x="82" y="70"/>
                  <a:pt x="84" y="70"/>
                  <a:pt x="87" y="70"/>
                </a:cubicBezTo>
                <a:cubicBezTo>
                  <a:pt x="89" y="70"/>
                  <a:pt x="92" y="69"/>
                  <a:pt x="94" y="68"/>
                </a:cubicBezTo>
                <a:cubicBezTo>
                  <a:pt x="97" y="67"/>
                  <a:pt x="100" y="65"/>
                  <a:pt x="102" y="63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7" y="39"/>
                  <a:pt x="129" y="37"/>
                  <a:pt x="130" y="34"/>
                </a:cubicBezTo>
                <a:cubicBezTo>
                  <a:pt x="131" y="32"/>
                  <a:pt x="131" y="30"/>
                  <a:pt x="131" y="28"/>
                </a:cubicBezTo>
                <a:cubicBezTo>
                  <a:pt x="131" y="26"/>
                  <a:pt x="131" y="24"/>
                  <a:pt x="130" y="23"/>
                </a:cubicBezTo>
                <a:cubicBezTo>
                  <a:pt x="129" y="21"/>
                  <a:pt x="128" y="20"/>
                  <a:pt x="127" y="20"/>
                </a:cubicBezTo>
                <a:lnTo>
                  <a:pt x="118" y="14"/>
                </a:lnTo>
                <a:close/>
              </a:path>
            </a:pathLst>
          </a:custGeom>
          <a:solidFill>
            <a:srgbClr val="BF42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Freeform 67"/>
          <p:cNvSpPr>
            <a:spLocks/>
          </p:cNvSpPr>
          <p:nvPr/>
        </p:nvSpPr>
        <p:spPr bwMode="auto">
          <a:xfrm>
            <a:off x="10979484" y="1367383"/>
            <a:ext cx="261549" cy="330092"/>
          </a:xfrm>
          <a:custGeom>
            <a:avLst/>
            <a:gdLst>
              <a:gd name="T0" fmla="*/ 0 w 145"/>
              <a:gd name="T1" fmla="*/ 183 h 183"/>
              <a:gd name="T2" fmla="*/ 67 w 145"/>
              <a:gd name="T3" fmla="*/ 0 h 183"/>
              <a:gd name="T4" fmla="*/ 145 w 145"/>
              <a:gd name="T5" fmla="*/ 58 h 183"/>
              <a:gd name="T6" fmla="*/ 0 w 145"/>
              <a:gd name="T7" fmla="*/ 183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" h="183">
                <a:moveTo>
                  <a:pt x="0" y="183"/>
                </a:moveTo>
                <a:lnTo>
                  <a:pt x="67" y="0"/>
                </a:lnTo>
                <a:lnTo>
                  <a:pt x="145" y="58"/>
                </a:lnTo>
                <a:lnTo>
                  <a:pt x="0" y="183"/>
                </a:lnTo>
                <a:close/>
              </a:path>
            </a:pathLst>
          </a:custGeom>
          <a:solidFill>
            <a:srgbClr val="EE8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9478740" y="2390127"/>
            <a:ext cx="1029959" cy="514078"/>
          </a:xfrm>
          <a:custGeom>
            <a:avLst/>
            <a:gdLst>
              <a:gd name="T0" fmla="*/ 535 w 543"/>
              <a:gd name="T1" fmla="*/ 271 h 271"/>
              <a:gd name="T2" fmla="*/ 541 w 543"/>
              <a:gd name="T3" fmla="*/ 242 h 271"/>
              <a:gd name="T4" fmla="*/ 425 w 543"/>
              <a:gd name="T5" fmla="*/ 204 h 271"/>
              <a:gd name="T6" fmla="*/ 435 w 543"/>
              <a:gd name="T7" fmla="*/ 153 h 271"/>
              <a:gd name="T8" fmla="*/ 384 w 543"/>
              <a:gd name="T9" fmla="*/ 172 h 271"/>
              <a:gd name="T10" fmla="*/ 355 w 543"/>
              <a:gd name="T11" fmla="*/ 19 h 271"/>
              <a:gd name="T12" fmla="*/ 241 w 543"/>
              <a:gd name="T13" fmla="*/ 100 h 271"/>
              <a:gd name="T14" fmla="*/ 186 w 543"/>
              <a:gd name="T15" fmla="*/ 100 h 271"/>
              <a:gd name="T16" fmla="*/ 107 w 543"/>
              <a:gd name="T17" fmla="*/ 79 h 271"/>
              <a:gd name="T18" fmla="*/ 137 w 543"/>
              <a:gd name="T19" fmla="*/ 200 h 271"/>
              <a:gd name="T20" fmla="*/ 116 w 543"/>
              <a:gd name="T21" fmla="*/ 229 h 271"/>
              <a:gd name="T22" fmla="*/ 4 w 543"/>
              <a:gd name="T23" fmla="*/ 242 h 271"/>
              <a:gd name="T24" fmla="*/ 2 w 543"/>
              <a:gd name="T25" fmla="*/ 271 h 271"/>
              <a:gd name="T26" fmla="*/ 535 w 543"/>
              <a:gd name="T27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3" h="271">
                <a:moveTo>
                  <a:pt x="535" y="271"/>
                </a:moveTo>
                <a:cubicBezTo>
                  <a:pt x="538" y="263"/>
                  <a:pt x="540" y="253"/>
                  <a:pt x="541" y="242"/>
                </a:cubicBezTo>
                <a:cubicBezTo>
                  <a:pt x="543" y="176"/>
                  <a:pt x="468" y="178"/>
                  <a:pt x="425" y="204"/>
                </a:cubicBezTo>
                <a:cubicBezTo>
                  <a:pt x="434" y="192"/>
                  <a:pt x="453" y="166"/>
                  <a:pt x="435" y="153"/>
                </a:cubicBezTo>
                <a:cubicBezTo>
                  <a:pt x="419" y="142"/>
                  <a:pt x="395" y="158"/>
                  <a:pt x="384" y="172"/>
                </a:cubicBezTo>
                <a:cubicBezTo>
                  <a:pt x="412" y="123"/>
                  <a:pt x="416" y="40"/>
                  <a:pt x="355" y="19"/>
                </a:cubicBezTo>
                <a:cubicBezTo>
                  <a:pt x="299" y="0"/>
                  <a:pt x="251" y="47"/>
                  <a:pt x="241" y="100"/>
                </a:cubicBezTo>
                <a:cubicBezTo>
                  <a:pt x="233" y="56"/>
                  <a:pt x="186" y="50"/>
                  <a:pt x="186" y="100"/>
                </a:cubicBezTo>
                <a:cubicBezTo>
                  <a:pt x="175" y="67"/>
                  <a:pt x="133" y="49"/>
                  <a:pt x="107" y="79"/>
                </a:cubicBezTo>
                <a:cubicBezTo>
                  <a:pt x="77" y="114"/>
                  <a:pt x="111" y="172"/>
                  <a:pt x="137" y="200"/>
                </a:cubicBezTo>
                <a:cubicBezTo>
                  <a:pt x="114" y="178"/>
                  <a:pt x="95" y="204"/>
                  <a:pt x="116" y="229"/>
                </a:cubicBezTo>
                <a:cubicBezTo>
                  <a:pt x="82" y="206"/>
                  <a:pt x="20" y="191"/>
                  <a:pt x="4" y="242"/>
                </a:cubicBezTo>
                <a:cubicBezTo>
                  <a:pt x="0" y="252"/>
                  <a:pt x="0" y="262"/>
                  <a:pt x="2" y="271"/>
                </a:cubicBezTo>
                <a:lnTo>
                  <a:pt x="535" y="271"/>
                </a:lnTo>
                <a:close/>
              </a:path>
            </a:pathLst>
          </a:custGeom>
          <a:solidFill>
            <a:srgbClr val="FAE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69"/>
          <p:cNvSpPr>
            <a:spLocks/>
          </p:cNvSpPr>
          <p:nvPr/>
        </p:nvSpPr>
        <p:spPr bwMode="auto">
          <a:xfrm>
            <a:off x="9660921" y="1695671"/>
            <a:ext cx="573602" cy="571799"/>
          </a:xfrm>
          <a:custGeom>
            <a:avLst/>
            <a:gdLst>
              <a:gd name="T0" fmla="*/ 245 w 303"/>
              <a:gd name="T1" fmla="*/ 0 h 301"/>
              <a:gd name="T2" fmla="*/ 150 w 303"/>
              <a:gd name="T3" fmla="*/ 33 h 301"/>
              <a:gd name="T4" fmla="*/ 10 w 303"/>
              <a:gd name="T5" fmla="*/ 155 h 301"/>
              <a:gd name="T6" fmla="*/ 111 w 303"/>
              <a:gd name="T7" fmla="*/ 123 h 301"/>
              <a:gd name="T8" fmla="*/ 74 w 303"/>
              <a:gd name="T9" fmla="*/ 196 h 301"/>
              <a:gd name="T10" fmla="*/ 0 w 303"/>
              <a:gd name="T11" fmla="*/ 251 h 301"/>
              <a:gd name="T12" fmla="*/ 93 w 303"/>
              <a:gd name="T13" fmla="*/ 223 h 301"/>
              <a:gd name="T14" fmla="*/ 129 w 303"/>
              <a:gd name="T15" fmla="*/ 193 h 301"/>
              <a:gd name="T16" fmla="*/ 98 w 303"/>
              <a:gd name="T17" fmla="*/ 229 h 301"/>
              <a:gd name="T18" fmla="*/ 19 w 303"/>
              <a:gd name="T19" fmla="*/ 281 h 301"/>
              <a:gd name="T20" fmla="*/ 110 w 303"/>
              <a:gd name="T21" fmla="*/ 249 h 301"/>
              <a:gd name="T22" fmla="*/ 147 w 303"/>
              <a:gd name="T23" fmla="*/ 223 h 301"/>
              <a:gd name="T24" fmla="*/ 119 w 303"/>
              <a:gd name="T25" fmla="*/ 259 h 301"/>
              <a:gd name="T26" fmla="*/ 44 w 303"/>
              <a:gd name="T27" fmla="*/ 301 h 301"/>
              <a:gd name="T28" fmla="*/ 135 w 303"/>
              <a:gd name="T29" fmla="*/ 278 h 301"/>
              <a:gd name="T30" fmla="*/ 303 w 303"/>
              <a:gd name="T31" fmla="*/ 69 h 301"/>
              <a:gd name="T32" fmla="*/ 245 w 303"/>
              <a:gd name="T33" fmla="*/ 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301">
                <a:moveTo>
                  <a:pt x="245" y="0"/>
                </a:moveTo>
                <a:cubicBezTo>
                  <a:pt x="245" y="0"/>
                  <a:pt x="221" y="56"/>
                  <a:pt x="150" y="33"/>
                </a:cubicBezTo>
                <a:cubicBezTo>
                  <a:pt x="150" y="33"/>
                  <a:pt x="54" y="146"/>
                  <a:pt x="10" y="155"/>
                </a:cubicBezTo>
                <a:cubicBezTo>
                  <a:pt x="10" y="155"/>
                  <a:pt x="31" y="198"/>
                  <a:pt x="111" y="123"/>
                </a:cubicBezTo>
                <a:cubicBezTo>
                  <a:pt x="111" y="123"/>
                  <a:pt x="123" y="166"/>
                  <a:pt x="74" y="196"/>
                </a:cubicBezTo>
                <a:cubicBezTo>
                  <a:pt x="25" y="227"/>
                  <a:pt x="5" y="222"/>
                  <a:pt x="0" y="251"/>
                </a:cubicBezTo>
                <a:cubicBezTo>
                  <a:pt x="93" y="223"/>
                  <a:pt x="93" y="223"/>
                  <a:pt x="93" y="223"/>
                </a:cubicBezTo>
                <a:cubicBezTo>
                  <a:pt x="129" y="193"/>
                  <a:pt x="129" y="193"/>
                  <a:pt x="129" y="193"/>
                </a:cubicBezTo>
                <a:cubicBezTo>
                  <a:pt x="98" y="229"/>
                  <a:pt x="98" y="229"/>
                  <a:pt x="98" y="229"/>
                </a:cubicBezTo>
                <a:cubicBezTo>
                  <a:pt x="98" y="229"/>
                  <a:pt x="25" y="248"/>
                  <a:pt x="19" y="281"/>
                </a:cubicBezTo>
                <a:cubicBezTo>
                  <a:pt x="110" y="249"/>
                  <a:pt x="110" y="249"/>
                  <a:pt x="110" y="249"/>
                </a:cubicBezTo>
                <a:cubicBezTo>
                  <a:pt x="147" y="223"/>
                  <a:pt x="147" y="223"/>
                  <a:pt x="147" y="223"/>
                </a:cubicBezTo>
                <a:cubicBezTo>
                  <a:pt x="119" y="259"/>
                  <a:pt x="119" y="259"/>
                  <a:pt x="119" y="259"/>
                </a:cubicBezTo>
                <a:cubicBezTo>
                  <a:pt x="119" y="259"/>
                  <a:pt x="56" y="268"/>
                  <a:pt x="44" y="301"/>
                </a:cubicBezTo>
                <a:cubicBezTo>
                  <a:pt x="135" y="278"/>
                  <a:pt x="135" y="278"/>
                  <a:pt x="135" y="278"/>
                </a:cubicBezTo>
                <a:cubicBezTo>
                  <a:pt x="135" y="278"/>
                  <a:pt x="259" y="149"/>
                  <a:pt x="303" y="69"/>
                </a:cubicBezTo>
                <a:cubicBezTo>
                  <a:pt x="303" y="69"/>
                  <a:pt x="248" y="13"/>
                  <a:pt x="245" y="0"/>
                </a:cubicBezTo>
              </a:path>
            </a:pathLst>
          </a:custGeom>
          <a:solidFill>
            <a:srgbClr val="F8D0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70"/>
          <p:cNvSpPr>
            <a:spLocks/>
          </p:cNvSpPr>
          <p:nvPr/>
        </p:nvSpPr>
        <p:spPr bwMode="auto">
          <a:xfrm>
            <a:off x="10075790" y="1488237"/>
            <a:ext cx="395028" cy="360756"/>
          </a:xfrm>
          <a:custGeom>
            <a:avLst/>
            <a:gdLst>
              <a:gd name="T0" fmla="*/ 111 w 208"/>
              <a:gd name="T1" fmla="*/ 0 h 190"/>
              <a:gd name="T2" fmla="*/ 0 w 208"/>
              <a:gd name="T3" fmla="*/ 90 h 190"/>
              <a:gd name="T4" fmla="*/ 101 w 208"/>
              <a:gd name="T5" fmla="*/ 190 h 190"/>
              <a:gd name="T6" fmla="*/ 208 w 208"/>
              <a:gd name="T7" fmla="*/ 97 h 190"/>
              <a:gd name="T8" fmla="*/ 111 w 208"/>
              <a:gd name="T9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8" h="190">
                <a:moveTo>
                  <a:pt x="111" y="0"/>
                </a:moveTo>
                <a:cubicBezTo>
                  <a:pt x="0" y="90"/>
                  <a:pt x="0" y="90"/>
                  <a:pt x="0" y="90"/>
                </a:cubicBezTo>
                <a:cubicBezTo>
                  <a:pt x="0" y="90"/>
                  <a:pt x="35" y="169"/>
                  <a:pt x="101" y="190"/>
                </a:cubicBezTo>
                <a:cubicBezTo>
                  <a:pt x="208" y="97"/>
                  <a:pt x="208" y="97"/>
                  <a:pt x="208" y="97"/>
                </a:cubicBezTo>
                <a:cubicBezTo>
                  <a:pt x="208" y="97"/>
                  <a:pt x="121" y="64"/>
                  <a:pt x="111" y="0"/>
                </a:cubicBezTo>
              </a:path>
            </a:pathLst>
          </a:custGeom>
          <a:solidFill>
            <a:srgbClr val="F1F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Freeform 71"/>
          <p:cNvSpPr>
            <a:spLocks/>
          </p:cNvSpPr>
          <p:nvPr/>
        </p:nvSpPr>
        <p:spPr bwMode="auto">
          <a:xfrm>
            <a:off x="10232720" y="1269979"/>
            <a:ext cx="272371" cy="470787"/>
          </a:xfrm>
          <a:custGeom>
            <a:avLst/>
            <a:gdLst>
              <a:gd name="T0" fmla="*/ 143 w 143"/>
              <a:gd name="T1" fmla="*/ 0 h 248"/>
              <a:gd name="T2" fmla="*/ 0 w 143"/>
              <a:gd name="T3" fmla="*/ 111 h 248"/>
              <a:gd name="T4" fmla="*/ 104 w 143"/>
              <a:gd name="T5" fmla="*/ 248 h 248"/>
              <a:gd name="T6" fmla="*/ 143 w 143"/>
              <a:gd name="T7" fmla="*/ 213 h 248"/>
              <a:gd name="T8" fmla="*/ 143 w 143"/>
              <a:gd name="T9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3" h="248">
                <a:moveTo>
                  <a:pt x="143" y="0"/>
                </a:moveTo>
                <a:cubicBezTo>
                  <a:pt x="78" y="53"/>
                  <a:pt x="26" y="94"/>
                  <a:pt x="0" y="111"/>
                </a:cubicBezTo>
                <a:cubicBezTo>
                  <a:pt x="0" y="111"/>
                  <a:pt x="10" y="222"/>
                  <a:pt x="104" y="248"/>
                </a:cubicBezTo>
                <a:cubicBezTo>
                  <a:pt x="104" y="248"/>
                  <a:pt x="118" y="235"/>
                  <a:pt x="143" y="213"/>
                </a:cubicBezTo>
                <a:lnTo>
                  <a:pt x="143" y="0"/>
                </a:lnTo>
                <a:close/>
              </a:path>
            </a:pathLst>
          </a:custGeom>
          <a:solidFill>
            <a:srgbClr val="74B1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Freeform 72"/>
          <p:cNvSpPr>
            <a:spLocks/>
          </p:cNvSpPr>
          <p:nvPr/>
        </p:nvSpPr>
        <p:spPr bwMode="auto">
          <a:xfrm>
            <a:off x="10151549" y="1619912"/>
            <a:ext cx="79366" cy="82974"/>
          </a:xfrm>
          <a:custGeom>
            <a:avLst/>
            <a:gdLst>
              <a:gd name="T0" fmla="*/ 28 w 42"/>
              <a:gd name="T1" fmla="*/ 41 h 44"/>
              <a:gd name="T2" fmla="*/ 4 w 42"/>
              <a:gd name="T3" fmla="*/ 29 h 44"/>
              <a:gd name="T4" fmla="*/ 15 w 42"/>
              <a:gd name="T5" fmla="*/ 3 h 44"/>
              <a:gd name="T6" fmla="*/ 39 w 42"/>
              <a:gd name="T7" fmla="*/ 15 h 44"/>
              <a:gd name="T8" fmla="*/ 28 w 42"/>
              <a:gd name="T9" fmla="*/ 4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4">
                <a:moveTo>
                  <a:pt x="28" y="41"/>
                </a:moveTo>
                <a:cubicBezTo>
                  <a:pt x="18" y="44"/>
                  <a:pt x="7" y="39"/>
                  <a:pt x="4" y="29"/>
                </a:cubicBezTo>
                <a:cubicBezTo>
                  <a:pt x="0" y="19"/>
                  <a:pt x="5" y="7"/>
                  <a:pt x="15" y="3"/>
                </a:cubicBezTo>
                <a:cubicBezTo>
                  <a:pt x="25" y="0"/>
                  <a:pt x="35" y="5"/>
                  <a:pt x="39" y="15"/>
                </a:cubicBezTo>
                <a:cubicBezTo>
                  <a:pt x="42" y="26"/>
                  <a:pt x="37" y="37"/>
                  <a:pt x="28" y="41"/>
                </a:cubicBezTo>
              </a:path>
            </a:pathLst>
          </a:custGeom>
          <a:solidFill>
            <a:srgbClr val="166F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Freeform 73"/>
          <p:cNvSpPr>
            <a:spLocks/>
          </p:cNvSpPr>
          <p:nvPr/>
        </p:nvSpPr>
        <p:spPr bwMode="auto">
          <a:xfrm>
            <a:off x="8977289" y="1259157"/>
            <a:ext cx="404047" cy="699866"/>
          </a:xfrm>
          <a:custGeom>
            <a:avLst/>
            <a:gdLst>
              <a:gd name="T0" fmla="*/ 131 w 213"/>
              <a:gd name="T1" fmla="*/ 0 h 369"/>
              <a:gd name="T2" fmla="*/ 64 w 213"/>
              <a:gd name="T3" fmla="*/ 80 h 369"/>
              <a:gd name="T4" fmla="*/ 0 w 213"/>
              <a:gd name="T5" fmla="*/ 261 h 369"/>
              <a:gd name="T6" fmla="*/ 72 w 213"/>
              <a:gd name="T7" fmla="*/ 179 h 369"/>
              <a:gd name="T8" fmla="*/ 75 w 213"/>
              <a:gd name="T9" fmla="*/ 262 h 369"/>
              <a:gd name="T10" fmla="*/ 36 w 213"/>
              <a:gd name="T11" fmla="*/ 349 h 369"/>
              <a:gd name="T12" fmla="*/ 104 w 213"/>
              <a:gd name="T13" fmla="*/ 275 h 369"/>
              <a:gd name="T14" fmla="*/ 121 w 213"/>
              <a:gd name="T15" fmla="*/ 230 h 369"/>
              <a:gd name="T16" fmla="*/ 111 w 213"/>
              <a:gd name="T17" fmla="*/ 278 h 369"/>
              <a:gd name="T18" fmla="*/ 66 w 213"/>
              <a:gd name="T19" fmla="*/ 365 h 369"/>
              <a:gd name="T20" fmla="*/ 130 w 213"/>
              <a:gd name="T21" fmla="*/ 288 h 369"/>
              <a:gd name="T22" fmla="*/ 150 w 213"/>
              <a:gd name="T23" fmla="*/ 246 h 369"/>
              <a:gd name="T24" fmla="*/ 143 w 213"/>
              <a:gd name="T25" fmla="*/ 292 h 369"/>
              <a:gd name="T26" fmla="*/ 97 w 213"/>
              <a:gd name="T27" fmla="*/ 369 h 369"/>
              <a:gd name="T28" fmla="*/ 166 w 213"/>
              <a:gd name="T29" fmla="*/ 301 h 369"/>
              <a:gd name="T30" fmla="*/ 213 w 213"/>
              <a:gd name="T31" fmla="*/ 29 h 369"/>
              <a:gd name="T32" fmla="*/ 131 w 213"/>
              <a:gd name="T33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13" h="369">
                <a:moveTo>
                  <a:pt x="131" y="0"/>
                </a:moveTo>
                <a:cubicBezTo>
                  <a:pt x="131" y="0"/>
                  <a:pt x="136" y="62"/>
                  <a:pt x="64" y="80"/>
                </a:cubicBezTo>
                <a:cubicBezTo>
                  <a:pt x="64" y="80"/>
                  <a:pt x="34" y="229"/>
                  <a:pt x="0" y="261"/>
                </a:cubicBezTo>
                <a:cubicBezTo>
                  <a:pt x="0" y="261"/>
                  <a:pt x="38" y="286"/>
                  <a:pt x="72" y="179"/>
                </a:cubicBezTo>
                <a:cubicBezTo>
                  <a:pt x="72" y="179"/>
                  <a:pt x="103" y="210"/>
                  <a:pt x="75" y="262"/>
                </a:cubicBezTo>
                <a:cubicBezTo>
                  <a:pt x="46" y="315"/>
                  <a:pt x="27" y="321"/>
                  <a:pt x="36" y="349"/>
                </a:cubicBezTo>
                <a:cubicBezTo>
                  <a:pt x="104" y="275"/>
                  <a:pt x="104" y="275"/>
                  <a:pt x="104" y="275"/>
                </a:cubicBezTo>
                <a:cubicBezTo>
                  <a:pt x="121" y="230"/>
                  <a:pt x="121" y="230"/>
                  <a:pt x="121" y="230"/>
                </a:cubicBezTo>
                <a:cubicBezTo>
                  <a:pt x="111" y="278"/>
                  <a:pt x="111" y="278"/>
                  <a:pt x="111" y="278"/>
                </a:cubicBezTo>
                <a:cubicBezTo>
                  <a:pt x="111" y="278"/>
                  <a:pt x="57" y="332"/>
                  <a:pt x="66" y="365"/>
                </a:cubicBezTo>
                <a:cubicBezTo>
                  <a:pt x="130" y="288"/>
                  <a:pt x="130" y="288"/>
                  <a:pt x="130" y="288"/>
                </a:cubicBezTo>
                <a:cubicBezTo>
                  <a:pt x="150" y="246"/>
                  <a:pt x="150" y="246"/>
                  <a:pt x="150" y="246"/>
                </a:cubicBezTo>
                <a:cubicBezTo>
                  <a:pt x="143" y="292"/>
                  <a:pt x="143" y="292"/>
                  <a:pt x="143" y="292"/>
                </a:cubicBezTo>
                <a:cubicBezTo>
                  <a:pt x="143" y="292"/>
                  <a:pt x="93" y="334"/>
                  <a:pt x="97" y="369"/>
                </a:cubicBezTo>
                <a:cubicBezTo>
                  <a:pt x="166" y="301"/>
                  <a:pt x="166" y="301"/>
                  <a:pt x="166" y="301"/>
                </a:cubicBezTo>
                <a:cubicBezTo>
                  <a:pt x="166" y="301"/>
                  <a:pt x="213" y="122"/>
                  <a:pt x="213" y="29"/>
                </a:cubicBezTo>
                <a:cubicBezTo>
                  <a:pt x="213" y="29"/>
                  <a:pt x="140" y="10"/>
                  <a:pt x="131" y="0"/>
                </a:cubicBezTo>
              </a:path>
            </a:pathLst>
          </a:custGeom>
          <a:solidFill>
            <a:srgbClr val="FBE4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74"/>
          <p:cNvSpPr>
            <a:spLocks/>
          </p:cNvSpPr>
          <p:nvPr/>
        </p:nvSpPr>
        <p:spPr bwMode="auto">
          <a:xfrm>
            <a:off x="9164882" y="994002"/>
            <a:ext cx="349933" cy="357148"/>
          </a:xfrm>
          <a:custGeom>
            <a:avLst/>
            <a:gdLst>
              <a:gd name="T0" fmla="*/ 55 w 184"/>
              <a:gd name="T1" fmla="*/ 0 h 188"/>
              <a:gd name="T2" fmla="*/ 0 w 184"/>
              <a:gd name="T3" fmla="*/ 138 h 188"/>
              <a:gd name="T4" fmla="*/ 135 w 184"/>
              <a:gd name="T5" fmla="*/ 170 h 188"/>
              <a:gd name="T6" fmla="*/ 184 w 184"/>
              <a:gd name="T7" fmla="*/ 33 h 188"/>
              <a:gd name="T8" fmla="*/ 55 w 184"/>
              <a:gd name="T9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4" h="188">
                <a:moveTo>
                  <a:pt x="55" y="0"/>
                </a:move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68" y="188"/>
                  <a:pt x="135" y="170"/>
                </a:cubicBezTo>
                <a:cubicBezTo>
                  <a:pt x="184" y="33"/>
                  <a:pt x="184" y="33"/>
                  <a:pt x="184" y="33"/>
                </a:cubicBezTo>
                <a:cubicBezTo>
                  <a:pt x="184" y="33"/>
                  <a:pt x="93" y="50"/>
                  <a:pt x="55" y="0"/>
                </a:cubicBezTo>
              </a:path>
            </a:pathLst>
          </a:custGeom>
          <a:solidFill>
            <a:srgbClr val="F1F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Freeform 75"/>
          <p:cNvSpPr>
            <a:spLocks/>
          </p:cNvSpPr>
          <p:nvPr/>
        </p:nvSpPr>
        <p:spPr bwMode="auto">
          <a:xfrm>
            <a:off x="9220799" y="968749"/>
            <a:ext cx="346326" cy="220061"/>
          </a:xfrm>
          <a:custGeom>
            <a:avLst/>
            <a:gdLst>
              <a:gd name="T0" fmla="*/ 11 w 183"/>
              <a:gd name="T1" fmla="*/ 0 h 116"/>
              <a:gd name="T2" fmla="*/ 0 w 183"/>
              <a:gd name="T3" fmla="*/ 25 h 116"/>
              <a:gd name="T4" fmla="*/ 154 w 183"/>
              <a:gd name="T5" fmla="*/ 88 h 116"/>
              <a:gd name="T6" fmla="*/ 183 w 183"/>
              <a:gd name="T7" fmla="*/ 0 h 116"/>
              <a:gd name="T8" fmla="*/ 11 w 183"/>
              <a:gd name="T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" h="116">
                <a:moveTo>
                  <a:pt x="11" y="0"/>
                </a:moveTo>
                <a:cubicBezTo>
                  <a:pt x="7" y="10"/>
                  <a:pt x="3" y="18"/>
                  <a:pt x="0" y="25"/>
                </a:cubicBezTo>
                <a:cubicBezTo>
                  <a:pt x="0" y="25"/>
                  <a:pt x="60" y="116"/>
                  <a:pt x="154" y="88"/>
                </a:cubicBezTo>
                <a:cubicBezTo>
                  <a:pt x="154" y="88"/>
                  <a:pt x="165" y="54"/>
                  <a:pt x="183" y="0"/>
                </a:cubicBezTo>
                <a:lnTo>
                  <a:pt x="11" y="0"/>
                </a:lnTo>
                <a:close/>
              </a:path>
            </a:pathLst>
          </a:custGeom>
          <a:solidFill>
            <a:srgbClr val="C2AD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76"/>
          <p:cNvSpPr>
            <a:spLocks/>
          </p:cNvSpPr>
          <p:nvPr/>
        </p:nvSpPr>
        <p:spPr bwMode="auto">
          <a:xfrm>
            <a:off x="9229818" y="1152734"/>
            <a:ext cx="77563" cy="84778"/>
          </a:xfrm>
          <a:custGeom>
            <a:avLst/>
            <a:gdLst>
              <a:gd name="T0" fmla="*/ 35 w 41"/>
              <a:gd name="T1" fmla="*/ 35 h 44"/>
              <a:gd name="T2" fmla="*/ 8 w 41"/>
              <a:gd name="T3" fmla="*/ 37 h 44"/>
              <a:gd name="T4" fmla="*/ 6 w 41"/>
              <a:gd name="T5" fmla="*/ 9 h 44"/>
              <a:gd name="T6" fmla="*/ 32 w 41"/>
              <a:gd name="T7" fmla="*/ 7 h 44"/>
              <a:gd name="T8" fmla="*/ 35 w 41"/>
              <a:gd name="T9" fmla="*/ 35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44">
                <a:moveTo>
                  <a:pt x="35" y="35"/>
                </a:moveTo>
                <a:cubicBezTo>
                  <a:pt x="28" y="43"/>
                  <a:pt x="16" y="44"/>
                  <a:pt x="8" y="37"/>
                </a:cubicBezTo>
                <a:cubicBezTo>
                  <a:pt x="1" y="30"/>
                  <a:pt x="0" y="18"/>
                  <a:pt x="6" y="9"/>
                </a:cubicBezTo>
                <a:cubicBezTo>
                  <a:pt x="13" y="1"/>
                  <a:pt x="24" y="0"/>
                  <a:pt x="32" y="7"/>
                </a:cubicBezTo>
                <a:cubicBezTo>
                  <a:pt x="40" y="14"/>
                  <a:pt x="41" y="26"/>
                  <a:pt x="35" y="35"/>
                </a:cubicBezTo>
              </a:path>
            </a:pathLst>
          </a:custGeom>
          <a:solidFill>
            <a:srgbClr val="166F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77"/>
          <p:cNvSpPr>
            <a:spLocks/>
          </p:cNvSpPr>
          <p:nvPr/>
        </p:nvSpPr>
        <p:spPr bwMode="auto">
          <a:xfrm>
            <a:off x="8475839" y="1237511"/>
            <a:ext cx="362560" cy="703474"/>
          </a:xfrm>
          <a:custGeom>
            <a:avLst/>
            <a:gdLst>
              <a:gd name="T0" fmla="*/ 21 w 191"/>
              <a:gd name="T1" fmla="*/ 19 h 371"/>
              <a:gd name="T2" fmla="*/ 0 w 191"/>
              <a:gd name="T3" fmla="*/ 124 h 371"/>
              <a:gd name="T4" fmla="*/ 29 w 191"/>
              <a:gd name="T5" fmla="*/ 315 h 371"/>
              <a:gd name="T6" fmla="*/ 53 w 191"/>
              <a:gd name="T7" fmla="*/ 205 h 371"/>
              <a:gd name="T8" fmla="*/ 94 w 191"/>
              <a:gd name="T9" fmla="*/ 276 h 371"/>
              <a:gd name="T10" fmla="*/ 101 w 191"/>
              <a:gd name="T11" fmla="*/ 371 h 371"/>
              <a:gd name="T12" fmla="*/ 125 w 191"/>
              <a:gd name="T13" fmla="*/ 271 h 371"/>
              <a:gd name="T14" fmla="*/ 119 w 191"/>
              <a:gd name="T15" fmla="*/ 223 h 371"/>
              <a:gd name="T16" fmla="*/ 133 w 191"/>
              <a:gd name="T17" fmla="*/ 270 h 371"/>
              <a:gd name="T18" fmla="*/ 135 w 191"/>
              <a:gd name="T19" fmla="*/ 370 h 371"/>
              <a:gd name="T20" fmla="*/ 154 w 191"/>
              <a:gd name="T21" fmla="*/ 268 h 371"/>
              <a:gd name="T22" fmla="*/ 152 w 191"/>
              <a:gd name="T23" fmla="*/ 221 h 371"/>
              <a:gd name="T24" fmla="*/ 167 w 191"/>
              <a:gd name="T25" fmla="*/ 266 h 371"/>
              <a:gd name="T26" fmla="*/ 164 w 191"/>
              <a:gd name="T27" fmla="*/ 356 h 371"/>
              <a:gd name="T28" fmla="*/ 191 w 191"/>
              <a:gd name="T29" fmla="*/ 261 h 371"/>
              <a:gd name="T30" fmla="*/ 106 w 191"/>
              <a:gd name="T31" fmla="*/ 0 h 371"/>
              <a:gd name="T32" fmla="*/ 21 w 191"/>
              <a:gd name="T33" fmla="*/ 19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1" h="371">
                <a:moveTo>
                  <a:pt x="21" y="19"/>
                </a:moveTo>
                <a:cubicBezTo>
                  <a:pt x="21" y="19"/>
                  <a:pt x="54" y="70"/>
                  <a:pt x="0" y="124"/>
                </a:cubicBezTo>
                <a:cubicBezTo>
                  <a:pt x="0" y="124"/>
                  <a:pt x="44" y="269"/>
                  <a:pt x="29" y="315"/>
                </a:cubicBezTo>
                <a:cubicBezTo>
                  <a:pt x="29" y="315"/>
                  <a:pt x="74" y="316"/>
                  <a:pt x="53" y="205"/>
                </a:cubicBezTo>
                <a:cubicBezTo>
                  <a:pt x="53" y="205"/>
                  <a:pt x="94" y="215"/>
                  <a:pt x="94" y="276"/>
                </a:cubicBezTo>
                <a:cubicBezTo>
                  <a:pt x="94" y="336"/>
                  <a:pt x="80" y="353"/>
                  <a:pt x="101" y="371"/>
                </a:cubicBezTo>
                <a:cubicBezTo>
                  <a:pt x="125" y="271"/>
                  <a:pt x="125" y="271"/>
                  <a:pt x="125" y="271"/>
                </a:cubicBezTo>
                <a:cubicBezTo>
                  <a:pt x="119" y="223"/>
                  <a:pt x="119" y="223"/>
                  <a:pt x="119" y="223"/>
                </a:cubicBezTo>
                <a:cubicBezTo>
                  <a:pt x="133" y="270"/>
                  <a:pt x="133" y="270"/>
                  <a:pt x="133" y="270"/>
                </a:cubicBezTo>
                <a:cubicBezTo>
                  <a:pt x="133" y="270"/>
                  <a:pt x="112" y="346"/>
                  <a:pt x="135" y="370"/>
                </a:cubicBezTo>
                <a:cubicBezTo>
                  <a:pt x="154" y="268"/>
                  <a:pt x="154" y="268"/>
                  <a:pt x="154" y="268"/>
                </a:cubicBezTo>
                <a:cubicBezTo>
                  <a:pt x="152" y="221"/>
                  <a:pt x="152" y="221"/>
                  <a:pt x="152" y="221"/>
                </a:cubicBezTo>
                <a:cubicBezTo>
                  <a:pt x="167" y="266"/>
                  <a:pt x="167" y="266"/>
                  <a:pt x="167" y="266"/>
                </a:cubicBezTo>
                <a:cubicBezTo>
                  <a:pt x="167" y="266"/>
                  <a:pt x="143" y="328"/>
                  <a:pt x="164" y="356"/>
                </a:cubicBezTo>
                <a:cubicBezTo>
                  <a:pt x="191" y="261"/>
                  <a:pt x="191" y="261"/>
                  <a:pt x="191" y="261"/>
                </a:cubicBezTo>
                <a:cubicBezTo>
                  <a:pt x="191" y="261"/>
                  <a:pt x="149" y="81"/>
                  <a:pt x="106" y="0"/>
                </a:cubicBezTo>
                <a:cubicBezTo>
                  <a:pt x="106" y="0"/>
                  <a:pt x="33" y="23"/>
                  <a:pt x="21" y="19"/>
                </a:cubicBezTo>
              </a:path>
            </a:pathLst>
          </a:custGeom>
          <a:solidFill>
            <a:srgbClr val="F0AD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78"/>
          <p:cNvSpPr>
            <a:spLocks/>
          </p:cNvSpPr>
          <p:nvPr/>
        </p:nvSpPr>
        <p:spPr bwMode="auto">
          <a:xfrm>
            <a:off x="8428940" y="968749"/>
            <a:ext cx="283194" cy="346326"/>
          </a:xfrm>
          <a:custGeom>
            <a:avLst/>
            <a:gdLst>
              <a:gd name="T0" fmla="*/ 109 w 149"/>
              <a:gd name="T1" fmla="*/ 0 h 182"/>
              <a:gd name="T2" fmla="*/ 0 w 149"/>
              <a:gd name="T3" fmla="*/ 26 h 182"/>
              <a:gd name="T4" fmla="*/ 17 w 149"/>
              <a:gd name="T5" fmla="*/ 175 h 182"/>
              <a:gd name="T6" fmla="*/ 149 w 149"/>
              <a:gd name="T7" fmla="*/ 131 h 182"/>
              <a:gd name="T8" fmla="*/ 129 w 149"/>
              <a:gd name="T9" fmla="*/ 0 h 182"/>
              <a:gd name="T10" fmla="*/ 109 w 149"/>
              <a:gd name="T1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9" h="182">
                <a:moveTo>
                  <a:pt x="109" y="0"/>
                </a:moveTo>
                <a:cubicBezTo>
                  <a:pt x="84" y="17"/>
                  <a:pt x="39" y="42"/>
                  <a:pt x="0" y="26"/>
                </a:cubicBezTo>
                <a:cubicBezTo>
                  <a:pt x="17" y="175"/>
                  <a:pt x="17" y="175"/>
                  <a:pt x="17" y="175"/>
                </a:cubicBezTo>
                <a:cubicBezTo>
                  <a:pt x="17" y="175"/>
                  <a:pt x="99" y="182"/>
                  <a:pt x="149" y="131"/>
                </a:cubicBezTo>
                <a:cubicBezTo>
                  <a:pt x="129" y="0"/>
                  <a:pt x="129" y="0"/>
                  <a:pt x="129" y="0"/>
                </a:cubicBezTo>
                <a:lnTo>
                  <a:pt x="109" y="0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79"/>
          <p:cNvSpPr>
            <a:spLocks/>
          </p:cNvSpPr>
          <p:nvPr/>
        </p:nvSpPr>
        <p:spPr bwMode="auto">
          <a:xfrm>
            <a:off x="8391061" y="968749"/>
            <a:ext cx="315662" cy="183985"/>
          </a:xfrm>
          <a:custGeom>
            <a:avLst/>
            <a:gdLst>
              <a:gd name="T0" fmla="*/ 0 w 166"/>
              <a:gd name="T1" fmla="*/ 0 h 97"/>
              <a:gd name="T2" fmla="*/ 3 w 166"/>
              <a:gd name="T3" fmla="*/ 50 h 97"/>
              <a:gd name="T4" fmla="*/ 166 w 166"/>
              <a:gd name="T5" fmla="*/ 22 h 97"/>
              <a:gd name="T6" fmla="*/ 162 w 166"/>
              <a:gd name="T7" fmla="*/ 0 h 97"/>
              <a:gd name="T8" fmla="*/ 0 w 166"/>
              <a:gd name="T9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97">
                <a:moveTo>
                  <a:pt x="0" y="0"/>
                </a:moveTo>
                <a:cubicBezTo>
                  <a:pt x="1" y="21"/>
                  <a:pt x="3" y="38"/>
                  <a:pt x="3" y="50"/>
                </a:cubicBezTo>
                <a:cubicBezTo>
                  <a:pt x="3" y="50"/>
                  <a:pt x="98" y="97"/>
                  <a:pt x="166" y="22"/>
                </a:cubicBezTo>
                <a:cubicBezTo>
                  <a:pt x="166" y="22"/>
                  <a:pt x="164" y="14"/>
                  <a:pt x="16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056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80"/>
          <p:cNvSpPr>
            <a:spLocks/>
          </p:cNvSpPr>
          <p:nvPr/>
        </p:nvSpPr>
        <p:spPr bwMode="auto">
          <a:xfrm>
            <a:off x="8484857" y="1152734"/>
            <a:ext cx="75759" cy="82974"/>
          </a:xfrm>
          <a:custGeom>
            <a:avLst/>
            <a:gdLst>
              <a:gd name="T0" fmla="*/ 38 w 40"/>
              <a:gd name="T1" fmla="*/ 25 h 43"/>
              <a:gd name="T2" fmla="*/ 17 w 40"/>
              <a:gd name="T3" fmla="*/ 41 h 43"/>
              <a:gd name="T4" fmla="*/ 2 w 40"/>
              <a:gd name="T5" fmla="*/ 18 h 43"/>
              <a:gd name="T6" fmla="*/ 23 w 40"/>
              <a:gd name="T7" fmla="*/ 2 h 43"/>
              <a:gd name="T8" fmla="*/ 38 w 40"/>
              <a:gd name="T9" fmla="*/ 25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" h="43">
                <a:moveTo>
                  <a:pt x="38" y="25"/>
                </a:moveTo>
                <a:cubicBezTo>
                  <a:pt x="37" y="35"/>
                  <a:pt x="27" y="43"/>
                  <a:pt x="17" y="41"/>
                </a:cubicBezTo>
                <a:cubicBezTo>
                  <a:pt x="7" y="39"/>
                  <a:pt x="0" y="29"/>
                  <a:pt x="2" y="18"/>
                </a:cubicBezTo>
                <a:cubicBezTo>
                  <a:pt x="4" y="7"/>
                  <a:pt x="13" y="0"/>
                  <a:pt x="23" y="2"/>
                </a:cubicBezTo>
                <a:cubicBezTo>
                  <a:pt x="33" y="4"/>
                  <a:pt x="40" y="14"/>
                  <a:pt x="38" y="25"/>
                </a:cubicBezTo>
              </a:path>
            </a:pathLst>
          </a:custGeom>
          <a:solidFill>
            <a:srgbClr val="166F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81"/>
          <p:cNvSpPr>
            <a:spLocks/>
          </p:cNvSpPr>
          <p:nvPr/>
        </p:nvSpPr>
        <p:spPr bwMode="auto">
          <a:xfrm>
            <a:off x="7674961" y="1549566"/>
            <a:ext cx="532115" cy="615089"/>
          </a:xfrm>
          <a:custGeom>
            <a:avLst/>
            <a:gdLst>
              <a:gd name="T0" fmla="*/ 0 w 281"/>
              <a:gd name="T1" fmla="*/ 62 h 324"/>
              <a:gd name="T2" fmla="*/ 30 w 281"/>
              <a:gd name="T3" fmla="*/ 164 h 324"/>
              <a:gd name="T4" fmla="*/ 145 w 281"/>
              <a:gd name="T5" fmla="*/ 313 h 324"/>
              <a:gd name="T6" fmla="*/ 114 w 281"/>
              <a:gd name="T7" fmla="*/ 205 h 324"/>
              <a:gd name="T8" fmla="*/ 183 w 281"/>
              <a:gd name="T9" fmla="*/ 245 h 324"/>
              <a:gd name="T10" fmla="*/ 234 w 281"/>
              <a:gd name="T11" fmla="*/ 324 h 324"/>
              <a:gd name="T12" fmla="*/ 208 w 281"/>
              <a:gd name="T13" fmla="*/ 224 h 324"/>
              <a:gd name="T14" fmla="*/ 180 w 281"/>
              <a:gd name="T15" fmla="*/ 185 h 324"/>
              <a:gd name="T16" fmla="*/ 214 w 281"/>
              <a:gd name="T17" fmla="*/ 219 h 324"/>
              <a:gd name="T18" fmla="*/ 263 w 281"/>
              <a:gd name="T19" fmla="*/ 304 h 324"/>
              <a:gd name="T20" fmla="*/ 232 w 281"/>
              <a:gd name="T21" fmla="*/ 206 h 324"/>
              <a:gd name="T22" fmla="*/ 208 w 281"/>
              <a:gd name="T23" fmla="*/ 166 h 324"/>
              <a:gd name="T24" fmla="*/ 242 w 281"/>
              <a:gd name="T25" fmla="*/ 197 h 324"/>
              <a:gd name="T26" fmla="*/ 281 w 281"/>
              <a:gd name="T27" fmla="*/ 277 h 324"/>
              <a:gd name="T28" fmla="*/ 260 w 281"/>
              <a:gd name="T29" fmla="*/ 180 h 324"/>
              <a:gd name="T30" fmla="*/ 64 w 281"/>
              <a:gd name="T31" fmla="*/ 0 h 324"/>
              <a:gd name="T32" fmla="*/ 0 w 281"/>
              <a:gd name="T33" fmla="*/ 62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1" h="324">
                <a:moveTo>
                  <a:pt x="0" y="62"/>
                </a:moveTo>
                <a:cubicBezTo>
                  <a:pt x="0" y="62"/>
                  <a:pt x="52" y="88"/>
                  <a:pt x="30" y="164"/>
                </a:cubicBezTo>
                <a:cubicBezTo>
                  <a:pt x="30" y="164"/>
                  <a:pt x="136" y="266"/>
                  <a:pt x="145" y="313"/>
                </a:cubicBezTo>
                <a:cubicBezTo>
                  <a:pt x="145" y="313"/>
                  <a:pt x="184" y="291"/>
                  <a:pt x="114" y="205"/>
                </a:cubicBezTo>
                <a:cubicBezTo>
                  <a:pt x="114" y="205"/>
                  <a:pt x="155" y="192"/>
                  <a:pt x="183" y="245"/>
                </a:cubicBezTo>
                <a:cubicBezTo>
                  <a:pt x="211" y="297"/>
                  <a:pt x="207" y="319"/>
                  <a:pt x="234" y="324"/>
                </a:cubicBezTo>
                <a:cubicBezTo>
                  <a:pt x="208" y="224"/>
                  <a:pt x="208" y="224"/>
                  <a:pt x="208" y="224"/>
                </a:cubicBezTo>
                <a:cubicBezTo>
                  <a:pt x="180" y="185"/>
                  <a:pt x="180" y="185"/>
                  <a:pt x="180" y="185"/>
                </a:cubicBezTo>
                <a:cubicBezTo>
                  <a:pt x="214" y="219"/>
                  <a:pt x="214" y="219"/>
                  <a:pt x="214" y="219"/>
                </a:cubicBezTo>
                <a:cubicBezTo>
                  <a:pt x="214" y="219"/>
                  <a:pt x="231" y="297"/>
                  <a:pt x="263" y="304"/>
                </a:cubicBezTo>
                <a:cubicBezTo>
                  <a:pt x="232" y="206"/>
                  <a:pt x="232" y="206"/>
                  <a:pt x="232" y="206"/>
                </a:cubicBezTo>
                <a:cubicBezTo>
                  <a:pt x="208" y="166"/>
                  <a:pt x="208" y="166"/>
                  <a:pt x="208" y="166"/>
                </a:cubicBezTo>
                <a:cubicBezTo>
                  <a:pt x="242" y="197"/>
                  <a:pt x="242" y="197"/>
                  <a:pt x="242" y="197"/>
                </a:cubicBezTo>
                <a:cubicBezTo>
                  <a:pt x="242" y="197"/>
                  <a:pt x="250" y="264"/>
                  <a:pt x="281" y="277"/>
                </a:cubicBezTo>
                <a:cubicBezTo>
                  <a:pt x="260" y="180"/>
                  <a:pt x="260" y="180"/>
                  <a:pt x="260" y="180"/>
                </a:cubicBezTo>
                <a:cubicBezTo>
                  <a:pt x="260" y="180"/>
                  <a:pt x="139" y="46"/>
                  <a:pt x="64" y="0"/>
                </a:cubicBezTo>
                <a:cubicBezTo>
                  <a:pt x="64" y="0"/>
                  <a:pt x="12" y="58"/>
                  <a:pt x="0" y="62"/>
                </a:cubicBezTo>
              </a:path>
            </a:pathLst>
          </a:custGeom>
          <a:solidFill>
            <a:srgbClr val="F3D7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82"/>
          <p:cNvSpPr>
            <a:spLocks/>
          </p:cNvSpPr>
          <p:nvPr/>
        </p:nvSpPr>
        <p:spPr bwMode="auto">
          <a:xfrm>
            <a:off x="7480153" y="1297036"/>
            <a:ext cx="337307" cy="423889"/>
          </a:xfrm>
          <a:custGeom>
            <a:avLst/>
            <a:gdLst>
              <a:gd name="T0" fmla="*/ 0 w 177"/>
              <a:gd name="T1" fmla="*/ 103 h 223"/>
              <a:gd name="T2" fmla="*/ 84 w 177"/>
              <a:gd name="T3" fmla="*/ 223 h 223"/>
              <a:gd name="T4" fmla="*/ 177 w 177"/>
              <a:gd name="T5" fmla="*/ 114 h 223"/>
              <a:gd name="T6" fmla="*/ 91 w 177"/>
              <a:gd name="T7" fmla="*/ 0 h 223"/>
              <a:gd name="T8" fmla="*/ 0 w 177"/>
              <a:gd name="T9" fmla="*/ 10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" h="223">
                <a:moveTo>
                  <a:pt x="0" y="103"/>
                </a:moveTo>
                <a:cubicBezTo>
                  <a:pt x="84" y="223"/>
                  <a:pt x="84" y="223"/>
                  <a:pt x="84" y="223"/>
                </a:cubicBezTo>
                <a:cubicBezTo>
                  <a:pt x="84" y="223"/>
                  <a:pt x="158" y="185"/>
                  <a:pt x="177" y="114"/>
                </a:cubicBezTo>
                <a:cubicBezTo>
                  <a:pt x="91" y="0"/>
                  <a:pt x="91" y="0"/>
                  <a:pt x="91" y="0"/>
                </a:cubicBezTo>
                <a:cubicBezTo>
                  <a:pt x="91" y="0"/>
                  <a:pt x="59" y="93"/>
                  <a:pt x="0" y="103"/>
                </a:cubicBezTo>
              </a:path>
            </a:pathLst>
          </a:custGeom>
          <a:solidFill>
            <a:srgbClr val="F1F1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83"/>
          <p:cNvSpPr>
            <a:spLocks/>
          </p:cNvSpPr>
          <p:nvPr/>
        </p:nvSpPr>
        <p:spPr bwMode="auto">
          <a:xfrm>
            <a:off x="7287148" y="968749"/>
            <a:ext cx="429299" cy="580817"/>
          </a:xfrm>
          <a:custGeom>
            <a:avLst/>
            <a:gdLst>
              <a:gd name="T0" fmla="*/ 0 w 226"/>
              <a:gd name="T1" fmla="*/ 0 h 306"/>
              <a:gd name="T2" fmla="*/ 0 w 226"/>
              <a:gd name="T3" fmla="*/ 163 h 306"/>
              <a:gd name="T4" fmla="*/ 98 w 226"/>
              <a:gd name="T5" fmla="*/ 306 h 306"/>
              <a:gd name="T6" fmla="*/ 226 w 226"/>
              <a:gd name="T7" fmla="*/ 195 h 306"/>
              <a:gd name="T8" fmla="*/ 72 w 226"/>
              <a:gd name="T9" fmla="*/ 0 h 306"/>
              <a:gd name="T10" fmla="*/ 0 w 226"/>
              <a:gd name="T11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306">
                <a:moveTo>
                  <a:pt x="0" y="0"/>
                </a:moveTo>
                <a:cubicBezTo>
                  <a:pt x="0" y="163"/>
                  <a:pt x="0" y="163"/>
                  <a:pt x="0" y="163"/>
                </a:cubicBezTo>
                <a:cubicBezTo>
                  <a:pt x="47" y="228"/>
                  <a:pt x="83" y="280"/>
                  <a:pt x="98" y="306"/>
                </a:cubicBezTo>
                <a:cubicBezTo>
                  <a:pt x="98" y="306"/>
                  <a:pt x="202" y="296"/>
                  <a:pt x="226" y="195"/>
                </a:cubicBezTo>
                <a:cubicBezTo>
                  <a:pt x="226" y="195"/>
                  <a:pt x="160" y="112"/>
                  <a:pt x="7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C2D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84"/>
          <p:cNvSpPr>
            <a:spLocks/>
          </p:cNvSpPr>
          <p:nvPr/>
        </p:nvSpPr>
        <p:spPr bwMode="auto">
          <a:xfrm>
            <a:off x="7602810" y="1551369"/>
            <a:ext cx="79366" cy="86581"/>
          </a:xfrm>
          <a:custGeom>
            <a:avLst/>
            <a:gdLst>
              <a:gd name="T0" fmla="*/ 38 w 42"/>
              <a:gd name="T1" fmla="*/ 16 h 45"/>
              <a:gd name="T2" fmla="*/ 27 w 42"/>
              <a:gd name="T3" fmla="*/ 41 h 45"/>
              <a:gd name="T4" fmla="*/ 3 w 42"/>
              <a:gd name="T5" fmla="*/ 30 h 45"/>
              <a:gd name="T6" fmla="*/ 14 w 42"/>
              <a:gd name="T7" fmla="*/ 4 h 45"/>
              <a:gd name="T8" fmla="*/ 38 w 42"/>
              <a:gd name="T9" fmla="*/ 1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45">
                <a:moveTo>
                  <a:pt x="38" y="16"/>
                </a:moveTo>
                <a:cubicBezTo>
                  <a:pt x="42" y="26"/>
                  <a:pt x="37" y="38"/>
                  <a:pt x="27" y="41"/>
                </a:cubicBezTo>
                <a:cubicBezTo>
                  <a:pt x="18" y="45"/>
                  <a:pt x="7" y="40"/>
                  <a:pt x="3" y="30"/>
                </a:cubicBezTo>
                <a:cubicBezTo>
                  <a:pt x="0" y="19"/>
                  <a:pt x="5" y="8"/>
                  <a:pt x="14" y="4"/>
                </a:cubicBezTo>
                <a:cubicBezTo>
                  <a:pt x="24" y="0"/>
                  <a:pt x="35" y="6"/>
                  <a:pt x="38" y="16"/>
                </a:cubicBezTo>
              </a:path>
            </a:pathLst>
          </a:custGeom>
          <a:solidFill>
            <a:srgbClr val="166F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85"/>
          <p:cNvSpPr>
            <a:spLocks/>
          </p:cNvSpPr>
          <p:nvPr/>
        </p:nvSpPr>
        <p:spPr bwMode="auto">
          <a:xfrm>
            <a:off x="8176411" y="2133990"/>
            <a:ext cx="1518782" cy="1531409"/>
          </a:xfrm>
          <a:custGeom>
            <a:avLst/>
            <a:gdLst>
              <a:gd name="T0" fmla="*/ 842 w 842"/>
              <a:gd name="T1" fmla="*/ 376 h 849"/>
              <a:gd name="T2" fmla="*/ 710 w 842"/>
              <a:gd name="T3" fmla="*/ 376 h 849"/>
              <a:gd name="T4" fmla="*/ 710 w 842"/>
              <a:gd name="T5" fmla="*/ 507 h 849"/>
              <a:gd name="T6" fmla="*/ 615 w 842"/>
              <a:gd name="T7" fmla="*/ 507 h 849"/>
              <a:gd name="T8" fmla="*/ 615 w 842"/>
              <a:gd name="T9" fmla="*/ 57 h 849"/>
              <a:gd name="T10" fmla="*/ 450 w 842"/>
              <a:gd name="T11" fmla="*/ 57 h 849"/>
              <a:gd name="T12" fmla="*/ 450 w 842"/>
              <a:gd name="T13" fmla="*/ 207 h 849"/>
              <a:gd name="T14" fmla="*/ 402 w 842"/>
              <a:gd name="T15" fmla="*/ 207 h 849"/>
              <a:gd name="T16" fmla="*/ 402 w 842"/>
              <a:gd name="T17" fmla="*/ 0 h 849"/>
              <a:gd name="T18" fmla="*/ 301 w 842"/>
              <a:gd name="T19" fmla="*/ 0 h 849"/>
              <a:gd name="T20" fmla="*/ 301 w 842"/>
              <a:gd name="T21" fmla="*/ 507 h 849"/>
              <a:gd name="T22" fmla="*/ 244 w 842"/>
              <a:gd name="T23" fmla="*/ 507 h 849"/>
              <a:gd name="T24" fmla="*/ 244 w 842"/>
              <a:gd name="T25" fmla="*/ 110 h 849"/>
              <a:gd name="T26" fmla="*/ 0 w 842"/>
              <a:gd name="T27" fmla="*/ 110 h 849"/>
              <a:gd name="T28" fmla="*/ 0 w 842"/>
              <a:gd name="T29" fmla="*/ 849 h 849"/>
              <a:gd name="T30" fmla="*/ 842 w 842"/>
              <a:gd name="T31" fmla="*/ 849 h 849"/>
              <a:gd name="T32" fmla="*/ 842 w 842"/>
              <a:gd name="T33" fmla="*/ 376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42" h="849">
                <a:moveTo>
                  <a:pt x="842" y="376"/>
                </a:moveTo>
                <a:lnTo>
                  <a:pt x="710" y="376"/>
                </a:lnTo>
                <a:lnTo>
                  <a:pt x="710" y="507"/>
                </a:lnTo>
                <a:lnTo>
                  <a:pt x="615" y="507"/>
                </a:lnTo>
                <a:lnTo>
                  <a:pt x="615" y="57"/>
                </a:lnTo>
                <a:lnTo>
                  <a:pt x="450" y="57"/>
                </a:lnTo>
                <a:lnTo>
                  <a:pt x="450" y="207"/>
                </a:lnTo>
                <a:lnTo>
                  <a:pt x="402" y="207"/>
                </a:lnTo>
                <a:lnTo>
                  <a:pt x="402" y="0"/>
                </a:lnTo>
                <a:lnTo>
                  <a:pt x="301" y="0"/>
                </a:lnTo>
                <a:lnTo>
                  <a:pt x="301" y="507"/>
                </a:lnTo>
                <a:lnTo>
                  <a:pt x="244" y="507"/>
                </a:lnTo>
                <a:lnTo>
                  <a:pt x="244" y="110"/>
                </a:lnTo>
                <a:lnTo>
                  <a:pt x="0" y="110"/>
                </a:lnTo>
                <a:lnTo>
                  <a:pt x="0" y="849"/>
                </a:lnTo>
                <a:lnTo>
                  <a:pt x="842" y="849"/>
                </a:lnTo>
                <a:lnTo>
                  <a:pt x="842" y="376"/>
                </a:lnTo>
                <a:close/>
              </a:path>
            </a:pathLst>
          </a:custGeom>
          <a:solidFill>
            <a:srgbClr val="F4E9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86"/>
          <p:cNvSpPr>
            <a:spLocks/>
          </p:cNvSpPr>
          <p:nvPr/>
        </p:nvSpPr>
        <p:spPr bwMode="auto">
          <a:xfrm>
            <a:off x="8152962" y="2332406"/>
            <a:ext cx="463572" cy="1332993"/>
          </a:xfrm>
          <a:custGeom>
            <a:avLst/>
            <a:gdLst>
              <a:gd name="T0" fmla="*/ 0 w 257"/>
              <a:gd name="T1" fmla="*/ 0 h 739"/>
              <a:gd name="T2" fmla="*/ 6 w 257"/>
              <a:gd name="T3" fmla="*/ 739 h 739"/>
              <a:gd name="T4" fmla="*/ 257 w 257"/>
              <a:gd name="T5" fmla="*/ 739 h 739"/>
              <a:gd name="T6" fmla="*/ 257 w 257"/>
              <a:gd name="T7" fmla="*/ 0 h 739"/>
              <a:gd name="T8" fmla="*/ 0 w 257"/>
              <a:gd name="T9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739">
                <a:moveTo>
                  <a:pt x="0" y="0"/>
                </a:moveTo>
                <a:lnTo>
                  <a:pt x="6" y="739"/>
                </a:lnTo>
                <a:lnTo>
                  <a:pt x="257" y="739"/>
                </a:lnTo>
                <a:lnTo>
                  <a:pt x="257" y="0"/>
                </a:lnTo>
                <a:lnTo>
                  <a:pt x="0" y="0"/>
                </a:lnTo>
                <a:close/>
              </a:path>
            </a:pathLst>
          </a:custGeom>
          <a:solidFill>
            <a:srgbClr val="9A41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9457095" y="2812211"/>
            <a:ext cx="243511" cy="853188"/>
          </a:xfrm>
          <a:prstGeom prst="rect">
            <a:avLst/>
          </a:prstGeom>
          <a:solidFill>
            <a:srgbClr val="5146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88"/>
          <p:cNvSpPr>
            <a:spLocks/>
          </p:cNvSpPr>
          <p:nvPr/>
        </p:nvSpPr>
        <p:spPr bwMode="auto">
          <a:xfrm>
            <a:off x="8719348" y="2133990"/>
            <a:ext cx="566387" cy="1531409"/>
          </a:xfrm>
          <a:custGeom>
            <a:avLst/>
            <a:gdLst>
              <a:gd name="T0" fmla="*/ 314 w 314"/>
              <a:gd name="T1" fmla="*/ 57 h 849"/>
              <a:gd name="T2" fmla="*/ 149 w 314"/>
              <a:gd name="T3" fmla="*/ 57 h 849"/>
              <a:gd name="T4" fmla="*/ 149 w 314"/>
              <a:gd name="T5" fmla="*/ 207 h 849"/>
              <a:gd name="T6" fmla="*/ 101 w 314"/>
              <a:gd name="T7" fmla="*/ 207 h 849"/>
              <a:gd name="T8" fmla="*/ 101 w 314"/>
              <a:gd name="T9" fmla="*/ 0 h 849"/>
              <a:gd name="T10" fmla="*/ 0 w 314"/>
              <a:gd name="T11" fmla="*/ 0 h 849"/>
              <a:gd name="T12" fmla="*/ 0 w 314"/>
              <a:gd name="T13" fmla="*/ 849 h 849"/>
              <a:gd name="T14" fmla="*/ 314 w 314"/>
              <a:gd name="T15" fmla="*/ 849 h 849"/>
              <a:gd name="T16" fmla="*/ 314 w 314"/>
              <a:gd name="T17" fmla="*/ 57 h 8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" h="849">
                <a:moveTo>
                  <a:pt x="314" y="57"/>
                </a:moveTo>
                <a:lnTo>
                  <a:pt x="149" y="57"/>
                </a:lnTo>
                <a:lnTo>
                  <a:pt x="149" y="207"/>
                </a:lnTo>
                <a:lnTo>
                  <a:pt x="101" y="207"/>
                </a:lnTo>
                <a:lnTo>
                  <a:pt x="101" y="0"/>
                </a:lnTo>
                <a:lnTo>
                  <a:pt x="0" y="0"/>
                </a:lnTo>
                <a:lnTo>
                  <a:pt x="0" y="849"/>
                </a:lnTo>
                <a:lnTo>
                  <a:pt x="314" y="849"/>
                </a:lnTo>
                <a:lnTo>
                  <a:pt x="314" y="57"/>
                </a:lnTo>
                <a:close/>
              </a:path>
            </a:pathLst>
          </a:custGeom>
          <a:solidFill>
            <a:srgbClr val="DE68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Rectangle 89"/>
          <p:cNvSpPr>
            <a:spLocks noChangeArrowheads="1"/>
          </p:cNvSpPr>
          <p:nvPr/>
        </p:nvSpPr>
        <p:spPr bwMode="auto">
          <a:xfrm>
            <a:off x="8187234" y="2384715"/>
            <a:ext cx="63133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Rectangle 90"/>
          <p:cNvSpPr>
            <a:spLocks noChangeArrowheads="1"/>
          </p:cNvSpPr>
          <p:nvPr/>
        </p:nvSpPr>
        <p:spPr bwMode="auto">
          <a:xfrm>
            <a:off x="8299068" y="2384715"/>
            <a:ext cx="63133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Rectangle 91"/>
          <p:cNvSpPr>
            <a:spLocks noChangeArrowheads="1"/>
          </p:cNvSpPr>
          <p:nvPr/>
        </p:nvSpPr>
        <p:spPr bwMode="auto">
          <a:xfrm>
            <a:off x="8405491" y="2384715"/>
            <a:ext cx="63133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Rectangle 92"/>
          <p:cNvSpPr>
            <a:spLocks noChangeArrowheads="1"/>
          </p:cNvSpPr>
          <p:nvPr/>
        </p:nvSpPr>
        <p:spPr bwMode="auto">
          <a:xfrm>
            <a:off x="8510110" y="2384715"/>
            <a:ext cx="64936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Rectangle 93"/>
          <p:cNvSpPr>
            <a:spLocks noChangeArrowheads="1"/>
          </p:cNvSpPr>
          <p:nvPr/>
        </p:nvSpPr>
        <p:spPr bwMode="auto">
          <a:xfrm>
            <a:off x="8187234" y="2521802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Rectangle 94"/>
          <p:cNvSpPr>
            <a:spLocks noChangeArrowheads="1"/>
          </p:cNvSpPr>
          <p:nvPr/>
        </p:nvSpPr>
        <p:spPr bwMode="auto">
          <a:xfrm>
            <a:off x="8299068" y="2521802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Rectangle 95"/>
          <p:cNvSpPr>
            <a:spLocks noChangeArrowheads="1"/>
          </p:cNvSpPr>
          <p:nvPr/>
        </p:nvSpPr>
        <p:spPr bwMode="auto">
          <a:xfrm>
            <a:off x="8405491" y="2521802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Rectangle 96"/>
          <p:cNvSpPr>
            <a:spLocks noChangeArrowheads="1"/>
          </p:cNvSpPr>
          <p:nvPr/>
        </p:nvSpPr>
        <p:spPr bwMode="auto">
          <a:xfrm>
            <a:off x="8510110" y="2521802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Rectangle 97"/>
          <p:cNvSpPr>
            <a:spLocks noChangeArrowheads="1"/>
          </p:cNvSpPr>
          <p:nvPr/>
        </p:nvSpPr>
        <p:spPr bwMode="auto">
          <a:xfrm>
            <a:off x="8187234" y="2649871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Rectangle 98"/>
          <p:cNvSpPr>
            <a:spLocks noChangeArrowheads="1"/>
          </p:cNvSpPr>
          <p:nvPr/>
        </p:nvSpPr>
        <p:spPr bwMode="auto">
          <a:xfrm>
            <a:off x="8299068" y="2649871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Rectangle 99"/>
          <p:cNvSpPr>
            <a:spLocks noChangeArrowheads="1"/>
          </p:cNvSpPr>
          <p:nvPr/>
        </p:nvSpPr>
        <p:spPr bwMode="auto">
          <a:xfrm>
            <a:off x="8405491" y="2649871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Rectangle 100"/>
          <p:cNvSpPr>
            <a:spLocks noChangeArrowheads="1"/>
          </p:cNvSpPr>
          <p:nvPr/>
        </p:nvSpPr>
        <p:spPr bwMode="auto">
          <a:xfrm>
            <a:off x="8510110" y="2649871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Rectangle 101"/>
          <p:cNvSpPr>
            <a:spLocks noChangeArrowheads="1"/>
          </p:cNvSpPr>
          <p:nvPr/>
        </p:nvSpPr>
        <p:spPr bwMode="auto">
          <a:xfrm>
            <a:off x="8187234" y="2785154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Rectangle 102"/>
          <p:cNvSpPr>
            <a:spLocks noChangeArrowheads="1"/>
          </p:cNvSpPr>
          <p:nvPr/>
        </p:nvSpPr>
        <p:spPr bwMode="auto">
          <a:xfrm>
            <a:off x="8299068" y="2785154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Rectangle 103"/>
          <p:cNvSpPr>
            <a:spLocks noChangeArrowheads="1"/>
          </p:cNvSpPr>
          <p:nvPr/>
        </p:nvSpPr>
        <p:spPr bwMode="auto">
          <a:xfrm>
            <a:off x="8405491" y="2785154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Rectangle 104"/>
          <p:cNvSpPr>
            <a:spLocks noChangeArrowheads="1"/>
          </p:cNvSpPr>
          <p:nvPr/>
        </p:nvSpPr>
        <p:spPr bwMode="auto">
          <a:xfrm>
            <a:off x="8510110" y="2785154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Rectangle 105"/>
          <p:cNvSpPr>
            <a:spLocks noChangeArrowheads="1"/>
          </p:cNvSpPr>
          <p:nvPr/>
        </p:nvSpPr>
        <p:spPr bwMode="auto">
          <a:xfrm>
            <a:off x="8187234" y="2904203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Rectangle 106"/>
          <p:cNvSpPr>
            <a:spLocks noChangeArrowheads="1"/>
          </p:cNvSpPr>
          <p:nvPr/>
        </p:nvSpPr>
        <p:spPr bwMode="auto">
          <a:xfrm>
            <a:off x="8299068" y="2904203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Rectangle 107"/>
          <p:cNvSpPr>
            <a:spLocks noChangeArrowheads="1"/>
          </p:cNvSpPr>
          <p:nvPr/>
        </p:nvSpPr>
        <p:spPr bwMode="auto">
          <a:xfrm>
            <a:off x="8405491" y="2904203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Rectangle 108"/>
          <p:cNvSpPr>
            <a:spLocks noChangeArrowheads="1"/>
          </p:cNvSpPr>
          <p:nvPr/>
        </p:nvSpPr>
        <p:spPr bwMode="auto">
          <a:xfrm>
            <a:off x="8510110" y="2904203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Rectangle 109"/>
          <p:cNvSpPr>
            <a:spLocks noChangeArrowheads="1"/>
          </p:cNvSpPr>
          <p:nvPr/>
        </p:nvSpPr>
        <p:spPr bwMode="auto">
          <a:xfrm>
            <a:off x="8187234" y="3039487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Rectangle 110"/>
          <p:cNvSpPr>
            <a:spLocks noChangeArrowheads="1"/>
          </p:cNvSpPr>
          <p:nvPr/>
        </p:nvSpPr>
        <p:spPr bwMode="auto">
          <a:xfrm>
            <a:off x="8299068" y="3039487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Rectangle 111"/>
          <p:cNvSpPr>
            <a:spLocks noChangeArrowheads="1"/>
          </p:cNvSpPr>
          <p:nvPr/>
        </p:nvSpPr>
        <p:spPr bwMode="auto">
          <a:xfrm>
            <a:off x="8405491" y="3039487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Rectangle 112"/>
          <p:cNvSpPr>
            <a:spLocks noChangeArrowheads="1"/>
          </p:cNvSpPr>
          <p:nvPr/>
        </p:nvSpPr>
        <p:spPr bwMode="auto">
          <a:xfrm>
            <a:off x="8510110" y="3039487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Rectangle 113"/>
          <p:cNvSpPr>
            <a:spLocks noChangeArrowheads="1"/>
          </p:cNvSpPr>
          <p:nvPr/>
        </p:nvSpPr>
        <p:spPr bwMode="auto">
          <a:xfrm>
            <a:off x="8187234" y="3160340"/>
            <a:ext cx="63133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Rectangle 114"/>
          <p:cNvSpPr>
            <a:spLocks noChangeArrowheads="1"/>
          </p:cNvSpPr>
          <p:nvPr/>
        </p:nvSpPr>
        <p:spPr bwMode="auto">
          <a:xfrm>
            <a:off x="8299068" y="3160340"/>
            <a:ext cx="63133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Rectangle 115"/>
          <p:cNvSpPr>
            <a:spLocks noChangeArrowheads="1"/>
          </p:cNvSpPr>
          <p:nvPr/>
        </p:nvSpPr>
        <p:spPr bwMode="auto">
          <a:xfrm>
            <a:off x="8405491" y="3160340"/>
            <a:ext cx="63133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Rectangle 116"/>
          <p:cNvSpPr>
            <a:spLocks noChangeArrowheads="1"/>
          </p:cNvSpPr>
          <p:nvPr/>
        </p:nvSpPr>
        <p:spPr bwMode="auto">
          <a:xfrm>
            <a:off x="8510110" y="3160340"/>
            <a:ext cx="64936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Rectangle 117"/>
          <p:cNvSpPr>
            <a:spLocks noChangeArrowheads="1"/>
          </p:cNvSpPr>
          <p:nvPr/>
        </p:nvSpPr>
        <p:spPr bwMode="auto">
          <a:xfrm>
            <a:off x="8187234" y="3297427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Rectangle 118"/>
          <p:cNvSpPr>
            <a:spLocks noChangeArrowheads="1"/>
          </p:cNvSpPr>
          <p:nvPr/>
        </p:nvSpPr>
        <p:spPr bwMode="auto">
          <a:xfrm>
            <a:off x="8299068" y="3297427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Rectangle 119"/>
          <p:cNvSpPr>
            <a:spLocks noChangeArrowheads="1"/>
          </p:cNvSpPr>
          <p:nvPr/>
        </p:nvSpPr>
        <p:spPr bwMode="auto">
          <a:xfrm>
            <a:off x="8405491" y="3297427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Rectangle 120"/>
          <p:cNvSpPr>
            <a:spLocks noChangeArrowheads="1"/>
          </p:cNvSpPr>
          <p:nvPr/>
        </p:nvSpPr>
        <p:spPr bwMode="auto">
          <a:xfrm>
            <a:off x="8510110" y="3297427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Rectangle 121"/>
          <p:cNvSpPr>
            <a:spLocks noChangeArrowheads="1"/>
          </p:cNvSpPr>
          <p:nvPr/>
        </p:nvSpPr>
        <p:spPr bwMode="auto">
          <a:xfrm>
            <a:off x="8802322" y="2552467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Rectangle 122"/>
          <p:cNvSpPr>
            <a:spLocks noChangeArrowheads="1"/>
          </p:cNvSpPr>
          <p:nvPr/>
        </p:nvSpPr>
        <p:spPr bwMode="auto">
          <a:xfrm>
            <a:off x="8802322" y="2435221"/>
            <a:ext cx="64936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Rectangle 123"/>
          <p:cNvSpPr>
            <a:spLocks noChangeArrowheads="1"/>
          </p:cNvSpPr>
          <p:nvPr/>
        </p:nvSpPr>
        <p:spPr bwMode="auto">
          <a:xfrm>
            <a:off x="8802322" y="2321583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Rectangle 124"/>
          <p:cNvSpPr>
            <a:spLocks noChangeArrowheads="1"/>
          </p:cNvSpPr>
          <p:nvPr/>
        </p:nvSpPr>
        <p:spPr bwMode="auto">
          <a:xfrm>
            <a:off x="8802322" y="2206141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Rectangle 125"/>
          <p:cNvSpPr>
            <a:spLocks noChangeArrowheads="1"/>
          </p:cNvSpPr>
          <p:nvPr/>
        </p:nvSpPr>
        <p:spPr bwMode="auto">
          <a:xfrm>
            <a:off x="8914157" y="2552467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Rectangle 126"/>
          <p:cNvSpPr>
            <a:spLocks noChangeArrowheads="1"/>
          </p:cNvSpPr>
          <p:nvPr/>
        </p:nvSpPr>
        <p:spPr bwMode="auto">
          <a:xfrm>
            <a:off x="9020580" y="2552467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Rectangle 127"/>
          <p:cNvSpPr>
            <a:spLocks noChangeArrowheads="1"/>
          </p:cNvSpPr>
          <p:nvPr/>
        </p:nvSpPr>
        <p:spPr bwMode="auto">
          <a:xfrm>
            <a:off x="9127002" y="2552467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Rectangle 128"/>
          <p:cNvSpPr>
            <a:spLocks noChangeArrowheads="1"/>
          </p:cNvSpPr>
          <p:nvPr/>
        </p:nvSpPr>
        <p:spPr bwMode="auto">
          <a:xfrm>
            <a:off x="9020580" y="2440632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Rectangle 129"/>
          <p:cNvSpPr>
            <a:spLocks noChangeArrowheads="1"/>
          </p:cNvSpPr>
          <p:nvPr/>
        </p:nvSpPr>
        <p:spPr bwMode="auto">
          <a:xfrm>
            <a:off x="9127002" y="2440632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Rectangle 130"/>
          <p:cNvSpPr>
            <a:spLocks noChangeArrowheads="1"/>
          </p:cNvSpPr>
          <p:nvPr/>
        </p:nvSpPr>
        <p:spPr bwMode="auto">
          <a:xfrm>
            <a:off x="9020580" y="2337816"/>
            <a:ext cx="64936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Rectangle 131"/>
          <p:cNvSpPr>
            <a:spLocks noChangeArrowheads="1"/>
          </p:cNvSpPr>
          <p:nvPr/>
        </p:nvSpPr>
        <p:spPr bwMode="auto">
          <a:xfrm>
            <a:off x="9127002" y="2337816"/>
            <a:ext cx="64936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Rectangle 132"/>
          <p:cNvSpPr>
            <a:spLocks noChangeArrowheads="1"/>
          </p:cNvSpPr>
          <p:nvPr/>
        </p:nvSpPr>
        <p:spPr bwMode="auto">
          <a:xfrm>
            <a:off x="8802322" y="2685946"/>
            <a:ext cx="64936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Rectangle 133"/>
          <p:cNvSpPr>
            <a:spLocks noChangeArrowheads="1"/>
          </p:cNvSpPr>
          <p:nvPr/>
        </p:nvSpPr>
        <p:spPr bwMode="auto">
          <a:xfrm>
            <a:off x="8914157" y="2685946"/>
            <a:ext cx="64936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Rectangle 134"/>
          <p:cNvSpPr>
            <a:spLocks noChangeArrowheads="1"/>
          </p:cNvSpPr>
          <p:nvPr/>
        </p:nvSpPr>
        <p:spPr bwMode="auto">
          <a:xfrm>
            <a:off x="9020580" y="2685946"/>
            <a:ext cx="64936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Rectangle 135"/>
          <p:cNvSpPr>
            <a:spLocks noChangeArrowheads="1"/>
          </p:cNvSpPr>
          <p:nvPr/>
        </p:nvSpPr>
        <p:spPr bwMode="auto">
          <a:xfrm>
            <a:off x="9127002" y="2685946"/>
            <a:ext cx="64936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Rectangle 136"/>
          <p:cNvSpPr>
            <a:spLocks noChangeArrowheads="1"/>
          </p:cNvSpPr>
          <p:nvPr/>
        </p:nvSpPr>
        <p:spPr bwMode="auto">
          <a:xfrm>
            <a:off x="8802322" y="2810407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Rectangle 137"/>
          <p:cNvSpPr>
            <a:spLocks noChangeArrowheads="1"/>
          </p:cNvSpPr>
          <p:nvPr/>
        </p:nvSpPr>
        <p:spPr bwMode="auto">
          <a:xfrm>
            <a:off x="8914157" y="2810407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Rectangle 138"/>
          <p:cNvSpPr>
            <a:spLocks noChangeArrowheads="1"/>
          </p:cNvSpPr>
          <p:nvPr/>
        </p:nvSpPr>
        <p:spPr bwMode="auto">
          <a:xfrm>
            <a:off x="9020580" y="2810407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Rectangle 139"/>
          <p:cNvSpPr>
            <a:spLocks noChangeArrowheads="1"/>
          </p:cNvSpPr>
          <p:nvPr/>
        </p:nvSpPr>
        <p:spPr bwMode="auto">
          <a:xfrm>
            <a:off x="9127002" y="2810407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Rectangle 140"/>
          <p:cNvSpPr>
            <a:spLocks noChangeArrowheads="1"/>
          </p:cNvSpPr>
          <p:nvPr/>
        </p:nvSpPr>
        <p:spPr bwMode="auto">
          <a:xfrm>
            <a:off x="8802322" y="2943886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Rectangle 141"/>
          <p:cNvSpPr>
            <a:spLocks noChangeArrowheads="1"/>
          </p:cNvSpPr>
          <p:nvPr/>
        </p:nvSpPr>
        <p:spPr bwMode="auto">
          <a:xfrm>
            <a:off x="8914157" y="2943886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Rectangle 142"/>
          <p:cNvSpPr>
            <a:spLocks noChangeArrowheads="1"/>
          </p:cNvSpPr>
          <p:nvPr/>
        </p:nvSpPr>
        <p:spPr bwMode="auto">
          <a:xfrm>
            <a:off x="9020580" y="2943886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Rectangle 143"/>
          <p:cNvSpPr>
            <a:spLocks noChangeArrowheads="1"/>
          </p:cNvSpPr>
          <p:nvPr/>
        </p:nvSpPr>
        <p:spPr bwMode="auto">
          <a:xfrm>
            <a:off x="9127002" y="2943886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Rectangle 144"/>
          <p:cNvSpPr>
            <a:spLocks noChangeArrowheads="1"/>
          </p:cNvSpPr>
          <p:nvPr/>
        </p:nvSpPr>
        <p:spPr bwMode="auto">
          <a:xfrm>
            <a:off x="8802322" y="3073758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5" name="Rectangle 145"/>
          <p:cNvSpPr>
            <a:spLocks noChangeArrowheads="1"/>
          </p:cNvSpPr>
          <p:nvPr/>
        </p:nvSpPr>
        <p:spPr bwMode="auto">
          <a:xfrm>
            <a:off x="8914157" y="3073758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Rectangle 146"/>
          <p:cNvSpPr>
            <a:spLocks noChangeArrowheads="1"/>
          </p:cNvSpPr>
          <p:nvPr/>
        </p:nvSpPr>
        <p:spPr bwMode="auto">
          <a:xfrm>
            <a:off x="9020580" y="3073758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7" name="Rectangle 147"/>
          <p:cNvSpPr>
            <a:spLocks noChangeArrowheads="1"/>
          </p:cNvSpPr>
          <p:nvPr/>
        </p:nvSpPr>
        <p:spPr bwMode="auto">
          <a:xfrm>
            <a:off x="9127002" y="3073758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Rectangle 148"/>
          <p:cNvSpPr>
            <a:spLocks noChangeArrowheads="1"/>
          </p:cNvSpPr>
          <p:nvPr/>
        </p:nvSpPr>
        <p:spPr bwMode="auto">
          <a:xfrm>
            <a:off x="8802322" y="3209042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Rectangle 149"/>
          <p:cNvSpPr>
            <a:spLocks noChangeArrowheads="1"/>
          </p:cNvSpPr>
          <p:nvPr/>
        </p:nvSpPr>
        <p:spPr bwMode="auto">
          <a:xfrm>
            <a:off x="8914157" y="3209042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Rectangle 150"/>
          <p:cNvSpPr>
            <a:spLocks noChangeArrowheads="1"/>
          </p:cNvSpPr>
          <p:nvPr/>
        </p:nvSpPr>
        <p:spPr bwMode="auto">
          <a:xfrm>
            <a:off x="9020580" y="3209042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Rectangle 151"/>
          <p:cNvSpPr>
            <a:spLocks noChangeArrowheads="1"/>
          </p:cNvSpPr>
          <p:nvPr/>
        </p:nvSpPr>
        <p:spPr bwMode="auto">
          <a:xfrm>
            <a:off x="9127002" y="3209042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Rectangle 152"/>
          <p:cNvSpPr>
            <a:spLocks noChangeArrowheads="1"/>
          </p:cNvSpPr>
          <p:nvPr/>
        </p:nvSpPr>
        <p:spPr bwMode="auto">
          <a:xfrm>
            <a:off x="8802322" y="3320877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Rectangle 153"/>
          <p:cNvSpPr>
            <a:spLocks noChangeArrowheads="1"/>
          </p:cNvSpPr>
          <p:nvPr/>
        </p:nvSpPr>
        <p:spPr bwMode="auto">
          <a:xfrm>
            <a:off x="8914157" y="3320877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Rectangle 154"/>
          <p:cNvSpPr>
            <a:spLocks noChangeArrowheads="1"/>
          </p:cNvSpPr>
          <p:nvPr/>
        </p:nvSpPr>
        <p:spPr bwMode="auto">
          <a:xfrm>
            <a:off x="9020580" y="3320877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Rectangle 155"/>
          <p:cNvSpPr>
            <a:spLocks noChangeArrowheads="1"/>
          </p:cNvSpPr>
          <p:nvPr/>
        </p:nvSpPr>
        <p:spPr bwMode="auto">
          <a:xfrm>
            <a:off x="9127002" y="3320877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Rectangle 156"/>
          <p:cNvSpPr>
            <a:spLocks noChangeArrowheads="1"/>
          </p:cNvSpPr>
          <p:nvPr/>
        </p:nvSpPr>
        <p:spPr bwMode="auto">
          <a:xfrm>
            <a:off x="8802322" y="3456160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Rectangle 157"/>
          <p:cNvSpPr>
            <a:spLocks noChangeArrowheads="1"/>
          </p:cNvSpPr>
          <p:nvPr/>
        </p:nvSpPr>
        <p:spPr bwMode="auto">
          <a:xfrm>
            <a:off x="8914157" y="3456160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Rectangle 158"/>
          <p:cNvSpPr>
            <a:spLocks noChangeArrowheads="1"/>
          </p:cNvSpPr>
          <p:nvPr/>
        </p:nvSpPr>
        <p:spPr bwMode="auto">
          <a:xfrm>
            <a:off x="9020580" y="3456160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Rectangle 159"/>
          <p:cNvSpPr>
            <a:spLocks noChangeArrowheads="1"/>
          </p:cNvSpPr>
          <p:nvPr/>
        </p:nvSpPr>
        <p:spPr bwMode="auto">
          <a:xfrm>
            <a:off x="9127002" y="3456160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Rectangle 160"/>
          <p:cNvSpPr>
            <a:spLocks noChangeArrowheads="1"/>
          </p:cNvSpPr>
          <p:nvPr/>
        </p:nvSpPr>
        <p:spPr bwMode="auto">
          <a:xfrm>
            <a:off x="9494973" y="2850090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Rectangle 161"/>
          <p:cNvSpPr>
            <a:spLocks noChangeArrowheads="1"/>
          </p:cNvSpPr>
          <p:nvPr/>
        </p:nvSpPr>
        <p:spPr bwMode="auto">
          <a:xfrm>
            <a:off x="9586967" y="2850090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" name="Rectangle 162"/>
          <p:cNvSpPr>
            <a:spLocks noChangeArrowheads="1"/>
          </p:cNvSpPr>
          <p:nvPr/>
        </p:nvSpPr>
        <p:spPr bwMode="auto">
          <a:xfrm>
            <a:off x="9494973" y="2954709"/>
            <a:ext cx="64936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Rectangle 163"/>
          <p:cNvSpPr>
            <a:spLocks noChangeArrowheads="1"/>
          </p:cNvSpPr>
          <p:nvPr/>
        </p:nvSpPr>
        <p:spPr bwMode="auto">
          <a:xfrm>
            <a:off x="9586967" y="2954709"/>
            <a:ext cx="63133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Rectangle 164"/>
          <p:cNvSpPr>
            <a:spLocks noChangeArrowheads="1"/>
          </p:cNvSpPr>
          <p:nvPr/>
        </p:nvSpPr>
        <p:spPr bwMode="auto">
          <a:xfrm>
            <a:off x="9494973" y="3062936"/>
            <a:ext cx="64936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Rectangle 165"/>
          <p:cNvSpPr>
            <a:spLocks noChangeArrowheads="1"/>
          </p:cNvSpPr>
          <p:nvPr/>
        </p:nvSpPr>
        <p:spPr bwMode="auto">
          <a:xfrm>
            <a:off x="9586967" y="3062936"/>
            <a:ext cx="63133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Rectangle 166"/>
          <p:cNvSpPr>
            <a:spLocks noChangeArrowheads="1"/>
          </p:cNvSpPr>
          <p:nvPr/>
        </p:nvSpPr>
        <p:spPr bwMode="auto">
          <a:xfrm>
            <a:off x="9494973" y="3163947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Rectangle 167"/>
          <p:cNvSpPr>
            <a:spLocks noChangeArrowheads="1"/>
          </p:cNvSpPr>
          <p:nvPr/>
        </p:nvSpPr>
        <p:spPr bwMode="auto">
          <a:xfrm>
            <a:off x="9586967" y="3163947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Rectangle 168"/>
          <p:cNvSpPr>
            <a:spLocks noChangeArrowheads="1"/>
          </p:cNvSpPr>
          <p:nvPr/>
        </p:nvSpPr>
        <p:spPr bwMode="auto">
          <a:xfrm>
            <a:off x="9494973" y="3268567"/>
            <a:ext cx="64936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Rectangle 169"/>
          <p:cNvSpPr>
            <a:spLocks noChangeArrowheads="1"/>
          </p:cNvSpPr>
          <p:nvPr/>
        </p:nvSpPr>
        <p:spPr bwMode="auto">
          <a:xfrm>
            <a:off x="9586967" y="3268567"/>
            <a:ext cx="63133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Rectangle 170"/>
          <p:cNvSpPr>
            <a:spLocks noChangeArrowheads="1"/>
          </p:cNvSpPr>
          <p:nvPr/>
        </p:nvSpPr>
        <p:spPr bwMode="auto">
          <a:xfrm>
            <a:off x="9494973" y="3374990"/>
            <a:ext cx="64936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Rectangle 171"/>
          <p:cNvSpPr>
            <a:spLocks noChangeArrowheads="1"/>
          </p:cNvSpPr>
          <p:nvPr/>
        </p:nvSpPr>
        <p:spPr bwMode="auto">
          <a:xfrm>
            <a:off x="9586967" y="3374990"/>
            <a:ext cx="63133" cy="73956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Rectangle 172"/>
          <p:cNvSpPr>
            <a:spLocks noChangeArrowheads="1"/>
          </p:cNvSpPr>
          <p:nvPr/>
        </p:nvSpPr>
        <p:spPr bwMode="auto">
          <a:xfrm>
            <a:off x="9494973" y="3476002"/>
            <a:ext cx="64936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Rectangle 173"/>
          <p:cNvSpPr>
            <a:spLocks noChangeArrowheads="1"/>
          </p:cNvSpPr>
          <p:nvPr/>
        </p:nvSpPr>
        <p:spPr bwMode="auto">
          <a:xfrm>
            <a:off x="9586967" y="3476002"/>
            <a:ext cx="63133" cy="75759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" name="Rectangle 174"/>
          <p:cNvSpPr>
            <a:spLocks noChangeArrowheads="1"/>
          </p:cNvSpPr>
          <p:nvPr/>
        </p:nvSpPr>
        <p:spPr bwMode="auto">
          <a:xfrm>
            <a:off x="8353182" y="3479609"/>
            <a:ext cx="82974" cy="185790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Rectangle 175"/>
          <p:cNvSpPr>
            <a:spLocks noChangeArrowheads="1"/>
          </p:cNvSpPr>
          <p:nvPr/>
        </p:nvSpPr>
        <p:spPr bwMode="auto">
          <a:xfrm>
            <a:off x="8959252" y="3566191"/>
            <a:ext cx="84778" cy="99208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Rectangle 176"/>
          <p:cNvSpPr>
            <a:spLocks noChangeArrowheads="1"/>
          </p:cNvSpPr>
          <p:nvPr/>
        </p:nvSpPr>
        <p:spPr bwMode="auto">
          <a:xfrm>
            <a:off x="9532853" y="3566191"/>
            <a:ext cx="84778" cy="99208"/>
          </a:xfrm>
          <a:prstGeom prst="rect">
            <a:avLst/>
          </a:prstGeom>
          <a:solidFill>
            <a:srgbClr val="F2F4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74094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874713" y="-237585"/>
            <a:ext cx="11049000" cy="7619949"/>
          </a:xfrm>
          <a:custGeom>
            <a:avLst/>
            <a:gdLst>
              <a:gd name="T0" fmla="*/ 4984 w 5581"/>
              <a:gd name="T1" fmla="*/ 1103 h 3847"/>
              <a:gd name="T2" fmla="*/ 3634 w 5581"/>
              <a:gd name="T3" fmla="*/ 612 h 3847"/>
              <a:gd name="T4" fmla="*/ 2687 w 5581"/>
              <a:gd name="T5" fmla="*/ 176 h 3847"/>
              <a:gd name="T6" fmla="*/ 2809 w 5581"/>
              <a:gd name="T7" fmla="*/ 700 h 3847"/>
              <a:gd name="T8" fmla="*/ 720 w 5581"/>
              <a:gd name="T9" fmla="*/ 916 h 3847"/>
              <a:gd name="T10" fmla="*/ 43 w 5581"/>
              <a:gd name="T11" fmla="*/ 2163 h 3847"/>
              <a:gd name="T12" fmla="*/ 1000 w 5581"/>
              <a:gd name="T13" fmla="*/ 2979 h 3847"/>
              <a:gd name="T14" fmla="*/ 2773 w 5581"/>
              <a:gd name="T15" fmla="*/ 3101 h 3847"/>
              <a:gd name="T16" fmla="*/ 3575 w 5581"/>
              <a:gd name="T17" fmla="*/ 3382 h 3847"/>
              <a:gd name="T18" fmla="*/ 5265 w 5581"/>
              <a:gd name="T19" fmla="*/ 2308 h 3847"/>
              <a:gd name="T20" fmla="*/ 4984 w 5581"/>
              <a:gd name="T21" fmla="*/ 1103 h 3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81" h="3847">
                <a:moveTo>
                  <a:pt x="4984" y="1103"/>
                </a:moveTo>
                <a:cubicBezTo>
                  <a:pt x="4605" y="457"/>
                  <a:pt x="3634" y="612"/>
                  <a:pt x="3634" y="612"/>
                </a:cubicBezTo>
                <a:cubicBezTo>
                  <a:pt x="3100" y="0"/>
                  <a:pt x="2687" y="176"/>
                  <a:pt x="2687" y="176"/>
                </a:cubicBezTo>
                <a:cubicBezTo>
                  <a:pt x="3220" y="602"/>
                  <a:pt x="2809" y="700"/>
                  <a:pt x="2809" y="700"/>
                </a:cubicBezTo>
                <a:cubicBezTo>
                  <a:pt x="998" y="146"/>
                  <a:pt x="720" y="916"/>
                  <a:pt x="720" y="916"/>
                </a:cubicBezTo>
                <a:cubicBezTo>
                  <a:pt x="448" y="843"/>
                  <a:pt x="0" y="1094"/>
                  <a:pt x="43" y="2163"/>
                </a:cubicBezTo>
                <a:cubicBezTo>
                  <a:pt x="85" y="3232"/>
                  <a:pt x="1000" y="2979"/>
                  <a:pt x="1000" y="2979"/>
                </a:cubicBezTo>
                <a:cubicBezTo>
                  <a:pt x="1000" y="2979"/>
                  <a:pt x="1476" y="3847"/>
                  <a:pt x="2773" y="3101"/>
                </a:cubicBezTo>
                <a:cubicBezTo>
                  <a:pt x="3048" y="3382"/>
                  <a:pt x="3575" y="3382"/>
                  <a:pt x="3575" y="3382"/>
                </a:cubicBezTo>
                <a:cubicBezTo>
                  <a:pt x="4961" y="3321"/>
                  <a:pt x="5265" y="2308"/>
                  <a:pt x="5265" y="2308"/>
                </a:cubicBezTo>
                <a:cubicBezTo>
                  <a:pt x="5581" y="1527"/>
                  <a:pt x="4984" y="1103"/>
                  <a:pt x="4984" y="1103"/>
                </a:cubicBezTo>
              </a:path>
            </a:pathLst>
          </a:custGeom>
          <a:solidFill>
            <a:srgbClr val="F4E8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622490" y="1812124"/>
            <a:ext cx="2907239" cy="3265053"/>
          </a:xfrm>
          <a:custGeom>
            <a:avLst/>
            <a:gdLst>
              <a:gd name="T0" fmla="*/ 1455 w 1469"/>
              <a:gd name="T1" fmla="*/ 1018 h 1649"/>
              <a:gd name="T2" fmla="*/ 1209 w 1469"/>
              <a:gd name="T3" fmla="*/ 119 h 1649"/>
              <a:gd name="T4" fmla="*/ 1138 w 1469"/>
              <a:gd name="T5" fmla="*/ 34 h 1649"/>
              <a:gd name="T6" fmla="*/ 1027 w 1469"/>
              <a:gd name="T7" fmla="*/ 32 h 1649"/>
              <a:gd name="T8" fmla="*/ 739 w 1469"/>
              <a:gd name="T9" fmla="*/ 156 h 1649"/>
              <a:gd name="T10" fmla="*/ 749 w 1469"/>
              <a:gd name="T11" fmla="*/ 137 h 1649"/>
              <a:gd name="T12" fmla="*/ 708 w 1469"/>
              <a:gd name="T13" fmla="*/ 21 h 1649"/>
              <a:gd name="T14" fmla="*/ 593 w 1469"/>
              <a:gd name="T15" fmla="*/ 62 h 1649"/>
              <a:gd name="T16" fmla="*/ 497 w 1469"/>
              <a:gd name="T17" fmla="*/ 260 h 1649"/>
              <a:gd name="T18" fmla="*/ 171 w 1469"/>
              <a:gd name="T19" fmla="*/ 401 h 1649"/>
              <a:gd name="T20" fmla="*/ 90 w 1469"/>
              <a:gd name="T21" fmla="*/ 520 h 1649"/>
              <a:gd name="T22" fmla="*/ 166 w 1469"/>
              <a:gd name="T23" fmla="*/ 643 h 1649"/>
              <a:gd name="T24" fmla="*/ 227 w 1469"/>
              <a:gd name="T25" fmla="*/ 673 h 1649"/>
              <a:gd name="T26" fmla="*/ 38 w 1469"/>
              <a:gd name="T27" fmla="*/ 1065 h 1649"/>
              <a:gd name="T28" fmla="*/ 113 w 1469"/>
              <a:gd name="T29" fmla="*/ 1278 h 1649"/>
              <a:gd name="T30" fmla="*/ 805 w 1469"/>
              <a:gd name="T31" fmla="*/ 1611 h 1649"/>
              <a:gd name="T32" fmla="*/ 1019 w 1469"/>
              <a:gd name="T33" fmla="*/ 1536 h 1649"/>
              <a:gd name="T34" fmla="*/ 1207 w 1469"/>
              <a:gd name="T35" fmla="*/ 1144 h 1649"/>
              <a:gd name="T36" fmla="*/ 1269 w 1469"/>
              <a:gd name="T37" fmla="*/ 1174 h 1649"/>
              <a:gd name="T38" fmla="*/ 1412 w 1469"/>
              <a:gd name="T39" fmla="*/ 1156 h 1649"/>
              <a:gd name="T40" fmla="*/ 1455 w 1469"/>
              <a:gd name="T41" fmla="*/ 1018 h 1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69" h="1649">
                <a:moveTo>
                  <a:pt x="1455" y="1018"/>
                </a:moveTo>
                <a:cubicBezTo>
                  <a:pt x="1209" y="119"/>
                  <a:pt x="1209" y="119"/>
                  <a:pt x="1209" y="119"/>
                </a:cubicBezTo>
                <a:cubicBezTo>
                  <a:pt x="1198" y="82"/>
                  <a:pt x="1173" y="51"/>
                  <a:pt x="1138" y="34"/>
                </a:cubicBezTo>
                <a:cubicBezTo>
                  <a:pt x="1103" y="17"/>
                  <a:pt x="1063" y="16"/>
                  <a:pt x="1027" y="32"/>
                </a:cubicBezTo>
                <a:cubicBezTo>
                  <a:pt x="739" y="156"/>
                  <a:pt x="739" y="156"/>
                  <a:pt x="739" y="156"/>
                </a:cubicBezTo>
                <a:cubicBezTo>
                  <a:pt x="749" y="137"/>
                  <a:pt x="749" y="137"/>
                  <a:pt x="749" y="137"/>
                </a:cubicBezTo>
                <a:cubicBezTo>
                  <a:pt x="769" y="93"/>
                  <a:pt x="751" y="42"/>
                  <a:pt x="708" y="21"/>
                </a:cubicBezTo>
                <a:cubicBezTo>
                  <a:pt x="665" y="0"/>
                  <a:pt x="613" y="18"/>
                  <a:pt x="593" y="62"/>
                </a:cubicBezTo>
                <a:cubicBezTo>
                  <a:pt x="497" y="260"/>
                  <a:pt x="497" y="260"/>
                  <a:pt x="497" y="260"/>
                </a:cubicBezTo>
                <a:cubicBezTo>
                  <a:pt x="171" y="401"/>
                  <a:pt x="171" y="401"/>
                  <a:pt x="171" y="401"/>
                </a:cubicBezTo>
                <a:cubicBezTo>
                  <a:pt x="123" y="421"/>
                  <a:pt x="91" y="468"/>
                  <a:pt x="90" y="520"/>
                </a:cubicBezTo>
                <a:cubicBezTo>
                  <a:pt x="89" y="572"/>
                  <a:pt x="119" y="620"/>
                  <a:pt x="166" y="643"/>
                </a:cubicBezTo>
                <a:cubicBezTo>
                  <a:pt x="227" y="673"/>
                  <a:pt x="227" y="673"/>
                  <a:pt x="227" y="673"/>
                </a:cubicBezTo>
                <a:cubicBezTo>
                  <a:pt x="38" y="1065"/>
                  <a:pt x="38" y="1065"/>
                  <a:pt x="38" y="1065"/>
                </a:cubicBezTo>
                <a:cubicBezTo>
                  <a:pt x="0" y="1144"/>
                  <a:pt x="34" y="1240"/>
                  <a:pt x="113" y="1278"/>
                </a:cubicBezTo>
                <a:cubicBezTo>
                  <a:pt x="805" y="1611"/>
                  <a:pt x="805" y="1611"/>
                  <a:pt x="805" y="1611"/>
                </a:cubicBezTo>
                <a:cubicBezTo>
                  <a:pt x="885" y="1649"/>
                  <a:pt x="981" y="1616"/>
                  <a:pt x="1019" y="1536"/>
                </a:cubicBezTo>
                <a:cubicBezTo>
                  <a:pt x="1207" y="1144"/>
                  <a:pt x="1207" y="1144"/>
                  <a:pt x="1207" y="1144"/>
                </a:cubicBezTo>
                <a:cubicBezTo>
                  <a:pt x="1269" y="1174"/>
                  <a:pt x="1269" y="1174"/>
                  <a:pt x="1269" y="1174"/>
                </a:cubicBezTo>
                <a:cubicBezTo>
                  <a:pt x="1316" y="1196"/>
                  <a:pt x="1372" y="1189"/>
                  <a:pt x="1412" y="1156"/>
                </a:cubicBezTo>
                <a:cubicBezTo>
                  <a:pt x="1452" y="1122"/>
                  <a:pt x="1469" y="1069"/>
                  <a:pt x="1455" y="1018"/>
                </a:cubicBezTo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10386603" y="2260883"/>
            <a:ext cx="897517" cy="985480"/>
          </a:xfrm>
          <a:custGeom>
            <a:avLst/>
            <a:gdLst>
              <a:gd name="T0" fmla="*/ 436 w 454"/>
              <a:gd name="T1" fmla="*/ 190 h 497"/>
              <a:gd name="T2" fmla="*/ 215 w 454"/>
              <a:gd name="T3" fmla="*/ 11 h 497"/>
              <a:gd name="T4" fmla="*/ 183 w 454"/>
              <a:gd name="T5" fmla="*/ 2 h 497"/>
              <a:gd name="T6" fmla="*/ 155 w 454"/>
              <a:gd name="T7" fmla="*/ 21 h 497"/>
              <a:gd name="T8" fmla="*/ 106 w 454"/>
              <a:gd name="T9" fmla="*/ 103 h 497"/>
              <a:gd name="T10" fmla="*/ 104 w 454"/>
              <a:gd name="T11" fmla="*/ 97 h 497"/>
              <a:gd name="T12" fmla="*/ 74 w 454"/>
              <a:gd name="T13" fmla="*/ 75 h 497"/>
              <a:gd name="T14" fmla="*/ 52 w 454"/>
              <a:gd name="T15" fmla="*/ 106 h 497"/>
              <a:gd name="T16" fmla="*/ 64 w 454"/>
              <a:gd name="T17" fmla="*/ 172 h 497"/>
              <a:gd name="T18" fmla="*/ 8 w 454"/>
              <a:gd name="T19" fmla="*/ 264 h 497"/>
              <a:gd name="T20" fmla="*/ 9 w 454"/>
              <a:gd name="T21" fmla="*/ 308 h 497"/>
              <a:gd name="T22" fmla="*/ 50 w 454"/>
              <a:gd name="T23" fmla="*/ 325 h 497"/>
              <a:gd name="T24" fmla="*/ 70 w 454"/>
              <a:gd name="T25" fmla="*/ 322 h 497"/>
              <a:gd name="T26" fmla="*/ 93 w 454"/>
              <a:gd name="T27" fmla="*/ 453 h 497"/>
              <a:gd name="T28" fmla="*/ 149 w 454"/>
              <a:gd name="T29" fmla="*/ 492 h 497"/>
              <a:gd name="T30" fmla="*/ 380 w 454"/>
              <a:gd name="T31" fmla="*/ 452 h 497"/>
              <a:gd name="T32" fmla="*/ 419 w 454"/>
              <a:gd name="T33" fmla="*/ 396 h 497"/>
              <a:gd name="T34" fmla="*/ 397 w 454"/>
              <a:gd name="T35" fmla="*/ 265 h 497"/>
              <a:gd name="T36" fmla="*/ 417 w 454"/>
              <a:gd name="T37" fmla="*/ 262 h 497"/>
              <a:gd name="T38" fmla="*/ 449 w 454"/>
              <a:gd name="T39" fmla="*/ 232 h 497"/>
              <a:gd name="T40" fmla="*/ 436 w 454"/>
              <a:gd name="T41" fmla="*/ 190 h 497"/>
              <a:gd name="T42" fmla="*/ 308 w 454"/>
              <a:gd name="T43" fmla="*/ 390 h 497"/>
              <a:gd name="T44" fmla="*/ 295 w 454"/>
              <a:gd name="T45" fmla="*/ 408 h 497"/>
              <a:gd name="T46" fmla="*/ 214 w 454"/>
              <a:gd name="T47" fmla="*/ 422 h 497"/>
              <a:gd name="T48" fmla="*/ 195 w 454"/>
              <a:gd name="T49" fmla="*/ 409 h 497"/>
              <a:gd name="T50" fmla="*/ 185 w 454"/>
              <a:gd name="T51" fmla="*/ 349 h 497"/>
              <a:gd name="T52" fmla="*/ 198 w 454"/>
              <a:gd name="T53" fmla="*/ 330 h 497"/>
              <a:gd name="T54" fmla="*/ 279 w 454"/>
              <a:gd name="T55" fmla="*/ 316 h 497"/>
              <a:gd name="T56" fmla="*/ 298 w 454"/>
              <a:gd name="T57" fmla="*/ 329 h 497"/>
              <a:gd name="T58" fmla="*/ 308 w 454"/>
              <a:gd name="T59" fmla="*/ 390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54" h="497">
                <a:moveTo>
                  <a:pt x="436" y="190"/>
                </a:moveTo>
                <a:cubicBezTo>
                  <a:pt x="215" y="11"/>
                  <a:pt x="215" y="11"/>
                  <a:pt x="215" y="11"/>
                </a:cubicBezTo>
                <a:cubicBezTo>
                  <a:pt x="206" y="3"/>
                  <a:pt x="194" y="0"/>
                  <a:pt x="183" y="2"/>
                </a:cubicBezTo>
                <a:cubicBezTo>
                  <a:pt x="171" y="4"/>
                  <a:pt x="161" y="11"/>
                  <a:pt x="155" y="21"/>
                </a:cubicBezTo>
                <a:cubicBezTo>
                  <a:pt x="106" y="103"/>
                  <a:pt x="106" y="103"/>
                  <a:pt x="106" y="103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102" y="82"/>
                  <a:pt x="88" y="73"/>
                  <a:pt x="74" y="75"/>
                </a:cubicBezTo>
                <a:cubicBezTo>
                  <a:pt x="60" y="78"/>
                  <a:pt x="50" y="91"/>
                  <a:pt x="52" y="106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8" y="264"/>
                  <a:pt x="8" y="264"/>
                  <a:pt x="8" y="264"/>
                </a:cubicBezTo>
                <a:cubicBezTo>
                  <a:pt x="0" y="278"/>
                  <a:pt x="0" y="295"/>
                  <a:pt x="9" y="308"/>
                </a:cubicBezTo>
                <a:cubicBezTo>
                  <a:pt x="18" y="322"/>
                  <a:pt x="34" y="328"/>
                  <a:pt x="50" y="325"/>
                </a:cubicBezTo>
                <a:cubicBezTo>
                  <a:pt x="70" y="322"/>
                  <a:pt x="70" y="322"/>
                  <a:pt x="70" y="322"/>
                </a:cubicBezTo>
                <a:cubicBezTo>
                  <a:pt x="93" y="453"/>
                  <a:pt x="93" y="453"/>
                  <a:pt x="93" y="453"/>
                </a:cubicBezTo>
                <a:cubicBezTo>
                  <a:pt x="97" y="479"/>
                  <a:pt x="123" y="497"/>
                  <a:pt x="149" y="492"/>
                </a:cubicBezTo>
                <a:cubicBezTo>
                  <a:pt x="380" y="452"/>
                  <a:pt x="380" y="452"/>
                  <a:pt x="380" y="452"/>
                </a:cubicBezTo>
                <a:cubicBezTo>
                  <a:pt x="406" y="448"/>
                  <a:pt x="424" y="422"/>
                  <a:pt x="419" y="396"/>
                </a:cubicBezTo>
                <a:cubicBezTo>
                  <a:pt x="397" y="265"/>
                  <a:pt x="397" y="265"/>
                  <a:pt x="397" y="265"/>
                </a:cubicBezTo>
                <a:cubicBezTo>
                  <a:pt x="417" y="262"/>
                  <a:pt x="417" y="262"/>
                  <a:pt x="417" y="262"/>
                </a:cubicBezTo>
                <a:cubicBezTo>
                  <a:pt x="433" y="259"/>
                  <a:pt x="445" y="247"/>
                  <a:pt x="449" y="232"/>
                </a:cubicBezTo>
                <a:cubicBezTo>
                  <a:pt x="454" y="217"/>
                  <a:pt x="448" y="200"/>
                  <a:pt x="436" y="190"/>
                </a:cubicBezTo>
                <a:close/>
                <a:moveTo>
                  <a:pt x="308" y="390"/>
                </a:moveTo>
                <a:cubicBezTo>
                  <a:pt x="310" y="398"/>
                  <a:pt x="304" y="407"/>
                  <a:pt x="295" y="408"/>
                </a:cubicBezTo>
                <a:cubicBezTo>
                  <a:pt x="214" y="422"/>
                  <a:pt x="214" y="422"/>
                  <a:pt x="214" y="422"/>
                </a:cubicBezTo>
                <a:cubicBezTo>
                  <a:pt x="205" y="424"/>
                  <a:pt x="197" y="418"/>
                  <a:pt x="195" y="409"/>
                </a:cubicBezTo>
                <a:cubicBezTo>
                  <a:pt x="185" y="349"/>
                  <a:pt x="185" y="349"/>
                  <a:pt x="185" y="349"/>
                </a:cubicBezTo>
                <a:cubicBezTo>
                  <a:pt x="183" y="340"/>
                  <a:pt x="189" y="332"/>
                  <a:pt x="198" y="330"/>
                </a:cubicBezTo>
                <a:cubicBezTo>
                  <a:pt x="279" y="316"/>
                  <a:pt x="279" y="316"/>
                  <a:pt x="279" y="316"/>
                </a:cubicBezTo>
                <a:cubicBezTo>
                  <a:pt x="288" y="315"/>
                  <a:pt x="296" y="320"/>
                  <a:pt x="298" y="329"/>
                </a:cubicBezTo>
                <a:lnTo>
                  <a:pt x="308" y="390"/>
                </a:lnTo>
                <a:close/>
              </a:path>
            </a:pathLst>
          </a:custGeom>
          <a:solidFill>
            <a:srgbClr val="30AA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973952" y="4646310"/>
            <a:ext cx="159526" cy="140144"/>
          </a:xfrm>
          <a:custGeom>
            <a:avLst/>
            <a:gdLst>
              <a:gd name="T0" fmla="*/ 72 w 80"/>
              <a:gd name="T1" fmla="*/ 14 h 71"/>
              <a:gd name="T2" fmla="*/ 22 w 80"/>
              <a:gd name="T3" fmla="*/ 2 h 71"/>
              <a:gd name="T4" fmla="*/ 10 w 80"/>
              <a:gd name="T5" fmla="*/ 9 h 71"/>
              <a:gd name="T6" fmla="*/ 1 w 80"/>
              <a:gd name="T7" fmla="*/ 46 h 71"/>
              <a:gd name="T8" fmla="*/ 9 w 80"/>
              <a:gd name="T9" fmla="*/ 58 h 71"/>
              <a:gd name="T10" fmla="*/ 58 w 80"/>
              <a:gd name="T11" fmla="*/ 70 h 71"/>
              <a:gd name="T12" fmla="*/ 70 w 80"/>
              <a:gd name="T13" fmla="*/ 63 h 71"/>
              <a:gd name="T14" fmla="*/ 79 w 80"/>
              <a:gd name="T15" fmla="*/ 26 h 71"/>
              <a:gd name="T16" fmla="*/ 72 w 80"/>
              <a:gd name="T17" fmla="*/ 14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" h="71">
                <a:moveTo>
                  <a:pt x="72" y="14"/>
                </a:moveTo>
                <a:cubicBezTo>
                  <a:pt x="22" y="2"/>
                  <a:pt x="22" y="2"/>
                  <a:pt x="22" y="2"/>
                </a:cubicBezTo>
                <a:cubicBezTo>
                  <a:pt x="17" y="0"/>
                  <a:pt x="12" y="4"/>
                  <a:pt x="10" y="9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51"/>
                  <a:pt x="3" y="57"/>
                  <a:pt x="9" y="58"/>
                </a:cubicBezTo>
                <a:cubicBezTo>
                  <a:pt x="58" y="70"/>
                  <a:pt x="58" y="70"/>
                  <a:pt x="58" y="70"/>
                </a:cubicBezTo>
                <a:cubicBezTo>
                  <a:pt x="64" y="71"/>
                  <a:pt x="69" y="68"/>
                  <a:pt x="70" y="63"/>
                </a:cubicBezTo>
                <a:cubicBezTo>
                  <a:pt x="79" y="26"/>
                  <a:pt x="79" y="26"/>
                  <a:pt x="79" y="26"/>
                </a:cubicBezTo>
                <a:cubicBezTo>
                  <a:pt x="80" y="20"/>
                  <a:pt x="77" y="15"/>
                  <a:pt x="72" y="14"/>
                </a:cubicBez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6562466" y="4061881"/>
            <a:ext cx="1042134" cy="1042134"/>
          </a:xfrm>
          <a:custGeom>
            <a:avLst/>
            <a:gdLst>
              <a:gd name="T0" fmla="*/ 355 w 526"/>
              <a:gd name="T1" fmla="*/ 51 h 526"/>
              <a:gd name="T2" fmla="*/ 51 w 526"/>
              <a:gd name="T3" fmla="*/ 171 h 526"/>
              <a:gd name="T4" fmla="*/ 172 w 526"/>
              <a:gd name="T5" fmla="*/ 475 h 526"/>
              <a:gd name="T6" fmla="*/ 476 w 526"/>
              <a:gd name="T7" fmla="*/ 355 h 526"/>
              <a:gd name="T8" fmla="*/ 355 w 526"/>
              <a:gd name="T9" fmla="*/ 51 h 526"/>
              <a:gd name="T10" fmla="*/ 397 w 526"/>
              <a:gd name="T11" fmla="*/ 303 h 526"/>
              <a:gd name="T12" fmla="*/ 372 w 526"/>
              <a:gd name="T13" fmla="*/ 312 h 526"/>
              <a:gd name="T14" fmla="*/ 359 w 526"/>
              <a:gd name="T15" fmla="*/ 309 h 526"/>
              <a:gd name="T16" fmla="*/ 340 w 526"/>
              <a:gd name="T17" fmla="*/ 388 h 526"/>
              <a:gd name="T18" fmla="*/ 303 w 526"/>
              <a:gd name="T19" fmla="*/ 411 h 526"/>
              <a:gd name="T20" fmla="*/ 163 w 526"/>
              <a:gd name="T21" fmla="*/ 377 h 526"/>
              <a:gd name="T22" fmla="*/ 140 w 526"/>
              <a:gd name="T23" fmla="*/ 340 h 526"/>
              <a:gd name="T24" fmla="*/ 160 w 526"/>
              <a:gd name="T25" fmla="*/ 261 h 526"/>
              <a:gd name="T26" fmla="*/ 147 w 526"/>
              <a:gd name="T27" fmla="*/ 258 h 526"/>
              <a:gd name="T28" fmla="*/ 128 w 526"/>
              <a:gd name="T29" fmla="*/ 238 h 526"/>
              <a:gd name="T30" fmla="*/ 138 w 526"/>
              <a:gd name="T31" fmla="*/ 213 h 526"/>
              <a:gd name="T32" fmla="*/ 193 w 526"/>
              <a:gd name="T33" fmla="*/ 174 h 526"/>
              <a:gd name="T34" fmla="*/ 203 w 526"/>
              <a:gd name="T35" fmla="*/ 133 h 526"/>
              <a:gd name="T36" fmla="*/ 222 w 526"/>
              <a:gd name="T37" fmla="*/ 121 h 526"/>
              <a:gd name="T38" fmla="*/ 234 w 526"/>
              <a:gd name="T39" fmla="*/ 141 h 526"/>
              <a:gd name="T40" fmla="*/ 234 w 526"/>
              <a:gd name="T41" fmla="*/ 145 h 526"/>
              <a:gd name="T42" fmla="*/ 282 w 526"/>
              <a:gd name="T43" fmla="*/ 111 h 526"/>
              <a:gd name="T44" fmla="*/ 302 w 526"/>
              <a:gd name="T45" fmla="*/ 107 h 526"/>
              <a:gd name="T46" fmla="*/ 319 w 526"/>
              <a:gd name="T47" fmla="*/ 119 h 526"/>
              <a:gd name="T48" fmla="*/ 400 w 526"/>
              <a:gd name="T49" fmla="*/ 276 h 526"/>
              <a:gd name="T50" fmla="*/ 397 w 526"/>
              <a:gd name="T51" fmla="*/ 303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26" h="526">
                <a:moveTo>
                  <a:pt x="355" y="51"/>
                </a:moveTo>
                <a:cubicBezTo>
                  <a:pt x="238" y="0"/>
                  <a:pt x="102" y="54"/>
                  <a:pt x="51" y="171"/>
                </a:cubicBezTo>
                <a:cubicBezTo>
                  <a:pt x="0" y="288"/>
                  <a:pt x="54" y="424"/>
                  <a:pt x="172" y="475"/>
                </a:cubicBezTo>
                <a:cubicBezTo>
                  <a:pt x="289" y="526"/>
                  <a:pt x="425" y="472"/>
                  <a:pt x="476" y="355"/>
                </a:cubicBezTo>
                <a:cubicBezTo>
                  <a:pt x="526" y="237"/>
                  <a:pt x="472" y="101"/>
                  <a:pt x="355" y="51"/>
                </a:cubicBezTo>
                <a:close/>
                <a:moveTo>
                  <a:pt x="397" y="303"/>
                </a:moveTo>
                <a:cubicBezTo>
                  <a:pt x="391" y="310"/>
                  <a:pt x="381" y="314"/>
                  <a:pt x="372" y="312"/>
                </a:cubicBezTo>
                <a:cubicBezTo>
                  <a:pt x="359" y="309"/>
                  <a:pt x="359" y="309"/>
                  <a:pt x="359" y="309"/>
                </a:cubicBezTo>
                <a:cubicBezTo>
                  <a:pt x="340" y="388"/>
                  <a:pt x="340" y="388"/>
                  <a:pt x="340" y="388"/>
                </a:cubicBezTo>
                <a:cubicBezTo>
                  <a:pt x="336" y="405"/>
                  <a:pt x="320" y="415"/>
                  <a:pt x="303" y="411"/>
                </a:cubicBezTo>
                <a:cubicBezTo>
                  <a:pt x="163" y="377"/>
                  <a:pt x="163" y="377"/>
                  <a:pt x="163" y="377"/>
                </a:cubicBezTo>
                <a:cubicBezTo>
                  <a:pt x="147" y="373"/>
                  <a:pt x="137" y="357"/>
                  <a:pt x="140" y="340"/>
                </a:cubicBezTo>
                <a:cubicBezTo>
                  <a:pt x="160" y="261"/>
                  <a:pt x="160" y="261"/>
                  <a:pt x="160" y="261"/>
                </a:cubicBezTo>
                <a:cubicBezTo>
                  <a:pt x="147" y="258"/>
                  <a:pt x="147" y="258"/>
                  <a:pt x="147" y="258"/>
                </a:cubicBezTo>
                <a:cubicBezTo>
                  <a:pt x="138" y="255"/>
                  <a:pt x="130" y="248"/>
                  <a:pt x="128" y="238"/>
                </a:cubicBezTo>
                <a:cubicBezTo>
                  <a:pt x="126" y="228"/>
                  <a:pt x="130" y="218"/>
                  <a:pt x="138" y="213"/>
                </a:cubicBezTo>
                <a:cubicBezTo>
                  <a:pt x="193" y="174"/>
                  <a:pt x="193" y="174"/>
                  <a:pt x="193" y="174"/>
                </a:cubicBezTo>
                <a:cubicBezTo>
                  <a:pt x="203" y="133"/>
                  <a:pt x="203" y="133"/>
                  <a:pt x="203" y="133"/>
                </a:cubicBezTo>
                <a:cubicBezTo>
                  <a:pt x="205" y="125"/>
                  <a:pt x="214" y="119"/>
                  <a:pt x="222" y="121"/>
                </a:cubicBezTo>
                <a:cubicBezTo>
                  <a:pt x="231" y="123"/>
                  <a:pt x="237" y="132"/>
                  <a:pt x="234" y="141"/>
                </a:cubicBezTo>
                <a:cubicBezTo>
                  <a:pt x="234" y="145"/>
                  <a:pt x="234" y="145"/>
                  <a:pt x="234" y="145"/>
                </a:cubicBezTo>
                <a:cubicBezTo>
                  <a:pt x="282" y="111"/>
                  <a:pt x="282" y="111"/>
                  <a:pt x="282" y="111"/>
                </a:cubicBezTo>
                <a:cubicBezTo>
                  <a:pt x="288" y="106"/>
                  <a:pt x="295" y="105"/>
                  <a:pt x="302" y="107"/>
                </a:cubicBezTo>
                <a:cubicBezTo>
                  <a:pt x="309" y="108"/>
                  <a:pt x="315" y="113"/>
                  <a:pt x="319" y="119"/>
                </a:cubicBezTo>
                <a:cubicBezTo>
                  <a:pt x="400" y="276"/>
                  <a:pt x="400" y="276"/>
                  <a:pt x="400" y="276"/>
                </a:cubicBezTo>
                <a:cubicBezTo>
                  <a:pt x="404" y="284"/>
                  <a:pt x="403" y="295"/>
                  <a:pt x="397" y="303"/>
                </a:cubicBez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7999686" y="1916487"/>
            <a:ext cx="144617" cy="137162"/>
          </a:xfrm>
          <a:custGeom>
            <a:avLst/>
            <a:gdLst>
              <a:gd name="T0" fmla="*/ 40 w 73"/>
              <a:gd name="T1" fmla="*/ 2 h 69"/>
              <a:gd name="T2" fmla="*/ 5 w 73"/>
              <a:gd name="T3" fmla="*/ 27 h 69"/>
              <a:gd name="T4" fmla="*/ 3 w 73"/>
              <a:gd name="T5" fmla="*/ 39 h 69"/>
              <a:gd name="T6" fmla="*/ 22 w 73"/>
              <a:gd name="T7" fmla="*/ 65 h 69"/>
              <a:gd name="T8" fmla="*/ 33 w 73"/>
              <a:gd name="T9" fmla="*/ 67 h 69"/>
              <a:gd name="T10" fmla="*/ 68 w 73"/>
              <a:gd name="T11" fmla="*/ 42 h 69"/>
              <a:gd name="T12" fmla="*/ 70 w 73"/>
              <a:gd name="T13" fmla="*/ 30 h 69"/>
              <a:gd name="T14" fmla="*/ 51 w 73"/>
              <a:gd name="T15" fmla="*/ 4 h 69"/>
              <a:gd name="T16" fmla="*/ 40 w 73"/>
              <a:gd name="T17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3" h="69">
                <a:moveTo>
                  <a:pt x="40" y="2"/>
                </a:moveTo>
                <a:cubicBezTo>
                  <a:pt x="5" y="27"/>
                  <a:pt x="5" y="27"/>
                  <a:pt x="5" y="27"/>
                </a:cubicBezTo>
                <a:cubicBezTo>
                  <a:pt x="1" y="30"/>
                  <a:pt x="0" y="35"/>
                  <a:pt x="3" y="39"/>
                </a:cubicBezTo>
                <a:cubicBezTo>
                  <a:pt x="22" y="65"/>
                  <a:pt x="22" y="65"/>
                  <a:pt x="22" y="65"/>
                </a:cubicBezTo>
                <a:cubicBezTo>
                  <a:pt x="25" y="69"/>
                  <a:pt x="30" y="69"/>
                  <a:pt x="33" y="67"/>
                </a:cubicBezTo>
                <a:cubicBezTo>
                  <a:pt x="68" y="42"/>
                  <a:pt x="68" y="42"/>
                  <a:pt x="68" y="42"/>
                </a:cubicBezTo>
                <a:cubicBezTo>
                  <a:pt x="72" y="39"/>
                  <a:pt x="73" y="34"/>
                  <a:pt x="70" y="30"/>
                </a:cubicBezTo>
                <a:cubicBezTo>
                  <a:pt x="51" y="4"/>
                  <a:pt x="51" y="4"/>
                  <a:pt x="51" y="4"/>
                </a:cubicBezTo>
                <a:cubicBezTo>
                  <a:pt x="49" y="0"/>
                  <a:pt x="44" y="0"/>
                  <a:pt x="40" y="2"/>
                </a:cubicBezTo>
                <a:close/>
              </a:path>
            </a:pathLst>
          </a:custGeom>
          <a:solidFill>
            <a:srgbClr val="D4D0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13"/>
          <p:cNvSpPr>
            <a:spLocks noEditPoints="1"/>
          </p:cNvSpPr>
          <p:nvPr/>
        </p:nvSpPr>
        <p:spPr bwMode="auto">
          <a:xfrm>
            <a:off x="7562854" y="1451328"/>
            <a:ext cx="881118" cy="881118"/>
          </a:xfrm>
          <a:custGeom>
            <a:avLst/>
            <a:gdLst>
              <a:gd name="T0" fmla="*/ 137 w 445"/>
              <a:gd name="T1" fmla="*/ 47 h 445"/>
              <a:gd name="T2" fmla="*/ 47 w 445"/>
              <a:gd name="T3" fmla="*/ 308 h 445"/>
              <a:gd name="T4" fmla="*/ 308 w 445"/>
              <a:gd name="T5" fmla="*/ 398 h 445"/>
              <a:gd name="T6" fmla="*/ 398 w 445"/>
              <a:gd name="T7" fmla="*/ 137 h 445"/>
              <a:gd name="T8" fmla="*/ 137 w 445"/>
              <a:gd name="T9" fmla="*/ 47 h 445"/>
              <a:gd name="T10" fmla="*/ 321 w 445"/>
              <a:gd name="T11" fmla="*/ 159 h 445"/>
              <a:gd name="T12" fmla="*/ 313 w 445"/>
              <a:gd name="T13" fmla="*/ 180 h 445"/>
              <a:gd name="T14" fmla="*/ 304 w 445"/>
              <a:gd name="T15" fmla="*/ 186 h 445"/>
              <a:gd name="T16" fmla="*/ 345 w 445"/>
              <a:gd name="T17" fmla="*/ 242 h 445"/>
              <a:gd name="T18" fmla="*/ 339 w 445"/>
              <a:gd name="T19" fmla="*/ 278 h 445"/>
              <a:gd name="T20" fmla="*/ 240 w 445"/>
              <a:gd name="T21" fmla="*/ 349 h 445"/>
              <a:gd name="T22" fmla="*/ 205 w 445"/>
              <a:gd name="T23" fmla="*/ 344 h 445"/>
              <a:gd name="T24" fmla="*/ 164 w 445"/>
              <a:gd name="T25" fmla="*/ 288 h 445"/>
              <a:gd name="T26" fmla="*/ 155 w 445"/>
              <a:gd name="T27" fmla="*/ 294 h 445"/>
              <a:gd name="T28" fmla="*/ 133 w 445"/>
              <a:gd name="T29" fmla="*/ 295 h 445"/>
              <a:gd name="T30" fmla="*/ 122 w 445"/>
              <a:gd name="T31" fmla="*/ 275 h 445"/>
              <a:gd name="T32" fmla="*/ 127 w 445"/>
              <a:gd name="T33" fmla="*/ 219 h 445"/>
              <a:gd name="T34" fmla="*/ 107 w 445"/>
              <a:gd name="T35" fmla="*/ 190 h 445"/>
              <a:gd name="T36" fmla="*/ 110 w 445"/>
              <a:gd name="T37" fmla="*/ 171 h 445"/>
              <a:gd name="T38" fmla="*/ 129 w 445"/>
              <a:gd name="T39" fmla="*/ 174 h 445"/>
              <a:gd name="T40" fmla="*/ 131 w 445"/>
              <a:gd name="T41" fmla="*/ 177 h 445"/>
              <a:gd name="T42" fmla="*/ 135 w 445"/>
              <a:gd name="T43" fmla="*/ 127 h 445"/>
              <a:gd name="T44" fmla="*/ 144 w 445"/>
              <a:gd name="T45" fmla="*/ 112 h 445"/>
              <a:gd name="T46" fmla="*/ 161 w 445"/>
              <a:gd name="T47" fmla="*/ 109 h 445"/>
              <a:gd name="T48" fmla="*/ 305 w 445"/>
              <a:gd name="T49" fmla="*/ 142 h 445"/>
              <a:gd name="T50" fmla="*/ 321 w 445"/>
              <a:gd name="T51" fmla="*/ 159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45" h="445">
                <a:moveTo>
                  <a:pt x="137" y="47"/>
                </a:moveTo>
                <a:cubicBezTo>
                  <a:pt x="40" y="95"/>
                  <a:pt x="0" y="211"/>
                  <a:pt x="47" y="308"/>
                </a:cubicBezTo>
                <a:cubicBezTo>
                  <a:pt x="95" y="405"/>
                  <a:pt x="211" y="445"/>
                  <a:pt x="308" y="398"/>
                </a:cubicBezTo>
                <a:cubicBezTo>
                  <a:pt x="405" y="351"/>
                  <a:pt x="445" y="234"/>
                  <a:pt x="398" y="137"/>
                </a:cubicBezTo>
                <a:cubicBezTo>
                  <a:pt x="350" y="41"/>
                  <a:pt x="234" y="0"/>
                  <a:pt x="137" y="47"/>
                </a:cubicBezTo>
                <a:close/>
                <a:moveTo>
                  <a:pt x="321" y="159"/>
                </a:moveTo>
                <a:cubicBezTo>
                  <a:pt x="323" y="167"/>
                  <a:pt x="320" y="175"/>
                  <a:pt x="313" y="180"/>
                </a:cubicBezTo>
                <a:cubicBezTo>
                  <a:pt x="304" y="186"/>
                  <a:pt x="304" y="186"/>
                  <a:pt x="304" y="186"/>
                </a:cubicBezTo>
                <a:cubicBezTo>
                  <a:pt x="345" y="242"/>
                  <a:pt x="345" y="242"/>
                  <a:pt x="345" y="242"/>
                </a:cubicBezTo>
                <a:cubicBezTo>
                  <a:pt x="353" y="254"/>
                  <a:pt x="350" y="270"/>
                  <a:pt x="339" y="278"/>
                </a:cubicBezTo>
                <a:cubicBezTo>
                  <a:pt x="240" y="349"/>
                  <a:pt x="240" y="349"/>
                  <a:pt x="240" y="349"/>
                </a:cubicBezTo>
                <a:cubicBezTo>
                  <a:pt x="229" y="358"/>
                  <a:pt x="213" y="355"/>
                  <a:pt x="205" y="344"/>
                </a:cubicBezTo>
                <a:cubicBezTo>
                  <a:pt x="164" y="288"/>
                  <a:pt x="164" y="288"/>
                  <a:pt x="164" y="288"/>
                </a:cubicBezTo>
                <a:cubicBezTo>
                  <a:pt x="155" y="294"/>
                  <a:pt x="155" y="294"/>
                  <a:pt x="155" y="294"/>
                </a:cubicBezTo>
                <a:cubicBezTo>
                  <a:pt x="149" y="299"/>
                  <a:pt x="140" y="299"/>
                  <a:pt x="133" y="295"/>
                </a:cubicBezTo>
                <a:cubicBezTo>
                  <a:pt x="125" y="291"/>
                  <a:pt x="121" y="283"/>
                  <a:pt x="122" y="275"/>
                </a:cubicBezTo>
                <a:cubicBezTo>
                  <a:pt x="127" y="219"/>
                  <a:pt x="127" y="219"/>
                  <a:pt x="127" y="219"/>
                </a:cubicBezTo>
                <a:cubicBezTo>
                  <a:pt x="107" y="190"/>
                  <a:pt x="107" y="190"/>
                  <a:pt x="107" y="190"/>
                </a:cubicBezTo>
                <a:cubicBezTo>
                  <a:pt x="102" y="184"/>
                  <a:pt x="104" y="176"/>
                  <a:pt x="110" y="171"/>
                </a:cubicBezTo>
                <a:cubicBezTo>
                  <a:pt x="116" y="167"/>
                  <a:pt x="124" y="168"/>
                  <a:pt x="129" y="174"/>
                </a:cubicBezTo>
                <a:cubicBezTo>
                  <a:pt x="131" y="177"/>
                  <a:pt x="131" y="177"/>
                  <a:pt x="131" y="17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1"/>
                  <a:pt x="139" y="116"/>
                  <a:pt x="144" y="112"/>
                </a:cubicBezTo>
                <a:cubicBezTo>
                  <a:pt x="149" y="109"/>
                  <a:pt x="155" y="107"/>
                  <a:pt x="161" y="109"/>
                </a:cubicBezTo>
                <a:cubicBezTo>
                  <a:pt x="305" y="142"/>
                  <a:pt x="305" y="142"/>
                  <a:pt x="305" y="142"/>
                </a:cubicBezTo>
                <a:cubicBezTo>
                  <a:pt x="314" y="144"/>
                  <a:pt x="320" y="151"/>
                  <a:pt x="321" y="159"/>
                </a:cubicBezTo>
                <a:close/>
              </a:path>
            </a:pathLst>
          </a:custGeom>
          <a:solidFill>
            <a:srgbClr val="D4D07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8101066" y="4473367"/>
            <a:ext cx="2118558" cy="1699617"/>
          </a:xfrm>
          <a:custGeom>
            <a:avLst/>
            <a:gdLst>
              <a:gd name="T0" fmla="*/ 913 w 1070"/>
              <a:gd name="T1" fmla="*/ 785 h 858"/>
              <a:gd name="T2" fmla="*/ 794 w 1070"/>
              <a:gd name="T3" fmla="*/ 840 h 858"/>
              <a:gd name="T4" fmla="*/ 73 w 1070"/>
              <a:gd name="T5" fmla="*/ 581 h 858"/>
              <a:gd name="T6" fmla="*/ 17 w 1070"/>
              <a:gd name="T7" fmla="*/ 463 h 858"/>
              <a:gd name="T8" fmla="*/ 157 w 1070"/>
              <a:gd name="T9" fmla="*/ 73 h 858"/>
              <a:gd name="T10" fmla="*/ 276 w 1070"/>
              <a:gd name="T11" fmla="*/ 17 h 858"/>
              <a:gd name="T12" fmla="*/ 997 w 1070"/>
              <a:gd name="T13" fmla="*/ 277 h 858"/>
              <a:gd name="T14" fmla="*/ 1053 w 1070"/>
              <a:gd name="T15" fmla="*/ 395 h 858"/>
              <a:gd name="T16" fmla="*/ 913 w 1070"/>
              <a:gd name="T17" fmla="*/ 785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0" h="858">
                <a:moveTo>
                  <a:pt x="913" y="785"/>
                </a:moveTo>
                <a:cubicBezTo>
                  <a:pt x="895" y="833"/>
                  <a:pt x="842" y="858"/>
                  <a:pt x="794" y="840"/>
                </a:cubicBezTo>
                <a:cubicBezTo>
                  <a:pt x="73" y="581"/>
                  <a:pt x="73" y="581"/>
                  <a:pt x="73" y="581"/>
                </a:cubicBezTo>
                <a:cubicBezTo>
                  <a:pt x="25" y="563"/>
                  <a:pt x="0" y="511"/>
                  <a:pt x="17" y="46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75" y="25"/>
                  <a:pt x="228" y="0"/>
                  <a:pt x="276" y="17"/>
                </a:cubicBezTo>
                <a:cubicBezTo>
                  <a:pt x="997" y="277"/>
                  <a:pt x="997" y="277"/>
                  <a:pt x="997" y="277"/>
                </a:cubicBezTo>
                <a:cubicBezTo>
                  <a:pt x="1045" y="294"/>
                  <a:pt x="1070" y="347"/>
                  <a:pt x="1053" y="395"/>
                </a:cubicBezTo>
                <a:cubicBezTo>
                  <a:pt x="913" y="785"/>
                  <a:pt x="913" y="785"/>
                  <a:pt x="913" y="785"/>
                </a:cubicBezTo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87" name="Freeform 100"/>
          <p:cNvSpPr>
            <a:spLocks/>
          </p:cNvSpPr>
          <p:nvPr/>
        </p:nvSpPr>
        <p:spPr bwMode="auto">
          <a:xfrm>
            <a:off x="9158108" y="5929968"/>
            <a:ext cx="325014" cy="447268"/>
          </a:xfrm>
          <a:custGeom>
            <a:avLst/>
            <a:gdLst>
              <a:gd name="T0" fmla="*/ 0 w 218"/>
              <a:gd name="T1" fmla="*/ 0 h 300"/>
              <a:gd name="T2" fmla="*/ 153 w 218"/>
              <a:gd name="T3" fmla="*/ 300 h 300"/>
              <a:gd name="T4" fmla="*/ 218 w 218"/>
              <a:gd name="T5" fmla="*/ 94 h 300"/>
              <a:gd name="T6" fmla="*/ 0 w 218"/>
              <a:gd name="T7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8" h="300">
                <a:moveTo>
                  <a:pt x="0" y="0"/>
                </a:moveTo>
                <a:lnTo>
                  <a:pt x="153" y="300"/>
                </a:lnTo>
                <a:lnTo>
                  <a:pt x="218" y="94"/>
                </a:lnTo>
                <a:lnTo>
                  <a:pt x="0" y="0"/>
                </a:ln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88" name="Freeform 101"/>
          <p:cNvSpPr>
            <a:spLocks/>
          </p:cNvSpPr>
          <p:nvPr/>
        </p:nvSpPr>
        <p:spPr bwMode="auto">
          <a:xfrm>
            <a:off x="6491875" y="2260883"/>
            <a:ext cx="1316458" cy="1377584"/>
          </a:xfrm>
          <a:custGeom>
            <a:avLst/>
            <a:gdLst>
              <a:gd name="T0" fmla="*/ 618 w 665"/>
              <a:gd name="T1" fmla="*/ 229 h 696"/>
              <a:gd name="T2" fmla="*/ 240 w 665"/>
              <a:gd name="T3" fmla="*/ 55 h 696"/>
              <a:gd name="T4" fmla="*/ 53 w 665"/>
              <a:gd name="T5" fmla="*/ 427 h 696"/>
              <a:gd name="T6" fmla="*/ 389 w 665"/>
              <a:gd name="T7" fmla="*/ 613 h 696"/>
              <a:gd name="T8" fmla="*/ 496 w 665"/>
              <a:gd name="T9" fmla="*/ 696 h 696"/>
              <a:gd name="T10" fmla="*/ 483 w 665"/>
              <a:gd name="T11" fmla="*/ 578 h 696"/>
              <a:gd name="T12" fmla="*/ 618 w 665"/>
              <a:gd name="T13" fmla="*/ 229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5" h="696">
                <a:moveTo>
                  <a:pt x="618" y="229"/>
                </a:moveTo>
                <a:cubicBezTo>
                  <a:pt x="565" y="78"/>
                  <a:pt x="396" y="0"/>
                  <a:pt x="240" y="55"/>
                </a:cubicBezTo>
                <a:cubicBezTo>
                  <a:pt x="84" y="110"/>
                  <a:pt x="0" y="276"/>
                  <a:pt x="53" y="427"/>
                </a:cubicBezTo>
                <a:cubicBezTo>
                  <a:pt x="101" y="565"/>
                  <a:pt x="246" y="641"/>
                  <a:pt x="389" y="613"/>
                </a:cubicBezTo>
                <a:cubicBezTo>
                  <a:pt x="496" y="696"/>
                  <a:pt x="496" y="696"/>
                  <a:pt x="496" y="696"/>
                </a:cubicBezTo>
                <a:cubicBezTo>
                  <a:pt x="483" y="578"/>
                  <a:pt x="483" y="578"/>
                  <a:pt x="483" y="578"/>
                </a:cubicBezTo>
                <a:cubicBezTo>
                  <a:pt x="605" y="508"/>
                  <a:pt x="665" y="363"/>
                  <a:pt x="618" y="229"/>
                </a:cubicBez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任意多边形: 形状 158"/>
          <p:cNvSpPr>
            <a:spLocks/>
          </p:cNvSpPr>
          <p:nvPr/>
        </p:nvSpPr>
        <p:spPr bwMode="auto">
          <a:xfrm>
            <a:off x="6667800" y="2648515"/>
            <a:ext cx="964607" cy="518831"/>
          </a:xfrm>
          <a:custGeom>
            <a:avLst/>
            <a:gdLst>
              <a:gd name="connsiteX0" fmla="*/ 152071 w 964607"/>
              <a:gd name="connsiteY0" fmla="*/ 232579 h 518831"/>
              <a:gd name="connsiteX1" fmla="*/ 216179 w 964607"/>
              <a:gd name="connsiteY1" fmla="*/ 259416 h 518831"/>
              <a:gd name="connsiteX2" fmla="*/ 216180 w 964607"/>
              <a:gd name="connsiteY2" fmla="*/ 259415 h 518831"/>
              <a:gd name="connsiteX3" fmla="*/ 229598 w 964607"/>
              <a:gd name="connsiteY3" fmla="*/ 296687 h 518831"/>
              <a:gd name="connsiteX4" fmla="*/ 181889 w 964607"/>
              <a:gd name="connsiteY4" fmla="*/ 313087 h 518831"/>
              <a:gd name="connsiteX5" fmla="*/ 168471 w 964607"/>
              <a:gd name="connsiteY5" fmla="*/ 277306 h 518831"/>
              <a:gd name="connsiteX6" fmla="*/ 216158 w 964607"/>
              <a:gd name="connsiteY6" fmla="*/ 259424 h 518831"/>
              <a:gd name="connsiteX7" fmla="*/ 107344 w 964607"/>
              <a:gd name="connsiteY7" fmla="*/ 299670 h 518831"/>
              <a:gd name="connsiteX8" fmla="*/ 104975 w 964607"/>
              <a:gd name="connsiteY8" fmla="*/ 298568 h 518831"/>
              <a:gd name="connsiteX9" fmla="*/ 33 w 964607"/>
              <a:gd name="connsiteY9" fmla="*/ 335440 h 518831"/>
              <a:gd name="connsiteX10" fmla="*/ 47709 w 964607"/>
              <a:gd name="connsiteY10" fmla="*/ 319051 h 518831"/>
              <a:gd name="connsiteX11" fmla="*/ 66814 w 964607"/>
              <a:gd name="connsiteY11" fmla="*/ 371956 h 518831"/>
              <a:gd name="connsiteX12" fmla="*/ 175925 w 964607"/>
              <a:gd name="connsiteY12" fmla="*/ 332468 h 518831"/>
              <a:gd name="connsiteX13" fmla="*/ 175212 w 964607"/>
              <a:gd name="connsiteY13" fmla="*/ 333929 h 518831"/>
              <a:gd name="connsiteX14" fmla="*/ 187854 w 964607"/>
              <a:gd name="connsiteY14" fmla="*/ 329487 h 518831"/>
              <a:gd name="connsiteX15" fmla="*/ 248980 w 964607"/>
              <a:gd name="connsiteY15" fmla="*/ 359305 h 518831"/>
              <a:gd name="connsiteX16" fmla="*/ 248979 w 964607"/>
              <a:gd name="connsiteY16" fmla="*/ 359306 h 518831"/>
              <a:gd name="connsiteX17" fmla="*/ 269851 w 964607"/>
              <a:gd name="connsiteY17" fmla="*/ 414468 h 518831"/>
              <a:gd name="connsiteX18" fmla="*/ 269848 w 964607"/>
              <a:gd name="connsiteY18" fmla="*/ 414470 h 518831"/>
              <a:gd name="connsiteX19" fmla="*/ 269852 w 964607"/>
              <a:gd name="connsiteY19" fmla="*/ 414468 h 518831"/>
              <a:gd name="connsiteX20" fmla="*/ 240034 w 964607"/>
              <a:gd name="connsiteY20" fmla="*/ 477086 h 518831"/>
              <a:gd name="connsiteX21" fmla="*/ 227691 w 964607"/>
              <a:gd name="connsiteY21" fmla="*/ 481365 h 518831"/>
              <a:gd name="connsiteX22" fmla="*/ 228106 w 964607"/>
              <a:gd name="connsiteY22" fmla="*/ 481558 h 518831"/>
              <a:gd name="connsiteX23" fmla="*/ 147696 w 964607"/>
              <a:gd name="connsiteY23" fmla="*/ 509097 h 518831"/>
              <a:gd name="connsiteX24" fmla="*/ 128217 w 964607"/>
              <a:gd name="connsiteY24" fmla="*/ 515849 h 518831"/>
              <a:gd name="connsiteX25" fmla="*/ 128269 w 964607"/>
              <a:gd name="connsiteY25" fmla="*/ 515750 h 518831"/>
              <a:gd name="connsiteX26" fmla="*/ 119271 w 964607"/>
              <a:gd name="connsiteY26" fmla="*/ 518831 h 518831"/>
              <a:gd name="connsiteX27" fmla="*/ 55163 w 964607"/>
              <a:gd name="connsiteY27" fmla="*/ 489013 h 518831"/>
              <a:gd name="connsiteX28" fmla="*/ 55188 w 964607"/>
              <a:gd name="connsiteY28" fmla="*/ 489004 h 518831"/>
              <a:gd name="connsiteX29" fmla="*/ 55163 w 964607"/>
              <a:gd name="connsiteY29" fmla="*/ 489012 h 518831"/>
              <a:gd name="connsiteX30" fmla="*/ 41745 w 964607"/>
              <a:gd name="connsiteY30" fmla="*/ 453231 h 518831"/>
              <a:gd name="connsiteX31" fmla="*/ 89454 w 964607"/>
              <a:gd name="connsiteY31" fmla="*/ 438322 h 518831"/>
              <a:gd name="connsiteX32" fmla="*/ 102397 w 964607"/>
              <a:gd name="connsiteY32" fmla="*/ 472837 h 518831"/>
              <a:gd name="connsiteX33" fmla="*/ 163998 w 964607"/>
              <a:gd name="connsiteY33" fmla="*/ 451740 h 518831"/>
              <a:gd name="connsiteX34" fmla="*/ 164521 w 964607"/>
              <a:gd name="connsiteY34" fmla="*/ 451983 h 518831"/>
              <a:gd name="connsiteX35" fmla="*/ 223208 w 964607"/>
              <a:gd name="connsiteY35" fmla="*/ 431081 h 518831"/>
              <a:gd name="connsiteX36" fmla="*/ 204375 w 964607"/>
              <a:gd name="connsiteY36" fmla="*/ 374581 h 518831"/>
              <a:gd name="connsiteX37" fmla="*/ 145514 w 964607"/>
              <a:gd name="connsiteY37" fmla="*/ 394739 h 518831"/>
              <a:gd name="connsiteX38" fmla="*/ 144616 w 964607"/>
              <a:gd name="connsiteY38" fmla="*/ 396577 h 518831"/>
              <a:gd name="connsiteX39" fmla="*/ 76035 w 964607"/>
              <a:gd name="connsiteY39" fmla="*/ 420431 h 518831"/>
              <a:gd name="connsiteX40" fmla="*/ 19382 w 964607"/>
              <a:gd name="connsiteY40" fmla="*/ 389123 h 518831"/>
              <a:gd name="connsiteX41" fmla="*/ 19382 w 964607"/>
              <a:gd name="connsiteY41" fmla="*/ 389123 h 518831"/>
              <a:gd name="connsiteX42" fmla="*/ 19382 w 964607"/>
              <a:gd name="connsiteY42" fmla="*/ 389123 h 518831"/>
              <a:gd name="connsiteX43" fmla="*/ 19381 w 964607"/>
              <a:gd name="connsiteY43" fmla="*/ 389122 h 518831"/>
              <a:gd name="connsiteX44" fmla="*/ 19382 w 964607"/>
              <a:gd name="connsiteY44" fmla="*/ 389122 h 518831"/>
              <a:gd name="connsiteX45" fmla="*/ 0 w 964607"/>
              <a:gd name="connsiteY45" fmla="*/ 335451 h 518831"/>
              <a:gd name="connsiteX46" fmla="*/ 0 w 964607"/>
              <a:gd name="connsiteY46" fmla="*/ 335451 h 518831"/>
              <a:gd name="connsiteX47" fmla="*/ 0 w 964607"/>
              <a:gd name="connsiteY47" fmla="*/ 335451 h 518831"/>
              <a:gd name="connsiteX48" fmla="*/ 0 w 964607"/>
              <a:gd name="connsiteY48" fmla="*/ 335451 h 518831"/>
              <a:gd name="connsiteX49" fmla="*/ 0 w 964607"/>
              <a:gd name="connsiteY49" fmla="*/ 335451 h 518831"/>
              <a:gd name="connsiteX50" fmla="*/ 31309 w 964607"/>
              <a:gd name="connsiteY50" fmla="*/ 272834 h 518831"/>
              <a:gd name="connsiteX51" fmla="*/ 140144 w 964607"/>
              <a:gd name="connsiteY51" fmla="*/ 235561 h 518831"/>
              <a:gd name="connsiteX52" fmla="*/ 139499 w 964607"/>
              <a:gd name="connsiteY52" fmla="*/ 236885 h 518831"/>
              <a:gd name="connsiteX53" fmla="*/ 405524 w 964607"/>
              <a:gd name="connsiteY53" fmla="*/ 156543 h 518831"/>
              <a:gd name="connsiteX54" fmla="*/ 466650 w 964607"/>
              <a:gd name="connsiteY54" fmla="*/ 186361 h 518831"/>
              <a:gd name="connsiteX55" fmla="*/ 466649 w 964607"/>
              <a:gd name="connsiteY55" fmla="*/ 186361 h 518831"/>
              <a:gd name="connsiteX56" fmla="*/ 492477 w 964607"/>
              <a:gd name="connsiteY56" fmla="*/ 256547 h 518831"/>
              <a:gd name="connsiteX57" fmla="*/ 517340 w 964607"/>
              <a:gd name="connsiteY57" fmla="*/ 247488 h 518831"/>
              <a:gd name="connsiteX58" fmla="*/ 532249 w 964607"/>
              <a:gd name="connsiteY58" fmla="*/ 293706 h 518831"/>
              <a:gd name="connsiteX59" fmla="*/ 509179 w 964607"/>
              <a:gd name="connsiteY59" fmla="*/ 301932 h 518831"/>
              <a:gd name="connsiteX60" fmla="*/ 535230 w 964607"/>
              <a:gd name="connsiteY60" fmla="*/ 372723 h 518831"/>
              <a:gd name="connsiteX61" fmla="*/ 487522 w 964607"/>
              <a:gd name="connsiteY61" fmla="*/ 390614 h 518831"/>
              <a:gd name="connsiteX62" fmla="*/ 462381 w 964607"/>
              <a:gd name="connsiteY62" fmla="*/ 318620 h 518831"/>
              <a:gd name="connsiteX63" fmla="*/ 341853 w 964607"/>
              <a:gd name="connsiteY63" fmla="*/ 361599 h 518831"/>
              <a:gd name="connsiteX64" fmla="*/ 366760 w 964607"/>
              <a:gd name="connsiteY64" fmla="*/ 432359 h 518831"/>
              <a:gd name="connsiteX65" fmla="*/ 319052 w 964607"/>
              <a:gd name="connsiteY65" fmla="*/ 450250 h 518831"/>
              <a:gd name="connsiteX66" fmla="*/ 253452 w 964607"/>
              <a:gd name="connsiteY66" fmla="*/ 262397 h 518831"/>
              <a:gd name="connsiteX67" fmla="*/ 301161 w 964607"/>
              <a:gd name="connsiteY67" fmla="*/ 245997 h 518831"/>
              <a:gd name="connsiteX68" fmla="*/ 326199 w 964607"/>
              <a:gd name="connsiteY68" fmla="*/ 317129 h 518831"/>
              <a:gd name="connsiteX69" fmla="*/ 446548 w 964607"/>
              <a:gd name="connsiteY69" fmla="*/ 273281 h 518831"/>
              <a:gd name="connsiteX70" fmla="*/ 421922 w 964607"/>
              <a:gd name="connsiteY70" fmla="*/ 202761 h 518831"/>
              <a:gd name="connsiteX71" fmla="*/ 466625 w 964607"/>
              <a:gd name="connsiteY71" fmla="*/ 186370 h 518831"/>
              <a:gd name="connsiteX72" fmla="*/ 362312 w 964607"/>
              <a:gd name="connsiteY72" fmla="*/ 222094 h 518831"/>
              <a:gd name="connsiteX73" fmla="*/ 362287 w 964607"/>
              <a:gd name="connsiteY73" fmla="*/ 222143 h 518831"/>
              <a:gd name="connsiteX74" fmla="*/ 253452 w 964607"/>
              <a:gd name="connsiteY74" fmla="*/ 262397 h 518831"/>
              <a:gd name="connsiteX75" fmla="*/ 284761 w 964607"/>
              <a:gd name="connsiteY75" fmla="*/ 199779 h 518831"/>
              <a:gd name="connsiteX76" fmla="*/ 379685 w 964607"/>
              <a:gd name="connsiteY76" fmla="*/ 165970 h 518831"/>
              <a:gd name="connsiteX77" fmla="*/ 952680 w 964607"/>
              <a:gd name="connsiteY77" fmla="*/ 134180 h 518831"/>
              <a:gd name="connsiteX78" fmla="*/ 964607 w 964607"/>
              <a:gd name="connsiteY78" fmla="*/ 169961 h 518831"/>
              <a:gd name="connsiteX79" fmla="*/ 964564 w 964607"/>
              <a:gd name="connsiteY79" fmla="*/ 169978 h 518831"/>
              <a:gd name="connsiteX80" fmla="*/ 964607 w 964607"/>
              <a:gd name="connsiteY80" fmla="*/ 169962 h 518831"/>
              <a:gd name="connsiteX81" fmla="*/ 934789 w 964607"/>
              <a:gd name="connsiteY81" fmla="*/ 234070 h 518831"/>
              <a:gd name="connsiteX82" fmla="*/ 922310 w 964607"/>
              <a:gd name="connsiteY82" fmla="*/ 238287 h 518831"/>
              <a:gd name="connsiteX83" fmla="*/ 922862 w 964607"/>
              <a:gd name="connsiteY83" fmla="*/ 238543 h 518831"/>
              <a:gd name="connsiteX84" fmla="*/ 812537 w 964607"/>
              <a:gd name="connsiteY84" fmla="*/ 275816 h 518831"/>
              <a:gd name="connsiteX85" fmla="*/ 749919 w 964607"/>
              <a:gd name="connsiteY85" fmla="*/ 245998 h 518831"/>
              <a:gd name="connsiteX86" fmla="*/ 858754 w 964607"/>
              <a:gd name="connsiteY86" fmla="*/ 208725 h 518831"/>
              <a:gd name="connsiteX87" fmla="*/ 859219 w 964607"/>
              <a:gd name="connsiteY87" fmla="*/ 208941 h 518831"/>
              <a:gd name="connsiteX88" fmla="*/ 918136 w 964607"/>
              <a:gd name="connsiteY88" fmla="*/ 187150 h 518831"/>
              <a:gd name="connsiteX89" fmla="*/ 904971 w 964607"/>
              <a:gd name="connsiteY89" fmla="*/ 150580 h 518831"/>
              <a:gd name="connsiteX90" fmla="*/ 556103 w 964607"/>
              <a:gd name="connsiteY90" fmla="*/ 102871 h 518831"/>
              <a:gd name="connsiteX91" fmla="*/ 621702 w 964607"/>
              <a:gd name="connsiteY91" fmla="*/ 290724 h 518831"/>
              <a:gd name="connsiteX92" fmla="*/ 574237 w 964607"/>
              <a:gd name="connsiteY92" fmla="*/ 307040 h 518831"/>
              <a:gd name="connsiteX93" fmla="*/ 723083 w 964607"/>
              <a:gd name="connsiteY93" fmla="*/ 256433 h 518831"/>
              <a:gd name="connsiteX94" fmla="*/ 740973 w 964607"/>
              <a:gd name="connsiteY94" fmla="*/ 301160 h 518831"/>
              <a:gd name="connsiteX95" fmla="*/ 591884 w 964607"/>
              <a:gd name="connsiteY95" fmla="*/ 353341 h 518831"/>
              <a:gd name="connsiteX96" fmla="*/ 573993 w 964607"/>
              <a:gd name="connsiteY96" fmla="*/ 307123 h 518831"/>
              <a:gd name="connsiteX97" fmla="*/ 508394 w 964607"/>
              <a:gd name="connsiteY97" fmla="*/ 119271 h 518831"/>
              <a:gd name="connsiteX98" fmla="*/ 851300 w 964607"/>
              <a:gd name="connsiteY98" fmla="*/ 0 h 518831"/>
              <a:gd name="connsiteX99" fmla="*/ 915408 w 964607"/>
              <a:gd name="connsiteY99" fmla="*/ 29818 h 518831"/>
              <a:gd name="connsiteX100" fmla="*/ 915408 w 964607"/>
              <a:gd name="connsiteY100" fmla="*/ 29818 h 518831"/>
              <a:gd name="connsiteX101" fmla="*/ 928826 w 964607"/>
              <a:gd name="connsiteY101" fmla="*/ 65599 h 518831"/>
              <a:gd name="connsiteX102" fmla="*/ 881117 w 964607"/>
              <a:gd name="connsiteY102" fmla="*/ 83490 h 518831"/>
              <a:gd name="connsiteX103" fmla="*/ 867699 w 964607"/>
              <a:gd name="connsiteY103" fmla="*/ 46218 h 518831"/>
              <a:gd name="connsiteX104" fmla="*/ 915214 w 964607"/>
              <a:gd name="connsiteY104" fmla="*/ 29885 h 518831"/>
              <a:gd name="connsiteX105" fmla="*/ 806573 w 964607"/>
              <a:gd name="connsiteY105" fmla="*/ 67091 h 518831"/>
              <a:gd name="connsiteX106" fmla="*/ 806107 w 964607"/>
              <a:gd name="connsiteY106" fmla="*/ 66874 h 518831"/>
              <a:gd name="connsiteX107" fmla="*/ 747183 w 964607"/>
              <a:gd name="connsiteY107" fmla="*/ 88668 h 518831"/>
              <a:gd name="connsiteX108" fmla="*/ 762870 w 964607"/>
              <a:gd name="connsiteY108" fmla="*/ 133827 h 518831"/>
              <a:gd name="connsiteX109" fmla="*/ 852790 w 964607"/>
              <a:gd name="connsiteY109" fmla="*/ 102871 h 518831"/>
              <a:gd name="connsiteX110" fmla="*/ 869190 w 964607"/>
              <a:gd name="connsiteY110" fmla="*/ 149088 h 518831"/>
              <a:gd name="connsiteX111" fmla="*/ 778961 w 964607"/>
              <a:gd name="connsiteY111" fmla="*/ 180151 h 518831"/>
              <a:gd name="connsiteX112" fmla="*/ 796137 w 964607"/>
              <a:gd name="connsiteY112" fmla="*/ 229597 h 518831"/>
              <a:gd name="connsiteX113" fmla="*/ 749920 w 964607"/>
              <a:gd name="connsiteY113" fmla="*/ 245997 h 518831"/>
              <a:gd name="connsiteX114" fmla="*/ 700720 w 964607"/>
              <a:gd name="connsiteY114" fmla="*/ 105853 h 518831"/>
              <a:gd name="connsiteX115" fmla="*/ 700720 w 964607"/>
              <a:gd name="connsiteY115" fmla="*/ 105853 h 518831"/>
              <a:gd name="connsiteX116" fmla="*/ 730538 w 964607"/>
              <a:gd name="connsiteY116" fmla="*/ 41744 h 518831"/>
              <a:gd name="connsiteX117" fmla="*/ 743016 w 964607"/>
              <a:gd name="connsiteY117" fmla="*/ 37529 h 518831"/>
              <a:gd name="connsiteX118" fmla="*/ 742465 w 964607"/>
              <a:gd name="connsiteY118" fmla="*/ 37273 h 51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964607" h="518831">
                <a:moveTo>
                  <a:pt x="152071" y="232579"/>
                </a:moveTo>
                <a:lnTo>
                  <a:pt x="216179" y="259416"/>
                </a:lnTo>
                <a:lnTo>
                  <a:pt x="216180" y="259415"/>
                </a:lnTo>
                <a:lnTo>
                  <a:pt x="229598" y="296687"/>
                </a:lnTo>
                <a:lnTo>
                  <a:pt x="181889" y="313087"/>
                </a:lnTo>
                <a:lnTo>
                  <a:pt x="168471" y="277306"/>
                </a:lnTo>
                <a:lnTo>
                  <a:pt x="216158" y="259424"/>
                </a:lnTo>
                <a:lnTo>
                  <a:pt x="107344" y="299670"/>
                </a:lnTo>
                <a:lnTo>
                  <a:pt x="104975" y="298568"/>
                </a:lnTo>
                <a:lnTo>
                  <a:pt x="33" y="335440"/>
                </a:lnTo>
                <a:lnTo>
                  <a:pt x="47709" y="319051"/>
                </a:lnTo>
                <a:lnTo>
                  <a:pt x="66814" y="371956"/>
                </a:lnTo>
                <a:lnTo>
                  <a:pt x="175925" y="332468"/>
                </a:lnTo>
                <a:lnTo>
                  <a:pt x="175212" y="333929"/>
                </a:lnTo>
                <a:lnTo>
                  <a:pt x="187854" y="329487"/>
                </a:lnTo>
                <a:lnTo>
                  <a:pt x="248980" y="359305"/>
                </a:lnTo>
                <a:lnTo>
                  <a:pt x="248979" y="359306"/>
                </a:lnTo>
                <a:lnTo>
                  <a:pt x="269851" y="414468"/>
                </a:lnTo>
                <a:lnTo>
                  <a:pt x="269848" y="414470"/>
                </a:lnTo>
                <a:lnTo>
                  <a:pt x="269852" y="414468"/>
                </a:lnTo>
                <a:lnTo>
                  <a:pt x="240034" y="477086"/>
                </a:lnTo>
                <a:lnTo>
                  <a:pt x="227691" y="481365"/>
                </a:lnTo>
                <a:lnTo>
                  <a:pt x="228106" y="481558"/>
                </a:lnTo>
                <a:lnTo>
                  <a:pt x="147696" y="509097"/>
                </a:lnTo>
                <a:lnTo>
                  <a:pt x="128217" y="515849"/>
                </a:lnTo>
                <a:lnTo>
                  <a:pt x="128269" y="515750"/>
                </a:lnTo>
                <a:lnTo>
                  <a:pt x="119271" y="518831"/>
                </a:lnTo>
                <a:lnTo>
                  <a:pt x="55163" y="489013"/>
                </a:lnTo>
                <a:lnTo>
                  <a:pt x="55188" y="489004"/>
                </a:lnTo>
                <a:lnTo>
                  <a:pt x="55163" y="489012"/>
                </a:lnTo>
                <a:lnTo>
                  <a:pt x="41745" y="453231"/>
                </a:lnTo>
                <a:lnTo>
                  <a:pt x="89454" y="438322"/>
                </a:lnTo>
                <a:lnTo>
                  <a:pt x="102397" y="472837"/>
                </a:lnTo>
                <a:lnTo>
                  <a:pt x="163998" y="451740"/>
                </a:lnTo>
                <a:lnTo>
                  <a:pt x="164521" y="451983"/>
                </a:lnTo>
                <a:lnTo>
                  <a:pt x="223208" y="431081"/>
                </a:lnTo>
                <a:lnTo>
                  <a:pt x="204375" y="374581"/>
                </a:lnTo>
                <a:lnTo>
                  <a:pt x="145514" y="394739"/>
                </a:lnTo>
                <a:lnTo>
                  <a:pt x="144616" y="396577"/>
                </a:lnTo>
                <a:lnTo>
                  <a:pt x="76035" y="420431"/>
                </a:lnTo>
                <a:lnTo>
                  <a:pt x="19382" y="389123"/>
                </a:lnTo>
                <a:lnTo>
                  <a:pt x="19382" y="389123"/>
                </a:lnTo>
                <a:lnTo>
                  <a:pt x="19382" y="389123"/>
                </a:lnTo>
                <a:lnTo>
                  <a:pt x="19381" y="389122"/>
                </a:lnTo>
                <a:lnTo>
                  <a:pt x="19382" y="389122"/>
                </a:lnTo>
                <a:lnTo>
                  <a:pt x="0" y="335451"/>
                </a:lnTo>
                <a:lnTo>
                  <a:pt x="0" y="335451"/>
                </a:lnTo>
                <a:lnTo>
                  <a:pt x="0" y="335451"/>
                </a:lnTo>
                <a:lnTo>
                  <a:pt x="0" y="335451"/>
                </a:lnTo>
                <a:lnTo>
                  <a:pt x="0" y="335451"/>
                </a:lnTo>
                <a:lnTo>
                  <a:pt x="31309" y="272834"/>
                </a:lnTo>
                <a:lnTo>
                  <a:pt x="140144" y="235561"/>
                </a:lnTo>
                <a:lnTo>
                  <a:pt x="139499" y="236885"/>
                </a:lnTo>
                <a:close/>
                <a:moveTo>
                  <a:pt x="405524" y="156543"/>
                </a:moveTo>
                <a:lnTo>
                  <a:pt x="466650" y="186361"/>
                </a:lnTo>
                <a:lnTo>
                  <a:pt x="466649" y="186361"/>
                </a:lnTo>
                <a:lnTo>
                  <a:pt x="492477" y="256547"/>
                </a:lnTo>
                <a:lnTo>
                  <a:pt x="517340" y="247488"/>
                </a:lnTo>
                <a:lnTo>
                  <a:pt x="532249" y="293706"/>
                </a:lnTo>
                <a:lnTo>
                  <a:pt x="509179" y="301932"/>
                </a:lnTo>
                <a:lnTo>
                  <a:pt x="535230" y="372723"/>
                </a:lnTo>
                <a:lnTo>
                  <a:pt x="487522" y="390614"/>
                </a:lnTo>
                <a:lnTo>
                  <a:pt x="462381" y="318620"/>
                </a:lnTo>
                <a:lnTo>
                  <a:pt x="341853" y="361599"/>
                </a:lnTo>
                <a:lnTo>
                  <a:pt x="366760" y="432359"/>
                </a:lnTo>
                <a:lnTo>
                  <a:pt x="319052" y="450250"/>
                </a:lnTo>
                <a:lnTo>
                  <a:pt x="253452" y="262397"/>
                </a:lnTo>
                <a:lnTo>
                  <a:pt x="301161" y="245997"/>
                </a:lnTo>
                <a:lnTo>
                  <a:pt x="326199" y="317129"/>
                </a:lnTo>
                <a:lnTo>
                  <a:pt x="446548" y="273281"/>
                </a:lnTo>
                <a:lnTo>
                  <a:pt x="421922" y="202761"/>
                </a:lnTo>
                <a:lnTo>
                  <a:pt x="466625" y="186370"/>
                </a:lnTo>
                <a:lnTo>
                  <a:pt x="362312" y="222094"/>
                </a:lnTo>
                <a:lnTo>
                  <a:pt x="362287" y="222143"/>
                </a:lnTo>
                <a:lnTo>
                  <a:pt x="253452" y="262397"/>
                </a:lnTo>
                <a:lnTo>
                  <a:pt x="284761" y="199779"/>
                </a:lnTo>
                <a:lnTo>
                  <a:pt x="379685" y="165970"/>
                </a:lnTo>
                <a:close/>
                <a:moveTo>
                  <a:pt x="952680" y="134180"/>
                </a:moveTo>
                <a:lnTo>
                  <a:pt x="964607" y="169961"/>
                </a:lnTo>
                <a:lnTo>
                  <a:pt x="964564" y="169978"/>
                </a:lnTo>
                <a:lnTo>
                  <a:pt x="964607" y="169962"/>
                </a:lnTo>
                <a:lnTo>
                  <a:pt x="934789" y="234070"/>
                </a:lnTo>
                <a:lnTo>
                  <a:pt x="922310" y="238287"/>
                </a:lnTo>
                <a:lnTo>
                  <a:pt x="922862" y="238543"/>
                </a:lnTo>
                <a:lnTo>
                  <a:pt x="812537" y="275816"/>
                </a:lnTo>
                <a:lnTo>
                  <a:pt x="749919" y="245998"/>
                </a:lnTo>
                <a:lnTo>
                  <a:pt x="858754" y="208725"/>
                </a:lnTo>
                <a:lnTo>
                  <a:pt x="859219" y="208941"/>
                </a:lnTo>
                <a:lnTo>
                  <a:pt x="918136" y="187150"/>
                </a:lnTo>
                <a:lnTo>
                  <a:pt x="904971" y="150580"/>
                </a:lnTo>
                <a:close/>
                <a:moveTo>
                  <a:pt x="556103" y="102871"/>
                </a:moveTo>
                <a:lnTo>
                  <a:pt x="621702" y="290724"/>
                </a:lnTo>
                <a:lnTo>
                  <a:pt x="574237" y="307040"/>
                </a:lnTo>
                <a:lnTo>
                  <a:pt x="723083" y="256433"/>
                </a:lnTo>
                <a:lnTo>
                  <a:pt x="740973" y="301160"/>
                </a:lnTo>
                <a:lnTo>
                  <a:pt x="591884" y="353341"/>
                </a:lnTo>
                <a:lnTo>
                  <a:pt x="573993" y="307123"/>
                </a:lnTo>
                <a:lnTo>
                  <a:pt x="508394" y="119271"/>
                </a:lnTo>
                <a:close/>
                <a:moveTo>
                  <a:pt x="851300" y="0"/>
                </a:moveTo>
                <a:lnTo>
                  <a:pt x="915408" y="29818"/>
                </a:lnTo>
                <a:lnTo>
                  <a:pt x="915408" y="29818"/>
                </a:lnTo>
                <a:lnTo>
                  <a:pt x="928826" y="65599"/>
                </a:lnTo>
                <a:lnTo>
                  <a:pt x="881117" y="83490"/>
                </a:lnTo>
                <a:lnTo>
                  <a:pt x="867699" y="46218"/>
                </a:lnTo>
                <a:lnTo>
                  <a:pt x="915214" y="29885"/>
                </a:lnTo>
                <a:lnTo>
                  <a:pt x="806573" y="67091"/>
                </a:lnTo>
                <a:lnTo>
                  <a:pt x="806107" y="66874"/>
                </a:lnTo>
                <a:lnTo>
                  <a:pt x="747183" y="88668"/>
                </a:lnTo>
                <a:lnTo>
                  <a:pt x="762870" y="133827"/>
                </a:lnTo>
                <a:lnTo>
                  <a:pt x="852790" y="102871"/>
                </a:lnTo>
                <a:lnTo>
                  <a:pt x="869190" y="149088"/>
                </a:lnTo>
                <a:lnTo>
                  <a:pt x="778961" y="180151"/>
                </a:lnTo>
                <a:lnTo>
                  <a:pt x="796137" y="229597"/>
                </a:lnTo>
                <a:lnTo>
                  <a:pt x="749920" y="245997"/>
                </a:lnTo>
                <a:lnTo>
                  <a:pt x="700720" y="105853"/>
                </a:lnTo>
                <a:lnTo>
                  <a:pt x="700720" y="105853"/>
                </a:lnTo>
                <a:lnTo>
                  <a:pt x="730538" y="41744"/>
                </a:lnTo>
                <a:lnTo>
                  <a:pt x="743016" y="37529"/>
                </a:lnTo>
                <a:lnTo>
                  <a:pt x="742465" y="372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4447" name="Freeform 154"/>
          <p:cNvSpPr>
            <a:spLocks noEditPoints="1"/>
          </p:cNvSpPr>
          <p:nvPr/>
        </p:nvSpPr>
        <p:spPr bwMode="auto">
          <a:xfrm>
            <a:off x="8420117" y="2688769"/>
            <a:ext cx="1417839" cy="1279185"/>
          </a:xfrm>
          <a:custGeom>
            <a:avLst/>
            <a:gdLst>
              <a:gd name="T0" fmla="*/ 247 w 716"/>
              <a:gd name="T1" fmla="*/ 123 h 646"/>
              <a:gd name="T2" fmla="*/ 200 w 716"/>
              <a:gd name="T3" fmla="*/ 121 h 646"/>
              <a:gd name="T4" fmla="*/ 174 w 716"/>
              <a:gd name="T5" fmla="*/ 102 h 646"/>
              <a:gd name="T6" fmla="*/ 164 w 716"/>
              <a:gd name="T7" fmla="*/ 6 h 646"/>
              <a:gd name="T8" fmla="*/ 112 w 716"/>
              <a:gd name="T9" fmla="*/ 1 h 646"/>
              <a:gd name="T10" fmla="*/ 85 w 716"/>
              <a:gd name="T11" fmla="*/ 24 h 646"/>
              <a:gd name="T12" fmla="*/ 81 w 716"/>
              <a:gd name="T13" fmla="*/ 129 h 646"/>
              <a:gd name="T14" fmla="*/ 23 w 716"/>
              <a:gd name="T15" fmla="*/ 143 h 646"/>
              <a:gd name="T16" fmla="*/ 1 w 716"/>
              <a:gd name="T17" fmla="*/ 169 h 646"/>
              <a:gd name="T18" fmla="*/ 15 w 716"/>
              <a:gd name="T19" fmla="*/ 214 h 646"/>
              <a:gd name="T20" fmla="*/ 65 w 716"/>
              <a:gd name="T21" fmla="*/ 214 h 646"/>
              <a:gd name="T22" fmla="*/ 91 w 716"/>
              <a:gd name="T23" fmla="*/ 234 h 646"/>
              <a:gd name="T24" fmla="*/ 87 w 716"/>
              <a:gd name="T25" fmla="*/ 344 h 646"/>
              <a:gd name="T26" fmla="*/ 25 w 716"/>
              <a:gd name="T27" fmla="*/ 381 h 646"/>
              <a:gd name="T28" fmla="*/ 15 w 716"/>
              <a:gd name="T29" fmla="*/ 412 h 646"/>
              <a:gd name="T30" fmla="*/ 48 w 716"/>
              <a:gd name="T31" fmla="*/ 449 h 646"/>
              <a:gd name="T32" fmla="*/ 73 w 716"/>
              <a:gd name="T33" fmla="*/ 445 h 646"/>
              <a:gd name="T34" fmla="*/ 97 w 716"/>
              <a:gd name="T35" fmla="*/ 457 h 646"/>
              <a:gd name="T36" fmla="*/ 92 w 716"/>
              <a:gd name="T37" fmla="*/ 557 h 646"/>
              <a:gd name="T38" fmla="*/ 53 w 716"/>
              <a:gd name="T39" fmla="*/ 568 h 646"/>
              <a:gd name="T40" fmla="*/ 30 w 716"/>
              <a:gd name="T41" fmla="*/ 593 h 646"/>
              <a:gd name="T42" fmla="*/ 44 w 716"/>
              <a:gd name="T43" fmla="*/ 638 h 646"/>
              <a:gd name="T44" fmla="*/ 161 w 716"/>
              <a:gd name="T45" fmla="*/ 631 h 646"/>
              <a:gd name="T46" fmla="*/ 186 w 716"/>
              <a:gd name="T47" fmla="*/ 606 h 646"/>
              <a:gd name="T48" fmla="*/ 188 w 716"/>
              <a:gd name="T49" fmla="*/ 395 h 646"/>
              <a:gd name="T50" fmla="*/ 240 w 716"/>
              <a:gd name="T51" fmla="*/ 364 h 646"/>
              <a:gd name="T52" fmla="*/ 249 w 716"/>
              <a:gd name="T53" fmla="*/ 333 h 646"/>
              <a:gd name="T54" fmla="*/ 218 w 716"/>
              <a:gd name="T55" fmla="*/ 295 h 646"/>
              <a:gd name="T56" fmla="*/ 185 w 716"/>
              <a:gd name="T57" fmla="*/ 297 h 646"/>
              <a:gd name="T58" fmla="*/ 178 w 716"/>
              <a:gd name="T59" fmla="*/ 223 h 646"/>
              <a:gd name="T60" fmla="*/ 202 w 716"/>
              <a:gd name="T61" fmla="*/ 197 h 646"/>
              <a:gd name="T62" fmla="*/ 256 w 716"/>
              <a:gd name="T63" fmla="*/ 185 h 646"/>
              <a:gd name="T64" fmla="*/ 256 w 716"/>
              <a:gd name="T65" fmla="*/ 137 h 646"/>
              <a:gd name="T66" fmla="*/ 706 w 716"/>
              <a:gd name="T67" fmla="*/ 213 h 646"/>
              <a:gd name="T68" fmla="*/ 437 w 716"/>
              <a:gd name="T69" fmla="*/ 215 h 646"/>
              <a:gd name="T70" fmla="*/ 413 w 716"/>
              <a:gd name="T71" fmla="*/ 194 h 646"/>
              <a:gd name="T72" fmla="*/ 428 w 716"/>
              <a:gd name="T73" fmla="*/ 119 h 646"/>
              <a:gd name="T74" fmla="*/ 677 w 716"/>
              <a:gd name="T75" fmla="*/ 85 h 646"/>
              <a:gd name="T76" fmla="*/ 699 w 716"/>
              <a:gd name="T77" fmla="*/ 61 h 646"/>
              <a:gd name="T78" fmla="*/ 686 w 716"/>
              <a:gd name="T79" fmla="*/ 16 h 646"/>
              <a:gd name="T80" fmla="*/ 366 w 716"/>
              <a:gd name="T81" fmla="*/ 42 h 646"/>
              <a:gd name="T82" fmla="*/ 338 w 716"/>
              <a:gd name="T83" fmla="*/ 68 h 646"/>
              <a:gd name="T84" fmla="*/ 297 w 716"/>
              <a:gd name="T85" fmla="*/ 621 h 646"/>
              <a:gd name="T86" fmla="*/ 349 w 716"/>
              <a:gd name="T87" fmla="*/ 631 h 646"/>
              <a:gd name="T88" fmla="*/ 377 w 716"/>
              <a:gd name="T89" fmla="*/ 611 h 646"/>
              <a:gd name="T90" fmla="*/ 412 w 716"/>
              <a:gd name="T91" fmla="*/ 298 h 646"/>
              <a:gd name="T92" fmla="*/ 472 w 716"/>
              <a:gd name="T93" fmla="*/ 289 h 646"/>
              <a:gd name="T94" fmla="*/ 502 w 716"/>
              <a:gd name="T95" fmla="*/ 311 h 646"/>
              <a:gd name="T96" fmla="*/ 551 w 716"/>
              <a:gd name="T97" fmla="*/ 640 h 646"/>
              <a:gd name="T98" fmla="*/ 604 w 716"/>
              <a:gd name="T99" fmla="*/ 642 h 646"/>
              <a:gd name="T100" fmla="*/ 627 w 716"/>
              <a:gd name="T101" fmla="*/ 617 h 646"/>
              <a:gd name="T102" fmla="*/ 593 w 716"/>
              <a:gd name="T103" fmla="*/ 292 h 646"/>
              <a:gd name="T104" fmla="*/ 691 w 716"/>
              <a:gd name="T105" fmla="*/ 282 h 646"/>
              <a:gd name="T106" fmla="*/ 715 w 716"/>
              <a:gd name="T107" fmla="*/ 260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6" h="646">
                <a:moveTo>
                  <a:pt x="256" y="137"/>
                </a:moveTo>
                <a:cubicBezTo>
                  <a:pt x="256" y="131"/>
                  <a:pt x="252" y="126"/>
                  <a:pt x="247" y="123"/>
                </a:cubicBezTo>
                <a:cubicBezTo>
                  <a:pt x="241" y="119"/>
                  <a:pt x="235" y="117"/>
                  <a:pt x="227" y="118"/>
                </a:cubicBezTo>
                <a:cubicBezTo>
                  <a:pt x="200" y="121"/>
                  <a:pt x="200" y="121"/>
                  <a:pt x="200" y="121"/>
                </a:cubicBezTo>
                <a:cubicBezTo>
                  <a:pt x="193" y="122"/>
                  <a:pt x="187" y="120"/>
                  <a:pt x="181" y="117"/>
                </a:cubicBezTo>
                <a:cubicBezTo>
                  <a:pt x="176" y="113"/>
                  <a:pt x="174" y="108"/>
                  <a:pt x="174" y="102"/>
                </a:cubicBezTo>
                <a:cubicBezTo>
                  <a:pt x="172" y="22"/>
                  <a:pt x="172" y="22"/>
                  <a:pt x="172" y="22"/>
                </a:cubicBezTo>
                <a:cubicBezTo>
                  <a:pt x="172" y="16"/>
                  <a:pt x="169" y="11"/>
                  <a:pt x="164" y="6"/>
                </a:cubicBezTo>
                <a:cubicBezTo>
                  <a:pt x="159" y="1"/>
                  <a:pt x="153" y="0"/>
                  <a:pt x="145" y="1"/>
                </a:cubicBezTo>
                <a:cubicBezTo>
                  <a:pt x="112" y="1"/>
                  <a:pt x="112" y="1"/>
                  <a:pt x="112" y="1"/>
                </a:cubicBezTo>
                <a:cubicBezTo>
                  <a:pt x="104" y="1"/>
                  <a:pt x="97" y="4"/>
                  <a:pt x="93" y="8"/>
                </a:cubicBezTo>
                <a:cubicBezTo>
                  <a:pt x="88" y="13"/>
                  <a:pt x="85" y="18"/>
                  <a:pt x="85" y="24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88" y="118"/>
                  <a:pt x="86" y="124"/>
                  <a:pt x="81" y="129"/>
                </a:cubicBezTo>
                <a:cubicBezTo>
                  <a:pt x="77" y="134"/>
                  <a:pt x="70" y="137"/>
                  <a:pt x="63" y="138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16" y="143"/>
                  <a:pt x="10" y="146"/>
                  <a:pt x="6" y="151"/>
                </a:cubicBezTo>
                <a:cubicBezTo>
                  <a:pt x="2" y="157"/>
                  <a:pt x="0" y="162"/>
                  <a:pt x="1" y="169"/>
                </a:cubicBezTo>
                <a:cubicBezTo>
                  <a:pt x="6" y="199"/>
                  <a:pt x="6" y="199"/>
                  <a:pt x="6" y="199"/>
                </a:cubicBezTo>
                <a:cubicBezTo>
                  <a:pt x="7" y="205"/>
                  <a:pt x="10" y="210"/>
                  <a:pt x="15" y="214"/>
                </a:cubicBezTo>
                <a:cubicBezTo>
                  <a:pt x="21" y="217"/>
                  <a:pt x="27" y="219"/>
                  <a:pt x="35" y="218"/>
                </a:cubicBezTo>
                <a:cubicBezTo>
                  <a:pt x="65" y="214"/>
                  <a:pt x="65" y="214"/>
                  <a:pt x="65" y="214"/>
                </a:cubicBezTo>
                <a:cubicBezTo>
                  <a:pt x="72" y="214"/>
                  <a:pt x="78" y="215"/>
                  <a:pt x="83" y="218"/>
                </a:cubicBezTo>
                <a:cubicBezTo>
                  <a:pt x="88" y="222"/>
                  <a:pt x="90" y="227"/>
                  <a:pt x="91" y="234"/>
                </a:cubicBezTo>
                <a:cubicBezTo>
                  <a:pt x="93" y="326"/>
                  <a:pt x="93" y="326"/>
                  <a:pt x="93" y="326"/>
                </a:cubicBezTo>
                <a:cubicBezTo>
                  <a:pt x="93" y="332"/>
                  <a:pt x="91" y="338"/>
                  <a:pt x="87" y="344"/>
                </a:cubicBezTo>
                <a:cubicBezTo>
                  <a:pt x="82" y="351"/>
                  <a:pt x="77" y="356"/>
                  <a:pt x="70" y="360"/>
                </a:cubicBezTo>
                <a:cubicBezTo>
                  <a:pt x="25" y="381"/>
                  <a:pt x="25" y="381"/>
                  <a:pt x="25" y="381"/>
                </a:cubicBezTo>
                <a:cubicBezTo>
                  <a:pt x="19" y="384"/>
                  <a:pt x="15" y="389"/>
                  <a:pt x="13" y="395"/>
                </a:cubicBezTo>
                <a:cubicBezTo>
                  <a:pt x="11" y="401"/>
                  <a:pt x="11" y="407"/>
                  <a:pt x="15" y="412"/>
                </a:cubicBezTo>
                <a:cubicBezTo>
                  <a:pt x="32" y="439"/>
                  <a:pt x="32" y="439"/>
                  <a:pt x="32" y="439"/>
                </a:cubicBezTo>
                <a:cubicBezTo>
                  <a:pt x="36" y="444"/>
                  <a:pt x="41" y="447"/>
                  <a:pt x="48" y="449"/>
                </a:cubicBezTo>
                <a:cubicBezTo>
                  <a:pt x="55" y="451"/>
                  <a:pt x="62" y="450"/>
                  <a:pt x="67" y="447"/>
                </a:cubicBezTo>
                <a:cubicBezTo>
                  <a:pt x="73" y="445"/>
                  <a:pt x="73" y="445"/>
                  <a:pt x="73" y="445"/>
                </a:cubicBezTo>
                <a:cubicBezTo>
                  <a:pt x="79" y="442"/>
                  <a:pt x="85" y="441"/>
                  <a:pt x="89" y="443"/>
                </a:cubicBezTo>
                <a:cubicBezTo>
                  <a:pt x="94" y="445"/>
                  <a:pt x="96" y="450"/>
                  <a:pt x="97" y="457"/>
                </a:cubicBezTo>
                <a:cubicBezTo>
                  <a:pt x="99" y="540"/>
                  <a:pt x="99" y="540"/>
                  <a:pt x="99" y="540"/>
                </a:cubicBezTo>
                <a:cubicBezTo>
                  <a:pt x="99" y="546"/>
                  <a:pt x="96" y="552"/>
                  <a:pt x="92" y="557"/>
                </a:cubicBezTo>
                <a:cubicBezTo>
                  <a:pt x="87" y="562"/>
                  <a:pt x="81" y="564"/>
                  <a:pt x="73" y="565"/>
                </a:cubicBezTo>
                <a:cubicBezTo>
                  <a:pt x="53" y="568"/>
                  <a:pt x="53" y="568"/>
                  <a:pt x="53" y="568"/>
                </a:cubicBezTo>
                <a:cubicBezTo>
                  <a:pt x="46" y="569"/>
                  <a:pt x="40" y="572"/>
                  <a:pt x="36" y="576"/>
                </a:cubicBezTo>
                <a:cubicBezTo>
                  <a:pt x="31" y="581"/>
                  <a:pt x="29" y="586"/>
                  <a:pt x="30" y="593"/>
                </a:cubicBezTo>
                <a:cubicBezTo>
                  <a:pt x="34" y="623"/>
                  <a:pt x="34" y="623"/>
                  <a:pt x="34" y="623"/>
                </a:cubicBezTo>
                <a:cubicBezTo>
                  <a:pt x="35" y="629"/>
                  <a:pt x="38" y="634"/>
                  <a:pt x="44" y="638"/>
                </a:cubicBezTo>
                <a:cubicBezTo>
                  <a:pt x="50" y="641"/>
                  <a:pt x="56" y="643"/>
                  <a:pt x="63" y="642"/>
                </a:cubicBezTo>
                <a:cubicBezTo>
                  <a:pt x="161" y="631"/>
                  <a:pt x="161" y="631"/>
                  <a:pt x="161" y="631"/>
                </a:cubicBezTo>
                <a:cubicBezTo>
                  <a:pt x="168" y="631"/>
                  <a:pt x="174" y="628"/>
                  <a:pt x="180" y="623"/>
                </a:cubicBezTo>
                <a:cubicBezTo>
                  <a:pt x="185" y="618"/>
                  <a:pt x="187" y="613"/>
                  <a:pt x="186" y="606"/>
                </a:cubicBezTo>
                <a:cubicBezTo>
                  <a:pt x="181" y="415"/>
                  <a:pt x="181" y="415"/>
                  <a:pt x="181" y="415"/>
                </a:cubicBezTo>
                <a:cubicBezTo>
                  <a:pt x="181" y="408"/>
                  <a:pt x="184" y="402"/>
                  <a:pt x="188" y="395"/>
                </a:cubicBezTo>
                <a:cubicBezTo>
                  <a:pt x="193" y="389"/>
                  <a:pt x="198" y="384"/>
                  <a:pt x="204" y="381"/>
                </a:cubicBezTo>
                <a:cubicBezTo>
                  <a:pt x="240" y="364"/>
                  <a:pt x="240" y="364"/>
                  <a:pt x="240" y="364"/>
                </a:cubicBezTo>
                <a:cubicBezTo>
                  <a:pt x="246" y="361"/>
                  <a:pt x="250" y="356"/>
                  <a:pt x="252" y="350"/>
                </a:cubicBezTo>
                <a:cubicBezTo>
                  <a:pt x="254" y="344"/>
                  <a:pt x="253" y="338"/>
                  <a:pt x="249" y="333"/>
                </a:cubicBezTo>
                <a:cubicBezTo>
                  <a:pt x="234" y="306"/>
                  <a:pt x="234" y="306"/>
                  <a:pt x="234" y="306"/>
                </a:cubicBezTo>
                <a:cubicBezTo>
                  <a:pt x="230" y="301"/>
                  <a:pt x="225" y="297"/>
                  <a:pt x="218" y="295"/>
                </a:cubicBezTo>
                <a:cubicBezTo>
                  <a:pt x="212" y="293"/>
                  <a:pt x="206" y="294"/>
                  <a:pt x="200" y="296"/>
                </a:cubicBezTo>
                <a:cubicBezTo>
                  <a:pt x="195" y="299"/>
                  <a:pt x="190" y="300"/>
                  <a:pt x="185" y="297"/>
                </a:cubicBezTo>
                <a:cubicBezTo>
                  <a:pt x="181" y="295"/>
                  <a:pt x="179" y="290"/>
                  <a:pt x="179" y="283"/>
                </a:cubicBezTo>
                <a:cubicBezTo>
                  <a:pt x="178" y="223"/>
                  <a:pt x="178" y="223"/>
                  <a:pt x="178" y="223"/>
                </a:cubicBezTo>
                <a:cubicBezTo>
                  <a:pt x="178" y="217"/>
                  <a:pt x="180" y="212"/>
                  <a:pt x="185" y="207"/>
                </a:cubicBezTo>
                <a:cubicBezTo>
                  <a:pt x="190" y="202"/>
                  <a:pt x="196" y="199"/>
                  <a:pt x="202" y="197"/>
                </a:cubicBezTo>
                <a:cubicBezTo>
                  <a:pt x="239" y="194"/>
                  <a:pt x="239" y="194"/>
                  <a:pt x="239" y="194"/>
                </a:cubicBezTo>
                <a:cubicBezTo>
                  <a:pt x="246" y="193"/>
                  <a:pt x="251" y="190"/>
                  <a:pt x="256" y="185"/>
                </a:cubicBezTo>
                <a:cubicBezTo>
                  <a:pt x="260" y="180"/>
                  <a:pt x="262" y="174"/>
                  <a:pt x="261" y="168"/>
                </a:cubicBezTo>
                <a:cubicBezTo>
                  <a:pt x="256" y="137"/>
                  <a:pt x="256" y="137"/>
                  <a:pt x="256" y="137"/>
                </a:cubicBezTo>
                <a:close/>
                <a:moveTo>
                  <a:pt x="714" y="229"/>
                </a:moveTo>
                <a:cubicBezTo>
                  <a:pt x="714" y="223"/>
                  <a:pt x="712" y="218"/>
                  <a:pt x="706" y="213"/>
                </a:cubicBezTo>
                <a:cubicBezTo>
                  <a:pt x="701" y="209"/>
                  <a:pt x="695" y="207"/>
                  <a:pt x="688" y="207"/>
                </a:cubicBezTo>
                <a:cubicBezTo>
                  <a:pt x="437" y="215"/>
                  <a:pt x="437" y="215"/>
                  <a:pt x="437" y="215"/>
                </a:cubicBezTo>
                <a:cubicBezTo>
                  <a:pt x="430" y="215"/>
                  <a:pt x="425" y="213"/>
                  <a:pt x="420" y="209"/>
                </a:cubicBezTo>
                <a:cubicBezTo>
                  <a:pt x="415" y="204"/>
                  <a:pt x="413" y="199"/>
                  <a:pt x="413" y="194"/>
                </a:cubicBezTo>
                <a:cubicBezTo>
                  <a:pt x="419" y="135"/>
                  <a:pt x="419" y="135"/>
                  <a:pt x="419" y="135"/>
                </a:cubicBezTo>
                <a:cubicBezTo>
                  <a:pt x="420" y="129"/>
                  <a:pt x="423" y="124"/>
                  <a:pt x="428" y="119"/>
                </a:cubicBezTo>
                <a:cubicBezTo>
                  <a:pt x="433" y="114"/>
                  <a:pt x="440" y="111"/>
                  <a:pt x="447" y="110"/>
                </a:cubicBezTo>
                <a:cubicBezTo>
                  <a:pt x="677" y="85"/>
                  <a:pt x="677" y="85"/>
                  <a:pt x="677" y="85"/>
                </a:cubicBezTo>
                <a:cubicBezTo>
                  <a:pt x="684" y="85"/>
                  <a:pt x="690" y="82"/>
                  <a:pt x="694" y="77"/>
                </a:cubicBezTo>
                <a:cubicBezTo>
                  <a:pt x="698" y="73"/>
                  <a:pt x="700" y="67"/>
                  <a:pt x="699" y="61"/>
                </a:cubicBezTo>
                <a:cubicBezTo>
                  <a:pt x="696" y="31"/>
                  <a:pt x="696" y="31"/>
                  <a:pt x="696" y="31"/>
                </a:cubicBezTo>
                <a:cubicBezTo>
                  <a:pt x="695" y="25"/>
                  <a:pt x="692" y="20"/>
                  <a:pt x="686" y="16"/>
                </a:cubicBezTo>
                <a:cubicBezTo>
                  <a:pt x="681" y="12"/>
                  <a:pt x="674" y="11"/>
                  <a:pt x="667" y="11"/>
                </a:cubicBezTo>
                <a:cubicBezTo>
                  <a:pt x="366" y="42"/>
                  <a:pt x="366" y="42"/>
                  <a:pt x="366" y="42"/>
                </a:cubicBezTo>
                <a:cubicBezTo>
                  <a:pt x="359" y="43"/>
                  <a:pt x="353" y="45"/>
                  <a:pt x="347" y="50"/>
                </a:cubicBezTo>
                <a:cubicBezTo>
                  <a:pt x="342" y="55"/>
                  <a:pt x="338" y="61"/>
                  <a:pt x="338" y="68"/>
                </a:cubicBezTo>
                <a:cubicBezTo>
                  <a:pt x="291" y="605"/>
                  <a:pt x="291" y="605"/>
                  <a:pt x="291" y="605"/>
                </a:cubicBezTo>
                <a:cubicBezTo>
                  <a:pt x="291" y="611"/>
                  <a:pt x="293" y="617"/>
                  <a:pt x="297" y="621"/>
                </a:cubicBezTo>
                <a:cubicBezTo>
                  <a:pt x="301" y="626"/>
                  <a:pt x="307" y="629"/>
                  <a:pt x="314" y="630"/>
                </a:cubicBezTo>
                <a:cubicBezTo>
                  <a:pt x="349" y="631"/>
                  <a:pt x="349" y="631"/>
                  <a:pt x="349" y="631"/>
                </a:cubicBezTo>
                <a:cubicBezTo>
                  <a:pt x="356" y="632"/>
                  <a:pt x="363" y="630"/>
                  <a:pt x="368" y="626"/>
                </a:cubicBezTo>
                <a:cubicBezTo>
                  <a:pt x="373" y="621"/>
                  <a:pt x="376" y="616"/>
                  <a:pt x="377" y="611"/>
                </a:cubicBezTo>
                <a:cubicBezTo>
                  <a:pt x="404" y="314"/>
                  <a:pt x="404" y="314"/>
                  <a:pt x="404" y="314"/>
                </a:cubicBezTo>
                <a:cubicBezTo>
                  <a:pt x="404" y="308"/>
                  <a:pt x="407" y="302"/>
                  <a:pt x="412" y="298"/>
                </a:cubicBezTo>
                <a:cubicBezTo>
                  <a:pt x="418" y="294"/>
                  <a:pt x="424" y="291"/>
                  <a:pt x="431" y="290"/>
                </a:cubicBezTo>
                <a:cubicBezTo>
                  <a:pt x="472" y="289"/>
                  <a:pt x="472" y="289"/>
                  <a:pt x="472" y="289"/>
                </a:cubicBezTo>
                <a:cubicBezTo>
                  <a:pt x="480" y="289"/>
                  <a:pt x="486" y="291"/>
                  <a:pt x="492" y="295"/>
                </a:cubicBezTo>
                <a:cubicBezTo>
                  <a:pt x="497" y="300"/>
                  <a:pt x="501" y="305"/>
                  <a:pt x="502" y="311"/>
                </a:cubicBezTo>
                <a:cubicBezTo>
                  <a:pt x="541" y="625"/>
                  <a:pt x="541" y="625"/>
                  <a:pt x="541" y="625"/>
                </a:cubicBezTo>
                <a:cubicBezTo>
                  <a:pt x="542" y="632"/>
                  <a:pt x="545" y="637"/>
                  <a:pt x="551" y="640"/>
                </a:cubicBezTo>
                <a:cubicBezTo>
                  <a:pt x="556" y="644"/>
                  <a:pt x="562" y="646"/>
                  <a:pt x="570" y="645"/>
                </a:cubicBezTo>
                <a:cubicBezTo>
                  <a:pt x="604" y="642"/>
                  <a:pt x="604" y="642"/>
                  <a:pt x="604" y="642"/>
                </a:cubicBezTo>
                <a:cubicBezTo>
                  <a:pt x="611" y="642"/>
                  <a:pt x="617" y="639"/>
                  <a:pt x="621" y="634"/>
                </a:cubicBezTo>
                <a:cubicBezTo>
                  <a:pt x="626" y="629"/>
                  <a:pt x="627" y="623"/>
                  <a:pt x="627" y="617"/>
                </a:cubicBezTo>
                <a:cubicBezTo>
                  <a:pt x="587" y="308"/>
                  <a:pt x="587" y="308"/>
                  <a:pt x="587" y="308"/>
                </a:cubicBezTo>
                <a:cubicBezTo>
                  <a:pt x="587" y="302"/>
                  <a:pt x="589" y="297"/>
                  <a:pt x="593" y="292"/>
                </a:cubicBezTo>
                <a:cubicBezTo>
                  <a:pt x="598" y="288"/>
                  <a:pt x="604" y="286"/>
                  <a:pt x="611" y="286"/>
                </a:cubicBezTo>
                <a:cubicBezTo>
                  <a:pt x="691" y="282"/>
                  <a:pt x="691" y="282"/>
                  <a:pt x="691" y="282"/>
                </a:cubicBezTo>
                <a:cubicBezTo>
                  <a:pt x="698" y="282"/>
                  <a:pt x="704" y="280"/>
                  <a:pt x="709" y="275"/>
                </a:cubicBezTo>
                <a:cubicBezTo>
                  <a:pt x="714" y="271"/>
                  <a:pt x="716" y="265"/>
                  <a:pt x="715" y="260"/>
                </a:cubicBezTo>
                <a:cubicBezTo>
                  <a:pt x="714" y="229"/>
                  <a:pt x="714" y="229"/>
                  <a:pt x="714" y="2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任意多边形: 形状 159"/>
          <p:cNvSpPr>
            <a:spLocks/>
          </p:cNvSpPr>
          <p:nvPr/>
        </p:nvSpPr>
        <p:spPr bwMode="auto">
          <a:xfrm rot="2236634">
            <a:off x="8457200" y="4946180"/>
            <a:ext cx="1401813" cy="753990"/>
          </a:xfrm>
          <a:custGeom>
            <a:avLst/>
            <a:gdLst>
              <a:gd name="connsiteX0" fmla="*/ 152071 w 964607"/>
              <a:gd name="connsiteY0" fmla="*/ 232579 h 518831"/>
              <a:gd name="connsiteX1" fmla="*/ 216179 w 964607"/>
              <a:gd name="connsiteY1" fmla="*/ 259416 h 518831"/>
              <a:gd name="connsiteX2" fmla="*/ 216180 w 964607"/>
              <a:gd name="connsiteY2" fmla="*/ 259415 h 518831"/>
              <a:gd name="connsiteX3" fmla="*/ 229598 w 964607"/>
              <a:gd name="connsiteY3" fmla="*/ 296687 h 518831"/>
              <a:gd name="connsiteX4" fmla="*/ 181889 w 964607"/>
              <a:gd name="connsiteY4" fmla="*/ 313087 h 518831"/>
              <a:gd name="connsiteX5" fmla="*/ 168471 w 964607"/>
              <a:gd name="connsiteY5" fmla="*/ 277306 h 518831"/>
              <a:gd name="connsiteX6" fmla="*/ 216158 w 964607"/>
              <a:gd name="connsiteY6" fmla="*/ 259424 h 518831"/>
              <a:gd name="connsiteX7" fmla="*/ 107344 w 964607"/>
              <a:gd name="connsiteY7" fmla="*/ 299670 h 518831"/>
              <a:gd name="connsiteX8" fmla="*/ 104975 w 964607"/>
              <a:gd name="connsiteY8" fmla="*/ 298568 h 518831"/>
              <a:gd name="connsiteX9" fmla="*/ 33 w 964607"/>
              <a:gd name="connsiteY9" fmla="*/ 335440 h 518831"/>
              <a:gd name="connsiteX10" fmla="*/ 47709 w 964607"/>
              <a:gd name="connsiteY10" fmla="*/ 319051 h 518831"/>
              <a:gd name="connsiteX11" fmla="*/ 66814 w 964607"/>
              <a:gd name="connsiteY11" fmla="*/ 371956 h 518831"/>
              <a:gd name="connsiteX12" fmla="*/ 175925 w 964607"/>
              <a:gd name="connsiteY12" fmla="*/ 332468 h 518831"/>
              <a:gd name="connsiteX13" fmla="*/ 175212 w 964607"/>
              <a:gd name="connsiteY13" fmla="*/ 333929 h 518831"/>
              <a:gd name="connsiteX14" fmla="*/ 187854 w 964607"/>
              <a:gd name="connsiteY14" fmla="*/ 329487 h 518831"/>
              <a:gd name="connsiteX15" fmla="*/ 248980 w 964607"/>
              <a:gd name="connsiteY15" fmla="*/ 359305 h 518831"/>
              <a:gd name="connsiteX16" fmla="*/ 248979 w 964607"/>
              <a:gd name="connsiteY16" fmla="*/ 359306 h 518831"/>
              <a:gd name="connsiteX17" fmla="*/ 269851 w 964607"/>
              <a:gd name="connsiteY17" fmla="*/ 414468 h 518831"/>
              <a:gd name="connsiteX18" fmla="*/ 269848 w 964607"/>
              <a:gd name="connsiteY18" fmla="*/ 414470 h 518831"/>
              <a:gd name="connsiteX19" fmla="*/ 269852 w 964607"/>
              <a:gd name="connsiteY19" fmla="*/ 414468 h 518831"/>
              <a:gd name="connsiteX20" fmla="*/ 240034 w 964607"/>
              <a:gd name="connsiteY20" fmla="*/ 477086 h 518831"/>
              <a:gd name="connsiteX21" fmla="*/ 227691 w 964607"/>
              <a:gd name="connsiteY21" fmla="*/ 481365 h 518831"/>
              <a:gd name="connsiteX22" fmla="*/ 228106 w 964607"/>
              <a:gd name="connsiteY22" fmla="*/ 481558 h 518831"/>
              <a:gd name="connsiteX23" fmla="*/ 147696 w 964607"/>
              <a:gd name="connsiteY23" fmla="*/ 509097 h 518831"/>
              <a:gd name="connsiteX24" fmla="*/ 128217 w 964607"/>
              <a:gd name="connsiteY24" fmla="*/ 515849 h 518831"/>
              <a:gd name="connsiteX25" fmla="*/ 128269 w 964607"/>
              <a:gd name="connsiteY25" fmla="*/ 515750 h 518831"/>
              <a:gd name="connsiteX26" fmla="*/ 119271 w 964607"/>
              <a:gd name="connsiteY26" fmla="*/ 518831 h 518831"/>
              <a:gd name="connsiteX27" fmla="*/ 55163 w 964607"/>
              <a:gd name="connsiteY27" fmla="*/ 489013 h 518831"/>
              <a:gd name="connsiteX28" fmla="*/ 55188 w 964607"/>
              <a:gd name="connsiteY28" fmla="*/ 489004 h 518831"/>
              <a:gd name="connsiteX29" fmla="*/ 55163 w 964607"/>
              <a:gd name="connsiteY29" fmla="*/ 489012 h 518831"/>
              <a:gd name="connsiteX30" fmla="*/ 41745 w 964607"/>
              <a:gd name="connsiteY30" fmla="*/ 453231 h 518831"/>
              <a:gd name="connsiteX31" fmla="*/ 89454 w 964607"/>
              <a:gd name="connsiteY31" fmla="*/ 438322 h 518831"/>
              <a:gd name="connsiteX32" fmla="*/ 102397 w 964607"/>
              <a:gd name="connsiteY32" fmla="*/ 472837 h 518831"/>
              <a:gd name="connsiteX33" fmla="*/ 163998 w 964607"/>
              <a:gd name="connsiteY33" fmla="*/ 451740 h 518831"/>
              <a:gd name="connsiteX34" fmla="*/ 164521 w 964607"/>
              <a:gd name="connsiteY34" fmla="*/ 451983 h 518831"/>
              <a:gd name="connsiteX35" fmla="*/ 223208 w 964607"/>
              <a:gd name="connsiteY35" fmla="*/ 431081 h 518831"/>
              <a:gd name="connsiteX36" fmla="*/ 204375 w 964607"/>
              <a:gd name="connsiteY36" fmla="*/ 374581 h 518831"/>
              <a:gd name="connsiteX37" fmla="*/ 145514 w 964607"/>
              <a:gd name="connsiteY37" fmla="*/ 394739 h 518831"/>
              <a:gd name="connsiteX38" fmla="*/ 144616 w 964607"/>
              <a:gd name="connsiteY38" fmla="*/ 396577 h 518831"/>
              <a:gd name="connsiteX39" fmla="*/ 76035 w 964607"/>
              <a:gd name="connsiteY39" fmla="*/ 420431 h 518831"/>
              <a:gd name="connsiteX40" fmla="*/ 19382 w 964607"/>
              <a:gd name="connsiteY40" fmla="*/ 389123 h 518831"/>
              <a:gd name="connsiteX41" fmla="*/ 19382 w 964607"/>
              <a:gd name="connsiteY41" fmla="*/ 389123 h 518831"/>
              <a:gd name="connsiteX42" fmla="*/ 19382 w 964607"/>
              <a:gd name="connsiteY42" fmla="*/ 389123 h 518831"/>
              <a:gd name="connsiteX43" fmla="*/ 19381 w 964607"/>
              <a:gd name="connsiteY43" fmla="*/ 389122 h 518831"/>
              <a:gd name="connsiteX44" fmla="*/ 19382 w 964607"/>
              <a:gd name="connsiteY44" fmla="*/ 389122 h 518831"/>
              <a:gd name="connsiteX45" fmla="*/ 0 w 964607"/>
              <a:gd name="connsiteY45" fmla="*/ 335451 h 518831"/>
              <a:gd name="connsiteX46" fmla="*/ 0 w 964607"/>
              <a:gd name="connsiteY46" fmla="*/ 335451 h 518831"/>
              <a:gd name="connsiteX47" fmla="*/ 0 w 964607"/>
              <a:gd name="connsiteY47" fmla="*/ 335451 h 518831"/>
              <a:gd name="connsiteX48" fmla="*/ 0 w 964607"/>
              <a:gd name="connsiteY48" fmla="*/ 335451 h 518831"/>
              <a:gd name="connsiteX49" fmla="*/ 0 w 964607"/>
              <a:gd name="connsiteY49" fmla="*/ 335451 h 518831"/>
              <a:gd name="connsiteX50" fmla="*/ 31309 w 964607"/>
              <a:gd name="connsiteY50" fmla="*/ 272834 h 518831"/>
              <a:gd name="connsiteX51" fmla="*/ 140144 w 964607"/>
              <a:gd name="connsiteY51" fmla="*/ 235561 h 518831"/>
              <a:gd name="connsiteX52" fmla="*/ 139499 w 964607"/>
              <a:gd name="connsiteY52" fmla="*/ 236885 h 518831"/>
              <a:gd name="connsiteX53" fmla="*/ 405524 w 964607"/>
              <a:gd name="connsiteY53" fmla="*/ 156543 h 518831"/>
              <a:gd name="connsiteX54" fmla="*/ 466650 w 964607"/>
              <a:gd name="connsiteY54" fmla="*/ 186361 h 518831"/>
              <a:gd name="connsiteX55" fmla="*/ 466649 w 964607"/>
              <a:gd name="connsiteY55" fmla="*/ 186361 h 518831"/>
              <a:gd name="connsiteX56" fmla="*/ 492477 w 964607"/>
              <a:gd name="connsiteY56" fmla="*/ 256547 h 518831"/>
              <a:gd name="connsiteX57" fmla="*/ 517340 w 964607"/>
              <a:gd name="connsiteY57" fmla="*/ 247488 h 518831"/>
              <a:gd name="connsiteX58" fmla="*/ 532249 w 964607"/>
              <a:gd name="connsiteY58" fmla="*/ 293706 h 518831"/>
              <a:gd name="connsiteX59" fmla="*/ 509179 w 964607"/>
              <a:gd name="connsiteY59" fmla="*/ 301932 h 518831"/>
              <a:gd name="connsiteX60" fmla="*/ 535230 w 964607"/>
              <a:gd name="connsiteY60" fmla="*/ 372723 h 518831"/>
              <a:gd name="connsiteX61" fmla="*/ 487522 w 964607"/>
              <a:gd name="connsiteY61" fmla="*/ 390614 h 518831"/>
              <a:gd name="connsiteX62" fmla="*/ 462381 w 964607"/>
              <a:gd name="connsiteY62" fmla="*/ 318620 h 518831"/>
              <a:gd name="connsiteX63" fmla="*/ 341853 w 964607"/>
              <a:gd name="connsiteY63" fmla="*/ 361599 h 518831"/>
              <a:gd name="connsiteX64" fmla="*/ 366760 w 964607"/>
              <a:gd name="connsiteY64" fmla="*/ 432359 h 518831"/>
              <a:gd name="connsiteX65" fmla="*/ 319052 w 964607"/>
              <a:gd name="connsiteY65" fmla="*/ 450250 h 518831"/>
              <a:gd name="connsiteX66" fmla="*/ 253452 w 964607"/>
              <a:gd name="connsiteY66" fmla="*/ 262397 h 518831"/>
              <a:gd name="connsiteX67" fmla="*/ 301161 w 964607"/>
              <a:gd name="connsiteY67" fmla="*/ 245997 h 518831"/>
              <a:gd name="connsiteX68" fmla="*/ 326199 w 964607"/>
              <a:gd name="connsiteY68" fmla="*/ 317129 h 518831"/>
              <a:gd name="connsiteX69" fmla="*/ 446548 w 964607"/>
              <a:gd name="connsiteY69" fmla="*/ 273281 h 518831"/>
              <a:gd name="connsiteX70" fmla="*/ 421922 w 964607"/>
              <a:gd name="connsiteY70" fmla="*/ 202761 h 518831"/>
              <a:gd name="connsiteX71" fmla="*/ 466625 w 964607"/>
              <a:gd name="connsiteY71" fmla="*/ 186370 h 518831"/>
              <a:gd name="connsiteX72" fmla="*/ 362312 w 964607"/>
              <a:gd name="connsiteY72" fmla="*/ 222094 h 518831"/>
              <a:gd name="connsiteX73" fmla="*/ 362287 w 964607"/>
              <a:gd name="connsiteY73" fmla="*/ 222143 h 518831"/>
              <a:gd name="connsiteX74" fmla="*/ 253452 w 964607"/>
              <a:gd name="connsiteY74" fmla="*/ 262397 h 518831"/>
              <a:gd name="connsiteX75" fmla="*/ 284761 w 964607"/>
              <a:gd name="connsiteY75" fmla="*/ 199779 h 518831"/>
              <a:gd name="connsiteX76" fmla="*/ 379685 w 964607"/>
              <a:gd name="connsiteY76" fmla="*/ 165970 h 518831"/>
              <a:gd name="connsiteX77" fmla="*/ 952680 w 964607"/>
              <a:gd name="connsiteY77" fmla="*/ 134180 h 518831"/>
              <a:gd name="connsiteX78" fmla="*/ 964607 w 964607"/>
              <a:gd name="connsiteY78" fmla="*/ 169961 h 518831"/>
              <a:gd name="connsiteX79" fmla="*/ 964564 w 964607"/>
              <a:gd name="connsiteY79" fmla="*/ 169978 h 518831"/>
              <a:gd name="connsiteX80" fmla="*/ 964607 w 964607"/>
              <a:gd name="connsiteY80" fmla="*/ 169962 h 518831"/>
              <a:gd name="connsiteX81" fmla="*/ 934789 w 964607"/>
              <a:gd name="connsiteY81" fmla="*/ 234070 h 518831"/>
              <a:gd name="connsiteX82" fmla="*/ 922310 w 964607"/>
              <a:gd name="connsiteY82" fmla="*/ 238287 h 518831"/>
              <a:gd name="connsiteX83" fmla="*/ 922862 w 964607"/>
              <a:gd name="connsiteY83" fmla="*/ 238543 h 518831"/>
              <a:gd name="connsiteX84" fmla="*/ 812537 w 964607"/>
              <a:gd name="connsiteY84" fmla="*/ 275816 h 518831"/>
              <a:gd name="connsiteX85" fmla="*/ 749919 w 964607"/>
              <a:gd name="connsiteY85" fmla="*/ 245998 h 518831"/>
              <a:gd name="connsiteX86" fmla="*/ 858754 w 964607"/>
              <a:gd name="connsiteY86" fmla="*/ 208725 h 518831"/>
              <a:gd name="connsiteX87" fmla="*/ 859219 w 964607"/>
              <a:gd name="connsiteY87" fmla="*/ 208941 h 518831"/>
              <a:gd name="connsiteX88" fmla="*/ 918136 w 964607"/>
              <a:gd name="connsiteY88" fmla="*/ 187150 h 518831"/>
              <a:gd name="connsiteX89" fmla="*/ 904971 w 964607"/>
              <a:gd name="connsiteY89" fmla="*/ 150580 h 518831"/>
              <a:gd name="connsiteX90" fmla="*/ 556103 w 964607"/>
              <a:gd name="connsiteY90" fmla="*/ 102871 h 518831"/>
              <a:gd name="connsiteX91" fmla="*/ 621702 w 964607"/>
              <a:gd name="connsiteY91" fmla="*/ 290724 h 518831"/>
              <a:gd name="connsiteX92" fmla="*/ 574237 w 964607"/>
              <a:gd name="connsiteY92" fmla="*/ 307040 h 518831"/>
              <a:gd name="connsiteX93" fmla="*/ 723083 w 964607"/>
              <a:gd name="connsiteY93" fmla="*/ 256433 h 518831"/>
              <a:gd name="connsiteX94" fmla="*/ 740973 w 964607"/>
              <a:gd name="connsiteY94" fmla="*/ 301160 h 518831"/>
              <a:gd name="connsiteX95" fmla="*/ 591884 w 964607"/>
              <a:gd name="connsiteY95" fmla="*/ 353341 h 518831"/>
              <a:gd name="connsiteX96" fmla="*/ 573993 w 964607"/>
              <a:gd name="connsiteY96" fmla="*/ 307123 h 518831"/>
              <a:gd name="connsiteX97" fmla="*/ 508394 w 964607"/>
              <a:gd name="connsiteY97" fmla="*/ 119271 h 518831"/>
              <a:gd name="connsiteX98" fmla="*/ 851300 w 964607"/>
              <a:gd name="connsiteY98" fmla="*/ 0 h 518831"/>
              <a:gd name="connsiteX99" fmla="*/ 915408 w 964607"/>
              <a:gd name="connsiteY99" fmla="*/ 29818 h 518831"/>
              <a:gd name="connsiteX100" fmla="*/ 915408 w 964607"/>
              <a:gd name="connsiteY100" fmla="*/ 29818 h 518831"/>
              <a:gd name="connsiteX101" fmla="*/ 928826 w 964607"/>
              <a:gd name="connsiteY101" fmla="*/ 65599 h 518831"/>
              <a:gd name="connsiteX102" fmla="*/ 881117 w 964607"/>
              <a:gd name="connsiteY102" fmla="*/ 83490 h 518831"/>
              <a:gd name="connsiteX103" fmla="*/ 867699 w 964607"/>
              <a:gd name="connsiteY103" fmla="*/ 46218 h 518831"/>
              <a:gd name="connsiteX104" fmla="*/ 915214 w 964607"/>
              <a:gd name="connsiteY104" fmla="*/ 29885 h 518831"/>
              <a:gd name="connsiteX105" fmla="*/ 806573 w 964607"/>
              <a:gd name="connsiteY105" fmla="*/ 67091 h 518831"/>
              <a:gd name="connsiteX106" fmla="*/ 806107 w 964607"/>
              <a:gd name="connsiteY106" fmla="*/ 66874 h 518831"/>
              <a:gd name="connsiteX107" fmla="*/ 747183 w 964607"/>
              <a:gd name="connsiteY107" fmla="*/ 88668 h 518831"/>
              <a:gd name="connsiteX108" fmla="*/ 762870 w 964607"/>
              <a:gd name="connsiteY108" fmla="*/ 133827 h 518831"/>
              <a:gd name="connsiteX109" fmla="*/ 852790 w 964607"/>
              <a:gd name="connsiteY109" fmla="*/ 102871 h 518831"/>
              <a:gd name="connsiteX110" fmla="*/ 869190 w 964607"/>
              <a:gd name="connsiteY110" fmla="*/ 149088 h 518831"/>
              <a:gd name="connsiteX111" fmla="*/ 778961 w 964607"/>
              <a:gd name="connsiteY111" fmla="*/ 180151 h 518831"/>
              <a:gd name="connsiteX112" fmla="*/ 796137 w 964607"/>
              <a:gd name="connsiteY112" fmla="*/ 229597 h 518831"/>
              <a:gd name="connsiteX113" fmla="*/ 749920 w 964607"/>
              <a:gd name="connsiteY113" fmla="*/ 245997 h 518831"/>
              <a:gd name="connsiteX114" fmla="*/ 700720 w 964607"/>
              <a:gd name="connsiteY114" fmla="*/ 105853 h 518831"/>
              <a:gd name="connsiteX115" fmla="*/ 700720 w 964607"/>
              <a:gd name="connsiteY115" fmla="*/ 105853 h 518831"/>
              <a:gd name="connsiteX116" fmla="*/ 730538 w 964607"/>
              <a:gd name="connsiteY116" fmla="*/ 41744 h 518831"/>
              <a:gd name="connsiteX117" fmla="*/ 743016 w 964607"/>
              <a:gd name="connsiteY117" fmla="*/ 37529 h 518831"/>
              <a:gd name="connsiteX118" fmla="*/ 742465 w 964607"/>
              <a:gd name="connsiteY118" fmla="*/ 37273 h 51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964607" h="518831">
                <a:moveTo>
                  <a:pt x="152071" y="232579"/>
                </a:moveTo>
                <a:lnTo>
                  <a:pt x="216179" y="259416"/>
                </a:lnTo>
                <a:lnTo>
                  <a:pt x="216180" y="259415"/>
                </a:lnTo>
                <a:lnTo>
                  <a:pt x="229598" y="296687"/>
                </a:lnTo>
                <a:lnTo>
                  <a:pt x="181889" y="313087"/>
                </a:lnTo>
                <a:lnTo>
                  <a:pt x="168471" y="277306"/>
                </a:lnTo>
                <a:lnTo>
                  <a:pt x="216158" y="259424"/>
                </a:lnTo>
                <a:lnTo>
                  <a:pt x="107344" y="299670"/>
                </a:lnTo>
                <a:lnTo>
                  <a:pt x="104975" y="298568"/>
                </a:lnTo>
                <a:lnTo>
                  <a:pt x="33" y="335440"/>
                </a:lnTo>
                <a:lnTo>
                  <a:pt x="47709" y="319051"/>
                </a:lnTo>
                <a:lnTo>
                  <a:pt x="66814" y="371956"/>
                </a:lnTo>
                <a:lnTo>
                  <a:pt x="175925" y="332468"/>
                </a:lnTo>
                <a:lnTo>
                  <a:pt x="175212" y="333929"/>
                </a:lnTo>
                <a:lnTo>
                  <a:pt x="187854" y="329487"/>
                </a:lnTo>
                <a:lnTo>
                  <a:pt x="248980" y="359305"/>
                </a:lnTo>
                <a:lnTo>
                  <a:pt x="248979" y="359306"/>
                </a:lnTo>
                <a:lnTo>
                  <a:pt x="269851" y="414468"/>
                </a:lnTo>
                <a:lnTo>
                  <a:pt x="269848" y="414470"/>
                </a:lnTo>
                <a:lnTo>
                  <a:pt x="269852" y="414468"/>
                </a:lnTo>
                <a:lnTo>
                  <a:pt x="240034" y="477086"/>
                </a:lnTo>
                <a:lnTo>
                  <a:pt x="227691" y="481365"/>
                </a:lnTo>
                <a:lnTo>
                  <a:pt x="228106" y="481558"/>
                </a:lnTo>
                <a:lnTo>
                  <a:pt x="147696" y="509097"/>
                </a:lnTo>
                <a:lnTo>
                  <a:pt x="128217" y="515849"/>
                </a:lnTo>
                <a:lnTo>
                  <a:pt x="128269" y="515750"/>
                </a:lnTo>
                <a:lnTo>
                  <a:pt x="119271" y="518831"/>
                </a:lnTo>
                <a:lnTo>
                  <a:pt x="55163" y="489013"/>
                </a:lnTo>
                <a:lnTo>
                  <a:pt x="55188" y="489004"/>
                </a:lnTo>
                <a:lnTo>
                  <a:pt x="55163" y="489012"/>
                </a:lnTo>
                <a:lnTo>
                  <a:pt x="41745" y="453231"/>
                </a:lnTo>
                <a:lnTo>
                  <a:pt x="89454" y="438322"/>
                </a:lnTo>
                <a:lnTo>
                  <a:pt x="102397" y="472837"/>
                </a:lnTo>
                <a:lnTo>
                  <a:pt x="163998" y="451740"/>
                </a:lnTo>
                <a:lnTo>
                  <a:pt x="164521" y="451983"/>
                </a:lnTo>
                <a:lnTo>
                  <a:pt x="223208" y="431081"/>
                </a:lnTo>
                <a:lnTo>
                  <a:pt x="204375" y="374581"/>
                </a:lnTo>
                <a:lnTo>
                  <a:pt x="145514" y="394739"/>
                </a:lnTo>
                <a:lnTo>
                  <a:pt x="144616" y="396577"/>
                </a:lnTo>
                <a:lnTo>
                  <a:pt x="76035" y="420431"/>
                </a:lnTo>
                <a:lnTo>
                  <a:pt x="19382" y="389123"/>
                </a:lnTo>
                <a:lnTo>
                  <a:pt x="19382" y="389123"/>
                </a:lnTo>
                <a:lnTo>
                  <a:pt x="19382" y="389123"/>
                </a:lnTo>
                <a:lnTo>
                  <a:pt x="19381" y="389122"/>
                </a:lnTo>
                <a:lnTo>
                  <a:pt x="19382" y="389122"/>
                </a:lnTo>
                <a:lnTo>
                  <a:pt x="0" y="335451"/>
                </a:lnTo>
                <a:lnTo>
                  <a:pt x="0" y="335451"/>
                </a:lnTo>
                <a:lnTo>
                  <a:pt x="0" y="335451"/>
                </a:lnTo>
                <a:lnTo>
                  <a:pt x="0" y="335451"/>
                </a:lnTo>
                <a:lnTo>
                  <a:pt x="0" y="335451"/>
                </a:lnTo>
                <a:lnTo>
                  <a:pt x="31309" y="272834"/>
                </a:lnTo>
                <a:lnTo>
                  <a:pt x="140144" y="235561"/>
                </a:lnTo>
                <a:lnTo>
                  <a:pt x="139499" y="236885"/>
                </a:lnTo>
                <a:close/>
                <a:moveTo>
                  <a:pt x="405524" y="156543"/>
                </a:moveTo>
                <a:lnTo>
                  <a:pt x="466650" y="186361"/>
                </a:lnTo>
                <a:lnTo>
                  <a:pt x="466649" y="186361"/>
                </a:lnTo>
                <a:lnTo>
                  <a:pt x="492477" y="256547"/>
                </a:lnTo>
                <a:lnTo>
                  <a:pt x="517340" y="247488"/>
                </a:lnTo>
                <a:lnTo>
                  <a:pt x="532249" y="293706"/>
                </a:lnTo>
                <a:lnTo>
                  <a:pt x="509179" y="301932"/>
                </a:lnTo>
                <a:lnTo>
                  <a:pt x="535230" y="372723"/>
                </a:lnTo>
                <a:lnTo>
                  <a:pt x="487522" y="390614"/>
                </a:lnTo>
                <a:lnTo>
                  <a:pt x="462381" y="318620"/>
                </a:lnTo>
                <a:lnTo>
                  <a:pt x="341853" y="361599"/>
                </a:lnTo>
                <a:lnTo>
                  <a:pt x="366760" y="432359"/>
                </a:lnTo>
                <a:lnTo>
                  <a:pt x="319052" y="450250"/>
                </a:lnTo>
                <a:lnTo>
                  <a:pt x="253452" y="262397"/>
                </a:lnTo>
                <a:lnTo>
                  <a:pt x="301161" y="245997"/>
                </a:lnTo>
                <a:lnTo>
                  <a:pt x="326199" y="317129"/>
                </a:lnTo>
                <a:lnTo>
                  <a:pt x="446548" y="273281"/>
                </a:lnTo>
                <a:lnTo>
                  <a:pt x="421922" y="202761"/>
                </a:lnTo>
                <a:lnTo>
                  <a:pt x="466625" y="186370"/>
                </a:lnTo>
                <a:lnTo>
                  <a:pt x="362312" y="222094"/>
                </a:lnTo>
                <a:lnTo>
                  <a:pt x="362287" y="222143"/>
                </a:lnTo>
                <a:lnTo>
                  <a:pt x="253452" y="262397"/>
                </a:lnTo>
                <a:lnTo>
                  <a:pt x="284761" y="199779"/>
                </a:lnTo>
                <a:lnTo>
                  <a:pt x="379685" y="165970"/>
                </a:lnTo>
                <a:close/>
                <a:moveTo>
                  <a:pt x="952680" y="134180"/>
                </a:moveTo>
                <a:lnTo>
                  <a:pt x="964607" y="169961"/>
                </a:lnTo>
                <a:lnTo>
                  <a:pt x="964564" y="169978"/>
                </a:lnTo>
                <a:lnTo>
                  <a:pt x="964607" y="169962"/>
                </a:lnTo>
                <a:lnTo>
                  <a:pt x="934789" y="234070"/>
                </a:lnTo>
                <a:lnTo>
                  <a:pt x="922310" y="238287"/>
                </a:lnTo>
                <a:lnTo>
                  <a:pt x="922862" y="238543"/>
                </a:lnTo>
                <a:lnTo>
                  <a:pt x="812537" y="275816"/>
                </a:lnTo>
                <a:lnTo>
                  <a:pt x="749919" y="245998"/>
                </a:lnTo>
                <a:lnTo>
                  <a:pt x="858754" y="208725"/>
                </a:lnTo>
                <a:lnTo>
                  <a:pt x="859219" y="208941"/>
                </a:lnTo>
                <a:lnTo>
                  <a:pt x="918136" y="187150"/>
                </a:lnTo>
                <a:lnTo>
                  <a:pt x="904971" y="150580"/>
                </a:lnTo>
                <a:close/>
                <a:moveTo>
                  <a:pt x="556103" y="102871"/>
                </a:moveTo>
                <a:lnTo>
                  <a:pt x="621702" y="290724"/>
                </a:lnTo>
                <a:lnTo>
                  <a:pt x="574237" y="307040"/>
                </a:lnTo>
                <a:lnTo>
                  <a:pt x="723083" y="256433"/>
                </a:lnTo>
                <a:lnTo>
                  <a:pt x="740973" y="301160"/>
                </a:lnTo>
                <a:lnTo>
                  <a:pt x="591884" y="353341"/>
                </a:lnTo>
                <a:lnTo>
                  <a:pt x="573993" y="307123"/>
                </a:lnTo>
                <a:lnTo>
                  <a:pt x="508394" y="119271"/>
                </a:lnTo>
                <a:close/>
                <a:moveTo>
                  <a:pt x="851300" y="0"/>
                </a:moveTo>
                <a:lnTo>
                  <a:pt x="915408" y="29818"/>
                </a:lnTo>
                <a:lnTo>
                  <a:pt x="915408" y="29818"/>
                </a:lnTo>
                <a:lnTo>
                  <a:pt x="928826" y="65599"/>
                </a:lnTo>
                <a:lnTo>
                  <a:pt x="881117" y="83490"/>
                </a:lnTo>
                <a:lnTo>
                  <a:pt x="867699" y="46218"/>
                </a:lnTo>
                <a:lnTo>
                  <a:pt x="915214" y="29885"/>
                </a:lnTo>
                <a:lnTo>
                  <a:pt x="806573" y="67091"/>
                </a:lnTo>
                <a:lnTo>
                  <a:pt x="806107" y="66874"/>
                </a:lnTo>
                <a:lnTo>
                  <a:pt x="747183" y="88668"/>
                </a:lnTo>
                <a:lnTo>
                  <a:pt x="762870" y="133827"/>
                </a:lnTo>
                <a:lnTo>
                  <a:pt x="852790" y="102871"/>
                </a:lnTo>
                <a:lnTo>
                  <a:pt x="869190" y="149088"/>
                </a:lnTo>
                <a:lnTo>
                  <a:pt x="778961" y="180151"/>
                </a:lnTo>
                <a:lnTo>
                  <a:pt x="796137" y="229597"/>
                </a:lnTo>
                <a:lnTo>
                  <a:pt x="749920" y="245997"/>
                </a:lnTo>
                <a:lnTo>
                  <a:pt x="700720" y="105853"/>
                </a:lnTo>
                <a:lnTo>
                  <a:pt x="700720" y="105853"/>
                </a:lnTo>
                <a:lnTo>
                  <a:pt x="730538" y="41744"/>
                </a:lnTo>
                <a:lnTo>
                  <a:pt x="743016" y="37529"/>
                </a:lnTo>
                <a:lnTo>
                  <a:pt x="742465" y="372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14453" name="组合 14452"/>
          <p:cNvGrpSpPr/>
          <p:nvPr/>
        </p:nvGrpSpPr>
        <p:grpSpPr>
          <a:xfrm>
            <a:off x="2411823" y="2960707"/>
            <a:ext cx="3095091" cy="1288824"/>
            <a:chOff x="2411823" y="2921348"/>
            <a:chExt cx="3095091" cy="1288824"/>
          </a:xfrm>
        </p:grpSpPr>
        <p:sp>
          <p:nvSpPr>
            <p:cNvPr id="14436" name="Rectangle 148"/>
            <p:cNvSpPr>
              <a:spLocks noChangeArrowheads="1"/>
            </p:cNvSpPr>
            <p:nvPr/>
          </p:nvSpPr>
          <p:spPr bwMode="auto">
            <a:xfrm>
              <a:off x="2435677" y="2921348"/>
              <a:ext cx="2714821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100" b="1" i="0" u="none" strike="noStrike" cap="none" normalizeH="0" baseline="0" dirty="0">
                  <a:ln>
                    <a:noFill/>
                  </a:ln>
                  <a:solidFill>
                    <a:srgbClr val="1B2F6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回报客</a:t>
              </a:r>
              <a:r>
                <a:rPr kumimoji="0" lang="zh-CN" altLang="en-US" sz="5100" b="1" i="0" u="none" strike="noStrike" cap="none" normalizeH="0" baseline="0" dirty="0">
                  <a:ln>
                    <a:noFill/>
                  </a:ln>
                  <a:solidFill>
                    <a:srgbClr val="1B2F6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户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33" name="Freeform 146"/>
            <p:cNvSpPr>
              <a:spLocks/>
            </p:cNvSpPr>
            <p:nvPr/>
          </p:nvSpPr>
          <p:spPr bwMode="auto">
            <a:xfrm>
              <a:off x="2411823" y="3434908"/>
              <a:ext cx="3095091" cy="775264"/>
            </a:xfrm>
            <a:custGeom>
              <a:avLst/>
              <a:gdLst>
                <a:gd name="T0" fmla="*/ 336 w 2076"/>
                <a:gd name="T1" fmla="*/ 0 h 520"/>
                <a:gd name="T2" fmla="*/ 258 w 2076"/>
                <a:gd name="T3" fmla="*/ 148 h 520"/>
                <a:gd name="T4" fmla="*/ 0 w 2076"/>
                <a:gd name="T5" fmla="*/ 148 h 520"/>
                <a:gd name="T6" fmla="*/ 72 w 2076"/>
                <a:gd name="T7" fmla="*/ 520 h 520"/>
                <a:gd name="T8" fmla="*/ 2043 w 2076"/>
                <a:gd name="T9" fmla="*/ 451 h 520"/>
                <a:gd name="T10" fmla="*/ 2076 w 2076"/>
                <a:gd name="T11" fmla="*/ 107 h 520"/>
                <a:gd name="T12" fmla="*/ 436 w 2076"/>
                <a:gd name="T13" fmla="*/ 183 h 520"/>
                <a:gd name="T14" fmla="*/ 354 w 2076"/>
                <a:gd name="T15" fmla="*/ 107 h 520"/>
                <a:gd name="T16" fmla="*/ 336 w 2076"/>
                <a:gd name="T17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6" h="520">
                  <a:moveTo>
                    <a:pt x="336" y="0"/>
                  </a:moveTo>
                  <a:lnTo>
                    <a:pt x="258" y="148"/>
                  </a:lnTo>
                  <a:lnTo>
                    <a:pt x="0" y="148"/>
                  </a:lnTo>
                  <a:lnTo>
                    <a:pt x="72" y="520"/>
                  </a:lnTo>
                  <a:lnTo>
                    <a:pt x="2043" y="451"/>
                  </a:lnTo>
                  <a:lnTo>
                    <a:pt x="2076" y="107"/>
                  </a:lnTo>
                  <a:lnTo>
                    <a:pt x="436" y="183"/>
                  </a:lnTo>
                  <a:lnTo>
                    <a:pt x="354" y="107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30A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35" name="Rectangle 147"/>
            <p:cNvSpPr>
              <a:spLocks noChangeArrowheads="1"/>
            </p:cNvSpPr>
            <p:nvPr/>
          </p:nvSpPr>
          <p:spPr bwMode="auto">
            <a:xfrm rot="21480000">
              <a:off x="2560592" y="3744312"/>
              <a:ext cx="21320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6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卖不动就打折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456" name="组合 14455"/>
          <p:cNvGrpSpPr/>
          <p:nvPr/>
        </p:nvGrpSpPr>
        <p:grpSpPr>
          <a:xfrm>
            <a:off x="2411823" y="1341002"/>
            <a:ext cx="3378361" cy="1352240"/>
            <a:chOff x="2411823" y="1341002"/>
            <a:chExt cx="3378361" cy="1352240"/>
          </a:xfrm>
        </p:grpSpPr>
        <p:sp>
          <p:nvSpPr>
            <p:cNvPr id="14429" name="Rectangle 144"/>
            <p:cNvSpPr>
              <a:spLocks noChangeArrowheads="1"/>
            </p:cNvSpPr>
            <p:nvPr/>
          </p:nvSpPr>
          <p:spPr bwMode="auto">
            <a:xfrm>
              <a:off x="2435677" y="1341002"/>
              <a:ext cx="3354507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100" b="1" i="0" u="none" strike="noStrike" cap="none" normalizeH="0" baseline="0" dirty="0">
                  <a:ln>
                    <a:noFill/>
                  </a:ln>
                  <a:solidFill>
                    <a:srgbClr val="D5117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暖冬大放</a:t>
              </a:r>
              <a:r>
                <a:rPr kumimoji="0" lang="zh-CN" altLang="en-US" sz="5100" b="1" i="0" u="none" strike="noStrike" cap="none" normalizeH="0" baseline="0" dirty="0">
                  <a:ln>
                    <a:noFill/>
                  </a:ln>
                  <a:solidFill>
                    <a:srgbClr val="D5117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价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411823" y="1916487"/>
              <a:ext cx="3095091" cy="776755"/>
            </a:xfrm>
            <a:custGeom>
              <a:avLst/>
              <a:gdLst>
                <a:gd name="T0" fmla="*/ 336 w 2076"/>
                <a:gd name="T1" fmla="*/ 0 h 521"/>
                <a:gd name="T2" fmla="*/ 258 w 2076"/>
                <a:gd name="T3" fmla="*/ 149 h 521"/>
                <a:gd name="T4" fmla="*/ 0 w 2076"/>
                <a:gd name="T5" fmla="*/ 149 h 521"/>
                <a:gd name="T6" fmla="*/ 72 w 2076"/>
                <a:gd name="T7" fmla="*/ 521 h 521"/>
                <a:gd name="T8" fmla="*/ 2043 w 2076"/>
                <a:gd name="T9" fmla="*/ 453 h 521"/>
                <a:gd name="T10" fmla="*/ 2076 w 2076"/>
                <a:gd name="T11" fmla="*/ 108 h 521"/>
                <a:gd name="T12" fmla="*/ 436 w 2076"/>
                <a:gd name="T13" fmla="*/ 184 h 521"/>
                <a:gd name="T14" fmla="*/ 354 w 2076"/>
                <a:gd name="T15" fmla="*/ 108 h 521"/>
                <a:gd name="T16" fmla="*/ 336 w 2076"/>
                <a:gd name="T1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76" h="521">
                  <a:moveTo>
                    <a:pt x="336" y="0"/>
                  </a:moveTo>
                  <a:lnTo>
                    <a:pt x="258" y="149"/>
                  </a:lnTo>
                  <a:lnTo>
                    <a:pt x="0" y="149"/>
                  </a:lnTo>
                  <a:lnTo>
                    <a:pt x="72" y="521"/>
                  </a:lnTo>
                  <a:lnTo>
                    <a:pt x="2043" y="453"/>
                  </a:lnTo>
                  <a:lnTo>
                    <a:pt x="2076" y="108"/>
                  </a:lnTo>
                  <a:lnTo>
                    <a:pt x="436" y="184"/>
                  </a:lnTo>
                  <a:lnTo>
                    <a:pt x="354" y="108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 rot="21480000">
              <a:off x="2560521" y="2217399"/>
              <a:ext cx="26740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6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金九银十准备打折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444" name="Rectangle 152"/>
          <p:cNvSpPr>
            <a:spLocks noChangeArrowheads="1"/>
          </p:cNvSpPr>
          <p:nvPr/>
        </p:nvSpPr>
        <p:spPr bwMode="auto">
          <a:xfrm>
            <a:off x="2435677" y="4501693"/>
            <a:ext cx="294451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100" b="1" i="0" u="none" strike="noStrike" cap="none" normalizeH="0" baseline="0" dirty="0">
                <a:ln>
                  <a:noFill/>
                </a:ln>
                <a:solidFill>
                  <a:srgbClr val="D5117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回报社</a:t>
            </a:r>
            <a:r>
              <a:rPr lang="zh-CN" altLang="en-US" sz="5100" b="1" dirty="0">
                <a:solidFill>
                  <a:srgbClr val="D511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38" name="Freeform 150"/>
          <p:cNvSpPr>
            <a:spLocks/>
          </p:cNvSpPr>
          <p:nvPr/>
        </p:nvSpPr>
        <p:spPr bwMode="auto">
          <a:xfrm>
            <a:off x="2411823" y="5054582"/>
            <a:ext cx="3298512" cy="775264"/>
          </a:xfrm>
          <a:custGeom>
            <a:avLst/>
            <a:gdLst>
              <a:gd name="T0" fmla="*/ 336 w 2076"/>
              <a:gd name="T1" fmla="*/ 0 h 520"/>
              <a:gd name="T2" fmla="*/ 258 w 2076"/>
              <a:gd name="T3" fmla="*/ 148 h 520"/>
              <a:gd name="T4" fmla="*/ 0 w 2076"/>
              <a:gd name="T5" fmla="*/ 148 h 520"/>
              <a:gd name="T6" fmla="*/ 72 w 2076"/>
              <a:gd name="T7" fmla="*/ 520 h 520"/>
              <a:gd name="T8" fmla="*/ 2043 w 2076"/>
              <a:gd name="T9" fmla="*/ 451 h 520"/>
              <a:gd name="T10" fmla="*/ 2076 w 2076"/>
              <a:gd name="T11" fmla="*/ 107 h 520"/>
              <a:gd name="T12" fmla="*/ 436 w 2076"/>
              <a:gd name="T13" fmla="*/ 183 h 520"/>
              <a:gd name="T14" fmla="*/ 354 w 2076"/>
              <a:gd name="T15" fmla="*/ 107 h 520"/>
              <a:gd name="T16" fmla="*/ 336 w 2076"/>
              <a:gd name="T17" fmla="*/ 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76" h="520">
                <a:moveTo>
                  <a:pt x="336" y="0"/>
                </a:moveTo>
                <a:lnTo>
                  <a:pt x="258" y="148"/>
                </a:lnTo>
                <a:lnTo>
                  <a:pt x="0" y="148"/>
                </a:lnTo>
                <a:lnTo>
                  <a:pt x="72" y="520"/>
                </a:lnTo>
                <a:lnTo>
                  <a:pt x="2043" y="451"/>
                </a:lnTo>
                <a:lnTo>
                  <a:pt x="2076" y="107"/>
                </a:lnTo>
                <a:lnTo>
                  <a:pt x="436" y="183"/>
                </a:lnTo>
                <a:lnTo>
                  <a:pt x="354" y="107"/>
                </a:lnTo>
                <a:lnTo>
                  <a:pt x="3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40" name="Rectangle 151"/>
          <p:cNvSpPr>
            <a:spLocks noChangeArrowheads="1"/>
          </p:cNvSpPr>
          <p:nvPr/>
        </p:nvSpPr>
        <p:spPr bwMode="auto">
          <a:xfrm rot="21480000">
            <a:off x="2560446" y="5345218"/>
            <a:ext cx="30717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6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还卖不动就继续打折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1173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15990" y="584200"/>
            <a:ext cx="10463617" cy="5753099"/>
            <a:chOff x="2136791" y="401363"/>
            <a:chExt cx="7469188" cy="4106704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3441716" y="793475"/>
              <a:ext cx="1250950" cy="1458912"/>
            </a:xfrm>
            <a:custGeom>
              <a:avLst/>
              <a:gdLst>
                <a:gd name="T0" fmla="*/ 25 w 625"/>
                <a:gd name="T1" fmla="*/ 716 h 729"/>
                <a:gd name="T2" fmla="*/ 55 w 625"/>
                <a:gd name="T3" fmla="*/ 447 h 729"/>
                <a:gd name="T4" fmla="*/ 73 w 625"/>
                <a:gd name="T5" fmla="*/ 440 h 729"/>
                <a:gd name="T6" fmla="*/ 283 w 625"/>
                <a:gd name="T7" fmla="*/ 590 h 729"/>
                <a:gd name="T8" fmla="*/ 602 w 625"/>
                <a:gd name="T9" fmla="*/ 569 h 729"/>
                <a:gd name="T10" fmla="*/ 620 w 625"/>
                <a:gd name="T11" fmla="*/ 584 h 729"/>
                <a:gd name="T12" fmla="*/ 620 w 625"/>
                <a:gd name="T13" fmla="*/ 650 h 729"/>
                <a:gd name="T14" fmla="*/ 273 w 625"/>
                <a:gd name="T15" fmla="*/ 683 h 729"/>
                <a:gd name="T16" fmla="*/ 242 w 625"/>
                <a:gd name="T17" fmla="*/ 673 h 729"/>
                <a:gd name="T18" fmla="*/ 129 w 625"/>
                <a:gd name="T19" fmla="*/ 597 h 729"/>
                <a:gd name="T20" fmla="*/ 109 w 625"/>
                <a:gd name="T21" fmla="*/ 715 h 729"/>
                <a:gd name="T22" fmla="*/ 89 w 625"/>
                <a:gd name="T23" fmla="*/ 729 h 729"/>
                <a:gd name="T24" fmla="*/ 29 w 625"/>
                <a:gd name="T25" fmla="*/ 371 h 729"/>
                <a:gd name="T26" fmla="*/ 8 w 625"/>
                <a:gd name="T27" fmla="*/ 356 h 729"/>
                <a:gd name="T28" fmla="*/ 5 w 625"/>
                <a:gd name="T29" fmla="*/ 291 h 729"/>
                <a:gd name="T30" fmla="*/ 181 w 625"/>
                <a:gd name="T31" fmla="*/ 262 h 729"/>
                <a:gd name="T32" fmla="*/ 193 w 625"/>
                <a:gd name="T33" fmla="*/ 242 h 729"/>
                <a:gd name="T34" fmla="*/ 174 w 625"/>
                <a:gd name="T35" fmla="*/ 187 h 729"/>
                <a:gd name="T36" fmla="*/ 54 w 625"/>
                <a:gd name="T37" fmla="*/ 219 h 729"/>
                <a:gd name="T38" fmla="*/ 32 w 625"/>
                <a:gd name="T39" fmla="*/ 208 h 729"/>
                <a:gd name="T40" fmla="*/ 17 w 625"/>
                <a:gd name="T41" fmla="*/ 144 h 729"/>
                <a:gd name="T42" fmla="*/ 139 w 625"/>
                <a:gd name="T43" fmla="*/ 100 h 729"/>
                <a:gd name="T44" fmla="*/ 151 w 625"/>
                <a:gd name="T45" fmla="*/ 79 h 729"/>
                <a:gd name="T46" fmla="*/ 143 w 625"/>
                <a:gd name="T47" fmla="*/ 23 h 729"/>
                <a:gd name="T48" fmla="*/ 205 w 625"/>
                <a:gd name="T49" fmla="*/ 1 h 729"/>
                <a:gd name="T50" fmla="*/ 226 w 625"/>
                <a:gd name="T51" fmla="*/ 15 h 729"/>
                <a:gd name="T52" fmla="*/ 244 w 625"/>
                <a:gd name="T53" fmla="*/ 63 h 729"/>
                <a:gd name="T54" fmla="*/ 338 w 625"/>
                <a:gd name="T55" fmla="*/ 39 h 729"/>
                <a:gd name="T56" fmla="*/ 360 w 625"/>
                <a:gd name="T57" fmla="*/ 51 h 729"/>
                <a:gd name="T58" fmla="*/ 374 w 625"/>
                <a:gd name="T59" fmla="*/ 115 h 729"/>
                <a:gd name="T60" fmla="*/ 279 w 625"/>
                <a:gd name="T61" fmla="*/ 149 h 729"/>
                <a:gd name="T62" fmla="*/ 265 w 625"/>
                <a:gd name="T63" fmla="*/ 172 h 729"/>
                <a:gd name="T64" fmla="*/ 290 w 625"/>
                <a:gd name="T65" fmla="*/ 242 h 729"/>
                <a:gd name="T66" fmla="*/ 435 w 625"/>
                <a:gd name="T67" fmla="*/ 226 h 729"/>
                <a:gd name="T68" fmla="*/ 455 w 625"/>
                <a:gd name="T69" fmla="*/ 241 h 729"/>
                <a:gd name="T70" fmla="*/ 458 w 625"/>
                <a:gd name="T71" fmla="*/ 306 h 729"/>
                <a:gd name="T72" fmla="*/ 325 w 625"/>
                <a:gd name="T73" fmla="*/ 330 h 729"/>
                <a:gd name="T74" fmla="*/ 312 w 625"/>
                <a:gd name="T75" fmla="*/ 350 h 729"/>
                <a:gd name="T76" fmla="*/ 332 w 625"/>
                <a:gd name="T77" fmla="*/ 412 h 729"/>
                <a:gd name="T78" fmla="*/ 441 w 625"/>
                <a:gd name="T79" fmla="*/ 400 h 729"/>
                <a:gd name="T80" fmla="*/ 461 w 625"/>
                <a:gd name="T81" fmla="*/ 416 h 729"/>
                <a:gd name="T82" fmla="*/ 465 w 625"/>
                <a:gd name="T83" fmla="*/ 481 h 729"/>
                <a:gd name="T84" fmla="*/ 281 w 625"/>
                <a:gd name="T85" fmla="*/ 514 h 729"/>
                <a:gd name="T86" fmla="*/ 259 w 625"/>
                <a:gd name="T87" fmla="*/ 499 h 729"/>
                <a:gd name="T88" fmla="*/ 215 w 625"/>
                <a:gd name="T89" fmla="*/ 351 h 729"/>
                <a:gd name="T90" fmla="*/ 29 w 625"/>
                <a:gd name="T91" fmla="*/ 371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5" h="729">
                  <a:moveTo>
                    <a:pt x="37" y="722"/>
                  </a:moveTo>
                  <a:cubicBezTo>
                    <a:pt x="32" y="721"/>
                    <a:pt x="28" y="719"/>
                    <a:pt x="25" y="716"/>
                  </a:cubicBezTo>
                  <a:cubicBezTo>
                    <a:pt x="22" y="712"/>
                    <a:pt x="21" y="708"/>
                    <a:pt x="21" y="703"/>
                  </a:cubicBezTo>
                  <a:cubicBezTo>
                    <a:pt x="55" y="447"/>
                    <a:pt x="55" y="447"/>
                    <a:pt x="55" y="447"/>
                  </a:cubicBezTo>
                  <a:cubicBezTo>
                    <a:pt x="56" y="442"/>
                    <a:pt x="58" y="439"/>
                    <a:pt x="61" y="438"/>
                  </a:cubicBezTo>
                  <a:cubicBezTo>
                    <a:pt x="64" y="436"/>
                    <a:pt x="68" y="437"/>
                    <a:pt x="73" y="440"/>
                  </a:cubicBezTo>
                  <a:cubicBezTo>
                    <a:pt x="268" y="583"/>
                    <a:pt x="268" y="583"/>
                    <a:pt x="268" y="583"/>
                  </a:cubicBezTo>
                  <a:cubicBezTo>
                    <a:pt x="272" y="586"/>
                    <a:pt x="276" y="588"/>
                    <a:pt x="283" y="590"/>
                  </a:cubicBezTo>
                  <a:cubicBezTo>
                    <a:pt x="290" y="592"/>
                    <a:pt x="295" y="593"/>
                    <a:pt x="300" y="592"/>
                  </a:cubicBezTo>
                  <a:cubicBezTo>
                    <a:pt x="602" y="569"/>
                    <a:pt x="602" y="569"/>
                    <a:pt x="602" y="569"/>
                  </a:cubicBezTo>
                  <a:cubicBezTo>
                    <a:pt x="605" y="568"/>
                    <a:pt x="609" y="570"/>
                    <a:pt x="614" y="573"/>
                  </a:cubicBezTo>
                  <a:cubicBezTo>
                    <a:pt x="618" y="576"/>
                    <a:pt x="620" y="580"/>
                    <a:pt x="620" y="584"/>
                  </a:cubicBezTo>
                  <a:cubicBezTo>
                    <a:pt x="625" y="637"/>
                    <a:pt x="625" y="637"/>
                    <a:pt x="625" y="637"/>
                  </a:cubicBezTo>
                  <a:cubicBezTo>
                    <a:pt x="625" y="642"/>
                    <a:pt x="624" y="646"/>
                    <a:pt x="620" y="650"/>
                  </a:cubicBezTo>
                  <a:cubicBezTo>
                    <a:pt x="617" y="654"/>
                    <a:pt x="613" y="656"/>
                    <a:pt x="608" y="656"/>
                  </a:cubicBezTo>
                  <a:cubicBezTo>
                    <a:pt x="273" y="683"/>
                    <a:pt x="273" y="683"/>
                    <a:pt x="273" y="683"/>
                  </a:cubicBezTo>
                  <a:cubicBezTo>
                    <a:pt x="269" y="683"/>
                    <a:pt x="263" y="682"/>
                    <a:pt x="257" y="681"/>
                  </a:cubicBezTo>
                  <a:cubicBezTo>
                    <a:pt x="251" y="679"/>
                    <a:pt x="246" y="676"/>
                    <a:pt x="242" y="673"/>
                  </a:cubicBezTo>
                  <a:cubicBezTo>
                    <a:pt x="139" y="600"/>
                    <a:pt x="139" y="600"/>
                    <a:pt x="139" y="600"/>
                  </a:cubicBezTo>
                  <a:cubicBezTo>
                    <a:pt x="135" y="597"/>
                    <a:pt x="132" y="596"/>
                    <a:pt x="129" y="597"/>
                  </a:cubicBezTo>
                  <a:cubicBezTo>
                    <a:pt x="126" y="598"/>
                    <a:pt x="124" y="601"/>
                    <a:pt x="123" y="606"/>
                  </a:cubicBezTo>
                  <a:cubicBezTo>
                    <a:pt x="109" y="715"/>
                    <a:pt x="109" y="715"/>
                    <a:pt x="109" y="715"/>
                  </a:cubicBezTo>
                  <a:cubicBezTo>
                    <a:pt x="108" y="718"/>
                    <a:pt x="106" y="722"/>
                    <a:pt x="102" y="725"/>
                  </a:cubicBezTo>
                  <a:cubicBezTo>
                    <a:pt x="98" y="728"/>
                    <a:pt x="94" y="729"/>
                    <a:pt x="89" y="729"/>
                  </a:cubicBezTo>
                  <a:lnTo>
                    <a:pt x="37" y="722"/>
                  </a:lnTo>
                  <a:close/>
                  <a:moveTo>
                    <a:pt x="29" y="371"/>
                  </a:moveTo>
                  <a:cubicBezTo>
                    <a:pt x="24" y="373"/>
                    <a:pt x="19" y="372"/>
                    <a:pt x="16" y="369"/>
                  </a:cubicBezTo>
                  <a:cubicBezTo>
                    <a:pt x="12" y="366"/>
                    <a:pt x="9" y="362"/>
                    <a:pt x="8" y="356"/>
                  </a:cubicBezTo>
                  <a:cubicBezTo>
                    <a:pt x="1" y="304"/>
                    <a:pt x="1" y="304"/>
                    <a:pt x="1" y="304"/>
                  </a:cubicBezTo>
                  <a:cubicBezTo>
                    <a:pt x="0" y="300"/>
                    <a:pt x="2" y="295"/>
                    <a:pt x="5" y="291"/>
                  </a:cubicBezTo>
                  <a:cubicBezTo>
                    <a:pt x="8" y="287"/>
                    <a:pt x="12" y="285"/>
                    <a:pt x="17" y="284"/>
                  </a:cubicBezTo>
                  <a:cubicBezTo>
                    <a:pt x="181" y="262"/>
                    <a:pt x="181" y="262"/>
                    <a:pt x="181" y="262"/>
                  </a:cubicBezTo>
                  <a:cubicBezTo>
                    <a:pt x="185" y="261"/>
                    <a:pt x="189" y="259"/>
                    <a:pt x="191" y="255"/>
                  </a:cubicBezTo>
                  <a:cubicBezTo>
                    <a:pt x="193" y="251"/>
                    <a:pt x="194" y="247"/>
                    <a:pt x="193" y="242"/>
                  </a:cubicBezTo>
                  <a:cubicBezTo>
                    <a:pt x="182" y="198"/>
                    <a:pt x="182" y="198"/>
                    <a:pt x="182" y="198"/>
                  </a:cubicBezTo>
                  <a:cubicBezTo>
                    <a:pt x="181" y="193"/>
                    <a:pt x="178" y="189"/>
                    <a:pt x="174" y="187"/>
                  </a:cubicBezTo>
                  <a:cubicBezTo>
                    <a:pt x="170" y="185"/>
                    <a:pt x="166" y="185"/>
                    <a:pt x="161" y="186"/>
                  </a:cubicBezTo>
                  <a:cubicBezTo>
                    <a:pt x="54" y="219"/>
                    <a:pt x="54" y="219"/>
                    <a:pt x="54" y="219"/>
                  </a:cubicBezTo>
                  <a:cubicBezTo>
                    <a:pt x="49" y="220"/>
                    <a:pt x="45" y="220"/>
                    <a:pt x="41" y="218"/>
                  </a:cubicBezTo>
                  <a:cubicBezTo>
                    <a:pt x="36" y="216"/>
                    <a:pt x="34" y="212"/>
                    <a:pt x="32" y="208"/>
                  </a:cubicBezTo>
                  <a:cubicBezTo>
                    <a:pt x="16" y="157"/>
                    <a:pt x="16" y="157"/>
                    <a:pt x="16" y="157"/>
                  </a:cubicBezTo>
                  <a:cubicBezTo>
                    <a:pt x="15" y="152"/>
                    <a:pt x="15" y="148"/>
                    <a:pt x="17" y="144"/>
                  </a:cubicBezTo>
                  <a:cubicBezTo>
                    <a:pt x="19" y="139"/>
                    <a:pt x="23" y="136"/>
                    <a:pt x="28" y="135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3" y="99"/>
                    <a:pt x="147" y="96"/>
                    <a:pt x="150" y="92"/>
                  </a:cubicBezTo>
                  <a:cubicBezTo>
                    <a:pt x="152" y="88"/>
                    <a:pt x="153" y="83"/>
                    <a:pt x="151" y="79"/>
                  </a:cubicBezTo>
                  <a:cubicBezTo>
                    <a:pt x="140" y="36"/>
                    <a:pt x="140" y="36"/>
                    <a:pt x="140" y="36"/>
                  </a:cubicBezTo>
                  <a:cubicBezTo>
                    <a:pt x="139" y="31"/>
                    <a:pt x="140" y="27"/>
                    <a:pt x="143" y="23"/>
                  </a:cubicBezTo>
                  <a:cubicBezTo>
                    <a:pt x="145" y="19"/>
                    <a:pt x="149" y="16"/>
                    <a:pt x="153" y="15"/>
                  </a:cubicBezTo>
                  <a:cubicBezTo>
                    <a:pt x="205" y="1"/>
                    <a:pt x="205" y="1"/>
                    <a:pt x="205" y="1"/>
                  </a:cubicBezTo>
                  <a:cubicBezTo>
                    <a:pt x="209" y="0"/>
                    <a:pt x="214" y="1"/>
                    <a:pt x="218" y="4"/>
                  </a:cubicBezTo>
                  <a:cubicBezTo>
                    <a:pt x="222" y="7"/>
                    <a:pt x="225" y="10"/>
                    <a:pt x="226" y="15"/>
                  </a:cubicBezTo>
                  <a:cubicBezTo>
                    <a:pt x="237" y="52"/>
                    <a:pt x="237" y="52"/>
                    <a:pt x="237" y="52"/>
                  </a:cubicBezTo>
                  <a:cubicBezTo>
                    <a:pt x="238" y="57"/>
                    <a:pt x="240" y="61"/>
                    <a:pt x="244" y="63"/>
                  </a:cubicBezTo>
                  <a:cubicBezTo>
                    <a:pt x="248" y="65"/>
                    <a:pt x="252" y="66"/>
                    <a:pt x="258" y="64"/>
                  </a:cubicBezTo>
                  <a:cubicBezTo>
                    <a:pt x="338" y="39"/>
                    <a:pt x="338" y="39"/>
                    <a:pt x="338" y="39"/>
                  </a:cubicBezTo>
                  <a:cubicBezTo>
                    <a:pt x="342" y="38"/>
                    <a:pt x="346" y="38"/>
                    <a:pt x="351" y="40"/>
                  </a:cubicBezTo>
                  <a:cubicBezTo>
                    <a:pt x="355" y="42"/>
                    <a:pt x="358" y="46"/>
                    <a:pt x="360" y="51"/>
                  </a:cubicBezTo>
                  <a:cubicBezTo>
                    <a:pt x="375" y="101"/>
                    <a:pt x="375" y="101"/>
                    <a:pt x="375" y="101"/>
                  </a:cubicBezTo>
                  <a:cubicBezTo>
                    <a:pt x="377" y="106"/>
                    <a:pt x="376" y="111"/>
                    <a:pt x="374" y="115"/>
                  </a:cubicBezTo>
                  <a:cubicBezTo>
                    <a:pt x="372" y="119"/>
                    <a:pt x="368" y="121"/>
                    <a:pt x="363" y="123"/>
                  </a:cubicBezTo>
                  <a:cubicBezTo>
                    <a:pt x="279" y="149"/>
                    <a:pt x="279" y="149"/>
                    <a:pt x="279" y="149"/>
                  </a:cubicBezTo>
                  <a:cubicBezTo>
                    <a:pt x="275" y="150"/>
                    <a:pt x="271" y="153"/>
                    <a:pt x="268" y="158"/>
                  </a:cubicBezTo>
                  <a:cubicBezTo>
                    <a:pt x="265" y="163"/>
                    <a:pt x="265" y="167"/>
                    <a:pt x="265" y="172"/>
                  </a:cubicBezTo>
                  <a:cubicBezTo>
                    <a:pt x="281" y="229"/>
                    <a:pt x="281" y="229"/>
                    <a:pt x="281" y="229"/>
                  </a:cubicBezTo>
                  <a:cubicBezTo>
                    <a:pt x="283" y="235"/>
                    <a:pt x="285" y="239"/>
                    <a:pt x="290" y="242"/>
                  </a:cubicBezTo>
                  <a:cubicBezTo>
                    <a:pt x="294" y="244"/>
                    <a:pt x="298" y="245"/>
                    <a:pt x="303" y="244"/>
                  </a:cubicBezTo>
                  <a:cubicBezTo>
                    <a:pt x="435" y="226"/>
                    <a:pt x="435" y="226"/>
                    <a:pt x="435" y="226"/>
                  </a:cubicBezTo>
                  <a:cubicBezTo>
                    <a:pt x="439" y="225"/>
                    <a:pt x="443" y="226"/>
                    <a:pt x="447" y="229"/>
                  </a:cubicBezTo>
                  <a:cubicBezTo>
                    <a:pt x="451" y="231"/>
                    <a:pt x="454" y="235"/>
                    <a:pt x="455" y="241"/>
                  </a:cubicBezTo>
                  <a:cubicBezTo>
                    <a:pt x="462" y="293"/>
                    <a:pt x="462" y="293"/>
                    <a:pt x="462" y="293"/>
                  </a:cubicBezTo>
                  <a:cubicBezTo>
                    <a:pt x="462" y="298"/>
                    <a:pt x="461" y="302"/>
                    <a:pt x="458" y="306"/>
                  </a:cubicBezTo>
                  <a:cubicBezTo>
                    <a:pt x="455" y="310"/>
                    <a:pt x="452" y="312"/>
                    <a:pt x="447" y="313"/>
                  </a:cubicBezTo>
                  <a:cubicBezTo>
                    <a:pt x="325" y="330"/>
                    <a:pt x="325" y="330"/>
                    <a:pt x="325" y="330"/>
                  </a:cubicBezTo>
                  <a:cubicBezTo>
                    <a:pt x="320" y="331"/>
                    <a:pt x="316" y="333"/>
                    <a:pt x="313" y="337"/>
                  </a:cubicBezTo>
                  <a:cubicBezTo>
                    <a:pt x="310" y="341"/>
                    <a:pt x="310" y="346"/>
                    <a:pt x="312" y="350"/>
                  </a:cubicBezTo>
                  <a:cubicBezTo>
                    <a:pt x="325" y="400"/>
                    <a:pt x="325" y="400"/>
                    <a:pt x="325" y="400"/>
                  </a:cubicBezTo>
                  <a:cubicBezTo>
                    <a:pt x="326" y="405"/>
                    <a:pt x="328" y="409"/>
                    <a:pt x="332" y="412"/>
                  </a:cubicBezTo>
                  <a:cubicBezTo>
                    <a:pt x="336" y="415"/>
                    <a:pt x="341" y="416"/>
                    <a:pt x="346" y="415"/>
                  </a:cubicBezTo>
                  <a:cubicBezTo>
                    <a:pt x="441" y="400"/>
                    <a:pt x="441" y="400"/>
                    <a:pt x="441" y="400"/>
                  </a:cubicBezTo>
                  <a:cubicBezTo>
                    <a:pt x="446" y="399"/>
                    <a:pt x="450" y="400"/>
                    <a:pt x="454" y="403"/>
                  </a:cubicBezTo>
                  <a:cubicBezTo>
                    <a:pt x="458" y="406"/>
                    <a:pt x="460" y="410"/>
                    <a:pt x="461" y="416"/>
                  </a:cubicBezTo>
                  <a:cubicBezTo>
                    <a:pt x="468" y="468"/>
                    <a:pt x="468" y="468"/>
                    <a:pt x="468" y="468"/>
                  </a:cubicBezTo>
                  <a:cubicBezTo>
                    <a:pt x="469" y="473"/>
                    <a:pt x="468" y="477"/>
                    <a:pt x="465" y="481"/>
                  </a:cubicBezTo>
                  <a:cubicBezTo>
                    <a:pt x="463" y="484"/>
                    <a:pt x="459" y="487"/>
                    <a:pt x="454" y="488"/>
                  </a:cubicBezTo>
                  <a:cubicBezTo>
                    <a:pt x="281" y="514"/>
                    <a:pt x="281" y="514"/>
                    <a:pt x="281" y="514"/>
                  </a:cubicBezTo>
                  <a:cubicBezTo>
                    <a:pt x="275" y="515"/>
                    <a:pt x="271" y="514"/>
                    <a:pt x="267" y="511"/>
                  </a:cubicBezTo>
                  <a:cubicBezTo>
                    <a:pt x="263" y="509"/>
                    <a:pt x="260" y="504"/>
                    <a:pt x="259" y="499"/>
                  </a:cubicBezTo>
                  <a:cubicBezTo>
                    <a:pt x="224" y="362"/>
                    <a:pt x="224" y="362"/>
                    <a:pt x="224" y="362"/>
                  </a:cubicBezTo>
                  <a:cubicBezTo>
                    <a:pt x="223" y="357"/>
                    <a:pt x="220" y="354"/>
                    <a:pt x="215" y="351"/>
                  </a:cubicBezTo>
                  <a:cubicBezTo>
                    <a:pt x="211" y="349"/>
                    <a:pt x="206" y="347"/>
                    <a:pt x="202" y="347"/>
                  </a:cubicBezTo>
                  <a:lnTo>
                    <a:pt x="29" y="371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4546616" y="745850"/>
              <a:ext cx="1041400" cy="1136650"/>
            </a:xfrm>
            <a:custGeom>
              <a:avLst/>
              <a:gdLst>
                <a:gd name="T0" fmla="*/ 491 w 520"/>
                <a:gd name="T1" fmla="*/ 504 h 568"/>
                <a:gd name="T2" fmla="*/ 488 w 520"/>
                <a:gd name="T3" fmla="*/ 555 h 568"/>
                <a:gd name="T4" fmla="*/ 469 w 520"/>
                <a:gd name="T5" fmla="*/ 567 h 568"/>
                <a:gd name="T6" fmla="*/ 146 w 520"/>
                <a:gd name="T7" fmla="*/ 516 h 568"/>
                <a:gd name="T8" fmla="*/ 120 w 520"/>
                <a:gd name="T9" fmla="*/ 487 h 568"/>
                <a:gd name="T10" fmla="*/ 97 w 520"/>
                <a:gd name="T11" fmla="*/ 485 h 568"/>
                <a:gd name="T12" fmla="*/ 34 w 520"/>
                <a:gd name="T13" fmla="*/ 529 h 568"/>
                <a:gd name="T14" fmla="*/ 2 w 520"/>
                <a:gd name="T15" fmla="*/ 499 h 568"/>
                <a:gd name="T16" fmla="*/ 6 w 520"/>
                <a:gd name="T17" fmla="*/ 476 h 568"/>
                <a:gd name="T18" fmla="*/ 60 w 520"/>
                <a:gd name="T19" fmla="*/ 430 h 568"/>
                <a:gd name="T20" fmla="*/ 104 w 520"/>
                <a:gd name="T21" fmla="*/ 193 h 568"/>
                <a:gd name="T22" fmla="*/ 90 w 520"/>
                <a:gd name="T23" fmla="*/ 177 h 568"/>
                <a:gd name="T24" fmla="*/ 27 w 520"/>
                <a:gd name="T25" fmla="*/ 172 h 568"/>
                <a:gd name="T26" fmla="*/ 22 w 520"/>
                <a:gd name="T27" fmla="*/ 128 h 568"/>
                <a:gd name="T28" fmla="*/ 38 w 520"/>
                <a:gd name="T29" fmla="*/ 113 h 568"/>
                <a:gd name="T30" fmla="*/ 177 w 520"/>
                <a:gd name="T31" fmla="*/ 118 h 568"/>
                <a:gd name="T32" fmla="*/ 137 w 520"/>
                <a:gd name="T33" fmla="*/ 379 h 568"/>
                <a:gd name="T34" fmla="*/ 144 w 520"/>
                <a:gd name="T35" fmla="*/ 406 h 568"/>
                <a:gd name="T36" fmla="*/ 183 w 520"/>
                <a:gd name="T37" fmla="*/ 450 h 568"/>
                <a:gd name="T38" fmla="*/ 480 w 520"/>
                <a:gd name="T39" fmla="*/ 498 h 568"/>
                <a:gd name="T40" fmla="*/ 109 w 520"/>
                <a:gd name="T41" fmla="*/ 1 h 568"/>
                <a:gd name="T42" fmla="*/ 173 w 520"/>
                <a:gd name="T43" fmla="*/ 45 h 568"/>
                <a:gd name="T44" fmla="*/ 175 w 520"/>
                <a:gd name="T45" fmla="*/ 68 h 568"/>
                <a:gd name="T46" fmla="*/ 141 w 520"/>
                <a:gd name="T47" fmla="*/ 103 h 568"/>
                <a:gd name="T48" fmla="*/ 77 w 520"/>
                <a:gd name="T49" fmla="*/ 60 h 568"/>
                <a:gd name="T50" fmla="*/ 75 w 520"/>
                <a:gd name="T51" fmla="*/ 37 h 568"/>
                <a:gd name="T52" fmla="*/ 460 w 520"/>
                <a:gd name="T53" fmla="*/ 120 h 568"/>
                <a:gd name="T54" fmla="*/ 475 w 520"/>
                <a:gd name="T55" fmla="*/ 136 h 568"/>
                <a:gd name="T56" fmla="*/ 514 w 520"/>
                <a:gd name="T57" fmla="*/ 140 h 568"/>
                <a:gd name="T58" fmla="*/ 520 w 520"/>
                <a:gd name="T59" fmla="*/ 170 h 568"/>
                <a:gd name="T60" fmla="*/ 504 w 520"/>
                <a:gd name="T61" fmla="*/ 187 h 568"/>
                <a:gd name="T62" fmla="*/ 461 w 520"/>
                <a:gd name="T63" fmla="*/ 192 h 568"/>
                <a:gd name="T64" fmla="*/ 443 w 520"/>
                <a:gd name="T65" fmla="*/ 422 h 568"/>
                <a:gd name="T66" fmla="*/ 426 w 520"/>
                <a:gd name="T67" fmla="*/ 440 h 568"/>
                <a:gd name="T68" fmla="*/ 303 w 520"/>
                <a:gd name="T69" fmla="*/ 453 h 568"/>
                <a:gd name="T70" fmla="*/ 291 w 520"/>
                <a:gd name="T71" fmla="*/ 405 h 568"/>
                <a:gd name="T72" fmla="*/ 306 w 520"/>
                <a:gd name="T73" fmla="*/ 387 h 568"/>
                <a:gd name="T74" fmla="*/ 371 w 520"/>
                <a:gd name="T75" fmla="*/ 373 h 568"/>
                <a:gd name="T76" fmla="*/ 385 w 520"/>
                <a:gd name="T77" fmla="*/ 205 h 568"/>
                <a:gd name="T78" fmla="*/ 370 w 520"/>
                <a:gd name="T79" fmla="*/ 190 h 568"/>
                <a:gd name="T80" fmla="*/ 204 w 520"/>
                <a:gd name="T81" fmla="*/ 189 h 568"/>
                <a:gd name="T82" fmla="*/ 198 w 520"/>
                <a:gd name="T83" fmla="*/ 159 h 568"/>
                <a:gd name="T84" fmla="*/ 215 w 520"/>
                <a:gd name="T85" fmla="*/ 142 h 568"/>
                <a:gd name="T86" fmla="*/ 385 w 520"/>
                <a:gd name="T87" fmla="*/ 134 h 568"/>
                <a:gd name="T88" fmla="*/ 395 w 520"/>
                <a:gd name="T89" fmla="*/ 36 h 568"/>
                <a:gd name="T90" fmla="*/ 412 w 520"/>
                <a:gd name="T91" fmla="*/ 22 h 568"/>
                <a:gd name="T92" fmla="*/ 461 w 520"/>
                <a:gd name="T93" fmla="*/ 29 h 568"/>
                <a:gd name="T94" fmla="*/ 460 w 520"/>
                <a:gd name="T95" fmla="*/ 120 h 568"/>
                <a:gd name="T96" fmla="*/ 258 w 520"/>
                <a:gd name="T97" fmla="*/ 222 h 568"/>
                <a:gd name="T98" fmla="*/ 324 w 520"/>
                <a:gd name="T99" fmla="*/ 278 h 568"/>
                <a:gd name="T100" fmla="*/ 324 w 520"/>
                <a:gd name="T101" fmla="*/ 301 h 568"/>
                <a:gd name="T102" fmla="*/ 291 w 520"/>
                <a:gd name="T103" fmla="*/ 329 h 568"/>
                <a:gd name="T104" fmla="*/ 225 w 520"/>
                <a:gd name="T105" fmla="*/ 273 h 568"/>
                <a:gd name="T106" fmla="*/ 225 w 520"/>
                <a:gd name="T107" fmla="*/ 251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20" h="568">
                  <a:moveTo>
                    <a:pt x="480" y="498"/>
                  </a:moveTo>
                  <a:cubicBezTo>
                    <a:pt x="484" y="499"/>
                    <a:pt x="488" y="501"/>
                    <a:pt x="491" y="504"/>
                  </a:cubicBezTo>
                  <a:cubicBezTo>
                    <a:pt x="494" y="507"/>
                    <a:pt x="495" y="511"/>
                    <a:pt x="494" y="517"/>
                  </a:cubicBezTo>
                  <a:cubicBezTo>
                    <a:pt x="488" y="555"/>
                    <a:pt x="488" y="555"/>
                    <a:pt x="488" y="555"/>
                  </a:cubicBezTo>
                  <a:cubicBezTo>
                    <a:pt x="487" y="558"/>
                    <a:pt x="485" y="562"/>
                    <a:pt x="481" y="564"/>
                  </a:cubicBezTo>
                  <a:cubicBezTo>
                    <a:pt x="478" y="567"/>
                    <a:pt x="474" y="568"/>
                    <a:pt x="469" y="567"/>
                  </a:cubicBezTo>
                  <a:cubicBezTo>
                    <a:pt x="160" y="522"/>
                    <a:pt x="160" y="522"/>
                    <a:pt x="160" y="522"/>
                  </a:cubicBezTo>
                  <a:cubicBezTo>
                    <a:pt x="156" y="521"/>
                    <a:pt x="151" y="519"/>
                    <a:pt x="146" y="516"/>
                  </a:cubicBezTo>
                  <a:cubicBezTo>
                    <a:pt x="141" y="512"/>
                    <a:pt x="137" y="509"/>
                    <a:pt x="134" y="506"/>
                  </a:cubicBezTo>
                  <a:cubicBezTo>
                    <a:pt x="120" y="487"/>
                    <a:pt x="120" y="487"/>
                    <a:pt x="120" y="487"/>
                  </a:cubicBezTo>
                  <a:cubicBezTo>
                    <a:pt x="117" y="484"/>
                    <a:pt x="113" y="483"/>
                    <a:pt x="109" y="482"/>
                  </a:cubicBezTo>
                  <a:cubicBezTo>
                    <a:pt x="104" y="482"/>
                    <a:pt x="100" y="483"/>
                    <a:pt x="97" y="485"/>
                  </a:cubicBezTo>
                  <a:cubicBezTo>
                    <a:pt x="46" y="527"/>
                    <a:pt x="46" y="527"/>
                    <a:pt x="46" y="527"/>
                  </a:cubicBezTo>
                  <a:cubicBezTo>
                    <a:pt x="42" y="529"/>
                    <a:pt x="38" y="530"/>
                    <a:pt x="34" y="529"/>
                  </a:cubicBezTo>
                  <a:cubicBezTo>
                    <a:pt x="29" y="529"/>
                    <a:pt x="25" y="527"/>
                    <a:pt x="23" y="524"/>
                  </a:cubicBezTo>
                  <a:cubicBezTo>
                    <a:pt x="2" y="499"/>
                    <a:pt x="2" y="499"/>
                    <a:pt x="2" y="499"/>
                  </a:cubicBezTo>
                  <a:cubicBezTo>
                    <a:pt x="0" y="496"/>
                    <a:pt x="0" y="492"/>
                    <a:pt x="0" y="487"/>
                  </a:cubicBezTo>
                  <a:cubicBezTo>
                    <a:pt x="0" y="483"/>
                    <a:pt x="3" y="479"/>
                    <a:pt x="6" y="476"/>
                  </a:cubicBezTo>
                  <a:cubicBezTo>
                    <a:pt x="51" y="441"/>
                    <a:pt x="51" y="441"/>
                    <a:pt x="51" y="441"/>
                  </a:cubicBezTo>
                  <a:cubicBezTo>
                    <a:pt x="54" y="438"/>
                    <a:pt x="57" y="435"/>
                    <a:pt x="60" y="430"/>
                  </a:cubicBezTo>
                  <a:cubicBezTo>
                    <a:pt x="63" y="425"/>
                    <a:pt x="65" y="420"/>
                    <a:pt x="66" y="414"/>
                  </a:cubicBezTo>
                  <a:cubicBezTo>
                    <a:pt x="104" y="193"/>
                    <a:pt x="104" y="193"/>
                    <a:pt x="104" y="193"/>
                  </a:cubicBezTo>
                  <a:cubicBezTo>
                    <a:pt x="105" y="189"/>
                    <a:pt x="104" y="185"/>
                    <a:pt x="101" y="182"/>
                  </a:cubicBezTo>
                  <a:cubicBezTo>
                    <a:pt x="98" y="178"/>
                    <a:pt x="95" y="177"/>
                    <a:pt x="9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4" y="177"/>
                    <a:pt x="30" y="175"/>
                    <a:pt x="27" y="172"/>
                  </a:cubicBezTo>
                  <a:cubicBezTo>
                    <a:pt x="24" y="169"/>
                    <a:pt x="23" y="165"/>
                    <a:pt x="23" y="161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5"/>
                    <a:pt x="24" y="121"/>
                    <a:pt x="27" y="118"/>
                  </a:cubicBezTo>
                  <a:cubicBezTo>
                    <a:pt x="31" y="115"/>
                    <a:pt x="34" y="113"/>
                    <a:pt x="38" y="113"/>
                  </a:cubicBezTo>
                  <a:cubicBezTo>
                    <a:pt x="167" y="114"/>
                    <a:pt x="167" y="114"/>
                    <a:pt x="167" y="114"/>
                  </a:cubicBezTo>
                  <a:cubicBezTo>
                    <a:pt x="171" y="114"/>
                    <a:pt x="174" y="115"/>
                    <a:pt x="177" y="118"/>
                  </a:cubicBezTo>
                  <a:cubicBezTo>
                    <a:pt x="179" y="121"/>
                    <a:pt x="180" y="125"/>
                    <a:pt x="180" y="129"/>
                  </a:cubicBezTo>
                  <a:cubicBezTo>
                    <a:pt x="137" y="379"/>
                    <a:pt x="137" y="379"/>
                    <a:pt x="137" y="379"/>
                  </a:cubicBezTo>
                  <a:cubicBezTo>
                    <a:pt x="136" y="382"/>
                    <a:pt x="136" y="387"/>
                    <a:pt x="138" y="393"/>
                  </a:cubicBezTo>
                  <a:cubicBezTo>
                    <a:pt x="139" y="399"/>
                    <a:pt x="141" y="403"/>
                    <a:pt x="144" y="406"/>
                  </a:cubicBezTo>
                  <a:cubicBezTo>
                    <a:pt x="172" y="441"/>
                    <a:pt x="172" y="441"/>
                    <a:pt x="172" y="441"/>
                  </a:cubicBezTo>
                  <a:cubicBezTo>
                    <a:pt x="175" y="444"/>
                    <a:pt x="178" y="447"/>
                    <a:pt x="183" y="450"/>
                  </a:cubicBezTo>
                  <a:cubicBezTo>
                    <a:pt x="188" y="453"/>
                    <a:pt x="193" y="455"/>
                    <a:pt x="198" y="456"/>
                  </a:cubicBezTo>
                  <a:lnTo>
                    <a:pt x="480" y="498"/>
                  </a:lnTo>
                  <a:close/>
                  <a:moveTo>
                    <a:pt x="99" y="7"/>
                  </a:moveTo>
                  <a:cubicBezTo>
                    <a:pt x="101" y="4"/>
                    <a:pt x="104" y="1"/>
                    <a:pt x="109" y="1"/>
                  </a:cubicBezTo>
                  <a:cubicBezTo>
                    <a:pt x="113" y="0"/>
                    <a:pt x="117" y="1"/>
                    <a:pt x="120" y="4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7" y="48"/>
                    <a:pt x="178" y="52"/>
                    <a:pt x="179" y="56"/>
                  </a:cubicBezTo>
                  <a:cubicBezTo>
                    <a:pt x="179" y="60"/>
                    <a:pt x="178" y="64"/>
                    <a:pt x="175" y="68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149" y="101"/>
                    <a:pt x="145" y="103"/>
                    <a:pt x="141" y="103"/>
                  </a:cubicBezTo>
                  <a:cubicBezTo>
                    <a:pt x="136" y="103"/>
                    <a:pt x="132" y="103"/>
                    <a:pt x="129" y="101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4" y="56"/>
                    <a:pt x="72" y="53"/>
                    <a:pt x="71" y="49"/>
                  </a:cubicBezTo>
                  <a:cubicBezTo>
                    <a:pt x="71" y="44"/>
                    <a:pt x="72" y="40"/>
                    <a:pt x="75" y="37"/>
                  </a:cubicBezTo>
                  <a:lnTo>
                    <a:pt x="99" y="7"/>
                  </a:lnTo>
                  <a:close/>
                  <a:moveTo>
                    <a:pt x="460" y="120"/>
                  </a:moveTo>
                  <a:cubicBezTo>
                    <a:pt x="460" y="125"/>
                    <a:pt x="461" y="129"/>
                    <a:pt x="464" y="132"/>
                  </a:cubicBezTo>
                  <a:cubicBezTo>
                    <a:pt x="467" y="135"/>
                    <a:pt x="471" y="136"/>
                    <a:pt x="475" y="136"/>
                  </a:cubicBezTo>
                  <a:cubicBezTo>
                    <a:pt x="503" y="135"/>
                    <a:pt x="503" y="135"/>
                    <a:pt x="503" y="135"/>
                  </a:cubicBezTo>
                  <a:cubicBezTo>
                    <a:pt x="507" y="135"/>
                    <a:pt x="511" y="137"/>
                    <a:pt x="514" y="140"/>
                  </a:cubicBezTo>
                  <a:cubicBezTo>
                    <a:pt x="518" y="143"/>
                    <a:pt x="520" y="147"/>
                    <a:pt x="520" y="152"/>
                  </a:cubicBezTo>
                  <a:cubicBezTo>
                    <a:pt x="520" y="170"/>
                    <a:pt x="520" y="170"/>
                    <a:pt x="520" y="170"/>
                  </a:cubicBezTo>
                  <a:cubicBezTo>
                    <a:pt x="520" y="174"/>
                    <a:pt x="518" y="178"/>
                    <a:pt x="516" y="182"/>
                  </a:cubicBezTo>
                  <a:cubicBezTo>
                    <a:pt x="513" y="185"/>
                    <a:pt x="509" y="187"/>
                    <a:pt x="504" y="187"/>
                  </a:cubicBezTo>
                  <a:cubicBezTo>
                    <a:pt x="473" y="188"/>
                    <a:pt x="473" y="188"/>
                    <a:pt x="473" y="188"/>
                  </a:cubicBezTo>
                  <a:cubicBezTo>
                    <a:pt x="468" y="188"/>
                    <a:pt x="464" y="189"/>
                    <a:pt x="461" y="192"/>
                  </a:cubicBezTo>
                  <a:cubicBezTo>
                    <a:pt x="457" y="195"/>
                    <a:pt x="456" y="199"/>
                    <a:pt x="456" y="203"/>
                  </a:cubicBezTo>
                  <a:cubicBezTo>
                    <a:pt x="443" y="422"/>
                    <a:pt x="443" y="422"/>
                    <a:pt x="443" y="422"/>
                  </a:cubicBezTo>
                  <a:cubicBezTo>
                    <a:pt x="442" y="427"/>
                    <a:pt x="440" y="431"/>
                    <a:pt x="437" y="434"/>
                  </a:cubicBezTo>
                  <a:cubicBezTo>
                    <a:pt x="434" y="438"/>
                    <a:pt x="430" y="440"/>
                    <a:pt x="426" y="440"/>
                  </a:cubicBezTo>
                  <a:cubicBezTo>
                    <a:pt x="315" y="456"/>
                    <a:pt x="315" y="456"/>
                    <a:pt x="315" y="456"/>
                  </a:cubicBezTo>
                  <a:cubicBezTo>
                    <a:pt x="311" y="456"/>
                    <a:pt x="307" y="456"/>
                    <a:pt x="303" y="453"/>
                  </a:cubicBezTo>
                  <a:cubicBezTo>
                    <a:pt x="300" y="451"/>
                    <a:pt x="297" y="448"/>
                    <a:pt x="297" y="443"/>
                  </a:cubicBezTo>
                  <a:cubicBezTo>
                    <a:pt x="291" y="405"/>
                    <a:pt x="291" y="405"/>
                    <a:pt x="291" y="405"/>
                  </a:cubicBezTo>
                  <a:cubicBezTo>
                    <a:pt x="291" y="400"/>
                    <a:pt x="292" y="396"/>
                    <a:pt x="294" y="393"/>
                  </a:cubicBezTo>
                  <a:cubicBezTo>
                    <a:pt x="297" y="390"/>
                    <a:pt x="301" y="388"/>
                    <a:pt x="306" y="387"/>
                  </a:cubicBezTo>
                  <a:cubicBezTo>
                    <a:pt x="359" y="379"/>
                    <a:pt x="359" y="379"/>
                    <a:pt x="359" y="379"/>
                  </a:cubicBezTo>
                  <a:cubicBezTo>
                    <a:pt x="363" y="378"/>
                    <a:pt x="367" y="376"/>
                    <a:pt x="371" y="373"/>
                  </a:cubicBezTo>
                  <a:cubicBezTo>
                    <a:pt x="374" y="369"/>
                    <a:pt x="376" y="365"/>
                    <a:pt x="376" y="361"/>
                  </a:cubicBezTo>
                  <a:cubicBezTo>
                    <a:pt x="385" y="205"/>
                    <a:pt x="385" y="205"/>
                    <a:pt x="385" y="205"/>
                  </a:cubicBezTo>
                  <a:cubicBezTo>
                    <a:pt x="385" y="201"/>
                    <a:pt x="384" y="197"/>
                    <a:pt x="381" y="194"/>
                  </a:cubicBezTo>
                  <a:cubicBezTo>
                    <a:pt x="378" y="191"/>
                    <a:pt x="374" y="190"/>
                    <a:pt x="370" y="190"/>
                  </a:cubicBezTo>
                  <a:cubicBezTo>
                    <a:pt x="216" y="194"/>
                    <a:pt x="216" y="194"/>
                    <a:pt x="216" y="194"/>
                  </a:cubicBezTo>
                  <a:cubicBezTo>
                    <a:pt x="211" y="193"/>
                    <a:pt x="207" y="192"/>
                    <a:pt x="204" y="189"/>
                  </a:cubicBezTo>
                  <a:cubicBezTo>
                    <a:pt x="201" y="186"/>
                    <a:pt x="199" y="182"/>
                    <a:pt x="200" y="177"/>
                  </a:cubicBezTo>
                  <a:cubicBezTo>
                    <a:pt x="198" y="159"/>
                    <a:pt x="198" y="159"/>
                    <a:pt x="198" y="159"/>
                  </a:cubicBezTo>
                  <a:cubicBezTo>
                    <a:pt x="198" y="154"/>
                    <a:pt x="200" y="150"/>
                    <a:pt x="203" y="147"/>
                  </a:cubicBezTo>
                  <a:cubicBezTo>
                    <a:pt x="207" y="144"/>
                    <a:pt x="210" y="142"/>
                    <a:pt x="215" y="142"/>
                  </a:cubicBezTo>
                  <a:cubicBezTo>
                    <a:pt x="373" y="138"/>
                    <a:pt x="373" y="138"/>
                    <a:pt x="373" y="138"/>
                  </a:cubicBezTo>
                  <a:cubicBezTo>
                    <a:pt x="378" y="138"/>
                    <a:pt x="382" y="137"/>
                    <a:pt x="385" y="134"/>
                  </a:cubicBezTo>
                  <a:cubicBezTo>
                    <a:pt x="388" y="130"/>
                    <a:pt x="390" y="127"/>
                    <a:pt x="390" y="122"/>
                  </a:cubicBezTo>
                  <a:cubicBezTo>
                    <a:pt x="395" y="36"/>
                    <a:pt x="395" y="36"/>
                    <a:pt x="395" y="36"/>
                  </a:cubicBezTo>
                  <a:cubicBezTo>
                    <a:pt x="395" y="31"/>
                    <a:pt x="397" y="28"/>
                    <a:pt x="401" y="25"/>
                  </a:cubicBezTo>
                  <a:cubicBezTo>
                    <a:pt x="404" y="22"/>
                    <a:pt x="408" y="21"/>
                    <a:pt x="412" y="22"/>
                  </a:cubicBezTo>
                  <a:cubicBezTo>
                    <a:pt x="450" y="24"/>
                    <a:pt x="450" y="24"/>
                    <a:pt x="450" y="24"/>
                  </a:cubicBezTo>
                  <a:cubicBezTo>
                    <a:pt x="454" y="23"/>
                    <a:pt x="458" y="25"/>
                    <a:pt x="461" y="29"/>
                  </a:cubicBezTo>
                  <a:cubicBezTo>
                    <a:pt x="464" y="32"/>
                    <a:pt x="466" y="36"/>
                    <a:pt x="465" y="40"/>
                  </a:cubicBezTo>
                  <a:lnTo>
                    <a:pt x="460" y="120"/>
                  </a:lnTo>
                  <a:close/>
                  <a:moveTo>
                    <a:pt x="246" y="228"/>
                  </a:moveTo>
                  <a:cubicBezTo>
                    <a:pt x="249" y="224"/>
                    <a:pt x="253" y="222"/>
                    <a:pt x="258" y="222"/>
                  </a:cubicBezTo>
                  <a:cubicBezTo>
                    <a:pt x="262" y="222"/>
                    <a:pt x="266" y="223"/>
                    <a:pt x="269" y="227"/>
                  </a:cubicBezTo>
                  <a:cubicBezTo>
                    <a:pt x="324" y="278"/>
                    <a:pt x="324" y="278"/>
                    <a:pt x="324" y="278"/>
                  </a:cubicBezTo>
                  <a:cubicBezTo>
                    <a:pt x="327" y="281"/>
                    <a:pt x="329" y="285"/>
                    <a:pt x="329" y="290"/>
                  </a:cubicBezTo>
                  <a:cubicBezTo>
                    <a:pt x="329" y="294"/>
                    <a:pt x="327" y="298"/>
                    <a:pt x="324" y="301"/>
                  </a:cubicBezTo>
                  <a:cubicBezTo>
                    <a:pt x="303" y="324"/>
                    <a:pt x="303" y="324"/>
                    <a:pt x="303" y="324"/>
                  </a:cubicBezTo>
                  <a:cubicBezTo>
                    <a:pt x="299" y="327"/>
                    <a:pt x="296" y="329"/>
                    <a:pt x="291" y="329"/>
                  </a:cubicBezTo>
                  <a:cubicBezTo>
                    <a:pt x="287" y="329"/>
                    <a:pt x="283" y="328"/>
                    <a:pt x="280" y="325"/>
                  </a:cubicBezTo>
                  <a:cubicBezTo>
                    <a:pt x="225" y="273"/>
                    <a:pt x="225" y="273"/>
                    <a:pt x="225" y="273"/>
                  </a:cubicBezTo>
                  <a:cubicBezTo>
                    <a:pt x="222" y="270"/>
                    <a:pt x="220" y="266"/>
                    <a:pt x="220" y="262"/>
                  </a:cubicBezTo>
                  <a:cubicBezTo>
                    <a:pt x="220" y="258"/>
                    <a:pt x="222" y="254"/>
                    <a:pt x="225" y="251"/>
                  </a:cubicBezTo>
                  <a:lnTo>
                    <a:pt x="246" y="228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5772166" y="401363"/>
              <a:ext cx="704850" cy="776287"/>
            </a:xfrm>
            <a:custGeom>
              <a:avLst/>
              <a:gdLst>
                <a:gd name="T0" fmla="*/ 118 w 352"/>
                <a:gd name="T1" fmla="*/ 343 h 388"/>
                <a:gd name="T2" fmla="*/ 10 w 352"/>
                <a:gd name="T3" fmla="*/ 370 h 388"/>
                <a:gd name="T4" fmla="*/ 7 w 352"/>
                <a:gd name="T5" fmla="*/ 332 h 388"/>
                <a:gd name="T6" fmla="*/ 47 w 352"/>
                <a:gd name="T7" fmla="*/ 310 h 388"/>
                <a:gd name="T8" fmla="*/ 46 w 352"/>
                <a:gd name="T9" fmla="*/ 189 h 388"/>
                <a:gd name="T10" fmla="*/ 26 w 352"/>
                <a:gd name="T11" fmla="*/ 180 h 388"/>
                <a:gd name="T12" fmla="*/ 35 w 352"/>
                <a:gd name="T13" fmla="*/ 155 h 388"/>
                <a:gd name="T14" fmla="*/ 337 w 352"/>
                <a:gd name="T15" fmla="*/ 154 h 388"/>
                <a:gd name="T16" fmla="*/ 329 w 352"/>
                <a:gd name="T17" fmla="*/ 180 h 388"/>
                <a:gd name="T18" fmla="*/ 185 w 352"/>
                <a:gd name="T19" fmla="*/ 194 h 388"/>
                <a:gd name="T20" fmla="*/ 180 w 352"/>
                <a:gd name="T21" fmla="*/ 273 h 388"/>
                <a:gd name="T22" fmla="*/ 194 w 352"/>
                <a:gd name="T23" fmla="*/ 308 h 388"/>
                <a:gd name="T24" fmla="*/ 182 w 352"/>
                <a:gd name="T25" fmla="*/ 321 h 388"/>
                <a:gd name="T26" fmla="*/ 170 w 352"/>
                <a:gd name="T27" fmla="*/ 372 h 388"/>
                <a:gd name="T28" fmla="*/ 133 w 352"/>
                <a:gd name="T29" fmla="*/ 378 h 388"/>
                <a:gd name="T30" fmla="*/ 126 w 352"/>
                <a:gd name="T31" fmla="*/ 349 h 388"/>
                <a:gd name="T32" fmla="*/ 309 w 352"/>
                <a:gd name="T33" fmla="*/ 123 h 388"/>
                <a:gd name="T34" fmla="*/ 55 w 352"/>
                <a:gd name="T35" fmla="*/ 136 h 388"/>
                <a:gd name="T36" fmla="*/ 65 w 352"/>
                <a:gd name="T37" fmla="*/ 35 h 388"/>
                <a:gd name="T38" fmla="*/ 94 w 352"/>
                <a:gd name="T39" fmla="*/ 44 h 388"/>
                <a:gd name="T40" fmla="*/ 103 w 352"/>
                <a:gd name="T41" fmla="*/ 68 h 388"/>
                <a:gd name="T42" fmla="*/ 230 w 352"/>
                <a:gd name="T43" fmla="*/ 66 h 388"/>
                <a:gd name="T44" fmla="*/ 222 w 352"/>
                <a:gd name="T45" fmla="*/ 83 h 388"/>
                <a:gd name="T46" fmla="*/ 94 w 352"/>
                <a:gd name="T47" fmla="*/ 99 h 388"/>
                <a:gd name="T48" fmla="*/ 266 w 352"/>
                <a:gd name="T49" fmla="*/ 88 h 388"/>
                <a:gd name="T50" fmla="*/ 271 w 352"/>
                <a:gd name="T51" fmla="*/ 51 h 388"/>
                <a:gd name="T52" fmla="*/ 117 w 352"/>
                <a:gd name="T53" fmla="*/ 60 h 388"/>
                <a:gd name="T54" fmla="*/ 104 w 352"/>
                <a:gd name="T55" fmla="*/ 32 h 388"/>
                <a:gd name="T56" fmla="*/ 296 w 352"/>
                <a:gd name="T57" fmla="*/ 0 h 388"/>
                <a:gd name="T58" fmla="*/ 318 w 352"/>
                <a:gd name="T59" fmla="*/ 114 h 388"/>
                <a:gd name="T60" fmla="*/ 102 w 352"/>
                <a:gd name="T61" fmla="*/ 300 h 388"/>
                <a:gd name="T62" fmla="*/ 132 w 352"/>
                <a:gd name="T63" fmla="*/ 281 h 388"/>
                <a:gd name="T64" fmla="*/ 124 w 352"/>
                <a:gd name="T65" fmla="*/ 269 h 388"/>
                <a:gd name="T66" fmla="*/ 94 w 352"/>
                <a:gd name="T67" fmla="*/ 282 h 388"/>
                <a:gd name="T68" fmla="*/ 100 w 352"/>
                <a:gd name="T69" fmla="*/ 239 h 388"/>
                <a:gd name="T70" fmla="*/ 125 w 352"/>
                <a:gd name="T71" fmla="*/ 245 h 388"/>
                <a:gd name="T72" fmla="*/ 126 w 352"/>
                <a:gd name="T73" fmla="*/ 234 h 388"/>
                <a:gd name="T74" fmla="*/ 102 w 352"/>
                <a:gd name="T75" fmla="*/ 212 h 388"/>
                <a:gd name="T76" fmla="*/ 135 w 352"/>
                <a:gd name="T77" fmla="*/ 207 h 388"/>
                <a:gd name="T78" fmla="*/ 137 w 352"/>
                <a:gd name="T79" fmla="*/ 188 h 388"/>
                <a:gd name="T80" fmla="*/ 104 w 352"/>
                <a:gd name="T81" fmla="*/ 189 h 388"/>
                <a:gd name="T82" fmla="*/ 345 w 352"/>
                <a:gd name="T83" fmla="*/ 199 h 388"/>
                <a:gd name="T84" fmla="*/ 286 w 352"/>
                <a:gd name="T85" fmla="*/ 300 h 388"/>
                <a:gd name="T86" fmla="*/ 326 w 352"/>
                <a:gd name="T87" fmla="*/ 369 h 388"/>
                <a:gd name="T88" fmla="*/ 292 w 352"/>
                <a:gd name="T89" fmla="*/ 385 h 388"/>
                <a:gd name="T90" fmla="*/ 250 w 352"/>
                <a:gd name="T91" fmla="*/ 347 h 388"/>
                <a:gd name="T92" fmla="*/ 212 w 352"/>
                <a:gd name="T93" fmla="*/ 385 h 388"/>
                <a:gd name="T94" fmla="*/ 187 w 352"/>
                <a:gd name="T95" fmla="*/ 356 h 388"/>
                <a:gd name="T96" fmla="*/ 220 w 352"/>
                <a:gd name="T97" fmla="*/ 295 h 388"/>
                <a:gd name="T98" fmla="*/ 211 w 352"/>
                <a:gd name="T99" fmla="*/ 270 h 388"/>
                <a:gd name="T100" fmla="*/ 246 w 352"/>
                <a:gd name="T101" fmla="*/ 254 h 388"/>
                <a:gd name="T102" fmla="*/ 258 w 352"/>
                <a:gd name="T103" fmla="*/ 255 h 388"/>
                <a:gd name="T104" fmla="*/ 257 w 352"/>
                <a:gd name="T105" fmla="*/ 244 h 388"/>
                <a:gd name="T106" fmla="*/ 208 w 352"/>
                <a:gd name="T107" fmla="*/ 235 h 388"/>
                <a:gd name="T108" fmla="*/ 217 w 352"/>
                <a:gd name="T109" fmla="*/ 199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2" h="388">
                  <a:moveTo>
                    <a:pt x="126" y="349"/>
                  </a:moveTo>
                  <a:cubicBezTo>
                    <a:pt x="126" y="347"/>
                    <a:pt x="125" y="345"/>
                    <a:pt x="124" y="344"/>
                  </a:cubicBezTo>
                  <a:cubicBezTo>
                    <a:pt x="122" y="342"/>
                    <a:pt x="120" y="342"/>
                    <a:pt x="118" y="343"/>
                  </a:cubicBezTo>
                  <a:cubicBezTo>
                    <a:pt x="21" y="376"/>
                    <a:pt x="21" y="376"/>
                    <a:pt x="21" y="376"/>
                  </a:cubicBezTo>
                  <a:cubicBezTo>
                    <a:pt x="19" y="376"/>
                    <a:pt x="17" y="376"/>
                    <a:pt x="14" y="375"/>
                  </a:cubicBezTo>
                  <a:cubicBezTo>
                    <a:pt x="12" y="374"/>
                    <a:pt x="11" y="372"/>
                    <a:pt x="10" y="370"/>
                  </a:cubicBezTo>
                  <a:cubicBezTo>
                    <a:pt x="1" y="344"/>
                    <a:pt x="1" y="344"/>
                    <a:pt x="1" y="344"/>
                  </a:cubicBezTo>
                  <a:cubicBezTo>
                    <a:pt x="0" y="342"/>
                    <a:pt x="0" y="339"/>
                    <a:pt x="1" y="337"/>
                  </a:cubicBezTo>
                  <a:cubicBezTo>
                    <a:pt x="2" y="335"/>
                    <a:pt x="4" y="333"/>
                    <a:pt x="7" y="332"/>
                  </a:cubicBezTo>
                  <a:cubicBezTo>
                    <a:pt x="37" y="322"/>
                    <a:pt x="37" y="322"/>
                    <a:pt x="37" y="322"/>
                  </a:cubicBezTo>
                  <a:cubicBezTo>
                    <a:pt x="40" y="321"/>
                    <a:pt x="42" y="320"/>
                    <a:pt x="44" y="317"/>
                  </a:cubicBezTo>
                  <a:cubicBezTo>
                    <a:pt x="45" y="315"/>
                    <a:pt x="46" y="313"/>
                    <a:pt x="47" y="310"/>
                  </a:cubicBezTo>
                  <a:cubicBezTo>
                    <a:pt x="55" y="198"/>
                    <a:pt x="55" y="198"/>
                    <a:pt x="55" y="198"/>
                  </a:cubicBezTo>
                  <a:cubicBezTo>
                    <a:pt x="55" y="195"/>
                    <a:pt x="54" y="193"/>
                    <a:pt x="53" y="191"/>
                  </a:cubicBezTo>
                  <a:cubicBezTo>
                    <a:pt x="51" y="190"/>
                    <a:pt x="49" y="189"/>
                    <a:pt x="46" y="189"/>
                  </a:cubicBezTo>
                  <a:cubicBezTo>
                    <a:pt x="36" y="189"/>
                    <a:pt x="36" y="189"/>
                    <a:pt x="36" y="189"/>
                  </a:cubicBezTo>
                  <a:cubicBezTo>
                    <a:pt x="33" y="189"/>
                    <a:pt x="31" y="188"/>
                    <a:pt x="29" y="187"/>
                  </a:cubicBezTo>
                  <a:cubicBezTo>
                    <a:pt x="28" y="185"/>
                    <a:pt x="27" y="183"/>
                    <a:pt x="26" y="180"/>
                  </a:cubicBezTo>
                  <a:cubicBezTo>
                    <a:pt x="26" y="164"/>
                    <a:pt x="26" y="164"/>
                    <a:pt x="26" y="164"/>
                  </a:cubicBezTo>
                  <a:cubicBezTo>
                    <a:pt x="26" y="162"/>
                    <a:pt x="27" y="159"/>
                    <a:pt x="28" y="158"/>
                  </a:cubicBezTo>
                  <a:cubicBezTo>
                    <a:pt x="30" y="156"/>
                    <a:pt x="32" y="155"/>
                    <a:pt x="35" y="155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31" y="145"/>
                    <a:pt x="333" y="146"/>
                    <a:pt x="335" y="148"/>
                  </a:cubicBezTo>
                  <a:cubicBezTo>
                    <a:pt x="337" y="150"/>
                    <a:pt x="337" y="152"/>
                    <a:pt x="337" y="154"/>
                  </a:cubicBezTo>
                  <a:cubicBezTo>
                    <a:pt x="338" y="170"/>
                    <a:pt x="338" y="170"/>
                    <a:pt x="338" y="170"/>
                  </a:cubicBezTo>
                  <a:cubicBezTo>
                    <a:pt x="338" y="173"/>
                    <a:pt x="337" y="175"/>
                    <a:pt x="336" y="177"/>
                  </a:cubicBezTo>
                  <a:cubicBezTo>
                    <a:pt x="334" y="179"/>
                    <a:pt x="332" y="180"/>
                    <a:pt x="329" y="180"/>
                  </a:cubicBezTo>
                  <a:cubicBezTo>
                    <a:pt x="195" y="184"/>
                    <a:pt x="195" y="184"/>
                    <a:pt x="195" y="184"/>
                  </a:cubicBezTo>
                  <a:cubicBezTo>
                    <a:pt x="192" y="184"/>
                    <a:pt x="190" y="185"/>
                    <a:pt x="188" y="187"/>
                  </a:cubicBezTo>
                  <a:cubicBezTo>
                    <a:pt x="186" y="189"/>
                    <a:pt x="185" y="191"/>
                    <a:pt x="185" y="194"/>
                  </a:cubicBezTo>
                  <a:cubicBezTo>
                    <a:pt x="179" y="265"/>
                    <a:pt x="179" y="265"/>
                    <a:pt x="179" y="265"/>
                  </a:cubicBezTo>
                  <a:cubicBezTo>
                    <a:pt x="179" y="267"/>
                    <a:pt x="178" y="270"/>
                    <a:pt x="179" y="271"/>
                  </a:cubicBezTo>
                  <a:cubicBezTo>
                    <a:pt x="179" y="273"/>
                    <a:pt x="179" y="274"/>
                    <a:pt x="180" y="273"/>
                  </a:cubicBezTo>
                  <a:cubicBezTo>
                    <a:pt x="181" y="273"/>
                    <a:pt x="181" y="274"/>
                    <a:pt x="182" y="275"/>
                  </a:cubicBezTo>
                  <a:cubicBezTo>
                    <a:pt x="183" y="277"/>
                    <a:pt x="184" y="279"/>
                    <a:pt x="185" y="281"/>
                  </a:cubicBezTo>
                  <a:cubicBezTo>
                    <a:pt x="194" y="308"/>
                    <a:pt x="194" y="308"/>
                    <a:pt x="194" y="308"/>
                  </a:cubicBezTo>
                  <a:cubicBezTo>
                    <a:pt x="194" y="310"/>
                    <a:pt x="194" y="312"/>
                    <a:pt x="193" y="314"/>
                  </a:cubicBezTo>
                  <a:cubicBezTo>
                    <a:pt x="192" y="317"/>
                    <a:pt x="191" y="318"/>
                    <a:pt x="188" y="319"/>
                  </a:cubicBezTo>
                  <a:cubicBezTo>
                    <a:pt x="182" y="321"/>
                    <a:pt x="182" y="321"/>
                    <a:pt x="182" y="321"/>
                  </a:cubicBezTo>
                  <a:cubicBezTo>
                    <a:pt x="180" y="322"/>
                    <a:pt x="178" y="323"/>
                    <a:pt x="176" y="325"/>
                  </a:cubicBezTo>
                  <a:cubicBezTo>
                    <a:pt x="174" y="328"/>
                    <a:pt x="173" y="330"/>
                    <a:pt x="173" y="333"/>
                  </a:cubicBezTo>
                  <a:cubicBezTo>
                    <a:pt x="170" y="372"/>
                    <a:pt x="170" y="372"/>
                    <a:pt x="170" y="372"/>
                  </a:cubicBezTo>
                  <a:cubicBezTo>
                    <a:pt x="170" y="375"/>
                    <a:pt x="169" y="377"/>
                    <a:pt x="167" y="379"/>
                  </a:cubicBezTo>
                  <a:cubicBezTo>
                    <a:pt x="165" y="380"/>
                    <a:pt x="163" y="381"/>
                    <a:pt x="160" y="381"/>
                  </a:cubicBezTo>
                  <a:cubicBezTo>
                    <a:pt x="133" y="378"/>
                    <a:pt x="133" y="378"/>
                    <a:pt x="133" y="378"/>
                  </a:cubicBezTo>
                  <a:cubicBezTo>
                    <a:pt x="130" y="378"/>
                    <a:pt x="128" y="377"/>
                    <a:pt x="126" y="375"/>
                  </a:cubicBezTo>
                  <a:cubicBezTo>
                    <a:pt x="125" y="373"/>
                    <a:pt x="124" y="371"/>
                    <a:pt x="124" y="368"/>
                  </a:cubicBezTo>
                  <a:lnTo>
                    <a:pt x="126" y="349"/>
                  </a:lnTo>
                  <a:close/>
                  <a:moveTo>
                    <a:pt x="318" y="114"/>
                  </a:moveTo>
                  <a:cubicBezTo>
                    <a:pt x="318" y="116"/>
                    <a:pt x="317" y="119"/>
                    <a:pt x="316" y="120"/>
                  </a:cubicBezTo>
                  <a:cubicBezTo>
                    <a:pt x="314" y="122"/>
                    <a:pt x="312" y="123"/>
                    <a:pt x="309" y="123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2" y="145"/>
                    <a:pt x="60" y="144"/>
                    <a:pt x="58" y="142"/>
                  </a:cubicBezTo>
                  <a:cubicBezTo>
                    <a:pt x="56" y="141"/>
                    <a:pt x="55" y="139"/>
                    <a:pt x="55" y="136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41"/>
                    <a:pt x="56" y="39"/>
                    <a:pt x="58" y="37"/>
                  </a:cubicBezTo>
                  <a:cubicBezTo>
                    <a:pt x="60" y="35"/>
                    <a:pt x="62" y="35"/>
                    <a:pt x="6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8" y="35"/>
                    <a:pt x="90" y="35"/>
                    <a:pt x="92" y="37"/>
                  </a:cubicBezTo>
                  <a:cubicBezTo>
                    <a:pt x="93" y="39"/>
                    <a:pt x="94" y="41"/>
                    <a:pt x="94" y="44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62"/>
                    <a:pt x="95" y="64"/>
                    <a:pt x="97" y="66"/>
                  </a:cubicBezTo>
                  <a:cubicBezTo>
                    <a:pt x="99" y="68"/>
                    <a:pt x="101" y="68"/>
                    <a:pt x="103" y="68"/>
                  </a:cubicBezTo>
                  <a:cubicBezTo>
                    <a:pt x="220" y="57"/>
                    <a:pt x="220" y="57"/>
                    <a:pt x="220" y="57"/>
                  </a:cubicBezTo>
                  <a:cubicBezTo>
                    <a:pt x="222" y="57"/>
                    <a:pt x="225" y="58"/>
                    <a:pt x="226" y="60"/>
                  </a:cubicBezTo>
                  <a:cubicBezTo>
                    <a:pt x="228" y="61"/>
                    <a:pt x="229" y="63"/>
                    <a:pt x="230" y="66"/>
                  </a:cubicBezTo>
                  <a:cubicBezTo>
                    <a:pt x="230" y="73"/>
                    <a:pt x="230" y="73"/>
                    <a:pt x="230" y="73"/>
                  </a:cubicBezTo>
                  <a:cubicBezTo>
                    <a:pt x="230" y="76"/>
                    <a:pt x="230" y="78"/>
                    <a:pt x="228" y="80"/>
                  </a:cubicBezTo>
                  <a:cubicBezTo>
                    <a:pt x="227" y="82"/>
                    <a:pt x="225" y="83"/>
                    <a:pt x="222" y="83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1" y="94"/>
                    <a:pt x="99" y="95"/>
                    <a:pt x="97" y="96"/>
                  </a:cubicBezTo>
                  <a:cubicBezTo>
                    <a:pt x="95" y="97"/>
                    <a:pt x="94" y="98"/>
                    <a:pt x="94" y="99"/>
                  </a:cubicBezTo>
                  <a:cubicBezTo>
                    <a:pt x="94" y="100"/>
                    <a:pt x="95" y="101"/>
                    <a:pt x="97" y="101"/>
                  </a:cubicBezTo>
                  <a:cubicBezTo>
                    <a:pt x="99" y="102"/>
                    <a:pt x="101" y="102"/>
                    <a:pt x="103" y="102"/>
                  </a:cubicBezTo>
                  <a:cubicBezTo>
                    <a:pt x="266" y="88"/>
                    <a:pt x="266" y="88"/>
                    <a:pt x="266" y="88"/>
                  </a:cubicBezTo>
                  <a:cubicBezTo>
                    <a:pt x="269" y="87"/>
                    <a:pt x="271" y="86"/>
                    <a:pt x="273" y="85"/>
                  </a:cubicBezTo>
                  <a:cubicBezTo>
                    <a:pt x="274" y="83"/>
                    <a:pt x="275" y="81"/>
                    <a:pt x="274" y="78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1" y="49"/>
                    <a:pt x="270" y="47"/>
                    <a:pt x="268" y="45"/>
                  </a:cubicBezTo>
                  <a:cubicBezTo>
                    <a:pt x="266" y="44"/>
                    <a:pt x="264" y="43"/>
                    <a:pt x="261" y="44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5" y="61"/>
                    <a:pt x="112" y="60"/>
                    <a:pt x="110" y="59"/>
                  </a:cubicBezTo>
                  <a:cubicBezTo>
                    <a:pt x="108" y="57"/>
                    <a:pt x="107" y="55"/>
                    <a:pt x="107" y="5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9"/>
                    <a:pt x="105" y="27"/>
                    <a:pt x="106" y="25"/>
                  </a:cubicBezTo>
                  <a:cubicBezTo>
                    <a:pt x="108" y="24"/>
                    <a:pt x="110" y="22"/>
                    <a:pt x="112" y="22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8" y="0"/>
                    <a:pt x="301" y="1"/>
                    <a:pt x="303" y="2"/>
                  </a:cubicBezTo>
                  <a:cubicBezTo>
                    <a:pt x="305" y="4"/>
                    <a:pt x="306" y="6"/>
                    <a:pt x="306" y="8"/>
                  </a:cubicBezTo>
                  <a:lnTo>
                    <a:pt x="318" y="114"/>
                  </a:lnTo>
                  <a:close/>
                  <a:moveTo>
                    <a:pt x="94" y="294"/>
                  </a:moveTo>
                  <a:cubicBezTo>
                    <a:pt x="94" y="296"/>
                    <a:pt x="94" y="298"/>
                    <a:pt x="96" y="299"/>
                  </a:cubicBezTo>
                  <a:cubicBezTo>
                    <a:pt x="97" y="300"/>
                    <a:pt x="99" y="301"/>
                    <a:pt x="102" y="300"/>
                  </a:cubicBezTo>
                  <a:cubicBezTo>
                    <a:pt x="122" y="293"/>
                    <a:pt x="122" y="293"/>
                    <a:pt x="122" y="293"/>
                  </a:cubicBezTo>
                  <a:cubicBezTo>
                    <a:pt x="125" y="292"/>
                    <a:pt x="127" y="291"/>
                    <a:pt x="128" y="289"/>
                  </a:cubicBezTo>
                  <a:cubicBezTo>
                    <a:pt x="130" y="286"/>
                    <a:pt x="131" y="284"/>
                    <a:pt x="132" y="281"/>
                  </a:cubicBezTo>
                  <a:cubicBezTo>
                    <a:pt x="132" y="277"/>
                    <a:pt x="132" y="277"/>
                    <a:pt x="132" y="277"/>
                  </a:cubicBezTo>
                  <a:cubicBezTo>
                    <a:pt x="132" y="274"/>
                    <a:pt x="131" y="272"/>
                    <a:pt x="130" y="270"/>
                  </a:cubicBezTo>
                  <a:cubicBezTo>
                    <a:pt x="128" y="269"/>
                    <a:pt x="126" y="268"/>
                    <a:pt x="124" y="269"/>
                  </a:cubicBezTo>
                  <a:cubicBezTo>
                    <a:pt x="104" y="272"/>
                    <a:pt x="104" y="272"/>
                    <a:pt x="104" y="272"/>
                  </a:cubicBezTo>
                  <a:cubicBezTo>
                    <a:pt x="102" y="272"/>
                    <a:pt x="99" y="273"/>
                    <a:pt x="98" y="275"/>
                  </a:cubicBezTo>
                  <a:cubicBezTo>
                    <a:pt x="96" y="277"/>
                    <a:pt x="95" y="280"/>
                    <a:pt x="94" y="282"/>
                  </a:cubicBezTo>
                  <a:lnTo>
                    <a:pt x="94" y="294"/>
                  </a:lnTo>
                  <a:close/>
                  <a:moveTo>
                    <a:pt x="107" y="237"/>
                  </a:moveTo>
                  <a:cubicBezTo>
                    <a:pt x="104" y="237"/>
                    <a:pt x="102" y="238"/>
                    <a:pt x="100" y="239"/>
                  </a:cubicBezTo>
                  <a:cubicBezTo>
                    <a:pt x="98" y="241"/>
                    <a:pt x="97" y="242"/>
                    <a:pt x="97" y="244"/>
                  </a:cubicBezTo>
                  <a:cubicBezTo>
                    <a:pt x="97" y="248"/>
                    <a:pt x="100" y="249"/>
                    <a:pt x="106" y="248"/>
                  </a:cubicBezTo>
                  <a:cubicBezTo>
                    <a:pt x="125" y="245"/>
                    <a:pt x="125" y="245"/>
                    <a:pt x="125" y="245"/>
                  </a:cubicBezTo>
                  <a:cubicBezTo>
                    <a:pt x="131" y="245"/>
                    <a:pt x="134" y="242"/>
                    <a:pt x="135" y="238"/>
                  </a:cubicBezTo>
                  <a:cubicBezTo>
                    <a:pt x="135" y="237"/>
                    <a:pt x="134" y="236"/>
                    <a:pt x="133" y="235"/>
                  </a:cubicBezTo>
                  <a:cubicBezTo>
                    <a:pt x="131" y="234"/>
                    <a:pt x="129" y="234"/>
                    <a:pt x="126" y="234"/>
                  </a:cubicBezTo>
                  <a:lnTo>
                    <a:pt x="107" y="237"/>
                  </a:lnTo>
                  <a:close/>
                  <a:moveTo>
                    <a:pt x="100" y="206"/>
                  </a:moveTo>
                  <a:cubicBezTo>
                    <a:pt x="100" y="208"/>
                    <a:pt x="101" y="210"/>
                    <a:pt x="102" y="212"/>
                  </a:cubicBezTo>
                  <a:cubicBezTo>
                    <a:pt x="104" y="213"/>
                    <a:pt x="106" y="214"/>
                    <a:pt x="109" y="214"/>
                  </a:cubicBezTo>
                  <a:cubicBezTo>
                    <a:pt x="128" y="211"/>
                    <a:pt x="128" y="211"/>
                    <a:pt x="128" y="211"/>
                  </a:cubicBezTo>
                  <a:cubicBezTo>
                    <a:pt x="131" y="210"/>
                    <a:pt x="133" y="209"/>
                    <a:pt x="135" y="207"/>
                  </a:cubicBezTo>
                  <a:cubicBezTo>
                    <a:pt x="137" y="205"/>
                    <a:pt x="138" y="203"/>
                    <a:pt x="138" y="200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9" y="192"/>
                    <a:pt x="138" y="190"/>
                    <a:pt x="137" y="188"/>
                  </a:cubicBezTo>
                  <a:cubicBezTo>
                    <a:pt x="135" y="187"/>
                    <a:pt x="133" y="186"/>
                    <a:pt x="130" y="186"/>
                  </a:cubicBezTo>
                  <a:cubicBezTo>
                    <a:pt x="111" y="187"/>
                    <a:pt x="111" y="187"/>
                    <a:pt x="111" y="187"/>
                  </a:cubicBezTo>
                  <a:cubicBezTo>
                    <a:pt x="108" y="187"/>
                    <a:pt x="106" y="188"/>
                    <a:pt x="104" y="189"/>
                  </a:cubicBezTo>
                  <a:cubicBezTo>
                    <a:pt x="102" y="191"/>
                    <a:pt x="101" y="194"/>
                    <a:pt x="101" y="196"/>
                  </a:cubicBezTo>
                  <a:lnTo>
                    <a:pt x="100" y="206"/>
                  </a:lnTo>
                  <a:close/>
                  <a:moveTo>
                    <a:pt x="345" y="199"/>
                  </a:moveTo>
                  <a:cubicBezTo>
                    <a:pt x="350" y="199"/>
                    <a:pt x="352" y="201"/>
                    <a:pt x="349" y="206"/>
                  </a:cubicBezTo>
                  <a:cubicBezTo>
                    <a:pt x="288" y="293"/>
                    <a:pt x="288" y="293"/>
                    <a:pt x="288" y="293"/>
                  </a:cubicBezTo>
                  <a:cubicBezTo>
                    <a:pt x="286" y="295"/>
                    <a:pt x="286" y="297"/>
                    <a:pt x="286" y="300"/>
                  </a:cubicBezTo>
                  <a:cubicBezTo>
                    <a:pt x="286" y="303"/>
                    <a:pt x="287" y="306"/>
                    <a:pt x="288" y="308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31" y="361"/>
                    <a:pt x="331" y="365"/>
                    <a:pt x="326" y="369"/>
                  </a:cubicBezTo>
                  <a:cubicBezTo>
                    <a:pt x="305" y="386"/>
                    <a:pt x="305" y="386"/>
                    <a:pt x="305" y="386"/>
                  </a:cubicBezTo>
                  <a:cubicBezTo>
                    <a:pt x="303" y="388"/>
                    <a:pt x="300" y="388"/>
                    <a:pt x="298" y="388"/>
                  </a:cubicBezTo>
                  <a:cubicBezTo>
                    <a:pt x="295" y="388"/>
                    <a:pt x="293" y="387"/>
                    <a:pt x="292" y="385"/>
                  </a:cubicBezTo>
                  <a:cubicBezTo>
                    <a:pt x="261" y="346"/>
                    <a:pt x="261" y="346"/>
                    <a:pt x="261" y="346"/>
                  </a:cubicBezTo>
                  <a:cubicBezTo>
                    <a:pt x="259" y="344"/>
                    <a:pt x="257" y="343"/>
                    <a:pt x="255" y="344"/>
                  </a:cubicBezTo>
                  <a:cubicBezTo>
                    <a:pt x="253" y="344"/>
                    <a:pt x="252" y="345"/>
                    <a:pt x="250" y="347"/>
                  </a:cubicBezTo>
                  <a:cubicBezTo>
                    <a:pt x="225" y="383"/>
                    <a:pt x="225" y="383"/>
                    <a:pt x="225" y="383"/>
                  </a:cubicBezTo>
                  <a:cubicBezTo>
                    <a:pt x="223" y="385"/>
                    <a:pt x="221" y="386"/>
                    <a:pt x="219" y="386"/>
                  </a:cubicBezTo>
                  <a:cubicBezTo>
                    <a:pt x="216" y="387"/>
                    <a:pt x="214" y="386"/>
                    <a:pt x="212" y="385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88" y="368"/>
                    <a:pt x="186" y="365"/>
                    <a:pt x="186" y="363"/>
                  </a:cubicBezTo>
                  <a:cubicBezTo>
                    <a:pt x="185" y="360"/>
                    <a:pt x="186" y="358"/>
                    <a:pt x="187" y="356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2" y="308"/>
                    <a:pt x="223" y="305"/>
                    <a:pt x="222" y="302"/>
                  </a:cubicBezTo>
                  <a:cubicBezTo>
                    <a:pt x="222" y="299"/>
                    <a:pt x="221" y="297"/>
                    <a:pt x="220" y="295"/>
                  </a:cubicBezTo>
                  <a:cubicBezTo>
                    <a:pt x="210" y="283"/>
                    <a:pt x="210" y="283"/>
                    <a:pt x="210" y="283"/>
                  </a:cubicBezTo>
                  <a:cubicBezTo>
                    <a:pt x="208" y="281"/>
                    <a:pt x="207" y="278"/>
                    <a:pt x="208" y="276"/>
                  </a:cubicBezTo>
                  <a:cubicBezTo>
                    <a:pt x="208" y="273"/>
                    <a:pt x="209" y="271"/>
                    <a:pt x="211" y="270"/>
                  </a:cubicBezTo>
                  <a:cubicBezTo>
                    <a:pt x="233" y="252"/>
                    <a:pt x="233" y="252"/>
                    <a:pt x="233" y="252"/>
                  </a:cubicBezTo>
                  <a:cubicBezTo>
                    <a:pt x="235" y="251"/>
                    <a:pt x="237" y="250"/>
                    <a:pt x="239" y="250"/>
                  </a:cubicBezTo>
                  <a:cubicBezTo>
                    <a:pt x="242" y="251"/>
                    <a:pt x="244" y="252"/>
                    <a:pt x="246" y="254"/>
                  </a:cubicBezTo>
                  <a:cubicBezTo>
                    <a:pt x="247" y="256"/>
                    <a:pt x="247" y="256"/>
                    <a:pt x="247" y="256"/>
                  </a:cubicBezTo>
                  <a:cubicBezTo>
                    <a:pt x="249" y="258"/>
                    <a:pt x="250" y="259"/>
                    <a:pt x="252" y="259"/>
                  </a:cubicBezTo>
                  <a:cubicBezTo>
                    <a:pt x="254" y="258"/>
                    <a:pt x="256" y="257"/>
                    <a:pt x="258" y="255"/>
                  </a:cubicBezTo>
                  <a:cubicBezTo>
                    <a:pt x="260" y="252"/>
                    <a:pt x="260" y="252"/>
                    <a:pt x="260" y="252"/>
                  </a:cubicBezTo>
                  <a:cubicBezTo>
                    <a:pt x="262" y="250"/>
                    <a:pt x="263" y="248"/>
                    <a:pt x="262" y="247"/>
                  </a:cubicBezTo>
                  <a:cubicBezTo>
                    <a:pt x="261" y="245"/>
                    <a:pt x="260" y="244"/>
                    <a:pt x="257" y="244"/>
                  </a:cubicBezTo>
                  <a:cubicBezTo>
                    <a:pt x="217" y="244"/>
                    <a:pt x="217" y="244"/>
                    <a:pt x="217" y="244"/>
                  </a:cubicBezTo>
                  <a:cubicBezTo>
                    <a:pt x="215" y="244"/>
                    <a:pt x="212" y="243"/>
                    <a:pt x="211" y="242"/>
                  </a:cubicBezTo>
                  <a:cubicBezTo>
                    <a:pt x="209" y="240"/>
                    <a:pt x="208" y="238"/>
                    <a:pt x="208" y="235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205"/>
                    <a:pt x="209" y="203"/>
                    <a:pt x="211" y="201"/>
                  </a:cubicBezTo>
                  <a:cubicBezTo>
                    <a:pt x="212" y="199"/>
                    <a:pt x="215" y="199"/>
                    <a:pt x="217" y="199"/>
                  </a:cubicBezTo>
                  <a:lnTo>
                    <a:pt x="345" y="199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5722954" y="1255437"/>
              <a:ext cx="700088" cy="674687"/>
            </a:xfrm>
            <a:custGeom>
              <a:avLst/>
              <a:gdLst>
                <a:gd name="T0" fmla="*/ 236 w 350"/>
                <a:gd name="T1" fmla="*/ 303 h 337"/>
                <a:gd name="T2" fmla="*/ 138 w 350"/>
                <a:gd name="T3" fmla="*/ 336 h 337"/>
                <a:gd name="T4" fmla="*/ 128 w 350"/>
                <a:gd name="T5" fmla="*/ 330 h 337"/>
                <a:gd name="T6" fmla="*/ 117 w 350"/>
                <a:gd name="T7" fmla="*/ 187 h 337"/>
                <a:gd name="T8" fmla="*/ 18 w 350"/>
                <a:gd name="T9" fmla="*/ 210 h 337"/>
                <a:gd name="T10" fmla="*/ 6 w 350"/>
                <a:gd name="T11" fmla="*/ 203 h 337"/>
                <a:gd name="T12" fmla="*/ 2 w 350"/>
                <a:gd name="T13" fmla="*/ 177 h 337"/>
                <a:gd name="T14" fmla="*/ 107 w 350"/>
                <a:gd name="T15" fmla="*/ 146 h 337"/>
                <a:gd name="T16" fmla="*/ 116 w 350"/>
                <a:gd name="T17" fmla="*/ 134 h 337"/>
                <a:gd name="T18" fmla="*/ 111 w 350"/>
                <a:gd name="T19" fmla="*/ 5 h 337"/>
                <a:gd name="T20" fmla="*/ 138 w 350"/>
                <a:gd name="T21" fmla="*/ 1 h 337"/>
                <a:gd name="T22" fmla="*/ 148 w 350"/>
                <a:gd name="T23" fmla="*/ 10 h 337"/>
                <a:gd name="T24" fmla="*/ 158 w 350"/>
                <a:gd name="T25" fmla="*/ 129 h 337"/>
                <a:gd name="T26" fmla="*/ 302 w 350"/>
                <a:gd name="T27" fmla="*/ 94 h 337"/>
                <a:gd name="T28" fmla="*/ 315 w 350"/>
                <a:gd name="T29" fmla="*/ 101 h 337"/>
                <a:gd name="T30" fmla="*/ 318 w 350"/>
                <a:gd name="T31" fmla="*/ 127 h 337"/>
                <a:gd name="T32" fmla="*/ 167 w 350"/>
                <a:gd name="T33" fmla="*/ 171 h 337"/>
                <a:gd name="T34" fmla="*/ 159 w 350"/>
                <a:gd name="T35" fmla="*/ 183 h 337"/>
                <a:gd name="T36" fmla="*/ 167 w 350"/>
                <a:gd name="T37" fmla="*/ 284 h 337"/>
                <a:gd name="T38" fmla="*/ 219 w 350"/>
                <a:gd name="T39" fmla="*/ 271 h 337"/>
                <a:gd name="T40" fmla="*/ 231 w 350"/>
                <a:gd name="T41" fmla="*/ 277 h 337"/>
                <a:gd name="T42" fmla="*/ 346 w 350"/>
                <a:gd name="T43" fmla="*/ 271 h 337"/>
                <a:gd name="T44" fmla="*/ 348 w 350"/>
                <a:gd name="T45" fmla="*/ 285 h 337"/>
                <a:gd name="T46" fmla="*/ 329 w 350"/>
                <a:gd name="T47" fmla="*/ 304 h 337"/>
                <a:gd name="T48" fmla="*/ 198 w 350"/>
                <a:gd name="T49" fmla="*/ 208 h 337"/>
                <a:gd name="T50" fmla="*/ 196 w 350"/>
                <a:gd name="T51" fmla="*/ 194 h 337"/>
                <a:gd name="T52" fmla="*/ 214 w 350"/>
                <a:gd name="T53" fmla="*/ 175 h 337"/>
                <a:gd name="T54" fmla="*/ 346 w 350"/>
                <a:gd name="T55" fmla="*/ 271 h 337"/>
                <a:gd name="T56" fmla="*/ 188 w 350"/>
                <a:gd name="T57" fmla="*/ 77 h 337"/>
                <a:gd name="T58" fmla="*/ 244 w 350"/>
                <a:gd name="T59" fmla="*/ 6 h 337"/>
                <a:gd name="T60" fmla="*/ 257 w 350"/>
                <a:gd name="T61" fmla="*/ 4 h 337"/>
                <a:gd name="T62" fmla="*/ 276 w 350"/>
                <a:gd name="T63" fmla="*/ 24 h 337"/>
                <a:gd name="T64" fmla="*/ 221 w 350"/>
                <a:gd name="T65" fmla="*/ 95 h 337"/>
                <a:gd name="T66" fmla="*/ 206 w 350"/>
                <a:gd name="T67" fmla="*/ 9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0" h="337">
                  <a:moveTo>
                    <a:pt x="237" y="296"/>
                  </a:moveTo>
                  <a:cubicBezTo>
                    <a:pt x="238" y="299"/>
                    <a:pt x="238" y="301"/>
                    <a:pt x="236" y="303"/>
                  </a:cubicBezTo>
                  <a:cubicBezTo>
                    <a:pt x="235" y="306"/>
                    <a:pt x="233" y="307"/>
                    <a:pt x="230" y="308"/>
                  </a:cubicBezTo>
                  <a:cubicBezTo>
                    <a:pt x="138" y="336"/>
                    <a:pt x="138" y="336"/>
                    <a:pt x="138" y="336"/>
                  </a:cubicBezTo>
                  <a:cubicBezTo>
                    <a:pt x="135" y="337"/>
                    <a:pt x="133" y="337"/>
                    <a:pt x="131" y="336"/>
                  </a:cubicBezTo>
                  <a:cubicBezTo>
                    <a:pt x="129" y="334"/>
                    <a:pt x="128" y="332"/>
                    <a:pt x="128" y="330"/>
                  </a:cubicBezTo>
                  <a:cubicBezTo>
                    <a:pt x="120" y="193"/>
                    <a:pt x="120" y="193"/>
                    <a:pt x="120" y="193"/>
                  </a:cubicBezTo>
                  <a:cubicBezTo>
                    <a:pt x="119" y="190"/>
                    <a:pt x="119" y="188"/>
                    <a:pt x="117" y="187"/>
                  </a:cubicBezTo>
                  <a:cubicBezTo>
                    <a:pt x="115" y="185"/>
                    <a:pt x="113" y="185"/>
                    <a:pt x="110" y="185"/>
                  </a:cubicBezTo>
                  <a:cubicBezTo>
                    <a:pt x="18" y="210"/>
                    <a:pt x="18" y="210"/>
                    <a:pt x="18" y="210"/>
                  </a:cubicBezTo>
                  <a:cubicBezTo>
                    <a:pt x="15" y="211"/>
                    <a:pt x="13" y="211"/>
                    <a:pt x="11" y="209"/>
                  </a:cubicBezTo>
                  <a:cubicBezTo>
                    <a:pt x="8" y="208"/>
                    <a:pt x="7" y="206"/>
                    <a:pt x="6" y="203"/>
                  </a:cubicBezTo>
                  <a:cubicBezTo>
                    <a:pt x="1" y="185"/>
                    <a:pt x="1" y="185"/>
                    <a:pt x="1" y="185"/>
                  </a:cubicBezTo>
                  <a:cubicBezTo>
                    <a:pt x="0" y="182"/>
                    <a:pt x="0" y="179"/>
                    <a:pt x="2" y="177"/>
                  </a:cubicBezTo>
                  <a:cubicBezTo>
                    <a:pt x="3" y="175"/>
                    <a:pt x="5" y="173"/>
                    <a:pt x="8" y="173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10" y="145"/>
                    <a:pt x="112" y="144"/>
                    <a:pt x="114" y="142"/>
                  </a:cubicBezTo>
                  <a:cubicBezTo>
                    <a:pt x="116" y="139"/>
                    <a:pt x="116" y="137"/>
                    <a:pt x="116" y="134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9"/>
                    <a:pt x="110" y="7"/>
                    <a:pt x="111" y="5"/>
                  </a:cubicBezTo>
                  <a:cubicBezTo>
                    <a:pt x="113" y="3"/>
                    <a:pt x="115" y="2"/>
                    <a:pt x="118" y="2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40" y="0"/>
                    <a:pt x="143" y="1"/>
                    <a:pt x="145" y="3"/>
                  </a:cubicBezTo>
                  <a:cubicBezTo>
                    <a:pt x="146" y="5"/>
                    <a:pt x="148" y="7"/>
                    <a:pt x="148" y="10"/>
                  </a:cubicBezTo>
                  <a:cubicBezTo>
                    <a:pt x="154" y="123"/>
                    <a:pt x="154" y="123"/>
                    <a:pt x="154" y="123"/>
                  </a:cubicBezTo>
                  <a:cubicBezTo>
                    <a:pt x="154" y="126"/>
                    <a:pt x="156" y="128"/>
                    <a:pt x="158" y="129"/>
                  </a:cubicBezTo>
                  <a:cubicBezTo>
                    <a:pt x="160" y="131"/>
                    <a:pt x="162" y="131"/>
                    <a:pt x="165" y="130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5" y="93"/>
                    <a:pt x="308" y="93"/>
                    <a:pt x="310" y="94"/>
                  </a:cubicBezTo>
                  <a:cubicBezTo>
                    <a:pt x="312" y="96"/>
                    <a:pt x="314" y="98"/>
                    <a:pt x="315" y="101"/>
                  </a:cubicBezTo>
                  <a:cubicBezTo>
                    <a:pt x="319" y="119"/>
                    <a:pt x="319" y="119"/>
                    <a:pt x="319" y="119"/>
                  </a:cubicBezTo>
                  <a:cubicBezTo>
                    <a:pt x="320" y="122"/>
                    <a:pt x="320" y="125"/>
                    <a:pt x="318" y="127"/>
                  </a:cubicBezTo>
                  <a:cubicBezTo>
                    <a:pt x="317" y="129"/>
                    <a:pt x="315" y="131"/>
                    <a:pt x="313" y="132"/>
                  </a:cubicBezTo>
                  <a:cubicBezTo>
                    <a:pt x="167" y="171"/>
                    <a:pt x="167" y="171"/>
                    <a:pt x="167" y="171"/>
                  </a:cubicBezTo>
                  <a:cubicBezTo>
                    <a:pt x="165" y="171"/>
                    <a:pt x="163" y="173"/>
                    <a:pt x="161" y="175"/>
                  </a:cubicBezTo>
                  <a:cubicBezTo>
                    <a:pt x="159" y="177"/>
                    <a:pt x="159" y="180"/>
                    <a:pt x="159" y="183"/>
                  </a:cubicBezTo>
                  <a:cubicBezTo>
                    <a:pt x="164" y="278"/>
                    <a:pt x="164" y="278"/>
                    <a:pt x="164" y="278"/>
                  </a:cubicBezTo>
                  <a:cubicBezTo>
                    <a:pt x="164" y="281"/>
                    <a:pt x="165" y="283"/>
                    <a:pt x="167" y="284"/>
                  </a:cubicBezTo>
                  <a:cubicBezTo>
                    <a:pt x="169" y="285"/>
                    <a:pt x="172" y="285"/>
                    <a:pt x="174" y="285"/>
                  </a:cubicBezTo>
                  <a:cubicBezTo>
                    <a:pt x="219" y="271"/>
                    <a:pt x="219" y="271"/>
                    <a:pt x="219" y="271"/>
                  </a:cubicBezTo>
                  <a:cubicBezTo>
                    <a:pt x="222" y="271"/>
                    <a:pt x="224" y="271"/>
                    <a:pt x="227" y="272"/>
                  </a:cubicBezTo>
                  <a:cubicBezTo>
                    <a:pt x="229" y="273"/>
                    <a:pt x="231" y="275"/>
                    <a:pt x="231" y="277"/>
                  </a:cubicBezTo>
                  <a:lnTo>
                    <a:pt x="237" y="296"/>
                  </a:lnTo>
                  <a:close/>
                  <a:moveTo>
                    <a:pt x="346" y="271"/>
                  </a:moveTo>
                  <a:cubicBezTo>
                    <a:pt x="348" y="273"/>
                    <a:pt x="349" y="275"/>
                    <a:pt x="349" y="277"/>
                  </a:cubicBezTo>
                  <a:cubicBezTo>
                    <a:pt x="350" y="280"/>
                    <a:pt x="349" y="282"/>
                    <a:pt x="348" y="285"/>
                  </a:cubicBezTo>
                  <a:cubicBezTo>
                    <a:pt x="336" y="301"/>
                    <a:pt x="336" y="301"/>
                    <a:pt x="336" y="301"/>
                  </a:cubicBezTo>
                  <a:cubicBezTo>
                    <a:pt x="334" y="303"/>
                    <a:pt x="332" y="304"/>
                    <a:pt x="329" y="304"/>
                  </a:cubicBezTo>
                  <a:cubicBezTo>
                    <a:pt x="327" y="305"/>
                    <a:pt x="324" y="304"/>
                    <a:pt x="322" y="303"/>
                  </a:cubicBezTo>
                  <a:cubicBezTo>
                    <a:pt x="198" y="208"/>
                    <a:pt x="198" y="208"/>
                    <a:pt x="198" y="208"/>
                  </a:cubicBezTo>
                  <a:cubicBezTo>
                    <a:pt x="195" y="207"/>
                    <a:pt x="194" y="205"/>
                    <a:pt x="194" y="202"/>
                  </a:cubicBezTo>
                  <a:cubicBezTo>
                    <a:pt x="193" y="199"/>
                    <a:pt x="194" y="197"/>
                    <a:pt x="196" y="194"/>
                  </a:cubicBezTo>
                  <a:cubicBezTo>
                    <a:pt x="207" y="179"/>
                    <a:pt x="207" y="179"/>
                    <a:pt x="207" y="179"/>
                  </a:cubicBezTo>
                  <a:cubicBezTo>
                    <a:pt x="209" y="177"/>
                    <a:pt x="211" y="176"/>
                    <a:pt x="214" y="175"/>
                  </a:cubicBezTo>
                  <a:cubicBezTo>
                    <a:pt x="216" y="175"/>
                    <a:pt x="219" y="175"/>
                    <a:pt x="221" y="177"/>
                  </a:cubicBezTo>
                  <a:lnTo>
                    <a:pt x="346" y="271"/>
                  </a:lnTo>
                  <a:close/>
                  <a:moveTo>
                    <a:pt x="191" y="83"/>
                  </a:moveTo>
                  <a:cubicBezTo>
                    <a:pt x="189" y="81"/>
                    <a:pt x="188" y="79"/>
                    <a:pt x="188" y="77"/>
                  </a:cubicBezTo>
                  <a:cubicBezTo>
                    <a:pt x="188" y="74"/>
                    <a:pt x="188" y="72"/>
                    <a:pt x="190" y="69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5" y="3"/>
                    <a:pt x="247" y="2"/>
                    <a:pt x="250" y="2"/>
                  </a:cubicBezTo>
                  <a:cubicBezTo>
                    <a:pt x="253" y="2"/>
                    <a:pt x="255" y="2"/>
                    <a:pt x="257" y="4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5" y="19"/>
                    <a:pt x="276" y="21"/>
                    <a:pt x="276" y="24"/>
                  </a:cubicBezTo>
                  <a:cubicBezTo>
                    <a:pt x="276" y="27"/>
                    <a:pt x="276" y="29"/>
                    <a:pt x="274" y="31"/>
                  </a:cubicBezTo>
                  <a:cubicBezTo>
                    <a:pt x="221" y="95"/>
                    <a:pt x="221" y="95"/>
                    <a:pt x="221" y="95"/>
                  </a:cubicBezTo>
                  <a:cubicBezTo>
                    <a:pt x="219" y="97"/>
                    <a:pt x="217" y="98"/>
                    <a:pt x="214" y="99"/>
                  </a:cubicBezTo>
                  <a:cubicBezTo>
                    <a:pt x="211" y="99"/>
                    <a:pt x="208" y="98"/>
                    <a:pt x="206" y="96"/>
                  </a:cubicBezTo>
                  <a:lnTo>
                    <a:pt x="191" y="83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6498706" y="964129"/>
              <a:ext cx="898525" cy="747712"/>
            </a:xfrm>
            <a:custGeom>
              <a:avLst/>
              <a:gdLst>
                <a:gd name="T0" fmla="*/ 126 w 449"/>
                <a:gd name="T1" fmla="*/ 29 h 374"/>
                <a:gd name="T2" fmla="*/ 31 w 449"/>
                <a:gd name="T3" fmla="*/ 153 h 374"/>
                <a:gd name="T4" fmla="*/ 4 w 449"/>
                <a:gd name="T5" fmla="*/ 137 h 374"/>
                <a:gd name="T6" fmla="*/ 3 w 449"/>
                <a:gd name="T7" fmla="*/ 125 h 374"/>
                <a:gd name="T8" fmla="*/ 98 w 449"/>
                <a:gd name="T9" fmla="*/ 1 h 374"/>
                <a:gd name="T10" fmla="*/ 124 w 449"/>
                <a:gd name="T11" fmla="*/ 17 h 374"/>
                <a:gd name="T12" fmla="*/ 440 w 449"/>
                <a:gd name="T13" fmla="*/ 374 h 374"/>
                <a:gd name="T14" fmla="*/ 309 w 449"/>
                <a:gd name="T15" fmla="*/ 368 h 374"/>
                <a:gd name="T16" fmla="*/ 308 w 449"/>
                <a:gd name="T17" fmla="*/ 331 h 374"/>
                <a:gd name="T18" fmla="*/ 316 w 449"/>
                <a:gd name="T19" fmla="*/ 323 h 374"/>
                <a:gd name="T20" fmla="*/ 396 w 449"/>
                <a:gd name="T21" fmla="*/ 322 h 374"/>
                <a:gd name="T22" fmla="*/ 392 w 449"/>
                <a:gd name="T23" fmla="*/ 117 h 374"/>
                <a:gd name="T24" fmla="*/ 383 w 449"/>
                <a:gd name="T25" fmla="*/ 108 h 374"/>
                <a:gd name="T26" fmla="*/ 315 w 449"/>
                <a:gd name="T27" fmla="*/ 110 h 374"/>
                <a:gd name="T28" fmla="*/ 288 w 449"/>
                <a:gd name="T29" fmla="*/ 150 h 374"/>
                <a:gd name="T30" fmla="*/ 276 w 449"/>
                <a:gd name="T31" fmla="*/ 153 h 374"/>
                <a:gd name="T32" fmla="*/ 247 w 449"/>
                <a:gd name="T33" fmla="*/ 137 h 374"/>
                <a:gd name="T34" fmla="*/ 256 w 449"/>
                <a:gd name="T35" fmla="*/ 332 h 374"/>
                <a:gd name="T36" fmla="*/ 248 w 449"/>
                <a:gd name="T37" fmla="*/ 341 h 374"/>
                <a:gd name="T38" fmla="*/ 35 w 449"/>
                <a:gd name="T39" fmla="*/ 339 h 374"/>
                <a:gd name="T40" fmla="*/ 51 w 449"/>
                <a:gd name="T41" fmla="*/ 167 h 374"/>
                <a:gd name="T42" fmla="*/ 88 w 449"/>
                <a:gd name="T43" fmla="*/ 168 h 374"/>
                <a:gd name="T44" fmla="*/ 96 w 449"/>
                <a:gd name="T45" fmla="*/ 177 h 374"/>
                <a:gd name="T46" fmla="*/ 96 w 449"/>
                <a:gd name="T47" fmla="*/ 210 h 374"/>
                <a:gd name="T48" fmla="*/ 177 w 449"/>
                <a:gd name="T49" fmla="*/ 201 h 374"/>
                <a:gd name="T50" fmla="*/ 186 w 449"/>
                <a:gd name="T51" fmla="*/ 209 h 374"/>
                <a:gd name="T52" fmla="*/ 182 w 449"/>
                <a:gd name="T53" fmla="*/ 243 h 374"/>
                <a:gd name="T54" fmla="*/ 93 w 449"/>
                <a:gd name="T55" fmla="*/ 257 h 374"/>
                <a:gd name="T56" fmla="*/ 87 w 449"/>
                <a:gd name="T57" fmla="*/ 289 h 374"/>
                <a:gd name="T58" fmla="*/ 96 w 449"/>
                <a:gd name="T59" fmla="*/ 297 h 374"/>
                <a:gd name="T60" fmla="*/ 203 w 449"/>
                <a:gd name="T61" fmla="*/ 291 h 374"/>
                <a:gd name="T62" fmla="*/ 197 w 449"/>
                <a:gd name="T63" fmla="*/ 147 h 374"/>
                <a:gd name="T64" fmla="*/ 189 w 449"/>
                <a:gd name="T65" fmla="*/ 141 h 374"/>
                <a:gd name="T66" fmla="*/ 90 w 449"/>
                <a:gd name="T67" fmla="*/ 160 h 374"/>
                <a:gd name="T68" fmla="*/ 80 w 449"/>
                <a:gd name="T69" fmla="*/ 123 h 374"/>
                <a:gd name="T70" fmla="*/ 86 w 449"/>
                <a:gd name="T71" fmla="*/ 113 h 374"/>
                <a:gd name="T72" fmla="*/ 240 w 449"/>
                <a:gd name="T73" fmla="*/ 82 h 374"/>
                <a:gd name="T74" fmla="*/ 245 w 449"/>
                <a:gd name="T75" fmla="*/ 119 h 374"/>
                <a:gd name="T76" fmla="*/ 321 w 449"/>
                <a:gd name="T77" fmla="*/ 5 h 374"/>
                <a:gd name="T78" fmla="*/ 333 w 449"/>
                <a:gd name="T79" fmla="*/ 2 h 374"/>
                <a:gd name="T80" fmla="*/ 363 w 449"/>
                <a:gd name="T81" fmla="*/ 24 h 374"/>
                <a:gd name="T82" fmla="*/ 348 w 449"/>
                <a:gd name="T83" fmla="*/ 52 h 374"/>
                <a:gd name="T84" fmla="*/ 352 w 449"/>
                <a:gd name="T85" fmla="*/ 60 h 374"/>
                <a:gd name="T86" fmla="*/ 436 w 449"/>
                <a:gd name="T87" fmla="*/ 62 h 374"/>
                <a:gd name="T88" fmla="*/ 449 w 449"/>
                <a:gd name="T89" fmla="*/ 366 h 374"/>
                <a:gd name="T90" fmla="*/ 341 w 449"/>
                <a:gd name="T91" fmla="*/ 275 h 374"/>
                <a:gd name="T92" fmla="*/ 289 w 449"/>
                <a:gd name="T93" fmla="*/ 199 h 374"/>
                <a:gd name="T94" fmla="*/ 313 w 449"/>
                <a:gd name="T95" fmla="*/ 174 h 374"/>
                <a:gd name="T96" fmla="*/ 324 w 449"/>
                <a:gd name="T97" fmla="*/ 176 h 374"/>
                <a:gd name="T98" fmla="*/ 368 w 449"/>
                <a:gd name="T99" fmla="*/ 26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9" h="374">
                  <a:moveTo>
                    <a:pt x="124" y="17"/>
                  </a:moveTo>
                  <a:cubicBezTo>
                    <a:pt x="128" y="21"/>
                    <a:pt x="129" y="25"/>
                    <a:pt x="126" y="29"/>
                  </a:cubicBezTo>
                  <a:cubicBezTo>
                    <a:pt x="37" y="150"/>
                    <a:pt x="37" y="150"/>
                    <a:pt x="37" y="150"/>
                  </a:cubicBezTo>
                  <a:cubicBezTo>
                    <a:pt x="35" y="152"/>
                    <a:pt x="33" y="153"/>
                    <a:pt x="31" y="153"/>
                  </a:cubicBezTo>
                  <a:cubicBezTo>
                    <a:pt x="29" y="154"/>
                    <a:pt x="27" y="153"/>
                    <a:pt x="25" y="152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3" y="135"/>
                    <a:pt x="1" y="133"/>
                    <a:pt x="1" y="131"/>
                  </a:cubicBezTo>
                  <a:cubicBezTo>
                    <a:pt x="0" y="129"/>
                    <a:pt x="1" y="127"/>
                    <a:pt x="3" y="125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3" y="2"/>
                    <a:pt x="95" y="1"/>
                    <a:pt x="98" y="1"/>
                  </a:cubicBezTo>
                  <a:cubicBezTo>
                    <a:pt x="100" y="0"/>
                    <a:pt x="102" y="1"/>
                    <a:pt x="104" y="3"/>
                  </a:cubicBezTo>
                  <a:lnTo>
                    <a:pt x="124" y="17"/>
                  </a:lnTo>
                  <a:close/>
                  <a:moveTo>
                    <a:pt x="449" y="366"/>
                  </a:moveTo>
                  <a:cubicBezTo>
                    <a:pt x="449" y="372"/>
                    <a:pt x="446" y="374"/>
                    <a:pt x="440" y="374"/>
                  </a:cubicBezTo>
                  <a:cubicBezTo>
                    <a:pt x="315" y="371"/>
                    <a:pt x="315" y="371"/>
                    <a:pt x="315" y="371"/>
                  </a:cubicBezTo>
                  <a:cubicBezTo>
                    <a:pt x="313" y="371"/>
                    <a:pt x="311" y="370"/>
                    <a:pt x="309" y="368"/>
                  </a:cubicBezTo>
                  <a:cubicBezTo>
                    <a:pt x="307" y="367"/>
                    <a:pt x="307" y="365"/>
                    <a:pt x="307" y="362"/>
                  </a:cubicBezTo>
                  <a:cubicBezTo>
                    <a:pt x="308" y="331"/>
                    <a:pt x="308" y="331"/>
                    <a:pt x="308" y="331"/>
                  </a:cubicBezTo>
                  <a:cubicBezTo>
                    <a:pt x="308" y="328"/>
                    <a:pt x="308" y="326"/>
                    <a:pt x="310" y="325"/>
                  </a:cubicBezTo>
                  <a:cubicBezTo>
                    <a:pt x="312" y="323"/>
                    <a:pt x="314" y="323"/>
                    <a:pt x="316" y="323"/>
                  </a:cubicBezTo>
                  <a:cubicBezTo>
                    <a:pt x="390" y="325"/>
                    <a:pt x="390" y="325"/>
                    <a:pt x="390" y="325"/>
                  </a:cubicBezTo>
                  <a:cubicBezTo>
                    <a:pt x="393" y="325"/>
                    <a:pt x="395" y="324"/>
                    <a:pt x="396" y="322"/>
                  </a:cubicBezTo>
                  <a:cubicBezTo>
                    <a:pt x="398" y="321"/>
                    <a:pt x="399" y="319"/>
                    <a:pt x="398" y="317"/>
                  </a:cubicBezTo>
                  <a:cubicBezTo>
                    <a:pt x="392" y="117"/>
                    <a:pt x="392" y="117"/>
                    <a:pt x="392" y="117"/>
                  </a:cubicBezTo>
                  <a:cubicBezTo>
                    <a:pt x="392" y="114"/>
                    <a:pt x="391" y="112"/>
                    <a:pt x="389" y="111"/>
                  </a:cubicBezTo>
                  <a:cubicBezTo>
                    <a:pt x="388" y="109"/>
                    <a:pt x="386" y="108"/>
                    <a:pt x="383" y="108"/>
                  </a:cubicBezTo>
                  <a:cubicBezTo>
                    <a:pt x="322" y="108"/>
                    <a:pt x="322" y="108"/>
                    <a:pt x="322" y="108"/>
                  </a:cubicBezTo>
                  <a:cubicBezTo>
                    <a:pt x="320" y="108"/>
                    <a:pt x="317" y="109"/>
                    <a:pt x="315" y="110"/>
                  </a:cubicBezTo>
                  <a:cubicBezTo>
                    <a:pt x="312" y="112"/>
                    <a:pt x="310" y="113"/>
                    <a:pt x="309" y="115"/>
                  </a:cubicBezTo>
                  <a:cubicBezTo>
                    <a:pt x="288" y="150"/>
                    <a:pt x="288" y="150"/>
                    <a:pt x="288" y="150"/>
                  </a:cubicBezTo>
                  <a:cubicBezTo>
                    <a:pt x="286" y="152"/>
                    <a:pt x="285" y="153"/>
                    <a:pt x="282" y="154"/>
                  </a:cubicBezTo>
                  <a:cubicBezTo>
                    <a:pt x="280" y="154"/>
                    <a:pt x="278" y="154"/>
                    <a:pt x="276" y="153"/>
                  </a:cubicBezTo>
                  <a:cubicBezTo>
                    <a:pt x="252" y="138"/>
                    <a:pt x="252" y="138"/>
                    <a:pt x="252" y="138"/>
                  </a:cubicBezTo>
                  <a:cubicBezTo>
                    <a:pt x="250" y="137"/>
                    <a:pt x="249" y="136"/>
                    <a:pt x="247" y="137"/>
                  </a:cubicBezTo>
                  <a:cubicBezTo>
                    <a:pt x="246" y="138"/>
                    <a:pt x="245" y="139"/>
                    <a:pt x="246" y="142"/>
                  </a:cubicBezTo>
                  <a:cubicBezTo>
                    <a:pt x="256" y="332"/>
                    <a:pt x="256" y="332"/>
                    <a:pt x="256" y="332"/>
                  </a:cubicBezTo>
                  <a:cubicBezTo>
                    <a:pt x="256" y="334"/>
                    <a:pt x="256" y="337"/>
                    <a:pt x="254" y="338"/>
                  </a:cubicBezTo>
                  <a:cubicBezTo>
                    <a:pt x="253" y="340"/>
                    <a:pt x="250" y="341"/>
                    <a:pt x="248" y="341"/>
                  </a:cubicBezTo>
                  <a:cubicBezTo>
                    <a:pt x="43" y="347"/>
                    <a:pt x="43" y="347"/>
                    <a:pt x="43" y="347"/>
                  </a:cubicBezTo>
                  <a:cubicBezTo>
                    <a:pt x="38" y="347"/>
                    <a:pt x="35" y="344"/>
                    <a:pt x="35" y="339"/>
                  </a:cubicBezTo>
                  <a:cubicBezTo>
                    <a:pt x="48" y="174"/>
                    <a:pt x="48" y="174"/>
                    <a:pt x="48" y="174"/>
                  </a:cubicBezTo>
                  <a:cubicBezTo>
                    <a:pt x="48" y="171"/>
                    <a:pt x="49" y="169"/>
                    <a:pt x="51" y="167"/>
                  </a:cubicBezTo>
                  <a:cubicBezTo>
                    <a:pt x="53" y="166"/>
                    <a:pt x="55" y="165"/>
                    <a:pt x="57" y="165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91" y="168"/>
                    <a:pt x="93" y="169"/>
                    <a:pt x="94" y="171"/>
                  </a:cubicBezTo>
                  <a:cubicBezTo>
                    <a:pt x="96" y="173"/>
                    <a:pt x="96" y="175"/>
                    <a:pt x="96" y="177"/>
                  </a:cubicBezTo>
                  <a:cubicBezTo>
                    <a:pt x="94" y="203"/>
                    <a:pt x="94" y="203"/>
                    <a:pt x="94" y="203"/>
                  </a:cubicBezTo>
                  <a:cubicBezTo>
                    <a:pt x="94" y="206"/>
                    <a:pt x="94" y="208"/>
                    <a:pt x="96" y="210"/>
                  </a:cubicBezTo>
                  <a:cubicBezTo>
                    <a:pt x="97" y="211"/>
                    <a:pt x="99" y="211"/>
                    <a:pt x="102" y="211"/>
                  </a:cubicBezTo>
                  <a:cubicBezTo>
                    <a:pt x="177" y="201"/>
                    <a:pt x="177" y="201"/>
                    <a:pt x="177" y="201"/>
                  </a:cubicBezTo>
                  <a:cubicBezTo>
                    <a:pt x="179" y="201"/>
                    <a:pt x="181" y="201"/>
                    <a:pt x="183" y="203"/>
                  </a:cubicBezTo>
                  <a:cubicBezTo>
                    <a:pt x="184" y="204"/>
                    <a:pt x="186" y="206"/>
                    <a:pt x="186" y="209"/>
                  </a:cubicBezTo>
                  <a:cubicBezTo>
                    <a:pt x="189" y="233"/>
                    <a:pt x="189" y="233"/>
                    <a:pt x="189" y="233"/>
                  </a:cubicBezTo>
                  <a:cubicBezTo>
                    <a:pt x="190" y="239"/>
                    <a:pt x="188" y="242"/>
                    <a:pt x="182" y="243"/>
                  </a:cubicBezTo>
                  <a:cubicBezTo>
                    <a:pt x="99" y="254"/>
                    <a:pt x="99" y="254"/>
                    <a:pt x="99" y="254"/>
                  </a:cubicBezTo>
                  <a:cubicBezTo>
                    <a:pt x="96" y="254"/>
                    <a:pt x="94" y="256"/>
                    <a:pt x="93" y="257"/>
                  </a:cubicBezTo>
                  <a:cubicBezTo>
                    <a:pt x="91" y="259"/>
                    <a:pt x="90" y="261"/>
                    <a:pt x="89" y="264"/>
                  </a:cubicBezTo>
                  <a:cubicBezTo>
                    <a:pt x="87" y="289"/>
                    <a:pt x="87" y="289"/>
                    <a:pt x="87" y="289"/>
                  </a:cubicBezTo>
                  <a:cubicBezTo>
                    <a:pt x="87" y="291"/>
                    <a:pt x="88" y="293"/>
                    <a:pt x="90" y="295"/>
                  </a:cubicBezTo>
                  <a:cubicBezTo>
                    <a:pt x="91" y="296"/>
                    <a:pt x="93" y="297"/>
                    <a:pt x="96" y="297"/>
                  </a:cubicBezTo>
                  <a:cubicBezTo>
                    <a:pt x="197" y="294"/>
                    <a:pt x="197" y="294"/>
                    <a:pt x="197" y="294"/>
                  </a:cubicBezTo>
                  <a:cubicBezTo>
                    <a:pt x="199" y="294"/>
                    <a:pt x="201" y="293"/>
                    <a:pt x="203" y="291"/>
                  </a:cubicBezTo>
                  <a:cubicBezTo>
                    <a:pt x="204" y="289"/>
                    <a:pt x="205" y="287"/>
                    <a:pt x="205" y="285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97" y="145"/>
                    <a:pt x="197" y="143"/>
                    <a:pt x="195" y="142"/>
                  </a:cubicBezTo>
                  <a:cubicBezTo>
                    <a:pt x="193" y="140"/>
                    <a:pt x="191" y="140"/>
                    <a:pt x="189" y="141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4" y="161"/>
                    <a:pt x="92" y="161"/>
                    <a:pt x="90" y="160"/>
                  </a:cubicBezTo>
                  <a:cubicBezTo>
                    <a:pt x="88" y="158"/>
                    <a:pt x="87" y="157"/>
                    <a:pt x="86" y="154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79" y="121"/>
                    <a:pt x="79" y="119"/>
                    <a:pt x="81" y="117"/>
                  </a:cubicBezTo>
                  <a:cubicBezTo>
                    <a:pt x="82" y="115"/>
                    <a:pt x="84" y="114"/>
                    <a:pt x="86" y="113"/>
                  </a:cubicBezTo>
                  <a:cubicBezTo>
                    <a:pt x="234" y="81"/>
                    <a:pt x="234" y="81"/>
                    <a:pt x="234" y="81"/>
                  </a:cubicBezTo>
                  <a:cubicBezTo>
                    <a:pt x="236" y="81"/>
                    <a:pt x="238" y="81"/>
                    <a:pt x="240" y="82"/>
                  </a:cubicBezTo>
                  <a:cubicBezTo>
                    <a:pt x="242" y="84"/>
                    <a:pt x="243" y="86"/>
                    <a:pt x="243" y="88"/>
                  </a:cubicBezTo>
                  <a:cubicBezTo>
                    <a:pt x="245" y="119"/>
                    <a:pt x="245" y="119"/>
                    <a:pt x="245" y="119"/>
                  </a:cubicBezTo>
                  <a:cubicBezTo>
                    <a:pt x="245" y="125"/>
                    <a:pt x="246" y="125"/>
                    <a:pt x="249" y="120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3" y="3"/>
                    <a:pt x="324" y="1"/>
                    <a:pt x="327" y="1"/>
                  </a:cubicBezTo>
                  <a:cubicBezTo>
                    <a:pt x="329" y="0"/>
                    <a:pt x="331" y="0"/>
                    <a:pt x="333" y="2"/>
                  </a:cubicBezTo>
                  <a:cubicBezTo>
                    <a:pt x="359" y="18"/>
                    <a:pt x="359" y="18"/>
                    <a:pt x="359" y="18"/>
                  </a:cubicBezTo>
                  <a:cubicBezTo>
                    <a:pt x="361" y="20"/>
                    <a:pt x="363" y="21"/>
                    <a:pt x="363" y="24"/>
                  </a:cubicBezTo>
                  <a:cubicBezTo>
                    <a:pt x="364" y="26"/>
                    <a:pt x="364" y="28"/>
                    <a:pt x="362" y="30"/>
                  </a:cubicBezTo>
                  <a:cubicBezTo>
                    <a:pt x="348" y="52"/>
                    <a:pt x="348" y="52"/>
                    <a:pt x="348" y="52"/>
                  </a:cubicBezTo>
                  <a:cubicBezTo>
                    <a:pt x="347" y="54"/>
                    <a:pt x="347" y="56"/>
                    <a:pt x="347" y="58"/>
                  </a:cubicBezTo>
                  <a:cubicBezTo>
                    <a:pt x="348" y="59"/>
                    <a:pt x="350" y="60"/>
                    <a:pt x="352" y="60"/>
                  </a:cubicBezTo>
                  <a:cubicBezTo>
                    <a:pt x="430" y="60"/>
                    <a:pt x="430" y="60"/>
                    <a:pt x="430" y="60"/>
                  </a:cubicBezTo>
                  <a:cubicBezTo>
                    <a:pt x="432" y="60"/>
                    <a:pt x="434" y="61"/>
                    <a:pt x="436" y="62"/>
                  </a:cubicBezTo>
                  <a:cubicBezTo>
                    <a:pt x="438" y="64"/>
                    <a:pt x="438" y="66"/>
                    <a:pt x="438" y="69"/>
                  </a:cubicBezTo>
                  <a:lnTo>
                    <a:pt x="449" y="366"/>
                  </a:lnTo>
                  <a:close/>
                  <a:moveTo>
                    <a:pt x="347" y="273"/>
                  </a:moveTo>
                  <a:cubicBezTo>
                    <a:pt x="345" y="275"/>
                    <a:pt x="343" y="275"/>
                    <a:pt x="341" y="275"/>
                  </a:cubicBezTo>
                  <a:cubicBezTo>
                    <a:pt x="338" y="274"/>
                    <a:pt x="336" y="273"/>
                    <a:pt x="335" y="271"/>
                  </a:cubicBezTo>
                  <a:cubicBezTo>
                    <a:pt x="289" y="199"/>
                    <a:pt x="289" y="199"/>
                    <a:pt x="289" y="199"/>
                  </a:cubicBezTo>
                  <a:cubicBezTo>
                    <a:pt x="286" y="194"/>
                    <a:pt x="287" y="190"/>
                    <a:pt x="291" y="187"/>
                  </a:cubicBezTo>
                  <a:cubicBezTo>
                    <a:pt x="313" y="174"/>
                    <a:pt x="313" y="174"/>
                    <a:pt x="313" y="174"/>
                  </a:cubicBezTo>
                  <a:cubicBezTo>
                    <a:pt x="314" y="172"/>
                    <a:pt x="316" y="172"/>
                    <a:pt x="319" y="172"/>
                  </a:cubicBezTo>
                  <a:cubicBezTo>
                    <a:pt x="321" y="173"/>
                    <a:pt x="323" y="174"/>
                    <a:pt x="324" y="176"/>
                  </a:cubicBezTo>
                  <a:cubicBezTo>
                    <a:pt x="370" y="248"/>
                    <a:pt x="370" y="248"/>
                    <a:pt x="370" y="248"/>
                  </a:cubicBezTo>
                  <a:cubicBezTo>
                    <a:pt x="374" y="253"/>
                    <a:pt x="373" y="257"/>
                    <a:pt x="368" y="260"/>
                  </a:cubicBezTo>
                  <a:lnTo>
                    <a:pt x="347" y="273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7334266" y="839512"/>
              <a:ext cx="1355725" cy="1293812"/>
            </a:xfrm>
            <a:custGeom>
              <a:avLst/>
              <a:gdLst>
                <a:gd name="T0" fmla="*/ 289 w 677"/>
                <a:gd name="T1" fmla="*/ 616 h 647"/>
                <a:gd name="T2" fmla="*/ 0 w 677"/>
                <a:gd name="T3" fmla="*/ 609 h 647"/>
                <a:gd name="T4" fmla="*/ 18 w 677"/>
                <a:gd name="T5" fmla="*/ 583 h 647"/>
                <a:gd name="T6" fmla="*/ 47 w 677"/>
                <a:gd name="T7" fmla="*/ 562 h 647"/>
                <a:gd name="T8" fmla="*/ 101 w 677"/>
                <a:gd name="T9" fmla="*/ 302 h 647"/>
                <a:gd name="T10" fmla="*/ 146 w 677"/>
                <a:gd name="T11" fmla="*/ 328 h 647"/>
                <a:gd name="T12" fmla="*/ 133 w 677"/>
                <a:gd name="T13" fmla="*/ 578 h 647"/>
                <a:gd name="T14" fmla="*/ 175 w 677"/>
                <a:gd name="T15" fmla="*/ 556 h 647"/>
                <a:gd name="T16" fmla="*/ 196 w 677"/>
                <a:gd name="T17" fmla="*/ 244 h 647"/>
                <a:gd name="T18" fmla="*/ 111 w 677"/>
                <a:gd name="T19" fmla="*/ 233 h 647"/>
                <a:gd name="T20" fmla="*/ 110 w 677"/>
                <a:gd name="T21" fmla="*/ 214 h 647"/>
                <a:gd name="T22" fmla="*/ 131 w 677"/>
                <a:gd name="T23" fmla="*/ 5 h 647"/>
                <a:gd name="T24" fmla="*/ 166 w 677"/>
                <a:gd name="T25" fmla="*/ 0 h 647"/>
                <a:gd name="T26" fmla="*/ 299 w 677"/>
                <a:gd name="T27" fmla="*/ 17 h 647"/>
                <a:gd name="T28" fmla="*/ 335 w 677"/>
                <a:gd name="T29" fmla="*/ 22 h 647"/>
                <a:gd name="T30" fmla="*/ 333 w 677"/>
                <a:gd name="T31" fmla="*/ 228 h 647"/>
                <a:gd name="T32" fmla="*/ 297 w 677"/>
                <a:gd name="T33" fmla="*/ 245 h 647"/>
                <a:gd name="T34" fmla="*/ 282 w 677"/>
                <a:gd name="T35" fmla="*/ 264 h 647"/>
                <a:gd name="T36" fmla="*/ 282 w 677"/>
                <a:gd name="T37" fmla="*/ 415 h 647"/>
                <a:gd name="T38" fmla="*/ 314 w 677"/>
                <a:gd name="T39" fmla="*/ 431 h 647"/>
                <a:gd name="T40" fmla="*/ 277 w 677"/>
                <a:gd name="T41" fmla="*/ 449 h 647"/>
                <a:gd name="T42" fmla="*/ 243 w 677"/>
                <a:gd name="T43" fmla="*/ 553 h 647"/>
                <a:gd name="T44" fmla="*/ 285 w 677"/>
                <a:gd name="T45" fmla="*/ 571 h 647"/>
                <a:gd name="T46" fmla="*/ 307 w 677"/>
                <a:gd name="T47" fmla="*/ 596 h 647"/>
                <a:gd name="T48" fmla="*/ 270 w 677"/>
                <a:gd name="T49" fmla="*/ 180 h 647"/>
                <a:gd name="T50" fmla="*/ 264 w 677"/>
                <a:gd name="T51" fmla="*/ 47 h 647"/>
                <a:gd name="T52" fmla="*/ 189 w 677"/>
                <a:gd name="T53" fmla="*/ 58 h 647"/>
                <a:gd name="T54" fmla="*/ 199 w 677"/>
                <a:gd name="T55" fmla="*/ 200 h 647"/>
                <a:gd name="T56" fmla="*/ 676 w 677"/>
                <a:gd name="T57" fmla="*/ 400 h 647"/>
                <a:gd name="T58" fmla="*/ 648 w 677"/>
                <a:gd name="T59" fmla="*/ 434 h 647"/>
                <a:gd name="T60" fmla="*/ 495 w 677"/>
                <a:gd name="T61" fmla="*/ 319 h 647"/>
                <a:gd name="T62" fmla="*/ 345 w 677"/>
                <a:gd name="T63" fmla="*/ 436 h 647"/>
                <a:gd name="T64" fmla="*/ 323 w 677"/>
                <a:gd name="T65" fmla="*/ 411 h 647"/>
                <a:gd name="T66" fmla="*/ 452 w 677"/>
                <a:gd name="T67" fmla="*/ 283 h 647"/>
                <a:gd name="T68" fmla="*/ 408 w 677"/>
                <a:gd name="T69" fmla="*/ 241 h 647"/>
                <a:gd name="T70" fmla="*/ 378 w 677"/>
                <a:gd name="T71" fmla="*/ 240 h 647"/>
                <a:gd name="T72" fmla="*/ 348 w 677"/>
                <a:gd name="T73" fmla="*/ 199 h 647"/>
                <a:gd name="T74" fmla="*/ 476 w 677"/>
                <a:gd name="T75" fmla="*/ 26 h 647"/>
                <a:gd name="T76" fmla="*/ 506 w 677"/>
                <a:gd name="T77" fmla="*/ 68 h 647"/>
                <a:gd name="T78" fmla="*/ 509 w 677"/>
                <a:gd name="T79" fmla="*/ 98 h 647"/>
                <a:gd name="T80" fmla="*/ 670 w 677"/>
                <a:gd name="T81" fmla="*/ 133 h 647"/>
                <a:gd name="T82" fmla="*/ 669 w 677"/>
                <a:gd name="T83" fmla="*/ 158 h 647"/>
                <a:gd name="T84" fmla="*/ 547 w 677"/>
                <a:gd name="T85" fmla="*/ 274 h 647"/>
                <a:gd name="T86" fmla="*/ 613 w 677"/>
                <a:gd name="T87" fmla="*/ 432 h 647"/>
                <a:gd name="T88" fmla="*/ 591 w 677"/>
                <a:gd name="T89" fmla="*/ 630 h 647"/>
                <a:gd name="T90" fmla="*/ 573 w 677"/>
                <a:gd name="T91" fmla="*/ 645 h 647"/>
                <a:gd name="T92" fmla="*/ 558 w 677"/>
                <a:gd name="T93" fmla="*/ 644 h 647"/>
                <a:gd name="T94" fmla="*/ 404 w 677"/>
                <a:gd name="T95" fmla="*/ 636 h 647"/>
                <a:gd name="T96" fmla="*/ 378 w 677"/>
                <a:gd name="T97" fmla="*/ 614 h 647"/>
                <a:gd name="T98" fmla="*/ 403 w 677"/>
                <a:gd name="T99" fmla="*/ 417 h 647"/>
                <a:gd name="T100" fmla="*/ 445 w 677"/>
                <a:gd name="T101" fmla="*/ 418 h 647"/>
                <a:gd name="T102" fmla="*/ 570 w 677"/>
                <a:gd name="T103" fmla="*/ 425 h 647"/>
                <a:gd name="T104" fmla="*/ 585 w 677"/>
                <a:gd name="T105" fmla="*/ 426 h 647"/>
                <a:gd name="T106" fmla="*/ 605 w 677"/>
                <a:gd name="T107" fmla="*/ 431 h 647"/>
                <a:gd name="T108" fmla="*/ 605 w 677"/>
                <a:gd name="T109" fmla="*/ 149 h 647"/>
                <a:gd name="T110" fmla="*/ 473 w 677"/>
                <a:gd name="T111" fmla="*/ 133 h 647"/>
                <a:gd name="T112" fmla="*/ 442 w 677"/>
                <a:gd name="T113" fmla="*/ 185 h 647"/>
                <a:gd name="T114" fmla="*/ 503 w 677"/>
                <a:gd name="T115" fmla="*/ 236 h 647"/>
                <a:gd name="T116" fmla="*/ 558 w 677"/>
                <a:gd name="T117" fmla="*/ 479 h 647"/>
                <a:gd name="T118" fmla="*/ 459 w 677"/>
                <a:gd name="T119" fmla="*/ 453 h 647"/>
                <a:gd name="T120" fmla="*/ 435 w 677"/>
                <a:gd name="T121" fmla="*/ 584 h 647"/>
                <a:gd name="T122" fmla="*/ 509 w 677"/>
                <a:gd name="T123" fmla="*/ 609 h 647"/>
                <a:gd name="T124" fmla="*/ 558 w 677"/>
                <a:gd name="T125" fmla="*/ 479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7" h="647">
                  <a:moveTo>
                    <a:pt x="307" y="596"/>
                  </a:moveTo>
                  <a:cubicBezTo>
                    <a:pt x="307" y="601"/>
                    <a:pt x="306" y="606"/>
                    <a:pt x="302" y="610"/>
                  </a:cubicBezTo>
                  <a:cubicBezTo>
                    <a:pt x="299" y="614"/>
                    <a:pt x="294" y="616"/>
                    <a:pt x="289" y="616"/>
                  </a:cubicBezTo>
                  <a:cubicBezTo>
                    <a:pt x="21" y="628"/>
                    <a:pt x="21" y="628"/>
                    <a:pt x="21" y="628"/>
                  </a:cubicBezTo>
                  <a:cubicBezTo>
                    <a:pt x="15" y="628"/>
                    <a:pt x="10" y="626"/>
                    <a:pt x="6" y="623"/>
                  </a:cubicBezTo>
                  <a:cubicBezTo>
                    <a:pt x="2" y="619"/>
                    <a:pt x="0" y="614"/>
                    <a:pt x="0" y="609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598"/>
                    <a:pt x="2" y="593"/>
                    <a:pt x="6" y="589"/>
                  </a:cubicBezTo>
                  <a:cubicBezTo>
                    <a:pt x="9" y="585"/>
                    <a:pt x="13" y="583"/>
                    <a:pt x="18" y="583"/>
                  </a:cubicBezTo>
                  <a:cubicBezTo>
                    <a:pt x="24" y="583"/>
                    <a:pt x="24" y="583"/>
                    <a:pt x="24" y="583"/>
                  </a:cubicBezTo>
                  <a:cubicBezTo>
                    <a:pt x="29" y="583"/>
                    <a:pt x="34" y="581"/>
                    <a:pt x="39" y="576"/>
                  </a:cubicBezTo>
                  <a:cubicBezTo>
                    <a:pt x="43" y="572"/>
                    <a:pt x="46" y="567"/>
                    <a:pt x="47" y="562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80" y="314"/>
                    <a:pt x="82" y="310"/>
                    <a:pt x="87" y="306"/>
                  </a:cubicBezTo>
                  <a:cubicBezTo>
                    <a:pt x="91" y="303"/>
                    <a:pt x="96" y="301"/>
                    <a:pt x="101" y="302"/>
                  </a:cubicBezTo>
                  <a:cubicBezTo>
                    <a:pt x="129" y="306"/>
                    <a:pt x="129" y="306"/>
                    <a:pt x="129" y="306"/>
                  </a:cubicBezTo>
                  <a:cubicBezTo>
                    <a:pt x="134" y="307"/>
                    <a:pt x="139" y="309"/>
                    <a:pt x="142" y="314"/>
                  </a:cubicBezTo>
                  <a:cubicBezTo>
                    <a:pt x="145" y="318"/>
                    <a:pt x="147" y="323"/>
                    <a:pt x="146" y="328"/>
                  </a:cubicBezTo>
                  <a:cubicBezTo>
                    <a:pt x="115" y="559"/>
                    <a:pt x="115" y="559"/>
                    <a:pt x="115" y="559"/>
                  </a:cubicBezTo>
                  <a:cubicBezTo>
                    <a:pt x="114" y="565"/>
                    <a:pt x="115" y="569"/>
                    <a:pt x="119" y="573"/>
                  </a:cubicBezTo>
                  <a:cubicBezTo>
                    <a:pt x="122" y="577"/>
                    <a:pt x="126" y="579"/>
                    <a:pt x="133" y="578"/>
                  </a:cubicBezTo>
                  <a:cubicBezTo>
                    <a:pt x="152" y="578"/>
                    <a:pt x="152" y="578"/>
                    <a:pt x="152" y="578"/>
                  </a:cubicBezTo>
                  <a:cubicBezTo>
                    <a:pt x="159" y="577"/>
                    <a:pt x="164" y="575"/>
                    <a:pt x="168" y="571"/>
                  </a:cubicBezTo>
                  <a:cubicBezTo>
                    <a:pt x="172" y="567"/>
                    <a:pt x="174" y="562"/>
                    <a:pt x="175" y="556"/>
                  </a:cubicBezTo>
                  <a:cubicBezTo>
                    <a:pt x="213" y="265"/>
                    <a:pt x="213" y="265"/>
                    <a:pt x="213" y="265"/>
                  </a:cubicBezTo>
                  <a:cubicBezTo>
                    <a:pt x="214" y="260"/>
                    <a:pt x="213" y="255"/>
                    <a:pt x="210" y="251"/>
                  </a:cubicBezTo>
                  <a:cubicBezTo>
                    <a:pt x="207" y="247"/>
                    <a:pt x="202" y="245"/>
                    <a:pt x="196" y="244"/>
                  </a:cubicBezTo>
                  <a:cubicBezTo>
                    <a:pt x="131" y="247"/>
                    <a:pt x="131" y="247"/>
                    <a:pt x="131" y="247"/>
                  </a:cubicBezTo>
                  <a:cubicBezTo>
                    <a:pt x="125" y="246"/>
                    <a:pt x="121" y="245"/>
                    <a:pt x="117" y="242"/>
                  </a:cubicBezTo>
                  <a:cubicBezTo>
                    <a:pt x="113" y="240"/>
                    <a:pt x="111" y="237"/>
                    <a:pt x="111" y="233"/>
                  </a:cubicBezTo>
                  <a:cubicBezTo>
                    <a:pt x="111" y="229"/>
                    <a:pt x="111" y="225"/>
                    <a:pt x="111" y="223"/>
                  </a:cubicBezTo>
                  <a:cubicBezTo>
                    <a:pt x="111" y="220"/>
                    <a:pt x="111" y="219"/>
                    <a:pt x="111" y="220"/>
                  </a:cubicBezTo>
                  <a:cubicBezTo>
                    <a:pt x="110" y="220"/>
                    <a:pt x="109" y="218"/>
                    <a:pt x="110" y="214"/>
                  </a:cubicBezTo>
                  <a:cubicBezTo>
                    <a:pt x="110" y="210"/>
                    <a:pt x="111" y="206"/>
                    <a:pt x="111" y="201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5" y="13"/>
                    <a:pt x="127" y="8"/>
                    <a:pt x="131" y="5"/>
                  </a:cubicBezTo>
                  <a:cubicBezTo>
                    <a:pt x="135" y="3"/>
                    <a:pt x="140" y="1"/>
                    <a:pt x="146" y="1"/>
                  </a:cubicBezTo>
                  <a:cubicBezTo>
                    <a:pt x="152" y="1"/>
                    <a:pt x="157" y="1"/>
                    <a:pt x="160" y="1"/>
                  </a:cubicBezTo>
                  <a:cubicBezTo>
                    <a:pt x="164" y="1"/>
                    <a:pt x="166" y="1"/>
                    <a:pt x="166" y="0"/>
                  </a:cubicBezTo>
                  <a:cubicBezTo>
                    <a:pt x="174" y="1"/>
                    <a:pt x="180" y="1"/>
                    <a:pt x="186" y="2"/>
                  </a:cubicBezTo>
                  <a:cubicBezTo>
                    <a:pt x="280" y="15"/>
                    <a:pt x="280" y="15"/>
                    <a:pt x="280" y="15"/>
                  </a:cubicBezTo>
                  <a:cubicBezTo>
                    <a:pt x="299" y="17"/>
                    <a:pt x="299" y="17"/>
                    <a:pt x="299" y="17"/>
                  </a:cubicBezTo>
                  <a:cubicBezTo>
                    <a:pt x="299" y="18"/>
                    <a:pt x="301" y="18"/>
                    <a:pt x="305" y="19"/>
                  </a:cubicBezTo>
                  <a:cubicBezTo>
                    <a:pt x="308" y="19"/>
                    <a:pt x="313" y="19"/>
                    <a:pt x="319" y="20"/>
                  </a:cubicBezTo>
                  <a:cubicBezTo>
                    <a:pt x="335" y="22"/>
                    <a:pt x="335" y="22"/>
                    <a:pt x="335" y="22"/>
                  </a:cubicBezTo>
                  <a:cubicBezTo>
                    <a:pt x="341" y="22"/>
                    <a:pt x="345" y="24"/>
                    <a:pt x="348" y="29"/>
                  </a:cubicBezTo>
                  <a:cubicBezTo>
                    <a:pt x="352" y="33"/>
                    <a:pt x="353" y="38"/>
                    <a:pt x="352" y="44"/>
                  </a:cubicBezTo>
                  <a:cubicBezTo>
                    <a:pt x="333" y="228"/>
                    <a:pt x="333" y="228"/>
                    <a:pt x="333" y="228"/>
                  </a:cubicBezTo>
                  <a:cubicBezTo>
                    <a:pt x="333" y="234"/>
                    <a:pt x="331" y="239"/>
                    <a:pt x="326" y="242"/>
                  </a:cubicBezTo>
                  <a:cubicBezTo>
                    <a:pt x="322" y="245"/>
                    <a:pt x="317" y="247"/>
                    <a:pt x="312" y="246"/>
                  </a:cubicBezTo>
                  <a:cubicBezTo>
                    <a:pt x="306" y="245"/>
                    <a:pt x="301" y="245"/>
                    <a:pt x="297" y="245"/>
                  </a:cubicBezTo>
                  <a:cubicBezTo>
                    <a:pt x="292" y="244"/>
                    <a:pt x="290" y="244"/>
                    <a:pt x="289" y="244"/>
                  </a:cubicBezTo>
                  <a:cubicBezTo>
                    <a:pt x="287" y="244"/>
                    <a:pt x="286" y="246"/>
                    <a:pt x="285" y="249"/>
                  </a:cubicBezTo>
                  <a:cubicBezTo>
                    <a:pt x="283" y="253"/>
                    <a:pt x="282" y="258"/>
                    <a:pt x="282" y="264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3" y="402"/>
                    <a:pt x="265" y="406"/>
                    <a:pt x="268" y="410"/>
                  </a:cubicBezTo>
                  <a:cubicBezTo>
                    <a:pt x="272" y="414"/>
                    <a:pt x="277" y="416"/>
                    <a:pt x="282" y="415"/>
                  </a:cubicBezTo>
                  <a:cubicBezTo>
                    <a:pt x="293" y="415"/>
                    <a:pt x="293" y="415"/>
                    <a:pt x="293" y="415"/>
                  </a:cubicBezTo>
                  <a:cubicBezTo>
                    <a:pt x="299" y="414"/>
                    <a:pt x="304" y="416"/>
                    <a:pt x="308" y="419"/>
                  </a:cubicBezTo>
                  <a:cubicBezTo>
                    <a:pt x="312" y="422"/>
                    <a:pt x="314" y="426"/>
                    <a:pt x="314" y="431"/>
                  </a:cubicBezTo>
                  <a:cubicBezTo>
                    <a:pt x="314" y="436"/>
                    <a:pt x="312" y="440"/>
                    <a:pt x="309" y="443"/>
                  </a:cubicBezTo>
                  <a:cubicBezTo>
                    <a:pt x="305" y="447"/>
                    <a:pt x="301" y="448"/>
                    <a:pt x="295" y="448"/>
                  </a:cubicBezTo>
                  <a:cubicBezTo>
                    <a:pt x="277" y="449"/>
                    <a:pt x="277" y="449"/>
                    <a:pt x="277" y="449"/>
                  </a:cubicBezTo>
                  <a:cubicBezTo>
                    <a:pt x="272" y="449"/>
                    <a:pt x="267" y="451"/>
                    <a:pt x="262" y="456"/>
                  </a:cubicBezTo>
                  <a:cubicBezTo>
                    <a:pt x="258" y="460"/>
                    <a:pt x="255" y="465"/>
                    <a:pt x="254" y="470"/>
                  </a:cubicBezTo>
                  <a:cubicBezTo>
                    <a:pt x="243" y="553"/>
                    <a:pt x="243" y="553"/>
                    <a:pt x="243" y="553"/>
                  </a:cubicBezTo>
                  <a:cubicBezTo>
                    <a:pt x="242" y="559"/>
                    <a:pt x="244" y="564"/>
                    <a:pt x="247" y="568"/>
                  </a:cubicBezTo>
                  <a:cubicBezTo>
                    <a:pt x="251" y="572"/>
                    <a:pt x="255" y="573"/>
                    <a:pt x="260" y="572"/>
                  </a:cubicBezTo>
                  <a:cubicBezTo>
                    <a:pt x="285" y="571"/>
                    <a:pt x="285" y="571"/>
                    <a:pt x="285" y="571"/>
                  </a:cubicBezTo>
                  <a:cubicBezTo>
                    <a:pt x="291" y="571"/>
                    <a:pt x="297" y="573"/>
                    <a:pt x="301" y="576"/>
                  </a:cubicBezTo>
                  <a:cubicBezTo>
                    <a:pt x="305" y="580"/>
                    <a:pt x="307" y="584"/>
                    <a:pt x="307" y="590"/>
                  </a:cubicBezTo>
                  <a:lnTo>
                    <a:pt x="307" y="596"/>
                  </a:lnTo>
                  <a:close/>
                  <a:moveTo>
                    <a:pt x="248" y="200"/>
                  </a:moveTo>
                  <a:cubicBezTo>
                    <a:pt x="254" y="200"/>
                    <a:pt x="259" y="198"/>
                    <a:pt x="263" y="194"/>
                  </a:cubicBezTo>
                  <a:cubicBezTo>
                    <a:pt x="268" y="190"/>
                    <a:pt x="270" y="186"/>
                    <a:pt x="270" y="180"/>
                  </a:cubicBezTo>
                  <a:cubicBezTo>
                    <a:pt x="282" y="70"/>
                    <a:pt x="282" y="70"/>
                    <a:pt x="282" y="70"/>
                  </a:cubicBezTo>
                  <a:cubicBezTo>
                    <a:pt x="282" y="65"/>
                    <a:pt x="281" y="60"/>
                    <a:pt x="278" y="55"/>
                  </a:cubicBezTo>
                  <a:cubicBezTo>
                    <a:pt x="275" y="51"/>
                    <a:pt x="270" y="48"/>
                    <a:pt x="264" y="47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05" y="40"/>
                    <a:pt x="200" y="41"/>
                    <a:pt x="196" y="44"/>
                  </a:cubicBezTo>
                  <a:cubicBezTo>
                    <a:pt x="192" y="48"/>
                    <a:pt x="189" y="52"/>
                    <a:pt x="189" y="58"/>
                  </a:cubicBezTo>
                  <a:cubicBezTo>
                    <a:pt x="180" y="180"/>
                    <a:pt x="180" y="180"/>
                    <a:pt x="180" y="180"/>
                  </a:cubicBezTo>
                  <a:cubicBezTo>
                    <a:pt x="180" y="186"/>
                    <a:pt x="181" y="191"/>
                    <a:pt x="184" y="194"/>
                  </a:cubicBezTo>
                  <a:cubicBezTo>
                    <a:pt x="188" y="198"/>
                    <a:pt x="193" y="200"/>
                    <a:pt x="199" y="200"/>
                  </a:cubicBezTo>
                  <a:lnTo>
                    <a:pt x="248" y="200"/>
                  </a:lnTo>
                  <a:close/>
                  <a:moveTo>
                    <a:pt x="669" y="387"/>
                  </a:moveTo>
                  <a:cubicBezTo>
                    <a:pt x="673" y="390"/>
                    <a:pt x="676" y="395"/>
                    <a:pt x="676" y="400"/>
                  </a:cubicBezTo>
                  <a:cubicBezTo>
                    <a:pt x="677" y="405"/>
                    <a:pt x="675" y="410"/>
                    <a:pt x="672" y="414"/>
                  </a:cubicBezTo>
                  <a:cubicBezTo>
                    <a:pt x="661" y="427"/>
                    <a:pt x="661" y="427"/>
                    <a:pt x="661" y="427"/>
                  </a:cubicBezTo>
                  <a:cubicBezTo>
                    <a:pt x="657" y="431"/>
                    <a:pt x="653" y="433"/>
                    <a:pt x="648" y="434"/>
                  </a:cubicBezTo>
                  <a:cubicBezTo>
                    <a:pt x="642" y="434"/>
                    <a:pt x="637" y="433"/>
                    <a:pt x="633" y="429"/>
                  </a:cubicBezTo>
                  <a:cubicBezTo>
                    <a:pt x="511" y="325"/>
                    <a:pt x="511" y="325"/>
                    <a:pt x="511" y="325"/>
                  </a:cubicBezTo>
                  <a:cubicBezTo>
                    <a:pt x="506" y="321"/>
                    <a:pt x="500" y="319"/>
                    <a:pt x="495" y="319"/>
                  </a:cubicBezTo>
                  <a:cubicBezTo>
                    <a:pt x="489" y="319"/>
                    <a:pt x="484" y="321"/>
                    <a:pt x="480" y="324"/>
                  </a:cubicBezTo>
                  <a:cubicBezTo>
                    <a:pt x="359" y="431"/>
                    <a:pt x="359" y="431"/>
                    <a:pt x="359" y="431"/>
                  </a:cubicBezTo>
                  <a:cubicBezTo>
                    <a:pt x="355" y="435"/>
                    <a:pt x="350" y="436"/>
                    <a:pt x="345" y="436"/>
                  </a:cubicBezTo>
                  <a:cubicBezTo>
                    <a:pt x="339" y="435"/>
                    <a:pt x="335" y="433"/>
                    <a:pt x="331" y="429"/>
                  </a:cubicBezTo>
                  <a:cubicBezTo>
                    <a:pt x="327" y="426"/>
                    <a:pt x="327" y="426"/>
                    <a:pt x="327" y="426"/>
                  </a:cubicBezTo>
                  <a:cubicBezTo>
                    <a:pt x="324" y="421"/>
                    <a:pt x="323" y="416"/>
                    <a:pt x="323" y="411"/>
                  </a:cubicBezTo>
                  <a:cubicBezTo>
                    <a:pt x="323" y="405"/>
                    <a:pt x="325" y="400"/>
                    <a:pt x="329" y="397"/>
                  </a:cubicBezTo>
                  <a:cubicBezTo>
                    <a:pt x="446" y="295"/>
                    <a:pt x="446" y="295"/>
                    <a:pt x="446" y="295"/>
                  </a:cubicBezTo>
                  <a:cubicBezTo>
                    <a:pt x="450" y="292"/>
                    <a:pt x="452" y="288"/>
                    <a:pt x="452" y="283"/>
                  </a:cubicBezTo>
                  <a:cubicBezTo>
                    <a:pt x="451" y="278"/>
                    <a:pt x="449" y="273"/>
                    <a:pt x="445" y="269"/>
                  </a:cubicBezTo>
                  <a:cubicBezTo>
                    <a:pt x="420" y="247"/>
                    <a:pt x="420" y="247"/>
                    <a:pt x="420" y="247"/>
                  </a:cubicBezTo>
                  <a:cubicBezTo>
                    <a:pt x="416" y="244"/>
                    <a:pt x="412" y="242"/>
                    <a:pt x="408" y="241"/>
                  </a:cubicBezTo>
                  <a:cubicBezTo>
                    <a:pt x="405" y="240"/>
                    <a:pt x="402" y="241"/>
                    <a:pt x="400" y="243"/>
                  </a:cubicBezTo>
                  <a:cubicBezTo>
                    <a:pt x="399" y="246"/>
                    <a:pt x="396" y="246"/>
                    <a:pt x="392" y="246"/>
                  </a:cubicBezTo>
                  <a:cubicBezTo>
                    <a:pt x="387" y="245"/>
                    <a:pt x="383" y="243"/>
                    <a:pt x="378" y="240"/>
                  </a:cubicBezTo>
                  <a:cubicBezTo>
                    <a:pt x="353" y="227"/>
                    <a:pt x="353" y="227"/>
                    <a:pt x="353" y="227"/>
                  </a:cubicBezTo>
                  <a:cubicBezTo>
                    <a:pt x="349" y="223"/>
                    <a:pt x="346" y="219"/>
                    <a:pt x="345" y="214"/>
                  </a:cubicBezTo>
                  <a:cubicBezTo>
                    <a:pt x="343" y="209"/>
                    <a:pt x="344" y="204"/>
                    <a:pt x="348" y="199"/>
                  </a:cubicBezTo>
                  <a:cubicBezTo>
                    <a:pt x="447" y="33"/>
                    <a:pt x="447" y="33"/>
                    <a:pt x="447" y="33"/>
                  </a:cubicBezTo>
                  <a:cubicBezTo>
                    <a:pt x="451" y="28"/>
                    <a:pt x="455" y="25"/>
                    <a:pt x="460" y="24"/>
                  </a:cubicBezTo>
                  <a:cubicBezTo>
                    <a:pt x="465" y="22"/>
                    <a:pt x="470" y="23"/>
                    <a:pt x="476" y="26"/>
                  </a:cubicBezTo>
                  <a:cubicBezTo>
                    <a:pt x="498" y="40"/>
                    <a:pt x="498" y="40"/>
                    <a:pt x="498" y="40"/>
                  </a:cubicBezTo>
                  <a:cubicBezTo>
                    <a:pt x="504" y="44"/>
                    <a:pt x="507" y="48"/>
                    <a:pt x="508" y="53"/>
                  </a:cubicBezTo>
                  <a:cubicBezTo>
                    <a:pt x="509" y="58"/>
                    <a:pt x="508" y="63"/>
                    <a:pt x="506" y="68"/>
                  </a:cubicBezTo>
                  <a:cubicBezTo>
                    <a:pt x="500" y="78"/>
                    <a:pt x="500" y="78"/>
                    <a:pt x="500" y="78"/>
                  </a:cubicBezTo>
                  <a:cubicBezTo>
                    <a:pt x="497" y="83"/>
                    <a:pt x="497" y="87"/>
                    <a:pt x="498" y="91"/>
                  </a:cubicBezTo>
                  <a:cubicBezTo>
                    <a:pt x="500" y="95"/>
                    <a:pt x="504" y="97"/>
                    <a:pt x="509" y="98"/>
                  </a:cubicBezTo>
                  <a:cubicBezTo>
                    <a:pt x="652" y="116"/>
                    <a:pt x="652" y="116"/>
                    <a:pt x="652" y="116"/>
                  </a:cubicBezTo>
                  <a:cubicBezTo>
                    <a:pt x="658" y="117"/>
                    <a:pt x="662" y="119"/>
                    <a:pt x="666" y="122"/>
                  </a:cubicBezTo>
                  <a:cubicBezTo>
                    <a:pt x="669" y="125"/>
                    <a:pt x="671" y="129"/>
                    <a:pt x="670" y="133"/>
                  </a:cubicBezTo>
                  <a:cubicBezTo>
                    <a:pt x="669" y="137"/>
                    <a:pt x="669" y="141"/>
                    <a:pt x="669" y="145"/>
                  </a:cubicBezTo>
                  <a:cubicBezTo>
                    <a:pt x="669" y="148"/>
                    <a:pt x="670" y="151"/>
                    <a:pt x="670" y="151"/>
                  </a:cubicBezTo>
                  <a:cubicBezTo>
                    <a:pt x="671" y="152"/>
                    <a:pt x="671" y="154"/>
                    <a:pt x="669" y="158"/>
                  </a:cubicBezTo>
                  <a:cubicBezTo>
                    <a:pt x="667" y="162"/>
                    <a:pt x="663" y="165"/>
                    <a:pt x="659" y="169"/>
                  </a:cubicBezTo>
                  <a:cubicBezTo>
                    <a:pt x="553" y="261"/>
                    <a:pt x="553" y="261"/>
                    <a:pt x="553" y="261"/>
                  </a:cubicBezTo>
                  <a:cubicBezTo>
                    <a:pt x="549" y="265"/>
                    <a:pt x="547" y="269"/>
                    <a:pt x="547" y="274"/>
                  </a:cubicBezTo>
                  <a:cubicBezTo>
                    <a:pt x="547" y="280"/>
                    <a:pt x="549" y="284"/>
                    <a:pt x="553" y="288"/>
                  </a:cubicBezTo>
                  <a:lnTo>
                    <a:pt x="669" y="387"/>
                  </a:lnTo>
                  <a:close/>
                  <a:moveTo>
                    <a:pt x="613" y="432"/>
                  </a:moveTo>
                  <a:cubicBezTo>
                    <a:pt x="619" y="434"/>
                    <a:pt x="624" y="437"/>
                    <a:pt x="626" y="441"/>
                  </a:cubicBezTo>
                  <a:cubicBezTo>
                    <a:pt x="629" y="446"/>
                    <a:pt x="630" y="451"/>
                    <a:pt x="629" y="456"/>
                  </a:cubicBezTo>
                  <a:cubicBezTo>
                    <a:pt x="591" y="630"/>
                    <a:pt x="591" y="630"/>
                    <a:pt x="591" y="630"/>
                  </a:cubicBezTo>
                  <a:cubicBezTo>
                    <a:pt x="589" y="636"/>
                    <a:pt x="587" y="640"/>
                    <a:pt x="585" y="643"/>
                  </a:cubicBezTo>
                  <a:cubicBezTo>
                    <a:pt x="583" y="646"/>
                    <a:pt x="581" y="647"/>
                    <a:pt x="578" y="646"/>
                  </a:cubicBezTo>
                  <a:cubicBezTo>
                    <a:pt x="573" y="645"/>
                    <a:pt x="573" y="645"/>
                    <a:pt x="573" y="645"/>
                  </a:cubicBezTo>
                  <a:cubicBezTo>
                    <a:pt x="572" y="645"/>
                    <a:pt x="571" y="645"/>
                    <a:pt x="570" y="645"/>
                  </a:cubicBezTo>
                  <a:cubicBezTo>
                    <a:pt x="568" y="645"/>
                    <a:pt x="566" y="645"/>
                    <a:pt x="564" y="644"/>
                  </a:cubicBezTo>
                  <a:cubicBezTo>
                    <a:pt x="562" y="645"/>
                    <a:pt x="560" y="645"/>
                    <a:pt x="558" y="644"/>
                  </a:cubicBezTo>
                  <a:cubicBezTo>
                    <a:pt x="556" y="644"/>
                    <a:pt x="553" y="644"/>
                    <a:pt x="550" y="643"/>
                  </a:cubicBezTo>
                  <a:cubicBezTo>
                    <a:pt x="422" y="637"/>
                    <a:pt x="422" y="637"/>
                    <a:pt x="422" y="637"/>
                  </a:cubicBezTo>
                  <a:cubicBezTo>
                    <a:pt x="417" y="637"/>
                    <a:pt x="411" y="637"/>
                    <a:pt x="404" y="636"/>
                  </a:cubicBezTo>
                  <a:cubicBezTo>
                    <a:pt x="398" y="636"/>
                    <a:pt x="393" y="635"/>
                    <a:pt x="389" y="636"/>
                  </a:cubicBezTo>
                  <a:cubicBezTo>
                    <a:pt x="386" y="635"/>
                    <a:pt x="384" y="633"/>
                    <a:pt x="381" y="629"/>
                  </a:cubicBezTo>
                  <a:cubicBezTo>
                    <a:pt x="378" y="626"/>
                    <a:pt x="377" y="620"/>
                    <a:pt x="378" y="614"/>
                  </a:cubicBezTo>
                  <a:cubicBezTo>
                    <a:pt x="382" y="436"/>
                    <a:pt x="382" y="436"/>
                    <a:pt x="382" y="436"/>
                  </a:cubicBezTo>
                  <a:cubicBezTo>
                    <a:pt x="382" y="430"/>
                    <a:pt x="384" y="426"/>
                    <a:pt x="389" y="422"/>
                  </a:cubicBezTo>
                  <a:cubicBezTo>
                    <a:pt x="393" y="418"/>
                    <a:pt x="398" y="417"/>
                    <a:pt x="403" y="417"/>
                  </a:cubicBezTo>
                  <a:cubicBezTo>
                    <a:pt x="420" y="417"/>
                    <a:pt x="420" y="417"/>
                    <a:pt x="420" y="417"/>
                  </a:cubicBezTo>
                  <a:cubicBezTo>
                    <a:pt x="426" y="417"/>
                    <a:pt x="432" y="417"/>
                    <a:pt x="440" y="417"/>
                  </a:cubicBezTo>
                  <a:cubicBezTo>
                    <a:pt x="440" y="418"/>
                    <a:pt x="442" y="418"/>
                    <a:pt x="445" y="418"/>
                  </a:cubicBezTo>
                  <a:cubicBezTo>
                    <a:pt x="449" y="419"/>
                    <a:pt x="454" y="419"/>
                    <a:pt x="460" y="419"/>
                  </a:cubicBezTo>
                  <a:cubicBezTo>
                    <a:pt x="550" y="424"/>
                    <a:pt x="550" y="424"/>
                    <a:pt x="550" y="424"/>
                  </a:cubicBezTo>
                  <a:cubicBezTo>
                    <a:pt x="556" y="424"/>
                    <a:pt x="563" y="424"/>
                    <a:pt x="570" y="425"/>
                  </a:cubicBezTo>
                  <a:cubicBezTo>
                    <a:pt x="571" y="423"/>
                    <a:pt x="573" y="423"/>
                    <a:pt x="578" y="425"/>
                  </a:cubicBezTo>
                  <a:cubicBezTo>
                    <a:pt x="579" y="425"/>
                    <a:pt x="580" y="425"/>
                    <a:pt x="582" y="426"/>
                  </a:cubicBezTo>
                  <a:cubicBezTo>
                    <a:pt x="584" y="426"/>
                    <a:pt x="585" y="426"/>
                    <a:pt x="585" y="426"/>
                  </a:cubicBezTo>
                  <a:cubicBezTo>
                    <a:pt x="586" y="426"/>
                    <a:pt x="586" y="426"/>
                    <a:pt x="586" y="427"/>
                  </a:cubicBezTo>
                  <a:cubicBezTo>
                    <a:pt x="588" y="427"/>
                    <a:pt x="590" y="427"/>
                    <a:pt x="592" y="427"/>
                  </a:cubicBezTo>
                  <a:cubicBezTo>
                    <a:pt x="596" y="428"/>
                    <a:pt x="600" y="430"/>
                    <a:pt x="605" y="431"/>
                  </a:cubicBezTo>
                  <a:lnTo>
                    <a:pt x="613" y="432"/>
                  </a:lnTo>
                  <a:close/>
                  <a:moveTo>
                    <a:pt x="601" y="158"/>
                  </a:moveTo>
                  <a:cubicBezTo>
                    <a:pt x="605" y="155"/>
                    <a:pt x="606" y="151"/>
                    <a:pt x="605" y="149"/>
                  </a:cubicBezTo>
                  <a:cubicBezTo>
                    <a:pt x="604" y="146"/>
                    <a:pt x="601" y="144"/>
                    <a:pt x="595" y="143"/>
                  </a:cubicBezTo>
                  <a:cubicBezTo>
                    <a:pt x="490" y="129"/>
                    <a:pt x="490" y="129"/>
                    <a:pt x="490" y="129"/>
                  </a:cubicBezTo>
                  <a:cubicBezTo>
                    <a:pt x="485" y="128"/>
                    <a:pt x="479" y="130"/>
                    <a:pt x="473" y="133"/>
                  </a:cubicBezTo>
                  <a:cubicBezTo>
                    <a:pt x="467" y="136"/>
                    <a:pt x="463" y="139"/>
                    <a:pt x="460" y="143"/>
                  </a:cubicBezTo>
                  <a:cubicBezTo>
                    <a:pt x="445" y="169"/>
                    <a:pt x="445" y="169"/>
                    <a:pt x="445" y="169"/>
                  </a:cubicBezTo>
                  <a:cubicBezTo>
                    <a:pt x="442" y="174"/>
                    <a:pt x="441" y="179"/>
                    <a:pt x="442" y="185"/>
                  </a:cubicBezTo>
                  <a:cubicBezTo>
                    <a:pt x="443" y="191"/>
                    <a:pt x="446" y="195"/>
                    <a:pt x="451" y="199"/>
                  </a:cubicBezTo>
                  <a:cubicBezTo>
                    <a:pt x="488" y="232"/>
                    <a:pt x="488" y="232"/>
                    <a:pt x="488" y="232"/>
                  </a:cubicBezTo>
                  <a:cubicBezTo>
                    <a:pt x="493" y="235"/>
                    <a:pt x="498" y="236"/>
                    <a:pt x="503" y="236"/>
                  </a:cubicBezTo>
                  <a:cubicBezTo>
                    <a:pt x="509" y="236"/>
                    <a:pt x="514" y="234"/>
                    <a:pt x="519" y="231"/>
                  </a:cubicBezTo>
                  <a:lnTo>
                    <a:pt x="601" y="158"/>
                  </a:lnTo>
                  <a:close/>
                  <a:moveTo>
                    <a:pt x="558" y="479"/>
                  </a:moveTo>
                  <a:cubicBezTo>
                    <a:pt x="559" y="473"/>
                    <a:pt x="558" y="468"/>
                    <a:pt x="556" y="464"/>
                  </a:cubicBezTo>
                  <a:cubicBezTo>
                    <a:pt x="553" y="460"/>
                    <a:pt x="549" y="458"/>
                    <a:pt x="543" y="457"/>
                  </a:cubicBezTo>
                  <a:cubicBezTo>
                    <a:pt x="459" y="453"/>
                    <a:pt x="459" y="453"/>
                    <a:pt x="459" y="453"/>
                  </a:cubicBezTo>
                  <a:cubicBezTo>
                    <a:pt x="454" y="453"/>
                    <a:pt x="449" y="454"/>
                    <a:pt x="445" y="458"/>
                  </a:cubicBezTo>
                  <a:cubicBezTo>
                    <a:pt x="440" y="462"/>
                    <a:pt x="438" y="466"/>
                    <a:pt x="438" y="472"/>
                  </a:cubicBezTo>
                  <a:cubicBezTo>
                    <a:pt x="435" y="584"/>
                    <a:pt x="435" y="584"/>
                    <a:pt x="435" y="584"/>
                  </a:cubicBezTo>
                  <a:cubicBezTo>
                    <a:pt x="435" y="589"/>
                    <a:pt x="437" y="594"/>
                    <a:pt x="441" y="598"/>
                  </a:cubicBezTo>
                  <a:cubicBezTo>
                    <a:pt x="445" y="603"/>
                    <a:pt x="449" y="605"/>
                    <a:pt x="454" y="605"/>
                  </a:cubicBezTo>
                  <a:cubicBezTo>
                    <a:pt x="509" y="609"/>
                    <a:pt x="509" y="609"/>
                    <a:pt x="509" y="609"/>
                  </a:cubicBezTo>
                  <a:cubicBezTo>
                    <a:pt x="515" y="609"/>
                    <a:pt x="521" y="607"/>
                    <a:pt x="525" y="603"/>
                  </a:cubicBezTo>
                  <a:cubicBezTo>
                    <a:pt x="529" y="600"/>
                    <a:pt x="532" y="595"/>
                    <a:pt x="534" y="590"/>
                  </a:cubicBezTo>
                  <a:lnTo>
                    <a:pt x="558" y="479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5059265" y="2110968"/>
              <a:ext cx="1284288" cy="1071562"/>
            </a:xfrm>
            <a:custGeom>
              <a:avLst/>
              <a:gdLst>
                <a:gd name="T0" fmla="*/ 180 w 641"/>
                <a:gd name="T1" fmla="*/ 42 h 536"/>
                <a:gd name="T2" fmla="*/ 44 w 641"/>
                <a:gd name="T3" fmla="*/ 220 h 536"/>
                <a:gd name="T4" fmla="*/ 6 w 641"/>
                <a:gd name="T5" fmla="*/ 196 h 536"/>
                <a:gd name="T6" fmla="*/ 4 w 641"/>
                <a:gd name="T7" fmla="*/ 179 h 536"/>
                <a:gd name="T8" fmla="*/ 139 w 641"/>
                <a:gd name="T9" fmla="*/ 1 h 536"/>
                <a:gd name="T10" fmla="*/ 177 w 641"/>
                <a:gd name="T11" fmla="*/ 25 h 536"/>
                <a:gd name="T12" fmla="*/ 630 w 641"/>
                <a:gd name="T13" fmla="*/ 536 h 536"/>
                <a:gd name="T14" fmla="*/ 442 w 641"/>
                <a:gd name="T15" fmla="*/ 527 h 536"/>
                <a:gd name="T16" fmla="*/ 440 w 641"/>
                <a:gd name="T17" fmla="*/ 473 h 536"/>
                <a:gd name="T18" fmla="*/ 452 w 641"/>
                <a:gd name="T19" fmla="*/ 462 h 536"/>
                <a:gd name="T20" fmla="*/ 567 w 641"/>
                <a:gd name="T21" fmla="*/ 461 h 536"/>
                <a:gd name="T22" fmla="*/ 560 w 641"/>
                <a:gd name="T23" fmla="*/ 167 h 536"/>
                <a:gd name="T24" fmla="*/ 548 w 641"/>
                <a:gd name="T25" fmla="*/ 155 h 536"/>
                <a:gd name="T26" fmla="*/ 450 w 641"/>
                <a:gd name="T27" fmla="*/ 158 h 536"/>
                <a:gd name="T28" fmla="*/ 411 w 641"/>
                <a:gd name="T29" fmla="*/ 214 h 536"/>
                <a:gd name="T30" fmla="*/ 395 w 641"/>
                <a:gd name="T31" fmla="*/ 219 h 536"/>
                <a:gd name="T32" fmla="*/ 353 w 641"/>
                <a:gd name="T33" fmla="*/ 196 h 536"/>
                <a:gd name="T34" fmla="*/ 366 w 641"/>
                <a:gd name="T35" fmla="*/ 475 h 536"/>
                <a:gd name="T36" fmla="*/ 354 w 641"/>
                <a:gd name="T37" fmla="*/ 488 h 536"/>
                <a:gd name="T38" fmla="*/ 50 w 641"/>
                <a:gd name="T39" fmla="*/ 485 h 536"/>
                <a:gd name="T40" fmla="*/ 73 w 641"/>
                <a:gd name="T41" fmla="*/ 239 h 536"/>
                <a:gd name="T42" fmla="*/ 126 w 641"/>
                <a:gd name="T43" fmla="*/ 240 h 536"/>
                <a:gd name="T44" fmla="*/ 137 w 641"/>
                <a:gd name="T45" fmla="*/ 253 h 536"/>
                <a:gd name="T46" fmla="*/ 137 w 641"/>
                <a:gd name="T47" fmla="*/ 300 h 536"/>
                <a:gd name="T48" fmla="*/ 252 w 641"/>
                <a:gd name="T49" fmla="*/ 288 h 536"/>
                <a:gd name="T50" fmla="*/ 266 w 641"/>
                <a:gd name="T51" fmla="*/ 298 h 536"/>
                <a:gd name="T52" fmla="*/ 260 w 641"/>
                <a:gd name="T53" fmla="*/ 348 h 536"/>
                <a:gd name="T54" fmla="*/ 132 w 641"/>
                <a:gd name="T55" fmla="*/ 368 h 536"/>
                <a:gd name="T56" fmla="*/ 125 w 641"/>
                <a:gd name="T57" fmla="*/ 413 h 536"/>
                <a:gd name="T58" fmla="*/ 136 w 641"/>
                <a:gd name="T59" fmla="*/ 425 h 536"/>
                <a:gd name="T60" fmla="*/ 290 w 641"/>
                <a:gd name="T61" fmla="*/ 417 h 536"/>
                <a:gd name="T62" fmla="*/ 282 w 641"/>
                <a:gd name="T63" fmla="*/ 211 h 536"/>
                <a:gd name="T64" fmla="*/ 270 w 641"/>
                <a:gd name="T65" fmla="*/ 201 h 536"/>
                <a:gd name="T66" fmla="*/ 129 w 641"/>
                <a:gd name="T67" fmla="*/ 228 h 536"/>
                <a:gd name="T68" fmla="*/ 114 w 641"/>
                <a:gd name="T69" fmla="*/ 177 h 536"/>
                <a:gd name="T70" fmla="*/ 123 w 641"/>
                <a:gd name="T71" fmla="*/ 162 h 536"/>
                <a:gd name="T72" fmla="*/ 343 w 641"/>
                <a:gd name="T73" fmla="*/ 118 h 536"/>
                <a:gd name="T74" fmla="*/ 350 w 641"/>
                <a:gd name="T75" fmla="*/ 171 h 536"/>
                <a:gd name="T76" fmla="*/ 459 w 641"/>
                <a:gd name="T77" fmla="*/ 7 h 536"/>
                <a:gd name="T78" fmla="*/ 476 w 641"/>
                <a:gd name="T79" fmla="*/ 2 h 536"/>
                <a:gd name="T80" fmla="*/ 519 w 641"/>
                <a:gd name="T81" fmla="*/ 34 h 536"/>
                <a:gd name="T82" fmla="*/ 498 w 641"/>
                <a:gd name="T83" fmla="*/ 75 h 536"/>
                <a:gd name="T84" fmla="*/ 503 w 641"/>
                <a:gd name="T85" fmla="*/ 86 h 536"/>
                <a:gd name="T86" fmla="*/ 623 w 641"/>
                <a:gd name="T87" fmla="*/ 89 h 536"/>
                <a:gd name="T88" fmla="*/ 641 w 641"/>
                <a:gd name="T89" fmla="*/ 524 h 536"/>
                <a:gd name="T90" fmla="*/ 487 w 641"/>
                <a:gd name="T91" fmla="*/ 393 h 536"/>
                <a:gd name="T92" fmla="*/ 413 w 641"/>
                <a:gd name="T93" fmla="*/ 285 h 536"/>
                <a:gd name="T94" fmla="*/ 447 w 641"/>
                <a:gd name="T95" fmla="*/ 248 h 536"/>
                <a:gd name="T96" fmla="*/ 464 w 641"/>
                <a:gd name="T97" fmla="*/ 252 h 536"/>
                <a:gd name="T98" fmla="*/ 526 w 641"/>
                <a:gd name="T99" fmla="*/ 37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1" h="536">
                  <a:moveTo>
                    <a:pt x="177" y="25"/>
                  </a:moveTo>
                  <a:cubicBezTo>
                    <a:pt x="183" y="30"/>
                    <a:pt x="184" y="36"/>
                    <a:pt x="180" y="42"/>
                  </a:cubicBezTo>
                  <a:cubicBezTo>
                    <a:pt x="52" y="215"/>
                    <a:pt x="52" y="215"/>
                    <a:pt x="52" y="215"/>
                  </a:cubicBezTo>
                  <a:cubicBezTo>
                    <a:pt x="50" y="217"/>
                    <a:pt x="47" y="219"/>
                    <a:pt x="44" y="220"/>
                  </a:cubicBezTo>
                  <a:cubicBezTo>
                    <a:pt x="41" y="220"/>
                    <a:pt x="38" y="220"/>
                    <a:pt x="35" y="217"/>
                  </a:cubicBezTo>
                  <a:cubicBezTo>
                    <a:pt x="6" y="196"/>
                    <a:pt x="6" y="196"/>
                    <a:pt x="6" y="196"/>
                  </a:cubicBezTo>
                  <a:cubicBezTo>
                    <a:pt x="3" y="194"/>
                    <a:pt x="2" y="191"/>
                    <a:pt x="1" y="188"/>
                  </a:cubicBezTo>
                  <a:cubicBezTo>
                    <a:pt x="0" y="185"/>
                    <a:pt x="1" y="182"/>
                    <a:pt x="4" y="179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33" y="4"/>
                    <a:pt x="136" y="2"/>
                    <a:pt x="139" y="1"/>
                  </a:cubicBezTo>
                  <a:cubicBezTo>
                    <a:pt x="143" y="1"/>
                    <a:pt x="146" y="1"/>
                    <a:pt x="148" y="4"/>
                  </a:cubicBezTo>
                  <a:lnTo>
                    <a:pt x="177" y="25"/>
                  </a:lnTo>
                  <a:close/>
                  <a:moveTo>
                    <a:pt x="641" y="524"/>
                  </a:moveTo>
                  <a:cubicBezTo>
                    <a:pt x="641" y="532"/>
                    <a:pt x="637" y="536"/>
                    <a:pt x="630" y="536"/>
                  </a:cubicBezTo>
                  <a:cubicBezTo>
                    <a:pt x="450" y="531"/>
                    <a:pt x="450" y="531"/>
                    <a:pt x="450" y="531"/>
                  </a:cubicBezTo>
                  <a:cubicBezTo>
                    <a:pt x="447" y="531"/>
                    <a:pt x="444" y="529"/>
                    <a:pt x="442" y="527"/>
                  </a:cubicBezTo>
                  <a:cubicBezTo>
                    <a:pt x="439" y="524"/>
                    <a:pt x="438" y="522"/>
                    <a:pt x="438" y="518"/>
                  </a:cubicBezTo>
                  <a:cubicBezTo>
                    <a:pt x="440" y="473"/>
                    <a:pt x="440" y="473"/>
                    <a:pt x="440" y="473"/>
                  </a:cubicBezTo>
                  <a:cubicBezTo>
                    <a:pt x="440" y="470"/>
                    <a:pt x="441" y="467"/>
                    <a:pt x="443" y="465"/>
                  </a:cubicBezTo>
                  <a:cubicBezTo>
                    <a:pt x="446" y="463"/>
                    <a:pt x="449" y="462"/>
                    <a:pt x="452" y="462"/>
                  </a:cubicBezTo>
                  <a:cubicBezTo>
                    <a:pt x="558" y="465"/>
                    <a:pt x="558" y="465"/>
                    <a:pt x="558" y="465"/>
                  </a:cubicBezTo>
                  <a:cubicBezTo>
                    <a:pt x="561" y="465"/>
                    <a:pt x="564" y="463"/>
                    <a:pt x="567" y="461"/>
                  </a:cubicBezTo>
                  <a:cubicBezTo>
                    <a:pt x="569" y="459"/>
                    <a:pt x="570" y="456"/>
                    <a:pt x="569" y="453"/>
                  </a:cubicBezTo>
                  <a:cubicBezTo>
                    <a:pt x="560" y="167"/>
                    <a:pt x="560" y="167"/>
                    <a:pt x="560" y="167"/>
                  </a:cubicBezTo>
                  <a:cubicBezTo>
                    <a:pt x="560" y="164"/>
                    <a:pt x="559" y="161"/>
                    <a:pt x="556" y="158"/>
                  </a:cubicBezTo>
                  <a:cubicBezTo>
                    <a:pt x="554" y="156"/>
                    <a:pt x="551" y="155"/>
                    <a:pt x="548" y="155"/>
                  </a:cubicBezTo>
                  <a:cubicBezTo>
                    <a:pt x="461" y="155"/>
                    <a:pt x="461" y="155"/>
                    <a:pt x="461" y="155"/>
                  </a:cubicBezTo>
                  <a:cubicBezTo>
                    <a:pt x="457" y="155"/>
                    <a:pt x="454" y="156"/>
                    <a:pt x="450" y="158"/>
                  </a:cubicBezTo>
                  <a:cubicBezTo>
                    <a:pt x="446" y="160"/>
                    <a:pt x="444" y="163"/>
                    <a:pt x="442" y="165"/>
                  </a:cubicBezTo>
                  <a:cubicBezTo>
                    <a:pt x="411" y="214"/>
                    <a:pt x="411" y="214"/>
                    <a:pt x="411" y="214"/>
                  </a:cubicBezTo>
                  <a:cubicBezTo>
                    <a:pt x="409" y="217"/>
                    <a:pt x="407" y="219"/>
                    <a:pt x="404" y="220"/>
                  </a:cubicBezTo>
                  <a:cubicBezTo>
                    <a:pt x="401" y="221"/>
                    <a:pt x="398" y="221"/>
                    <a:pt x="395" y="219"/>
                  </a:cubicBezTo>
                  <a:cubicBezTo>
                    <a:pt x="361" y="198"/>
                    <a:pt x="361" y="198"/>
                    <a:pt x="361" y="198"/>
                  </a:cubicBezTo>
                  <a:cubicBezTo>
                    <a:pt x="358" y="196"/>
                    <a:pt x="355" y="195"/>
                    <a:pt x="353" y="196"/>
                  </a:cubicBezTo>
                  <a:cubicBezTo>
                    <a:pt x="351" y="197"/>
                    <a:pt x="351" y="200"/>
                    <a:pt x="351" y="203"/>
                  </a:cubicBezTo>
                  <a:cubicBezTo>
                    <a:pt x="366" y="475"/>
                    <a:pt x="366" y="475"/>
                    <a:pt x="366" y="475"/>
                  </a:cubicBezTo>
                  <a:cubicBezTo>
                    <a:pt x="366" y="479"/>
                    <a:pt x="365" y="482"/>
                    <a:pt x="363" y="484"/>
                  </a:cubicBezTo>
                  <a:cubicBezTo>
                    <a:pt x="361" y="486"/>
                    <a:pt x="358" y="487"/>
                    <a:pt x="354" y="488"/>
                  </a:cubicBezTo>
                  <a:cubicBezTo>
                    <a:pt x="62" y="496"/>
                    <a:pt x="62" y="496"/>
                    <a:pt x="62" y="496"/>
                  </a:cubicBezTo>
                  <a:cubicBezTo>
                    <a:pt x="54" y="496"/>
                    <a:pt x="50" y="493"/>
                    <a:pt x="50" y="485"/>
                  </a:cubicBezTo>
                  <a:cubicBezTo>
                    <a:pt x="68" y="248"/>
                    <a:pt x="68" y="248"/>
                    <a:pt x="68" y="248"/>
                  </a:cubicBezTo>
                  <a:cubicBezTo>
                    <a:pt x="69" y="244"/>
                    <a:pt x="70" y="241"/>
                    <a:pt x="73" y="239"/>
                  </a:cubicBezTo>
                  <a:cubicBezTo>
                    <a:pt x="75" y="237"/>
                    <a:pt x="78" y="236"/>
                    <a:pt x="81" y="237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30" y="240"/>
                    <a:pt x="132" y="242"/>
                    <a:pt x="135" y="244"/>
                  </a:cubicBezTo>
                  <a:cubicBezTo>
                    <a:pt x="137" y="247"/>
                    <a:pt x="138" y="250"/>
                    <a:pt x="137" y="253"/>
                  </a:cubicBezTo>
                  <a:cubicBezTo>
                    <a:pt x="134" y="291"/>
                    <a:pt x="134" y="291"/>
                    <a:pt x="134" y="291"/>
                  </a:cubicBezTo>
                  <a:cubicBezTo>
                    <a:pt x="134" y="295"/>
                    <a:pt x="135" y="298"/>
                    <a:pt x="137" y="300"/>
                  </a:cubicBezTo>
                  <a:cubicBezTo>
                    <a:pt x="139" y="302"/>
                    <a:pt x="142" y="303"/>
                    <a:pt x="146" y="302"/>
                  </a:cubicBezTo>
                  <a:cubicBezTo>
                    <a:pt x="252" y="288"/>
                    <a:pt x="252" y="288"/>
                    <a:pt x="252" y="288"/>
                  </a:cubicBezTo>
                  <a:cubicBezTo>
                    <a:pt x="256" y="287"/>
                    <a:pt x="259" y="288"/>
                    <a:pt x="261" y="290"/>
                  </a:cubicBezTo>
                  <a:cubicBezTo>
                    <a:pt x="264" y="292"/>
                    <a:pt x="265" y="295"/>
                    <a:pt x="266" y="298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2" y="342"/>
                    <a:pt x="268" y="347"/>
                    <a:pt x="260" y="348"/>
                  </a:cubicBezTo>
                  <a:cubicBezTo>
                    <a:pt x="141" y="364"/>
                    <a:pt x="141" y="364"/>
                    <a:pt x="141" y="364"/>
                  </a:cubicBezTo>
                  <a:cubicBezTo>
                    <a:pt x="137" y="364"/>
                    <a:pt x="134" y="366"/>
                    <a:pt x="132" y="368"/>
                  </a:cubicBezTo>
                  <a:cubicBezTo>
                    <a:pt x="130" y="371"/>
                    <a:pt x="128" y="374"/>
                    <a:pt x="128" y="377"/>
                  </a:cubicBezTo>
                  <a:cubicBezTo>
                    <a:pt x="125" y="413"/>
                    <a:pt x="125" y="413"/>
                    <a:pt x="125" y="413"/>
                  </a:cubicBezTo>
                  <a:cubicBezTo>
                    <a:pt x="125" y="416"/>
                    <a:pt x="126" y="419"/>
                    <a:pt x="128" y="422"/>
                  </a:cubicBezTo>
                  <a:cubicBezTo>
                    <a:pt x="130" y="424"/>
                    <a:pt x="133" y="425"/>
                    <a:pt x="136" y="425"/>
                  </a:cubicBezTo>
                  <a:cubicBezTo>
                    <a:pt x="281" y="420"/>
                    <a:pt x="281" y="420"/>
                    <a:pt x="281" y="420"/>
                  </a:cubicBezTo>
                  <a:cubicBezTo>
                    <a:pt x="285" y="420"/>
                    <a:pt x="288" y="419"/>
                    <a:pt x="290" y="417"/>
                  </a:cubicBezTo>
                  <a:cubicBezTo>
                    <a:pt x="292" y="414"/>
                    <a:pt x="293" y="411"/>
                    <a:pt x="293" y="408"/>
                  </a:cubicBezTo>
                  <a:cubicBezTo>
                    <a:pt x="282" y="211"/>
                    <a:pt x="282" y="211"/>
                    <a:pt x="282" y="211"/>
                  </a:cubicBezTo>
                  <a:cubicBezTo>
                    <a:pt x="282" y="207"/>
                    <a:pt x="281" y="205"/>
                    <a:pt x="279" y="203"/>
                  </a:cubicBezTo>
                  <a:cubicBezTo>
                    <a:pt x="276" y="201"/>
                    <a:pt x="273" y="200"/>
                    <a:pt x="270" y="201"/>
                  </a:cubicBezTo>
                  <a:cubicBezTo>
                    <a:pt x="138" y="229"/>
                    <a:pt x="138" y="229"/>
                    <a:pt x="138" y="229"/>
                  </a:cubicBezTo>
                  <a:cubicBezTo>
                    <a:pt x="134" y="230"/>
                    <a:pt x="131" y="230"/>
                    <a:pt x="129" y="228"/>
                  </a:cubicBezTo>
                  <a:cubicBezTo>
                    <a:pt x="126" y="227"/>
                    <a:pt x="124" y="224"/>
                    <a:pt x="123" y="221"/>
                  </a:cubicBezTo>
                  <a:cubicBezTo>
                    <a:pt x="114" y="177"/>
                    <a:pt x="114" y="177"/>
                    <a:pt x="114" y="177"/>
                  </a:cubicBezTo>
                  <a:cubicBezTo>
                    <a:pt x="113" y="173"/>
                    <a:pt x="113" y="170"/>
                    <a:pt x="115" y="167"/>
                  </a:cubicBezTo>
                  <a:cubicBezTo>
                    <a:pt x="117" y="165"/>
                    <a:pt x="119" y="163"/>
                    <a:pt x="123" y="162"/>
                  </a:cubicBezTo>
                  <a:cubicBezTo>
                    <a:pt x="334" y="116"/>
                    <a:pt x="334" y="116"/>
                    <a:pt x="334" y="116"/>
                  </a:cubicBezTo>
                  <a:cubicBezTo>
                    <a:pt x="338" y="115"/>
                    <a:pt x="341" y="116"/>
                    <a:pt x="343" y="118"/>
                  </a:cubicBezTo>
                  <a:cubicBezTo>
                    <a:pt x="346" y="120"/>
                    <a:pt x="347" y="123"/>
                    <a:pt x="347" y="126"/>
                  </a:cubicBezTo>
                  <a:cubicBezTo>
                    <a:pt x="350" y="171"/>
                    <a:pt x="350" y="171"/>
                    <a:pt x="350" y="171"/>
                  </a:cubicBezTo>
                  <a:cubicBezTo>
                    <a:pt x="350" y="178"/>
                    <a:pt x="352" y="179"/>
                    <a:pt x="356" y="172"/>
                  </a:cubicBezTo>
                  <a:cubicBezTo>
                    <a:pt x="459" y="7"/>
                    <a:pt x="459" y="7"/>
                    <a:pt x="459" y="7"/>
                  </a:cubicBezTo>
                  <a:cubicBezTo>
                    <a:pt x="461" y="4"/>
                    <a:pt x="464" y="2"/>
                    <a:pt x="467" y="1"/>
                  </a:cubicBezTo>
                  <a:cubicBezTo>
                    <a:pt x="470" y="0"/>
                    <a:pt x="473" y="1"/>
                    <a:pt x="476" y="2"/>
                  </a:cubicBezTo>
                  <a:cubicBezTo>
                    <a:pt x="514" y="26"/>
                    <a:pt x="514" y="26"/>
                    <a:pt x="514" y="26"/>
                  </a:cubicBezTo>
                  <a:cubicBezTo>
                    <a:pt x="516" y="28"/>
                    <a:pt x="518" y="31"/>
                    <a:pt x="519" y="34"/>
                  </a:cubicBezTo>
                  <a:cubicBezTo>
                    <a:pt x="520" y="37"/>
                    <a:pt x="520" y="40"/>
                    <a:pt x="518" y="43"/>
                  </a:cubicBezTo>
                  <a:cubicBezTo>
                    <a:pt x="498" y="75"/>
                    <a:pt x="498" y="75"/>
                    <a:pt x="498" y="75"/>
                  </a:cubicBezTo>
                  <a:cubicBezTo>
                    <a:pt x="496" y="78"/>
                    <a:pt x="495" y="80"/>
                    <a:pt x="497" y="83"/>
                  </a:cubicBezTo>
                  <a:cubicBezTo>
                    <a:pt x="498" y="85"/>
                    <a:pt x="500" y="86"/>
                    <a:pt x="503" y="86"/>
                  </a:cubicBezTo>
                  <a:cubicBezTo>
                    <a:pt x="614" y="86"/>
                    <a:pt x="614" y="86"/>
                    <a:pt x="614" y="86"/>
                  </a:cubicBezTo>
                  <a:cubicBezTo>
                    <a:pt x="618" y="86"/>
                    <a:pt x="621" y="87"/>
                    <a:pt x="623" y="89"/>
                  </a:cubicBezTo>
                  <a:cubicBezTo>
                    <a:pt x="626" y="91"/>
                    <a:pt x="627" y="94"/>
                    <a:pt x="627" y="98"/>
                  </a:cubicBezTo>
                  <a:lnTo>
                    <a:pt x="641" y="524"/>
                  </a:lnTo>
                  <a:close/>
                  <a:moveTo>
                    <a:pt x="495" y="391"/>
                  </a:moveTo>
                  <a:cubicBezTo>
                    <a:pt x="493" y="393"/>
                    <a:pt x="490" y="394"/>
                    <a:pt x="487" y="393"/>
                  </a:cubicBezTo>
                  <a:cubicBezTo>
                    <a:pt x="483" y="392"/>
                    <a:pt x="481" y="391"/>
                    <a:pt x="479" y="388"/>
                  </a:cubicBezTo>
                  <a:cubicBezTo>
                    <a:pt x="413" y="285"/>
                    <a:pt x="413" y="285"/>
                    <a:pt x="413" y="285"/>
                  </a:cubicBezTo>
                  <a:cubicBezTo>
                    <a:pt x="408" y="278"/>
                    <a:pt x="410" y="272"/>
                    <a:pt x="416" y="268"/>
                  </a:cubicBezTo>
                  <a:cubicBezTo>
                    <a:pt x="447" y="248"/>
                    <a:pt x="447" y="248"/>
                    <a:pt x="447" y="248"/>
                  </a:cubicBezTo>
                  <a:cubicBezTo>
                    <a:pt x="449" y="246"/>
                    <a:pt x="452" y="246"/>
                    <a:pt x="456" y="247"/>
                  </a:cubicBezTo>
                  <a:cubicBezTo>
                    <a:pt x="459" y="247"/>
                    <a:pt x="462" y="249"/>
                    <a:pt x="464" y="252"/>
                  </a:cubicBezTo>
                  <a:cubicBezTo>
                    <a:pt x="530" y="355"/>
                    <a:pt x="530" y="355"/>
                    <a:pt x="530" y="355"/>
                  </a:cubicBezTo>
                  <a:cubicBezTo>
                    <a:pt x="534" y="362"/>
                    <a:pt x="533" y="367"/>
                    <a:pt x="526" y="372"/>
                  </a:cubicBezTo>
                  <a:lnTo>
                    <a:pt x="495" y="391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6431773" y="2208731"/>
              <a:ext cx="1492250" cy="1695450"/>
            </a:xfrm>
            <a:custGeom>
              <a:avLst/>
              <a:gdLst>
                <a:gd name="T0" fmla="*/ 740 w 745"/>
                <a:gd name="T1" fmla="*/ 804 h 847"/>
                <a:gd name="T2" fmla="*/ 687 w 745"/>
                <a:gd name="T3" fmla="*/ 842 h 847"/>
                <a:gd name="T4" fmla="*/ 617 w 745"/>
                <a:gd name="T5" fmla="*/ 804 h 847"/>
                <a:gd name="T6" fmla="*/ 24 w 745"/>
                <a:gd name="T7" fmla="*/ 780 h 847"/>
                <a:gd name="T8" fmla="*/ 177 w 745"/>
                <a:gd name="T9" fmla="*/ 645 h 847"/>
                <a:gd name="T10" fmla="*/ 1 w 745"/>
                <a:gd name="T11" fmla="*/ 624 h 847"/>
                <a:gd name="T12" fmla="*/ 21 w 745"/>
                <a:gd name="T13" fmla="*/ 563 h 847"/>
                <a:gd name="T14" fmla="*/ 211 w 745"/>
                <a:gd name="T15" fmla="*/ 549 h 847"/>
                <a:gd name="T16" fmla="*/ 149 w 745"/>
                <a:gd name="T17" fmla="*/ 534 h 847"/>
                <a:gd name="T18" fmla="*/ 130 w 745"/>
                <a:gd name="T19" fmla="*/ 493 h 847"/>
                <a:gd name="T20" fmla="*/ 186 w 745"/>
                <a:gd name="T21" fmla="*/ 473 h 847"/>
                <a:gd name="T22" fmla="*/ 195 w 745"/>
                <a:gd name="T23" fmla="*/ 286 h 847"/>
                <a:gd name="T24" fmla="*/ 113 w 745"/>
                <a:gd name="T25" fmla="*/ 319 h 847"/>
                <a:gd name="T26" fmla="*/ 62 w 745"/>
                <a:gd name="T27" fmla="*/ 279 h 847"/>
                <a:gd name="T28" fmla="*/ 149 w 745"/>
                <a:gd name="T29" fmla="*/ 198 h 847"/>
                <a:gd name="T30" fmla="*/ 22 w 745"/>
                <a:gd name="T31" fmla="*/ 190 h 847"/>
                <a:gd name="T32" fmla="*/ 0 w 745"/>
                <a:gd name="T33" fmla="*/ 131 h 847"/>
                <a:gd name="T34" fmla="*/ 277 w 745"/>
                <a:gd name="T35" fmla="*/ 102 h 847"/>
                <a:gd name="T36" fmla="*/ 449 w 745"/>
                <a:gd name="T37" fmla="*/ 4 h 847"/>
                <a:gd name="T38" fmla="*/ 499 w 745"/>
                <a:gd name="T39" fmla="*/ 45 h 847"/>
                <a:gd name="T40" fmla="*/ 472 w 745"/>
                <a:gd name="T41" fmla="*/ 86 h 847"/>
                <a:gd name="T42" fmla="*/ 706 w 745"/>
                <a:gd name="T43" fmla="*/ 90 h 847"/>
                <a:gd name="T44" fmla="*/ 728 w 745"/>
                <a:gd name="T45" fmla="*/ 150 h 847"/>
                <a:gd name="T46" fmla="*/ 627 w 745"/>
                <a:gd name="T47" fmla="*/ 174 h 847"/>
                <a:gd name="T48" fmla="*/ 726 w 745"/>
                <a:gd name="T49" fmla="*/ 227 h 847"/>
                <a:gd name="T50" fmla="*/ 720 w 745"/>
                <a:gd name="T51" fmla="*/ 291 h 847"/>
                <a:gd name="T52" fmla="*/ 486 w 745"/>
                <a:gd name="T53" fmla="*/ 210 h 847"/>
                <a:gd name="T54" fmla="*/ 472 w 745"/>
                <a:gd name="T55" fmla="*/ 181 h 847"/>
                <a:gd name="T56" fmla="*/ 324 w 745"/>
                <a:gd name="T57" fmla="*/ 185 h 847"/>
                <a:gd name="T58" fmla="*/ 210 w 745"/>
                <a:gd name="T59" fmla="*/ 259 h 847"/>
                <a:gd name="T60" fmla="*/ 541 w 745"/>
                <a:gd name="T61" fmla="*/ 265 h 847"/>
                <a:gd name="T62" fmla="*/ 541 w 745"/>
                <a:gd name="T63" fmla="*/ 336 h 847"/>
                <a:gd name="T64" fmla="*/ 287 w 745"/>
                <a:gd name="T65" fmla="*/ 350 h 847"/>
                <a:gd name="T66" fmla="*/ 289 w 745"/>
                <a:gd name="T67" fmla="*/ 387 h 847"/>
                <a:gd name="T68" fmla="*/ 516 w 745"/>
                <a:gd name="T69" fmla="*/ 398 h 847"/>
                <a:gd name="T70" fmla="*/ 516 w 745"/>
                <a:gd name="T71" fmla="*/ 447 h 847"/>
                <a:gd name="T72" fmla="*/ 293 w 745"/>
                <a:gd name="T73" fmla="*/ 458 h 847"/>
                <a:gd name="T74" fmla="*/ 308 w 745"/>
                <a:gd name="T75" fmla="*/ 479 h 847"/>
                <a:gd name="T76" fmla="*/ 568 w 745"/>
                <a:gd name="T77" fmla="*/ 510 h 847"/>
                <a:gd name="T78" fmla="*/ 545 w 745"/>
                <a:gd name="T79" fmla="*/ 550 h 847"/>
                <a:gd name="T80" fmla="*/ 292 w 745"/>
                <a:gd name="T81" fmla="*/ 551 h 847"/>
                <a:gd name="T82" fmla="*/ 707 w 745"/>
                <a:gd name="T83" fmla="*/ 563 h 847"/>
                <a:gd name="T84" fmla="*/ 727 w 745"/>
                <a:gd name="T85" fmla="*/ 624 h 847"/>
                <a:gd name="T86" fmla="*/ 577 w 745"/>
                <a:gd name="T87" fmla="*/ 645 h 847"/>
                <a:gd name="T88" fmla="*/ 736 w 745"/>
                <a:gd name="T89" fmla="*/ 776 h 847"/>
                <a:gd name="T90" fmla="*/ 519 w 745"/>
                <a:gd name="T91" fmla="*/ 645 h 847"/>
                <a:gd name="T92" fmla="*/ 312 w 745"/>
                <a:gd name="T93" fmla="*/ 658 h 847"/>
                <a:gd name="T94" fmla="*/ 258 w 745"/>
                <a:gd name="T95" fmla="*/ 716 h 847"/>
                <a:gd name="T96" fmla="*/ 511 w 745"/>
                <a:gd name="T97" fmla="*/ 711 h 847"/>
                <a:gd name="T98" fmla="*/ 528 w 745"/>
                <a:gd name="T99" fmla="*/ 660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5" h="847">
                  <a:moveTo>
                    <a:pt x="736" y="776"/>
                  </a:moveTo>
                  <a:cubicBezTo>
                    <a:pt x="741" y="779"/>
                    <a:pt x="743" y="784"/>
                    <a:pt x="744" y="790"/>
                  </a:cubicBezTo>
                  <a:cubicBezTo>
                    <a:pt x="745" y="796"/>
                    <a:pt x="743" y="801"/>
                    <a:pt x="740" y="804"/>
                  </a:cubicBezTo>
                  <a:cubicBezTo>
                    <a:pt x="716" y="838"/>
                    <a:pt x="716" y="838"/>
                    <a:pt x="716" y="838"/>
                  </a:cubicBezTo>
                  <a:cubicBezTo>
                    <a:pt x="713" y="842"/>
                    <a:pt x="708" y="845"/>
                    <a:pt x="703" y="846"/>
                  </a:cubicBezTo>
                  <a:cubicBezTo>
                    <a:pt x="698" y="847"/>
                    <a:pt x="692" y="845"/>
                    <a:pt x="687" y="842"/>
                  </a:cubicBezTo>
                  <a:cubicBezTo>
                    <a:pt x="654" y="817"/>
                    <a:pt x="654" y="817"/>
                    <a:pt x="654" y="817"/>
                  </a:cubicBezTo>
                  <a:cubicBezTo>
                    <a:pt x="649" y="814"/>
                    <a:pt x="643" y="811"/>
                    <a:pt x="636" y="808"/>
                  </a:cubicBezTo>
                  <a:cubicBezTo>
                    <a:pt x="630" y="806"/>
                    <a:pt x="623" y="804"/>
                    <a:pt x="617" y="804"/>
                  </a:cubicBezTo>
                  <a:cubicBezTo>
                    <a:pt x="29" y="793"/>
                    <a:pt x="29" y="793"/>
                    <a:pt x="29" y="793"/>
                  </a:cubicBezTo>
                  <a:cubicBezTo>
                    <a:pt x="23" y="793"/>
                    <a:pt x="20" y="791"/>
                    <a:pt x="19" y="789"/>
                  </a:cubicBezTo>
                  <a:cubicBezTo>
                    <a:pt x="17" y="787"/>
                    <a:pt x="19" y="784"/>
                    <a:pt x="24" y="780"/>
                  </a:cubicBezTo>
                  <a:cubicBezTo>
                    <a:pt x="180" y="658"/>
                    <a:pt x="180" y="658"/>
                    <a:pt x="180" y="658"/>
                  </a:cubicBezTo>
                  <a:cubicBezTo>
                    <a:pt x="185" y="654"/>
                    <a:pt x="187" y="651"/>
                    <a:pt x="186" y="648"/>
                  </a:cubicBezTo>
                  <a:cubicBezTo>
                    <a:pt x="185" y="646"/>
                    <a:pt x="182" y="645"/>
                    <a:pt x="177" y="645"/>
                  </a:cubicBezTo>
                  <a:cubicBezTo>
                    <a:pt x="21" y="645"/>
                    <a:pt x="21" y="645"/>
                    <a:pt x="21" y="645"/>
                  </a:cubicBezTo>
                  <a:cubicBezTo>
                    <a:pt x="16" y="645"/>
                    <a:pt x="11" y="643"/>
                    <a:pt x="7" y="638"/>
                  </a:cubicBezTo>
                  <a:cubicBezTo>
                    <a:pt x="3" y="634"/>
                    <a:pt x="1" y="630"/>
                    <a:pt x="1" y="624"/>
                  </a:cubicBezTo>
                  <a:cubicBezTo>
                    <a:pt x="1" y="583"/>
                    <a:pt x="1" y="583"/>
                    <a:pt x="1" y="583"/>
                  </a:cubicBezTo>
                  <a:cubicBezTo>
                    <a:pt x="1" y="577"/>
                    <a:pt x="3" y="572"/>
                    <a:pt x="7" y="568"/>
                  </a:cubicBezTo>
                  <a:cubicBezTo>
                    <a:pt x="11" y="565"/>
                    <a:pt x="16" y="563"/>
                    <a:pt x="21" y="563"/>
                  </a:cubicBezTo>
                  <a:cubicBezTo>
                    <a:pt x="191" y="563"/>
                    <a:pt x="191" y="563"/>
                    <a:pt x="191" y="563"/>
                  </a:cubicBezTo>
                  <a:cubicBezTo>
                    <a:pt x="196" y="563"/>
                    <a:pt x="201" y="562"/>
                    <a:pt x="205" y="559"/>
                  </a:cubicBezTo>
                  <a:cubicBezTo>
                    <a:pt x="209" y="557"/>
                    <a:pt x="211" y="553"/>
                    <a:pt x="211" y="549"/>
                  </a:cubicBezTo>
                  <a:cubicBezTo>
                    <a:pt x="210" y="545"/>
                    <a:pt x="207" y="542"/>
                    <a:pt x="204" y="540"/>
                  </a:cubicBezTo>
                  <a:cubicBezTo>
                    <a:pt x="200" y="537"/>
                    <a:pt x="195" y="536"/>
                    <a:pt x="190" y="535"/>
                  </a:cubicBezTo>
                  <a:cubicBezTo>
                    <a:pt x="149" y="534"/>
                    <a:pt x="149" y="534"/>
                    <a:pt x="149" y="534"/>
                  </a:cubicBezTo>
                  <a:cubicBezTo>
                    <a:pt x="144" y="533"/>
                    <a:pt x="139" y="530"/>
                    <a:pt x="135" y="526"/>
                  </a:cubicBezTo>
                  <a:cubicBezTo>
                    <a:pt x="131" y="522"/>
                    <a:pt x="129" y="518"/>
                    <a:pt x="129" y="51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86"/>
                    <a:pt x="132" y="481"/>
                    <a:pt x="137" y="478"/>
                  </a:cubicBezTo>
                  <a:cubicBezTo>
                    <a:pt x="141" y="474"/>
                    <a:pt x="146" y="473"/>
                    <a:pt x="152" y="473"/>
                  </a:cubicBezTo>
                  <a:cubicBezTo>
                    <a:pt x="186" y="473"/>
                    <a:pt x="186" y="473"/>
                    <a:pt x="186" y="473"/>
                  </a:cubicBezTo>
                  <a:cubicBezTo>
                    <a:pt x="191" y="474"/>
                    <a:pt x="196" y="472"/>
                    <a:pt x="200" y="468"/>
                  </a:cubicBezTo>
                  <a:cubicBezTo>
                    <a:pt x="204" y="464"/>
                    <a:pt x="205" y="460"/>
                    <a:pt x="205" y="454"/>
                  </a:cubicBezTo>
                  <a:cubicBezTo>
                    <a:pt x="195" y="286"/>
                    <a:pt x="195" y="286"/>
                    <a:pt x="195" y="286"/>
                  </a:cubicBezTo>
                  <a:cubicBezTo>
                    <a:pt x="195" y="280"/>
                    <a:pt x="193" y="276"/>
                    <a:pt x="190" y="274"/>
                  </a:cubicBezTo>
                  <a:cubicBezTo>
                    <a:pt x="187" y="273"/>
                    <a:pt x="182" y="273"/>
                    <a:pt x="178" y="276"/>
                  </a:cubicBezTo>
                  <a:cubicBezTo>
                    <a:pt x="113" y="319"/>
                    <a:pt x="113" y="319"/>
                    <a:pt x="113" y="319"/>
                  </a:cubicBezTo>
                  <a:cubicBezTo>
                    <a:pt x="108" y="322"/>
                    <a:pt x="102" y="323"/>
                    <a:pt x="97" y="321"/>
                  </a:cubicBezTo>
                  <a:cubicBezTo>
                    <a:pt x="91" y="320"/>
                    <a:pt x="87" y="317"/>
                    <a:pt x="85" y="312"/>
                  </a:cubicBezTo>
                  <a:cubicBezTo>
                    <a:pt x="62" y="279"/>
                    <a:pt x="62" y="279"/>
                    <a:pt x="62" y="279"/>
                  </a:cubicBezTo>
                  <a:cubicBezTo>
                    <a:pt x="59" y="273"/>
                    <a:pt x="58" y="267"/>
                    <a:pt x="60" y="262"/>
                  </a:cubicBezTo>
                  <a:cubicBezTo>
                    <a:pt x="61" y="256"/>
                    <a:pt x="64" y="253"/>
                    <a:pt x="69" y="251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54" y="195"/>
                    <a:pt x="156" y="193"/>
                    <a:pt x="155" y="191"/>
                  </a:cubicBezTo>
                  <a:cubicBezTo>
                    <a:pt x="155" y="189"/>
                    <a:pt x="151" y="188"/>
                    <a:pt x="145" y="188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17" y="190"/>
                    <a:pt x="12" y="189"/>
                    <a:pt x="8" y="185"/>
                  </a:cubicBezTo>
                  <a:cubicBezTo>
                    <a:pt x="4" y="182"/>
                    <a:pt x="2" y="177"/>
                    <a:pt x="1" y="17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24"/>
                    <a:pt x="2" y="119"/>
                    <a:pt x="6" y="115"/>
                  </a:cubicBezTo>
                  <a:cubicBezTo>
                    <a:pt x="9" y="111"/>
                    <a:pt x="14" y="110"/>
                    <a:pt x="21" y="110"/>
                  </a:cubicBezTo>
                  <a:cubicBezTo>
                    <a:pt x="277" y="102"/>
                    <a:pt x="277" y="102"/>
                    <a:pt x="277" y="102"/>
                  </a:cubicBezTo>
                  <a:cubicBezTo>
                    <a:pt x="283" y="102"/>
                    <a:pt x="290" y="101"/>
                    <a:pt x="297" y="99"/>
                  </a:cubicBezTo>
                  <a:cubicBezTo>
                    <a:pt x="304" y="97"/>
                    <a:pt x="310" y="94"/>
                    <a:pt x="315" y="90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4" y="1"/>
                    <a:pt x="459" y="0"/>
                    <a:pt x="464" y="1"/>
                  </a:cubicBezTo>
                  <a:cubicBezTo>
                    <a:pt x="469" y="2"/>
                    <a:pt x="474" y="5"/>
                    <a:pt x="478" y="10"/>
                  </a:cubicBezTo>
                  <a:cubicBezTo>
                    <a:pt x="499" y="45"/>
                    <a:pt x="499" y="45"/>
                    <a:pt x="499" y="45"/>
                  </a:cubicBezTo>
                  <a:cubicBezTo>
                    <a:pt x="502" y="49"/>
                    <a:pt x="503" y="55"/>
                    <a:pt x="502" y="60"/>
                  </a:cubicBezTo>
                  <a:cubicBezTo>
                    <a:pt x="500" y="65"/>
                    <a:pt x="498" y="70"/>
                    <a:pt x="493" y="73"/>
                  </a:cubicBezTo>
                  <a:cubicBezTo>
                    <a:pt x="472" y="86"/>
                    <a:pt x="472" y="86"/>
                    <a:pt x="472" y="86"/>
                  </a:cubicBezTo>
                  <a:cubicBezTo>
                    <a:pt x="467" y="89"/>
                    <a:pt x="465" y="91"/>
                    <a:pt x="466" y="93"/>
                  </a:cubicBezTo>
                  <a:cubicBezTo>
                    <a:pt x="467" y="95"/>
                    <a:pt x="470" y="96"/>
                    <a:pt x="477" y="96"/>
                  </a:cubicBezTo>
                  <a:cubicBezTo>
                    <a:pt x="706" y="90"/>
                    <a:pt x="706" y="90"/>
                    <a:pt x="706" y="90"/>
                  </a:cubicBezTo>
                  <a:cubicBezTo>
                    <a:pt x="712" y="89"/>
                    <a:pt x="716" y="91"/>
                    <a:pt x="720" y="95"/>
                  </a:cubicBezTo>
                  <a:cubicBezTo>
                    <a:pt x="724" y="99"/>
                    <a:pt x="727" y="104"/>
                    <a:pt x="727" y="110"/>
                  </a:cubicBezTo>
                  <a:cubicBezTo>
                    <a:pt x="728" y="150"/>
                    <a:pt x="728" y="150"/>
                    <a:pt x="728" y="150"/>
                  </a:cubicBezTo>
                  <a:cubicBezTo>
                    <a:pt x="728" y="157"/>
                    <a:pt x="727" y="162"/>
                    <a:pt x="723" y="166"/>
                  </a:cubicBezTo>
                  <a:cubicBezTo>
                    <a:pt x="720" y="170"/>
                    <a:pt x="715" y="172"/>
                    <a:pt x="708" y="172"/>
                  </a:cubicBezTo>
                  <a:cubicBezTo>
                    <a:pt x="627" y="174"/>
                    <a:pt x="627" y="174"/>
                    <a:pt x="627" y="174"/>
                  </a:cubicBezTo>
                  <a:cubicBezTo>
                    <a:pt x="622" y="174"/>
                    <a:pt x="619" y="175"/>
                    <a:pt x="618" y="176"/>
                  </a:cubicBezTo>
                  <a:cubicBezTo>
                    <a:pt x="618" y="178"/>
                    <a:pt x="621" y="180"/>
                    <a:pt x="626" y="183"/>
                  </a:cubicBezTo>
                  <a:cubicBezTo>
                    <a:pt x="726" y="227"/>
                    <a:pt x="726" y="227"/>
                    <a:pt x="726" y="227"/>
                  </a:cubicBezTo>
                  <a:cubicBezTo>
                    <a:pt x="731" y="229"/>
                    <a:pt x="735" y="233"/>
                    <a:pt x="737" y="238"/>
                  </a:cubicBezTo>
                  <a:cubicBezTo>
                    <a:pt x="739" y="243"/>
                    <a:pt x="739" y="249"/>
                    <a:pt x="736" y="254"/>
                  </a:cubicBezTo>
                  <a:cubicBezTo>
                    <a:pt x="720" y="291"/>
                    <a:pt x="720" y="291"/>
                    <a:pt x="720" y="291"/>
                  </a:cubicBezTo>
                  <a:cubicBezTo>
                    <a:pt x="718" y="296"/>
                    <a:pt x="714" y="299"/>
                    <a:pt x="709" y="301"/>
                  </a:cubicBezTo>
                  <a:cubicBezTo>
                    <a:pt x="703" y="304"/>
                    <a:pt x="698" y="304"/>
                    <a:pt x="693" y="302"/>
                  </a:cubicBezTo>
                  <a:cubicBezTo>
                    <a:pt x="486" y="210"/>
                    <a:pt x="486" y="210"/>
                    <a:pt x="486" y="210"/>
                  </a:cubicBezTo>
                  <a:cubicBezTo>
                    <a:pt x="481" y="207"/>
                    <a:pt x="477" y="204"/>
                    <a:pt x="475" y="201"/>
                  </a:cubicBezTo>
                  <a:cubicBezTo>
                    <a:pt x="472" y="197"/>
                    <a:pt x="472" y="193"/>
                    <a:pt x="473" y="189"/>
                  </a:cubicBezTo>
                  <a:cubicBezTo>
                    <a:pt x="475" y="186"/>
                    <a:pt x="474" y="184"/>
                    <a:pt x="472" y="181"/>
                  </a:cubicBezTo>
                  <a:cubicBezTo>
                    <a:pt x="469" y="179"/>
                    <a:pt x="464" y="178"/>
                    <a:pt x="458" y="179"/>
                  </a:cubicBezTo>
                  <a:cubicBezTo>
                    <a:pt x="344" y="182"/>
                    <a:pt x="344" y="182"/>
                    <a:pt x="344" y="182"/>
                  </a:cubicBezTo>
                  <a:cubicBezTo>
                    <a:pt x="338" y="182"/>
                    <a:pt x="331" y="183"/>
                    <a:pt x="324" y="185"/>
                  </a:cubicBezTo>
                  <a:cubicBezTo>
                    <a:pt x="317" y="187"/>
                    <a:pt x="311" y="190"/>
                    <a:pt x="306" y="194"/>
                  </a:cubicBezTo>
                  <a:cubicBezTo>
                    <a:pt x="215" y="251"/>
                    <a:pt x="215" y="251"/>
                    <a:pt x="215" y="251"/>
                  </a:cubicBezTo>
                  <a:cubicBezTo>
                    <a:pt x="210" y="255"/>
                    <a:pt x="209" y="257"/>
                    <a:pt x="210" y="259"/>
                  </a:cubicBezTo>
                  <a:cubicBezTo>
                    <a:pt x="211" y="261"/>
                    <a:pt x="213" y="262"/>
                    <a:pt x="218" y="262"/>
                  </a:cubicBezTo>
                  <a:cubicBezTo>
                    <a:pt x="526" y="259"/>
                    <a:pt x="526" y="259"/>
                    <a:pt x="526" y="259"/>
                  </a:cubicBezTo>
                  <a:cubicBezTo>
                    <a:pt x="532" y="259"/>
                    <a:pt x="537" y="261"/>
                    <a:pt x="541" y="265"/>
                  </a:cubicBezTo>
                  <a:cubicBezTo>
                    <a:pt x="545" y="269"/>
                    <a:pt x="547" y="274"/>
                    <a:pt x="547" y="280"/>
                  </a:cubicBezTo>
                  <a:cubicBezTo>
                    <a:pt x="547" y="321"/>
                    <a:pt x="547" y="321"/>
                    <a:pt x="547" y="321"/>
                  </a:cubicBezTo>
                  <a:cubicBezTo>
                    <a:pt x="547" y="327"/>
                    <a:pt x="545" y="332"/>
                    <a:pt x="541" y="336"/>
                  </a:cubicBezTo>
                  <a:cubicBezTo>
                    <a:pt x="537" y="339"/>
                    <a:pt x="532" y="341"/>
                    <a:pt x="527" y="343"/>
                  </a:cubicBezTo>
                  <a:cubicBezTo>
                    <a:pt x="301" y="344"/>
                    <a:pt x="301" y="344"/>
                    <a:pt x="301" y="344"/>
                  </a:cubicBezTo>
                  <a:cubicBezTo>
                    <a:pt x="295" y="344"/>
                    <a:pt x="291" y="346"/>
                    <a:pt x="287" y="350"/>
                  </a:cubicBezTo>
                  <a:cubicBezTo>
                    <a:pt x="283" y="354"/>
                    <a:pt x="281" y="359"/>
                    <a:pt x="282" y="365"/>
                  </a:cubicBezTo>
                  <a:cubicBezTo>
                    <a:pt x="282" y="373"/>
                    <a:pt x="282" y="373"/>
                    <a:pt x="282" y="373"/>
                  </a:cubicBezTo>
                  <a:cubicBezTo>
                    <a:pt x="283" y="379"/>
                    <a:pt x="285" y="384"/>
                    <a:pt x="289" y="387"/>
                  </a:cubicBezTo>
                  <a:cubicBezTo>
                    <a:pt x="293" y="391"/>
                    <a:pt x="298" y="393"/>
                    <a:pt x="304" y="393"/>
                  </a:cubicBezTo>
                  <a:cubicBezTo>
                    <a:pt x="500" y="392"/>
                    <a:pt x="500" y="392"/>
                    <a:pt x="500" y="392"/>
                  </a:cubicBezTo>
                  <a:cubicBezTo>
                    <a:pt x="507" y="392"/>
                    <a:pt x="512" y="394"/>
                    <a:pt x="516" y="398"/>
                  </a:cubicBezTo>
                  <a:cubicBezTo>
                    <a:pt x="519" y="401"/>
                    <a:pt x="521" y="406"/>
                    <a:pt x="521" y="412"/>
                  </a:cubicBezTo>
                  <a:cubicBezTo>
                    <a:pt x="521" y="432"/>
                    <a:pt x="521" y="432"/>
                    <a:pt x="521" y="432"/>
                  </a:cubicBezTo>
                  <a:cubicBezTo>
                    <a:pt x="521" y="438"/>
                    <a:pt x="519" y="443"/>
                    <a:pt x="516" y="447"/>
                  </a:cubicBezTo>
                  <a:cubicBezTo>
                    <a:pt x="512" y="451"/>
                    <a:pt x="507" y="453"/>
                    <a:pt x="501" y="453"/>
                  </a:cubicBezTo>
                  <a:cubicBezTo>
                    <a:pt x="307" y="455"/>
                    <a:pt x="307" y="455"/>
                    <a:pt x="307" y="455"/>
                  </a:cubicBezTo>
                  <a:cubicBezTo>
                    <a:pt x="302" y="455"/>
                    <a:pt x="297" y="456"/>
                    <a:pt x="293" y="458"/>
                  </a:cubicBezTo>
                  <a:cubicBezTo>
                    <a:pt x="289" y="460"/>
                    <a:pt x="287" y="463"/>
                    <a:pt x="287" y="467"/>
                  </a:cubicBezTo>
                  <a:cubicBezTo>
                    <a:pt x="287" y="470"/>
                    <a:pt x="289" y="473"/>
                    <a:pt x="293" y="475"/>
                  </a:cubicBezTo>
                  <a:cubicBezTo>
                    <a:pt x="297" y="478"/>
                    <a:pt x="302" y="479"/>
                    <a:pt x="308" y="479"/>
                  </a:cubicBezTo>
                  <a:cubicBezTo>
                    <a:pt x="548" y="489"/>
                    <a:pt x="548" y="489"/>
                    <a:pt x="548" y="489"/>
                  </a:cubicBezTo>
                  <a:cubicBezTo>
                    <a:pt x="554" y="489"/>
                    <a:pt x="558" y="491"/>
                    <a:pt x="562" y="495"/>
                  </a:cubicBezTo>
                  <a:cubicBezTo>
                    <a:pt x="566" y="499"/>
                    <a:pt x="568" y="504"/>
                    <a:pt x="568" y="510"/>
                  </a:cubicBezTo>
                  <a:cubicBezTo>
                    <a:pt x="567" y="531"/>
                    <a:pt x="567" y="531"/>
                    <a:pt x="567" y="531"/>
                  </a:cubicBezTo>
                  <a:cubicBezTo>
                    <a:pt x="567" y="536"/>
                    <a:pt x="565" y="541"/>
                    <a:pt x="560" y="544"/>
                  </a:cubicBezTo>
                  <a:cubicBezTo>
                    <a:pt x="556" y="548"/>
                    <a:pt x="551" y="550"/>
                    <a:pt x="545" y="550"/>
                  </a:cubicBezTo>
                  <a:cubicBezTo>
                    <a:pt x="312" y="540"/>
                    <a:pt x="312" y="540"/>
                    <a:pt x="312" y="540"/>
                  </a:cubicBezTo>
                  <a:cubicBezTo>
                    <a:pt x="307" y="540"/>
                    <a:pt x="302" y="541"/>
                    <a:pt x="298" y="543"/>
                  </a:cubicBezTo>
                  <a:cubicBezTo>
                    <a:pt x="294" y="544"/>
                    <a:pt x="292" y="547"/>
                    <a:pt x="292" y="551"/>
                  </a:cubicBezTo>
                  <a:cubicBezTo>
                    <a:pt x="292" y="554"/>
                    <a:pt x="295" y="557"/>
                    <a:pt x="299" y="559"/>
                  </a:cubicBezTo>
                  <a:cubicBezTo>
                    <a:pt x="303" y="562"/>
                    <a:pt x="308" y="563"/>
                    <a:pt x="313" y="563"/>
                  </a:cubicBezTo>
                  <a:cubicBezTo>
                    <a:pt x="707" y="563"/>
                    <a:pt x="707" y="563"/>
                    <a:pt x="707" y="563"/>
                  </a:cubicBezTo>
                  <a:cubicBezTo>
                    <a:pt x="714" y="563"/>
                    <a:pt x="719" y="565"/>
                    <a:pt x="722" y="568"/>
                  </a:cubicBezTo>
                  <a:cubicBezTo>
                    <a:pt x="726" y="572"/>
                    <a:pt x="727" y="577"/>
                    <a:pt x="727" y="583"/>
                  </a:cubicBezTo>
                  <a:cubicBezTo>
                    <a:pt x="727" y="624"/>
                    <a:pt x="727" y="624"/>
                    <a:pt x="727" y="624"/>
                  </a:cubicBezTo>
                  <a:cubicBezTo>
                    <a:pt x="727" y="630"/>
                    <a:pt x="726" y="634"/>
                    <a:pt x="722" y="638"/>
                  </a:cubicBezTo>
                  <a:cubicBezTo>
                    <a:pt x="719" y="643"/>
                    <a:pt x="714" y="645"/>
                    <a:pt x="707" y="645"/>
                  </a:cubicBezTo>
                  <a:cubicBezTo>
                    <a:pt x="577" y="645"/>
                    <a:pt x="577" y="645"/>
                    <a:pt x="577" y="645"/>
                  </a:cubicBezTo>
                  <a:cubicBezTo>
                    <a:pt x="571" y="645"/>
                    <a:pt x="568" y="646"/>
                    <a:pt x="568" y="648"/>
                  </a:cubicBezTo>
                  <a:cubicBezTo>
                    <a:pt x="567" y="651"/>
                    <a:pt x="569" y="654"/>
                    <a:pt x="572" y="657"/>
                  </a:cubicBezTo>
                  <a:lnTo>
                    <a:pt x="736" y="776"/>
                  </a:lnTo>
                  <a:close/>
                  <a:moveTo>
                    <a:pt x="528" y="660"/>
                  </a:moveTo>
                  <a:cubicBezTo>
                    <a:pt x="531" y="656"/>
                    <a:pt x="532" y="652"/>
                    <a:pt x="530" y="649"/>
                  </a:cubicBezTo>
                  <a:cubicBezTo>
                    <a:pt x="528" y="646"/>
                    <a:pt x="525" y="645"/>
                    <a:pt x="519" y="645"/>
                  </a:cubicBezTo>
                  <a:cubicBezTo>
                    <a:pt x="348" y="645"/>
                    <a:pt x="348" y="645"/>
                    <a:pt x="348" y="645"/>
                  </a:cubicBezTo>
                  <a:cubicBezTo>
                    <a:pt x="343" y="645"/>
                    <a:pt x="337" y="646"/>
                    <a:pt x="330" y="648"/>
                  </a:cubicBezTo>
                  <a:cubicBezTo>
                    <a:pt x="323" y="651"/>
                    <a:pt x="317" y="654"/>
                    <a:pt x="312" y="658"/>
                  </a:cubicBezTo>
                  <a:cubicBezTo>
                    <a:pt x="255" y="702"/>
                    <a:pt x="255" y="702"/>
                    <a:pt x="255" y="702"/>
                  </a:cubicBezTo>
                  <a:cubicBezTo>
                    <a:pt x="250" y="706"/>
                    <a:pt x="248" y="709"/>
                    <a:pt x="249" y="711"/>
                  </a:cubicBezTo>
                  <a:cubicBezTo>
                    <a:pt x="250" y="714"/>
                    <a:pt x="253" y="715"/>
                    <a:pt x="258" y="716"/>
                  </a:cubicBezTo>
                  <a:cubicBezTo>
                    <a:pt x="504" y="721"/>
                    <a:pt x="504" y="721"/>
                    <a:pt x="504" y="721"/>
                  </a:cubicBezTo>
                  <a:cubicBezTo>
                    <a:pt x="509" y="721"/>
                    <a:pt x="513" y="720"/>
                    <a:pt x="514" y="718"/>
                  </a:cubicBezTo>
                  <a:cubicBezTo>
                    <a:pt x="515" y="717"/>
                    <a:pt x="514" y="715"/>
                    <a:pt x="511" y="711"/>
                  </a:cubicBezTo>
                  <a:cubicBezTo>
                    <a:pt x="507" y="709"/>
                    <a:pt x="504" y="705"/>
                    <a:pt x="504" y="700"/>
                  </a:cubicBezTo>
                  <a:cubicBezTo>
                    <a:pt x="504" y="695"/>
                    <a:pt x="506" y="690"/>
                    <a:pt x="510" y="685"/>
                  </a:cubicBezTo>
                  <a:lnTo>
                    <a:pt x="528" y="660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7947836" y="2308131"/>
              <a:ext cx="1516063" cy="1458912"/>
            </a:xfrm>
            <a:custGeom>
              <a:avLst/>
              <a:gdLst>
                <a:gd name="T0" fmla="*/ 331 w 757"/>
                <a:gd name="T1" fmla="*/ 692 h 729"/>
                <a:gd name="T2" fmla="*/ 1 w 757"/>
                <a:gd name="T3" fmla="*/ 708 h 729"/>
                <a:gd name="T4" fmla="*/ 20 w 757"/>
                <a:gd name="T5" fmla="*/ 677 h 729"/>
                <a:gd name="T6" fmla="*/ 51 w 757"/>
                <a:gd name="T7" fmla="*/ 651 h 729"/>
                <a:gd name="T8" fmla="*/ 91 w 757"/>
                <a:gd name="T9" fmla="*/ 350 h 729"/>
                <a:gd name="T10" fmla="*/ 144 w 757"/>
                <a:gd name="T11" fmla="*/ 376 h 729"/>
                <a:gd name="T12" fmla="*/ 150 w 757"/>
                <a:gd name="T13" fmla="*/ 662 h 729"/>
                <a:gd name="T14" fmla="*/ 196 w 757"/>
                <a:gd name="T15" fmla="*/ 634 h 729"/>
                <a:gd name="T16" fmla="*/ 194 w 757"/>
                <a:gd name="T17" fmla="*/ 276 h 729"/>
                <a:gd name="T18" fmla="*/ 96 w 757"/>
                <a:gd name="T19" fmla="*/ 270 h 729"/>
                <a:gd name="T20" fmla="*/ 94 w 757"/>
                <a:gd name="T21" fmla="*/ 248 h 729"/>
                <a:gd name="T22" fmla="*/ 101 w 757"/>
                <a:gd name="T23" fmla="*/ 9 h 729"/>
                <a:gd name="T24" fmla="*/ 140 w 757"/>
                <a:gd name="T25" fmla="*/ 0 h 729"/>
                <a:gd name="T26" fmla="*/ 294 w 757"/>
                <a:gd name="T27" fmla="*/ 8 h 729"/>
                <a:gd name="T28" fmla="*/ 335 w 757"/>
                <a:gd name="T29" fmla="*/ 11 h 729"/>
                <a:gd name="T30" fmla="*/ 350 w 757"/>
                <a:gd name="T31" fmla="*/ 246 h 729"/>
                <a:gd name="T32" fmla="*/ 309 w 757"/>
                <a:gd name="T33" fmla="*/ 268 h 729"/>
                <a:gd name="T34" fmla="*/ 294 w 757"/>
                <a:gd name="T35" fmla="*/ 291 h 729"/>
                <a:gd name="T36" fmla="*/ 306 w 757"/>
                <a:gd name="T37" fmla="*/ 464 h 729"/>
                <a:gd name="T38" fmla="*/ 345 w 757"/>
                <a:gd name="T39" fmla="*/ 479 h 729"/>
                <a:gd name="T40" fmla="*/ 304 w 757"/>
                <a:gd name="T41" fmla="*/ 503 h 729"/>
                <a:gd name="T42" fmla="*/ 274 w 757"/>
                <a:gd name="T43" fmla="*/ 624 h 729"/>
                <a:gd name="T44" fmla="*/ 324 w 757"/>
                <a:gd name="T45" fmla="*/ 641 h 729"/>
                <a:gd name="T46" fmla="*/ 350 w 757"/>
                <a:gd name="T47" fmla="*/ 668 h 729"/>
                <a:gd name="T48" fmla="*/ 274 w 757"/>
                <a:gd name="T49" fmla="*/ 196 h 729"/>
                <a:gd name="T50" fmla="*/ 256 w 757"/>
                <a:gd name="T51" fmla="*/ 46 h 729"/>
                <a:gd name="T52" fmla="*/ 171 w 757"/>
                <a:gd name="T53" fmla="*/ 63 h 729"/>
                <a:gd name="T54" fmla="*/ 194 w 757"/>
                <a:gd name="T55" fmla="*/ 225 h 729"/>
                <a:gd name="T56" fmla="*/ 756 w 757"/>
                <a:gd name="T57" fmla="*/ 413 h 729"/>
                <a:gd name="T58" fmla="*/ 725 w 757"/>
                <a:gd name="T59" fmla="*/ 455 h 729"/>
                <a:gd name="T60" fmla="*/ 542 w 757"/>
                <a:gd name="T61" fmla="*/ 336 h 729"/>
                <a:gd name="T62" fmla="*/ 380 w 757"/>
                <a:gd name="T63" fmla="*/ 482 h 729"/>
                <a:gd name="T64" fmla="*/ 353 w 757"/>
                <a:gd name="T65" fmla="*/ 455 h 729"/>
                <a:gd name="T66" fmla="*/ 490 w 757"/>
                <a:gd name="T67" fmla="*/ 298 h 729"/>
                <a:gd name="T68" fmla="*/ 437 w 757"/>
                <a:gd name="T69" fmla="*/ 255 h 729"/>
                <a:gd name="T70" fmla="*/ 402 w 757"/>
                <a:gd name="T71" fmla="*/ 256 h 729"/>
                <a:gd name="T72" fmla="*/ 364 w 757"/>
                <a:gd name="T73" fmla="*/ 211 h 729"/>
                <a:gd name="T74" fmla="*/ 495 w 757"/>
                <a:gd name="T75" fmla="*/ 4 h 729"/>
                <a:gd name="T76" fmla="*/ 533 w 757"/>
                <a:gd name="T77" fmla="*/ 49 h 729"/>
                <a:gd name="T78" fmla="*/ 540 w 757"/>
                <a:gd name="T79" fmla="*/ 83 h 729"/>
                <a:gd name="T80" fmla="*/ 726 w 757"/>
                <a:gd name="T81" fmla="*/ 109 h 729"/>
                <a:gd name="T82" fmla="*/ 727 w 757"/>
                <a:gd name="T83" fmla="*/ 138 h 729"/>
                <a:gd name="T84" fmla="*/ 597 w 757"/>
                <a:gd name="T85" fmla="*/ 281 h 729"/>
                <a:gd name="T86" fmla="*/ 686 w 757"/>
                <a:gd name="T87" fmla="*/ 455 h 729"/>
                <a:gd name="T88" fmla="*/ 677 w 757"/>
                <a:gd name="T89" fmla="*/ 684 h 729"/>
                <a:gd name="T90" fmla="*/ 658 w 757"/>
                <a:gd name="T91" fmla="*/ 702 h 729"/>
                <a:gd name="T92" fmla="*/ 641 w 757"/>
                <a:gd name="T93" fmla="*/ 702 h 729"/>
                <a:gd name="T94" fmla="*/ 465 w 757"/>
                <a:gd name="T95" fmla="*/ 706 h 729"/>
                <a:gd name="T96" fmla="*/ 432 w 757"/>
                <a:gd name="T97" fmla="*/ 682 h 729"/>
                <a:gd name="T98" fmla="*/ 445 w 757"/>
                <a:gd name="T99" fmla="*/ 455 h 729"/>
                <a:gd name="T100" fmla="*/ 494 w 757"/>
                <a:gd name="T101" fmla="*/ 454 h 729"/>
                <a:gd name="T102" fmla="*/ 637 w 757"/>
                <a:gd name="T103" fmla="*/ 450 h 729"/>
                <a:gd name="T104" fmla="*/ 653 w 757"/>
                <a:gd name="T105" fmla="*/ 450 h 729"/>
                <a:gd name="T106" fmla="*/ 677 w 757"/>
                <a:gd name="T107" fmla="*/ 455 h 729"/>
                <a:gd name="T108" fmla="*/ 653 w 757"/>
                <a:gd name="T109" fmla="*/ 133 h 729"/>
                <a:gd name="T110" fmla="*/ 502 w 757"/>
                <a:gd name="T111" fmla="*/ 125 h 729"/>
                <a:gd name="T112" fmla="*/ 471 w 757"/>
                <a:gd name="T113" fmla="*/ 188 h 729"/>
                <a:gd name="T114" fmla="*/ 544 w 757"/>
                <a:gd name="T115" fmla="*/ 241 h 729"/>
                <a:gd name="T116" fmla="*/ 627 w 757"/>
                <a:gd name="T117" fmla="*/ 513 h 729"/>
                <a:gd name="T118" fmla="*/ 512 w 757"/>
                <a:gd name="T119" fmla="*/ 492 h 729"/>
                <a:gd name="T120" fmla="*/ 495 w 757"/>
                <a:gd name="T121" fmla="*/ 643 h 729"/>
                <a:gd name="T122" fmla="*/ 582 w 757"/>
                <a:gd name="T123" fmla="*/ 665 h 729"/>
                <a:gd name="T124" fmla="*/ 627 w 757"/>
                <a:gd name="T125" fmla="*/ 513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7" h="729">
                  <a:moveTo>
                    <a:pt x="350" y="668"/>
                  </a:moveTo>
                  <a:cubicBezTo>
                    <a:pt x="351" y="674"/>
                    <a:pt x="350" y="679"/>
                    <a:pt x="346" y="684"/>
                  </a:cubicBezTo>
                  <a:cubicBezTo>
                    <a:pt x="342" y="689"/>
                    <a:pt x="337" y="691"/>
                    <a:pt x="331" y="692"/>
                  </a:cubicBezTo>
                  <a:cubicBezTo>
                    <a:pt x="27" y="729"/>
                    <a:pt x="27" y="729"/>
                    <a:pt x="27" y="729"/>
                  </a:cubicBezTo>
                  <a:cubicBezTo>
                    <a:pt x="20" y="729"/>
                    <a:pt x="14" y="727"/>
                    <a:pt x="9" y="723"/>
                  </a:cubicBezTo>
                  <a:cubicBezTo>
                    <a:pt x="4" y="720"/>
                    <a:pt x="2" y="714"/>
                    <a:pt x="1" y="708"/>
                  </a:cubicBezTo>
                  <a:cubicBezTo>
                    <a:pt x="1" y="702"/>
                    <a:pt x="1" y="702"/>
                    <a:pt x="1" y="702"/>
                  </a:cubicBezTo>
                  <a:cubicBezTo>
                    <a:pt x="0" y="696"/>
                    <a:pt x="2" y="690"/>
                    <a:pt x="6" y="685"/>
                  </a:cubicBezTo>
                  <a:cubicBezTo>
                    <a:pt x="10" y="680"/>
                    <a:pt x="14" y="677"/>
                    <a:pt x="20" y="677"/>
                  </a:cubicBezTo>
                  <a:cubicBezTo>
                    <a:pt x="26" y="676"/>
                    <a:pt x="26" y="676"/>
                    <a:pt x="26" y="676"/>
                  </a:cubicBezTo>
                  <a:cubicBezTo>
                    <a:pt x="32" y="676"/>
                    <a:pt x="38" y="673"/>
                    <a:pt x="43" y="668"/>
                  </a:cubicBezTo>
                  <a:cubicBezTo>
                    <a:pt x="48" y="662"/>
                    <a:pt x="50" y="656"/>
                    <a:pt x="51" y="651"/>
                  </a:cubicBezTo>
                  <a:cubicBezTo>
                    <a:pt x="68" y="371"/>
                    <a:pt x="68" y="371"/>
                    <a:pt x="68" y="371"/>
                  </a:cubicBezTo>
                  <a:cubicBezTo>
                    <a:pt x="68" y="365"/>
                    <a:pt x="70" y="360"/>
                    <a:pt x="75" y="355"/>
                  </a:cubicBezTo>
                  <a:cubicBezTo>
                    <a:pt x="80" y="351"/>
                    <a:pt x="85" y="349"/>
                    <a:pt x="91" y="350"/>
                  </a:cubicBezTo>
                  <a:cubicBezTo>
                    <a:pt x="123" y="352"/>
                    <a:pt x="123" y="352"/>
                    <a:pt x="123" y="352"/>
                  </a:cubicBezTo>
                  <a:cubicBezTo>
                    <a:pt x="129" y="352"/>
                    <a:pt x="134" y="355"/>
                    <a:pt x="139" y="359"/>
                  </a:cubicBezTo>
                  <a:cubicBezTo>
                    <a:pt x="143" y="364"/>
                    <a:pt x="145" y="370"/>
                    <a:pt x="144" y="376"/>
                  </a:cubicBezTo>
                  <a:cubicBezTo>
                    <a:pt x="128" y="642"/>
                    <a:pt x="128" y="642"/>
                    <a:pt x="128" y="642"/>
                  </a:cubicBezTo>
                  <a:cubicBezTo>
                    <a:pt x="128" y="648"/>
                    <a:pt x="130" y="653"/>
                    <a:pt x="133" y="657"/>
                  </a:cubicBezTo>
                  <a:cubicBezTo>
                    <a:pt x="137" y="662"/>
                    <a:pt x="143" y="663"/>
                    <a:pt x="150" y="662"/>
                  </a:cubicBezTo>
                  <a:cubicBezTo>
                    <a:pt x="172" y="660"/>
                    <a:pt x="172" y="660"/>
                    <a:pt x="172" y="660"/>
                  </a:cubicBezTo>
                  <a:cubicBezTo>
                    <a:pt x="180" y="659"/>
                    <a:pt x="185" y="655"/>
                    <a:pt x="189" y="650"/>
                  </a:cubicBezTo>
                  <a:cubicBezTo>
                    <a:pt x="194" y="646"/>
                    <a:pt x="196" y="640"/>
                    <a:pt x="196" y="634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2"/>
                    <a:pt x="214" y="286"/>
                    <a:pt x="211" y="282"/>
                  </a:cubicBezTo>
                  <a:cubicBezTo>
                    <a:pt x="207" y="278"/>
                    <a:pt x="202" y="276"/>
                    <a:pt x="194" y="276"/>
                  </a:cubicBezTo>
                  <a:cubicBezTo>
                    <a:pt x="120" y="284"/>
                    <a:pt x="120" y="284"/>
                    <a:pt x="120" y="284"/>
                  </a:cubicBezTo>
                  <a:cubicBezTo>
                    <a:pt x="114" y="284"/>
                    <a:pt x="109" y="283"/>
                    <a:pt x="104" y="280"/>
                  </a:cubicBezTo>
                  <a:cubicBezTo>
                    <a:pt x="99" y="278"/>
                    <a:pt x="97" y="274"/>
                    <a:pt x="96" y="270"/>
                  </a:cubicBezTo>
                  <a:cubicBezTo>
                    <a:pt x="96" y="265"/>
                    <a:pt x="96" y="261"/>
                    <a:pt x="96" y="258"/>
                  </a:cubicBezTo>
                  <a:cubicBezTo>
                    <a:pt x="95" y="256"/>
                    <a:pt x="95" y="255"/>
                    <a:pt x="95" y="255"/>
                  </a:cubicBezTo>
                  <a:cubicBezTo>
                    <a:pt x="94" y="255"/>
                    <a:pt x="93" y="253"/>
                    <a:pt x="94" y="248"/>
                  </a:cubicBezTo>
                  <a:cubicBezTo>
                    <a:pt x="94" y="244"/>
                    <a:pt x="94" y="239"/>
                    <a:pt x="93" y="233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4" y="18"/>
                    <a:pt x="97" y="12"/>
                    <a:pt x="101" y="9"/>
                  </a:cubicBezTo>
                  <a:cubicBezTo>
                    <a:pt x="105" y="5"/>
                    <a:pt x="111" y="3"/>
                    <a:pt x="117" y="3"/>
                  </a:cubicBezTo>
                  <a:cubicBezTo>
                    <a:pt x="124" y="2"/>
                    <a:pt x="129" y="1"/>
                    <a:pt x="133" y="1"/>
                  </a:cubicBezTo>
                  <a:cubicBezTo>
                    <a:pt x="138" y="1"/>
                    <a:pt x="140" y="1"/>
                    <a:pt x="140" y="0"/>
                  </a:cubicBezTo>
                  <a:cubicBezTo>
                    <a:pt x="149" y="0"/>
                    <a:pt x="156" y="0"/>
                    <a:pt x="163" y="0"/>
                  </a:cubicBezTo>
                  <a:cubicBezTo>
                    <a:pt x="271" y="7"/>
                    <a:pt x="271" y="7"/>
                    <a:pt x="271" y="7"/>
                  </a:cubicBezTo>
                  <a:cubicBezTo>
                    <a:pt x="294" y="8"/>
                    <a:pt x="294" y="8"/>
                    <a:pt x="294" y="8"/>
                  </a:cubicBezTo>
                  <a:cubicBezTo>
                    <a:pt x="294" y="9"/>
                    <a:pt x="296" y="9"/>
                    <a:pt x="300" y="9"/>
                  </a:cubicBezTo>
                  <a:cubicBezTo>
                    <a:pt x="304" y="9"/>
                    <a:pt x="309" y="9"/>
                    <a:pt x="316" y="10"/>
                  </a:cubicBezTo>
                  <a:cubicBezTo>
                    <a:pt x="335" y="11"/>
                    <a:pt x="335" y="11"/>
                    <a:pt x="335" y="11"/>
                  </a:cubicBezTo>
                  <a:cubicBezTo>
                    <a:pt x="341" y="11"/>
                    <a:pt x="346" y="13"/>
                    <a:pt x="351" y="17"/>
                  </a:cubicBezTo>
                  <a:cubicBezTo>
                    <a:pt x="355" y="21"/>
                    <a:pt x="357" y="27"/>
                    <a:pt x="356" y="34"/>
                  </a:cubicBezTo>
                  <a:cubicBezTo>
                    <a:pt x="350" y="246"/>
                    <a:pt x="350" y="246"/>
                    <a:pt x="350" y="246"/>
                  </a:cubicBezTo>
                  <a:cubicBezTo>
                    <a:pt x="350" y="253"/>
                    <a:pt x="348" y="258"/>
                    <a:pt x="343" y="262"/>
                  </a:cubicBezTo>
                  <a:cubicBezTo>
                    <a:pt x="338" y="267"/>
                    <a:pt x="333" y="269"/>
                    <a:pt x="326" y="268"/>
                  </a:cubicBezTo>
                  <a:cubicBezTo>
                    <a:pt x="320" y="268"/>
                    <a:pt x="315" y="268"/>
                    <a:pt x="309" y="268"/>
                  </a:cubicBezTo>
                  <a:cubicBezTo>
                    <a:pt x="304" y="268"/>
                    <a:pt x="301" y="268"/>
                    <a:pt x="301" y="268"/>
                  </a:cubicBezTo>
                  <a:cubicBezTo>
                    <a:pt x="298" y="268"/>
                    <a:pt x="297" y="270"/>
                    <a:pt x="296" y="274"/>
                  </a:cubicBezTo>
                  <a:cubicBezTo>
                    <a:pt x="295" y="279"/>
                    <a:pt x="294" y="284"/>
                    <a:pt x="294" y="291"/>
                  </a:cubicBezTo>
                  <a:cubicBezTo>
                    <a:pt x="285" y="445"/>
                    <a:pt x="285" y="445"/>
                    <a:pt x="285" y="445"/>
                  </a:cubicBezTo>
                  <a:cubicBezTo>
                    <a:pt x="284" y="450"/>
                    <a:pt x="286" y="455"/>
                    <a:pt x="291" y="459"/>
                  </a:cubicBezTo>
                  <a:cubicBezTo>
                    <a:pt x="296" y="463"/>
                    <a:pt x="301" y="465"/>
                    <a:pt x="306" y="464"/>
                  </a:cubicBezTo>
                  <a:cubicBezTo>
                    <a:pt x="319" y="462"/>
                    <a:pt x="319" y="462"/>
                    <a:pt x="319" y="462"/>
                  </a:cubicBezTo>
                  <a:cubicBezTo>
                    <a:pt x="326" y="461"/>
                    <a:pt x="332" y="463"/>
                    <a:pt x="337" y="466"/>
                  </a:cubicBezTo>
                  <a:cubicBezTo>
                    <a:pt x="342" y="469"/>
                    <a:pt x="345" y="474"/>
                    <a:pt x="345" y="479"/>
                  </a:cubicBezTo>
                  <a:cubicBezTo>
                    <a:pt x="345" y="485"/>
                    <a:pt x="344" y="490"/>
                    <a:pt x="340" y="494"/>
                  </a:cubicBezTo>
                  <a:cubicBezTo>
                    <a:pt x="336" y="498"/>
                    <a:pt x="331" y="500"/>
                    <a:pt x="324" y="500"/>
                  </a:cubicBezTo>
                  <a:cubicBezTo>
                    <a:pt x="304" y="503"/>
                    <a:pt x="304" y="503"/>
                    <a:pt x="304" y="503"/>
                  </a:cubicBezTo>
                  <a:cubicBezTo>
                    <a:pt x="298" y="503"/>
                    <a:pt x="293" y="506"/>
                    <a:pt x="288" y="511"/>
                  </a:cubicBezTo>
                  <a:cubicBezTo>
                    <a:pt x="283" y="517"/>
                    <a:pt x="280" y="522"/>
                    <a:pt x="280" y="529"/>
                  </a:cubicBezTo>
                  <a:cubicBezTo>
                    <a:pt x="274" y="624"/>
                    <a:pt x="274" y="624"/>
                    <a:pt x="274" y="624"/>
                  </a:cubicBezTo>
                  <a:cubicBezTo>
                    <a:pt x="273" y="631"/>
                    <a:pt x="275" y="637"/>
                    <a:pt x="280" y="641"/>
                  </a:cubicBezTo>
                  <a:cubicBezTo>
                    <a:pt x="285" y="645"/>
                    <a:pt x="290" y="646"/>
                    <a:pt x="295" y="645"/>
                  </a:cubicBezTo>
                  <a:cubicBezTo>
                    <a:pt x="324" y="641"/>
                    <a:pt x="324" y="641"/>
                    <a:pt x="324" y="641"/>
                  </a:cubicBezTo>
                  <a:cubicBezTo>
                    <a:pt x="331" y="641"/>
                    <a:pt x="337" y="643"/>
                    <a:pt x="342" y="646"/>
                  </a:cubicBezTo>
                  <a:cubicBezTo>
                    <a:pt x="347" y="650"/>
                    <a:pt x="349" y="654"/>
                    <a:pt x="350" y="661"/>
                  </a:cubicBezTo>
                  <a:lnTo>
                    <a:pt x="350" y="668"/>
                  </a:lnTo>
                  <a:close/>
                  <a:moveTo>
                    <a:pt x="250" y="221"/>
                  </a:moveTo>
                  <a:cubicBezTo>
                    <a:pt x="257" y="221"/>
                    <a:pt x="262" y="218"/>
                    <a:pt x="267" y="213"/>
                  </a:cubicBezTo>
                  <a:cubicBezTo>
                    <a:pt x="272" y="208"/>
                    <a:pt x="274" y="203"/>
                    <a:pt x="274" y="196"/>
                  </a:cubicBezTo>
                  <a:cubicBezTo>
                    <a:pt x="278" y="70"/>
                    <a:pt x="278" y="70"/>
                    <a:pt x="278" y="70"/>
                  </a:cubicBezTo>
                  <a:cubicBezTo>
                    <a:pt x="278" y="64"/>
                    <a:pt x="276" y="58"/>
                    <a:pt x="272" y="53"/>
                  </a:cubicBezTo>
                  <a:cubicBezTo>
                    <a:pt x="268" y="49"/>
                    <a:pt x="263" y="46"/>
                    <a:pt x="256" y="46"/>
                  </a:cubicBezTo>
                  <a:cubicBezTo>
                    <a:pt x="195" y="42"/>
                    <a:pt x="195" y="42"/>
                    <a:pt x="195" y="42"/>
                  </a:cubicBezTo>
                  <a:cubicBezTo>
                    <a:pt x="188" y="41"/>
                    <a:pt x="182" y="43"/>
                    <a:pt x="178" y="48"/>
                  </a:cubicBezTo>
                  <a:cubicBezTo>
                    <a:pt x="173" y="52"/>
                    <a:pt x="171" y="57"/>
                    <a:pt x="171" y="63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71" y="211"/>
                    <a:pt x="173" y="216"/>
                    <a:pt x="177" y="220"/>
                  </a:cubicBezTo>
                  <a:cubicBezTo>
                    <a:pt x="181" y="223"/>
                    <a:pt x="187" y="225"/>
                    <a:pt x="194" y="225"/>
                  </a:cubicBezTo>
                  <a:lnTo>
                    <a:pt x="250" y="221"/>
                  </a:lnTo>
                  <a:close/>
                  <a:moveTo>
                    <a:pt x="746" y="400"/>
                  </a:moveTo>
                  <a:cubicBezTo>
                    <a:pt x="751" y="403"/>
                    <a:pt x="755" y="407"/>
                    <a:pt x="756" y="413"/>
                  </a:cubicBezTo>
                  <a:cubicBezTo>
                    <a:pt x="757" y="419"/>
                    <a:pt x="755" y="425"/>
                    <a:pt x="751" y="430"/>
                  </a:cubicBezTo>
                  <a:cubicBezTo>
                    <a:pt x="740" y="445"/>
                    <a:pt x="740" y="445"/>
                    <a:pt x="740" y="445"/>
                  </a:cubicBezTo>
                  <a:cubicBezTo>
                    <a:pt x="736" y="450"/>
                    <a:pt x="731" y="454"/>
                    <a:pt x="725" y="455"/>
                  </a:cubicBezTo>
                  <a:cubicBezTo>
                    <a:pt x="720" y="456"/>
                    <a:pt x="714" y="454"/>
                    <a:pt x="709" y="451"/>
                  </a:cubicBezTo>
                  <a:cubicBezTo>
                    <a:pt x="560" y="342"/>
                    <a:pt x="560" y="342"/>
                    <a:pt x="560" y="342"/>
                  </a:cubicBezTo>
                  <a:cubicBezTo>
                    <a:pt x="554" y="338"/>
                    <a:pt x="548" y="336"/>
                    <a:pt x="542" y="336"/>
                  </a:cubicBezTo>
                  <a:cubicBezTo>
                    <a:pt x="536" y="337"/>
                    <a:pt x="530" y="339"/>
                    <a:pt x="525" y="344"/>
                  </a:cubicBezTo>
                  <a:cubicBezTo>
                    <a:pt x="396" y="475"/>
                    <a:pt x="396" y="475"/>
                    <a:pt x="396" y="475"/>
                  </a:cubicBezTo>
                  <a:cubicBezTo>
                    <a:pt x="392" y="480"/>
                    <a:pt x="386" y="482"/>
                    <a:pt x="380" y="482"/>
                  </a:cubicBezTo>
                  <a:cubicBezTo>
                    <a:pt x="374" y="482"/>
                    <a:pt x="368" y="480"/>
                    <a:pt x="364" y="475"/>
                  </a:cubicBezTo>
                  <a:cubicBezTo>
                    <a:pt x="359" y="472"/>
                    <a:pt x="359" y="472"/>
                    <a:pt x="359" y="472"/>
                  </a:cubicBezTo>
                  <a:cubicBezTo>
                    <a:pt x="356" y="467"/>
                    <a:pt x="354" y="461"/>
                    <a:pt x="353" y="455"/>
                  </a:cubicBezTo>
                  <a:cubicBezTo>
                    <a:pt x="352" y="449"/>
                    <a:pt x="354" y="443"/>
                    <a:pt x="359" y="439"/>
                  </a:cubicBezTo>
                  <a:cubicBezTo>
                    <a:pt x="484" y="313"/>
                    <a:pt x="484" y="313"/>
                    <a:pt x="484" y="313"/>
                  </a:cubicBezTo>
                  <a:cubicBezTo>
                    <a:pt x="488" y="309"/>
                    <a:pt x="490" y="304"/>
                    <a:pt x="490" y="298"/>
                  </a:cubicBezTo>
                  <a:cubicBezTo>
                    <a:pt x="489" y="292"/>
                    <a:pt x="486" y="288"/>
                    <a:pt x="481" y="284"/>
                  </a:cubicBezTo>
                  <a:cubicBezTo>
                    <a:pt x="451" y="260"/>
                    <a:pt x="451" y="260"/>
                    <a:pt x="451" y="260"/>
                  </a:cubicBezTo>
                  <a:cubicBezTo>
                    <a:pt x="445" y="257"/>
                    <a:pt x="441" y="255"/>
                    <a:pt x="437" y="255"/>
                  </a:cubicBezTo>
                  <a:cubicBezTo>
                    <a:pt x="432" y="254"/>
                    <a:pt x="429" y="255"/>
                    <a:pt x="427" y="258"/>
                  </a:cubicBezTo>
                  <a:cubicBezTo>
                    <a:pt x="426" y="260"/>
                    <a:pt x="423" y="262"/>
                    <a:pt x="418" y="261"/>
                  </a:cubicBezTo>
                  <a:cubicBezTo>
                    <a:pt x="413" y="261"/>
                    <a:pt x="407" y="259"/>
                    <a:pt x="402" y="256"/>
                  </a:cubicBezTo>
                  <a:cubicBezTo>
                    <a:pt x="373" y="243"/>
                    <a:pt x="373" y="243"/>
                    <a:pt x="373" y="243"/>
                  </a:cubicBezTo>
                  <a:cubicBezTo>
                    <a:pt x="367" y="239"/>
                    <a:pt x="364" y="234"/>
                    <a:pt x="362" y="229"/>
                  </a:cubicBezTo>
                  <a:cubicBezTo>
                    <a:pt x="360" y="223"/>
                    <a:pt x="360" y="217"/>
                    <a:pt x="364" y="211"/>
                  </a:cubicBezTo>
                  <a:cubicBezTo>
                    <a:pt x="464" y="13"/>
                    <a:pt x="464" y="13"/>
                    <a:pt x="464" y="13"/>
                  </a:cubicBezTo>
                  <a:cubicBezTo>
                    <a:pt x="467" y="8"/>
                    <a:pt x="472" y="4"/>
                    <a:pt x="478" y="2"/>
                  </a:cubicBezTo>
                  <a:cubicBezTo>
                    <a:pt x="483" y="0"/>
                    <a:pt x="489" y="1"/>
                    <a:pt x="495" y="4"/>
                  </a:cubicBezTo>
                  <a:cubicBezTo>
                    <a:pt x="523" y="18"/>
                    <a:pt x="523" y="18"/>
                    <a:pt x="523" y="18"/>
                  </a:cubicBezTo>
                  <a:cubicBezTo>
                    <a:pt x="529" y="21"/>
                    <a:pt x="533" y="26"/>
                    <a:pt x="535" y="32"/>
                  </a:cubicBezTo>
                  <a:cubicBezTo>
                    <a:pt x="536" y="38"/>
                    <a:pt x="536" y="43"/>
                    <a:pt x="533" y="49"/>
                  </a:cubicBezTo>
                  <a:cubicBezTo>
                    <a:pt x="527" y="61"/>
                    <a:pt x="527" y="61"/>
                    <a:pt x="527" y="61"/>
                  </a:cubicBezTo>
                  <a:cubicBezTo>
                    <a:pt x="525" y="66"/>
                    <a:pt x="525" y="71"/>
                    <a:pt x="527" y="76"/>
                  </a:cubicBezTo>
                  <a:cubicBezTo>
                    <a:pt x="529" y="80"/>
                    <a:pt x="533" y="82"/>
                    <a:pt x="540" y="83"/>
                  </a:cubicBezTo>
                  <a:cubicBezTo>
                    <a:pt x="704" y="91"/>
                    <a:pt x="704" y="91"/>
                    <a:pt x="704" y="91"/>
                  </a:cubicBezTo>
                  <a:cubicBezTo>
                    <a:pt x="711" y="92"/>
                    <a:pt x="716" y="94"/>
                    <a:pt x="720" y="97"/>
                  </a:cubicBezTo>
                  <a:cubicBezTo>
                    <a:pt x="724" y="100"/>
                    <a:pt x="726" y="105"/>
                    <a:pt x="726" y="109"/>
                  </a:cubicBezTo>
                  <a:cubicBezTo>
                    <a:pt x="726" y="114"/>
                    <a:pt x="726" y="119"/>
                    <a:pt x="726" y="123"/>
                  </a:cubicBezTo>
                  <a:cubicBezTo>
                    <a:pt x="727" y="127"/>
                    <a:pt x="727" y="130"/>
                    <a:pt x="728" y="130"/>
                  </a:cubicBezTo>
                  <a:cubicBezTo>
                    <a:pt x="729" y="131"/>
                    <a:pt x="729" y="134"/>
                    <a:pt x="727" y="138"/>
                  </a:cubicBezTo>
                  <a:cubicBezTo>
                    <a:pt x="725" y="142"/>
                    <a:pt x="721" y="147"/>
                    <a:pt x="716" y="151"/>
                  </a:cubicBezTo>
                  <a:cubicBezTo>
                    <a:pt x="603" y="265"/>
                    <a:pt x="603" y="265"/>
                    <a:pt x="603" y="265"/>
                  </a:cubicBezTo>
                  <a:cubicBezTo>
                    <a:pt x="599" y="270"/>
                    <a:pt x="597" y="275"/>
                    <a:pt x="597" y="281"/>
                  </a:cubicBezTo>
                  <a:cubicBezTo>
                    <a:pt x="597" y="287"/>
                    <a:pt x="600" y="292"/>
                    <a:pt x="606" y="296"/>
                  </a:cubicBezTo>
                  <a:lnTo>
                    <a:pt x="746" y="400"/>
                  </a:lnTo>
                  <a:close/>
                  <a:moveTo>
                    <a:pt x="686" y="455"/>
                  </a:moveTo>
                  <a:cubicBezTo>
                    <a:pt x="693" y="457"/>
                    <a:pt x="698" y="460"/>
                    <a:pt x="702" y="465"/>
                  </a:cubicBezTo>
                  <a:cubicBezTo>
                    <a:pt x="705" y="470"/>
                    <a:pt x="707" y="475"/>
                    <a:pt x="706" y="482"/>
                  </a:cubicBezTo>
                  <a:cubicBezTo>
                    <a:pt x="677" y="684"/>
                    <a:pt x="677" y="684"/>
                    <a:pt x="677" y="684"/>
                  </a:cubicBezTo>
                  <a:cubicBezTo>
                    <a:pt x="676" y="690"/>
                    <a:pt x="674" y="695"/>
                    <a:pt x="672" y="698"/>
                  </a:cubicBezTo>
                  <a:cubicBezTo>
                    <a:pt x="669" y="702"/>
                    <a:pt x="667" y="703"/>
                    <a:pt x="664" y="703"/>
                  </a:cubicBezTo>
                  <a:cubicBezTo>
                    <a:pt x="658" y="702"/>
                    <a:pt x="658" y="702"/>
                    <a:pt x="658" y="702"/>
                  </a:cubicBezTo>
                  <a:cubicBezTo>
                    <a:pt x="657" y="702"/>
                    <a:pt x="656" y="702"/>
                    <a:pt x="655" y="702"/>
                  </a:cubicBezTo>
                  <a:cubicBezTo>
                    <a:pt x="653" y="702"/>
                    <a:pt x="650" y="702"/>
                    <a:pt x="648" y="702"/>
                  </a:cubicBezTo>
                  <a:cubicBezTo>
                    <a:pt x="645" y="702"/>
                    <a:pt x="643" y="702"/>
                    <a:pt x="641" y="702"/>
                  </a:cubicBezTo>
                  <a:cubicBezTo>
                    <a:pt x="638" y="702"/>
                    <a:pt x="635" y="702"/>
                    <a:pt x="632" y="702"/>
                  </a:cubicBezTo>
                  <a:cubicBezTo>
                    <a:pt x="485" y="705"/>
                    <a:pt x="485" y="705"/>
                    <a:pt x="485" y="705"/>
                  </a:cubicBezTo>
                  <a:cubicBezTo>
                    <a:pt x="479" y="706"/>
                    <a:pt x="472" y="706"/>
                    <a:pt x="465" y="706"/>
                  </a:cubicBezTo>
                  <a:cubicBezTo>
                    <a:pt x="458" y="706"/>
                    <a:pt x="452" y="706"/>
                    <a:pt x="448" y="706"/>
                  </a:cubicBezTo>
                  <a:cubicBezTo>
                    <a:pt x="444" y="706"/>
                    <a:pt x="441" y="704"/>
                    <a:pt x="438" y="700"/>
                  </a:cubicBezTo>
                  <a:cubicBezTo>
                    <a:pt x="434" y="696"/>
                    <a:pt x="433" y="690"/>
                    <a:pt x="432" y="682"/>
                  </a:cubicBezTo>
                  <a:cubicBezTo>
                    <a:pt x="423" y="479"/>
                    <a:pt x="423" y="479"/>
                    <a:pt x="423" y="479"/>
                  </a:cubicBezTo>
                  <a:cubicBezTo>
                    <a:pt x="423" y="473"/>
                    <a:pt x="425" y="467"/>
                    <a:pt x="429" y="463"/>
                  </a:cubicBezTo>
                  <a:cubicBezTo>
                    <a:pt x="434" y="458"/>
                    <a:pt x="439" y="456"/>
                    <a:pt x="445" y="455"/>
                  </a:cubicBezTo>
                  <a:cubicBezTo>
                    <a:pt x="464" y="454"/>
                    <a:pt x="464" y="454"/>
                    <a:pt x="464" y="454"/>
                  </a:cubicBezTo>
                  <a:cubicBezTo>
                    <a:pt x="471" y="453"/>
                    <a:pt x="479" y="453"/>
                    <a:pt x="487" y="453"/>
                  </a:cubicBezTo>
                  <a:cubicBezTo>
                    <a:pt x="487" y="453"/>
                    <a:pt x="489" y="454"/>
                    <a:pt x="494" y="454"/>
                  </a:cubicBezTo>
                  <a:cubicBezTo>
                    <a:pt x="498" y="454"/>
                    <a:pt x="504" y="453"/>
                    <a:pt x="510" y="453"/>
                  </a:cubicBezTo>
                  <a:cubicBezTo>
                    <a:pt x="614" y="451"/>
                    <a:pt x="614" y="451"/>
                    <a:pt x="614" y="451"/>
                  </a:cubicBezTo>
                  <a:cubicBezTo>
                    <a:pt x="620" y="451"/>
                    <a:pt x="628" y="450"/>
                    <a:pt x="637" y="450"/>
                  </a:cubicBezTo>
                  <a:cubicBezTo>
                    <a:pt x="637" y="448"/>
                    <a:pt x="640" y="448"/>
                    <a:pt x="645" y="450"/>
                  </a:cubicBezTo>
                  <a:cubicBezTo>
                    <a:pt x="647" y="450"/>
                    <a:pt x="648" y="450"/>
                    <a:pt x="650" y="451"/>
                  </a:cubicBezTo>
                  <a:cubicBezTo>
                    <a:pt x="652" y="451"/>
                    <a:pt x="653" y="451"/>
                    <a:pt x="653" y="450"/>
                  </a:cubicBezTo>
                  <a:cubicBezTo>
                    <a:pt x="654" y="450"/>
                    <a:pt x="654" y="451"/>
                    <a:pt x="654" y="451"/>
                  </a:cubicBezTo>
                  <a:cubicBezTo>
                    <a:pt x="657" y="452"/>
                    <a:pt x="660" y="452"/>
                    <a:pt x="662" y="452"/>
                  </a:cubicBezTo>
                  <a:cubicBezTo>
                    <a:pt x="666" y="453"/>
                    <a:pt x="671" y="454"/>
                    <a:pt x="677" y="455"/>
                  </a:cubicBezTo>
                  <a:lnTo>
                    <a:pt x="686" y="455"/>
                  </a:lnTo>
                  <a:close/>
                  <a:moveTo>
                    <a:pt x="649" y="144"/>
                  </a:moveTo>
                  <a:cubicBezTo>
                    <a:pt x="654" y="140"/>
                    <a:pt x="655" y="136"/>
                    <a:pt x="653" y="133"/>
                  </a:cubicBezTo>
                  <a:cubicBezTo>
                    <a:pt x="652" y="129"/>
                    <a:pt x="648" y="128"/>
                    <a:pt x="642" y="127"/>
                  </a:cubicBezTo>
                  <a:cubicBezTo>
                    <a:pt x="521" y="120"/>
                    <a:pt x="521" y="120"/>
                    <a:pt x="521" y="120"/>
                  </a:cubicBezTo>
                  <a:cubicBezTo>
                    <a:pt x="514" y="119"/>
                    <a:pt x="508" y="121"/>
                    <a:pt x="502" y="125"/>
                  </a:cubicBezTo>
                  <a:cubicBezTo>
                    <a:pt x="495" y="130"/>
                    <a:pt x="490" y="134"/>
                    <a:pt x="487" y="139"/>
                  </a:cubicBezTo>
                  <a:cubicBezTo>
                    <a:pt x="473" y="169"/>
                    <a:pt x="473" y="169"/>
                    <a:pt x="473" y="169"/>
                  </a:cubicBezTo>
                  <a:cubicBezTo>
                    <a:pt x="470" y="175"/>
                    <a:pt x="469" y="181"/>
                    <a:pt x="471" y="188"/>
                  </a:cubicBezTo>
                  <a:cubicBezTo>
                    <a:pt x="472" y="194"/>
                    <a:pt x="476" y="199"/>
                    <a:pt x="481" y="203"/>
                  </a:cubicBezTo>
                  <a:cubicBezTo>
                    <a:pt x="527" y="238"/>
                    <a:pt x="527" y="238"/>
                    <a:pt x="527" y="238"/>
                  </a:cubicBezTo>
                  <a:cubicBezTo>
                    <a:pt x="532" y="240"/>
                    <a:pt x="538" y="241"/>
                    <a:pt x="544" y="241"/>
                  </a:cubicBezTo>
                  <a:cubicBezTo>
                    <a:pt x="551" y="241"/>
                    <a:pt x="556" y="238"/>
                    <a:pt x="562" y="234"/>
                  </a:cubicBezTo>
                  <a:lnTo>
                    <a:pt x="649" y="144"/>
                  </a:lnTo>
                  <a:close/>
                  <a:moveTo>
                    <a:pt x="627" y="513"/>
                  </a:moveTo>
                  <a:cubicBezTo>
                    <a:pt x="628" y="506"/>
                    <a:pt x="627" y="501"/>
                    <a:pt x="623" y="496"/>
                  </a:cubicBezTo>
                  <a:cubicBezTo>
                    <a:pt x="620" y="492"/>
                    <a:pt x="615" y="490"/>
                    <a:pt x="608" y="490"/>
                  </a:cubicBezTo>
                  <a:cubicBezTo>
                    <a:pt x="512" y="492"/>
                    <a:pt x="512" y="492"/>
                    <a:pt x="512" y="492"/>
                  </a:cubicBezTo>
                  <a:cubicBezTo>
                    <a:pt x="506" y="492"/>
                    <a:pt x="501" y="494"/>
                    <a:pt x="496" y="499"/>
                  </a:cubicBezTo>
                  <a:cubicBezTo>
                    <a:pt x="491" y="504"/>
                    <a:pt x="489" y="509"/>
                    <a:pt x="489" y="515"/>
                  </a:cubicBezTo>
                  <a:cubicBezTo>
                    <a:pt x="495" y="643"/>
                    <a:pt x="495" y="643"/>
                    <a:pt x="495" y="643"/>
                  </a:cubicBezTo>
                  <a:cubicBezTo>
                    <a:pt x="495" y="650"/>
                    <a:pt x="498" y="655"/>
                    <a:pt x="503" y="660"/>
                  </a:cubicBezTo>
                  <a:cubicBezTo>
                    <a:pt x="508" y="664"/>
                    <a:pt x="513" y="666"/>
                    <a:pt x="519" y="666"/>
                  </a:cubicBezTo>
                  <a:cubicBezTo>
                    <a:pt x="582" y="665"/>
                    <a:pt x="582" y="665"/>
                    <a:pt x="582" y="665"/>
                  </a:cubicBezTo>
                  <a:cubicBezTo>
                    <a:pt x="589" y="665"/>
                    <a:pt x="595" y="663"/>
                    <a:pt x="600" y="658"/>
                  </a:cubicBezTo>
                  <a:cubicBezTo>
                    <a:pt x="605" y="654"/>
                    <a:pt x="607" y="648"/>
                    <a:pt x="609" y="642"/>
                  </a:cubicBezTo>
                  <a:lnTo>
                    <a:pt x="627" y="513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2468158" y="1553548"/>
              <a:ext cx="942975" cy="728662"/>
              <a:chOff x="2444750" y="1839913"/>
              <a:chExt cx="942975" cy="728662"/>
            </a:xfrm>
          </p:grpSpPr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2444750" y="1839913"/>
                <a:ext cx="942975" cy="728662"/>
              </a:xfrm>
              <a:custGeom>
                <a:avLst/>
                <a:gdLst>
                  <a:gd name="T0" fmla="*/ 464 w 471"/>
                  <a:gd name="T1" fmla="*/ 282 h 364"/>
                  <a:gd name="T2" fmla="*/ 225 w 471"/>
                  <a:gd name="T3" fmla="*/ 11 h 364"/>
                  <a:gd name="T4" fmla="*/ 200 w 471"/>
                  <a:gd name="T5" fmla="*/ 1 h 364"/>
                  <a:gd name="T6" fmla="*/ 178 w 471"/>
                  <a:gd name="T7" fmla="*/ 16 h 364"/>
                  <a:gd name="T8" fmla="*/ 5 w 471"/>
                  <a:gd name="T9" fmla="*/ 333 h 364"/>
                  <a:gd name="T10" fmla="*/ 7 w 471"/>
                  <a:gd name="T11" fmla="*/ 355 h 364"/>
                  <a:gd name="T12" fmla="*/ 33 w 471"/>
                  <a:gd name="T13" fmla="*/ 362 h 364"/>
                  <a:gd name="T14" fmla="*/ 443 w 471"/>
                  <a:gd name="T15" fmla="*/ 317 h 364"/>
                  <a:gd name="T16" fmla="*/ 467 w 471"/>
                  <a:gd name="T17" fmla="*/ 304 h 364"/>
                  <a:gd name="T18" fmla="*/ 464 w 471"/>
                  <a:gd name="T19" fmla="*/ 282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1" h="364">
                    <a:moveTo>
                      <a:pt x="464" y="282"/>
                    </a:moveTo>
                    <a:cubicBezTo>
                      <a:pt x="225" y="11"/>
                      <a:pt x="225" y="11"/>
                      <a:pt x="225" y="11"/>
                    </a:cubicBezTo>
                    <a:cubicBezTo>
                      <a:pt x="219" y="4"/>
                      <a:pt x="210" y="0"/>
                      <a:pt x="200" y="1"/>
                    </a:cubicBezTo>
                    <a:cubicBezTo>
                      <a:pt x="191" y="2"/>
                      <a:pt x="183" y="8"/>
                      <a:pt x="178" y="16"/>
                    </a:cubicBezTo>
                    <a:cubicBezTo>
                      <a:pt x="5" y="333"/>
                      <a:pt x="5" y="333"/>
                      <a:pt x="5" y="333"/>
                    </a:cubicBezTo>
                    <a:cubicBezTo>
                      <a:pt x="0" y="341"/>
                      <a:pt x="1" y="349"/>
                      <a:pt x="7" y="355"/>
                    </a:cubicBezTo>
                    <a:cubicBezTo>
                      <a:pt x="12" y="361"/>
                      <a:pt x="22" y="364"/>
                      <a:pt x="33" y="362"/>
                    </a:cubicBezTo>
                    <a:cubicBezTo>
                      <a:pt x="443" y="317"/>
                      <a:pt x="443" y="317"/>
                      <a:pt x="443" y="317"/>
                    </a:cubicBezTo>
                    <a:cubicBezTo>
                      <a:pt x="454" y="315"/>
                      <a:pt x="463" y="311"/>
                      <a:pt x="467" y="304"/>
                    </a:cubicBezTo>
                    <a:cubicBezTo>
                      <a:pt x="471" y="297"/>
                      <a:pt x="470" y="289"/>
                      <a:pt x="464" y="282"/>
                    </a:cubicBezTo>
                    <a:close/>
                  </a:path>
                </a:pathLst>
              </a:custGeom>
              <a:solidFill>
                <a:srgbClr val="B9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7"/>
              <p:cNvSpPr>
                <a:spLocks noEditPoints="1"/>
              </p:cNvSpPr>
              <p:nvPr/>
            </p:nvSpPr>
            <p:spPr bwMode="auto">
              <a:xfrm>
                <a:off x="2468563" y="1857375"/>
                <a:ext cx="896938" cy="688975"/>
              </a:xfrm>
              <a:custGeom>
                <a:avLst/>
                <a:gdLst>
                  <a:gd name="T0" fmla="*/ 202 w 448"/>
                  <a:gd name="T1" fmla="*/ 8 h 344"/>
                  <a:gd name="T2" fmla="*/ 179 w 448"/>
                  <a:gd name="T3" fmla="*/ 11 h 344"/>
                  <a:gd name="T4" fmla="*/ 5 w 448"/>
                  <a:gd name="T5" fmla="*/ 328 h 344"/>
                  <a:gd name="T6" fmla="*/ 20 w 448"/>
                  <a:gd name="T7" fmla="*/ 343 h 344"/>
                  <a:gd name="T8" fmla="*/ 430 w 448"/>
                  <a:gd name="T9" fmla="*/ 297 h 344"/>
                  <a:gd name="T10" fmla="*/ 440 w 448"/>
                  <a:gd name="T11" fmla="*/ 279 h 344"/>
                  <a:gd name="T12" fmla="*/ 202 w 448"/>
                  <a:gd name="T13" fmla="*/ 8 h 344"/>
                  <a:gd name="T14" fmla="*/ 186 w 448"/>
                  <a:gd name="T15" fmla="*/ 74 h 344"/>
                  <a:gd name="T16" fmla="*/ 209 w 448"/>
                  <a:gd name="T17" fmla="*/ 71 h 344"/>
                  <a:gd name="T18" fmla="*/ 372 w 448"/>
                  <a:gd name="T19" fmla="*/ 256 h 344"/>
                  <a:gd name="T20" fmla="*/ 361 w 448"/>
                  <a:gd name="T21" fmla="*/ 274 h 344"/>
                  <a:gd name="T22" fmla="*/ 82 w 448"/>
                  <a:gd name="T23" fmla="*/ 306 h 344"/>
                  <a:gd name="T24" fmla="*/ 67 w 448"/>
                  <a:gd name="T25" fmla="*/ 290 h 344"/>
                  <a:gd name="T26" fmla="*/ 186 w 448"/>
                  <a:gd name="T27" fmla="*/ 74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8" h="344">
                    <a:moveTo>
                      <a:pt x="202" y="8"/>
                    </a:moveTo>
                    <a:cubicBezTo>
                      <a:pt x="194" y="0"/>
                      <a:pt x="184" y="1"/>
                      <a:pt x="179" y="11"/>
                    </a:cubicBezTo>
                    <a:cubicBezTo>
                      <a:pt x="5" y="328"/>
                      <a:pt x="5" y="328"/>
                      <a:pt x="5" y="328"/>
                    </a:cubicBezTo>
                    <a:cubicBezTo>
                      <a:pt x="0" y="338"/>
                      <a:pt x="6" y="344"/>
                      <a:pt x="20" y="343"/>
                    </a:cubicBezTo>
                    <a:cubicBezTo>
                      <a:pt x="430" y="297"/>
                      <a:pt x="430" y="297"/>
                      <a:pt x="430" y="297"/>
                    </a:cubicBezTo>
                    <a:cubicBezTo>
                      <a:pt x="443" y="296"/>
                      <a:pt x="448" y="288"/>
                      <a:pt x="440" y="279"/>
                    </a:cubicBezTo>
                    <a:lnTo>
                      <a:pt x="202" y="8"/>
                    </a:lnTo>
                    <a:close/>
                    <a:moveTo>
                      <a:pt x="186" y="74"/>
                    </a:moveTo>
                    <a:cubicBezTo>
                      <a:pt x="191" y="64"/>
                      <a:pt x="201" y="63"/>
                      <a:pt x="209" y="71"/>
                    </a:cubicBezTo>
                    <a:cubicBezTo>
                      <a:pt x="372" y="256"/>
                      <a:pt x="372" y="256"/>
                      <a:pt x="372" y="256"/>
                    </a:cubicBezTo>
                    <a:cubicBezTo>
                      <a:pt x="379" y="265"/>
                      <a:pt x="375" y="273"/>
                      <a:pt x="361" y="274"/>
                    </a:cubicBezTo>
                    <a:cubicBezTo>
                      <a:pt x="82" y="306"/>
                      <a:pt x="82" y="306"/>
                      <a:pt x="82" y="306"/>
                    </a:cubicBezTo>
                    <a:cubicBezTo>
                      <a:pt x="68" y="307"/>
                      <a:pt x="62" y="300"/>
                      <a:pt x="67" y="290"/>
                    </a:cubicBezTo>
                    <a:lnTo>
                      <a:pt x="186" y="74"/>
                    </a:lnTo>
                    <a:close/>
                  </a:path>
                </a:pathLst>
              </a:custGeom>
              <a:solidFill>
                <a:srgbClr val="E72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2582863" y="1970088"/>
                <a:ext cx="657225" cy="504825"/>
              </a:xfrm>
              <a:custGeom>
                <a:avLst/>
                <a:gdLst>
                  <a:gd name="T0" fmla="*/ 174 w 414"/>
                  <a:gd name="T1" fmla="*/ 0 h 318"/>
                  <a:gd name="T2" fmla="*/ 0 w 414"/>
                  <a:gd name="T3" fmla="*/ 318 h 318"/>
                  <a:gd name="T4" fmla="*/ 414 w 414"/>
                  <a:gd name="T5" fmla="*/ 272 h 318"/>
                  <a:gd name="T6" fmla="*/ 174 w 414"/>
                  <a:gd name="T7" fmla="*/ 0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4" h="318">
                    <a:moveTo>
                      <a:pt x="174" y="0"/>
                    </a:moveTo>
                    <a:lnTo>
                      <a:pt x="0" y="318"/>
                    </a:lnTo>
                    <a:lnTo>
                      <a:pt x="414" y="272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F5E8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19"/>
              <p:cNvSpPr>
                <a:spLocks/>
              </p:cNvSpPr>
              <p:nvPr/>
            </p:nvSpPr>
            <p:spPr bwMode="auto">
              <a:xfrm>
                <a:off x="2844800" y="2176463"/>
                <a:ext cx="36513" cy="136525"/>
              </a:xfrm>
              <a:custGeom>
                <a:avLst/>
                <a:gdLst>
                  <a:gd name="T0" fmla="*/ 23 w 23"/>
                  <a:gd name="T1" fmla="*/ 84 h 86"/>
                  <a:gd name="T2" fmla="*/ 11 w 23"/>
                  <a:gd name="T3" fmla="*/ 86 h 86"/>
                  <a:gd name="T4" fmla="*/ 0 w 23"/>
                  <a:gd name="T5" fmla="*/ 2 h 86"/>
                  <a:gd name="T6" fmla="*/ 14 w 23"/>
                  <a:gd name="T7" fmla="*/ 0 h 86"/>
                  <a:gd name="T8" fmla="*/ 23 w 23"/>
                  <a:gd name="T9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6">
                    <a:moveTo>
                      <a:pt x="23" y="84"/>
                    </a:moveTo>
                    <a:lnTo>
                      <a:pt x="11" y="86"/>
                    </a:lnTo>
                    <a:lnTo>
                      <a:pt x="0" y="2"/>
                    </a:lnTo>
                    <a:lnTo>
                      <a:pt x="14" y="0"/>
                    </a:lnTo>
                    <a:lnTo>
                      <a:pt x="23" y="84"/>
                    </a:lnTo>
                    <a:close/>
                  </a:path>
                </a:pathLst>
              </a:custGeom>
              <a:solidFill>
                <a:srgbClr val="2009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>
                <a:off x="2806700" y="2122488"/>
                <a:ext cx="104775" cy="74612"/>
              </a:xfrm>
              <a:custGeom>
                <a:avLst/>
                <a:gdLst>
                  <a:gd name="T0" fmla="*/ 0 w 66"/>
                  <a:gd name="T1" fmla="*/ 47 h 47"/>
                  <a:gd name="T2" fmla="*/ 28 w 66"/>
                  <a:gd name="T3" fmla="*/ 0 h 47"/>
                  <a:gd name="T4" fmla="*/ 66 w 66"/>
                  <a:gd name="T5" fmla="*/ 39 h 47"/>
                  <a:gd name="T6" fmla="*/ 0 w 66"/>
                  <a:gd name="T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0" y="47"/>
                    </a:moveTo>
                    <a:lnTo>
                      <a:pt x="28" y="0"/>
                    </a:lnTo>
                    <a:lnTo>
                      <a:pt x="66" y="39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2009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21"/>
              <p:cNvSpPr>
                <a:spLocks/>
              </p:cNvSpPr>
              <p:nvPr/>
            </p:nvSpPr>
            <p:spPr bwMode="auto">
              <a:xfrm>
                <a:off x="2933700" y="2193925"/>
                <a:ext cx="36513" cy="134937"/>
              </a:xfrm>
              <a:custGeom>
                <a:avLst/>
                <a:gdLst>
                  <a:gd name="T0" fmla="*/ 0 w 23"/>
                  <a:gd name="T1" fmla="*/ 2 h 85"/>
                  <a:gd name="T2" fmla="*/ 13 w 23"/>
                  <a:gd name="T3" fmla="*/ 0 h 85"/>
                  <a:gd name="T4" fmla="*/ 23 w 23"/>
                  <a:gd name="T5" fmla="*/ 83 h 85"/>
                  <a:gd name="T6" fmla="*/ 9 w 23"/>
                  <a:gd name="T7" fmla="*/ 85 h 85"/>
                  <a:gd name="T8" fmla="*/ 0 w 23"/>
                  <a:gd name="T9" fmla="*/ 2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5">
                    <a:moveTo>
                      <a:pt x="0" y="2"/>
                    </a:moveTo>
                    <a:lnTo>
                      <a:pt x="13" y="0"/>
                    </a:lnTo>
                    <a:lnTo>
                      <a:pt x="23" y="83"/>
                    </a:lnTo>
                    <a:lnTo>
                      <a:pt x="9" y="8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009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22"/>
              <p:cNvSpPr>
                <a:spLocks/>
              </p:cNvSpPr>
              <p:nvPr/>
            </p:nvSpPr>
            <p:spPr bwMode="auto">
              <a:xfrm>
                <a:off x="2903538" y="2309813"/>
                <a:ext cx="104775" cy="74612"/>
              </a:xfrm>
              <a:custGeom>
                <a:avLst/>
                <a:gdLst>
                  <a:gd name="T0" fmla="*/ 66 w 66"/>
                  <a:gd name="T1" fmla="*/ 0 h 47"/>
                  <a:gd name="T2" fmla="*/ 38 w 66"/>
                  <a:gd name="T3" fmla="*/ 47 h 47"/>
                  <a:gd name="T4" fmla="*/ 0 w 66"/>
                  <a:gd name="T5" fmla="*/ 7 h 47"/>
                  <a:gd name="T6" fmla="*/ 66 w 66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47">
                    <a:moveTo>
                      <a:pt x="66" y="0"/>
                    </a:moveTo>
                    <a:lnTo>
                      <a:pt x="38" y="47"/>
                    </a:lnTo>
                    <a:lnTo>
                      <a:pt x="0" y="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2009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8658241" y="1461812"/>
              <a:ext cx="947738" cy="935037"/>
              <a:chOff x="8616950" y="1600200"/>
              <a:chExt cx="947738" cy="935037"/>
            </a:xfrm>
          </p:grpSpPr>
          <p:sp>
            <p:nvSpPr>
              <p:cNvPr id="69" name="Freeform 23"/>
              <p:cNvSpPr>
                <a:spLocks/>
              </p:cNvSpPr>
              <p:nvPr/>
            </p:nvSpPr>
            <p:spPr bwMode="auto">
              <a:xfrm>
                <a:off x="8616950" y="1600200"/>
                <a:ext cx="947738" cy="935037"/>
              </a:xfrm>
              <a:custGeom>
                <a:avLst/>
                <a:gdLst>
                  <a:gd name="T0" fmla="*/ 469 w 473"/>
                  <a:gd name="T1" fmla="*/ 428 h 467"/>
                  <a:gd name="T2" fmla="*/ 312 w 473"/>
                  <a:gd name="T3" fmla="*/ 21 h 467"/>
                  <a:gd name="T4" fmla="*/ 291 w 473"/>
                  <a:gd name="T5" fmla="*/ 2 h 467"/>
                  <a:gd name="T6" fmla="*/ 265 w 473"/>
                  <a:gd name="T7" fmla="*/ 14 h 467"/>
                  <a:gd name="T8" fmla="*/ 8 w 473"/>
                  <a:gd name="T9" fmla="*/ 367 h 467"/>
                  <a:gd name="T10" fmla="*/ 4 w 473"/>
                  <a:gd name="T11" fmla="*/ 396 h 467"/>
                  <a:gd name="T12" fmla="*/ 28 w 473"/>
                  <a:gd name="T13" fmla="*/ 412 h 467"/>
                  <a:gd name="T14" fmla="*/ 439 w 473"/>
                  <a:gd name="T15" fmla="*/ 466 h 467"/>
                  <a:gd name="T16" fmla="*/ 466 w 473"/>
                  <a:gd name="T17" fmla="*/ 456 h 467"/>
                  <a:gd name="T18" fmla="*/ 469 w 473"/>
                  <a:gd name="T19" fmla="*/ 428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3" h="467">
                    <a:moveTo>
                      <a:pt x="469" y="428"/>
                    </a:moveTo>
                    <a:cubicBezTo>
                      <a:pt x="312" y="21"/>
                      <a:pt x="312" y="21"/>
                      <a:pt x="312" y="21"/>
                    </a:cubicBezTo>
                    <a:cubicBezTo>
                      <a:pt x="308" y="10"/>
                      <a:pt x="300" y="3"/>
                      <a:pt x="291" y="2"/>
                    </a:cubicBezTo>
                    <a:cubicBezTo>
                      <a:pt x="281" y="0"/>
                      <a:pt x="272" y="5"/>
                      <a:pt x="265" y="14"/>
                    </a:cubicBezTo>
                    <a:cubicBezTo>
                      <a:pt x="8" y="367"/>
                      <a:pt x="8" y="367"/>
                      <a:pt x="8" y="367"/>
                    </a:cubicBezTo>
                    <a:cubicBezTo>
                      <a:pt x="2" y="376"/>
                      <a:pt x="0" y="387"/>
                      <a:pt x="4" y="396"/>
                    </a:cubicBezTo>
                    <a:cubicBezTo>
                      <a:pt x="8" y="404"/>
                      <a:pt x="16" y="410"/>
                      <a:pt x="28" y="412"/>
                    </a:cubicBezTo>
                    <a:cubicBezTo>
                      <a:pt x="439" y="466"/>
                      <a:pt x="439" y="466"/>
                      <a:pt x="439" y="466"/>
                    </a:cubicBezTo>
                    <a:cubicBezTo>
                      <a:pt x="450" y="467"/>
                      <a:pt x="460" y="464"/>
                      <a:pt x="466" y="456"/>
                    </a:cubicBezTo>
                    <a:cubicBezTo>
                      <a:pt x="472" y="449"/>
                      <a:pt x="473" y="438"/>
                      <a:pt x="469" y="428"/>
                    </a:cubicBezTo>
                    <a:close/>
                  </a:path>
                </a:pathLst>
              </a:custGeom>
              <a:solidFill>
                <a:srgbClr val="B9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24"/>
              <p:cNvSpPr>
                <a:spLocks noEditPoints="1"/>
              </p:cNvSpPr>
              <p:nvPr/>
            </p:nvSpPr>
            <p:spPr bwMode="auto">
              <a:xfrm>
                <a:off x="8640763" y="1624013"/>
                <a:ext cx="898525" cy="884237"/>
              </a:xfrm>
              <a:custGeom>
                <a:avLst/>
                <a:gdLst>
                  <a:gd name="T0" fmla="*/ 287 w 449"/>
                  <a:gd name="T1" fmla="*/ 14 h 442"/>
                  <a:gd name="T2" fmla="*/ 264 w 449"/>
                  <a:gd name="T3" fmla="*/ 11 h 442"/>
                  <a:gd name="T4" fmla="*/ 7 w 449"/>
                  <a:gd name="T5" fmla="*/ 363 h 442"/>
                  <a:gd name="T6" fmla="*/ 17 w 449"/>
                  <a:gd name="T7" fmla="*/ 386 h 442"/>
                  <a:gd name="T8" fmla="*/ 429 w 449"/>
                  <a:gd name="T9" fmla="*/ 440 h 442"/>
                  <a:gd name="T10" fmla="*/ 444 w 449"/>
                  <a:gd name="T11" fmla="*/ 421 h 442"/>
                  <a:gd name="T12" fmla="*/ 287 w 449"/>
                  <a:gd name="T13" fmla="*/ 14 h 442"/>
                  <a:gd name="T14" fmla="*/ 254 w 449"/>
                  <a:gd name="T15" fmla="*/ 92 h 442"/>
                  <a:gd name="T16" fmla="*/ 277 w 449"/>
                  <a:gd name="T17" fmla="*/ 95 h 442"/>
                  <a:gd name="T18" fmla="*/ 384 w 449"/>
                  <a:gd name="T19" fmla="*/ 373 h 442"/>
                  <a:gd name="T20" fmla="*/ 369 w 449"/>
                  <a:gd name="T21" fmla="*/ 393 h 442"/>
                  <a:gd name="T22" fmla="*/ 88 w 449"/>
                  <a:gd name="T23" fmla="*/ 356 h 442"/>
                  <a:gd name="T24" fmla="*/ 78 w 449"/>
                  <a:gd name="T25" fmla="*/ 333 h 442"/>
                  <a:gd name="T26" fmla="*/ 254 w 449"/>
                  <a:gd name="T27" fmla="*/ 9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9" h="442">
                    <a:moveTo>
                      <a:pt x="287" y="14"/>
                    </a:moveTo>
                    <a:cubicBezTo>
                      <a:pt x="283" y="1"/>
                      <a:pt x="272" y="0"/>
                      <a:pt x="264" y="11"/>
                    </a:cubicBezTo>
                    <a:cubicBezTo>
                      <a:pt x="7" y="363"/>
                      <a:pt x="7" y="363"/>
                      <a:pt x="7" y="363"/>
                    </a:cubicBezTo>
                    <a:cubicBezTo>
                      <a:pt x="0" y="374"/>
                      <a:pt x="4" y="385"/>
                      <a:pt x="17" y="386"/>
                    </a:cubicBezTo>
                    <a:cubicBezTo>
                      <a:pt x="429" y="440"/>
                      <a:pt x="429" y="440"/>
                      <a:pt x="429" y="440"/>
                    </a:cubicBezTo>
                    <a:cubicBezTo>
                      <a:pt x="442" y="442"/>
                      <a:pt x="449" y="433"/>
                      <a:pt x="444" y="421"/>
                    </a:cubicBezTo>
                    <a:lnTo>
                      <a:pt x="287" y="14"/>
                    </a:lnTo>
                    <a:close/>
                    <a:moveTo>
                      <a:pt x="254" y="92"/>
                    </a:moveTo>
                    <a:cubicBezTo>
                      <a:pt x="261" y="81"/>
                      <a:pt x="272" y="82"/>
                      <a:pt x="277" y="95"/>
                    </a:cubicBezTo>
                    <a:cubicBezTo>
                      <a:pt x="384" y="373"/>
                      <a:pt x="384" y="373"/>
                      <a:pt x="384" y="373"/>
                    </a:cubicBezTo>
                    <a:cubicBezTo>
                      <a:pt x="389" y="386"/>
                      <a:pt x="382" y="395"/>
                      <a:pt x="369" y="393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74" y="354"/>
                      <a:pt x="70" y="344"/>
                      <a:pt x="78" y="333"/>
                    </a:cubicBezTo>
                    <a:lnTo>
                      <a:pt x="254" y="92"/>
                    </a:lnTo>
                    <a:close/>
                  </a:path>
                </a:pathLst>
              </a:custGeom>
              <a:solidFill>
                <a:srgbClr val="E72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25"/>
              <p:cNvSpPr>
                <a:spLocks/>
              </p:cNvSpPr>
              <p:nvPr/>
            </p:nvSpPr>
            <p:spPr bwMode="auto">
              <a:xfrm>
                <a:off x="8769350" y="1768475"/>
                <a:ext cx="658813" cy="647700"/>
              </a:xfrm>
              <a:custGeom>
                <a:avLst/>
                <a:gdLst>
                  <a:gd name="T0" fmla="*/ 257 w 415"/>
                  <a:gd name="T1" fmla="*/ 0 h 408"/>
                  <a:gd name="T2" fmla="*/ 0 w 415"/>
                  <a:gd name="T3" fmla="*/ 354 h 408"/>
                  <a:gd name="T4" fmla="*/ 415 w 415"/>
                  <a:gd name="T5" fmla="*/ 408 h 408"/>
                  <a:gd name="T6" fmla="*/ 257 w 415"/>
                  <a:gd name="T7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5" h="408">
                    <a:moveTo>
                      <a:pt x="257" y="0"/>
                    </a:moveTo>
                    <a:lnTo>
                      <a:pt x="0" y="354"/>
                    </a:lnTo>
                    <a:lnTo>
                      <a:pt x="415" y="408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26"/>
              <p:cNvSpPr>
                <a:spLocks/>
              </p:cNvSpPr>
              <p:nvPr/>
            </p:nvSpPr>
            <p:spPr bwMode="auto">
              <a:xfrm>
                <a:off x="9086850" y="1993900"/>
                <a:ext cx="73025" cy="269875"/>
              </a:xfrm>
              <a:custGeom>
                <a:avLst/>
                <a:gdLst>
                  <a:gd name="T0" fmla="*/ 1 w 36"/>
                  <a:gd name="T1" fmla="*/ 124 h 135"/>
                  <a:gd name="T2" fmla="*/ 9 w 36"/>
                  <a:gd name="T3" fmla="*/ 134 h 135"/>
                  <a:gd name="T4" fmla="*/ 9 w 36"/>
                  <a:gd name="T5" fmla="*/ 134 h 135"/>
                  <a:gd name="T6" fmla="*/ 20 w 36"/>
                  <a:gd name="T7" fmla="*/ 126 h 135"/>
                  <a:gd name="T8" fmla="*/ 35 w 36"/>
                  <a:gd name="T9" fmla="*/ 12 h 135"/>
                  <a:gd name="T10" fmla="*/ 27 w 36"/>
                  <a:gd name="T11" fmla="*/ 1 h 135"/>
                  <a:gd name="T12" fmla="*/ 27 w 36"/>
                  <a:gd name="T13" fmla="*/ 1 h 135"/>
                  <a:gd name="T14" fmla="*/ 16 w 36"/>
                  <a:gd name="T15" fmla="*/ 9 h 135"/>
                  <a:gd name="T16" fmla="*/ 1 w 36"/>
                  <a:gd name="T17" fmla="*/ 12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135">
                    <a:moveTo>
                      <a:pt x="1" y="124"/>
                    </a:moveTo>
                    <a:cubicBezTo>
                      <a:pt x="0" y="129"/>
                      <a:pt x="4" y="134"/>
                      <a:pt x="9" y="134"/>
                    </a:cubicBezTo>
                    <a:cubicBezTo>
                      <a:pt x="9" y="134"/>
                      <a:pt x="9" y="134"/>
                      <a:pt x="9" y="134"/>
                    </a:cubicBezTo>
                    <a:cubicBezTo>
                      <a:pt x="14" y="135"/>
                      <a:pt x="19" y="131"/>
                      <a:pt x="20" y="126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7"/>
                      <a:pt x="32" y="2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1" y="0"/>
                      <a:pt x="17" y="4"/>
                      <a:pt x="16" y="9"/>
                    </a:cubicBezTo>
                    <a:lnTo>
                      <a:pt x="1" y="124"/>
                    </a:lnTo>
                    <a:close/>
                  </a:path>
                </a:pathLst>
              </a:custGeom>
              <a:solidFill>
                <a:srgbClr val="070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27"/>
              <p:cNvSpPr>
                <a:spLocks/>
              </p:cNvSpPr>
              <p:nvPr/>
            </p:nvSpPr>
            <p:spPr bwMode="auto">
              <a:xfrm>
                <a:off x="9109075" y="2162175"/>
                <a:ext cx="107950" cy="42862"/>
              </a:xfrm>
              <a:custGeom>
                <a:avLst/>
                <a:gdLst>
                  <a:gd name="T0" fmla="*/ 0 w 54"/>
                  <a:gd name="T1" fmla="*/ 7 h 21"/>
                  <a:gd name="T2" fmla="*/ 7 w 54"/>
                  <a:gd name="T3" fmla="*/ 16 h 21"/>
                  <a:gd name="T4" fmla="*/ 44 w 54"/>
                  <a:gd name="T5" fmla="*/ 21 h 21"/>
                  <a:gd name="T6" fmla="*/ 53 w 54"/>
                  <a:gd name="T7" fmla="*/ 14 h 21"/>
                  <a:gd name="T8" fmla="*/ 53 w 54"/>
                  <a:gd name="T9" fmla="*/ 14 h 21"/>
                  <a:gd name="T10" fmla="*/ 47 w 54"/>
                  <a:gd name="T11" fmla="*/ 5 h 21"/>
                  <a:gd name="T12" fmla="*/ 9 w 54"/>
                  <a:gd name="T13" fmla="*/ 0 h 21"/>
                  <a:gd name="T14" fmla="*/ 0 w 54"/>
                  <a:gd name="T15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21">
                    <a:moveTo>
                      <a:pt x="0" y="7"/>
                    </a:moveTo>
                    <a:cubicBezTo>
                      <a:pt x="0" y="11"/>
                      <a:pt x="3" y="15"/>
                      <a:pt x="7" y="16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9" y="21"/>
                      <a:pt x="53" y="18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4" y="10"/>
                      <a:pt x="51" y="6"/>
                      <a:pt x="47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1" y="3"/>
                      <a:pt x="0" y="7"/>
                    </a:cubicBezTo>
                    <a:close/>
                  </a:path>
                </a:pathLst>
              </a:custGeom>
              <a:solidFill>
                <a:srgbClr val="070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28"/>
              <p:cNvSpPr>
                <a:spLocks/>
              </p:cNvSpPr>
              <p:nvPr/>
            </p:nvSpPr>
            <p:spPr bwMode="auto">
              <a:xfrm>
                <a:off x="9039225" y="2041525"/>
                <a:ext cx="107950" cy="42862"/>
              </a:xfrm>
              <a:custGeom>
                <a:avLst/>
                <a:gdLst>
                  <a:gd name="T0" fmla="*/ 0 w 54"/>
                  <a:gd name="T1" fmla="*/ 7 h 21"/>
                  <a:gd name="T2" fmla="*/ 7 w 54"/>
                  <a:gd name="T3" fmla="*/ 16 h 21"/>
                  <a:gd name="T4" fmla="*/ 45 w 54"/>
                  <a:gd name="T5" fmla="*/ 21 h 21"/>
                  <a:gd name="T6" fmla="*/ 53 w 54"/>
                  <a:gd name="T7" fmla="*/ 14 h 21"/>
                  <a:gd name="T8" fmla="*/ 53 w 54"/>
                  <a:gd name="T9" fmla="*/ 14 h 21"/>
                  <a:gd name="T10" fmla="*/ 47 w 54"/>
                  <a:gd name="T11" fmla="*/ 5 h 21"/>
                  <a:gd name="T12" fmla="*/ 9 w 54"/>
                  <a:gd name="T13" fmla="*/ 0 h 21"/>
                  <a:gd name="T14" fmla="*/ 0 w 54"/>
                  <a:gd name="T15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21">
                    <a:moveTo>
                      <a:pt x="0" y="7"/>
                    </a:moveTo>
                    <a:cubicBezTo>
                      <a:pt x="0" y="12"/>
                      <a:pt x="3" y="15"/>
                      <a:pt x="7" y="16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9" y="21"/>
                      <a:pt x="53" y="18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4" y="10"/>
                      <a:pt x="51" y="6"/>
                      <a:pt x="47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0"/>
                      <a:pt x="1" y="3"/>
                      <a:pt x="0" y="7"/>
                    </a:cubicBezTo>
                    <a:close/>
                  </a:path>
                </a:pathLst>
              </a:custGeom>
              <a:solidFill>
                <a:srgbClr val="0707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6424515" y="1734068"/>
              <a:ext cx="620713" cy="574675"/>
              <a:chOff x="6486525" y="585788"/>
              <a:chExt cx="620713" cy="574675"/>
            </a:xfrm>
          </p:grpSpPr>
          <p:sp>
            <p:nvSpPr>
              <p:cNvPr id="77" name="Freeform 29"/>
              <p:cNvSpPr>
                <a:spLocks/>
              </p:cNvSpPr>
              <p:nvPr/>
            </p:nvSpPr>
            <p:spPr bwMode="auto">
              <a:xfrm>
                <a:off x="6486525" y="585788"/>
                <a:ext cx="620713" cy="574675"/>
              </a:xfrm>
              <a:custGeom>
                <a:avLst/>
                <a:gdLst>
                  <a:gd name="T0" fmla="*/ 307 w 310"/>
                  <a:gd name="T1" fmla="*/ 259 h 287"/>
                  <a:gd name="T2" fmla="*/ 171 w 310"/>
                  <a:gd name="T3" fmla="*/ 10 h 287"/>
                  <a:gd name="T4" fmla="*/ 155 w 310"/>
                  <a:gd name="T5" fmla="*/ 0 h 287"/>
                  <a:gd name="T6" fmla="*/ 140 w 310"/>
                  <a:gd name="T7" fmla="*/ 10 h 287"/>
                  <a:gd name="T8" fmla="*/ 4 w 310"/>
                  <a:gd name="T9" fmla="*/ 259 h 287"/>
                  <a:gd name="T10" fmla="*/ 4 w 310"/>
                  <a:gd name="T11" fmla="*/ 278 h 287"/>
                  <a:gd name="T12" fmla="*/ 20 w 310"/>
                  <a:gd name="T13" fmla="*/ 287 h 287"/>
                  <a:gd name="T14" fmla="*/ 290 w 310"/>
                  <a:gd name="T15" fmla="*/ 287 h 287"/>
                  <a:gd name="T16" fmla="*/ 307 w 310"/>
                  <a:gd name="T17" fmla="*/ 278 h 287"/>
                  <a:gd name="T18" fmla="*/ 307 w 310"/>
                  <a:gd name="T19" fmla="*/ 259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0" h="287">
                    <a:moveTo>
                      <a:pt x="307" y="259"/>
                    </a:moveTo>
                    <a:cubicBezTo>
                      <a:pt x="171" y="10"/>
                      <a:pt x="171" y="10"/>
                      <a:pt x="171" y="10"/>
                    </a:cubicBezTo>
                    <a:cubicBezTo>
                      <a:pt x="167" y="3"/>
                      <a:pt x="161" y="0"/>
                      <a:pt x="155" y="0"/>
                    </a:cubicBezTo>
                    <a:cubicBezTo>
                      <a:pt x="149" y="0"/>
                      <a:pt x="143" y="3"/>
                      <a:pt x="140" y="10"/>
                    </a:cubicBezTo>
                    <a:cubicBezTo>
                      <a:pt x="4" y="259"/>
                      <a:pt x="4" y="259"/>
                      <a:pt x="4" y="259"/>
                    </a:cubicBezTo>
                    <a:cubicBezTo>
                      <a:pt x="1" y="266"/>
                      <a:pt x="0" y="273"/>
                      <a:pt x="4" y="278"/>
                    </a:cubicBezTo>
                    <a:cubicBezTo>
                      <a:pt x="7" y="284"/>
                      <a:pt x="13" y="287"/>
                      <a:pt x="20" y="287"/>
                    </a:cubicBezTo>
                    <a:cubicBezTo>
                      <a:pt x="290" y="287"/>
                      <a:pt x="290" y="287"/>
                      <a:pt x="290" y="287"/>
                    </a:cubicBezTo>
                    <a:cubicBezTo>
                      <a:pt x="298" y="287"/>
                      <a:pt x="304" y="284"/>
                      <a:pt x="307" y="278"/>
                    </a:cubicBezTo>
                    <a:cubicBezTo>
                      <a:pt x="310" y="273"/>
                      <a:pt x="310" y="266"/>
                      <a:pt x="307" y="259"/>
                    </a:cubicBezTo>
                    <a:close/>
                  </a:path>
                </a:pathLst>
              </a:custGeom>
              <a:solidFill>
                <a:srgbClr val="B9D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30"/>
              <p:cNvSpPr>
                <a:spLocks noEditPoints="1"/>
              </p:cNvSpPr>
              <p:nvPr/>
            </p:nvSpPr>
            <p:spPr bwMode="auto">
              <a:xfrm>
                <a:off x="6502400" y="600075"/>
                <a:ext cx="590550" cy="541337"/>
              </a:xfrm>
              <a:custGeom>
                <a:avLst/>
                <a:gdLst>
                  <a:gd name="T0" fmla="*/ 155 w 295"/>
                  <a:gd name="T1" fmla="*/ 7 h 271"/>
                  <a:gd name="T2" fmla="*/ 140 w 295"/>
                  <a:gd name="T3" fmla="*/ 7 h 271"/>
                  <a:gd name="T4" fmla="*/ 4 w 295"/>
                  <a:gd name="T5" fmla="*/ 257 h 271"/>
                  <a:gd name="T6" fmla="*/ 12 w 295"/>
                  <a:gd name="T7" fmla="*/ 271 h 271"/>
                  <a:gd name="T8" fmla="*/ 282 w 295"/>
                  <a:gd name="T9" fmla="*/ 271 h 271"/>
                  <a:gd name="T10" fmla="*/ 291 w 295"/>
                  <a:gd name="T11" fmla="*/ 257 h 271"/>
                  <a:gd name="T12" fmla="*/ 155 w 295"/>
                  <a:gd name="T13" fmla="*/ 7 h 271"/>
                  <a:gd name="T14" fmla="*/ 140 w 295"/>
                  <a:gd name="T15" fmla="*/ 61 h 271"/>
                  <a:gd name="T16" fmla="*/ 155 w 295"/>
                  <a:gd name="T17" fmla="*/ 61 h 271"/>
                  <a:gd name="T18" fmla="*/ 248 w 295"/>
                  <a:gd name="T19" fmla="*/ 231 h 271"/>
                  <a:gd name="T20" fmla="*/ 239 w 295"/>
                  <a:gd name="T21" fmla="*/ 245 h 271"/>
                  <a:gd name="T22" fmla="*/ 55 w 295"/>
                  <a:gd name="T23" fmla="*/ 245 h 271"/>
                  <a:gd name="T24" fmla="*/ 47 w 295"/>
                  <a:gd name="T25" fmla="*/ 231 h 271"/>
                  <a:gd name="T26" fmla="*/ 140 w 295"/>
                  <a:gd name="T27" fmla="*/ 61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5" h="271">
                    <a:moveTo>
                      <a:pt x="155" y="7"/>
                    </a:moveTo>
                    <a:cubicBezTo>
                      <a:pt x="151" y="0"/>
                      <a:pt x="144" y="0"/>
                      <a:pt x="140" y="7"/>
                    </a:cubicBezTo>
                    <a:cubicBezTo>
                      <a:pt x="4" y="257"/>
                      <a:pt x="4" y="257"/>
                      <a:pt x="4" y="257"/>
                    </a:cubicBezTo>
                    <a:cubicBezTo>
                      <a:pt x="0" y="264"/>
                      <a:pt x="3" y="271"/>
                      <a:pt x="12" y="271"/>
                    </a:cubicBezTo>
                    <a:cubicBezTo>
                      <a:pt x="282" y="271"/>
                      <a:pt x="282" y="271"/>
                      <a:pt x="282" y="271"/>
                    </a:cubicBezTo>
                    <a:cubicBezTo>
                      <a:pt x="291" y="271"/>
                      <a:pt x="295" y="264"/>
                      <a:pt x="291" y="257"/>
                    </a:cubicBezTo>
                    <a:lnTo>
                      <a:pt x="155" y="7"/>
                    </a:lnTo>
                    <a:close/>
                    <a:moveTo>
                      <a:pt x="140" y="61"/>
                    </a:moveTo>
                    <a:cubicBezTo>
                      <a:pt x="144" y="53"/>
                      <a:pt x="151" y="53"/>
                      <a:pt x="155" y="61"/>
                    </a:cubicBezTo>
                    <a:cubicBezTo>
                      <a:pt x="248" y="231"/>
                      <a:pt x="248" y="231"/>
                      <a:pt x="248" y="231"/>
                    </a:cubicBezTo>
                    <a:cubicBezTo>
                      <a:pt x="252" y="239"/>
                      <a:pt x="248" y="245"/>
                      <a:pt x="239" y="245"/>
                    </a:cubicBezTo>
                    <a:cubicBezTo>
                      <a:pt x="55" y="245"/>
                      <a:pt x="55" y="245"/>
                      <a:pt x="55" y="245"/>
                    </a:cubicBezTo>
                    <a:cubicBezTo>
                      <a:pt x="46" y="245"/>
                      <a:pt x="43" y="239"/>
                      <a:pt x="47" y="231"/>
                    </a:cubicBezTo>
                    <a:lnTo>
                      <a:pt x="140" y="61"/>
                    </a:lnTo>
                    <a:close/>
                  </a:path>
                </a:pathLst>
              </a:custGeom>
              <a:solidFill>
                <a:srgbClr val="E72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31"/>
              <p:cNvSpPr>
                <a:spLocks/>
              </p:cNvSpPr>
              <p:nvPr/>
            </p:nvSpPr>
            <p:spPr bwMode="auto">
              <a:xfrm>
                <a:off x="6580188" y="693738"/>
                <a:ext cx="431800" cy="395287"/>
              </a:xfrm>
              <a:custGeom>
                <a:avLst/>
                <a:gdLst>
                  <a:gd name="T0" fmla="*/ 136 w 272"/>
                  <a:gd name="T1" fmla="*/ 0 h 249"/>
                  <a:gd name="T2" fmla="*/ 0 w 272"/>
                  <a:gd name="T3" fmla="*/ 249 h 249"/>
                  <a:gd name="T4" fmla="*/ 272 w 272"/>
                  <a:gd name="T5" fmla="*/ 249 h 249"/>
                  <a:gd name="T6" fmla="*/ 136 w 272"/>
                  <a:gd name="T7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2" h="249">
                    <a:moveTo>
                      <a:pt x="136" y="0"/>
                    </a:moveTo>
                    <a:lnTo>
                      <a:pt x="0" y="249"/>
                    </a:lnTo>
                    <a:lnTo>
                      <a:pt x="272" y="249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32"/>
              <p:cNvSpPr>
                <a:spLocks noEditPoints="1"/>
              </p:cNvSpPr>
              <p:nvPr/>
            </p:nvSpPr>
            <p:spPr bwMode="auto">
              <a:xfrm>
                <a:off x="6754813" y="815975"/>
                <a:ext cx="79375" cy="207962"/>
              </a:xfrm>
              <a:custGeom>
                <a:avLst/>
                <a:gdLst>
                  <a:gd name="T0" fmla="*/ 0 w 40"/>
                  <a:gd name="T1" fmla="*/ 0 h 104"/>
                  <a:gd name="T2" fmla="*/ 0 w 40"/>
                  <a:gd name="T3" fmla="*/ 104 h 104"/>
                  <a:gd name="T4" fmla="*/ 40 w 40"/>
                  <a:gd name="T5" fmla="*/ 104 h 104"/>
                  <a:gd name="T6" fmla="*/ 40 w 40"/>
                  <a:gd name="T7" fmla="*/ 0 h 104"/>
                  <a:gd name="T8" fmla="*/ 0 w 40"/>
                  <a:gd name="T9" fmla="*/ 0 h 104"/>
                  <a:gd name="T10" fmla="*/ 37 w 40"/>
                  <a:gd name="T11" fmla="*/ 101 h 104"/>
                  <a:gd name="T12" fmla="*/ 3 w 40"/>
                  <a:gd name="T13" fmla="*/ 101 h 104"/>
                  <a:gd name="T14" fmla="*/ 3 w 40"/>
                  <a:gd name="T15" fmla="*/ 3 h 104"/>
                  <a:gd name="T16" fmla="*/ 37 w 40"/>
                  <a:gd name="T17" fmla="*/ 3 h 104"/>
                  <a:gd name="T18" fmla="*/ 37 w 40"/>
                  <a:gd name="T19" fmla="*/ 101 h 104"/>
                  <a:gd name="T20" fmla="*/ 35 w 40"/>
                  <a:gd name="T21" fmla="*/ 6 h 104"/>
                  <a:gd name="T22" fmla="*/ 6 w 40"/>
                  <a:gd name="T23" fmla="*/ 6 h 104"/>
                  <a:gd name="T24" fmla="*/ 6 w 40"/>
                  <a:gd name="T25" fmla="*/ 98 h 104"/>
                  <a:gd name="T26" fmla="*/ 35 w 40"/>
                  <a:gd name="T27" fmla="*/ 98 h 104"/>
                  <a:gd name="T28" fmla="*/ 35 w 40"/>
                  <a:gd name="T29" fmla="*/ 6 h 104"/>
                  <a:gd name="T30" fmla="*/ 20 w 40"/>
                  <a:gd name="T31" fmla="*/ 9 h 104"/>
                  <a:gd name="T32" fmla="*/ 32 w 40"/>
                  <a:gd name="T33" fmla="*/ 21 h 104"/>
                  <a:gd name="T34" fmla="*/ 20 w 40"/>
                  <a:gd name="T35" fmla="*/ 33 h 104"/>
                  <a:gd name="T36" fmla="*/ 8 w 40"/>
                  <a:gd name="T37" fmla="*/ 21 h 104"/>
                  <a:gd name="T38" fmla="*/ 20 w 40"/>
                  <a:gd name="T39" fmla="*/ 9 h 104"/>
                  <a:gd name="T40" fmla="*/ 20 w 40"/>
                  <a:gd name="T41" fmla="*/ 36 h 104"/>
                  <a:gd name="T42" fmla="*/ 32 w 40"/>
                  <a:gd name="T43" fmla="*/ 48 h 104"/>
                  <a:gd name="T44" fmla="*/ 20 w 40"/>
                  <a:gd name="T45" fmla="*/ 60 h 104"/>
                  <a:gd name="T46" fmla="*/ 8 w 40"/>
                  <a:gd name="T47" fmla="*/ 48 h 104"/>
                  <a:gd name="T48" fmla="*/ 20 w 40"/>
                  <a:gd name="T49" fmla="*/ 36 h 104"/>
                  <a:gd name="T50" fmla="*/ 20 w 40"/>
                  <a:gd name="T51" fmla="*/ 88 h 104"/>
                  <a:gd name="T52" fmla="*/ 8 w 40"/>
                  <a:gd name="T53" fmla="*/ 76 h 104"/>
                  <a:gd name="T54" fmla="*/ 20 w 40"/>
                  <a:gd name="T55" fmla="*/ 64 h 104"/>
                  <a:gd name="T56" fmla="*/ 32 w 40"/>
                  <a:gd name="T57" fmla="*/ 76 h 104"/>
                  <a:gd name="T58" fmla="*/ 20 w 40"/>
                  <a:gd name="T59" fmla="*/ 88 h 104"/>
                  <a:gd name="T60" fmla="*/ 27 w 40"/>
                  <a:gd name="T61" fmla="*/ 21 h 104"/>
                  <a:gd name="T62" fmla="*/ 20 w 40"/>
                  <a:gd name="T63" fmla="*/ 29 h 104"/>
                  <a:gd name="T64" fmla="*/ 13 w 40"/>
                  <a:gd name="T65" fmla="*/ 21 h 104"/>
                  <a:gd name="T66" fmla="*/ 20 w 40"/>
                  <a:gd name="T67" fmla="*/ 14 h 104"/>
                  <a:gd name="T68" fmla="*/ 27 w 40"/>
                  <a:gd name="T69" fmla="*/ 21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" h="104">
                    <a:moveTo>
                      <a:pt x="0" y="0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0" y="0"/>
                    </a:lnTo>
                    <a:close/>
                    <a:moveTo>
                      <a:pt x="37" y="101"/>
                    </a:moveTo>
                    <a:cubicBezTo>
                      <a:pt x="3" y="101"/>
                      <a:pt x="3" y="101"/>
                      <a:pt x="3" y="101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7" y="3"/>
                      <a:pt x="37" y="3"/>
                      <a:pt x="37" y="3"/>
                    </a:cubicBezTo>
                    <a:lnTo>
                      <a:pt x="37" y="101"/>
                    </a:lnTo>
                    <a:close/>
                    <a:moveTo>
                      <a:pt x="35" y="6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98"/>
                      <a:pt x="6" y="98"/>
                      <a:pt x="6" y="98"/>
                    </a:cubicBezTo>
                    <a:cubicBezTo>
                      <a:pt x="35" y="98"/>
                      <a:pt x="35" y="98"/>
                      <a:pt x="35" y="98"/>
                    </a:cubicBezTo>
                    <a:lnTo>
                      <a:pt x="35" y="6"/>
                    </a:lnTo>
                    <a:close/>
                    <a:moveTo>
                      <a:pt x="20" y="9"/>
                    </a:moveTo>
                    <a:cubicBezTo>
                      <a:pt x="27" y="9"/>
                      <a:pt x="32" y="15"/>
                      <a:pt x="32" y="21"/>
                    </a:cubicBezTo>
                    <a:cubicBezTo>
                      <a:pt x="32" y="28"/>
                      <a:pt x="27" y="33"/>
                      <a:pt x="20" y="33"/>
                    </a:cubicBezTo>
                    <a:cubicBezTo>
                      <a:pt x="13" y="33"/>
                      <a:pt x="8" y="28"/>
                      <a:pt x="8" y="21"/>
                    </a:cubicBezTo>
                    <a:cubicBezTo>
                      <a:pt x="8" y="15"/>
                      <a:pt x="13" y="9"/>
                      <a:pt x="20" y="9"/>
                    </a:cubicBezTo>
                    <a:close/>
                    <a:moveTo>
                      <a:pt x="20" y="36"/>
                    </a:moveTo>
                    <a:cubicBezTo>
                      <a:pt x="27" y="36"/>
                      <a:pt x="32" y="42"/>
                      <a:pt x="32" y="48"/>
                    </a:cubicBezTo>
                    <a:cubicBezTo>
                      <a:pt x="32" y="55"/>
                      <a:pt x="27" y="60"/>
                      <a:pt x="20" y="60"/>
                    </a:cubicBezTo>
                    <a:cubicBezTo>
                      <a:pt x="13" y="60"/>
                      <a:pt x="8" y="55"/>
                      <a:pt x="8" y="48"/>
                    </a:cubicBezTo>
                    <a:cubicBezTo>
                      <a:pt x="8" y="42"/>
                      <a:pt x="13" y="36"/>
                      <a:pt x="20" y="36"/>
                    </a:cubicBezTo>
                    <a:close/>
                    <a:moveTo>
                      <a:pt x="20" y="88"/>
                    </a:moveTo>
                    <a:cubicBezTo>
                      <a:pt x="13" y="88"/>
                      <a:pt x="8" y="83"/>
                      <a:pt x="8" y="76"/>
                    </a:cubicBezTo>
                    <a:cubicBezTo>
                      <a:pt x="8" y="69"/>
                      <a:pt x="13" y="64"/>
                      <a:pt x="20" y="64"/>
                    </a:cubicBezTo>
                    <a:cubicBezTo>
                      <a:pt x="27" y="64"/>
                      <a:pt x="32" y="69"/>
                      <a:pt x="32" y="76"/>
                    </a:cubicBezTo>
                    <a:cubicBezTo>
                      <a:pt x="32" y="83"/>
                      <a:pt x="27" y="88"/>
                      <a:pt x="20" y="88"/>
                    </a:cubicBezTo>
                    <a:close/>
                    <a:moveTo>
                      <a:pt x="27" y="21"/>
                    </a:moveTo>
                    <a:cubicBezTo>
                      <a:pt x="27" y="25"/>
                      <a:pt x="24" y="29"/>
                      <a:pt x="20" y="29"/>
                    </a:cubicBezTo>
                    <a:cubicBezTo>
                      <a:pt x="16" y="29"/>
                      <a:pt x="13" y="25"/>
                      <a:pt x="13" y="21"/>
                    </a:cubicBezTo>
                    <a:cubicBezTo>
                      <a:pt x="13" y="17"/>
                      <a:pt x="16" y="14"/>
                      <a:pt x="20" y="14"/>
                    </a:cubicBezTo>
                    <a:cubicBezTo>
                      <a:pt x="24" y="14"/>
                      <a:pt x="27" y="17"/>
                      <a:pt x="27" y="21"/>
                    </a:cubicBezTo>
                    <a:close/>
                  </a:path>
                </a:pathLst>
              </a:custGeom>
              <a:solidFill>
                <a:srgbClr val="04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84" name="任意多边形: 形状 83"/>
            <p:cNvSpPr/>
            <p:nvPr/>
          </p:nvSpPr>
          <p:spPr>
            <a:xfrm>
              <a:off x="2136791" y="3253966"/>
              <a:ext cx="4646077" cy="1254101"/>
            </a:xfrm>
            <a:custGeom>
              <a:avLst/>
              <a:gdLst>
                <a:gd name="connsiteX0" fmla="*/ 4441371 w 4749281"/>
                <a:gd name="connsiteY0" fmla="*/ 0 h 1324947"/>
                <a:gd name="connsiteX1" fmla="*/ 0 w 4749281"/>
                <a:gd name="connsiteY1" fmla="*/ 335902 h 1324947"/>
                <a:gd name="connsiteX2" fmla="*/ 559836 w 4749281"/>
                <a:gd name="connsiteY2" fmla="*/ 1324947 h 1324947"/>
                <a:gd name="connsiteX3" fmla="*/ 4749281 w 4749281"/>
                <a:gd name="connsiteY3" fmla="*/ 559837 h 1324947"/>
                <a:gd name="connsiteX4" fmla="*/ 4441371 w 4749281"/>
                <a:gd name="connsiteY4" fmla="*/ 0 h 1324947"/>
                <a:gd name="connsiteX0" fmla="*/ 4225948 w 4533858"/>
                <a:gd name="connsiteY0" fmla="*/ 0 h 1324947"/>
                <a:gd name="connsiteX1" fmla="*/ 0 w 4533858"/>
                <a:gd name="connsiteY1" fmla="*/ 376154 h 1324947"/>
                <a:gd name="connsiteX2" fmla="*/ 344413 w 4533858"/>
                <a:gd name="connsiteY2" fmla="*/ 1324947 h 1324947"/>
                <a:gd name="connsiteX3" fmla="*/ 4533858 w 4533858"/>
                <a:gd name="connsiteY3" fmla="*/ 559837 h 1324947"/>
                <a:gd name="connsiteX4" fmla="*/ 4225948 w 4533858"/>
                <a:gd name="connsiteY4" fmla="*/ 0 h 1324947"/>
                <a:gd name="connsiteX0" fmla="*/ 4225948 w 4378274"/>
                <a:gd name="connsiteY0" fmla="*/ 0 h 1324947"/>
                <a:gd name="connsiteX1" fmla="*/ 0 w 4378274"/>
                <a:gd name="connsiteY1" fmla="*/ 376154 h 1324947"/>
                <a:gd name="connsiteX2" fmla="*/ 344413 w 4378274"/>
                <a:gd name="connsiteY2" fmla="*/ 1324947 h 1324947"/>
                <a:gd name="connsiteX3" fmla="*/ 4378274 w 4378274"/>
                <a:gd name="connsiteY3" fmla="*/ 600089 h 1324947"/>
                <a:gd name="connsiteX4" fmla="*/ 4225948 w 4378274"/>
                <a:gd name="connsiteY4" fmla="*/ 0 h 132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8274" h="1324947">
                  <a:moveTo>
                    <a:pt x="4225948" y="0"/>
                  </a:moveTo>
                  <a:lnTo>
                    <a:pt x="0" y="376154"/>
                  </a:lnTo>
                  <a:lnTo>
                    <a:pt x="344413" y="1324947"/>
                  </a:lnTo>
                  <a:lnTo>
                    <a:pt x="4378274" y="600089"/>
                  </a:lnTo>
                  <a:lnTo>
                    <a:pt x="42259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2698175" y="2351290"/>
              <a:ext cx="1102931" cy="1258283"/>
            </a:xfrm>
            <a:custGeom>
              <a:avLst/>
              <a:gdLst>
                <a:gd name="T0" fmla="*/ 505 w 508"/>
                <a:gd name="T1" fmla="*/ 513 h 567"/>
                <a:gd name="T2" fmla="*/ 496 w 508"/>
                <a:gd name="T3" fmla="*/ 555 h 567"/>
                <a:gd name="T4" fmla="*/ 477 w 508"/>
                <a:gd name="T5" fmla="*/ 566 h 567"/>
                <a:gd name="T6" fmla="*/ 134 w 508"/>
                <a:gd name="T7" fmla="*/ 467 h 567"/>
                <a:gd name="T8" fmla="*/ 86 w 508"/>
                <a:gd name="T9" fmla="*/ 517 h 567"/>
                <a:gd name="T10" fmla="*/ 55 w 508"/>
                <a:gd name="T11" fmla="*/ 555 h 567"/>
                <a:gd name="T12" fmla="*/ 42 w 508"/>
                <a:gd name="T13" fmla="*/ 547 h 567"/>
                <a:gd name="T14" fmla="*/ 3 w 508"/>
                <a:gd name="T15" fmla="*/ 528 h 567"/>
                <a:gd name="T16" fmla="*/ 13 w 508"/>
                <a:gd name="T17" fmla="*/ 505 h 567"/>
                <a:gd name="T18" fmla="*/ 87 w 508"/>
                <a:gd name="T19" fmla="*/ 417 h 567"/>
                <a:gd name="T20" fmla="*/ 104 w 508"/>
                <a:gd name="T21" fmla="*/ 396 h 567"/>
                <a:gd name="T22" fmla="*/ 126 w 508"/>
                <a:gd name="T23" fmla="*/ 393 h 567"/>
                <a:gd name="T24" fmla="*/ 224 w 508"/>
                <a:gd name="T25" fmla="*/ 418 h 567"/>
                <a:gd name="T26" fmla="*/ 230 w 508"/>
                <a:gd name="T27" fmla="*/ 343 h 567"/>
                <a:gd name="T28" fmla="*/ 215 w 508"/>
                <a:gd name="T29" fmla="*/ 326 h 567"/>
                <a:gd name="T30" fmla="*/ 14 w 508"/>
                <a:gd name="T31" fmla="*/ 310 h 567"/>
                <a:gd name="T32" fmla="*/ 12 w 508"/>
                <a:gd name="T33" fmla="*/ 266 h 567"/>
                <a:gd name="T34" fmla="*/ 29 w 508"/>
                <a:gd name="T35" fmla="*/ 252 h 567"/>
                <a:gd name="T36" fmla="*/ 504 w 508"/>
                <a:gd name="T37" fmla="*/ 284 h 567"/>
                <a:gd name="T38" fmla="*/ 506 w 508"/>
                <a:gd name="T39" fmla="*/ 327 h 567"/>
                <a:gd name="T40" fmla="*/ 489 w 508"/>
                <a:gd name="T41" fmla="*/ 343 h 567"/>
                <a:gd name="T42" fmla="*/ 299 w 508"/>
                <a:gd name="T43" fmla="*/ 336 h 567"/>
                <a:gd name="T44" fmla="*/ 294 w 508"/>
                <a:gd name="T45" fmla="*/ 371 h 567"/>
                <a:gd name="T46" fmla="*/ 309 w 508"/>
                <a:gd name="T47" fmla="*/ 383 h 567"/>
                <a:gd name="T48" fmla="*/ 383 w 508"/>
                <a:gd name="T49" fmla="*/ 374 h 567"/>
                <a:gd name="T50" fmla="*/ 396 w 508"/>
                <a:gd name="T51" fmla="*/ 416 h 567"/>
                <a:gd name="T52" fmla="*/ 383 w 508"/>
                <a:gd name="T53" fmla="*/ 434 h 567"/>
                <a:gd name="T54" fmla="*/ 318 w 508"/>
                <a:gd name="T55" fmla="*/ 449 h 567"/>
                <a:gd name="T56" fmla="*/ 496 w 508"/>
                <a:gd name="T57" fmla="*/ 505 h 567"/>
                <a:gd name="T58" fmla="*/ 49 w 508"/>
                <a:gd name="T59" fmla="*/ 148 h 567"/>
                <a:gd name="T60" fmla="*/ 42 w 508"/>
                <a:gd name="T61" fmla="*/ 104 h 567"/>
                <a:gd name="T62" fmla="*/ 56 w 508"/>
                <a:gd name="T63" fmla="*/ 88 h 567"/>
                <a:gd name="T64" fmla="*/ 70 w 508"/>
                <a:gd name="T65" fmla="*/ 71 h 567"/>
                <a:gd name="T66" fmla="*/ 69 w 508"/>
                <a:gd name="T67" fmla="*/ 4 h 567"/>
                <a:gd name="T68" fmla="*/ 377 w 508"/>
                <a:gd name="T69" fmla="*/ 0 h 567"/>
                <a:gd name="T70" fmla="*/ 398 w 508"/>
                <a:gd name="T71" fmla="*/ 15 h 567"/>
                <a:gd name="T72" fmla="*/ 459 w 508"/>
                <a:gd name="T73" fmla="*/ 197 h 567"/>
                <a:gd name="T74" fmla="*/ 101 w 508"/>
                <a:gd name="T75" fmla="*/ 247 h 567"/>
                <a:gd name="T76" fmla="*/ 83 w 508"/>
                <a:gd name="T77" fmla="*/ 234 h 567"/>
                <a:gd name="T78" fmla="*/ 72 w 508"/>
                <a:gd name="T79" fmla="*/ 156 h 567"/>
                <a:gd name="T80" fmla="*/ 60 w 508"/>
                <a:gd name="T81" fmla="*/ 152 h 567"/>
                <a:gd name="T82" fmla="*/ 138 w 508"/>
                <a:gd name="T83" fmla="*/ 66 h 567"/>
                <a:gd name="T84" fmla="*/ 139 w 508"/>
                <a:gd name="T85" fmla="*/ 81 h 567"/>
                <a:gd name="T86" fmla="*/ 268 w 508"/>
                <a:gd name="T87" fmla="*/ 79 h 567"/>
                <a:gd name="T88" fmla="*/ 285 w 508"/>
                <a:gd name="T89" fmla="*/ 93 h 567"/>
                <a:gd name="T90" fmla="*/ 282 w 508"/>
                <a:gd name="T91" fmla="*/ 137 h 567"/>
                <a:gd name="T92" fmla="*/ 156 w 508"/>
                <a:gd name="T93" fmla="*/ 148 h 567"/>
                <a:gd name="T94" fmla="*/ 142 w 508"/>
                <a:gd name="T95" fmla="*/ 163 h 567"/>
                <a:gd name="T96" fmla="*/ 159 w 508"/>
                <a:gd name="T97" fmla="*/ 175 h 567"/>
                <a:gd name="T98" fmla="*/ 371 w 508"/>
                <a:gd name="T99" fmla="*/ 144 h 567"/>
                <a:gd name="T100" fmla="*/ 353 w 508"/>
                <a:gd name="T101" fmla="*/ 79 h 567"/>
                <a:gd name="T102" fmla="*/ 332 w 508"/>
                <a:gd name="T103" fmla="*/ 64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8" h="567">
                  <a:moveTo>
                    <a:pt x="496" y="505"/>
                  </a:moveTo>
                  <a:cubicBezTo>
                    <a:pt x="500" y="506"/>
                    <a:pt x="503" y="509"/>
                    <a:pt x="505" y="513"/>
                  </a:cubicBezTo>
                  <a:cubicBezTo>
                    <a:pt x="507" y="516"/>
                    <a:pt x="507" y="520"/>
                    <a:pt x="506" y="525"/>
                  </a:cubicBezTo>
                  <a:cubicBezTo>
                    <a:pt x="496" y="555"/>
                    <a:pt x="496" y="555"/>
                    <a:pt x="496" y="555"/>
                  </a:cubicBezTo>
                  <a:cubicBezTo>
                    <a:pt x="495" y="559"/>
                    <a:pt x="493" y="562"/>
                    <a:pt x="489" y="564"/>
                  </a:cubicBezTo>
                  <a:cubicBezTo>
                    <a:pt x="485" y="567"/>
                    <a:pt x="481" y="567"/>
                    <a:pt x="477" y="566"/>
                  </a:cubicBezTo>
                  <a:cubicBezTo>
                    <a:pt x="148" y="466"/>
                    <a:pt x="148" y="466"/>
                    <a:pt x="148" y="466"/>
                  </a:cubicBezTo>
                  <a:cubicBezTo>
                    <a:pt x="143" y="465"/>
                    <a:pt x="138" y="465"/>
                    <a:pt x="134" y="467"/>
                  </a:cubicBezTo>
                  <a:cubicBezTo>
                    <a:pt x="129" y="468"/>
                    <a:pt x="125" y="471"/>
                    <a:pt x="122" y="474"/>
                  </a:cubicBezTo>
                  <a:cubicBezTo>
                    <a:pt x="107" y="491"/>
                    <a:pt x="95" y="506"/>
                    <a:pt x="86" y="517"/>
                  </a:cubicBezTo>
                  <a:cubicBezTo>
                    <a:pt x="77" y="527"/>
                    <a:pt x="71" y="536"/>
                    <a:pt x="66" y="542"/>
                  </a:cubicBezTo>
                  <a:cubicBezTo>
                    <a:pt x="61" y="548"/>
                    <a:pt x="57" y="552"/>
                    <a:pt x="55" y="555"/>
                  </a:cubicBezTo>
                  <a:cubicBezTo>
                    <a:pt x="56" y="554"/>
                    <a:pt x="55" y="553"/>
                    <a:pt x="53" y="551"/>
                  </a:cubicBezTo>
                  <a:cubicBezTo>
                    <a:pt x="50" y="550"/>
                    <a:pt x="47" y="548"/>
                    <a:pt x="42" y="547"/>
                  </a:cubicBezTo>
                  <a:cubicBezTo>
                    <a:pt x="13" y="534"/>
                    <a:pt x="13" y="534"/>
                    <a:pt x="13" y="534"/>
                  </a:cubicBezTo>
                  <a:cubicBezTo>
                    <a:pt x="8" y="532"/>
                    <a:pt x="5" y="530"/>
                    <a:pt x="3" y="528"/>
                  </a:cubicBezTo>
                  <a:cubicBezTo>
                    <a:pt x="1" y="525"/>
                    <a:pt x="0" y="523"/>
                    <a:pt x="1" y="521"/>
                  </a:cubicBezTo>
                  <a:cubicBezTo>
                    <a:pt x="2" y="518"/>
                    <a:pt x="6" y="513"/>
                    <a:pt x="13" y="505"/>
                  </a:cubicBezTo>
                  <a:cubicBezTo>
                    <a:pt x="18" y="499"/>
                    <a:pt x="26" y="488"/>
                    <a:pt x="38" y="475"/>
                  </a:cubicBezTo>
                  <a:cubicBezTo>
                    <a:pt x="50" y="461"/>
                    <a:pt x="66" y="442"/>
                    <a:pt x="87" y="417"/>
                  </a:cubicBezTo>
                  <a:cubicBezTo>
                    <a:pt x="90" y="413"/>
                    <a:pt x="93" y="410"/>
                    <a:pt x="96" y="405"/>
                  </a:cubicBezTo>
                  <a:cubicBezTo>
                    <a:pt x="99" y="401"/>
                    <a:pt x="102" y="398"/>
                    <a:pt x="104" y="396"/>
                  </a:cubicBezTo>
                  <a:cubicBezTo>
                    <a:pt x="106" y="394"/>
                    <a:pt x="109" y="393"/>
                    <a:pt x="113" y="392"/>
                  </a:cubicBezTo>
                  <a:cubicBezTo>
                    <a:pt x="118" y="392"/>
                    <a:pt x="122" y="392"/>
                    <a:pt x="126" y="393"/>
                  </a:cubicBezTo>
                  <a:cubicBezTo>
                    <a:pt x="212" y="420"/>
                    <a:pt x="212" y="420"/>
                    <a:pt x="212" y="420"/>
                  </a:cubicBezTo>
                  <a:cubicBezTo>
                    <a:pt x="217" y="421"/>
                    <a:pt x="220" y="421"/>
                    <a:pt x="224" y="418"/>
                  </a:cubicBezTo>
                  <a:cubicBezTo>
                    <a:pt x="227" y="416"/>
                    <a:pt x="228" y="413"/>
                    <a:pt x="228" y="409"/>
                  </a:cubicBezTo>
                  <a:cubicBezTo>
                    <a:pt x="230" y="343"/>
                    <a:pt x="230" y="343"/>
                    <a:pt x="230" y="343"/>
                  </a:cubicBezTo>
                  <a:cubicBezTo>
                    <a:pt x="230" y="339"/>
                    <a:pt x="228" y="335"/>
                    <a:pt x="226" y="332"/>
                  </a:cubicBezTo>
                  <a:cubicBezTo>
                    <a:pt x="223" y="328"/>
                    <a:pt x="220" y="326"/>
                    <a:pt x="215" y="326"/>
                  </a:cubicBezTo>
                  <a:cubicBezTo>
                    <a:pt x="25" y="315"/>
                    <a:pt x="25" y="315"/>
                    <a:pt x="25" y="315"/>
                  </a:cubicBezTo>
                  <a:cubicBezTo>
                    <a:pt x="20" y="314"/>
                    <a:pt x="16" y="313"/>
                    <a:pt x="14" y="310"/>
                  </a:cubicBezTo>
                  <a:cubicBezTo>
                    <a:pt x="11" y="306"/>
                    <a:pt x="10" y="303"/>
                    <a:pt x="10" y="298"/>
                  </a:cubicBezTo>
                  <a:cubicBezTo>
                    <a:pt x="12" y="266"/>
                    <a:pt x="12" y="266"/>
                    <a:pt x="12" y="266"/>
                  </a:cubicBezTo>
                  <a:cubicBezTo>
                    <a:pt x="12" y="261"/>
                    <a:pt x="14" y="258"/>
                    <a:pt x="17" y="255"/>
                  </a:cubicBezTo>
                  <a:cubicBezTo>
                    <a:pt x="20" y="252"/>
                    <a:pt x="24" y="251"/>
                    <a:pt x="29" y="252"/>
                  </a:cubicBezTo>
                  <a:cubicBezTo>
                    <a:pt x="494" y="279"/>
                    <a:pt x="494" y="279"/>
                    <a:pt x="494" y="279"/>
                  </a:cubicBezTo>
                  <a:cubicBezTo>
                    <a:pt x="498" y="279"/>
                    <a:pt x="501" y="281"/>
                    <a:pt x="504" y="284"/>
                  </a:cubicBezTo>
                  <a:cubicBezTo>
                    <a:pt x="507" y="287"/>
                    <a:pt x="508" y="291"/>
                    <a:pt x="508" y="296"/>
                  </a:cubicBezTo>
                  <a:cubicBezTo>
                    <a:pt x="506" y="327"/>
                    <a:pt x="506" y="327"/>
                    <a:pt x="506" y="327"/>
                  </a:cubicBezTo>
                  <a:cubicBezTo>
                    <a:pt x="506" y="332"/>
                    <a:pt x="504" y="335"/>
                    <a:pt x="501" y="338"/>
                  </a:cubicBezTo>
                  <a:cubicBezTo>
                    <a:pt x="497" y="341"/>
                    <a:pt x="494" y="343"/>
                    <a:pt x="489" y="343"/>
                  </a:cubicBezTo>
                  <a:cubicBezTo>
                    <a:pt x="310" y="332"/>
                    <a:pt x="310" y="332"/>
                    <a:pt x="310" y="332"/>
                  </a:cubicBezTo>
                  <a:cubicBezTo>
                    <a:pt x="306" y="332"/>
                    <a:pt x="302" y="333"/>
                    <a:pt x="299" y="336"/>
                  </a:cubicBezTo>
                  <a:cubicBezTo>
                    <a:pt x="296" y="339"/>
                    <a:pt x="294" y="343"/>
                    <a:pt x="294" y="347"/>
                  </a:cubicBezTo>
                  <a:cubicBezTo>
                    <a:pt x="294" y="371"/>
                    <a:pt x="294" y="371"/>
                    <a:pt x="294" y="371"/>
                  </a:cubicBezTo>
                  <a:cubicBezTo>
                    <a:pt x="294" y="375"/>
                    <a:pt x="295" y="379"/>
                    <a:pt x="298" y="381"/>
                  </a:cubicBezTo>
                  <a:cubicBezTo>
                    <a:pt x="300" y="384"/>
                    <a:pt x="304" y="385"/>
                    <a:pt x="309" y="383"/>
                  </a:cubicBezTo>
                  <a:cubicBezTo>
                    <a:pt x="371" y="372"/>
                    <a:pt x="371" y="372"/>
                    <a:pt x="371" y="372"/>
                  </a:cubicBezTo>
                  <a:cubicBezTo>
                    <a:pt x="376" y="371"/>
                    <a:pt x="380" y="372"/>
                    <a:pt x="383" y="374"/>
                  </a:cubicBezTo>
                  <a:cubicBezTo>
                    <a:pt x="387" y="376"/>
                    <a:pt x="389" y="380"/>
                    <a:pt x="390" y="384"/>
                  </a:cubicBezTo>
                  <a:cubicBezTo>
                    <a:pt x="396" y="416"/>
                    <a:pt x="396" y="416"/>
                    <a:pt x="396" y="416"/>
                  </a:cubicBezTo>
                  <a:cubicBezTo>
                    <a:pt x="397" y="420"/>
                    <a:pt x="396" y="424"/>
                    <a:pt x="393" y="428"/>
                  </a:cubicBezTo>
                  <a:cubicBezTo>
                    <a:pt x="391" y="432"/>
                    <a:pt x="387" y="434"/>
                    <a:pt x="383" y="434"/>
                  </a:cubicBezTo>
                  <a:cubicBezTo>
                    <a:pt x="326" y="446"/>
                    <a:pt x="326" y="446"/>
                    <a:pt x="326" y="446"/>
                  </a:cubicBezTo>
                  <a:cubicBezTo>
                    <a:pt x="321" y="447"/>
                    <a:pt x="318" y="448"/>
                    <a:pt x="318" y="449"/>
                  </a:cubicBezTo>
                  <a:cubicBezTo>
                    <a:pt x="318" y="450"/>
                    <a:pt x="320" y="452"/>
                    <a:pt x="324" y="454"/>
                  </a:cubicBezTo>
                  <a:lnTo>
                    <a:pt x="496" y="505"/>
                  </a:lnTo>
                  <a:close/>
                  <a:moveTo>
                    <a:pt x="60" y="152"/>
                  </a:moveTo>
                  <a:cubicBezTo>
                    <a:pt x="55" y="152"/>
                    <a:pt x="52" y="151"/>
                    <a:pt x="49" y="148"/>
                  </a:cubicBezTo>
                  <a:cubicBezTo>
                    <a:pt x="45" y="145"/>
                    <a:pt x="44" y="141"/>
                    <a:pt x="43" y="137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0"/>
                    <a:pt x="43" y="96"/>
                    <a:pt x="46" y="93"/>
                  </a:cubicBezTo>
                  <a:cubicBezTo>
                    <a:pt x="49" y="89"/>
                    <a:pt x="52" y="88"/>
                    <a:pt x="56" y="88"/>
                  </a:cubicBezTo>
                  <a:cubicBezTo>
                    <a:pt x="60" y="87"/>
                    <a:pt x="63" y="85"/>
                    <a:pt x="66" y="83"/>
                  </a:cubicBezTo>
                  <a:cubicBezTo>
                    <a:pt x="69" y="80"/>
                    <a:pt x="70" y="76"/>
                    <a:pt x="70" y="71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5" y="11"/>
                    <a:pt x="66" y="7"/>
                    <a:pt x="69" y="4"/>
                  </a:cubicBezTo>
                  <a:cubicBezTo>
                    <a:pt x="72" y="1"/>
                    <a:pt x="75" y="0"/>
                    <a:pt x="79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81" y="0"/>
                    <a:pt x="385" y="1"/>
                    <a:pt x="389" y="4"/>
                  </a:cubicBezTo>
                  <a:cubicBezTo>
                    <a:pt x="393" y="8"/>
                    <a:pt x="396" y="11"/>
                    <a:pt x="398" y="15"/>
                  </a:cubicBezTo>
                  <a:cubicBezTo>
                    <a:pt x="460" y="186"/>
                    <a:pt x="460" y="186"/>
                    <a:pt x="460" y="186"/>
                  </a:cubicBezTo>
                  <a:cubicBezTo>
                    <a:pt x="462" y="190"/>
                    <a:pt x="461" y="194"/>
                    <a:pt x="459" y="197"/>
                  </a:cubicBezTo>
                  <a:cubicBezTo>
                    <a:pt x="457" y="201"/>
                    <a:pt x="454" y="203"/>
                    <a:pt x="450" y="203"/>
                  </a:cubicBezTo>
                  <a:cubicBezTo>
                    <a:pt x="101" y="247"/>
                    <a:pt x="101" y="247"/>
                    <a:pt x="101" y="247"/>
                  </a:cubicBezTo>
                  <a:cubicBezTo>
                    <a:pt x="96" y="248"/>
                    <a:pt x="92" y="247"/>
                    <a:pt x="89" y="244"/>
                  </a:cubicBezTo>
                  <a:cubicBezTo>
                    <a:pt x="85" y="241"/>
                    <a:pt x="84" y="238"/>
                    <a:pt x="83" y="234"/>
                  </a:cubicBezTo>
                  <a:cubicBezTo>
                    <a:pt x="78" y="167"/>
                    <a:pt x="78" y="167"/>
                    <a:pt x="78" y="167"/>
                  </a:cubicBezTo>
                  <a:cubicBezTo>
                    <a:pt x="78" y="162"/>
                    <a:pt x="76" y="159"/>
                    <a:pt x="72" y="156"/>
                  </a:cubicBezTo>
                  <a:cubicBezTo>
                    <a:pt x="69" y="153"/>
                    <a:pt x="65" y="152"/>
                    <a:pt x="61" y="152"/>
                  </a:cubicBezTo>
                  <a:lnTo>
                    <a:pt x="60" y="152"/>
                  </a:lnTo>
                  <a:close/>
                  <a:moveTo>
                    <a:pt x="149" y="64"/>
                  </a:moveTo>
                  <a:cubicBezTo>
                    <a:pt x="145" y="64"/>
                    <a:pt x="141" y="65"/>
                    <a:pt x="138" y="66"/>
                  </a:cubicBezTo>
                  <a:cubicBezTo>
                    <a:pt x="135" y="68"/>
                    <a:pt x="134" y="71"/>
                    <a:pt x="134" y="74"/>
                  </a:cubicBezTo>
                  <a:cubicBezTo>
                    <a:pt x="134" y="77"/>
                    <a:pt x="136" y="79"/>
                    <a:pt x="139" y="81"/>
                  </a:cubicBezTo>
                  <a:cubicBezTo>
                    <a:pt x="143" y="83"/>
                    <a:pt x="147" y="84"/>
                    <a:pt x="151" y="84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73" y="78"/>
                    <a:pt x="277" y="80"/>
                    <a:pt x="280" y="83"/>
                  </a:cubicBezTo>
                  <a:cubicBezTo>
                    <a:pt x="283" y="85"/>
                    <a:pt x="285" y="89"/>
                    <a:pt x="285" y="93"/>
                  </a:cubicBezTo>
                  <a:cubicBezTo>
                    <a:pt x="287" y="126"/>
                    <a:pt x="287" y="126"/>
                    <a:pt x="287" y="126"/>
                  </a:cubicBezTo>
                  <a:cubicBezTo>
                    <a:pt x="287" y="130"/>
                    <a:pt x="286" y="134"/>
                    <a:pt x="282" y="137"/>
                  </a:cubicBezTo>
                  <a:cubicBezTo>
                    <a:pt x="279" y="140"/>
                    <a:pt x="276" y="142"/>
                    <a:pt x="272" y="143"/>
                  </a:cubicBezTo>
                  <a:cubicBezTo>
                    <a:pt x="156" y="148"/>
                    <a:pt x="156" y="148"/>
                    <a:pt x="156" y="148"/>
                  </a:cubicBezTo>
                  <a:cubicBezTo>
                    <a:pt x="152" y="148"/>
                    <a:pt x="148" y="150"/>
                    <a:pt x="145" y="153"/>
                  </a:cubicBezTo>
                  <a:cubicBezTo>
                    <a:pt x="142" y="156"/>
                    <a:pt x="141" y="159"/>
                    <a:pt x="142" y="163"/>
                  </a:cubicBezTo>
                  <a:cubicBezTo>
                    <a:pt x="142" y="167"/>
                    <a:pt x="144" y="170"/>
                    <a:pt x="147" y="173"/>
                  </a:cubicBezTo>
                  <a:cubicBezTo>
                    <a:pt x="151" y="175"/>
                    <a:pt x="154" y="176"/>
                    <a:pt x="159" y="175"/>
                  </a:cubicBezTo>
                  <a:cubicBezTo>
                    <a:pt x="362" y="149"/>
                    <a:pt x="362" y="149"/>
                    <a:pt x="362" y="149"/>
                  </a:cubicBezTo>
                  <a:cubicBezTo>
                    <a:pt x="366" y="149"/>
                    <a:pt x="370" y="147"/>
                    <a:pt x="371" y="144"/>
                  </a:cubicBezTo>
                  <a:cubicBezTo>
                    <a:pt x="373" y="140"/>
                    <a:pt x="374" y="136"/>
                    <a:pt x="373" y="133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1" y="74"/>
                    <a:pt x="348" y="70"/>
                    <a:pt x="345" y="68"/>
                  </a:cubicBezTo>
                  <a:cubicBezTo>
                    <a:pt x="341" y="65"/>
                    <a:pt x="336" y="64"/>
                    <a:pt x="332" y="64"/>
                  </a:cubicBezTo>
                  <a:lnTo>
                    <a:pt x="149" y="64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3835455" y="2308131"/>
              <a:ext cx="1211331" cy="1252996"/>
            </a:xfrm>
            <a:custGeom>
              <a:avLst/>
              <a:gdLst>
                <a:gd name="T0" fmla="*/ 159 w 558"/>
                <a:gd name="T1" fmla="*/ 11 h 564"/>
                <a:gd name="T2" fmla="*/ 116 w 558"/>
                <a:gd name="T3" fmla="*/ 537 h 564"/>
                <a:gd name="T4" fmla="*/ 95 w 558"/>
                <a:gd name="T5" fmla="*/ 554 h 564"/>
                <a:gd name="T6" fmla="*/ 49 w 558"/>
                <a:gd name="T7" fmla="*/ 545 h 564"/>
                <a:gd name="T8" fmla="*/ 81 w 558"/>
                <a:gd name="T9" fmla="*/ 122 h 564"/>
                <a:gd name="T10" fmla="*/ 65 w 558"/>
                <a:gd name="T11" fmla="*/ 108 h 564"/>
                <a:gd name="T12" fmla="*/ 19 w 558"/>
                <a:gd name="T13" fmla="*/ 115 h 564"/>
                <a:gd name="T14" fmla="*/ 1 w 558"/>
                <a:gd name="T15" fmla="*/ 71 h 564"/>
                <a:gd name="T16" fmla="*/ 15 w 558"/>
                <a:gd name="T17" fmla="*/ 48 h 564"/>
                <a:gd name="T18" fmla="*/ 244 w 558"/>
                <a:gd name="T19" fmla="*/ 430 h 564"/>
                <a:gd name="T20" fmla="*/ 221 w 558"/>
                <a:gd name="T21" fmla="*/ 443 h 564"/>
                <a:gd name="T22" fmla="*/ 194 w 558"/>
                <a:gd name="T23" fmla="*/ 429 h 564"/>
                <a:gd name="T24" fmla="*/ 229 w 558"/>
                <a:gd name="T25" fmla="*/ 305 h 564"/>
                <a:gd name="T26" fmla="*/ 253 w 558"/>
                <a:gd name="T27" fmla="*/ 293 h 564"/>
                <a:gd name="T28" fmla="*/ 280 w 558"/>
                <a:gd name="T29" fmla="*/ 307 h 564"/>
                <a:gd name="T30" fmla="*/ 244 w 558"/>
                <a:gd name="T31" fmla="*/ 430 h 564"/>
                <a:gd name="T32" fmla="*/ 556 w 558"/>
                <a:gd name="T33" fmla="*/ 112 h 564"/>
                <a:gd name="T34" fmla="*/ 519 w 558"/>
                <a:gd name="T35" fmla="*/ 223 h 564"/>
                <a:gd name="T36" fmla="*/ 495 w 558"/>
                <a:gd name="T37" fmla="*/ 235 h 564"/>
                <a:gd name="T38" fmla="*/ 469 w 558"/>
                <a:gd name="T39" fmla="*/ 219 h 564"/>
                <a:gd name="T40" fmla="*/ 478 w 558"/>
                <a:gd name="T41" fmla="*/ 178 h 564"/>
                <a:gd name="T42" fmla="*/ 466 w 558"/>
                <a:gd name="T43" fmla="*/ 161 h 564"/>
                <a:gd name="T44" fmla="*/ 196 w 558"/>
                <a:gd name="T45" fmla="*/ 157 h 564"/>
                <a:gd name="T46" fmla="*/ 259 w 558"/>
                <a:gd name="T47" fmla="*/ 12 h 564"/>
                <a:gd name="T48" fmla="*/ 284 w 558"/>
                <a:gd name="T49" fmla="*/ 2 h 564"/>
                <a:gd name="T50" fmla="*/ 309 w 558"/>
                <a:gd name="T51" fmla="*/ 20 h 564"/>
                <a:gd name="T52" fmla="*/ 281 w 558"/>
                <a:gd name="T53" fmla="*/ 91 h 564"/>
                <a:gd name="T54" fmla="*/ 293 w 558"/>
                <a:gd name="T55" fmla="*/ 108 h 564"/>
                <a:gd name="T56" fmla="*/ 387 w 558"/>
                <a:gd name="T57" fmla="*/ 204 h 564"/>
                <a:gd name="T58" fmla="*/ 404 w 558"/>
                <a:gd name="T59" fmla="*/ 224 h 564"/>
                <a:gd name="T60" fmla="*/ 370 w 558"/>
                <a:gd name="T61" fmla="*/ 559 h 564"/>
                <a:gd name="T62" fmla="*/ 260 w 558"/>
                <a:gd name="T63" fmla="*/ 561 h 564"/>
                <a:gd name="T64" fmla="*/ 242 w 558"/>
                <a:gd name="T65" fmla="*/ 541 h 564"/>
                <a:gd name="T66" fmla="*/ 248 w 558"/>
                <a:gd name="T67" fmla="*/ 494 h 564"/>
                <a:gd name="T68" fmla="*/ 289 w 558"/>
                <a:gd name="T69" fmla="*/ 489 h 564"/>
                <a:gd name="T70" fmla="*/ 310 w 558"/>
                <a:gd name="T71" fmla="*/ 471 h 564"/>
                <a:gd name="T72" fmla="*/ 339 w 558"/>
                <a:gd name="T73" fmla="*/ 206 h 564"/>
                <a:gd name="T74" fmla="*/ 387 w 558"/>
                <a:gd name="T75" fmla="*/ 204 h 564"/>
                <a:gd name="T76" fmla="*/ 547 w 558"/>
                <a:gd name="T77" fmla="*/ 490 h 564"/>
                <a:gd name="T78" fmla="*/ 509 w 558"/>
                <a:gd name="T79" fmla="*/ 519 h 564"/>
                <a:gd name="T80" fmla="*/ 483 w 558"/>
                <a:gd name="T81" fmla="*/ 512 h 564"/>
                <a:gd name="T82" fmla="*/ 402 w 558"/>
                <a:gd name="T83" fmla="*/ 368 h 564"/>
                <a:gd name="T84" fmla="*/ 440 w 558"/>
                <a:gd name="T85" fmla="*/ 339 h 564"/>
                <a:gd name="T86" fmla="*/ 466 w 558"/>
                <a:gd name="T87" fmla="*/ 34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58" h="564">
                  <a:moveTo>
                    <a:pt x="146" y="10"/>
                  </a:moveTo>
                  <a:cubicBezTo>
                    <a:pt x="151" y="8"/>
                    <a:pt x="156" y="8"/>
                    <a:pt x="159" y="11"/>
                  </a:cubicBezTo>
                  <a:cubicBezTo>
                    <a:pt x="162" y="14"/>
                    <a:pt x="163" y="18"/>
                    <a:pt x="163" y="23"/>
                  </a:cubicBezTo>
                  <a:cubicBezTo>
                    <a:pt x="116" y="537"/>
                    <a:pt x="116" y="537"/>
                    <a:pt x="116" y="537"/>
                  </a:cubicBezTo>
                  <a:cubicBezTo>
                    <a:pt x="116" y="542"/>
                    <a:pt x="113" y="547"/>
                    <a:pt x="110" y="550"/>
                  </a:cubicBezTo>
                  <a:cubicBezTo>
                    <a:pt x="106" y="553"/>
                    <a:pt x="101" y="555"/>
                    <a:pt x="95" y="554"/>
                  </a:cubicBezTo>
                  <a:cubicBezTo>
                    <a:pt x="61" y="552"/>
                    <a:pt x="61" y="552"/>
                    <a:pt x="61" y="552"/>
                  </a:cubicBezTo>
                  <a:cubicBezTo>
                    <a:pt x="56" y="551"/>
                    <a:pt x="52" y="549"/>
                    <a:pt x="49" y="545"/>
                  </a:cubicBezTo>
                  <a:cubicBezTo>
                    <a:pt x="45" y="541"/>
                    <a:pt x="44" y="536"/>
                    <a:pt x="44" y="531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2" y="116"/>
                    <a:pt x="80" y="112"/>
                    <a:pt x="77" y="110"/>
                  </a:cubicBezTo>
                  <a:cubicBezTo>
                    <a:pt x="74" y="107"/>
                    <a:pt x="69" y="107"/>
                    <a:pt x="65" y="108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29" y="118"/>
                    <a:pt x="24" y="117"/>
                    <a:pt x="19" y="115"/>
                  </a:cubicBezTo>
                  <a:cubicBezTo>
                    <a:pt x="15" y="112"/>
                    <a:pt x="12" y="109"/>
                    <a:pt x="10" y="104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66"/>
                    <a:pt x="0" y="61"/>
                    <a:pt x="3" y="56"/>
                  </a:cubicBezTo>
                  <a:cubicBezTo>
                    <a:pt x="5" y="52"/>
                    <a:pt x="9" y="49"/>
                    <a:pt x="15" y="48"/>
                  </a:cubicBezTo>
                  <a:lnTo>
                    <a:pt x="146" y="10"/>
                  </a:lnTo>
                  <a:close/>
                  <a:moveTo>
                    <a:pt x="244" y="430"/>
                  </a:moveTo>
                  <a:cubicBezTo>
                    <a:pt x="243" y="436"/>
                    <a:pt x="240" y="440"/>
                    <a:pt x="235" y="442"/>
                  </a:cubicBezTo>
                  <a:cubicBezTo>
                    <a:pt x="230" y="445"/>
                    <a:pt x="225" y="445"/>
                    <a:pt x="221" y="443"/>
                  </a:cubicBezTo>
                  <a:cubicBezTo>
                    <a:pt x="205" y="438"/>
                    <a:pt x="205" y="438"/>
                    <a:pt x="205" y="438"/>
                  </a:cubicBezTo>
                  <a:cubicBezTo>
                    <a:pt x="200" y="436"/>
                    <a:pt x="196" y="433"/>
                    <a:pt x="194" y="429"/>
                  </a:cubicBezTo>
                  <a:cubicBezTo>
                    <a:pt x="191" y="424"/>
                    <a:pt x="191" y="419"/>
                    <a:pt x="193" y="414"/>
                  </a:cubicBezTo>
                  <a:cubicBezTo>
                    <a:pt x="229" y="305"/>
                    <a:pt x="229" y="305"/>
                    <a:pt x="229" y="305"/>
                  </a:cubicBezTo>
                  <a:cubicBezTo>
                    <a:pt x="230" y="300"/>
                    <a:pt x="234" y="296"/>
                    <a:pt x="238" y="294"/>
                  </a:cubicBezTo>
                  <a:cubicBezTo>
                    <a:pt x="243" y="291"/>
                    <a:pt x="248" y="291"/>
                    <a:pt x="253" y="293"/>
                  </a:cubicBezTo>
                  <a:cubicBezTo>
                    <a:pt x="268" y="298"/>
                    <a:pt x="268" y="298"/>
                    <a:pt x="268" y="298"/>
                  </a:cubicBezTo>
                  <a:cubicBezTo>
                    <a:pt x="274" y="300"/>
                    <a:pt x="277" y="303"/>
                    <a:pt x="280" y="307"/>
                  </a:cubicBezTo>
                  <a:cubicBezTo>
                    <a:pt x="282" y="311"/>
                    <a:pt x="282" y="317"/>
                    <a:pt x="281" y="322"/>
                  </a:cubicBezTo>
                  <a:lnTo>
                    <a:pt x="244" y="430"/>
                  </a:lnTo>
                  <a:close/>
                  <a:moveTo>
                    <a:pt x="544" y="106"/>
                  </a:moveTo>
                  <a:cubicBezTo>
                    <a:pt x="549" y="106"/>
                    <a:pt x="553" y="108"/>
                    <a:pt x="556" y="112"/>
                  </a:cubicBezTo>
                  <a:cubicBezTo>
                    <a:pt x="558" y="115"/>
                    <a:pt x="558" y="119"/>
                    <a:pt x="556" y="124"/>
                  </a:cubicBezTo>
                  <a:cubicBezTo>
                    <a:pt x="519" y="223"/>
                    <a:pt x="519" y="223"/>
                    <a:pt x="519" y="223"/>
                  </a:cubicBezTo>
                  <a:cubicBezTo>
                    <a:pt x="517" y="228"/>
                    <a:pt x="514" y="231"/>
                    <a:pt x="509" y="234"/>
                  </a:cubicBezTo>
                  <a:cubicBezTo>
                    <a:pt x="504" y="236"/>
                    <a:pt x="500" y="236"/>
                    <a:pt x="495" y="235"/>
                  </a:cubicBezTo>
                  <a:cubicBezTo>
                    <a:pt x="480" y="229"/>
                    <a:pt x="480" y="229"/>
                    <a:pt x="480" y="229"/>
                  </a:cubicBezTo>
                  <a:cubicBezTo>
                    <a:pt x="475" y="227"/>
                    <a:pt x="471" y="224"/>
                    <a:pt x="469" y="219"/>
                  </a:cubicBezTo>
                  <a:cubicBezTo>
                    <a:pt x="467" y="214"/>
                    <a:pt x="466" y="209"/>
                    <a:pt x="468" y="205"/>
                  </a:cubicBezTo>
                  <a:cubicBezTo>
                    <a:pt x="478" y="178"/>
                    <a:pt x="478" y="178"/>
                    <a:pt x="478" y="178"/>
                  </a:cubicBezTo>
                  <a:cubicBezTo>
                    <a:pt x="480" y="173"/>
                    <a:pt x="480" y="169"/>
                    <a:pt x="477" y="166"/>
                  </a:cubicBezTo>
                  <a:cubicBezTo>
                    <a:pt x="475" y="162"/>
                    <a:pt x="471" y="161"/>
                    <a:pt x="466" y="161"/>
                  </a:cubicBezTo>
                  <a:cubicBezTo>
                    <a:pt x="207" y="162"/>
                    <a:pt x="207" y="162"/>
                    <a:pt x="207" y="162"/>
                  </a:cubicBezTo>
                  <a:cubicBezTo>
                    <a:pt x="201" y="162"/>
                    <a:pt x="198" y="160"/>
                    <a:pt x="196" y="157"/>
                  </a:cubicBezTo>
                  <a:cubicBezTo>
                    <a:pt x="194" y="154"/>
                    <a:pt x="194" y="150"/>
                    <a:pt x="195" y="146"/>
                  </a:cubicBezTo>
                  <a:cubicBezTo>
                    <a:pt x="259" y="12"/>
                    <a:pt x="259" y="12"/>
                    <a:pt x="259" y="12"/>
                  </a:cubicBezTo>
                  <a:cubicBezTo>
                    <a:pt x="261" y="7"/>
                    <a:pt x="265" y="4"/>
                    <a:pt x="270" y="2"/>
                  </a:cubicBezTo>
                  <a:cubicBezTo>
                    <a:pt x="275" y="0"/>
                    <a:pt x="280" y="1"/>
                    <a:pt x="284" y="2"/>
                  </a:cubicBezTo>
                  <a:cubicBezTo>
                    <a:pt x="299" y="10"/>
                    <a:pt x="299" y="10"/>
                    <a:pt x="299" y="10"/>
                  </a:cubicBezTo>
                  <a:cubicBezTo>
                    <a:pt x="304" y="12"/>
                    <a:pt x="307" y="15"/>
                    <a:pt x="309" y="20"/>
                  </a:cubicBezTo>
                  <a:cubicBezTo>
                    <a:pt x="310" y="25"/>
                    <a:pt x="310" y="30"/>
                    <a:pt x="308" y="34"/>
                  </a:cubicBezTo>
                  <a:cubicBezTo>
                    <a:pt x="281" y="91"/>
                    <a:pt x="281" y="91"/>
                    <a:pt x="281" y="91"/>
                  </a:cubicBezTo>
                  <a:cubicBezTo>
                    <a:pt x="280" y="95"/>
                    <a:pt x="280" y="99"/>
                    <a:pt x="281" y="103"/>
                  </a:cubicBezTo>
                  <a:cubicBezTo>
                    <a:pt x="283" y="106"/>
                    <a:pt x="287" y="108"/>
                    <a:pt x="293" y="108"/>
                  </a:cubicBezTo>
                  <a:lnTo>
                    <a:pt x="544" y="106"/>
                  </a:lnTo>
                  <a:close/>
                  <a:moveTo>
                    <a:pt x="387" y="204"/>
                  </a:moveTo>
                  <a:cubicBezTo>
                    <a:pt x="392" y="205"/>
                    <a:pt x="396" y="207"/>
                    <a:pt x="400" y="211"/>
                  </a:cubicBezTo>
                  <a:cubicBezTo>
                    <a:pt x="403" y="214"/>
                    <a:pt x="405" y="219"/>
                    <a:pt x="404" y="224"/>
                  </a:cubicBezTo>
                  <a:cubicBezTo>
                    <a:pt x="377" y="546"/>
                    <a:pt x="377" y="546"/>
                    <a:pt x="377" y="546"/>
                  </a:cubicBezTo>
                  <a:cubicBezTo>
                    <a:pt x="377" y="551"/>
                    <a:pt x="374" y="555"/>
                    <a:pt x="370" y="559"/>
                  </a:cubicBezTo>
                  <a:cubicBezTo>
                    <a:pt x="366" y="562"/>
                    <a:pt x="362" y="564"/>
                    <a:pt x="356" y="564"/>
                  </a:cubicBezTo>
                  <a:cubicBezTo>
                    <a:pt x="260" y="561"/>
                    <a:pt x="260" y="561"/>
                    <a:pt x="260" y="561"/>
                  </a:cubicBezTo>
                  <a:cubicBezTo>
                    <a:pt x="254" y="560"/>
                    <a:pt x="249" y="558"/>
                    <a:pt x="246" y="555"/>
                  </a:cubicBezTo>
                  <a:cubicBezTo>
                    <a:pt x="242" y="551"/>
                    <a:pt x="241" y="546"/>
                    <a:pt x="242" y="541"/>
                  </a:cubicBezTo>
                  <a:cubicBezTo>
                    <a:pt x="242" y="507"/>
                    <a:pt x="242" y="507"/>
                    <a:pt x="242" y="507"/>
                  </a:cubicBezTo>
                  <a:cubicBezTo>
                    <a:pt x="243" y="502"/>
                    <a:pt x="245" y="497"/>
                    <a:pt x="248" y="494"/>
                  </a:cubicBezTo>
                  <a:cubicBezTo>
                    <a:pt x="252" y="490"/>
                    <a:pt x="257" y="488"/>
                    <a:pt x="262" y="488"/>
                  </a:cubicBezTo>
                  <a:cubicBezTo>
                    <a:pt x="289" y="489"/>
                    <a:pt x="289" y="489"/>
                    <a:pt x="289" y="489"/>
                  </a:cubicBezTo>
                  <a:cubicBezTo>
                    <a:pt x="295" y="490"/>
                    <a:pt x="300" y="488"/>
                    <a:pt x="304" y="484"/>
                  </a:cubicBezTo>
                  <a:cubicBezTo>
                    <a:pt x="308" y="481"/>
                    <a:pt x="310" y="476"/>
                    <a:pt x="310" y="471"/>
                  </a:cubicBezTo>
                  <a:cubicBezTo>
                    <a:pt x="332" y="219"/>
                    <a:pt x="332" y="219"/>
                    <a:pt x="332" y="219"/>
                  </a:cubicBezTo>
                  <a:cubicBezTo>
                    <a:pt x="333" y="213"/>
                    <a:pt x="335" y="209"/>
                    <a:pt x="339" y="206"/>
                  </a:cubicBezTo>
                  <a:cubicBezTo>
                    <a:pt x="343" y="202"/>
                    <a:pt x="347" y="201"/>
                    <a:pt x="353" y="201"/>
                  </a:cubicBezTo>
                  <a:lnTo>
                    <a:pt x="387" y="204"/>
                  </a:lnTo>
                  <a:close/>
                  <a:moveTo>
                    <a:pt x="545" y="476"/>
                  </a:moveTo>
                  <a:cubicBezTo>
                    <a:pt x="548" y="480"/>
                    <a:pt x="549" y="485"/>
                    <a:pt x="547" y="490"/>
                  </a:cubicBezTo>
                  <a:cubicBezTo>
                    <a:pt x="546" y="495"/>
                    <a:pt x="543" y="499"/>
                    <a:pt x="539" y="501"/>
                  </a:cubicBezTo>
                  <a:cubicBezTo>
                    <a:pt x="509" y="519"/>
                    <a:pt x="509" y="519"/>
                    <a:pt x="509" y="519"/>
                  </a:cubicBezTo>
                  <a:cubicBezTo>
                    <a:pt x="504" y="522"/>
                    <a:pt x="500" y="523"/>
                    <a:pt x="495" y="521"/>
                  </a:cubicBezTo>
                  <a:cubicBezTo>
                    <a:pt x="490" y="520"/>
                    <a:pt x="486" y="517"/>
                    <a:pt x="483" y="512"/>
                  </a:cubicBezTo>
                  <a:cubicBezTo>
                    <a:pt x="405" y="383"/>
                    <a:pt x="405" y="383"/>
                    <a:pt x="405" y="383"/>
                  </a:cubicBezTo>
                  <a:cubicBezTo>
                    <a:pt x="402" y="378"/>
                    <a:pt x="401" y="373"/>
                    <a:pt x="402" y="368"/>
                  </a:cubicBezTo>
                  <a:cubicBezTo>
                    <a:pt x="403" y="363"/>
                    <a:pt x="406" y="359"/>
                    <a:pt x="411" y="356"/>
                  </a:cubicBezTo>
                  <a:cubicBezTo>
                    <a:pt x="440" y="339"/>
                    <a:pt x="440" y="339"/>
                    <a:pt x="440" y="339"/>
                  </a:cubicBezTo>
                  <a:cubicBezTo>
                    <a:pt x="445" y="336"/>
                    <a:pt x="450" y="335"/>
                    <a:pt x="455" y="337"/>
                  </a:cubicBezTo>
                  <a:cubicBezTo>
                    <a:pt x="460" y="338"/>
                    <a:pt x="464" y="341"/>
                    <a:pt x="466" y="346"/>
                  </a:cubicBezTo>
                  <a:lnTo>
                    <a:pt x="545" y="476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文本框 84"/>
            <p:cNvSpPr txBox="1"/>
            <p:nvPr/>
          </p:nvSpPr>
          <p:spPr>
            <a:xfrm rot="21159974">
              <a:off x="2327414" y="3519934"/>
              <a:ext cx="4634418" cy="483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看清！不要再被开发商忽悠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204367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组合 177"/>
          <p:cNvGrpSpPr/>
          <p:nvPr/>
        </p:nvGrpSpPr>
        <p:grpSpPr>
          <a:xfrm rot="388166">
            <a:off x="8826496" y="3670142"/>
            <a:ext cx="1572961" cy="1556460"/>
            <a:chOff x="1244162" y="3944589"/>
            <a:chExt cx="1547644" cy="1531409"/>
          </a:xfrm>
        </p:grpSpPr>
        <p:sp>
          <p:nvSpPr>
            <p:cNvPr id="179" name="Freeform 85"/>
            <p:cNvSpPr>
              <a:spLocks/>
            </p:cNvSpPr>
            <p:nvPr/>
          </p:nvSpPr>
          <p:spPr bwMode="auto">
            <a:xfrm>
              <a:off x="1267611" y="3944589"/>
              <a:ext cx="1518782" cy="1531409"/>
            </a:xfrm>
            <a:custGeom>
              <a:avLst/>
              <a:gdLst>
                <a:gd name="T0" fmla="*/ 842 w 842"/>
                <a:gd name="T1" fmla="*/ 376 h 849"/>
                <a:gd name="T2" fmla="*/ 710 w 842"/>
                <a:gd name="T3" fmla="*/ 376 h 849"/>
                <a:gd name="T4" fmla="*/ 710 w 842"/>
                <a:gd name="T5" fmla="*/ 507 h 849"/>
                <a:gd name="T6" fmla="*/ 615 w 842"/>
                <a:gd name="T7" fmla="*/ 507 h 849"/>
                <a:gd name="T8" fmla="*/ 615 w 842"/>
                <a:gd name="T9" fmla="*/ 57 h 849"/>
                <a:gd name="T10" fmla="*/ 450 w 842"/>
                <a:gd name="T11" fmla="*/ 57 h 849"/>
                <a:gd name="T12" fmla="*/ 450 w 842"/>
                <a:gd name="T13" fmla="*/ 207 h 849"/>
                <a:gd name="T14" fmla="*/ 402 w 842"/>
                <a:gd name="T15" fmla="*/ 207 h 849"/>
                <a:gd name="T16" fmla="*/ 402 w 842"/>
                <a:gd name="T17" fmla="*/ 0 h 849"/>
                <a:gd name="T18" fmla="*/ 301 w 842"/>
                <a:gd name="T19" fmla="*/ 0 h 849"/>
                <a:gd name="T20" fmla="*/ 301 w 842"/>
                <a:gd name="T21" fmla="*/ 507 h 849"/>
                <a:gd name="T22" fmla="*/ 244 w 842"/>
                <a:gd name="T23" fmla="*/ 507 h 849"/>
                <a:gd name="T24" fmla="*/ 244 w 842"/>
                <a:gd name="T25" fmla="*/ 110 h 849"/>
                <a:gd name="T26" fmla="*/ 0 w 842"/>
                <a:gd name="T27" fmla="*/ 110 h 849"/>
                <a:gd name="T28" fmla="*/ 0 w 842"/>
                <a:gd name="T29" fmla="*/ 849 h 849"/>
                <a:gd name="T30" fmla="*/ 842 w 842"/>
                <a:gd name="T31" fmla="*/ 849 h 849"/>
                <a:gd name="T32" fmla="*/ 842 w 842"/>
                <a:gd name="T33" fmla="*/ 376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2" h="849">
                  <a:moveTo>
                    <a:pt x="842" y="376"/>
                  </a:moveTo>
                  <a:lnTo>
                    <a:pt x="710" y="376"/>
                  </a:lnTo>
                  <a:lnTo>
                    <a:pt x="710" y="507"/>
                  </a:lnTo>
                  <a:lnTo>
                    <a:pt x="615" y="507"/>
                  </a:lnTo>
                  <a:lnTo>
                    <a:pt x="615" y="57"/>
                  </a:lnTo>
                  <a:lnTo>
                    <a:pt x="450" y="57"/>
                  </a:lnTo>
                  <a:lnTo>
                    <a:pt x="450" y="207"/>
                  </a:lnTo>
                  <a:lnTo>
                    <a:pt x="402" y="207"/>
                  </a:lnTo>
                  <a:lnTo>
                    <a:pt x="402" y="0"/>
                  </a:lnTo>
                  <a:lnTo>
                    <a:pt x="301" y="0"/>
                  </a:lnTo>
                  <a:lnTo>
                    <a:pt x="301" y="507"/>
                  </a:lnTo>
                  <a:lnTo>
                    <a:pt x="244" y="507"/>
                  </a:lnTo>
                  <a:lnTo>
                    <a:pt x="244" y="110"/>
                  </a:lnTo>
                  <a:lnTo>
                    <a:pt x="0" y="110"/>
                  </a:lnTo>
                  <a:lnTo>
                    <a:pt x="0" y="849"/>
                  </a:lnTo>
                  <a:lnTo>
                    <a:pt x="842" y="849"/>
                  </a:lnTo>
                  <a:lnTo>
                    <a:pt x="842" y="376"/>
                  </a:lnTo>
                  <a:close/>
                </a:path>
              </a:pathLst>
            </a:custGeom>
            <a:solidFill>
              <a:srgbClr val="F4E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86"/>
            <p:cNvSpPr>
              <a:spLocks/>
            </p:cNvSpPr>
            <p:nvPr/>
          </p:nvSpPr>
          <p:spPr bwMode="auto">
            <a:xfrm>
              <a:off x="1244162" y="4143005"/>
              <a:ext cx="463572" cy="1332993"/>
            </a:xfrm>
            <a:custGeom>
              <a:avLst/>
              <a:gdLst>
                <a:gd name="T0" fmla="*/ 0 w 257"/>
                <a:gd name="T1" fmla="*/ 0 h 739"/>
                <a:gd name="T2" fmla="*/ 6 w 257"/>
                <a:gd name="T3" fmla="*/ 739 h 739"/>
                <a:gd name="T4" fmla="*/ 257 w 257"/>
                <a:gd name="T5" fmla="*/ 739 h 739"/>
                <a:gd name="T6" fmla="*/ 257 w 257"/>
                <a:gd name="T7" fmla="*/ 0 h 739"/>
                <a:gd name="T8" fmla="*/ 0 w 257"/>
                <a:gd name="T9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739">
                  <a:moveTo>
                    <a:pt x="0" y="0"/>
                  </a:moveTo>
                  <a:lnTo>
                    <a:pt x="6" y="739"/>
                  </a:lnTo>
                  <a:lnTo>
                    <a:pt x="257" y="739"/>
                  </a:lnTo>
                  <a:lnTo>
                    <a:pt x="2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4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Rectangle 87"/>
            <p:cNvSpPr>
              <a:spLocks noChangeArrowheads="1"/>
            </p:cNvSpPr>
            <p:nvPr/>
          </p:nvSpPr>
          <p:spPr bwMode="auto">
            <a:xfrm>
              <a:off x="2548295" y="4622810"/>
              <a:ext cx="243511" cy="853188"/>
            </a:xfrm>
            <a:prstGeom prst="rect">
              <a:avLst/>
            </a:prstGeom>
            <a:solidFill>
              <a:srgbClr val="51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88"/>
            <p:cNvSpPr>
              <a:spLocks/>
            </p:cNvSpPr>
            <p:nvPr/>
          </p:nvSpPr>
          <p:spPr bwMode="auto">
            <a:xfrm>
              <a:off x="1810548" y="3944589"/>
              <a:ext cx="566387" cy="1531409"/>
            </a:xfrm>
            <a:custGeom>
              <a:avLst/>
              <a:gdLst>
                <a:gd name="T0" fmla="*/ 314 w 314"/>
                <a:gd name="T1" fmla="*/ 57 h 849"/>
                <a:gd name="T2" fmla="*/ 149 w 314"/>
                <a:gd name="T3" fmla="*/ 57 h 849"/>
                <a:gd name="T4" fmla="*/ 149 w 314"/>
                <a:gd name="T5" fmla="*/ 207 h 849"/>
                <a:gd name="T6" fmla="*/ 101 w 314"/>
                <a:gd name="T7" fmla="*/ 207 h 849"/>
                <a:gd name="T8" fmla="*/ 101 w 314"/>
                <a:gd name="T9" fmla="*/ 0 h 849"/>
                <a:gd name="T10" fmla="*/ 0 w 314"/>
                <a:gd name="T11" fmla="*/ 0 h 849"/>
                <a:gd name="T12" fmla="*/ 0 w 314"/>
                <a:gd name="T13" fmla="*/ 849 h 849"/>
                <a:gd name="T14" fmla="*/ 314 w 314"/>
                <a:gd name="T15" fmla="*/ 849 h 849"/>
                <a:gd name="T16" fmla="*/ 314 w 314"/>
                <a:gd name="T17" fmla="*/ 57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849">
                  <a:moveTo>
                    <a:pt x="314" y="57"/>
                  </a:moveTo>
                  <a:lnTo>
                    <a:pt x="149" y="57"/>
                  </a:lnTo>
                  <a:lnTo>
                    <a:pt x="149" y="207"/>
                  </a:lnTo>
                  <a:lnTo>
                    <a:pt x="101" y="20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849"/>
                  </a:lnTo>
                  <a:lnTo>
                    <a:pt x="314" y="849"/>
                  </a:lnTo>
                  <a:lnTo>
                    <a:pt x="314" y="57"/>
                  </a:lnTo>
                  <a:close/>
                </a:path>
              </a:pathLst>
            </a:custGeom>
            <a:solidFill>
              <a:srgbClr val="DE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Rectangle 89"/>
            <p:cNvSpPr>
              <a:spLocks noChangeArrowheads="1"/>
            </p:cNvSpPr>
            <p:nvPr/>
          </p:nvSpPr>
          <p:spPr bwMode="auto">
            <a:xfrm>
              <a:off x="1278434" y="4195314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Rectangle 90"/>
            <p:cNvSpPr>
              <a:spLocks noChangeArrowheads="1"/>
            </p:cNvSpPr>
            <p:nvPr/>
          </p:nvSpPr>
          <p:spPr bwMode="auto">
            <a:xfrm>
              <a:off x="1390268" y="4195314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Rectangle 91"/>
            <p:cNvSpPr>
              <a:spLocks noChangeArrowheads="1"/>
            </p:cNvSpPr>
            <p:nvPr/>
          </p:nvSpPr>
          <p:spPr bwMode="auto">
            <a:xfrm>
              <a:off x="1496691" y="4195314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Rectangle 92"/>
            <p:cNvSpPr>
              <a:spLocks noChangeArrowheads="1"/>
            </p:cNvSpPr>
            <p:nvPr/>
          </p:nvSpPr>
          <p:spPr bwMode="auto">
            <a:xfrm>
              <a:off x="1601310" y="4195314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Rectangle 93"/>
            <p:cNvSpPr>
              <a:spLocks noChangeArrowheads="1"/>
            </p:cNvSpPr>
            <p:nvPr/>
          </p:nvSpPr>
          <p:spPr bwMode="auto">
            <a:xfrm>
              <a:off x="1278434" y="4332401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Rectangle 94"/>
            <p:cNvSpPr>
              <a:spLocks noChangeArrowheads="1"/>
            </p:cNvSpPr>
            <p:nvPr/>
          </p:nvSpPr>
          <p:spPr bwMode="auto">
            <a:xfrm>
              <a:off x="1390268" y="4332401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Rectangle 95"/>
            <p:cNvSpPr>
              <a:spLocks noChangeArrowheads="1"/>
            </p:cNvSpPr>
            <p:nvPr/>
          </p:nvSpPr>
          <p:spPr bwMode="auto">
            <a:xfrm>
              <a:off x="1496691" y="4332401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96"/>
            <p:cNvSpPr>
              <a:spLocks noChangeArrowheads="1"/>
            </p:cNvSpPr>
            <p:nvPr/>
          </p:nvSpPr>
          <p:spPr bwMode="auto">
            <a:xfrm>
              <a:off x="1601310" y="4332401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97"/>
            <p:cNvSpPr>
              <a:spLocks noChangeArrowheads="1"/>
            </p:cNvSpPr>
            <p:nvPr/>
          </p:nvSpPr>
          <p:spPr bwMode="auto">
            <a:xfrm>
              <a:off x="1278434" y="4460470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Rectangle 98"/>
            <p:cNvSpPr>
              <a:spLocks noChangeArrowheads="1"/>
            </p:cNvSpPr>
            <p:nvPr/>
          </p:nvSpPr>
          <p:spPr bwMode="auto">
            <a:xfrm>
              <a:off x="1390268" y="4460470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Rectangle 99"/>
            <p:cNvSpPr>
              <a:spLocks noChangeArrowheads="1"/>
            </p:cNvSpPr>
            <p:nvPr/>
          </p:nvSpPr>
          <p:spPr bwMode="auto">
            <a:xfrm>
              <a:off x="1496691" y="4460470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Rectangle 100"/>
            <p:cNvSpPr>
              <a:spLocks noChangeArrowheads="1"/>
            </p:cNvSpPr>
            <p:nvPr/>
          </p:nvSpPr>
          <p:spPr bwMode="auto">
            <a:xfrm>
              <a:off x="1601310" y="4460470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Rectangle 101"/>
            <p:cNvSpPr>
              <a:spLocks noChangeArrowheads="1"/>
            </p:cNvSpPr>
            <p:nvPr/>
          </p:nvSpPr>
          <p:spPr bwMode="auto">
            <a:xfrm>
              <a:off x="1278434" y="4595753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Rectangle 102"/>
            <p:cNvSpPr>
              <a:spLocks noChangeArrowheads="1"/>
            </p:cNvSpPr>
            <p:nvPr/>
          </p:nvSpPr>
          <p:spPr bwMode="auto">
            <a:xfrm>
              <a:off x="1390268" y="4595753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Rectangle 103"/>
            <p:cNvSpPr>
              <a:spLocks noChangeArrowheads="1"/>
            </p:cNvSpPr>
            <p:nvPr/>
          </p:nvSpPr>
          <p:spPr bwMode="auto">
            <a:xfrm>
              <a:off x="1496691" y="4595753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104"/>
            <p:cNvSpPr>
              <a:spLocks noChangeArrowheads="1"/>
            </p:cNvSpPr>
            <p:nvPr/>
          </p:nvSpPr>
          <p:spPr bwMode="auto">
            <a:xfrm>
              <a:off x="1601310" y="4595753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105"/>
            <p:cNvSpPr>
              <a:spLocks noChangeArrowheads="1"/>
            </p:cNvSpPr>
            <p:nvPr/>
          </p:nvSpPr>
          <p:spPr bwMode="auto">
            <a:xfrm>
              <a:off x="1278434" y="4714802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106"/>
            <p:cNvSpPr>
              <a:spLocks noChangeArrowheads="1"/>
            </p:cNvSpPr>
            <p:nvPr/>
          </p:nvSpPr>
          <p:spPr bwMode="auto">
            <a:xfrm>
              <a:off x="1390268" y="4714802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Rectangle 107"/>
            <p:cNvSpPr>
              <a:spLocks noChangeArrowheads="1"/>
            </p:cNvSpPr>
            <p:nvPr/>
          </p:nvSpPr>
          <p:spPr bwMode="auto">
            <a:xfrm>
              <a:off x="1496691" y="4714802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Rectangle 108"/>
            <p:cNvSpPr>
              <a:spLocks noChangeArrowheads="1"/>
            </p:cNvSpPr>
            <p:nvPr/>
          </p:nvSpPr>
          <p:spPr bwMode="auto">
            <a:xfrm>
              <a:off x="1601310" y="4714802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Rectangle 109"/>
            <p:cNvSpPr>
              <a:spLocks noChangeArrowheads="1"/>
            </p:cNvSpPr>
            <p:nvPr/>
          </p:nvSpPr>
          <p:spPr bwMode="auto">
            <a:xfrm>
              <a:off x="1278434" y="4850086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Rectangle 110"/>
            <p:cNvSpPr>
              <a:spLocks noChangeArrowheads="1"/>
            </p:cNvSpPr>
            <p:nvPr/>
          </p:nvSpPr>
          <p:spPr bwMode="auto">
            <a:xfrm>
              <a:off x="1390268" y="4850086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Rectangle 111"/>
            <p:cNvSpPr>
              <a:spLocks noChangeArrowheads="1"/>
            </p:cNvSpPr>
            <p:nvPr/>
          </p:nvSpPr>
          <p:spPr bwMode="auto">
            <a:xfrm>
              <a:off x="1496691" y="4850086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Rectangle 112"/>
            <p:cNvSpPr>
              <a:spLocks noChangeArrowheads="1"/>
            </p:cNvSpPr>
            <p:nvPr/>
          </p:nvSpPr>
          <p:spPr bwMode="auto">
            <a:xfrm>
              <a:off x="1601310" y="485008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Rectangle 113"/>
            <p:cNvSpPr>
              <a:spLocks noChangeArrowheads="1"/>
            </p:cNvSpPr>
            <p:nvPr/>
          </p:nvSpPr>
          <p:spPr bwMode="auto">
            <a:xfrm>
              <a:off x="1278434" y="4970939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Rectangle 114"/>
            <p:cNvSpPr>
              <a:spLocks noChangeArrowheads="1"/>
            </p:cNvSpPr>
            <p:nvPr/>
          </p:nvSpPr>
          <p:spPr bwMode="auto">
            <a:xfrm>
              <a:off x="1390268" y="4970939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Rectangle 115"/>
            <p:cNvSpPr>
              <a:spLocks noChangeArrowheads="1"/>
            </p:cNvSpPr>
            <p:nvPr/>
          </p:nvSpPr>
          <p:spPr bwMode="auto">
            <a:xfrm>
              <a:off x="1496691" y="4970939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Rectangle 116"/>
            <p:cNvSpPr>
              <a:spLocks noChangeArrowheads="1"/>
            </p:cNvSpPr>
            <p:nvPr/>
          </p:nvSpPr>
          <p:spPr bwMode="auto">
            <a:xfrm>
              <a:off x="1601310" y="4970939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Rectangle 117"/>
            <p:cNvSpPr>
              <a:spLocks noChangeArrowheads="1"/>
            </p:cNvSpPr>
            <p:nvPr/>
          </p:nvSpPr>
          <p:spPr bwMode="auto">
            <a:xfrm>
              <a:off x="1278434" y="5108026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Rectangle 118"/>
            <p:cNvSpPr>
              <a:spLocks noChangeArrowheads="1"/>
            </p:cNvSpPr>
            <p:nvPr/>
          </p:nvSpPr>
          <p:spPr bwMode="auto">
            <a:xfrm>
              <a:off x="1390268" y="5108026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Rectangle 119"/>
            <p:cNvSpPr>
              <a:spLocks noChangeArrowheads="1"/>
            </p:cNvSpPr>
            <p:nvPr/>
          </p:nvSpPr>
          <p:spPr bwMode="auto">
            <a:xfrm>
              <a:off x="1496691" y="5108026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Rectangle 120"/>
            <p:cNvSpPr>
              <a:spLocks noChangeArrowheads="1"/>
            </p:cNvSpPr>
            <p:nvPr/>
          </p:nvSpPr>
          <p:spPr bwMode="auto">
            <a:xfrm>
              <a:off x="1601310" y="510802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Rectangle 121"/>
            <p:cNvSpPr>
              <a:spLocks noChangeArrowheads="1"/>
            </p:cNvSpPr>
            <p:nvPr/>
          </p:nvSpPr>
          <p:spPr bwMode="auto">
            <a:xfrm>
              <a:off x="1893522" y="436306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Rectangle 122"/>
            <p:cNvSpPr>
              <a:spLocks noChangeArrowheads="1"/>
            </p:cNvSpPr>
            <p:nvPr/>
          </p:nvSpPr>
          <p:spPr bwMode="auto">
            <a:xfrm>
              <a:off x="1893522" y="4245820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Rectangle 123"/>
            <p:cNvSpPr>
              <a:spLocks noChangeArrowheads="1"/>
            </p:cNvSpPr>
            <p:nvPr/>
          </p:nvSpPr>
          <p:spPr bwMode="auto">
            <a:xfrm>
              <a:off x="1893522" y="4132182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Rectangle 124"/>
            <p:cNvSpPr>
              <a:spLocks noChangeArrowheads="1"/>
            </p:cNvSpPr>
            <p:nvPr/>
          </p:nvSpPr>
          <p:spPr bwMode="auto">
            <a:xfrm>
              <a:off x="1893522" y="4016740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Rectangle 125"/>
            <p:cNvSpPr>
              <a:spLocks noChangeArrowheads="1"/>
            </p:cNvSpPr>
            <p:nvPr/>
          </p:nvSpPr>
          <p:spPr bwMode="auto">
            <a:xfrm>
              <a:off x="2005357" y="436306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Rectangle 126"/>
            <p:cNvSpPr>
              <a:spLocks noChangeArrowheads="1"/>
            </p:cNvSpPr>
            <p:nvPr/>
          </p:nvSpPr>
          <p:spPr bwMode="auto">
            <a:xfrm>
              <a:off x="2111780" y="436306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Rectangle 127"/>
            <p:cNvSpPr>
              <a:spLocks noChangeArrowheads="1"/>
            </p:cNvSpPr>
            <p:nvPr/>
          </p:nvSpPr>
          <p:spPr bwMode="auto">
            <a:xfrm>
              <a:off x="2218202" y="436306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Rectangle 128"/>
            <p:cNvSpPr>
              <a:spLocks noChangeArrowheads="1"/>
            </p:cNvSpPr>
            <p:nvPr/>
          </p:nvSpPr>
          <p:spPr bwMode="auto">
            <a:xfrm>
              <a:off x="2111780" y="4251231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Rectangle 129"/>
            <p:cNvSpPr>
              <a:spLocks noChangeArrowheads="1"/>
            </p:cNvSpPr>
            <p:nvPr/>
          </p:nvSpPr>
          <p:spPr bwMode="auto">
            <a:xfrm>
              <a:off x="2218202" y="4251231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130"/>
            <p:cNvSpPr>
              <a:spLocks noChangeArrowheads="1"/>
            </p:cNvSpPr>
            <p:nvPr/>
          </p:nvSpPr>
          <p:spPr bwMode="auto">
            <a:xfrm>
              <a:off x="2111780" y="4148415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Rectangle 131"/>
            <p:cNvSpPr>
              <a:spLocks noChangeArrowheads="1"/>
            </p:cNvSpPr>
            <p:nvPr/>
          </p:nvSpPr>
          <p:spPr bwMode="auto">
            <a:xfrm>
              <a:off x="2218202" y="4148415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Rectangle 132"/>
            <p:cNvSpPr>
              <a:spLocks noChangeArrowheads="1"/>
            </p:cNvSpPr>
            <p:nvPr/>
          </p:nvSpPr>
          <p:spPr bwMode="auto">
            <a:xfrm>
              <a:off x="1893522" y="4496545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Rectangle 133"/>
            <p:cNvSpPr>
              <a:spLocks noChangeArrowheads="1"/>
            </p:cNvSpPr>
            <p:nvPr/>
          </p:nvSpPr>
          <p:spPr bwMode="auto">
            <a:xfrm>
              <a:off x="2005357" y="4496545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Rectangle 134"/>
            <p:cNvSpPr>
              <a:spLocks noChangeArrowheads="1"/>
            </p:cNvSpPr>
            <p:nvPr/>
          </p:nvSpPr>
          <p:spPr bwMode="auto">
            <a:xfrm>
              <a:off x="2111780" y="4496545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Rectangle 135"/>
            <p:cNvSpPr>
              <a:spLocks noChangeArrowheads="1"/>
            </p:cNvSpPr>
            <p:nvPr/>
          </p:nvSpPr>
          <p:spPr bwMode="auto">
            <a:xfrm>
              <a:off x="2218202" y="4496545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Rectangle 136"/>
            <p:cNvSpPr>
              <a:spLocks noChangeArrowheads="1"/>
            </p:cNvSpPr>
            <p:nvPr/>
          </p:nvSpPr>
          <p:spPr bwMode="auto">
            <a:xfrm>
              <a:off x="1893522" y="462100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Rectangle 137"/>
            <p:cNvSpPr>
              <a:spLocks noChangeArrowheads="1"/>
            </p:cNvSpPr>
            <p:nvPr/>
          </p:nvSpPr>
          <p:spPr bwMode="auto">
            <a:xfrm>
              <a:off x="2005357" y="462100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Rectangle 138"/>
            <p:cNvSpPr>
              <a:spLocks noChangeArrowheads="1"/>
            </p:cNvSpPr>
            <p:nvPr/>
          </p:nvSpPr>
          <p:spPr bwMode="auto">
            <a:xfrm>
              <a:off x="2111780" y="462100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Rectangle 139"/>
            <p:cNvSpPr>
              <a:spLocks noChangeArrowheads="1"/>
            </p:cNvSpPr>
            <p:nvPr/>
          </p:nvSpPr>
          <p:spPr bwMode="auto">
            <a:xfrm>
              <a:off x="2218202" y="462100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Rectangle 140"/>
            <p:cNvSpPr>
              <a:spLocks noChangeArrowheads="1"/>
            </p:cNvSpPr>
            <p:nvPr/>
          </p:nvSpPr>
          <p:spPr bwMode="auto">
            <a:xfrm>
              <a:off x="1893522" y="4754485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Rectangle 141"/>
            <p:cNvSpPr>
              <a:spLocks noChangeArrowheads="1"/>
            </p:cNvSpPr>
            <p:nvPr/>
          </p:nvSpPr>
          <p:spPr bwMode="auto">
            <a:xfrm>
              <a:off x="2005357" y="4754485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Rectangle 142"/>
            <p:cNvSpPr>
              <a:spLocks noChangeArrowheads="1"/>
            </p:cNvSpPr>
            <p:nvPr/>
          </p:nvSpPr>
          <p:spPr bwMode="auto">
            <a:xfrm>
              <a:off x="2111780" y="4754485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Rectangle 143"/>
            <p:cNvSpPr>
              <a:spLocks noChangeArrowheads="1"/>
            </p:cNvSpPr>
            <p:nvPr/>
          </p:nvSpPr>
          <p:spPr bwMode="auto">
            <a:xfrm>
              <a:off x="2218202" y="4754485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Rectangle 144"/>
            <p:cNvSpPr>
              <a:spLocks noChangeArrowheads="1"/>
            </p:cNvSpPr>
            <p:nvPr/>
          </p:nvSpPr>
          <p:spPr bwMode="auto">
            <a:xfrm>
              <a:off x="1893522" y="4884357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Rectangle 145"/>
            <p:cNvSpPr>
              <a:spLocks noChangeArrowheads="1"/>
            </p:cNvSpPr>
            <p:nvPr/>
          </p:nvSpPr>
          <p:spPr bwMode="auto">
            <a:xfrm>
              <a:off x="2005357" y="4884357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Rectangle 146"/>
            <p:cNvSpPr>
              <a:spLocks noChangeArrowheads="1"/>
            </p:cNvSpPr>
            <p:nvPr/>
          </p:nvSpPr>
          <p:spPr bwMode="auto">
            <a:xfrm>
              <a:off x="2111780" y="4884357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Rectangle 147"/>
            <p:cNvSpPr>
              <a:spLocks noChangeArrowheads="1"/>
            </p:cNvSpPr>
            <p:nvPr/>
          </p:nvSpPr>
          <p:spPr bwMode="auto">
            <a:xfrm>
              <a:off x="2218202" y="4884357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Rectangle 148"/>
            <p:cNvSpPr>
              <a:spLocks noChangeArrowheads="1"/>
            </p:cNvSpPr>
            <p:nvPr/>
          </p:nvSpPr>
          <p:spPr bwMode="auto">
            <a:xfrm>
              <a:off x="1893522" y="5019641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Rectangle 149"/>
            <p:cNvSpPr>
              <a:spLocks noChangeArrowheads="1"/>
            </p:cNvSpPr>
            <p:nvPr/>
          </p:nvSpPr>
          <p:spPr bwMode="auto">
            <a:xfrm>
              <a:off x="2005357" y="5019641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Rectangle 150"/>
            <p:cNvSpPr>
              <a:spLocks noChangeArrowheads="1"/>
            </p:cNvSpPr>
            <p:nvPr/>
          </p:nvSpPr>
          <p:spPr bwMode="auto">
            <a:xfrm>
              <a:off x="2111780" y="5019641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Rectangle 151"/>
            <p:cNvSpPr>
              <a:spLocks noChangeArrowheads="1"/>
            </p:cNvSpPr>
            <p:nvPr/>
          </p:nvSpPr>
          <p:spPr bwMode="auto">
            <a:xfrm>
              <a:off x="2218202" y="5019641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Rectangle 152"/>
            <p:cNvSpPr>
              <a:spLocks noChangeArrowheads="1"/>
            </p:cNvSpPr>
            <p:nvPr/>
          </p:nvSpPr>
          <p:spPr bwMode="auto">
            <a:xfrm>
              <a:off x="1893522" y="513147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Rectangle 153"/>
            <p:cNvSpPr>
              <a:spLocks noChangeArrowheads="1"/>
            </p:cNvSpPr>
            <p:nvPr/>
          </p:nvSpPr>
          <p:spPr bwMode="auto">
            <a:xfrm>
              <a:off x="2005357" y="513147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Rectangle 154"/>
            <p:cNvSpPr>
              <a:spLocks noChangeArrowheads="1"/>
            </p:cNvSpPr>
            <p:nvPr/>
          </p:nvSpPr>
          <p:spPr bwMode="auto">
            <a:xfrm>
              <a:off x="2111780" y="513147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Rectangle 155"/>
            <p:cNvSpPr>
              <a:spLocks noChangeArrowheads="1"/>
            </p:cNvSpPr>
            <p:nvPr/>
          </p:nvSpPr>
          <p:spPr bwMode="auto">
            <a:xfrm>
              <a:off x="2218202" y="513147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Rectangle 156"/>
            <p:cNvSpPr>
              <a:spLocks noChangeArrowheads="1"/>
            </p:cNvSpPr>
            <p:nvPr/>
          </p:nvSpPr>
          <p:spPr bwMode="auto">
            <a:xfrm>
              <a:off x="1893522" y="5266759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Rectangle 157"/>
            <p:cNvSpPr>
              <a:spLocks noChangeArrowheads="1"/>
            </p:cNvSpPr>
            <p:nvPr/>
          </p:nvSpPr>
          <p:spPr bwMode="auto">
            <a:xfrm>
              <a:off x="2005357" y="5266759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Rectangle 158"/>
            <p:cNvSpPr>
              <a:spLocks noChangeArrowheads="1"/>
            </p:cNvSpPr>
            <p:nvPr/>
          </p:nvSpPr>
          <p:spPr bwMode="auto">
            <a:xfrm>
              <a:off x="2111780" y="5266759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Rectangle 159"/>
            <p:cNvSpPr>
              <a:spLocks noChangeArrowheads="1"/>
            </p:cNvSpPr>
            <p:nvPr/>
          </p:nvSpPr>
          <p:spPr bwMode="auto">
            <a:xfrm>
              <a:off x="2218202" y="5266759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Rectangle 160"/>
            <p:cNvSpPr>
              <a:spLocks noChangeArrowheads="1"/>
            </p:cNvSpPr>
            <p:nvPr/>
          </p:nvSpPr>
          <p:spPr bwMode="auto">
            <a:xfrm>
              <a:off x="2586173" y="4660689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Rectangle 161"/>
            <p:cNvSpPr>
              <a:spLocks noChangeArrowheads="1"/>
            </p:cNvSpPr>
            <p:nvPr/>
          </p:nvSpPr>
          <p:spPr bwMode="auto">
            <a:xfrm>
              <a:off x="2678167" y="4660689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Rectangle 162"/>
            <p:cNvSpPr>
              <a:spLocks noChangeArrowheads="1"/>
            </p:cNvSpPr>
            <p:nvPr/>
          </p:nvSpPr>
          <p:spPr bwMode="auto">
            <a:xfrm>
              <a:off x="2586173" y="4765308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Rectangle 163"/>
            <p:cNvSpPr>
              <a:spLocks noChangeArrowheads="1"/>
            </p:cNvSpPr>
            <p:nvPr/>
          </p:nvSpPr>
          <p:spPr bwMode="auto">
            <a:xfrm>
              <a:off x="2678167" y="4765308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Rectangle 164"/>
            <p:cNvSpPr>
              <a:spLocks noChangeArrowheads="1"/>
            </p:cNvSpPr>
            <p:nvPr/>
          </p:nvSpPr>
          <p:spPr bwMode="auto">
            <a:xfrm>
              <a:off x="2586173" y="4873535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Rectangle 165"/>
            <p:cNvSpPr>
              <a:spLocks noChangeArrowheads="1"/>
            </p:cNvSpPr>
            <p:nvPr/>
          </p:nvSpPr>
          <p:spPr bwMode="auto">
            <a:xfrm>
              <a:off x="2678167" y="4873535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Rectangle 166"/>
            <p:cNvSpPr>
              <a:spLocks noChangeArrowheads="1"/>
            </p:cNvSpPr>
            <p:nvPr/>
          </p:nvSpPr>
          <p:spPr bwMode="auto">
            <a:xfrm>
              <a:off x="2586173" y="497454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Rectangle 167"/>
            <p:cNvSpPr>
              <a:spLocks noChangeArrowheads="1"/>
            </p:cNvSpPr>
            <p:nvPr/>
          </p:nvSpPr>
          <p:spPr bwMode="auto">
            <a:xfrm>
              <a:off x="2678167" y="4974546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Rectangle 168"/>
            <p:cNvSpPr>
              <a:spLocks noChangeArrowheads="1"/>
            </p:cNvSpPr>
            <p:nvPr/>
          </p:nvSpPr>
          <p:spPr bwMode="auto">
            <a:xfrm>
              <a:off x="2586173" y="5079166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Rectangle 169"/>
            <p:cNvSpPr>
              <a:spLocks noChangeArrowheads="1"/>
            </p:cNvSpPr>
            <p:nvPr/>
          </p:nvSpPr>
          <p:spPr bwMode="auto">
            <a:xfrm>
              <a:off x="2678167" y="5079166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Rectangle 170"/>
            <p:cNvSpPr>
              <a:spLocks noChangeArrowheads="1"/>
            </p:cNvSpPr>
            <p:nvPr/>
          </p:nvSpPr>
          <p:spPr bwMode="auto">
            <a:xfrm>
              <a:off x="2586173" y="5185589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Rectangle 171"/>
            <p:cNvSpPr>
              <a:spLocks noChangeArrowheads="1"/>
            </p:cNvSpPr>
            <p:nvPr/>
          </p:nvSpPr>
          <p:spPr bwMode="auto">
            <a:xfrm>
              <a:off x="2678167" y="5185589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Rectangle 172"/>
            <p:cNvSpPr>
              <a:spLocks noChangeArrowheads="1"/>
            </p:cNvSpPr>
            <p:nvPr/>
          </p:nvSpPr>
          <p:spPr bwMode="auto">
            <a:xfrm>
              <a:off x="2586173" y="5286601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Rectangle 173"/>
            <p:cNvSpPr>
              <a:spLocks noChangeArrowheads="1"/>
            </p:cNvSpPr>
            <p:nvPr/>
          </p:nvSpPr>
          <p:spPr bwMode="auto">
            <a:xfrm>
              <a:off x="2678167" y="5286601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Rectangle 174"/>
            <p:cNvSpPr>
              <a:spLocks noChangeArrowheads="1"/>
            </p:cNvSpPr>
            <p:nvPr/>
          </p:nvSpPr>
          <p:spPr bwMode="auto">
            <a:xfrm>
              <a:off x="1444382" y="5290208"/>
              <a:ext cx="82974" cy="185790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Rectangle 175"/>
            <p:cNvSpPr>
              <a:spLocks noChangeArrowheads="1"/>
            </p:cNvSpPr>
            <p:nvPr/>
          </p:nvSpPr>
          <p:spPr bwMode="auto">
            <a:xfrm>
              <a:off x="2050452" y="5376790"/>
              <a:ext cx="84778" cy="99208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Rectangle 176"/>
            <p:cNvSpPr>
              <a:spLocks noChangeArrowheads="1"/>
            </p:cNvSpPr>
            <p:nvPr/>
          </p:nvSpPr>
          <p:spPr bwMode="auto">
            <a:xfrm>
              <a:off x="2624053" y="5376790"/>
              <a:ext cx="84778" cy="99208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 rot="20949369">
            <a:off x="1198873" y="3404713"/>
            <a:ext cx="1827678" cy="1808505"/>
            <a:chOff x="1244162" y="3944589"/>
            <a:chExt cx="1547644" cy="1531409"/>
          </a:xfrm>
        </p:grpSpPr>
        <p:sp>
          <p:nvSpPr>
            <p:cNvPr id="73" name="Freeform 85"/>
            <p:cNvSpPr>
              <a:spLocks/>
            </p:cNvSpPr>
            <p:nvPr/>
          </p:nvSpPr>
          <p:spPr bwMode="auto">
            <a:xfrm>
              <a:off x="1267611" y="3944589"/>
              <a:ext cx="1518782" cy="1531409"/>
            </a:xfrm>
            <a:custGeom>
              <a:avLst/>
              <a:gdLst>
                <a:gd name="T0" fmla="*/ 842 w 842"/>
                <a:gd name="T1" fmla="*/ 376 h 849"/>
                <a:gd name="T2" fmla="*/ 710 w 842"/>
                <a:gd name="T3" fmla="*/ 376 h 849"/>
                <a:gd name="T4" fmla="*/ 710 w 842"/>
                <a:gd name="T5" fmla="*/ 507 h 849"/>
                <a:gd name="T6" fmla="*/ 615 w 842"/>
                <a:gd name="T7" fmla="*/ 507 h 849"/>
                <a:gd name="T8" fmla="*/ 615 w 842"/>
                <a:gd name="T9" fmla="*/ 57 h 849"/>
                <a:gd name="T10" fmla="*/ 450 w 842"/>
                <a:gd name="T11" fmla="*/ 57 h 849"/>
                <a:gd name="T12" fmla="*/ 450 w 842"/>
                <a:gd name="T13" fmla="*/ 207 h 849"/>
                <a:gd name="T14" fmla="*/ 402 w 842"/>
                <a:gd name="T15" fmla="*/ 207 h 849"/>
                <a:gd name="T16" fmla="*/ 402 w 842"/>
                <a:gd name="T17" fmla="*/ 0 h 849"/>
                <a:gd name="T18" fmla="*/ 301 w 842"/>
                <a:gd name="T19" fmla="*/ 0 h 849"/>
                <a:gd name="T20" fmla="*/ 301 w 842"/>
                <a:gd name="T21" fmla="*/ 507 h 849"/>
                <a:gd name="T22" fmla="*/ 244 w 842"/>
                <a:gd name="T23" fmla="*/ 507 h 849"/>
                <a:gd name="T24" fmla="*/ 244 w 842"/>
                <a:gd name="T25" fmla="*/ 110 h 849"/>
                <a:gd name="T26" fmla="*/ 0 w 842"/>
                <a:gd name="T27" fmla="*/ 110 h 849"/>
                <a:gd name="T28" fmla="*/ 0 w 842"/>
                <a:gd name="T29" fmla="*/ 849 h 849"/>
                <a:gd name="T30" fmla="*/ 842 w 842"/>
                <a:gd name="T31" fmla="*/ 849 h 849"/>
                <a:gd name="T32" fmla="*/ 842 w 842"/>
                <a:gd name="T33" fmla="*/ 376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2" h="849">
                  <a:moveTo>
                    <a:pt x="842" y="376"/>
                  </a:moveTo>
                  <a:lnTo>
                    <a:pt x="710" y="376"/>
                  </a:lnTo>
                  <a:lnTo>
                    <a:pt x="710" y="507"/>
                  </a:lnTo>
                  <a:lnTo>
                    <a:pt x="615" y="507"/>
                  </a:lnTo>
                  <a:lnTo>
                    <a:pt x="615" y="57"/>
                  </a:lnTo>
                  <a:lnTo>
                    <a:pt x="450" y="57"/>
                  </a:lnTo>
                  <a:lnTo>
                    <a:pt x="450" y="207"/>
                  </a:lnTo>
                  <a:lnTo>
                    <a:pt x="402" y="207"/>
                  </a:lnTo>
                  <a:lnTo>
                    <a:pt x="402" y="0"/>
                  </a:lnTo>
                  <a:lnTo>
                    <a:pt x="301" y="0"/>
                  </a:lnTo>
                  <a:lnTo>
                    <a:pt x="301" y="507"/>
                  </a:lnTo>
                  <a:lnTo>
                    <a:pt x="244" y="507"/>
                  </a:lnTo>
                  <a:lnTo>
                    <a:pt x="244" y="110"/>
                  </a:lnTo>
                  <a:lnTo>
                    <a:pt x="0" y="110"/>
                  </a:lnTo>
                  <a:lnTo>
                    <a:pt x="0" y="849"/>
                  </a:lnTo>
                  <a:lnTo>
                    <a:pt x="842" y="849"/>
                  </a:lnTo>
                  <a:lnTo>
                    <a:pt x="842" y="376"/>
                  </a:lnTo>
                  <a:close/>
                </a:path>
              </a:pathLst>
            </a:custGeom>
            <a:solidFill>
              <a:srgbClr val="F4E9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1244162" y="4143005"/>
              <a:ext cx="463572" cy="1332993"/>
            </a:xfrm>
            <a:custGeom>
              <a:avLst/>
              <a:gdLst>
                <a:gd name="T0" fmla="*/ 0 w 257"/>
                <a:gd name="T1" fmla="*/ 0 h 739"/>
                <a:gd name="T2" fmla="*/ 6 w 257"/>
                <a:gd name="T3" fmla="*/ 739 h 739"/>
                <a:gd name="T4" fmla="*/ 257 w 257"/>
                <a:gd name="T5" fmla="*/ 739 h 739"/>
                <a:gd name="T6" fmla="*/ 257 w 257"/>
                <a:gd name="T7" fmla="*/ 0 h 739"/>
                <a:gd name="T8" fmla="*/ 0 w 257"/>
                <a:gd name="T9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739">
                  <a:moveTo>
                    <a:pt x="0" y="0"/>
                  </a:moveTo>
                  <a:lnTo>
                    <a:pt x="6" y="739"/>
                  </a:lnTo>
                  <a:lnTo>
                    <a:pt x="257" y="739"/>
                  </a:lnTo>
                  <a:lnTo>
                    <a:pt x="2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41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2548295" y="4622810"/>
              <a:ext cx="243511" cy="853188"/>
            </a:xfrm>
            <a:prstGeom prst="rect">
              <a:avLst/>
            </a:prstGeom>
            <a:solidFill>
              <a:srgbClr val="514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1810548" y="3944589"/>
              <a:ext cx="566387" cy="1531409"/>
            </a:xfrm>
            <a:custGeom>
              <a:avLst/>
              <a:gdLst>
                <a:gd name="T0" fmla="*/ 314 w 314"/>
                <a:gd name="T1" fmla="*/ 57 h 849"/>
                <a:gd name="T2" fmla="*/ 149 w 314"/>
                <a:gd name="T3" fmla="*/ 57 h 849"/>
                <a:gd name="T4" fmla="*/ 149 w 314"/>
                <a:gd name="T5" fmla="*/ 207 h 849"/>
                <a:gd name="T6" fmla="*/ 101 w 314"/>
                <a:gd name="T7" fmla="*/ 207 h 849"/>
                <a:gd name="T8" fmla="*/ 101 w 314"/>
                <a:gd name="T9" fmla="*/ 0 h 849"/>
                <a:gd name="T10" fmla="*/ 0 w 314"/>
                <a:gd name="T11" fmla="*/ 0 h 849"/>
                <a:gd name="T12" fmla="*/ 0 w 314"/>
                <a:gd name="T13" fmla="*/ 849 h 849"/>
                <a:gd name="T14" fmla="*/ 314 w 314"/>
                <a:gd name="T15" fmla="*/ 849 h 849"/>
                <a:gd name="T16" fmla="*/ 314 w 314"/>
                <a:gd name="T17" fmla="*/ 57 h 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849">
                  <a:moveTo>
                    <a:pt x="314" y="57"/>
                  </a:moveTo>
                  <a:lnTo>
                    <a:pt x="149" y="57"/>
                  </a:lnTo>
                  <a:lnTo>
                    <a:pt x="149" y="207"/>
                  </a:lnTo>
                  <a:lnTo>
                    <a:pt x="101" y="207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849"/>
                  </a:lnTo>
                  <a:lnTo>
                    <a:pt x="314" y="849"/>
                  </a:lnTo>
                  <a:lnTo>
                    <a:pt x="314" y="57"/>
                  </a:lnTo>
                  <a:close/>
                </a:path>
              </a:pathLst>
            </a:custGeom>
            <a:solidFill>
              <a:srgbClr val="DE68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1278434" y="4195314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1390268" y="4195314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1496691" y="4195314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1601310" y="4195314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1278434" y="4332401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1390268" y="4332401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1496691" y="4332401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1601310" y="4332401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1278434" y="4460470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1390268" y="4460470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1496691" y="4460470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1601310" y="4460470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1278434" y="4595753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1390268" y="4595753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1496691" y="4595753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1601310" y="4595753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1278434" y="4714802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1390268" y="4714802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1496691" y="4714802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1601310" y="4714802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1278434" y="4850086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1390268" y="4850086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1496691" y="4850086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1601310" y="485008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1278434" y="4970939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1390268" y="4970939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1496691" y="4970939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1601310" y="4970939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1278434" y="5108026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1390268" y="5108026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1496691" y="5108026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1601310" y="510802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1893522" y="436306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1893522" y="4245820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1893522" y="4132182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Rectangle 124"/>
            <p:cNvSpPr>
              <a:spLocks noChangeArrowheads="1"/>
            </p:cNvSpPr>
            <p:nvPr/>
          </p:nvSpPr>
          <p:spPr bwMode="auto">
            <a:xfrm>
              <a:off x="1893522" y="4016740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2005357" y="436306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Rectangle 126"/>
            <p:cNvSpPr>
              <a:spLocks noChangeArrowheads="1"/>
            </p:cNvSpPr>
            <p:nvPr/>
          </p:nvSpPr>
          <p:spPr bwMode="auto">
            <a:xfrm>
              <a:off x="2111780" y="436306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2218202" y="436306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2111780" y="4251231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2218202" y="4251231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2111780" y="4148415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2218202" y="4148415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Rectangle 132"/>
            <p:cNvSpPr>
              <a:spLocks noChangeArrowheads="1"/>
            </p:cNvSpPr>
            <p:nvPr/>
          </p:nvSpPr>
          <p:spPr bwMode="auto">
            <a:xfrm>
              <a:off x="1893522" y="4496545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2005357" y="4496545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Rectangle 134"/>
            <p:cNvSpPr>
              <a:spLocks noChangeArrowheads="1"/>
            </p:cNvSpPr>
            <p:nvPr/>
          </p:nvSpPr>
          <p:spPr bwMode="auto">
            <a:xfrm>
              <a:off x="2111780" y="4496545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>
              <a:off x="2218202" y="4496545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Rectangle 136"/>
            <p:cNvSpPr>
              <a:spLocks noChangeArrowheads="1"/>
            </p:cNvSpPr>
            <p:nvPr/>
          </p:nvSpPr>
          <p:spPr bwMode="auto">
            <a:xfrm>
              <a:off x="1893522" y="462100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Rectangle 137"/>
            <p:cNvSpPr>
              <a:spLocks noChangeArrowheads="1"/>
            </p:cNvSpPr>
            <p:nvPr/>
          </p:nvSpPr>
          <p:spPr bwMode="auto">
            <a:xfrm>
              <a:off x="2005357" y="462100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Rectangle 138"/>
            <p:cNvSpPr>
              <a:spLocks noChangeArrowheads="1"/>
            </p:cNvSpPr>
            <p:nvPr/>
          </p:nvSpPr>
          <p:spPr bwMode="auto">
            <a:xfrm>
              <a:off x="2111780" y="462100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Rectangle 139"/>
            <p:cNvSpPr>
              <a:spLocks noChangeArrowheads="1"/>
            </p:cNvSpPr>
            <p:nvPr/>
          </p:nvSpPr>
          <p:spPr bwMode="auto">
            <a:xfrm>
              <a:off x="2218202" y="462100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Rectangle 140"/>
            <p:cNvSpPr>
              <a:spLocks noChangeArrowheads="1"/>
            </p:cNvSpPr>
            <p:nvPr/>
          </p:nvSpPr>
          <p:spPr bwMode="auto">
            <a:xfrm>
              <a:off x="1893522" y="4754485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2005357" y="4754485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Rectangle 142"/>
            <p:cNvSpPr>
              <a:spLocks noChangeArrowheads="1"/>
            </p:cNvSpPr>
            <p:nvPr/>
          </p:nvSpPr>
          <p:spPr bwMode="auto">
            <a:xfrm>
              <a:off x="2111780" y="4754485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Rectangle 143"/>
            <p:cNvSpPr>
              <a:spLocks noChangeArrowheads="1"/>
            </p:cNvSpPr>
            <p:nvPr/>
          </p:nvSpPr>
          <p:spPr bwMode="auto">
            <a:xfrm>
              <a:off x="2218202" y="4754485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>
              <a:off x="1893522" y="4884357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Rectangle 145"/>
            <p:cNvSpPr>
              <a:spLocks noChangeArrowheads="1"/>
            </p:cNvSpPr>
            <p:nvPr/>
          </p:nvSpPr>
          <p:spPr bwMode="auto">
            <a:xfrm>
              <a:off x="2005357" y="4884357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Rectangle 146"/>
            <p:cNvSpPr>
              <a:spLocks noChangeArrowheads="1"/>
            </p:cNvSpPr>
            <p:nvPr/>
          </p:nvSpPr>
          <p:spPr bwMode="auto">
            <a:xfrm>
              <a:off x="2111780" y="4884357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2218202" y="4884357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Rectangle 148"/>
            <p:cNvSpPr>
              <a:spLocks noChangeArrowheads="1"/>
            </p:cNvSpPr>
            <p:nvPr/>
          </p:nvSpPr>
          <p:spPr bwMode="auto">
            <a:xfrm>
              <a:off x="1893522" y="5019641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Rectangle 149"/>
            <p:cNvSpPr>
              <a:spLocks noChangeArrowheads="1"/>
            </p:cNvSpPr>
            <p:nvPr/>
          </p:nvSpPr>
          <p:spPr bwMode="auto">
            <a:xfrm>
              <a:off x="2005357" y="5019641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Rectangle 150"/>
            <p:cNvSpPr>
              <a:spLocks noChangeArrowheads="1"/>
            </p:cNvSpPr>
            <p:nvPr/>
          </p:nvSpPr>
          <p:spPr bwMode="auto">
            <a:xfrm>
              <a:off x="2111780" y="5019641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Rectangle 151"/>
            <p:cNvSpPr>
              <a:spLocks noChangeArrowheads="1"/>
            </p:cNvSpPr>
            <p:nvPr/>
          </p:nvSpPr>
          <p:spPr bwMode="auto">
            <a:xfrm>
              <a:off x="2218202" y="5019641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Rectangle 152"/>
            <p:cNvSpPr>
              <a:spLocks noChangeArrowheads="1"/>
            </p:cNvSpPr>
            <p:nvPr/>
          </p:nvSpPr>
          <p:spPr bwMode="auto">
            <a:xfrm>
              <a:off x="1893522" y="513147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Rectangle 153"/>
            <p:cNvSpPr>
              <a:spLocks noChangeArrowheads="1"/>
            </p:cNvSpPr>
            <p:nvPr/>
          </p:nvSpPr>
          <p:spPr bwMode="auto">
            <a:xfrm>
              <a:off x="2005357" y="513147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Rectangle 154"/>
            <p:cNvSpPr>
              <a:spLocks noChangeArrowheads="1"/>
            </p:cNvSpPr>
            <p:nvPr/>
          </p:nvSpPr>
          <p:spPr bwMode="auto">
            <a:xfrm>
              <a:off x="2111780" y="513147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Rectangle 155"/>
            <p:cNvSpPr>
              <a:spLocks noChangeArrowheads="1"/>
            </p:cNvSpPr>
            <p:nvPr/>
          </p:nvSpPr>
          <p:spPr bwMode="auto">
            <a:xfrm>
              <a:off x="2218202" y="513147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Rectangle 156"/>
            <p:cNvSpPr>
              <a:spLocks noChangeArrowheads="1"/>
            </p:cNvSpPr>
            <p:nvPr/>
          </p:nvSpPr>
          <p:spPr bwMode="auto">
            <a:xfrm>
              <a:off x="1893522" y="5266759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Rectangle 157"/>
            <p:cNvSpPr>
              <a:spLocks noChangeArrowheads="1"/>
            </p:cNvSpPr>
            <p:nvPr/>
          </p:nvSpPr>
          <p:spPr bwMode="auto">
            <a:xfrm>
              <a:off x="2005357" y="5266759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Rectangle 158"/>
            <p:cNvSpPr>
              <a:spLocks noChangeArrowheads="1"/>
            </p:cNvSpPr>
            <p:nvPr/>
          </p:nvSpPr>
          <p:spPr bwMode="auto">
            <a:xfrm>
              <a:off x="2111780" y="5266759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Rectangle 159"/>
            <p:cNvSpPr>
              <a:spLocks noChangeArrowheads="1"/>
            </p:cNvSpPr>
            <p:nvPr/>
          </p:nvSpPr>
          <p:spPr bwMode="auto">
            <a:xfrm>
              <a:off x="2218202" y="5266759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160"/>
            <p:cNvSpPr>
              <a:spLocks noChangeArrowheads="1"/>
            </p:cNvSpPr>
            <p:nvPr/>
          </p:nvSpPr>
          <p:spPr bwMode="auto">
            <a:xfrm>
              <a:off x="2586173" y="4660689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161"/>
            <p:cNvSpPr>
              <a:spLocks noChangeArrowheads="1"/>
            </p:cNvSpPr>
            <p:nvPr/>
          </p:nvSpPr>
          <p:spPr bwMode="auto">
            <a:xfrm>
              <a:off x="2678167" y="4660689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Rectangle 162"/>
            <p:cNvSpPr>
              <a:spLocks noChangeArrowheads="1"/>
            </p:cNvSpPr>
            <p:nvPr/>
          </p:nvSpPr>
          <p:spPr bwMode="auto">
            <a:xfrm>
              <a:off x="2586173" y="4765308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163"/>
            <p:cNvSpPr>
              <a:spLocks noChangeArrowheads="1"/>
            </p:cNvSpPr>
            <p:nvPr/>
          </p:nvSpPr>
          <p:spPr bwMode="auto">
            <a:xfrm>
              <a:off x="2678167" y="4765308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Rectangle 164"/>
            <p:cNvSpPr>
              <a:spLocks noChangeArrowheads="1"/>
            </p:cNvSpPr>
            <p:nvPr/>
          </p:nvSpPr>
          <p:spPr bwMode="auto">
            <a:xfrm>
              <a:off x="2586173" y="4873535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Rectangle 165"/>
            <p:cNvSpPr>
              <a:spLocks noChangeArrowheads="1"/>
            </p:cNvSpPr>
            <p:nvPr/>
          </p:nvSpPr>
          <p:spPr bwMode="auto">
            <a:xfrm>
              <a:off x="2678167" y="4873535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Rectangle 166"/>
            <p:cNvSpPr>
              <a:spLocks noChangeArrowheads="1"/>
            </p:cNvSpPr>
            <p:nvPr/>
          </p:nvSpPr>
          <p:spPr bwMode="auto">
            <a:xfrm>
              <a:off x="2586173" y="4974546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Rectangle 167"/>
            <p:cNvSpPr>
              <a:spLocks noChangeArrowheads="1"/>
            </p:cNvSpPr>
            <p:nvPr/>
          </p:nvSpPr>
          <p:spPr bwMode="auto">
            <a:xfrm>
              <a:off x="2678167" y="4974546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Rectangle 168"/>
            <p:cNvSpPr>
              <a:spLocks noChangeArrowheads="1"/>
            </p:cNvSpPr>
            <p:nvPr/>
          </p:nvSpPr>
          <p:spPr bwMode="auto">
            <a:xfrm>
              <a:off x="2586173" y="5079166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169"/>
            <p:cNvSpPr>
              <a:spLocks noChangeArrowheads="1"/>
            </p:cNvSpPr>
            <p:nvPr/>
          </p:nvSpPr>
          <p:spPr bwMode="auto">
            <a:xfrm>
              <a:off x="2678167" y="5079166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170"/>
            <p:cNvSpPr>
              <a:spLocks noChangeArrowheads="1"/>
            </p:cNvSpPr>
            <p:nvPr/>
          </p:nvSpPr>
          <p:spPr bwMode="auto">
            <a:xfrm>
              <a:off x="2586173" y="5185589"/>
              <a:ext cx="64936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Rectangle 171"/>
            <p:cNvSpPr>
              <a:spLocks noChangeArrowheads="1"/>
            </p:cNvSpPr>
            <p:nvPr/>
          </p:nvSpPr>
          <p:spPr bwMode="auto">
            <a:xfrm>
              <a:off x="2678167" y="5185589"/>
              <a:ext cx="63133" cy="73956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Rectangle 172"/>
            <p:cNvSpPr>
              <a:spLocks noChangeArrowheads="1"/>
            </p:cNvSpPr>
            <p:nvPr/>
          </p:nvSpPr>
          <p:spPr bwMode="auto">
            <a:xfrm>
              <a:off x="2586173" y="5286601"/>
              <a:ext cx="64936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Rectangle 173"/>
            <p:cNvSpPr>
              <a:spLocks noChangeArrowheads="1"/>
            </p:cNvSpPr>
            <p:nvPr/>
          </p:nvSpPr>
          <p:spPr bwMode="auto">
            <a:xfrm>
              <a:off x="2678167" y="5286601"/>
              <a:ext cx="63133" cy="75759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Rectangle 174"/>
            <p:cNvSpPr>
              <a:spLocks noChangeArrowheads="1"/>
            </p:cNvSpPr>
            <p:nvPr/>
          </p:nvSpPr>
          <p:spPr bwMode="auto">
            <a:xfrm>
              <a:off x="1444382" y="5290208"/>
              <a:ext cx="82974" cy="185790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Rectangle 175"/>
            <p:cNvSpPr>
              <a:spLocks noChangeArrowheads="1"/>
            </p:cNvSpPr>
            <p:nvPr/>
          </p:nvSpPr>
          <p:spPr bwMode="auto">
            <a:xfrm>
              <a:off x="2050452" y="5376790"/>
              <a:ext cx="84778" cy="99208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Rectangle 176"/>
            <p:cNvSpPr>
              <a:spLocks noChangeArrowheads="1"/>
            </p:cNvSpPr>
            <p:nvPr/>
          </p:nvSpPr>
          <p:spPr bwMode="auto">
            <a:xfrm>
              <a:off x="2624053" y="5376790"/>
              <a:ext cx="84778" cy="99208"/>
            </a:xfrm>
            <a:prstGeom prst="rect">
              <a:avLst/>
            </a:prstGeom>
            <a:solidFill>
              <a:srgbClr val="F2F4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0" y="4710294"/>
            <a:ext cx="12192000" cy="2147706"/>
            <a:chOff x="0" y="4710294"/>
            <a:chExt cx="12192000" cy="2147706"/>
          </a:xfrm>
        </p:grpSpPr>
        <p:sp>
          <p:nvSpPr>
            <p:cNvPr id="54" name="矩形 2"/>
            <p:cNvSpPr/>
            <p:nvPr/>
          </p:nvSpPr>
          <p:spPr>
            <a:xfrm>
              <a:off x="0" y="4710294"/>
              <a:ext cx="12192000" cy="1998984"/>
            </a:xfrm>
            <a:custGeom>
              <a:avLst/>
              <a:gdLst>
                <a:gd name="connsiteX0" fmla="*/ 0 w 12192000"/>
                <a:gd name="connsiteY0" fmla="*/ 0 h 1283678"/>
                <a:gd name="connsiteX1" fmla="*/ 12192000 w 12192000"/>
                <a:gd name="connsiteY1" fmla="*/ 0 h 1283678"/>
                <a:gd name="connsiteX2" fmla="*/ 12192000 w 12192000"/>
                <a:gd name="connsiteY2" fmla="*/ 1283678 h 1283678"/>
                <a:gd name="connsiteX3" fmla="*/ 0 w 12192000"/>
                <a:gd name="connsiteY3" fmla="*/ 1283678 h 1283678"/>
                <a:gd name="connsiteX4" fmla="*/ 0 w 12192000"/>
                <a:gd name="connsiteY4" fmla="*/ 0 h 1283678"/>
                <a:gd name="connsiteX0" fmla="*/ 0 w 12192000"/>
                <a:gd name="connsiteY0" fmla="*/ 535353 h 1819031"/>
                <a:gd name="connsiteX1" fmla="*/ 12192000 w 12192000"/>
                <a:gd name="connsiteY1" fmla="*/ 535353 h 1819031"/>
                <a:gd name="connsiteX2" fmla="*/ 12192000 w 12192000"/>
                <a:gd name="connsiteY2" fmla="*/ 1819031 h 1819031"/>
                <a:gd name="connsiteX3" fmla="*/ 0 w 12192000"/>
                <a:gd name="connsiteY3" fmla="*/ 1819031 h 1819031"/>
                <a:gd name="connsiteX4" fmla="*/ 0 w 12192000"/>
                <a:gd name="connsiteY4" fmla="*/ 535353 h 1819031"/>
                <a:gd name="connsiteX0" fmla="*/ 0 w 12192000"/>
                <a:gd name="connsiteY0" fmla="*/ 762193 h 2045871"/>
                <a:gd name="connsiteX1" fmla="*/ 12192000 w 12192000"/>
                <a:gd name="connsiteY1" fmla="*/ 762193 h 2045871"/>
                <a:gd name="connsiteX2" fmla="*/ 12192000 w 12192000"/>
                <a:gd name="connsiteY2" fmla="*/ 2045871 h 2045871"/>
                <a:gd name="connsiteX3" fmla="*/ 0 w 12192000"/>
                <a:gd name="connsiteY3" fmla="*/ 2045871 h 2045871"/>
                <a:gd name="connsiteX4" fmla="*/ 0 w 12192000"/>
                <a:gd name="connsiteY4" fmla="*/ 762193 h 2045871"/>
                <a:gd name="connsiteX0" fmla="*/ 0 w 12192000"/>
                <a:gd name="connsiteY0" fmla="*/ 863816 h 2147494"/>
                <a:gd name="connsiteX1" fmla="*/ 12192000 w 12192000"/>
                <a:gd name="connsiteY1" fmla="*/ 863816 h 2147494"/>
                <a:gd name="connsiteX2" fmla="*/ 12192000 w 12192000"/>
                <a:gd name="connsiteY2" fmla="*/ 2147494 h 2147494"/>
                <a:gd name="connsiteX3" fmla="*/ 0 w 12192000"/>
                <a:gd name="connsiteY3" fmla="*/ 2147494 h 2147494"/>
                <a:gd name="connsiteX4" fmla="*/ 0 w 12192000"/>
                <a:gd name="connsiteY4" fmla="*/ 863816 h 2147494"/>
                <a:gd name="connsiteX0" fmla="*/ 0 w 12192000"/>
                <a:gd name="connsiteY0" fmla="*/ 969875 h 2253553"/>
                <a:gd name="connsiteX1" fmla="*/ 12192000 w 12192000"/>
                <a:gd name="connsiteY1" fmla="*/ 969875 h 2253553"/>
                <a:gd name="connsiteX2" fmla="*/ 12192000 w 12192000"/>
                <a:gd name="connsiteY2" fmla="*/ 2253553 h 2253553"/>
                <a:gd name="connsiteX3" fmla="*/ 0 w 12192000"/>
                <a:gd name="connsiteY3" fmla="*/ 2253553 h 2253553"/>
                <a:gd name="connsiteX4" fmla="*/ 0 w 12192000"/>
                <a:gd name="connsiteY4" fmla="*/ 969875 h 2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253553">
                  <a:moveTo>
                    <a:pt x="0" y="969875"/>
                  </a:moveTo>
                  <a:cubicBezTo>
                    <a:pt x="4820139" y="-480856"/>
                    <a:pt x="9244623" y="-155540"/>
                    <a:pt x="12192000" y="969875"/>
                  </a:cubicBezTo>
                  <a:lnTo>
                    <a:pt x="12192000" y="2253553"/>
                  </a:lnTo>
                  <a:lnTo>
                    <a:pt x="0" y="2253553"/>
                  </a:lnTo>
                  <a:lnTo>
                    <a:pt x="0" y="96987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2"/>
            <p:cNvSpPr/>
            <p:nvPr/>
          </p:nvSpPr>
          <p:spPr>
            <a:xfrm>
              <a:off x="0" y="4859016"/>
              <a:ext cx="12192000" cy="1998984"/>
            </a:xfrm>
            <a:custGeom>
              <a:avLst/>
              <a:gdLst>
                <a:gd name="connsiteX0" fmla="*/ 0 w 12192000"/>
                <a:gd name="connsiteY0" fmla="*/ 0 h 1283678"/>
                <a:gd name="connsiteX1" fmla="*/ 12192000 w 12192000"/>
                <a:gd name="connsiteY1" fmla="*/ 0 h 1283678"/>
                <a:gd name="connsiteX2" fmla="*/ 12192000 w 12192000"/>
                <a:gd name="connsiteY2" fmla="*/ 1283678 h 1283678"/>
                <a:gd name="connsiteX3" fmla="*/ 0 w 12192000"/>
                <a:gd name="connsiteY3" fmla="*/ 1283678 h 1283678"/>
                <a:gd name="connsiteX4" fmla="*/ 0 w 12192000"/>
                <a:gd name="connsiteY4" fmla="*/ 0 h 1283678"/>
                <a:gd name="connsiteX0" fmla="*/ 0 w 12192000"/>
                <a:gd name="connsiteY0" fmla="*/ 535353 h 1819031"/>
                <a:gd name="connsiteX1" fmla="*/ 12192000 w 12192000"/>
                <a:gd name="connsiteY1" fmla="*/ 535353 h 1819031"/>
                <a:gd name="connsiteX2" fmla="*/ 12192000 w 12192000"/>
                <a:gd name="connsiteY2" fmla="*/ 1819031 h 1819031"/>
                <a:gd name="connsiteX3" fmla="*/ 0 w 12192000"/>
                <a:gd name="connsiteY3" fmla="*/ 1819031 h 1819031"/>
                <a:gd name="connsiteX4" fmla="*/ 0 w 12192000"/>
                <a:gd name="connsiteY4" fmla="*/ 535353 h 1819031"/>
                <a:gd name="connsiteX0" fmla="*/ 0 w 12192000"/>
                <a:gd name="connsiteY0" fmla="*/ 762193 h 2045871"/>
                <a:gd name="connsiteX1" fmla="*/ 12192000 w 12192000"/>
                <a:gd name="connsiteY1" fmla="*/ 762193 h 2045871"/>
                <a:gd name="connsiteX2" fmla="*/ 12192000 w 12192000"/>
                <a:gd name="connsiteY2" fmla="*/ 2045871 h 2045871"/>
                <a:gd name="connsiteX3" fmla="*/ 0 w 12192000"/>
                <a:gd name="connsiteY3" fmla="*/ 2045871 h 2045871"/>
                <a:gd name="connsiteX4" fmla="*/ 0 w 12192000"/>
                <a:gd name="connsiteY4" fmla="*/ 762193 h 2045871"/>
                <a:gd name="connsiteX0" fmla="*/ 0 w 12192000"/>
                <a:gd name="connsiteY0" fmla="*/ 863816 h 2147494"/>
                <a:gd name="connsiteX1" fmla="*/ 12192000 w 12192000"/>
                <a:gd name="connsiteY1" fmla="*/ 863816 h 2147494"/>
                <a:gd name="connsiteX2" fmla="*/ 12192000 w 12192000"/>
                <a:gd name="connsiteY2" fmla="*/ 2147494 h 2147494"/>
                <a:gd name="connsiteX3" fmla="*/ 0 w 12192000"/>
                <a:gd name="connsiteY3" fmla="*/ 2147494 h 2147494"/>
                <a:gd name="connsiteX4" fmla="*/ 0 w 12192000"/>
                <a:gd name="connsiteY4" fmla="*/ 863816 h 2147494"/>
                <a:gd name="connsiteX0" fmla="*/ 0 w 12192000"/>
                <a:gd name="connsiteY0" fmla="*/ 969875 h 2253553"/>
                <a:gd name="connsiteX1" fmla="*/ 12192000 w 12192000"/>
                <a:gd name="connsiteY1" fmla="*/ 969875 h 2253553"/>
                <a:gd name="connsiteX2" fmla="*/ 12192000 w 12192000"/>
                <a:gd name="connsiteY2" fmla="*/ 2253553 h 2253553"/>
                <a:gd name="connsiteX3" fmla="*/ 0 w 12192000"/>
                <a:gd name="connsiteY3" fmla="*/ 2253553 h 2253553"/>
                <a:gd name="connsiteX4" fmla="*/ 0 w 12192000"/>
                <a:gd name="connsiteY4" fmla="*/ 969875 h 2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253553">
                  <a:moveTo>
                    <a:pt x="0" y="969875"/>
                  </a:moveTo>
                  <a:cubicBezTo>
                    <a:pt x="4820139" y="-480856"/>
                    <a:pt x="9244623" y="-155540"/>
                    <a:pt x="12192000" y="969875"/>
                  </a:cubicBezTo>
                  <a:lnTo>
                    <a:pt x="12192000" y="2253553"/>
                  </a:lnTo>
                  <a:lnTo>
                    <a:pt x="0" y="2253553"/>
                  </a:lnTo>
                  <a:lnTo>
                    <a:pt x="0" y="9698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Freeform 68"/>
          <p:cNvSpPr>
            <a:spLocks/>
          </p:cNvSpPr>
          <p:nvPr/>
        </p:nvSpPr>
        <p:spPr bwMode="auto">
          <a:xfrm rot="20825537">
            <a:off x="2607475" y="3188962"/>
            <a:ext cx="868082" cy="433281"/>
          </a:xfrm>
          <a:custGeom>
            <a:avLst/>
            <a:gdLst>
              <a:gd name="T0" fmla="*/ 535 w 543"/>
              <a:gd name="T1" fmla="*/ 271 h 271"/>
              <a:gd name="T2" fmla="*/ 541 w 543"/>
              <a:gd name="T3" fmla="*/ 242 h 271"/>
              <a:gd name="T4" fmla="*/ 425 w 543"/>
              <a:gd name="T5" fmla="*/ 204 h 271"/>
              <a:gd name="T6" fmla="*/ 435 w 543"/>
              <a:gd name="T7" fmla="*/ 153 h 271"/>
              <a:gd name="T8" fmla="*/ 384 w 543"/>
              <a:gd name="T9" fmla="*/ 172 h 271"/>
              <a:gd name="T10" fmla="*/ 355 w 543"/>
              <a:gd name="T11" fmla="*/ 19 h 271"/>
              <a:gd name="T12" fmla="*/ 241 w 543"/>
              <a:gd name="T13" fmla="*/ 100 h 271"/>
              <a:gd name="T14" fmla="*/ 186 w 543"/>
              <a:gd name="T15" fmla="*/ 100 h 271"/>
              <a:gd name="T16" fmla="*/ 107 w 543"/>
              <a:gd name="T17" fmla="*/ 79 h 271"/>
              <a:gd name="T18" fmla="*/ 137 w 543"/>
              <a:gd name="T19" fmla="*/ 200 h 271"/>
              <a:gd name="T20" fmla="*/ 116 w 543"/>
              <a:gd name="T21" fmla="*/ 229 h 271"/>
              <a:gd name="T22" fmla="*/ 4 w 543"/>
              <a:gd name="T23" fmla="*/ 242 h 271"/>
              <a:gd name="T24" fmla="*/ 2 w 543"/>
              <a:gd name="T25" fmla="*/ 271 h 271"/>
              <a:gd name="T26" fmla="*/ 535 w 543"/>
              <a:gd name="T27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3" h="271">
                <a:moveTo>
                  <a:pt x="535" y="271"/>
                </a:moveTo>
                <a:cubicBezTo>
                  <a:pt x="538" y="263"/>
                  <a:pt x="540" y="253"/>
                  <a:pt x="541" y="242"/>
                </a:cubicBezTo>
                <a:cubicBezTo>
                  <a:pt x="543" y="176"/>
                  <a:pt x="468" y="178"/>
                  <a:pt x="425" y="204"/>
                </a:cubicBezTo>
                <a:cubicBezTo>
                  <a:pt x="434" y="192"/>
                  <a:pt x="453" y="166"/>
                  <a:pt x="435" y="153"/>
                </a:cubicBezTo>
                <a:cubicBezTo>
                  <a:pt x="419" y="142"/>
                  <a:pt x="395" y="158"/>
                  <a:pt x="384" y="172"/>
                </a:cubicBezTo>
                <a:cubicBezTo>
                  <a:pt x="412" y="123"/>
                  <a:pt x="416" y="40"/>
                  <a:pt x="355" y="19"/>
                </a:cubicBezTo>
                <a:cubicBezTo>
                  <a:pt x="299" y="0"/>
                  <a:pt x="251" y="47"/>
                  <a:pt x="241" y="100"/>
                </a:cubicBezTo>
                <a:cubicBezTo>
                  <a:pt x="233" y="56"/>
                  <a:pt x="186" y="50"/>
                  <a:pt x="186" y="100"/>
                </a:cubicBezTo>
                <a:cubicBezTo>
                  <a:pt x="175" y="67"/>
                  <a:pt x="133" y="49"/>
                  <a:pt x="107" y="79"/>
                </a:cubicBezTo>
                <a:cubicBezTo>
                  <a:pt x="77" y="114"/>
                  <a:pt x="111" y="172"/>
                  <a:pt x="137" y="200"/>
                </a:cubicBezTo>
                <a:cubicBezTo>
                  <a:pt x="114" y="178"/>
                  <a:pt x="95" y="204"/>
                  <a:pt x="116" y="229"/>
                </a:cubicBezTo>
                <a:cubicBezTo>
                  <a:pt x="82" y="206"/>
                  <a:pt x="20" y="191"/>
                  <a:pt x="4" y="242"/>
                </a:cubicBezTo>
                <a:cubicBezTo>
                  <a:pt x="0" y="252"/>
                  <a:pt x="0" y="262"/>
                  <a:pt x="2" y="271"/>
                </a:cubicBezTo>
                <a:lnTo>
                  <a:pt x="535" y="271"/>
                </a:lnTo>
                <a:close/>
              </a:path>
            </a:pathLst>
          </a:custGeom>
          <a:solidFill>
            <a:srgbClr val="FAE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Freeform 68"/>
          <p:cNvSpPr>
            <a:spLocks/>
          </p:cNvSpPr>
          <p:nvPr/>
        </p:nvSpPr>
        <p:spPr bwMode="auto">
          <a:xfrm rot="720195">
            <a:off x="10333505" y="3810051"/>
            <a:ext cx="774890" cy="386767"/>
          </a:xfrm>
          <a:custGeom>
            <a:avLst/>
            <a:gdLst>
              <a:gd name="T0" fmla="*/ 535 w 543"/>
              <a:gd name="T1" fmla="*/ 271 h 271"/>
              <a:gd name="T2" fmla="*/ 541 w 543"/>
              <a:gd name="T3" fmla="*/ 242 h 271"/>
              <a:gd name="T4" fmla="*/ 425 w 543"/>
              <a:gd name="T5" fmla="*/ 204 h 271"/>
              <a:gd name="T6" fmla="*/ 435 w 543"/>
              <a:gd name="T7" fmla="*/ 153 h 271"/>
              <a:gd name="T8" fmla="*/ 384 w 543"/>
              <a:gd name="T9" fmla="*/ 172 h 271"/>
              <a:gd name="T10" fmla="*/ 355 w 543"/>
              <a:gd name="T11" fmla="*/ 19 h 271"/>
              <a:gd name="T12" fmla="*/ 241 w 543"/>
              <a:gd name="T13" fmla="*/ 100 h 271"/>
              <a:gd name="T14" fmla="*/ 186 w 543"/>
              <a:gd name="T15" fmla="*/ 100 h 271"/>
              <a:gd name="T16" fmla="*/ 107 w 543"/>
              <a:gd name="T17" fmla="*/ 79 h 271"/>
              <a:gd name="T18" fmla="*/ 137 w 543"/>
              <a:gd name="T19" fmla="*/ 200 h 271"/>
              <a:gd name="T20" fmla="*/ 116 w 543"/>
              <a:gd name="T21" fmla="*/ 229 h 271"/>
              <a:gd name="T22" fmla="*/ 4 w 543"/>
              <a:gd name="T23" fmla="*/ 242 h 271"/>
              <a:gd name="T24" fmla="*/ 2 w 543"/>
              <a:gd name="T25" fmla="*/ 271 h 271"/>
              <a:gd name="T26" fmla="*/ 535 w 543"/>
              <a:gd name="T27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43" h="271">
                <a:moveTo>
                  <a:pt x="535" y="271"/>
                </a:moveTo>
                <a:cubicBezTo>
                  <a:pt x="538" y="263"/>
                  <a:pt x="540" y="253"/>
                  <a:pt x="541" y="242"/>
                </a:cubicBezTo>
                <a:cubicBezTo>
                  <a:pt x="543" y="176"/>
                  <a:pt x="468" y="178"/>
                  <a:pt x="425" y="204"/>
                </a:cubicBezTo>
                <a:cubicBezTo>
                  <a:pt x="434" y="192"/>
                  <a:pt x="453" y="166"/>
                  <a:pt x="435" y="153"/>
                </a:cubicBezTo>
                <a:cubicBezTo>
                  <a:pt x="419" y="142"/>
                  <a:pt x="395" y="158"/>
                  <a:pt x="384" y="172"/>
                </a:cubicBezTo>
                <a:cubicBezTo>
                  <a:pt x="412" y="123"/>
                  <a:pt x="416" y="40"/>
                  <a:pt x="355" y="19"/>
                </a:cubicBezTo>
                <a:cubicBezTo>
                  <a:pt x="299" y="0"/>
                  <a:pt x="251" y="47"/>
                  <a:pt x="241" y="100"/>
                </a:cubicBezTo>
                <a:cubicBezTo>
                  <a:pt x="233" y="56"/>
                  <a:pt x="186" y="50"/>
                  <a:pt x="186" y="100"/>
                </a:cubicBezTo>
                <a:cubicBezTo>
                  <a:pt x="175" y="67"/>
                  <a:pt x="133" y="49"/>
                  <a:pt x="107" y="79"/>
                </a:cubicBezTo>
                <a:cubicBezTo>
                  <a:pt x="77" y="114"/>
                  <a:pt x="111" y="172"/>
                  <a:pt x="137" y="200"/>
                </a:cubicBezTo>
                <a:cubicBezTo>
                  <a:pt x="114" y="178"/>
                  <a:pt x="95" y="204"/>
                  <a:pt x="116" y="229"/>
                </a:cubicBezTo>
                <a:cubicBezTo>
                  <a:pt x="82" y="206"/>
                  <a:pt x="20" y="191"/>
                  <a:pt x="4" y="242"/>
                </a:cubicBezTo>
                <a:cubicBezTo>
                  <a:pt x="0" y="252"/>
                  <a:pt x="0" y="262"/>
                  <a:pt x="2" y="271"/>
                </a:cubicBezTo>
                <a:lnTo>
                  <a:pt x="535" y="271"/>
                </a:lnTo>
                <a:close/>
              </a:path>
            </a:pathLst>
          </a:custGeom>
          <a:solidFill>
            <a:srgbClr val="FAED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02449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3441716" y="793475"/>
            <a:ext cx="1250950" cy="1458912"/>
          </a:xfrm>
          <a:custGeom>
            <a:avLst/>
            <a:gdLst>
              <a:gd name="T0" fmla="*/ 25 w 625"/>
              <a:gd name="T1" fmla="*/ 716 h 729"/>
              <a:gd name="T2" fmla="*/ 55 w 625"/>
              <a:gd name="T3" fmla="*/ 447 h 729"/>
              <a:gd name="T4" fmla="*/ 73 w 625"/>
              <a:gd name="T5" fmla="*/ 440 h 729"/>
              <a:gd name="T6" fmla="*/ 283 w 625"/>
              <a:gd name="T7" fmla="*/ 590 h 729"/>
              <a:gd name="T8" fmla="*/ 602 w 625"/>
              <a:gd name="T9" fmla="*/ 569 h 729"/>
              <a:gd name="T10" fmla="*/ 620 w 625"/>
              <a:gd name="T11" fmla="*/ 584 h 729"/>
              <a:gd name="T12" fmla="*/ 620 w 625"/>
              <a:gd name="T13" fmla="*/ 650 h 729"/>
              <a:gd name="T14" fmla="*/ 273 w 625"/>
              <a:gd name="T15" fmla="*/ 683 h 729"/>
              <a:gd name="T16" fmla="*/ 242 w 625"/>
              <a:gd name="T17" fmla="*/ 673 h 729"/>
              <a:gd name="T18" fmla="*/ 129 w 625"/>
              <a:gd name="T19" fmla="*/ 597 h 729"/>
              <a:gd name="T20" fmla="*/ 109 w 625"/>
              <a:gd name="T21" fmla="*/ 715 h 729"/>
              <a:gd name="T22" fmla="*/ 89 w 625"/>
              <a:gd name="T23" fmla="*/ 729 h 729"/>
              <a:gd name="T24" fmla="*/ 29 w 625"/>
              <a:gd name="T25" fmla="*/ 371 h 729"/>
              <a:gd name="T26" fmla="*/ 8 w 625"/>
              <a:gd name="T27" fmla="*/ 356 h 729"/>
              <a:gd name="T28" fmla="*/ 5 w 625"/>
              <a:gd name="T29" fmla="*/ 291 h 729"/>
              <a:gd name="T30" fmla="*/ 181 w 625"/>
              <a:gd name="T31" fmla="*/ 262 h 729"/>
              <a:gd name="T32" fmla="*/ 193 w 625"/>
              <a:gd name="T33" fmla="*/ 242 h 729"/>
              <a:gd name="T34" fmla="*/ 174 w 625"/>
              <a:gd name="T35" fmla="*/ 187 h 729"/>
              <a:gd name="T36" fmla="*/ 54 w 625"/>
              <a:gd name="T37" fmla="*/ 219 h 729"/>
              <a:gd name="T38" fmla="*/ 32 w 625"/>
              <a:gd name="T39" fmla="*/ 208 h 729"/>
              <a:gd name="T40" fmla="*/ 17 w 625"/>
              <a:gd name="T41" fmla="*/ 144 h 729"/>
              <a:gd name="T42" fmla="*/ 139 w 625"/>
              <a:gd name="T43" fmla="*/ 100 h 729"/>
              <a:gd name="T44" fmla="*/ 151 w 625"/>
              <a:gd name="T45" fmla="*/ 79 h 729"/>
              <a:gd name="T46" fmla="*/ 143 w 625"/>
              <a:gd name="T47" fmla="*/ 23 h 729"/>
              <a:gd name="T48" fmla="*/ 205 w 625"/>
              <a:gd name="T49" fmla="*/ 1 h 729"/>
              <a:gd name="T50" fmla="*/ 226 w 625"/>
              <a:gd name="T51" fmla="*/ 15 h 729"/>
              <a:gd name="T52" fmla="*/ 244 w 625"/>
              <a:gd name="T53" fmla="*/ 63 h 729"/>
              <a:gd name="T54" fmla="*/ 338 w 625"/>
              <a:gd name="T55" fmla="*/ 39 h 729"/>
              <a:gd name="T56" fmla="*/ 360 w 625"/>
              <a:gd name="T57" fmla="*/ 51 h 729"/>
              <a:gd name="T58" fmla="*/ 374 w 625"/>
              <a:gd name="T59" fmla="*/ 115 h 729"/>
              <a:gd name="T60" fmla="*/ 279 w 625"/>
              <a:gd name="T61" fmla="*/ 149 h 729"/>
              <a:gd name="T62" fmla="*/ 265 w 625"/>
              <a:gd name="T63" fmla="*/ 172 h 729"/>
              <a:gd name="T64" fmla="*/ 290 w 625"/>
              <a:gd name="T65" fmla="*/ 242 h 729"/>
              <a:gd name="T66" fmla="*/ 435 w 625"/>
              <a:gd name="T67" fmla="*/ 226 h 729"/>
              <a:gd name="T68" fmla="*/ 455 w 625"/>
              <a:gd name="T69" fmla="*/ 241 h 729"/>
              <a:gd name="T70" fmla="*/ 458 w 625"/>
              <a:gd name="T71" fmla="*/ 306 h 729"/>
              <a:gd name="T72" fmla="*/ 325 w 625"/>
              <a:gd name="T73" fmla="*/ 330 h 729"/>
              <a:gd name="T74" fmla="*/ 312 w 625"/>
              <a:gd name="T75" fmla="*/ 350 h 729"/>
              <a:gd name="T76" fmla="*/ 332 w 625"/>
              <a:gd name="T77" fmla="*/ 412 h 729"/>
              <a:gd name="T78" fmla="*/ 441 w 625"/>
              <a:gd name="T79" fmla="*/ 400 h 729"/>
              <a:gd name="T80" fmla="*/ 461 w 625"/>
              <a:gd name="T81" fmla="*/ 416 h 729"/>
              <a:gd name="T82" fmla="*/ 465 w 625"/>
              <a:gd name="T83" fmla="*/ 481 h 729"/>
              <a:gd name="T84" fmla="*/ 281 w 625"/>
              <a:gd name="T85" fmla="*/ 514 h 729"/>
              <a:gd name="T86" fmla="*/ 259 w 625"/>
              <a:gd name="T87" fmla="*/ 499 h 729"/>
              <a:gd name="T88" fmla="*/ 215 w 625"/>
              <a:gd name="T89" fmla="*/ 351 h 729"/>
              <a:gd name="T90" fmla="*/ 29 w 625"/>
              <a:gd name="T91" fmla="*/ 371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5" h="729">
                <a:moveTo>
                  <a:pt x="37" y="722"/>
                </a:moveTo>
                <a:cubicBezTo>
                  <a:pt x="32" y="721"/>
                  <a:pt x="28" y="719"/>
                  <a:pt x="25" y="716"/>
                </a:cubicBezTo>
                <a:cubicBezTo>
                  <a:pt x="22" y="712"/>
                  <a:pt x="21" y="708"/>
                  <a:pt x="21" y="703"/>
                </a:cubicBezTo>
                <a:cubicBezTo>
                  <a:pt x="55" y="447"/>
                  <a:pt x="55" y="447"/>
                  <a:pt x="55" y="447"/>
                </a:cubicBezTo>
                <a:cubicBezTo>
                  <a:pt x="56" y="442"/>
                  <a:pt x="58" y="439"/>
                  <a:pt x="61" y="438"/>
                </a:cubicBezTo>
                <a:cubicBezTo>
                  <a:pt x="64" y="436"/>
                  <a:pt x="68" y="437"/>
                  <a:pt x="73" y="440"/>
                </a:cubicBezTo>
                <a:cubicBezTo>
                  <a:pt x="268" y="583"/>
                  <a:pt x="268" y="583"/>
                  <a:pt x="268" y="583"/>
                </a:cubicBezTo>
                <a:cubicBezTo>
                  <a:pt x="272" y="586"/>
                  <a:pt x="276" y="588"/>
                  <a:pt x="283" y="590"/>
                </a:cubicBezTo>
                <a:cubicBezTo>
                  <a:pt x="290" y="592"/>
                  <a:pt x="295" y="593"/>
                  <a:pt x="300" y="592"/>
                </a:cubicBezTo>
                <a:cubicBezTo>
                  <a:pt x="602" y="569"/>
                  <a:pt x="602" y="569"/>
                  <a:pt x="602" y="569"/>
                </a:cubicBezTo>
                <a:cubicBezTo>
                  <a:pt x="605" y="568"/>
                  <a:pt x="609" y="570"/>
                  <a:pt x="614" y="573"/>
                </a:cubicBezTo>
                <a:cubicBezTo>
                  <a:pt x="618" y="576"/>
                  <a:pt x="620" y="580"/>
                  <a:pt x="620" y="584"/>
                </a:cubicBezTo>
                <a:cubicBezTo>
                  <a:pt x="625" y="637"/>
                  <a:pt x="625" y="637"/>
                  <a:pt x="625" y="637"/>
                </a:cubicBezTo>
                <a:cubicBezTo>
                  <a:pt x="625" y="642"/>
                  <a:pt x="624" y="646"/>
                  <a:pt x="620" y="650"/>
                </a:cubicBezTo>
                <a:cubicBezTo>
                  <a:pt x="617" y="654"/>
                  <a:pt x="613" y="656"/>
                  <a:pt x="608" y="656"/>
                </a:cubicBezTo>
                <a:cubicBezTo>
                  <a:pt x="273" y="683"/>
                  <a:pt x="273" y="683"/>
                  <a:pt x="273" y="683"/>
                </a:cubicBezTo>
                <a:cubicBezTo>
                  <a:pt x="269" y="683"/>
                  <a:pt x="263" y="682"/>
                  <a:pt x="257" y="681"/>
                </a:cubicBezTo>
                <a:cubicBezTo>
                  <a:pt x="251" y="679"/>
                  <a:pt x="246" y="676"/>
                  <a:pt x="242" y="673"/>
                </a:cubicBezTo>
                <a:cubicBezTo>
                  <a:pt x="139" y="600"/>
                  <a:pt x="139" y="600"/>
                  <a:pt x="139" y="600"/>
                </a:cubicBezTo>
                <a:cubicBezTo>
                  <a:pt x="135" y="597"/>
                  <a:pt x="132" y="596"/>
                  <a:pt x="129" y="597"/>
                </a:cubicBezTo>
                <a:cubicBezTo>
                  <a:pt x="126" y="598"/>
                  <a:pt x="124" y="601"/>
                  <a:pt x="123" y="606"/>
                </a:cubicBezTo>
                <a:cubicBezTo>
                  <a:pt x="109" y="715"/>
                  <a:pt x="109" y="715"/>
                  <a:pt x="109" y="715"/>
                </a:cubicBezTo>
                <a:cubicBezTo>
                  <a:pt x="108" y="718"/>
                  <a:pt x="106" y="722"/>
                  <a:pt x="102" y="725"/>
                </a:cubicBezTo>
                <a:cubicBezTo>
                  <a:pt x="98" y="728"/>
                  <a:pt x="94" y="729"/>
                  <a:pt x="89" y="729"/>
                </a:cubicBezTo>
                <a:lnTo>
                  <a:pt x="37" y="722"/>
                </a:lnTo>
                <a:close/>
                <a:moveTo>
                  <a:pt x="29" y="371"/>
                </a:moveTo>
                <a:cubicBezTo>
                  <a:pt x="24" y="373"/>
                  <a:pt x="19" y="372"/>
                  <a:pt x="16" y="369"/>
                </a:cubicBezTo>
                <a:cubicBezTo>
                  <a:pt x="12" y="366"/>
                  <a:pt x="9" y="362"/>
                  <a:pt x="8" y="356"/>
                </a:cubicBezTo>
                <a:cubicBezTo>
                  <a:pt x="1" y="304"/>
                  <a:pt x="1" y="304"/>
                  <a:pt x="1" y="304"/>
                </a:cubicBezTo>
                <a:cubicBezTo>
                  <a:pt x="0" y="300"/>
                  <a:pt x="2" y="295"/>
                  <a:pt x="5" y="291"/>
                </a:cubicBezTo>
                <a:cubicBezTo>
                  <a:pt x="8" y="287"/>
                  <a:pt x="12" y="285"/>
                  <a:pt x="17" y="284"/>
                </a:cubicBezTo>
                <a:cubicBezTo>
                  <a:pt x="181" y="262"/>
                  <a:pt x="181" y="262"/>
                  <a:pt x="181" y="262"/>
                </a:cubicBezTo>
                <a:cubicBezTo>
                  <a:pt x="185" y="261"/>
                  <a:pt x="189" y="259"/>
                  <a:pt x="191" y="255"/>
                </a:cubicBezTo>
                <a:cubicBezTo>
                  <a:pt x="193" y="251"/>
                  <a:pt x="194" y="247"/>
                  <a:pt x="193" y="242"/>
                </a:cubicBezTo>
                <a:cubicBezTo>
                  <a:pt x="182" y="198"/>
                  <a:pt x="182" y="198"/>
                  <a:pt x="182" y="198"/>
                </a:cubicBezTo>
                <a:cubicBezTo>
                  <a:pt x="181" y="193"/>
                  <a:pt x="178" y="189"/>
                  <a:pt x="174" y="187"/>
                </a:cubicBezTo>
                <a:cubicBezTo>
                  <a:pt x="170" y="185"/>
                  <a:pt x="166" y="185"/>
                  <a:pt x="161" y="186"/>
                </a:cubicBezTo>
                <a:cubicBezTo>
                  <a:pt x="54" y="219"/>
                  <a:pt x="54" y="219"/>
                  <a:pt x="54" y="219"/>
                </a:cubicBezTo>
                <a:cubicBezTo>
                  <a:pt x="49" y="220"/>
                  <a:pt x="45" y="220"/>
                  <a:pt x="41" y="218"/>
                </a:cubicBezTo>
                <a:cubicBezTo>
                  <a:pt x="36" y="216"/>
                  <a:pt x="34" y="212"/>
                  <a:pt x="32" y="208"/>
                </a:cubicBezTo>
                <a:cubicBezTo>
                  <a:pt x="16" y="157"/>
                  <a:pt x="16" y="157"/>
                  <a:pt x="16" y="157"/>
                </a:cubicBezTo>
                <a:cubicBezTo>
                  <a:pt x="15" y="152"/>
                  <a:pt x="15" y="148"/>
                  <a:pt x="17" y="144"/>
                </a:cubicBezTo>
                <a:cubicBezTo>
                  <a:pt x="19" y="139"/>
                  <a:pt x="23" y="136"/>
                  <a:pt x="28" y="135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43" y="99"/>
                  <a:pt x="147" y="96"/>
                  <a:pt x="150" y="92"/>
                </a:cubicBezTo>
                <a:cubicBezTo>
                  <a:pt x="152" y="88"/>
                  <a:pt x="153" y="83"/>
                  <a:pt x="151" y="79"/>
                </a:cubicBezTo>
                <a:cubicBezTo>
                  <a:pt x="140" y="36"/>
                  <a:pt x="140" y="36"/>
                  <a:pt x="140" y="36"/>
                </a:cubicBezTo>
                <a:cubicBezTo>
                  <a:pt x="139" y="31"/>
                  <a:pt x="140" y="27"/>
                  <a:pt x="143" y="23"/>
                </a:cubicBezTo>
                <a:cubicBezTo>
                  <a:pt x="145" y="19"/>
                  <a:pt x="149" y="16"/>
                  <a:pt x="153" y="15"/>
                </a:cubicBezTo>
                <a:cubicBezTo>
                  <a:pt x="205" y="1"/>
                  <a:pt x="205" y="1"/>
                  <a:pt x="205" y="1"/>
                </a:cubicBezTo>
                <a:cubicBezTo>
                  <a:pt x="209" y="0"/>
                  <a:pt x="214" y="1"/>
                  <a:pt x="218" y="4"/>
                </a:cubicBezTo>
                <a:cubicBezTo>
                  <a:pt x="222" y="7"/>
                  <a:pt x="225" y="10"/>
                  <a:pt x="226" y="15"/>
                </a:cubicBezTo>
                <a:cubicBezTo>
                  <a:pt x="237" y="52"/>
                  <a:pt x="237" y="52"/>
                  <a:pt x="237" y="52"/>
                </a:cubicBezTo>
                <a:cubicBezTo>
                  <a:pt x="238" y="57"/>
                  <a:pt x="240" y="61"/>
                  <a:pt x="244" y="63"/>
                </a:cubicBezTo>
                <a:cubicBezTo>
                  <a:pt x="248" y="65"/>
                  <a:pt x="252" y="66"/>
                  <a:pt x="258" y="64"/>
                </a:cubicBezTo>
                <a:cubicBezTo>
                  <a:pt x="338" y="39"/>
                  <a:pt x="338" y="39"/>
                  <a:pt x="338" y="39"/>
                </a:cubicBezTo>
                <a:cubicBezTo>
                  <a:pt x="342" y="38"/>
                  <a:pt x="346" y="38"/>
                  <a:pt x="351" y="40"/>
                </a:cubicBezTo>
                <a:cubicBezTo>
                  <a:pt x="355" y="42"/>
                  <a:pt x="358" y="46"/>
                  <a:pt x="360" y="51"/>
                </a:cubicBezTo>
                <a:cubicBezTo>
                  <a:pt x="375" y="101"/>
                  <a:pt x="375" y="101"/>
                  <a:pt x="375" y="101"/>
                </a:cubicBezTo>
                <a:cubicBezTo>
                  <a:pt x="377" y="106"/>
                  <a:pt x="376" y="111"/>
                  <a:pt x="374" y="115"/>
                </a:cubicBezTo>
                <a:cubicBezTo>
                  <a:pt x="372" y="119"/>
                  <a:pt x="368" y="121"/>
                  <a:pt x="363" y="123"/>
                </a:cubicBezTo>
                <a:cubicBezTo>
                  <a:pt x="279" y="149"/>
                  <a:pt x="279" y="149"/>
                  <a:pt x="279" y="149"/>
                </a:cubicBezTo>
                <a:cubicBezTo>
                  <a:pt x="275" y="150"/>
                  <a:pt x="271" y="153"/>
                  <a:pt x="268" y="158"/>
                </a:cubicBezTo>
                <a:cubicBezTo>
                  <a:pt x="265" y="163"/>
                  <a:pt x="265" y="167"/>
                  <a:pt x="265" y="172"/>
                </a:cubicBezTo>
                <a:cubicBezTo>
                  <a:pt x="281" y="229"/>
                  <a:pt x="281" y="229"/>
                  <a:pt x="281" y="229"/>
                </a:cubicBezTo>
                <a:cubicBezTo>
                  <a:pt x="283" y="235"/>
                  <a:pt x="285" y="239"/>
                  <a:pt x="290" y="242"/>
                </a:cubicBezTo>
                <a:cubicBezTo>
                  <a:pt x="294" y="244"/>
                  <a:pt x="298" y="245"/>
                  <a:pt x="303" y="244"/>
                </a:cubicBezTo>
                <a:cubicBezTo>
                  <a:pt x="435" y="226"/>
                  <a:pt x="435" y="226"/>
                  <a:pt x="435" y="226"/>
                </a:cubicBezTo>
                <a:cubicBezTo>
                  <a:pt x="439" y="225"/>
                  <a:pt x="443" y="226"/>
                  <a:pt x="447" y="229"/>
                </a:cubicBezTo>
                <a:cubicBezTo>
                  <a:pt x="451" y="231"/>
                  <a:pt x="454" y="235"/>
                  <a:pt x="455" y="241"/>
                </a:cubicBezTo>
                <a:cubicBezTo>
                  <a:pt x="462" y="293"/>
                  <a:pt x="462" y="293"/>
                  <a:pt x="462" y="293"/>
                </a:cubicBezTo>
                <a:cubicBezTo>
                  <a:pt x="462" y="298"/>
                  <a:pt x="461" y="302"/>
                  <a:pt x="458" y="306"/>
                </a:cubicBezTo>
                <a:cubicBezTo>
                  <a:pt x="455" y="310"/>
                  <a:pt x="452" y="312"/>
                  <a:pt x="447" y="313"/>
                </a:cubicBezTo>
                <a:cubicBezTo>
                  <a:pt x="325" y="330"/>
                  <a:pt x="325" y="330"/>
                  <a:pt x="325" y="330"/>
                </a:cubicBezTo>
                <a:cubicBezTo>
                  <a:pt x="320" y="331"/>
                  <a:pt x="316" y="333"/>
                  <a:pt x="313" y="337"/>
                </a:cubicBezTo>
                <a:cubicBezTo>
                  <a:pt x="310" y="341"/>
                  <a:pt x="310" y="346"/>
                  <a:pt x="312" y="350"/>
                </a:cubicBezTo>
                <a:cubicBezTo>
                  <a:pt x="325" y="400"/>
                  <a:pt x="325" y="400"/>
                  <a:pt x="325" y="400"/>
                </a:cubicBezTo>
                <a:cubicBezTo>
                  <a:pt x="326" y="405"/>
                  <a:pt x="328" y="409"/>
                  <a:pt x="332" y="412"/>
                </a:cubicBezTo>
                <a:cubicBezTo>
                  <a:pt x="336" y="415"/>
                  <a:pt x="341" y="416"/>
                  <a:pt x="346" y="415"/>
                </a:cubicBezTo>
                <a:cubicBezTo>
                  <a:pt x="441" y="400"/>
                  <a:pt x="441" y="400"/>
                  <a:pt x="441" y="400"/>
                </a:cubicBezTo>
                <a:cubicBezTo>
                  <a:pt x="446" y="399"/>
                  <a:pt x="450" y="400"/>
                  <a:pt x="454" y="403"/>
                </a:cubicBezTo>
                <a:cubicBezTo>
                  <a:pt x="458" y="406"/>
                  <a:pt x="460" y="410"/>
                  <a:pt x="461" y="416"/>
                </a:cubicBezTo>
                <a:cubicBezTo>
                  <a:pt x="468" y="468"/>
                  <a:pt x="468" y="468"/>
                  <a:pt x="468" y="468"/>
                </a:cubicBezTo>
                <a:cubicBezTo>
                  <a:pt x="469" y="473"/>
                  <a:pt x="468" y="477"/>
                  <a:pt x="465" y="481"/>
                </a:cubicBezTo>
                <a:cubicBezTo>
                  <a:pt x="463" y="484"/>
                  <a:pt x="459" y="487"/>
                  <a:pt x="454" y="488"/>
                </a:cubicBezTo>
                <a:cubicBezTo>
                  <a:pt x="281" y="514"/>
                  <a:pt x="281" y="514"/>
                  <a:pt x="281" y="514"/>
                </a:cubicBezTo>
                <a:cubicBezTo>
                  <a:pt x="275" y="515"/>
                  <a:pt x="271" y="514"/>
                  <a:pt x="267" y="511"/>
                </a:cubicBezTo>
                <a:cubicBezTo>
                  <a:pt x="263" y="509"/>
                  <a:pt x="260" y="504"/>
                  <a:pt x="259" y="499"/>
                </a:cubicBezTo>
                <a:cubicBezTo>
                  <a:pt x="224" y="362"/>
                  <a:pt x="224" y="362"/>
                  <a:pt x="224" y="362"/>
                </a:cubicBezTo>
                <a:cubicBezTo>
                  <a:pt x="223" y="357"/>
                  <a:pt x="220" y="354"/>
                  <a:pt x="215" y="351"/>
                </a:cubicBezTo>
                <a:cubicBezTo>
                  <a:pt x="211" y="349"/>
                  <a:pt x="206" y="347"/>
                  <a:pt x="202" y="347"/>
                </a:cubicBezTo>
                <a:lnTo>
                  <a:pt x="29" y="371"/>
                </a:ln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4546616" y="745850"/>
            <a:ext cx="1041400" cy="1136650"/>
          </a:xfrm>
          <a:custGeom>
            <a:avLst/>
            <a:gdLst>
              <a:gd name="T0" fmla="*/ 491 w 520"/>
              <a:gd name="T1" fmla="*/ 504 h 568"/>
              <a:gd name="T2" fmla="*/ 488 w 520"/>
              <a:gd name="T3" fmla="*/ 555 h 568"/>
              <a:gd name="T4" fmla="*/ 469 w 520"/>
              <a:gd name="T5" fmla="*/ 567 h 568"/>
              <a:gd name="T6" fmla="*/ 146 w 520"/>
              <a:gd name="T7" fmla="*/ 516 h 568"/>
              <a:gd name="T8" fmla="*/ 120 w 520"/>
              <a:gd name="T9" fmla="*/ 487 h 568"/>
              <a:gd name="T10" fmla="*/ 97 w 520"/>
              <a:gd name="T11" fmla="*/ 485 h 568"/>
              <a:gd name="T12" fmla="*/ 34 w 520"/>
              <a:gd name="T13" fmla="*/ 529 h 568"/>
              <a:gd name="T14" fmla="*/ 2 w 520"/>
              <a:gd name="T15" fmla="*/ 499 h 568"/>
              <a:gd name="T16" fmla="*/ 6 w 520"/>
              <a:gd name="T17" fmla="*/ 476 h 568"/>
              <a:gd name="T18" fmla="*/ 60 w 520"/>
              <a:gd name="T19" fmla="*/ 430 h 568"/>
              <a:gd name="T20" fmla="*/ 104 w 520"/>
              <a:gd name="T21" fmla="*/ 193 h 568"/>
              <a:gd name="T22" fmla="*/ 90 w 520"/>
              <a:gd name="T23" fmla="*/ 177 h 568"/>
              <a:gd name="T24" fmla="*/ 27 w 520"/>
              <a:gd name="T25" fmla="*/ 172 h 568"/>
              <a:gd name="T26" fmla="*/ 22 w 520"/>
              <a:gd name="T27" fmla="*/ 128 h 568"/>
              <a:gd name="T28" fmla="*/ 38 w 520"/>
              <a:gd name="T29" fmla="*/ 113 h 568"/>
              <a:gd name="T30" fmla="*/ 177 w 520"/>
              <a:gd name="T31" fmla="*/ 118 h 568"/>
              <a:gd name="T32" fmla="*/ 137 w 520"/>
              <a:gd name="T33" fmla="*/ 379 h 568"/>
              <a:gd name="T34" fmla="*/ 144 w 520"/>
              <a:gd name="T35" fmla="*/ 406 h 568"/>
              <a:gd name="T36" fmla="*/ 183 w 520"/>
              <a:gd name="T37" fmla="*/ 450 h 568"/>
              <a:gd name="T38" fmla="*/ 480 w 520"/>
              <a:gd name="T39" fmla="*/ 498 h 568"/>
              <a:gd name="T40" fmla="*/ 109 w 520"/>
              <a:gd name="T41" fmla="*/ 1 h 568"/>
              <a:gd name="T42" fmla="*/ 173 w 520"/>
              <a:gd name="T43" fmla="*/ 45 h 568"/>
              <a:gd name="T44" fmla="*/ 175 w 520"/>
              <a:gd name="T45" fmla="*/ 68 h 568"/>
              <a:gd name="T46" fmla="*/ 141 w 520"/>
              <a:gd name="T47" fmla="*/ 103 h 568"/>
              <a:gd name="T48" fmla="*/ 77 w 520"/>
              <a:gd name="T49" fmla="*/ 60 h 568"/>
              <a:gd name="T50" fmla="*/ 75 w 520"/>
              <a:gd name="T51" fmla="*/ 37 h 568"/>
              <a:gd name="T52" fmla="*/ 460 w 520"/>
              <a:gd name="T53" fmla="*/ 120 h 568"/>
              <a:gd name="T54" fmla="*/ 475 w 520"/>
              <a:gd name="T55" fmla="*/ 136 h 568"/>
              <a:gd name="T56" fmla="*/ 514 w 520"/>
              <a:gd name="T57" fmla="*/ 140 h 568"/>
              <a:gd name="T58" fmla="*/ 520 w 520"/>
              <a:gd name="T59" fmla="*/ 170 h 568"/>
              <a:gd name="T60" fmla="*/ 504 w 520"/>
              <a:gd name="T61" fmla="*/ 187 h 568"/>
              <a:gd name="T62" fmla="*/ 461 w 520"/>
              <a:gd name="T63" fmla="*/ 192 h 568"/>
              <a:gd name="T64" fmla="*/ 443 w 520"/>
              <a:gd name="T65" fmla="*/ 422 h 568"/>
              <a:gd name="T66" fmla="*/ 426 w 520"/>
              <a:gd name="T67" fmla="*/ 440 h 568"/>
              <a:gd name="T68" fmla="*/ 303 w 520"/>
              <a:gd name="T69" fmla="*/ 453 h 568"/>
              <a:gd name="T70" fmla="*/ 291 w 520"/>
              <a:gd name="T71" fmla="*/ 405 h 568"/>
              <a:gd name="T72" fmla="*/ 306 w 520"/>
              <a:gd name="T73" fmla="*/ 387 h 568"/>
              <a:gd name="T74" fmla="*/ 371 w 520"/>
              <a:gd name="T75" fmla="*/ 373 h 568"/>
              <a:gd name="T76" fmla="*/ 385 w 520"/>
              <a:gd name="T77" fmla="*/ 205 h 568"/>
              <a:gd name="T78" fmla="*/ 370 w 520"/>
              <a:gd name="T79" fmla="*/ 190 h 568"/>
              <a:gd name="T80" fmla="*/ 204 w 520"/>
              <a:gd name="T81" fmla="*/ 189 h 568"/>
              <a:gd name="T82" fmla="*/ 198 w 520"/>
              <a:gd name="T83" fmla="*/ 159 h 568"/>
              <a:gd name="T84" fmla="*/ 215 w 520"/>
              <a:gd name="T85" fmla="*/ 142 h 568"/>
              <a:gd name="T86" fmla="*/ 385 w 520"/>
              <a:gd name="T87" fmla="*/ 134 h 568"/>
              <a:gd name="T88" fmla="*/ 395 w 520"/>
              <a:gd name="T89" fmla="*/ 36 h 568"/>
              <a:gd name="T90" fmla="*/ 412 w 520"/>
              <a:gd name="T91" fmla="*/ 22 h 568"/>
              <a:gd name="T92" fmla="*/ 461 w 520"/>
              <a:gd name="T93" fmla="*/ 29 h 568"/>
              <a:gd name="T94" fmla="*/ 460 w 520"/>
              <a:gd name="T95" fmla="*/ 120 h 568"/>
              <a:gd name="T96" fmla="*/ 258 w 520"/>
              <a:gd name="T97" fmla="*/ 222 h 568"/>
              <a:gd name="T98" fmla="*/ 324 w 520"/>
              <a:gd name="T99" fmla="*/ 278 h 568"/>
              <a:gd name="T100" fmla="*/ 324 w 520"/>
              <a:gd name="T101" fmla="*/ 301 h 568"/>
              <a:gd name="T102" fmla="*/ 291 w 520"/>
              <a:gd name="T103" fmla="*/ 329 h 568"/>
              <a:gd name="T104" fmla="*/ 225 w 520"/>
              <a:gd name="T105" fmla="*/ 273 h 568"/>
              <a:gd name="T106" fmla="*/ 225 w 520"/>
              <a:gd name="T107" fmla="*/ 251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20" h="568">
                <a:moveTo>
                  <a:pt x="480" y="498"/>
                </a:moveTo>
                <a:cubicBezTo>
                  <a:pt x="484" y="499"/>
                  <a:pt x="488" y="501"/>
                  <a:pt x="491" y="504"/>
                </a:cubicBezTo>
                <a:cubicBezTo>
                  <a:pt x="494" y="507"/>
                  <a:pt x="495" y="511"/>
                  <a:pt x="494" y="517"/>
                </a:cubicBezTo>
                <a:cubicBezTo>
                  <a:pt x="488" y="555"/>
                  <a:pt x="488" y="555"/>
                  <a:pt x="488" y="555"/>
                </a:cubicBezTo>
                <a:cubicBezTo>
                  <a:pt x="487" y="558"/>
                  <a:pt x="485" y="562"/>
                  <a:pt x="481" y="564"/>
                </a:cubicBezTo>
                <a:cubicBezTo>
                  <a:pt x="478" y="567"/>
                  <a:pt x="474" y="568"/>
                  <a:pt x="469" y="567"/>
                </a:cubicBezTo>
                <a:cubicBezTo>
                  <a:pt x="160" y="522"/>
                  <a:pt x="160" y="522"/>
                  <a:pt x="160" y="522"/>
                </a:cubicBezTo>
                <a:cubicBezTo>
                  <a:pt x="156" y="521"/>
                  <a:pt x="151" y="519"/>
                  <a:pt x="146" y="516"/>
                </a:cubicBezTo>
                <a:cubicBezTo>
                  <a:pt x="141" y="512"/>
                  <a:pt x="137" y="509"/>
                  <a:pt x="134" y="506"/>
                </a:cubicBezTo>
                <a:cubicBezTo>
                  <a:pt x="120" y="487"/>
                  <a:pt x="120" y="487"/>
                  <a:pt x="120" y="487"/>
                </a:cubicBezTo>
                <a:cubicBezTo>
                  <a:pt x="117" y="484"/>
                  <a:pt x="113" y="483"/>
                  <a:pt x="109" y="482"/>
                </a:cubicBezTo>
                <a:cubicBezTo>
                  <a:pt x="104" y="482"/>
                  <a:pt x="100" y="483"/>
                  <a:pt x="97" y="485"/>
                </a:cubicBezTo>
                <a:cubicBezTo>
                  <a:pt x="46" y="527"/>
                  <a:pt x="46" y="527"/>
                  <a:pt x="46" y="527"/>
                </a:cubicBezTo>
                <a:cubicBezTo>
                  <a:pt x="42" y="529"/>
                  <a:pt x="38" y="530"/>
                  <a:pt x="34" y="529"/>
                </a:cubicBezTo>
                <a:cubicBezTo>
                  <a:pt x="29" y="529"/>
                  <a:pt x="25" y="527"/>
                  <a:pt x="23" y="524"/>
                </a:cubicBezTo>
                <a:cubicBezTo>
                  <a:pt x="2" y="499"/>
                  <a:pt x="2" y="499"/>
                  <a:pt x="2" y="499"/>
                </a:cubicBezTo>
                <a:cubicBezTo>
                  <a:pt x="0" y="496"/>
                  <a:pt x="0" y="492"/>
                  <a:pt x="0" y="487"/>
                </a:cubicBezTo>
                <a:cubicBezTo>
                  <a:pt x="0" y="483"/>
                  <a:pt x="3" y="479"/>
                  <a:pt x="6" y="476"/>
                </a:cubicBezTo>
                <a:cubicBezTo>
                  <a:pt x="51" y="441"/>
                  <a:pt x="51" y="441"/>
                  <a:pt x="51" y="441"/>
                </a:cubicBezTo>
                <a:cubicBezTo>
                  <a:pt x="54" y="438"/>
                  <a:pt x="57" y="435"/>
                  <a:pt x="60" y="430"/>
                </a:cubicBezTo>
                <a:cubicBezTo>
                  <a:pt x="63" y="425"/>
                  <a:pt x="65" y="420"/>
                  <a:pt x="66" y="414"/>
                </a:cubicBezTo>
                <a:cubicBezTo>
                  <a:pt x="104" y="193"/>
                  <a:pt x="104" y="193"/>
                  <a:pt x="104" y="193"/>
                </a:cubicBezTo>
                <a:cubicBezTo>
                  <a:pt x="105" y="189"/>
                  <a:pt x="104" y="185"/>
                  <a:pt x="101" y="182"/>
                </a:cubicBezTo>
                <a:cubicBezTo>
                  <a:pt x="98" y="178"/>
                  <a:pt x="95" y="177"/>
                  <a:pt x="90" y="177"/>
                </a:cubicBezTo>
                <a:cubicBezTo>
                  <a:pt x="38" y="177"/>
                  <a:pt x="38" y="177"/>
                  <a:pt x="38" y="177"/>
                </a:cubicBezTo>
                <a:cubicBezTo>
                  <a:pt x="34" y="177"/>
                  <a:pt x="30" y="175"/>
                  <a:pt x="27" y="172"/>
                </a:cubicBezTo>
                <a:cubicBezTo>
                  <a:pt x="24" y="169"/>
                  <a:pt x="23" y="165"/>
                  <a:pt x="23" y="161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2" y="125"/>
                  <a:pt x="24" y="121"/>
                  <a:pt x="27" y="118"/>
                </a:cubicBezTo>
                <a:cubicBezTo>
                  <a:pt x="31" y="115"/>
                  <a:pt x="34" y="113"/>
                  <a:pt x="38" y="113"/>
                </a:cubicBezTo>
                <a:cubicBezTo>
                  <a:pt x="167" y="114"/>
                  <a:pt x="167" y="114"/>
                  <a:pt x="167" y="114"/>
                </a:cubicBezTo>
                <a:cubicBezTo>
                  <a:pt x="171" y="114"/>
                  <a:pt x="174" y="115"/>
                  <a:pt x="177" y="118"/>
                </a:cubicBezTo>
                <a:cubicBezTo>
                  <a:pt x="179" y="121"/>
                  <a:pt x="180" y="125"/>
                  <a:pt x="180" y="129"/>
                </a:cubicBezTo>
                <a:cubicBezTo>
                  <a:pt x="137" y="379"/>
                  <a:pt x="137" y="379"/>
                  <a:pt x="137" y="379"/>
                </a:cubicBezTo>
                <a:cubicBezTo>
                  <a:pt x="136" y="382"/>
                  <a:pt x="136" y="387"/>
                  <a:pt x="138" y="393"/>
                </a:cubicBezTo>
                <a:cubicBezTo>
                  <a:pt x="139" y="399"/>
                  <a:pt x="141" y="403"/>
                  <a:pt x="144" y="406"/>
                </a:cubicBezTo>
                <a:cubicBezTo>
                  <a:pt x="172" y="441"/>
                  <a:pt x="172" y="441"/>
                  <a:pt x="172" y="441"/>
                </a:cubicBezTo>
                <a:cubicBezTo>
                  <a:pt x="175" y="444"/>
                  <a:pt x="178" y="447"/>
                  <a:pt x="183" y="450"/>
                </a:cubicBezTo>
                <a:cubicBezTo>
                  <a:pt x="188" y="453"/>
                  <a:pt x="193" y="455"/>
                  <a:pt x="198" y="456"/>
                </a:cubicBezTo>
                <a:lnTo>
                  <a:pt x="480" y="498"/>
                </a:lnTo>
                <a:close/>
                <a:moveTo>
                  <a:pt x="99" y="7"/>
                </a:moveTo>
                <a:cubicBezTo>
                  <a:pt x="101" y="4"/>
                  <a:pt x="104" y="1"/>
                  <a:pt x="109" y="1"/>
                </a:cubicBezTo>
                <a:cubicBezTo>
                  <a:pt x="113" y="0"/>
                  <a:pt x="117" y="1"/>
                  <a:pt x="120" y="4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7" y="48"/>
                  <a:pt x="178" y="52"/>
                  <a:pt x="179" y="56"/>
                </a:cubicBezTo>
                <a:cubicBezTo>
                  <a:pt x="179" y="60"/>
                  <a:pt x="178" y="64"/>
                  <a:pt x="175" y="68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149" y="101"/>
                  <a:pt x="145" y="103"/>
                  <a:pt x="141" y="103"/>
                </a:cubicBezTo>
                <a:cubicBezTo>
                  <a:pt x="136" y="103"/>
                  <a:pt x="132" y="103"/>
                  <a:pt x="129" y="101"/>
                </a:cubicBezTo>
                <a:cubicBezTo>
                  <a:pt x="77" y="60"/>
                  <a:pt x="77" y="60"/>
                  <a:pt x="77" y="60"/>
                </a:cubicBezTo>
                <a:cubicBezTo>
                  <a:pt x="74" y="56"/>
                  <a:pt x="72" y="53"/>
                  <a:pt x="71" y="49"/>
                </a:cubicBezTo>
                <a:cubicBezTo>
                  <a:pt x="71" y="44"/>
                  <a:pt x="72" y="40"/>
                  <a:pt x="75" y="37"/>
                </a:cubicBezTo>
                <a:lnTo>
                  <a:pt x="99" y="7"/>
                </a:lnTo>
                <a:close/>
                <a:moveTo>
                  <a:pt x="460" y="120"/>
                </a:moveTo>
                <a:cubicBezTo>
                  <a:pt x="460" y="125"/>
                  <a:pt x="461" y="129"/>
                  <a:pt x="464" y="132"/>
                </a:cubicBezTo>
                <a:cubicBezTo>
                  <a:pt x="467" y="135"/>
                  <a:pt x="471" y="136"/>
                  <a:pt x="475" y="136"/>
                </a:cubicBezTo>
                <a:cubicBezTo>
                  <a:pt x="503" y="135"/>
                  <a:pt x="503" y="135"/>
                  <a:pt x="503" y="135"/>
                </a:cubicBezTo>
                <a:cubicBezTo>
                  <a:pt x="507" y="135"/>
                  <a:pt x="511" y="137"/>
                  <a:pt x="514" y="140"/>
                </a:cubicBezTo>
                <a:cubicBezTo>
                  <a:pt x="518" y="143"/>
                  <a:pt x="520" y="147"/>
                  <a:pt x="520" y="152"/>
                </a:cubicBezTo>
                <a:cubicBezTo>
                  <a:pt x="520" y="170"/>
                  <a:pt x="520" y="170"/>
                  <a:pt x="520" y="170"/>
                </a:cubicBezTo>
                <a:cubicBezTo>
                  <a:pt x="520" y="174"/>
                  <a:pt x="518" y="178"/>
                  <a:pt x="516" y="182"/>
                </a:cubicBezTo>
                <a:cubicBezTo>
                  <a:pt x="513" y="185"/>
                  <a:pt x="509" y="187"/>
                  <a:pt x="504" y="187"/>
                </a:cubicBezTo>
                <a:cubicBezTo>
                  <a:pt x="473" y="188"/>
                  <a:pt x="473" y="188"/>
                  <a:pt x="473" y="188"/>
                </a:cubicBezTo>
                <a:cubicBezTo>
                  <a:pt x="468" y="188"/>
                  <a:pt x="464" y="189"/>
                  <a:pt x="461" y="192"/>
                </a:cubicBezTo>
                <a:cubicBezTo>
                  <a:pt x="457" y="195"/>
                  <a:pt x="456" y="199"/>
                  <a:pt x="456" y="203"/>
                </a:cubicBezTo>
                <a:cubicBezTo>
                  <a:pt x="443" y="422"/>
                  <a:pt x="443" y="422"/>
                  <a:pt x="443" y="422"/>
                </a:cubicBezTo>
                <a:cubicBezTo>
                  <a:pt x="442" y="427"/>
                  <a:pt x="440" y="431"/>
                  <a:pt x="437" y="434"/>
                </a:cubicBezTo>
                <a:cubicBezTo>
                  <a:pt x="434" y="438"/>
                  <a:pt x="430" y="440"/>
                  <a:pt x="426" y="440"/>
                </a:cubicBezTo>
                <a:cubicBezTo>
                  <a:pt x="315" y="456"/>
                  <a:pt x="315" y="456"/>
                  <a:pt x="315" y="456"/>
                </a:cubicBezTo>
                <a:cubicBezTo>
                  <a:pt x="311" y="456"/>
                  <a:pt x="307" y="456"/>
                  <a:pt x="303" y="453"/>
                </a:cubicBezTo>
                <a:cubicBezTo>
                  <a:pt x="300" y="451"/>
                  <a:pt x="297" y="448"/>
                  <a:pt x="297" y="443"/>
                </a:cubicBezTo>
                <a:cubicBezTo>
                  <a:pt x="291" y="405"/>
                  <a:pt x="291" y="405"/>
                  <a:pt x="291" y="405"/>
                </a:cubicBezTo>
                <a:cubicBezTo>
                  <a:pt x="291" y="400"/>
                  <a:pt x="292" y="396"/>
                  <a:pt x="294" y="393"/>
                </a:cubicBezTo>
                <a:cubicBezTo>
                  <a:pt x="297" y="390"/>
                  <a:pt x="301" y="388"/>
                  <a:pt x="306" y="387"/>
                </a:cubicBezTo>
                <a:cubicBezTo>
                  <a:pt x="359" y="379"/>
                  <a:pt x="359" y="379"/>
                  <a:pt x="359" y="379"/>
                </a:cubicBezTo>
                <a:cubicBezTo>
                  <a:pt x="363" y="378"/>
                  <a:pt x="367" y="376"/>
                  <a:pt x="371" y="373"/>
                </a:cubicBezTo>
                <a:cubicBezTo>
                  <a:pt x="374" y="369"/>
                  <a:pt x="376" y="365"/>
                  <a:pt x="376" y="361"/>
                </a:cubicBezTo>
                <a:cubicBezTo>
                  <a:pt x="385" y="205"/>
                  <a:pt x="385" y="205"/>
                  <a:pt x="385" y="205"/>
                </a:cubicBezTo>
                <a:cubicBezTo>
                  <a:pt x="385" y="201"/>
                  <a:pt x="384" y="197"/>
                  <a:pt x="381" y="194"/>
                </a:cubicBezTo>
                <a:cubicBezTo>
                  <a:pt x="378" y="191"/>
                  <a:pt x="374" y="190"/>
                  <a:pt x="370" y="190"/>
                </a:cubicBezTo>
                <a:cubicBezTo>
                  <a:pt x="216" y="194"/>
                  <a:pt x="216" y="194"/>
                  <a:pt x="216" y="194"/>
                </a:cubicBezTo>
                <a:cubicBezTo>
                  <a:pt x="211" y="193"/>
                  <a:pt x="207" y="192"/>
                  <a:pt x="204" y="189"/>
                </a:cubicBezTo>
                <a:cubicBezTo>
                  <a:pt x="201" y="186"/>
                  <a:pt x="199" y="182"/>
                  <a:pt x="200" y="177"/>
                </a:cubicBezTo>
                <a:cubicBezTo>
                  <a:pt x="198" y="159"/>
                  <a:pt x="198" y="159"/>
                  <a:pt x="198" y="159"/>
                </a:cubicBezTo>
                <a:cubicBezTo>
                  <a:pt x="198" y="154"/>
                  <a:pt x="200" y="150"/>
                  <a:pt x="203" y="147"/>
                </a:cubicBezTo>
                <a:cubicBezTo>
                  <a:pt x="207" y="144"/>
                  <a:pt x="210" y="142"/>
                  <a:pt x="215" y="142"/>
                </a:cubicBezTo>
                <a:cubicBezTo>
                  <a:pt x="373" y="138"/>
                  <a:pt x="373" y="138"/>
                  <a:pt x="373" y="138"/>
                </a:cubicBezTo>
                <a:cubicBezTo>
                  <a:pt x="378" y="138"/>
                  <a:pt x="382" y="137"/>
                  <a:pt x="385" y="134"/>
                </a:cubicBezTo>
                <a:cubicBezTo>
                  <a:pt x="388" y="130"/>
                  <a:pt x="390" y="127"/>
                  <a:pt x="390" y="122"/>
                </a:cubicBezTo>
                <a:cubicBezTo>
                  <a:pt x="395" y="36"/>
                  <a:pt x="395" y="36"/>
                  <a:pt x="395" y="36"/>
                </a:cubicBezTo>
                <a:cubicBezTo>
                  <a:pt x="395" y="31"/>
                  <a:pt x="397" y="28"/>
                  <a:pt x="401" y="25"/>
                </a:cubicBezTo>
                <a:cubicBezTo>
                  <a:pt x="404" y="22"/>
                  <a:pt x="408" y="21"/>
                  <a:pt x="412" y="22"/>
                </a:cubicBezTo>
                <a:cubicBezTo>
                  <a:pt x="450" y="24"/>
                  <a:pt x="450" y="24"/>
                  <a:pt x="450" y="24"/>
                </a:cubicBezTo>
                <a:cubicBezTo>
                  <a:pt x="454" y="23"/>
                  <a:pt x="458" y="25"/>
                  <a:pt x="461" y="29"/>
                </a:cubicBezTo>
                <a:cubicBezTo>
                  <a:pt x="464" y="32"/>
                  <a:pt x="466" y="36"/>
                  <a:pt x="465" y="40"/>
                </a:cubicBezTo>
                <a:lnTo>
                  <a:pt x="460" y="120"/>
                </a:lnTo>
                <a:close/>
                <a:moveTo>
                  <a:pt x="246" y="228"/>
                </a:moveTo>
                <a:cubicBezTo>
                  <a:pt x="249" y="224"/>
                  <a:pt x="253" y="222"/>
                  <a:pt x="258" y="222"/>
                </a:cubicBezTo>
                <a:cubicBezTo>
                  <a:pt x="262" y="222"/>
                  <a:pt x="266" y="223"/>
                  <a:pt x="269" y="227"/>
                </a:cubicBezTo>
                <a:cubicBezTo>
                  <a:pt x="324" y="278"/>
                  <a:pt x="324" y="278"/>
                  <a:pt x="324" y="278"/>
                </a:cubicBezTo>
                <a:cubicBezTo>
                  <a:pt x="327" y="281"/>
                  <a:pt x="329" y="285"/>
                  <a:pt x="329" y="290"/>
                </a:cubicBezTo>
                <a:cubicBezTo>
                  <a:pt x="329" y="294"/>
                  <a:pt x="327" y="298"/>
                  <a:pt x="324" y="301"/>
                </a:cubicBezTo>
                <a:cubicBezTo>
                  <a:pt x="303" y="324"/>
                  <a:pt x="303" y="324"/>
                  <a:pt x="303" y="324"/>
                </a:cubicBezTo>
                <a:cubicBezTo>
                  <a:pt x="299" y="327"/>
                  <a:pt x="296" y="329"/>
                  <a:pt x="291" y="329"/>
                </a:cubicBezTo>
                <a:cubicBezTo>
                  <a:pt x="287" y="329"/>
                  <a:pt x="283" y="328"/>
                  <a:pt x="280" y="325"/>
                </a:cubicBezTo>
                <a:cubicBezTo>
                  <a:pt x="225" y="273"/>
                  <a:pt x="225" y="273"/>
                  <a:pt x="225" y="273"/>
                </a:cubicBezTo>
                <a:cubicBezTo>
                  <a:pt x="222" y="270"/>
                  <a:pt x="220" y="266"/>
                  <a:pt x="220" y="262"/>
                </a:cubicBezTo>
                <a:cubicBezTo>
                  <a:pt x="220" y="258"/>
                  <a:pt x="222" y="254"/>
                  <a:pt x="225" y="251"/>
                </a:cubicBezTo>
                <a:lnTo>
                  <a:pt x="246" y="228"/>
                </a:ln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>
            <a:off x="5772166" y="401363"/>
            <a:ext cx="704850" cy="776287"/>
          </a:xfrm>
          <a:custGeom>
            <a:avLst/>
            <a:gdLst>
              <a:gd name="T0" fmla="*/ 118 w 352"/>
              <a:gd name="T1" fmla="*/ 343 h 388"/>
              <a:gd name="T2" fmla="*/ 10 w 352"/>
              <a:gd name="T3" fmla="*/ 370 h 388"/>
              <a:gd name="T4" fmla="*/ 7 w 352"/>
              <a:gd name="T5" fmla="*/ 332 h 388"/>
              <a:gd name="T6" fmla="*/ 47 w 352"/>
              <a:gd name="T7" fmla="*/ 310 h 388"/>
              <a:gd name="T8" fmla="*/ 46 w 352"/>
              <a:gd name="T9" fmla="*/ 189 h 388"/>
              <a:gd name="T10" fmla="*/ 26 w 352"/>
              <a:gd name="T11" fmla="*/ 180 h 388"/>
              <a:gd name="T12" fmla="*/ 35 w 352"/>
              <a:gd name="T13" fmla="*/ 155 h 388"/>
              <a:gd name="T14" fmla="*/ 337 w 352"/>
              <a:gd name="T15" fmla="*/ 154 h 388"/>
              <a:gd name="T16" fmla="*/ 329 w 352"/>
              <a:gd name="T17" fmla="*/ 180 h 388"/>
              <a:gd name="T18" fmla="*/ 185 w 352"/>
              <a:gd name="T19" fmla="*/ 194 h 388"/>
              <a:gd name="T20" fmla="*/ 180 w 352"/>
              <a:gd name="T21" fmla="*/ 273 h 388"/>
              <a:gd name="T22" fmla="*/ 194 w 352"/>
              <a:gd name="T23" fmla="*/ 308 h 388"/>
              <a:gd name="T24" fmla="*/ 182 w 352"/>
              <a:gd name="T25" fmla="*/ 321 h 388"/>
              <a:gd name="T26" fmla="*/ 170 w 352"/>
              <a:gd name="T27" fmla="*/ 372 h 388"/>
              <a:gd name="T28" fmla="*/ 133 w 352"/>
              <a:gd name="T29" fmla="*/ 378 h 388"/>
              <a:gd name="T30" fmla="*/ 126 w 352"/>
              <a:gd name="T31" fmla="*/ 349 h 388"/>
              <a:gd name="T32" fmla="*/ 309 w 352"/>
              <a:gd name="T33" fmla="*/ 123 h 388"/>
              <a:gd name="T34" fmla="*/ 55 w 352"/>
              <a:gd name="T35" fmla="*/ 136 h 388"/>
              <a:gd name="T36" fmla="*/ 65 w 352"/>
              <a:gd name="T37" fmla="*/ 35 h 388"/>
              <a:gd name="T38" fmla="*/ 94 w 352"/>
              <a:gd name="T39" fmla="*/ 44 h 388"/>
              <a:gd name="T40" fmla="*/ 103 w 352"/>
              <a:gd name="T41" fmla="*/ 68 h 388"/>
              <a:gd name="T42" fmla="*/ 230 w 352"/>
              <a:gd name="T43" fmla="*/ 66 h 388"/>
              <a:gd name="T44" fmla="*/ 222 w 352"/>
              <a:gd name="T45" fmla="*/ 83 h 388"/>
              <a:gd name="T46" fmla="*/ 94 w 352"/>
              <a:gd name="T47" fmla="*/ 99 h 388"/>
              <a:gd name="T48" fmla="*/ 266 w 352"/>
              <a:gd name="T49" fmla="*/ 88 h 388"/>
              <a:gd name="T50" fmla="*/ 271 w 352"/>
              <a:gd name="T51" fmla="*/ 51 h 388"/>
              <a:gd name="T52" fmla="*/ 117 w 352"/>
              <a:gd name="T53" fmla="*/ 60 h 388"/>
              <a:gd name="T54" fmla="*/ 104 w 352"/>
              <a:gd name="T55" fmla="*/ 32 h 388"/>
              <a:gd name="T56" fmla="*/ 296 w 352"/>
              <a:gd name="T57" fmla="*/ 0 h 388"/>
              <a:gd name="T58" fmla="*/ 318 w 352"/>
              <a:gd name="T59" fmla="*/ 114 h 388"/>
              <a:gd name="T60" fmla="*/ 102 w 352"/>
              <a:gd name="T61" fmla="*/ 300 h 388"/>
              <a:gd name="T62" fmla="*/ 132 w 352"/>
              <a:gd name="T63" fmla="*/ 281 h 388"/>
              <a:gd name="T64" fmla="*/ 124 w 352"/>
              <a:gd name="T65" fmla="*/ 269 h 388"/>
              <a:gd name="T66" fmla="*/ 94 w 352"/>
              <a:gd name="T67" fmla="*/ 282 h 388"/>
              <a:gd name="T68" fmla="*/ 100 w 352"/>
              <a:gd name="T69" fmla="*/ 239 h 388"/>
              <a:gd name="T70" fmla="*/ 125 w 352"/>
              <a:gd name="T71" fmla="*/ 245 h 388"/>
              <a:gd name="T72" fmla="*/ 126 w 352"/>
              <a:gd name="T73" fmla="*/ 234 h 388"/>
              <a:gd name="T74" fmla="*/ 102 w 352"/>
              <a:gd name="T75" fmla="*/ 212 h 388"/>
              <a:gd name="T76" fmla="*/ 135 w 352"/>
              <a:gd name="T77" fmla="*/ 207 h 388"/>
              <a:gd name="T78" fmla="*/ 137 w 352"/>
              <a:gd name="T79" fmla="*/ 188 h 388"/>
              <a:gd name="T80" fmla="*/ 104 w 352"/>
              <a:gd name="T81" fmla="*/ 189 h 388"/>
              <a:gd name="T82" fmla="*/ 345 w 352"/>
              <a:gd name="T83" fmla="*/ 199 h 388"/>
              <a:gd name="T84" fmla="*/ 286 w 352"/>
              <a:gd name="T85" fmla="*/ 300 h 388"/>
              <a:gd name="T86" fmla="*/ 326 w 352"/>
              <a:gd name="T87" fmla="*/ 369 h 388"/>
              <a:gd name="T88" fmla="*/ 292 w 352"/>
              <a:gd name="T89" fmla="*/ 385 h 388"/>
              <a:gd name="T90" fmla="*/ 250 w 352"/>
              <a:gd name="T91" fmla="*/ 347 h 388"/>
              <a:gd name="T92" fmla="*/ 212 w 352"/>
              <a:gd name="T93" fmla="*/ 385 h 388"/>
              <a:gd name="T94" fmla="*/ 187 w 352"/>
              <a:gd name="T95" fmla="*/ 356 h 388"/>
              <a:gd name="T96" fmla="*/ 220 w 352"/>
              <a:gd name="T97" fmla="*/ 295 h 388"/>
              <a:gd name="T98" fmla="*/ 211 w 352"/>
              <a:gd name="T99" fmla="*/ 270 h 388"/>
              <a:gd name="T100" fmla="*/ 246 w 352"/>
              <a:gd name="T101" fmla="*/ 254 h 388"/>
              <a:gd name="T102" fmla="*/ 258 w 352"/>
              <a:gd name="T103" fmla="*/ 255 h 388"/>
              <a:gd name="T104" fmla="*/ 257 w 352"/>
              <a:gd name="T105" fmla="*/ 244 h 388"/>
              <a:gd name="T106" fmla="*/ 208 w 352"/>
              <a:gd name="T107" fmla="*/ 235 h 388"/>
              <a:gd name="T108" fmla="*/ 217 w 352"/>
              <a:gd name="T109" fmla="*/ 199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2" h="388">
                <a:moveTo>
                  <a:pt x="126" y="349"/>
                </a:moveTo>
                <a:cubicBezTo>
                  <a:pt x="126" y="347"/>
                  <a:pt x="125" y="345"/>
                  <a:pt x="124" y="344"/>
                </a:cubicBezTo>
                <a:cubicBezTo>
                  <a:pt x="122" y="342"/>
                  <a:pt x="120" y="342"/>
                  <a:pt x="118" y="343"/>
                </a:cubicBezTo>
                <a:cubicBezTo>
                  <a:pt x="21" y="376"/>
                  <a:pt x="21" y="376"/>
                  <a:pt x="21" y="376"/>
                </a:cubicBezTo>
                <a:cubicBezTo>
                  <a:pt x="19" y="376"/>
                  <a:pt x="17" y="376"/>
                  <a:pt x="14" y="375"/>
                </a:cubicBezTo>
                <a:cubicBezTo>
                  <a:pt x="12" y="374"/>
                  <a:pt x="11" y="372"/>
                  <a:pt x="10" y="370"/>
                </a:cubicBezTo>
                <a:cubicBezTo>
                  <a:pt x="1" y="344"/>
                  <a:pt x="1" y="344"/>
                  <a:pt x="1" y="344"/>
                </a:cubicBezTo>
                <a:cubicBezTo>
                  <a:pt x="0" y="342"/>
                  <a:pt x="0" y="339"/>
                  <a:pt x="1" y="337"/>
                </a:cubicBezTo>
                <a:cubicBezTo>
                  <a:pt x="2" y="335"/>
                  <a:pt x="4" y="333"/>
                  <a:pt x="7" y="332"/>
                </a:cubicBezTo>
                <a:cubicBezTo>
                  <a:pt x="37" y="322"/>
                  <a:pt x="37" y="322"/>
                  <a:pt x="37" y="322"/>
                </a:cubicBezTo>
                <a:cubicBezTo>
                  <a:pt x="40" y="321"/>
                  <a:pt x="42" y="320"/>
                  <a:pt x="44" y="317"/>
                </a:cubicBezTo>
                <a:cubicBezTo>
                  <a:pt x="45" y="315"/>
                  <a:pt x="46" y="313"/>
                  <a:pt x="47" y="310"/>
                </a:cubicBezTo>
                <a:cubicBezTo>
                  <a:pt x="55" y="198"/>
                  <a:pt x="55" y="198"/>
                  <a:pt x="55" y="198"/>
                </a:cubicBezTo>
                <a:cubicBezTo>
                  <a:pt x="55" y="195"/>
                  <a:pt x="54" y="193"/>
                  <a:pt x="53" y="191"/>
                </a:cubicBezTo>
                <a:cubicBezTo>
                  <a:pt x="51" y="190"/>
                  <a:pt x="49" y="189"/>
                  <a:pt x="46" y="189"/>
                </a:cubicBezTo>
                <a:cubicBezTo>
                  <a:pt x="36" y="189"/>
                  <a:pt x="36" y="189"/>
                  <a:pt x="36" y="189"/>
                </a:cubicBezTo>
                <a:cubicBezTo>
                  <a:pt x="33" y="189"/>
                  <a:pt x="31" y="188"/>
                  <a:pt x="29" y="187"/>
                </a:cubicBezTo>
                <a:cubicBezTo>
                  <a:pt x="28" y="185"/>
                  <a:pt x="27" y="183"/>
                  <a:pt x="26" y="180"/>
                </a:cubicBezTo>
                <a:cubicBezTo>
                  <a:pt x="26" y="164"/>
                  <a:pt x="26" y="164"/>
                  <a:pt x="26" y="164"/>
                </a:cubicBezTo>
                <a:cubicBezTo>
                  <a:pt x="26" y="162"/>
                  <a:pt x="27" y="159"/>
                  <a:pt x="28" y="158"/>
                </a:cubicBezTo>
                <a:cubicBezTo>
                  <a:pt x="30" y="156"/>
                  <a:pt x="32" y="155"/>
                  <a:pt x="35" y="155"/>
                </a:cubicBezTo>
                <a:cubicBezTo>
                  <a:pt x="328" y="145"/>
                  <a:pt x="328" y="145"/>
                  <a:pt x="328" y="145"/>
                </a:cubicBezTo>
                <a:cubicBezTo>
                  <a:pt x="331" y="145"/>
                  <a:pt x="333" y="146"/>
                  <a:pt x="335" y="148"/>
                </a:cubicBezTo>
                <a:cubicBezTo>
                  <a:pt x="337" y="150"/>
                  <a:pt x="337" y="152"/>
                  <a:pt x="337" y="154"/>
                </a:cubicBezTo>
                <a:cubicBezTo>
                  <a:pt x="338" y="170"/>
                  <a:pt x="338" y="170"/>
                  <a:pt x="338" y="170"/>
                </a:cubicBezTo>
                <a:cubicBezTo>
                  <a:pt x="338" y="173"/>
                  <a:pt x="337" y="175"/>
                  <a:pt x="336" y="177"/>
                </a:cubicBezTo>
                <a:cubicBezTo>
                  <a:pt x="334" y="179"/>
                  <a:pt x="332" y="180"/>
                  <a:pt x="329" y="180"/>
                </a:cubicBezTo>
                <a:cubicBezTo>
                  <a:pt x="195" y="184"/>
                  <a:pt x="195" y="184"/>
                  <a:pt x="195" y="184"/>
                </a:cubicBezTo>
                <a:cubicBezTo>
                  <a:pt x="192" y="184"/>
                  <a:pt x="190" y="185"/>
                  <a:pt x="188" y="187"/>
                </a:cubicBezTo>
                <a:cubicBezTo>
                  <a:pt x="186" y="189"/>
                  <a:pt x="185" y="191"/>
                  <a:pt x="185" y="194"/>
                </a:cubicBezTo>
                <a:cubicBezTo>
                  <a:pt x="179" y="265"/>
                  <a:pt x="179" y="265"/>
                  <a:pt x="179" y="265"/>
                </a:cubicBezTo>
                <a:cubicBezTo>
                  <a:pt x="179" y="267"/>
                  <a:pt x="178" y="270"/>
                  <a:pt x="179" y="271"/>
                </a:cubicBezTo>
                <a:cubicBezTo>
                  <a:pt x="179" y="273"/>
                  <a:pt x="179" y="274"/>
                  <a:pt x="180" y="273"/>
                </a:cubicBezTo>
                <a:cubicBezTo>
                  <a:pt x="181" y="273"/>
                  <a:pt x="181" y="274"/>
                  <a:pt x="182" y="275"/>
                </a:cubicBezTo>
                <a:cubicBezTo>
                  <a:pt x="183" y="277"/>
                  <a:pt x="184" y="279"/>
                  <a:pt x="185" y="281"/>
                </a:cubicBezTo>
                <a:cubicBezTo>
                  <a:pt x="194" y="308"/>
                  <a:pt x="194" y="308"/>
                  <a:pt x="194" y="308"/>
                </a:cubicBezTo>
                <a:cubicBezTo>
                  <a:pt x="194" y="310"/>
                  <a:pt x="194" y="312"/>
                  <a:pt x="193" y="314"/>
                </a:cubicBezTo>
                <a:cubicBezTo>
                  <a:pt x="192" y="317"/>
                  <a:pt x="191" y="318"/>
                  <a:pt x="188" y="319"/>
                </a:cubicBezTo>
                <a:cubicBezTo>
                  <a:pt x="182" y="321"/>
                  <a:pt x="182" y="321"/>
                  <a:pt x="182" y="321"/>
                </a:cubicBezTo>
                <a:cubicBezTo>
                  <a:pt x="180" y="322"/>
                  <a:pt x="178" y="323"/>
                  <a:pt x="176" y="325"/>
                </a:cubicBezTo>
                <a:cubicBezTo>
                  <a:pt x="174" y="328"/>
                  <a:pt x="173" y="330"/>
                  <a:pt x="173" y="333"/>
                </a:cubicBezTo>
                <a:cubicBezTo>
                  <a:pt x="170" y="372"/>
                  <a:pt x="170" y="372"/>
                  <a:pt x="170" y="372"/>
                </a:cubicBezTo>
                <a:cubicBezTo>
                  <a:pt x="170" y="375"/>
                  <a:pt x="169" y="377"/>
                  <a:pt x="167" y="379"/>
                </a:cubicBezTo>
                <a:cubicBezTo>
                  <a:pt x="165" y="380"/>
                  <a:pt x="163" y="381"/>
                  <a:pt x="160" y="381"/>
                </a:cubicBezTo>
                <a:cubicBezTo>
                  <a:pt x="133" y="378"/>
                  <a:pt x="133" y="378"/>
                  <a:pt x="133" y="378"/>
                </a:cubicBezTo>
                <a:cubicBezTo>
                  <a:pt x="130" y="378"/>
                  <a:pt x="128" y="377"/>
                  <a:pt x="126" y="375"/>
                </a:cubicBezTo>
                <a:cubicBezTo>
                  <a:pt x="125" y="373"/>
                  <a:pt x="124" y="371"/>
                  <a:pt x="124" y="368"/>
                </a:cubicBezTo>
                <a:lnTo>
                  <a:pt x="126" y="349"/>
                </a:lnTo>
                <a:close/>
                <a:moveTo>
                  <a:pt x="318" y="114"/>
                </a:moveTo>
                <a:cubicBezTo>
                  <a:pt x="318" y="116"/>
                  <a:pt x="317" y="119"/>
                  <a:pt x="316" y="120"/>
                </a:cubicBezTo>
                <a:cubicBezTo>
                  <a:pt x="314" y="122"/>
                  <a:pt x="312" y="123"/>
                  <a:pt x="309" y="123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62" y="145"/>
                  <a:pt x="60" y="144"/>
                  <a:pt x="58" y="142"/>
                </a:cubicBezTo>
                <a:cubicBezTo>
                  <a:pt x="56" y="141"/>
                  <a:pt x="55" y="139"/>
                  <a:pt x="55" y="136"/>
                </a:cubicBezTo>
                <a:cubicBezTo>
                  <a:pt x="55" y="44"/>
                  <a:pt x="55" y="44"/>
                  <a:pt x="55" y="44"/>
                </a:cubicBezTo>
                <a:cubicBezTo>
                  <a:pt x="55" y="41"/>
                  <a:pt x="56" y="39"/>
                  <a:pt x="58" y="37"/>
                </a:cubicBezTo>
                <a:cubicBezTo>
                  <a:pt x="60" y="35"/>
                  <a:pt x="62" y="35"/>
                  <a:pt x="65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8" y="35"/>
                  <a:pt x="90" y="35"/>
                  <a:pt x="92" y="37"/>
                </a:cubicBezTo>
                <a:cubicBezTo>
                  <a:pt x="93" y="39"/>
                  <a:pt x="94" y="41"/>
                  <a:pt x="94" y="44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62"/>
                  <a:pt x="95" y="64"/>
                  <a:pt x="97" y="66"/>
                </a:cubicBezTo>
                <a:cubicBezTo>
                  <a:pt x="99" y="68"/>
                  <a:pt x="101" y="68"/>
                  <a:pt x="103" y="68"/>
                </a:cubicBezTo>
                <a:cubicBezTo>
                  <a:pt x="220" y="57"/>
                  <a:pt x="220" y="57"/>
                  <a:pt x="220" y="57"/>
                </a:cubicBezTo>
                <a:cubicBezTo>
                  <a:pt x="222" y="57"/>
                  <a:pt x="225" y="58"/>
                  <a:pt x="226" y="60"/>
                </a:cubicBezTo>
                <a:cubicBezTo>
                  <a:pt x="228" y="61"/>
                  <a:pt x="229" y="63"/>
                  <a:pt x="230" y="66"/>
                </a:cubicBezTo>
                <a:cubicBezTo>
                  <a:pt x="230" y="73"/>
                  <a:pt x="230" y="73"/>
                  <a:pt x="230" y="73"/>
                </a:cubicBezTo>
                <a:cubicBezTo>
                  <a:pt x="230" y="76"/>
                  <a:pt x="230" y="78"/>
                  <a:pt x="228" y="80"/>
                </a:cubicBezTo>
                <a:cubicBezTo>
                  <a:pt x="227" y="82"/>
                  <a:pt x="225" y="83"/>
                  <a:pt x="222" y="83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1" y="94"/>
                  <a:pt x="99" y="95"/>
                  <a:pt x="97" y="96"/>
                </a:cubicBezTo>
                <a:cubicBezTo>
                  <a:pt x="95" y="97"/>
                  <a:pt x="94" y="98"/>
                  <a:pt x="94" y="99"/>
                </a:cubicBezTo>
                <a:cubicBezTo>
                  <a:pt x="94" y="100"/>
                  <a:pt x="95" y="101"/>
                  <a:pt x="97" y="101"/>
                </a:cubicBezTo>
                <a:cubicBezTo>
                  <a:pt x="99" y="102"/>
                  <a:pt x="101" y="102"/>
                  <a:pt x="103" y="102"/>
                </a:cubicBezTo>
                <a:cubicBezTo>
                  <a:pt x="266" y="88"/>
                  <a:pt x="266" y="88"/>
                  <a:pt x="266" y="88"/>
                </a:cubicBezTo>
                <a:cubicBezTo>
                  <a:pt x="269" y="87"/>
                  <a:pt x="271" y="86"/>
                  <a:pt x="273" y="85"/>
                </a:cubicBezTo>
                <a:cubicBezTo>
                  <a:pt x="274" y="83"/>
                  <a:pt x="275" y="81"/>
                  <a:pt x="274" y="78"/>
                </a:cubicBezTo>
                <a:cubicBezTo>
                  <a:pt x="271" y="51"/>
                  <a:pt x="271" y="51"/>
                  <a:pt x="271" y="51"/>
                </a:cubicBezTo>
                <a:cubicBezTo>
                  <a:pt x="271" y="49"/>
                  <a:pt x="270" y="47"/>
                  <a:pt x="268" y="45"/>
                </a:cubicBezTo>
                <a:cubicBezTo>
                  <a:pt x="266" y="44"/>
                  <a:pt x="264" y="43"/>
                  <a:pt x="261" y="44"/>
                </a:cubicBezTo>
                <a:cubicBezTo>
                  <a:pt x="117" y="60"/>
                  <a:pt x="117" y="60"/>
                  <a:pt x="117" y="60"/>
                </a:cubicBezTo>
                <a:cubicBezTo>
                  <a:pt x="115" y="61"/>
                  <a:pt x="112" y="60"/>
                  <a:pt x="110" y="59"/>
                </a:cubicBezTo>
                <a:cubicBezTo>
                  <a:pt x="108" y="57"/>
                  <a:pt x="107" y="55"/>
                  <a:pt x="107" y="5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29"/>
                  <a:pt x="105" y="27"/>
                  <a:pt x="106" y="25"/>
                </a:cubicBezTo>
                <a:cubicBezTo>
                  <a:pt x="108" y="24"/>
                  <a:pt x="110" y="22"/>
                  <a:pt x="112" y="22"/>
                </a:cubicBezTo>
                <a:cubicBezTo>
                  <a:pt x="296" y="0"/>
                  <a:pt x="296" y="0"/>
                  <a:pt x="296" y="0"/>
                </a:cubicBezTo>
                <a:cubicBezTo>
                  <a:pt x="298" y="0"/>
                  <a:pt x="301" y="1"/>
                  <a:pt x="303" y="2"/>
                </a:cubicBezTo>
                <a:cubicBezTo>
                  <a:pt x="305" y="4"/>
                  <a:pt x="306" y="6"/>
                  <a:pt x="306" y="8"/>
                </a:cubicBezTo>
                <a:lnTo>
                  <a:pt x="318" y="114"/>
                </a:lnTo>
                <a:close/>
                <a:moveTo>
                  <a:pt x="94" y="294"/>
                </a:moveTo>
                <a:cubicBezTo>
                  <a:pt x="94" y="296"/>
                  <a:pt x="94" y="298"/>
                  <a:pt x="96" y="299"/>
                </a:cubicBezTo>
                <a:cubicBezTo>
                  <a:pt x="97" y="300"/>
                  <a:pt x="99" y="301"/>
                  <a:pt x="102" y="300"/>
                </a:cubicBezTo>
                <a:cubicBezTo>
                  <a:pt x="122" y="293"/>
                  <a:pt x="122" y="293"/>
                  <a:pt x="122" y="293"/>
                </a:cubicBezTo>
                <a:cubicBezTo>
                  <a:pt x="125" y="292"/>
                  <a:pt x="127" y="291"/>
                  <a:pt x="128" y="289"/>
                </a:cubicBezTo>
                <a:cubicBezTo>
                  <a:pt x="130" y="286"/>
                  <a:pt x="131" y="284"/>
                  <a:pt x="132" y="281"/>
                </a:cubicBezTo>
                <a:cubicBezTo>
                  <a:pt x="132" y="277"/>
                  <a:pt x="132" y="277"/>
                  <a:pt x="132" y="277"/>
                </a:cubicBezTo>
                <a:cubicBezTo>
                  <a:pt x="132" y="274"/>
                  <a:pt x="131" y="272"/>
                  <a:pt x="130" y="270"/>
                </a:cubicBezTo>
                <a:cubicBezTo>
                  <a:pt x="128" y="269"/>
                  <a:pt x="126" y="268"/>
                  <a:pt x="124" y="269"/>
                </a:cubicBezTo>
                <a:cubicBezTo>
                  <a:pt x="104" y="272"/>
                  <a:pt x="104" y="272"/>
                  <a:pt x="104" y="272"/>
                </a:cubicBezTo>
                <a:cubicBezTo>
                  <a:pt x="102" y="272"/>
                  <a:pt x="99" y="273"/>
                  <a:pt x="98" y="275"/>
                </a:cubicBezTo>
                <a:cubicBezTo>
                  <a:pt x="96" y="277"/>
                  <a:pt x="95" y="280"/>
                  <a:pt x="94" y="282"/>
                </a:cubicBezTo>
                <a:lnTo>
                  <a:pt x="94" y="294"/>
                </a:lnTo>
                <a:close/>
                <a:moveTo>
                  <a:pt x="107" y="237"/>
                </a:moveTo>
                <a:cubicBezTo>
                  <a:pt x="104" y="237"/>
                  <a:pt x="102" y="238"/>
                  <a:pt x="100" y="239"/>
                </a:cubicBezTo>
                <a:cubicBezTo>
                  <a:pt x="98" y="241"/>
                  <a:pt x="97" y="242"/>
                  <a:pt x="97" y="244"/>
                </a:cubicBezTo>
                <a:cubicBezTo>
                  <a:pt x="97" y="248"/>
                  <a:pt x="100" y="249"/>
                  <a:pt x="106" y="248"/>
                </a:cubicBezTo>
                <a:cubicBezTo>
                  <a:pt x="125" y="245"/>
                  <a:pt x="125" y="245"/>
                  <a:pt x="125" y="245"/>
                </a:cubicBezTo>
                <a:cubicBezTo>
                  <a:pt x="131" y="245"/>
                  <a:pt x="134" y="242"/>
                  <a:pt x="135" y="238"/>
                </a:cubicBezTo>
                <a:cubicBezTo>
                  <a:pt x="135" y="237"/>
                  <a:pt x="134" y="236"/>
                  <a:pt x="133" y="235"/>
                </a:cubicBezTo>
                <a:cubicBezTo>
                  <a:pt x="131" y="234"/>
                  <a:pt x="129" y="234"/>
                  <a:pt x="126" y="234"/>
                </a:cubicBezTo>
                <a:lnTo>
                  <a:pt x="107" y="237"/>
                </a:lnTo>
                <a:close/>
                <a:moveTo>
                  <a:pt x="100" y="206"/>
                </a:moveTo>
                <a:cubicBezTo>
                  <a:pt x="100" y="208"/>
                  <a:pt x="101" y="210"/>
                  <a:pt x="102" y="212"/>
                </a:cubicBezTo>
                <a:cubicBezTo>
                  <a:pt x="104" y="213"/>
                  <a:pt x="106" y="214"/>
                  <a:pt x="109" y="214"/>
                </a:cubicBezTo>
                <a:cubicBezTo>
                  <a:pt x="128" y="211"/>
                  <a:pt x="128" y="211"/>
                  <a:pt x="128" y="211"/>
                </a:cubicBezTo>
                <a:cubicBezTo>
                  <a:pt x="131" y="210"/>
                  <a:pt x="133" y="209"/>
                  <a:pt x="135" y="207"/>
                </a:cubicBezTo>
                <a:cubicBezTo>
                  <a:pt x="137" y="205"/>
                  <a:pt x="138" y="203"/>
                  <a:pt x="138" y="200"/>
                </a:cubicBezTo>
                <a:cubicBezTo>
                  <a:pt x="139" y="195"/>
                  <a:pt x="139" y="195"/>
                  <a:pt x="139" y="195"/>
                </a:cubicBezTo>
                <a:cubicBezTo>
                  <a:pt x="139" y="192"/>
                  <a:pt x="138" y="190"/>
                  <a:pt x="137" y="188"/>
                </a:cubicBezTo>
                <a:cubicBezTo>
                  <a:pt x="135" y="187"/>
                  <a:pt x="133" y="186"/>
                  <a:pt x="130" y="186"/>
                </a:cubicBezTo>
                <a:cubicBezTo>
                  <a:pt x="111" y="187"/>
                  <a:pt x="111" y="187"/>
                  <a:pt x="111" y="187"/>
                </a:cubicBezTo>
                <a:cubicBezTo>
                  <a:pt x="108" y="187"/>
                  <a:pt x="106" y="188"/>
                  <a:pt x="104" y="189"/>
                </a:cubicBezTo>
                <a:cubicBezTo>
                  <a:pt x="102" y="191"/>
                  <a:pt x="101" y="194"/>
                  <a:pt x="101" y="196"/>
                </a:cubicBezTo>
                <a:lnTo>
                  <a:pt x="100" y="206"/>
                </a:lnTo>
                <a:close/>
                <a:moveTo>
                  <a:pt x="345" y="199"/>
                </a:moveTo>
                <a:cubicBezTo>
                  <a:pt x="350" y="199"/>
                  <a:pt x="352" y="201"/>
                  <a:pt x="349" y="206"/>
                </a:cubicBezTo>
                <a:cubicBezTo>
                  <a:pt x="288" y="293"/>
                  <a:pt x="288" y="293"/>
                  <a:pt x="288" y="293"/>
                </a:cubicBezTo>
                <a:cubicBezTo>
                  <a:pt x="286" y="295"/>
                  <a:pt x="286" y="297"/>
                  <a:pt x="286" y="300"/>
                </a:cubicBezTo>
                <a:cubicBezTo>
                  <a:pt x="286" y="303"/>
                  <a:pt x="287" y="306"/>
                  <a:pt x="288" y="308"/>
                </a:cubicBezTo>
                <a:cubicBezTo>
                  <a:pt x="328" y="356"/>
                  <a:pt x="328" y="356"/>
                  <a:pt x="328" y="356"/>
                </a:cubicBezTo>
                <a:cubicBezTo>
                  <a:pt x="331" y="361"/>
                  <a:pt x="331" y="365"/>
                  <a:pt x="326" y="369"/>
                </a:cubicBezTo>
                <a:cubicBezTo>
                  <a:pt x="305" y="386"/>
                  <a:pt x="305" y="386"/>
                  <a:pt x="305" y="386"/>
                </a:cubicBezTo>
                <a:cubicBezTo>
                  <a:pt x="303" y="388"/>
                  <a:pt x="300" y="388"/>
                  <a:pt x="298" y="388"/>
                </a:cubicBezTo>
                <a:cubicBezTo>
                  <a:pt x="295" y="388"/>
                  <a:pt x="293" y="387"/>
                  <a:pt x="292" y="385"/>
                </a:cubicBezTo>
                <a:cubicBezTo>
                  <a:pt x="261" y="346"/>
                  <a:pt x="261" y="346"/>
                  <a:pt x="261" y="346"/>
                </a:cubicBezTo>
                <a:cubicBezTo>
                  <a:pt x="259" y="344"/>
                  <a:pt x="257" y="343"/>
                  <a:pt x="255" y="344"/>
                </a:cubicBezTo>
                <a:cubicBezTo>
                  <a:pt x="253" y="344"/>
                  <a:pt x="252" y="345"/>
                  <a:pt x="250" y="347"/>
                </a:cubicBezTo>
                <a:cubicBezTo>
                  <a:pt x="225" y="383"/>
                  <a:pt x="225" y="383"/>
                  <a:pt x="225" y="383"/>
                </a:cubicBezTo>
                <a:cubicBezTo>
                  <a:pt x="223" y="385"/>
                  <a:pt x="221" y="386"/>
                  <a:pt x="219" y="386"/>
                </a:cubicBezTo>
                <a:cubicBezTo>
                  <a:pt x="216" y="387"/>
                  <a:pt x="214" y="386"/>
                  <a:pt x="212" y="385"/>
                </a:cubicBezTo>
                <a:cubicBezTo>
                  <a:pt x="190" y="369"/>
                  <a:pt x="190" y="369"/>
                  <a:pt x="190" y="369"/>
                </a:cubicBezTo>
                <a:cubicBezTo>
                  <a:pt x="188" y="368"/>
                  <a:pt x="186" y="365"/>
                  <a:pt x="186" y="363"/>
                </a:cubicBezTo>
                <a:cubicBezTo>
                  <a:pt x="185" y="360"/>
                  <a:pt x="186" y="358"/>
                  <a:pt x="187" y="356"/>
                </a:cubicBezTo>
                <a:cubicBezTo>
                  <a:pt x="220" y="310"/>
                  <a:pt x="220" y="310"/>
                  <a:pt x="220" y="310"/>
                </a:cubicBezTo>
                <a:cubicBezTo>
                  <a:pt x="222" y="308"/>
                  <a:pt x="223" y="305"/>
                  <a:pt x="222" y="302"/>
                </a:cubicBezTo>
                <a:cubicBezTo>
                  <a:pt x="222" y="299"/>
                  <a:pt x="221" y="297"/>
                  <a:pt x="220" y="295"/>
                </a:cubicBezTo>
                <a:cubicBezTo>
                  <a:pt x="210" y="283"/>
                  <a:pt x="210" y="283"/>
                  <a:pt x="210" y="283"/>
                </a:cubicBezTo>
                <a:cubicBezTo>
                  <a:pt x="208" y="281"/>
                  <a:pt x="207" y="278"/>
                  <a:pt x="208" y="276"/>
                </a:cubicBezTo>
                <a:cubicBezTo>
                  <a:pt x="208" y="273"/>
                  <a:pt x="209" y="271"/>
                  <a:pt x="211" y="270"/>
                </a:cubicBezTo>
                <a:cubicBezTo>
                  <a:pt x="233" y="252"/>
                  <a:pt x="233" y="252"/>
                  <a:pt x="233" y="252"/>
                </a:cubicBezTo>
                <a:cubicBezTo>
                  <a:pt x="235" y="251"/>
                  <a:pt x="237" y="250"/>
                  <a:pt x="239" y="250"/>
                </a:cubicBezTo>
                <a:cubicBezTo>
                  <a:pt x="242" y="251"/>
                  <a:pt x="244" y="252"/>
                  <a:pt x="246" y="254"/>
                </a:cubicBezTo>
                <a:cubicBezTo>
                  <a:pt x="247" y="256"/>
                  <a:pt x="247" y="256"/>
                  <a:pt x="247" y="256"/>
                </a:cubicBezTo>
                <a:cubicBezTo>
                  <a:pt x="249" y="258"/>
                  <a:pt x="250" y="259"/>
                  <a:pt x="252" y="259"/>
                </a:cubicBezTo>
                <a:cubicBezTo>
                  <a:pt x="254" y="258"/>
                  <a:pt x="256" y="257"/>
                  <a:pt x="258" y="255"/>
                </a:cubicBezTo>
                <a:cubicBezTo>
                  <a:pt x="260" y="252"/>
                  <a:pt x="260" y="252"/>
                  <a:pt x="260" y="252"/>
                </a:cubicBezTo>
                <a:cubicBezTo>
                  <a:pt x="262" y="250"/>
                  <a:pt x="263" y="248"/>
                  <a:pt x="262" y="247"/>
                </a:cubicBezTo>
                <a:cubicBezTo>
                  <a:pt x="261" y="245"/>
                  <a:pt x="260" y="244"/>
                  <a:pt x="257" y="244"/>
                </a:cubicBezTo>
                <a:cubicBezTo>
                  <a:pt x="217" y="244"/>
                  <a:pt x="217" y="244"/>
                  <a:pt x="217" y="244"/>
                </a:cubicBezTo>
                <a:cubicBezTo>
                  <a:pt x="215" y="244"/>
                  <a:pt x="212" y="243"/>
                  <a:pt x="211" y="242"/>
                </a:cubicBezTo>
                <a:cubicBezTo>
                  <a:pt x="209" y="240"/>
                  <a:pt x="208" y="238"/>
                  <a:pt x="208" y="235"/>
                </a:cubicBezTo>
                <a:cubicBezTo>
                  <a:pt x="208" y="208"/>
                  <a:pt x="208" y="208"/>
                  <a:pt x="208" y="208"/>
                </a:cubicBezTo>
                <a:cubicBezTo>
                  <a:pt x="208" y="205"/>
                  <a:pt x="209" y="203"/>
                  <a:pt x="211" y="201"/>
                </a:cubicBezTo>
                <a:cubicBezTo>
                  <a:pt x="212" y="199"/>
                  <a:pt x="215" y="199"/>
                  <a:pt x="217" y="199"/>
                </a:cubicBezTo>
                <a:lnTo>
                  <a:pt x="345" y="199"/>
                </a:ln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Freeform 8"/>
          <p:cNvSpPr>
            <a:spLocks noEditPoints="1"/>
          </p:cNvSpPr>
          <p:nvPr/>
        </p:nvSpPr>
        <p:spPr bwMode="auto">
          <a:xfrm>
            <a:off x="5722954" y="1255437"/>
            <a:ext cx="700088" cy="674687"/>
          </a:xfrm>
          <a:custGeom>
            <a:avLst/>
            <a:gdLst>
              <a:gd name="T0" fmla="*/ 236 w 350"/>
              <a:gd name="T1" fmla="*/ 303 h 337"/>
              <a:gd name="T2" fmla="*/ 138 w 350"/>
              <a:gd name="T3" fmla="*/ 336 h 337"/>
              <a:gd name="T4" fmla="*/ 128 w 350"/>
              <a:gd name="T5" fmla="*/ 330 h 337"/>
              <a:gd name="T6" fmla="*/ 117 w 350"/>
              <a:gd name="T7" fmla="*/ 187 h 337"/>
              <a:gd name="T8" fmla="*/ 18 w 350"/>
              <a:gd name="T9" fmla="*/ 210 h 337"/>
              <a:gd name="T10" fmla="*/ 6 w 350"/>
              <a:gd name="T11" fmla="*/ 203 h 337"/>
              <a:gd name="T12" fmla="*/ 2 w 350"/>
              <a:gd name="T13" fmla="*/ 177 h 337"/>
              <a:gd name="T14" fmla="*/ 107 w 350"/>
              <a:gd name="T15" fmla="*/ 146 h 337"/>
              <a:gd name="T16" fmla="*/ 116 w 350"/>
              <a:gd name="T17" fmla="*/ 134 h 337"/>
              <a:gd name="T18" fmla="*/ 111 w 350"/>
              <a:gd name="T19" fmla="*/ 5 h 337"/>
              <a:gd name="T20" fmla="*/ 138 w 350"/>
              <a:gd name="T21" fmla="*/ 1 h 337"/>
              <a:gd name="T22" fmla="*/ 148 w 350"/>
              <a:gd name="T23" fmla="*/ 10 h 337"/>
              <a:gd name="T24" fmla="*/ 158 w 350"/>
              <a:gd name="T25" fmla="*/ 129 h 337"/>
              <a:gd name="T26" fmla="*/ 302 w 350"/>
              <a:gd name="T27" fmla="*/ 94 h 337"/>
              <a:gd name="T28" fmla="*/ 315 w 350"/>
              <a:gd name="T29" fmla="*/ 101 h 337"/>
              <a:gd name="T30" fmla="*/ 318 w 350"/>
              <a:gd name="T31" fmla="*/ 127 h 337"/>
              <a:gd name="T32" fmla="*/ 167 w 350"/>
              <a:gd name="T33" fmla="*/ 171 h 337"/>
              <a:gd name="T34" fmla="*/ 159 w 350"/>
              <a:gd name="T35" fmla="*/ 183 h 337"/>
              <a:gd name="T36" fmla="*/ 167 w 350"/>
              <a:gd name="T37" fmla="*/ 284 h 337"/>
              <a:gd name="T38" fmla="*/ 219 w 350"/>
              <a:gd name="T39" fmla="*/ 271 h 337"/>
              <a:gd name="T40" fmla="*/ 231 w 350"/>
              <a:gd name="T41" fmla="*/ 277 h 337"/>
              <a:gd name="T42" fmla="*/ 346 w 350"/>
              <a:gd name="T43" fmla="*/ 271 h 337"/>
              <a:gd name="T44" fmla="*/ 348 w 350"/>
              <a:gd name="T45" fmla="*/ 285 h 337"/>
              <a:gd name="T46" fmla="*/ 329 w 350"/>
              <a:gd name="T47" fmla="*/ 304 h 337"/>
              <a:gd name="T48" fmla="*/ 198 w 350"/>
              <a:gd name="T49" fmla="*/ 208 h 337"/>
              <a:gd name="T50" fmla="*/ 196 w 350"/>
              <a:gd name="T51" fmla="*/ 194 h 337"/>
              <a:gd name="T52" fmla="*/ 214 w 350"/>
              <a:gd name="T53" fmla="*/ 175 h 337"/>
              <a:gd name="T54" fmla="*/ 346 w 350"/>
              <a:gd name="T55" fmla="*/ 271 h 337"/>
              <a:gd name="T56" fmla="*/ 188 w 350"/>
              <a:gd name="T57" fmla="*/ 77 h 337"/>
              <a:gd name="T58" fmla="*/ 244 w 350"/>
              <a:gd name="T59" fmla="*/ 6 h 337"/>
              <a:gd name="T60" fmla="*/ 257 w 350"/>
              <a:gd name="T61" fmla="*/ 4 h 337"/>
              <a:gd name="T62" fmla="*/ 276 w 350"/>
              <a:gd name="T63" fmla="*/ 24 h 337"/>
              <a:gd name="T64" fmla="*/ 221 w 350"/>
              <a:gd name="T65" fmla="*/ 95 h 337"/>
              <a:gd name="T66" fmla="*/ 206 w 350"/>
              <a:gd name="T67" fmla="*/ 9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0" h="337">
                <a:moveTo>
                  <a:pt x="237" y="296"/>
                </a:moveTo>
                <a:cubicBezTo>
                  <a:pt x="238" y="299"/>
                  <a:pt x="238" y="301"/>
                  <a:pt x="236" y="303"/>
                </a:cubicBezTo>
                <a:cubicBezTo>
                  <a:pt x="235" y="306"/>
                  <a:pt x="233" y="307"/>
                  <a:pt x="230" y="308"/>
                </a:cubicBezTo>
                <a:cubicBezTo>
                  <a:pt x="138" y="336"/>
                  <a:pt x="138" y="336"/>
                  <a:pt x="138" y="336"/>
                </a:cubicBezTo>
                <a:cubicBezTo>
                  <a:pt x="135" y="337"/>
                  <a:pt x="133" y="337"/>
                  <a:pt x="131" y="336"/>
                </a:cubicBezTo>
                <a:cubicBezTo>
                  <a:pt x="129" y="334"/>
                  <a:pt x="128" y="332"/>
                  <a:pt x="128" y="330"/>
                </a:cubicBezTo>
                <a:cubicBezTo>
                  <a:pt x="120" y="193"/>
                  <a:pt x="120" y="193"/>
                  <a:pt x="120" y="193"/>
                </a:cubicBezTo>
                <a:cubicBezTo>
                  <a:pt x="119" y="190"/>
                  <a:pt x="119" y="188"/>
                  <a:pt x="117" y="187"/>
                </a:cubicBezTo>
                <a:cubicBezTo>
                  <a:pt x="115" y="185"/>
                  <a:pt x="113" y="185"/>
                  <a:pt x="110" y="185"/>
                </a:cubicBezTo>
                <a:cubicBezTo>
                  <a:pt x="18" y="210"/>
                  <a:pt x="18" y="210"/>
                  <a:pt x="18" y="210"/>
                </a:cubicBezTo>
                <a:cubicBezTo>
                  <a:pt x="15" y="211"/>
                  <a:pt x="13" y="211"/>
                  <a:pt x="11" y="209"/>
                </a:cubicBezTo>
                <a:cubicBezTo>
                  <a:pt x="8" y="208"/>
                  <a:pt x="7" y="206"/>
                  <a:pt x="6" y="203"/>
                </a:cubicBezTo>
                <a:cubicBezTo>
                  <a:pt x="1" y="185"/>
                  <a:pt x="1" y="185"/>
                  <a:pt x="1" y="185"/>
                </a:cubicBezTo>
                <a:cubicBezTo>
                  <a:pt x="0" y="182"/>
                  <a:pt x="0" y="179"/>
                  <a:pt x="2" y="177"/>
                </a:cubicBezTo>
                <a:cubicBezTo>
                  <a:pt x="3" y="175"/>
                  <a:pt x="5" y="173"/>
                  <a:pt x="8" y="173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10" y="145"/>
                  <a:pt x="112" y="144"/>
                  <a:pt x="114" y="142"/>
                </a:cubicBezTo>
                <a:cubicBezTo>
                  <a:pt x="116" y="139"/>
                  <a:pt x="116" y="137"/>
                  <a:pt x="116" y="134"/>
                </a:cubicBezTo>
                <a:cubicBezTo>
                  <a:pt x="109" y="12"/>
                  <a:pt x="109" y="12"/>
                  <a:pt x="109" y="12"/>
                </a:cubicBezTo>
                <a:cubicBezTo>
                  <a:pt x="109" y="9"/>
                  <a:pt x="110" y="7"/>
                  <a:pt x="111" y="5"/>
                </a:cubicBezTo>
                <a:cubicBezTo>
                  <a:pt x="113" y="3"/>
                  <a:pt x="115" y="2"/>
                  <a:pt x="118" y="2"/>
                </a:cubicBezTo>
                <a:cubicBezTo>
                  <a:pt x="138" y="1"/>
                  <a:pt x="138" y="1"/>
                  <a:pt x="138" y="1"/>
                </a:cubicBezTo>
                <a:cubicBezTo>
                  <a:pt x="140" y="0"/>
                  <a:pt x="143" y="1"/>
                  <a:pt x="145" y="3"/>
                </a:cubicBezTo>
                <a:cubicBezTo>
                  <a:pt x="146" y="5"/>
                  <a:pt x="148" y="7"/>
                  <a:pt x="148" y="10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4" y="126"/>
                  <a:pt x="156" y="128"/>
                  <a:pt x="158" y="129"/>
                </a:cubicBezTo>
                <a:cubicBezTo>
                  <a:pt x="160" y="131"/>
                  <a:pt x="162" y="131"/>
                  <a:pt x="165" y="130"/>
                </a:cubicBezTo>
                <a:cubicBezTo>
                  <a:pt x="302" y="94"/>
                  <a:pt x="302" y="94"/>
                  <a:pt x="302" y="94"/>
                </a:cubicBezTo>
                <a:cubicBezTo>
                  <a:pt x="305" y="93"/>
                  <a:pt x="308" y="93"/>
                  <a:pt x="310" y="94"/>
                </a:cubicBezTo>
                <a:cubicBezTo>
                  <a:pt x="312" y="96"/>
                  <a:pt x="314" y="98"/>
                  <a:pt x="315" y="101"/>
                </a:cubicBezTo>
                <a:cubicBezTo>
                  <a:pt x="319" y="119"/>
                  <a:pt x="319" y="119"/>
                  <a:pt x="319" y="119"/>
                </a:cubicBezTo>
                <a:cubicBezTo>
                  <a:pt x="320" y="122"/>
                  <a:pt x="320" y="125"/>
                  <a:pt x="318" y="127"/>
                </a:cubicBezTo>
                <a:cubicBezTo>
                  <a:pt x="317" y="129"/>
                  <a:pt x="315" y="131"/>
                  <a:pt x="313" y="132"/>
                </a:cubicBezTo>
                <a:cubicBezTo>
                  <a:pt x="167" y="171"/>
                  <a:pt x="167" y="171"/>
                  <a:pt x="167" y="171"/>
                </a:cubicBezTo>
                <a:cubicBezTo>
                  <a:pt x="165" y="171"/>
                  <a:pt x="163" y="173"/>
                  <a:pt x="161" y="175"/>
                </a:cubicBezTo>
                <a:cubicBezTo>
                  <a:pt x="159" y="177"/>
                  <a:pt x="159" y="180"/>
                  <a:pt x="159" y="183"/>
                </a:cubicBezTo>
                <a:cubicBezTo>
                  <a:pt x="164" y="278"/>
                  <a:pt x="164" y="278"/>
                  <a:pt x="164" y="278"/>
                </a:cubicBezTo>
                <a:cubicBezTo>
                  <a:pt x="164" y="281"/>
                  <a:pt x="165" y="283"/>
                  <a:pt x="167" y="284"/>
                </a:cubicBezTo>
                <a:cubicBezTo>
                  <a:pt x="169" y="285"/>
                  <a:pt x="172" y="285"/>
                  <a:pt x="174" y="285"/>
                </a:cubicBezTo>
                <a:cubicBezTo>
                  <a:pt x="219" y="271"/>
                  <a:pt x="219" y="271"/>
                  <a:pt x="219" y="271"/>
                </a:cubicBezTo>
                <a:cubicBezTo>
                  <a:pt x="222" y="271"/>
                  <a:pt x="224" y="271"/>
                  <a:pt x="227" y="272"/>
                </a:cubicBezTo>
                <a:cubicBezTo>
                  <a:pt x="229" y="273"/>
                  <a:pt x="231" y="275"/>
                  <a:pt x="231" y="277"/>
                </a:cubicBezTo>
                <a:lnTo>
                  <a:pt x="237" y="296"/>
                </a:lnTo>
                <a:close/>
                <a:moveTo>
                  <a:pt x="346" y="271"/>
                </a:moveTo>
                <a:cubicBezTo>
                  <a:pt x="348" y="273"/>
                  <a:pt x="349" y="275"/>
                  <a:pt x="349" y="277"/>
                </a:cubicBezTo>
                <a:cubicBezTo>
                  <a:pt x="350" y="280"/>
                  <a:pt x="349" y="282"/>
                  <a:pt x="348" y="285"/>
                </a:cubicBezTo>
                <a:cubicBezTo>
                  <a:pt x="336" y="301"/>
                  <a:pt x="336" y="301"/>
                  <a:pt x="336" y="301"/>
                </a:cubicBezTo>
                <a:cubicBezTo>
                  <a:pt x="334" y="303"/>
                  <a:pt x="332" y="304"/>
                  <a:pt x="329" y="304"/>
                </a:cubicBezTo>
                <a:cubicBezTo>
                  <a:pt x="327" y="305"/>
                  <a:pt x="324" y="304"/>
                  <a:pt x="322" y="303"/>
                </a:cubicBezTo>
                <a:cubicBezTo>
                  <a:pt x="198" y="208"/>
                  <a:pt x="198" y="208"/>
                  <a:pt x="198" y="208"/>
                </a:cubicBezTo>
                <a:cubicBezTo>
                  <a:pt x="195" y="207"/>
                  <a:pt x="194" y="205"/>
                  <a:pt x="194" y="202"/>
                </a:cubicBezTo>
                <a:cubicBezTo>
                  <a:pt x="193" y="199"/>
                  <a:pt x="194" y="197"/>
                  <a:pt x="196" y="194"/>
                </a:cubicBezTo>
                <a:cubicBezTo>
                  <a:pt x="207" y="179"/>
                  <a:pt x="207" y="179"/>
                  <a:pt x="207" y="179"/>
                </a:cubicBezTo>
                <a:cubicBezTo>
                  <a:pt x="209" y="177"/>
                  <a:pt x="211" y="176"/>
                  <a:pt x="214" y="175"/>
                </a:cubicBezTo>
                <a:cubicBezTo>
                  <a:pt x="216" y="175"/>
                  <a:pt x="219" y="175"/>
                  <a:pt x="221" y="177"/>
                </a:cubicBezTo>
                <a:lnTo>
                  <a:pt x="346" y="271"/>
                </a:lnTo>
                <a:close/>
                <a:moveTo>
                  <a:pt x="191" y="83"/>
                </a:moveTo>
                <a:cubicBezTo>
                  <a:pt x="189" y="81"/>
                  <a:pt x="188" y="79"/>
                  <a:pt x="188" y="77"/>
                </a:cubicBezTo>
                <a:cubicBezTo>
                  <a:pt x="188" y="74"/>
                  <a:pt x="188" y="72"/>
                  <a:pt x="190" y="69"/>
                </a:cubicBezTo>
                <a:cubicBezTo>
                  <a:pt x="244" y="6"/>
                  <a:pt x="244" y="6"/>
                  <a:pt x="244" y="6"/>
                </a:cubicBezTo>
                <a:cubicBezTo>
                  <a:pt x="245" y="3"/>
                  <a:pt x="247" y="2"/>
                  <a:pt x="250" y="2"/>
                </a:cubicBezTo>
                <a:cubicBezTo>
                  <a:pt x="253" y="2"/>
                  <a:pt x="255" y="2"/>
                  <a:pt x="257" y="4"/>
                </a:cubicBezTo>
                <a:cubicBezTo>
                  <a:pt x="272" y="17"/>
                  <a:pt x="272" y="17"/>
                  <a:pt x="272" y="17"/>
                </a:cubicBezTo>
                <a:cubicBezTo>
                  <a:pt x="275" y="19"/>
                  <a:pt x="276" y="21"/>
                  <a:pt x="276" y="24"/>
                </a:cubicBezTo>
                <a:cubicBezTo>
                  <a:pt x="276" y="27"/>
                  <a:pt x="276" y="29"/>
                  <a:pt x="274" y="31"/>
                </a:cubicBezTo>
                <a:cubicBezTo>
                  <a:pt x="221" y="95"/>
                  <a:pt x="221" y="95"/>
                  <a:pt x="221" y="95"/>
                </a:cubicBezTo>
                <a:cubicBezTo>
                  <a:pt x="219" y="97"/>
                  <a:pt x="217" y="98"/>
                  <a:pt x="214" y="99"/>
                </a:cubicBezTo>
                <a:cubicBezTo>
                  <a:pt x="211" y="99"/>
                  <a:pt x="208" y="98"/>
                  <a:pt x="206" y="96"/>
                </a:cubicBezTo>
                <a:lnTo>
                  <a:pt x="191" y="83"/>
                </a:ln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6498706" y="964129"/>
            <a:ext cx="898525" cy="747712"/>
          </a:xfrm>
          <a:custGeom>
            <a:avLst/>
            <a:gdLst>
              <a:gd name="T0" fmla="*/ 126 w 449"/>
              <a:gd name="T1" fmla="*/ 29 h 374"/>
              <a:gd name="T2" fmla="*/ 31 w 449"/>
              <a:gd name="T3" fmla="*/ 153 h 374"/>
              <a:gd name="T4" fmla="*/ 4 w 449"/>
              <a:gd name="T5" fmla="*/ 137 h 374"/>
              <a:gd name="T6" fmla="*/ 3 w 449"/>
              <a:gd name="T7" fmla="*/ 125 h 374"/>
              <a:gd name="T8" fmla="*/ 98 w 449"/>
              <a:gd name="T9" fmla="*/ 1 h 374"/>
              <a:gd name="T10" fmla="*/ 124 w 449"/>
              <a:gd name="T11" fmla="*/ 17 h 374"/>
              <a:gd name="T12" fmla="*/ 440 w 449"/>
              <a:gd name="T13" fmla="*/ 374 h 374"/>
              <a:gd name="T14" fmla="*/ 309 w 449"/>
              <a:gd name="T15" fmla="*/ 368 h 374"/>
              <a:gd name="T16" fmla="*/ 308 w 449"/>
              <a:gd name="T17" fmla="*/ 331 h 374"/>
              <a:gd name="T18" fmla="*/ 316 w 449"/>
              <a:gd name="T19" fmla="*/ 323 h 374"/>
              <a:gd name="T20" fmla="*/ 396 w 449"/>
              <a:gd name="T21" fmla="*/ 322 h 374"/>
              <a:gd name="T22" fmla="*/ 392 w 449"/>
              <a:gd name="T23" fmla="*/ 117 h 374"/>
              <a:gd name="T24" fmla="*/ 383 w 449"/>
              <a:gd name="T25" fmla="*/ 108 h 374"/>
              <a:gd name="T26" fmla="*/ 315 w 449"/>
              <a:gd name="T27" fmla="*/ 110 h 374"/>
              <a:gd name="T28" fmla="*/ 288 w 449"/>
              <a:gd name="T29" fmla="*/ 150 h 374"/>
              <a:gd name="T30" fmla="*/ 276 w 449"/>
              <a:gd name="T31" fmla="*/ 153 h 374"/>
              <a:gd name="T32" fmla="*/ 247 w 449"/>
              <a:gd name="T33" fmla="*/ 137 h 374"/>
              <a:gd name="T34" fmla="*/ 256 w 449"/>
              <a:gd name="T35" fmla="*/ 332 h 374"/>
              <a:gd name="T36" fmla="*/ 248 w 449"/>
              <a:gd name="T37" fmla="*/ 341 h 374"/>
              <a:gd name="T38" fmla="*/ 35 w 449"/>
              <a:gd name="T39" fmla="*/ 339 h 374"/>
              <a:gd name="T40" fmla="*/ 51 w 449"/>
              <a:gd name="T41" fmla="*/ 167 h 374"/>
              <a:gd name="T42" fmla="*/ 88 w 449"/>
              <a:gd name="T43" fmla="*/ 168 h 374"/>
              <a:gd name="T44" fmla="*/ 96 w 449"/>
              <a:gd name="T45" fmla="*/ 177 h 374"/>
              <a:gd name="T46" fmla="*/ 96 w 449"/>
              <a:gd name="T47" fmla="*/ 210 h 374"/>
              <a:gd name="T48" fmla="*/ 177 w 449"/>
              <a:gd name="T49" fmla="*/ 201 h 374"/>
              <a:gd name="T50" fmla="*/ 186 w 449"/>
              <a:gd name="T51" fmla="*/ 209 h 374"/>
              <a:gd name="T52" fmla="*/ 182 w 449"/>
              <a:gd name="T53" fmla="*/ 243 h 374"/>
              <a:gd name="T54" fmla="*/ 93 w 449"/>
              <a:gd name="T55" fmla="*/ 257 h 374"/>
              <a:gd name="T56" fmla="*/ 87 w 449"/>
              <a:gd name="T57" fmla="*/ 289 h 374"/>
              <a:gd name="T58" fmla="*/ 96 w 449"/>
              <a:gd name="T59" fmla="*/ 297 h 374"/>
              <a:gd name="T60" fmla="*/ 203 w 449"/>
              <a:gd name="T61" fmla="*/ 291 h 374"/>
              <a:gd name="T62" fmla="*/ 197 w 449"/>
              <a:gd name="T63" fmla="*/ 147 h 374"/>
              <a:gd name="T64" fmla="*/ 189 w 449"/>
              <a:gd name="T65" fmla="*/ 141 h 374"/>
              <a:gd name="T66" fmla="*/ 90 w 449"/>
              <a:gd name="T67" fmla="*/ 160 h 374"/>
              <a:gd name="T68" fmla="*/ 80 w 449"/>
              <a:gd name="T69" fmla="*/ 123 h 374"/>
              <a:gd name="T70" fmla="*/ 86 w 449"/>
              <a:gd name="T71" fmla="*/ 113 h 374"/>
              <a:gd name="T72" fmla="*/ 240 w 449"/>
              <a:gd name="T73" fmla="*/ 82 h 374"/>
              <a:gd name="T74" fmla="*/ 245 w 449"/>
              <a:gd name="T75" fmla="*/ 119 h 374"/>
              <a:gd name="T76" fmla="*/ 321 w 449"/>
              <a:gd name="T77" fmla="*/ 5 h 374"/>
              <a:gd name="T78" fmla="*/ 333 w 449"/>
              <a:gd name="T79" fmla="*/ 2 h 374"/>
              <a:gd name="T80" fmla="*/ 363 w 449"/>
              <a:gd name="T81" fmla="*/ 24 h 374"/>
              <a:gd name="T82" fmla="*/ 348 w 449"/>
              <a:gd name="T83" fmla="*/ 52 h 374"/>
              <a:gd name="T84" fmla="*/ 352 w 449"/>
              <a:gd name="T85" fmla="*/ 60 h 374"/>
              <a:gd name="T86" fmla="*/ 436 w 449"/>
              <a:gd name="T87" fmla="*/ 62 h 374"/>
              <a:gd name="T88" fmla="*/ 449 w 449"/>
              <a:gd name="T89" fmla="*/ 366 h 374"/>
              <a:gd name="T90" fmla="*/ 341 w 449"/>
              <a:gd name="T91" fmla="*/ 275 h 374"/>
              <a:gd name="T92" fmla="*/ 289 w 449"/>
              <a:gd name="T93" fmla="*/ 199 h 374"/>
              <a:gd name="T94" fmla="*/ 313 w 449"/>
              <a:gd name="T95" fmla="*/ 174 h 374"/>
              <a:gd name="T96" fmla="*/ 324 w 449"/>
              <a:gd name="T97" fmla="*/ 176 h 374"/>
              <a:gd name="T98" fmla="*/ 368 w 449"/>
              <a:gd name="T99" fmla="*/ 260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49" h="374">
                <a:moveTo>
                  <a:pt x="124" y="17"/>
                </a:moveTo>
                <a:cubicBezTo>
                  <a:pt x="128" y="21"/>
                  <a:pt x="129" y="25"/>
                  <a:pt x="126" y="29"/>
                </a:cubicBezTo>
                <a:cubicBezTo>
                  <a:pt x="37" y="150"/>
                  <a:pt x="37" y="150"/>
                  <a:pt x="37" y="150"/>
                </a:cubicBezTo>
                <a:cubicBezTo>
                  <a:pt x="35" y="152"/>
                  <a:pt x="33" y="153"/>
                  <a:pt x="31" y="153"/>
                </a:cubicBezTo>
                <a:cubicBezTo>
                  <a:pt x="29" y="154"/>
                  <a:pt x="27" y="153"/>
                  <a:pt x="25" y="152"/>
                </a:cubicBezTo>
                <a:cubicBezTo>
                  <a:pt x="4" y="137"/>
                  <a:pt x="4" y="137"/>
                  <a:pt x="4" y="137"/>
                </a:cubicBezTo>
                <a:cubicBezTo>
                  <a:pt x="3" y="135"/>
                  <a:pt x="1" y="133"/>
                  <a:pt x="1" y="131"/>
                </a:cubicBezTo>
                <a:cubicBezTo>
                  <a:pt x="0" y="129"/>
                  <a:pt x="1" y="127"/>
                  <a:pt x="3" y="125"/>
                </a:cubicBezTo>
                <a:cubicBezTo>
                  <a:pt x="92" y="4"/>
                  <a:pt x="92" y="4"/>
                  <a:pt x="92" y="4"/>
                </a:cubicBezTo>
                <a:cubicBezTo>
                  <a:pt x="93" y="2"/>
                  <a:pt x="95" y="1"/>
                  <a:pt x="98" y="1"/>
                </a:cubicBezTo>
                <a:cubicBezTo>
                  <a:pt x="100" y="0"/>
                  <a:pt x="102" y="1"/>
                  <a:pt x="104" y="3"/>
                </a:cubicBezTo>
                <a:lnTo>
                  <a:pt x="124" y="17"/>
                </a:lnTo>
                <a:close/>
                <a:moveTo>
                  <a:pt x="449" y="366"/>
                </a:moveTo>
                <a:cubicBezTo>
                  <a:pt x="449" y="372"/>
                  <a:pt x="446" y="374"/>
                  <a:pt x="440" y="374"/>
                </a:cubicBezTo>
                <a:cubicBezTo>
                  <a:pt x="315" y="371"/>
                  <a:pt x="315" y="371"/>
                  <a:pt x="315" y="371"/>
                </a:cubicBezTo>
                <a:cubicBezTo>
                  <a:pt x="313" y="371"/>
                  <a:pt x="311" y="370"/>
                  <a:pt x="309" y="368"/>
                </a:cubicBezTo>
                <a:cubicBezTo>
                  <a:pt x="307" y="367"/>
                  <a:pt x="307" y="365"/>
                  <a:pt x="307" y="362"/>
                </a:cubicBezTo>
                <a:cubicBezTo>
                  <a:pt x="308" y="331"/>
                  <a:pt x="308" y="331"/>
                  <a:pt x="308" y="331"/>
                </a:cubicBezTo>
                <a:cubicBezTo>
                  <a:pt x="308" y="328"/>
                  <a:pt x="308" y="326"/>
                  <a:pt x="310" y="325"/>
                </a:cubicBezTo>
                <a:cubicBezTo>
                  <a:pt x="312" y="323"/>
                  <a:pt x="314" y="323"/>
                  <a:pt x="316" y="323"/>
                </a:cubicBezTo>
                <a:cubicBezTo>
                  <a:pt x="390" y="325"/>
                  <a:pt x="390" y="325"/>
                  <a:pt x="390" y="325"/>
                </a:cubicBezTo>
                <a:cubicBezTo>
                  <a:pt x="393" y="325"/>
                  <a:pt x="395" y="324"/>
                  <a:pt x="396" y="322"/>
                </a:cubicBezTo>
                <a:cubicBezTo>
                  <a:pt x="398" y="321"/>
                  <a:pt x="399" y="319"/>
                  <a:pt x="398" y="317"/>
                </a:cubicBezTo>
                <a:cubicBezTo>
                  <a:pt x="392" y="117"/>
                  <a:pt x="392" y="117"/>
                  <a:pt x="392" y="117"/>
                </a:cubicBezTo>
                <a:cubicBezTo>
                  <a:pt x="392" y="114"/>
                  <a:pt x="391" y="112"/>
                  <a:pt x="389" y="111"/>
                </a:cubicBezTo>
                <a:cubicBezTo>
                  <a:pt x="388" y="109"/>
                  <a:pt x="386" y="108"/>
                  <a:pt x="383" y="108"/>
                </a:cubicBezTo>
                <a:cubicBezTo>
                  <a:pt x="322" y="108"/>
                  <a:pt x="322" y="108"/>
                  <a:pt x="322" y="108"/>
                </a:cubicBezTo>
                <a:cubicBezTo>
                  <a:pt x="320" y="108"/>
                  <a:pt x="317" y="109"/>
                  <a:pt x="315" y="110"/>
                </a:cubicBezTo>
                <a:cubicBezTo>
                  <a:pt x="312" y="112"/>
                  <a:pt x="310" y="113"/>
                  <a:pt x="309" y="115"/>
                </a:cubicBezTo>
                <a:cubicBezTo>
                  <a:pt x="288" y="150"/>
                  <a:pt x="288" y="150"/>
                  <a:pt x="288" y="150"/>
                </a:cubicBezTo>
                <a:cubicBezTo>
                  <a:pt x="286" y="152"/>
                  <a:pt x="285" y="153"/>
                  <a:pt x="282" y="154"/>
                </a:cubicBezTo>
                <a:cubicBezTo>
                  <a:pt x="280" y="154"/>
                  <a:pt x="278" y="154"/>
                  <a:pt x="276" y="153"/>
                </a:cubicBezTo>
                <a:cubicBezTo>
                  <a:pt x="252" y="138"/>
                  <a:pt x="252" y="138"/>
                  <a:pt x="252" y="138"/>
                </a:cubicBezTo>
                <a:cubicBezTo>
                  <a:pt x="250" y="137"/>
                  <a:pt x="249" y="136"/>
                  <a:pt x="247" y="137"/>
                </a:cubicBezTo>
                <a:cubicBezTo>
                  <a:pt x="246" y="138"/>
                  <a:pt x="245" y="139"/>
                  <a:pt x="246" y="142"/>
                </a:cubicBezTo>
                <a:cubicBezTo>
                  <a:pt x="256" y="332"/>
                  <a:pt x="256" y="332"/>
                  <a:pt x="256" y="332"/>
                </a:cubicBezTo>
                <a:cubicBezTo>
                  <a:pt x="256" y="334"/>
                  <a:pt x="256" y="337"/>
                  <a:pt x="254" y="338"/>
                </a:cubicBezTo>
                <a:cubicBezTo>
                  <a:pt x="253" y="340"/>
                  <a:pt x="250" y="341"/>
                  <a:pt x="248" y="341"/>
                </a:cubicBezTo>
                <a:cubicBezTo>
                  <a:pt x="43" y="347"/>
                  <a:pt x="43" y="347"/>
                  <a:pt x="43" y="347"/>
                </a:cubicBezTo>
                <a:cubicBezTo>
                  <a:pt x="38" y="347"/>
                  <a:pt x="35" y="344"/>
                  <a:pt x="35" y="339"/>
                </a:cubicBezTo>
                <a:cubicBezTo>
                  <a:pt x="48" y="174"/>
                  <a:pt x="48" y="174"/>
                  <a:pt x="48" y="174"/>
                </a:cubicBezTo>
                <a:cubicBezTo>
                  <a:pt x="48" y="171"/>
                  <a:pt x="49" y="169"/>
                  <a:pt x="51" y="167"/>
                </a:cubicBezTo>
                <a:cubicBezTo>
                  <a:pt x="53" y="166"/>
                  <a:pt x="55" y="165"/>
                  <a:pt x="57" y="165"/>
                </a:cubicBezTo>
                <a:cubicBezTo>
                  <a:pt x="88" y="168"/>
                  <a:pt x="88" y="168"/>
                  <a:pt x="88" y="168"/>
                </a:cubicBezTo>
                <a:cubicBezTo>
                  <a:pt x="91" y="168"/>
                  <a:pt x="93" y="169"/>
                  <a:pt x="94" y="171"/>
                </a:cubicBezTo>
                <a:cubicBezTo>
                  <a:pt x="96" y="173"/>
                  <a:pt x="96" y="175"/>
                  <a:pt x="96" y="177"/>
                </a:cubicBezTo>
                <a:cubicBezTo>
                  <a:pt x="94" y="203"/>
                  <a:pt x="94" y="203"/>
                  <a:pt x="94" y="203"/>
                </a:cubicBezTo>
                <a:cubicBezTo>
                  <a:pt x="94" y="206"/>
                  <a:pt x="94" y="208"/>
                  <a:pt x="96" y="210"/>
                </a:cubicBezTo>
                <a:cubicBezTo>
                  <a:pt x="97" y="211"/>
                  <a:pt x="99" y="211"/>
                  <a:pt x="102" y="211"/>
                </a:cubicBezTo>
                <a:cubicBezTo>
                  <a:pt x="177" y="201"/>
                  <a:pt x="177" y="201"/>
                  <a:pt x="177" y="201"/>
                </a:cubicBezTo>
                <a:cubicBezTo>
                  <a:pt x="179" y="201"/>
                  <a:pt x="181" y="201"/>
                  <a:pt x="183" y="203"/>
                </a:cubicBezTo>
                <a:cubicBezTo>
                  <a:pt x="184" y="204"/>
                  <a:pt x="186" y="206"/>
                  <a:pt x="186" y="209"/>
                </a:cubicBezTo>
                <a:cubicBezTo>
                  <a:pt x="189" y="233"/>
                  <a:pt x="189" y="233"/>
                  <a:pt x="189" y="233"/>
                </a:cubicBezTo>
                <a:cubicBezTo>
                  <a:pt x="190" y="239"/>
                  <a:pt x="188" y="242"/>
                  <a:pt x="182" y="243"/>
                </a:cubicBezTo>
                <a:cubicBezTo>
                  <a:pt x="99" y="254"/>
                  <a:pt x="99" y="254"/>
                  <a:pt x="99" y="254"/>
                </a:cubicBezTo>
                <a:cubicBezTo>
                  <a:pt x="96" y="254"/>
                  <a:pt x="94" y="256"/>
                  <a:pt x="93" y="257"/>
                </a:cubicBezTo>
                <a:cubicBezTo>
                  <a:pt x="91" y="259"/>
                  <a:pt x="90" y="261"/>
                  <a:pt x="89" y="264"/>
                </a:cubicBezTo>
                <a:cubicBezTo>
                  <a:pt x="87" y="289"/>
                  <a:pt x="87" y="289"/>
                  <a:pt x="87" y="289"/>
                </a:cubicBezTo>
                <a:cubicBezTo>
                  <a:pt x="87" y="291"/>
                  <a:pt x="88" y="293"/>
                  <a:pt x="90" y="295"/>
                </a:cubicBezTo>
                <a:cubicBezTo>
                  <a:pt x="91" y="296"/>
                  <a:pt x="93" y="297"/>
                  <a:pt x="96" y="297"/>
                </a:cubicBezTo>
                <a:cubicBezTo>
                  <a:pt x="197" y="294"/>
                  <a:pt x="197" y="294"/>
                  <a:pt x="197" y="294"/>
                </a:cubicBezTo>
                <a:cubicBezTo>
                  <a:pt x="199" y="294"/>
                  <a:pt x="201" y="293"/>
                  <a:pt x="203" y="291"/>
                </a:cubicBezTo>
                <a:cubicBezTo>
                  <a:pt x="204" y="289"/>
                  <a:pt x="205" y="287"/>
                  <a:pt x="205" y="285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97" y="145"/>
                  <a:pt x="197" y="143"/>
                  <a:pt x="195" y="142"/>
                </a:cubicBezTo>
                <a:cubicBezTo>
                  <a:pt x="193" y="140"/>
                  <a:pt x="191" y="140"/>
                  <a:pt x="189" y="141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4" y="161"/>
                  <a:pt x="92" y="161"/>
                  <a:pt x="90" y="160"/>
                </a:cubicBezTo>
                <a:cubicBezTo>
                  <a:pt x="88" y="158"/>
                  <a:pt x="87" y="157"/>
                  <a:pt x="86" y="154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79" y="121"/>
                  <a:pt x="79" y="119"/>
                  <a:pt x="81" y="117"/>
                </a:cubicBezTo>
                <a:cubicBezTo>
                  <a:pt x="82" y="115"/>
                  <a:pt x="84" y="114"/>
                  <a:pt x="86" y="113"/>
                </a:cubicBezTo>
                <a:cubicBezTo>
                  <a:pt x="234" y="81"/>
                  <a:pt x="234" y="81"/>
                  <a:pt x="234" y="81"/>
                </a:cubicBezTo>
                <a:cubicBezTo>
                  <a:pt x="236" y="81"/>
                  <a:pt x="238" y="81"/>
                  <a:pt x="240" y="82"/>
                </a:cubicBezTo>
                <a:cubicBezTo>
                  <a:pt x="242" y="84"/>
                  <a:pt x="243" y="86"/>
                  <a:pt x="243" y="88"/>
                </a:cubicBezTo>
                <a:cubicBezTo>
                  <a:pt x="245" y="119"/>
                  <a:pt x="245" y="119"/>
                  <a:pt x="245" y="119"/>
                </a:cubicBezTo>
                <a:cubicBezTo>
                  <a:pt x="245" y="125"/>
                  <a:pt x="246" y="125"/>
                  <a:pt x="249" y="120"/>
                </a:cubicBezTo>
                <a:cubicBezTo>
                  <a:pt x="321" y="5"/>
                  <a:pt x="321" y="5"/>
                  <a:pt x="321" y="5"/>
                </a:cubicBezTo>
                <a:cubicBezTo>
                  <a:pt x="323" y="3"/>
                  <a:pt x="324" y="1"/>
                  <a:pt x="327" y="1"/>
                </a:cubicBezTo>
                <a:cubicBezTo>
                  <a:pt x="329" y="0"/>
                  <a:pt x="331" y="0"/>
                  <a:pt x="333" y="2"/>
                </a:cubicBezTo>
                <a:cubicBezTo>
                  <a:pt x="359" y="18"/>
                  <a:pt x="359" y="18"/>
                  <a:pt x="359" y="18"/>
                </a:cubicBezTo>
                <a:cubicBezTo>
                  <a:pt x="361" y="20"/>
                  <a:pt x="363" y="21"/>
                  <a:pt x="363" y="24"/>
                </a:cubicBezTo>
                <a:cubicBezTo>
                  <a:pt x="364" y="26"/>
                  <a:pt x="364" y="28"/>
                  <a:pt x="362" y="30"/>
                </a:cubicBezTo>
                <a:cubicBezTo>
                  <a:pt x="348" y="52"/>
                  <a:pt x="348" y="52"/>
                  <a:pt x="348" y="52"/>
                </a:cubicBezTo>
                <a:cubicBezTo>
                  <a:pt x="347" y="54"/>
                  <a:pt x="347" y="56"/>
                  <a:pt x="347" y="58"/>
                </a:cubicBezTo>
                <a:cubicBezTo>
                  <a:pt x="348" y="59"/>
                  <a:pt x="350" y="60"/>
                  <a:pt x="352" y="60"/>
                </a:cubicBezTo>
                <a:cubicBezTo>
                  <a:pt x="430" y="60"/>
                  <a:pt x="430" y="60"/>
                  <a:pt x="430" y="60"/>
                </a:cubicBezTo>
                <a:cubicBezTo>
                  <a:pt x="432" y="60"/>
                  <a:pt x="434" y="61"/>
                  <a:pt x="436" y="62"/>
                </a:cubicBezTo>
                <a:cubicBezTo>
                  <a:pt x="438" y="64"/>
                  <a:pt x="438" y="66"/>
                  <a:pt x="438" y="69"/>
                </a:cubicBezTo>
                <a:lnTo>
                  <a:pt x="449" y="366"/>
                </a:lnTo>
                <a:close/>
                <a:moveTo>
                  <a:pt x="347" y="273"/>
                </a:moveTo>
                <a:cubicBezTo>
                  <a:pt x="345" y="275"/>
                  <a:pt x="343" y="275"/>
                  <a:pt x="341" y="275"/>
                </a:cubicBezTo>
                <a:cubicBezTo>
                  <a:pt x="338" y="274"/>
                  <a:pt x="336" y="273"/>
                  <a:pt x="335" y="271"/>
                </a:cubicBezTo>
                <a:cubicBezTo>
                  <a:pt x="289" y="199"/>
                  <a:pt x="289" y="199"/>
                  <a:pt x="289" y="199"/>
                </a:cubicBezTo>
                <a:cubicBezTo>
                  <a:pt x="286" y="194"/>
                  <a:pt x="287" y="190"/>
                  <a:pt x="291" y="187"/>
                </a:cubicBezTo>
                <a:cubicBezTo>
                  <a:pt x="313" y="174"/>
                  <a:pt x="313" y="174"/>
                  <a:pt x="313" y="174"/>
                </a:cubicBezTo>
                <a:cubicBezTo>
                  <a:pt x="314" y="172"/>
                  <a:pt x="316" y="172"/>
                  <a:pt x="319" y="172"/>
                </a:cubicBezTo>
                <a:cubicBezTo>
                  <a:pt x="321" y="173"/>
                  <a:pt x="323" y="174"/>
                  <a:pt x="324" y="176"/>
                </a:cubicBezTo>
                <a:cubicBezTo>
                  <a:pt x="370" y="248"/>
                  <a:pt x="370" y="248"/>
                  <a:pt x="370" y="248"/>
                </a:cubicBezTo>
                <a:cubicBezTo>
                  <a:pt x="374" y="253"/>
                  <a:pt x="373" y="257"/>
                  <a:pt x="368" y="260"/>
                </a:cubicBezTo>
                <a:lnTo>
                  <a:pt x="347" y="273"/>
                </a:ln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0"/>
          <p:cNvSpPr>
            <a:spLocks noEditPoints="1"/>
          </p:cNvSpPr>
          <p:nvPr/>
        </p:nvSpPr>
        <p:spPr bwMode="auto">
          <a:xfrm>
            <a:off x="7334266" y="839512"/>
            <a:ext cx="1355725" cy="1293812"/>
          </a:xfrm>
          <a:custGeom>
            <a:avLst/>
            <a:gdLst>
              <a:gd name="T0" fmla="*/ 289 w 677"/>
              <a:gd name="T1" fmla="*/ 616 h 647"/>
              <a:gd name="T2" fmla="*/ 0 w 677"/>
              <a:gd name="T3" fmla="*/ 609 h 647"/>
              <a:gd name="T4" fmla="*/ 18 w 677"/>
              <a:gd name="T5" fmla="*/ 583 h 647"/>
              <a:gd name="T6" fmla="*/ 47 w 677"/>
              <a:gd name="T7" fmla="*/ 562 h 647"/>
              <a:gd name="T8" fmla="*/ 101 w 677"/>
              <a:gd name="T9" fmla="*/ 302 h 647"/>
              <a:gd name="T10" fmla="*/ 146 w 677"/>
              <a:gd name="T11" fmla="*/ 328 h 647"/>
              <a:gd name="T12" fmla="*/ 133 w 677"/>
              <a:gd name="T13" fmla="*/ 578 h 647"/>
              <a:gd name="T14" fmla="*/ 175 w 677"/>
              <a:gd name="T15" fmla="*/ 556 h 647"/>
              <a:gd name="T16" fmla="*/ 196 w 677"/>
              <a:gd name="T17" fmla="*/ 244 h 647"/>
              <a:gd name="T18" fmla="*/ 111 w 677"/>
              <a:gd name="T19" fmla="*/ 233 h 647"/>
              <a:gd name="T20" fmla="*/ 110 w 677"/>
              <a:gd name="T21" fmla="*/ 214 h 647"/>
              <a:gd name="T22" fmla="*/ 131 w 677"/>
              <a:gd name="T23" fmla="*/ 5 h 647"/>
              <a:gd name="T24" fmla="*/ 166 w 677"/>
              <a:gd name="T25" fmla="*/ 0 h 647"/>
              <a:gd name="T26" fmla="*/ 299 w 677"/>
              <a:gd name="T27" fmla="*/ 17 h 647"/>
              <a:gd name="T28" fmla="*/ 335 w 677"/>
              <a:gd name="T29" fmla="*/ 22 h 647"/>
              <a:gd name="T30" fmla="*/ 333 w 677"/>
              <a:gd name="T31" fmla="*/ 228 h 647"/>
              <a:gd name="T32" fmla="*/ 297 w 677"/>
              <a:gd name="T33" fmla="*/ 245 h 647"/>
              <a:gd name="T34" fmla="*/ 282 w 677"/>
              <a:gd name="T35" fmla="*/ 264 h 647"/>
              <a:gd name="T36" fmla="*/ 282 w 677"/>
              <a:gd name="T37" fmla="*/ 415 h 647"/>
              <a:gd name="T38" fmla="*/ 314 w 677"/>
              <a:gd name="T39" fmla="*/ 431 h 647"/>
              <a:gd name="T40" fmla="*/ 277 w 677"/>
              <a:gd name="T41" fmla="*/ 449 h 647"/>
              <a:gd name="T42" fmla="*/ 243 w 677"/>
              <a:gd name="T43" fmla="*/ 553 h 647"/>
              <a:gd name="T44" fmla="*/ 285 w 677"/>
              <a:gd name="T45" fmla="*/ 571 h 647"/>
              <a:gd name="T46" fmla="*/ 307 w 677"/>
              <a:gd name="T47" fmla="*/ 596 h 647"/>
              <a:gd name="T48" fmla="*/ 270 w 677"/>
              <a:gd name="T49" fmla="*/ 180 h 647"/>
              <a:gd name="T50" fmla="*/ 264 w 677"/>
              <a:gd name="T51" fmla="*/ 47 h 647"/>
              <a:gd name="T52" fmla="*/ 189 w 677"/>
              <a:gd name="T53" fmla="*/ 58 h 647"/>
              <a:gd name="T54" fmla="*/ 199 w 677"/>
              <a:gd name="T55" fmla="*/ 200 h 647"/>
              <a:gd name="T56" fmla="*/ 676 w 677"/>
              <a:gd name="T57" fmla="*/ 400 h 647"/>
              <a:gd name="T58" fmla="*/ 648 w 677"/>
              <a:gd name="T59" fmla="*/ 434 h 647"/>
              <a:gd name="T60" fmla="*/ 495 w 677"/>
              <a:gd name="T61" fmla="*/ 319 h 647"/>
              <a:gd name="T62" fmla="*/ 345 w 677"/>
              <a:gd name="T63" fmla="*/ 436 h 647"/>
              <a:gd name="T64" fmla="*/ 323 w 677"/>
              <a:gd name="T65" fmla="*/ 411 h 647"/>
              <a:gd name="T66" fmla="*/ 452 w 677"/>
              <a:gd name="T67" fmla="*/ 283 h 647"/>
              <a:gd name="T68" fmla="*/ 408 w 677"/>
              <a:gd name="T69" fmla="*/ 241 h 647"/>
              <a:gd name="T70" fmla="*/ 378 w 677"/>
              <a:gd name="T71" fmla="*/ 240 h 647"/>
              <a:gd name="T72" fmla="*/ 348 w 677"/>
              <a:gd name="T73" fmla="*/ 199 h 647"/>
              <a:gd name="T74" fmla="*/ 476 w 677"/>
              <a:gd name="T75" fmla="*/ 26 h 647"/>
              <a:gd name="T76" fmla="*/ 506 w 677"/>
              <a:gd name="T77" fmla="*/ 68 h 647"/>
              <a:gd name="T78" fmla="*/ 509 w 677"/>
              <a:gd name="T79" fmla="*/ 98 h 647"/>
              <a:gd name="T80" fmla="*/ 670 w 677"/>
              <a:gd name="T81" fmla="*/ 133 h 647"/>
              <a:gd name="T82" fmla="*/ 669 w 677"/>
              <a:gd name="T83" fmla="*/ 158 h 647"/>
              <a:gd name="T84" fmla="*/ 547 w 677"/>
              <a:gd name="T85" fmla="*/ 274 h 647"/>
              <a:gd name="T86" fmla="*/ 613 w 677"/>
              <a:gd name="T87" fmla="*/ 432 h 647"/>
              <a:gd name="T88" fmla="*/ 591 w 677"/>
              <a:gd name="T89" fmla="*/ 630 h 647"/>
              <a:gd name="T90" fmla="*/ 573 w 677"/>
              <a:gd name="T91" fmla="*/ 645 h 647"/>
              <a:gd name="T92" fmla="*/ 558 w 677"/>
              <a:gd name="T93" fmla="*/ 644 h 647"/>
              <a:gd name="T94" fmla="*/ 404 w 677"/>
              <a:gd name="T95" fmla="*/ 636 h 647"/>
              <a:gd name="T96" fmla="*/ 378 w 677"/>
              <a:gd name="T97" fmla="*/ 614 h 647"/>
              <a:gd name="T98" fmla="*/ 403 w 677"/>
              <a:gd name="T99" fmla="*/ 417 h 647"/>
              <a:gd name="T100" fmla="*/ 445 w 677"/>
              <a:gd name="T101" fmla="*/ 418 h 647"/>
              <a:gd name="T102" fmla="*/ 570 w 677"/>
              <a:gd name="T103" fmla="*/ 425 h 647"/>
              <a:gd name="T104" fmla="*/ 585 w 677"/>
              <a:gd name="T105" fmla="*/ 426 h 647"/>
              <a:gd name="T106" fmla="*/ 605 w 677"/>
              <a:gd name="T107" fmla="*/ 431 h 647"/>
              <a:gd name="T108" fmla="*/ 605 w 677"/>
              <a:gd name="T109" fmla="*/ 149 h 647"/>
              <a:gd name="T110" fmla="*/ 473 w 677"/>
              <a:gd name="T111" fmla="*/ 133 h 647"/>
              <a:gd name="T112" fmla="*/ 442 w 677"/>
              <a:gd name="T113" fmla="*/ 185 h 647"/>
              <a:gd name="T114" fmla="*/ 503 w 677"/>
              <a:gd name="T115" fmla="*/ 236 h 647"/>
              <a:gd name="T116" fmla="*/ 558 w 677"/>
              <a:gd name="T117" fmla="*/ 479 h 647"/>
              <a:gd name="T118" fmla="*/ 459 w 677"/>
              <a:gd name="T119" fmla="*/ 453 h 647"/>
              <a:gd name="T120" fmla="*/ 435 w 677"/>
              <a:gd name="T121" fmla="*/ 584 h 647"/>
              <a:gd name="T122" fmla="*/ 509 w 677"/>
              <a:gd name="T123" fmla="*/ 609 h 647"/>
              <a:gd name="T124" fmla="*/ 558 w 677"/>
              <a:gd name="T125" fmla="*/ 479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7" h="647">
                <a:moveTo>
                  <a:pt x="307" y="596"/>
                </a:moveTo>
                <a:cubicBezTo>
                  <a:pt x="307" y="601"/>
                  <a:pt x="306" y="606"/>
                  <a:pt x="302" y="610"/>
                </a:cubicBezTo>
                <a:cubicBezTo>
                  <a:pt x="299" y="614"/>
                  <a:pt x="294" y="616"/>
                  <a:pt x="289" y="616"/>
                </a:cubicBezTo>
                <a:cubicBezTo>
                  <a:pt x="21" y="628"/>
                  <a:pt x="21" y="628"/>
                  <a:pt x="21" y="628"/>
                </a:cubicBezTo>
                <a:cubicBezTo>
                  <a:pt x="15" y="628"/>
                  <a:pt x="10" y="626"/>
                  <a:pt x="6" y="623"/>
                </a:cubicBezTo>
                <a:cubicBezTo>
                  <a:pt x="2" y="619"/>
                  <a:pt x="0" y="614"/>
                  <a:pt x="0" y="609"/>
                </a:cubicBezTo>
                <a:cubicBezTo>
                  <a:pt x="0" y="603"/>
                  <a:pt x="0" y="603"/>
                  <a:pt x="0" y="603"/>
                </a:cubicBezTo>
                <a:cubicBezTo>
                  <a:pt x="0" y="598"/>
                  <a:pt x="2" y="593"/>
                  <a:pt x="6" y="589"/>
                </a:cubicBezTo>
                <a:cubicBezTo>
                  <a:pt x="9" y="585"/>
                  <a:pt x="13" y="583"/>
                  <a:pt x="18" y="583"/>
                </a:cubicBezTo>
                <a:cubicBezTo>
                  <a:pt x="24" y="583"/>
                  <a:pt x="24" y="583"/>
                  <a:pt x="24" y="583"/>
                </a:cubicBezTo>
                <a:cubicBezTo>
                  <a:pt x="29" y="583"/>
                  <a:pt x="34" y="581"/>
                  <a:pt x="39" y="576"/>
                </a:cubicBezTo>
                <a:cubicBezTo>
                  <a:pt x="43" y="572"/>
                  <a:pt x="46" y="567"/>
                  <a:pt x="47" y="562"/>
                </a:cubicBezTo>
                <a:cubicBezTo>
                  <a:pt x="79" y="319"/>
                  <a:pt x="79" y="319"/>
                  <a:pt x="79" y="319"/>
                </a:cubicBezTo>
                <a:cubicBezTo>
                  <a:pt x="80" y="314"/>
                  <a:pt x="82" y="310"/>
                  <a:pt x="87" y="306"/>
                </a:cubicBezTo>
                <a:cubicBezTo>
                  <a:pt x="91" y="303"/>
                  <a:pt x="96" y="301"/>
                  <a:pt x="101" y="302"/>
                </a:cubicBezTo>
                <a:cubicBezTo>
                  <a:pt x="129" y="306"/>
                  <a:pt x="129" y="306"/>
                  <a:pt x="129" y="306"/>
                </a:cubicBezTo>
                <a:cubicBezTo>
                  <a:pt x="134" y="307"/>
                  <a:pt x="139" y="309"/>
                  <a:pt x="142" y="314"/>
                </a:cubicBezTo>
                <a:cubicBezTo>
                  <a:pt x="145" y="318"/>
                  <a:pt x="147" y="323"/>
                  <a:pt x="146" y="328"/>
                </a:cubicBezTo>
                <a:cubicBezTo>
                  <a:pt x="115" y="559"/>
                  <a:pt x="115" y="559"/>
                  <a:pt x="115" y="559"/>
                </a:cubicBezTo>
                <a:cubicBezTo>
                  <a:pt x="114" y="565"/>
                  <a:pt x="115" y="569"/>
                  <a:pt x="119" y="573"/>
                </a:cubicBezTo>
                <a:cubicBezTo>
                  <a:pt x="122" y="577"/>
                  <a:pt x="126" y="579"/>
                  <a:pt x="133" y="578"/>
                </a:cubicBezTo>
                <a:cubicBezTo>
                  <a:pt x="152" y="578"/>
                  <a:pt x="152" y="578"/>
                  <a:pt x="152" y="578"/>
                </a:cubicBezTo>
                <a:cubicBezTo>
                  <a:pt x="159" y="577"/>
                  <a:pt x="164" y="575"/>
                  <a:pt x="168" y="571"/>
                </a:cubicBezTo>
                <a:cubicBezTo>
                  <a:pt x="172" y="567"/>
                  <a:pt x="174" y="562"/>
                  <a:pt x="175" y="556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14" y="260"/>
                  <a:pt x="213" y="255"/>
                  <a:pt x="210" y="251"/>
                </a:cubicBezTo>
                <a:cubicBezTo>
                  <a:pt x="207" y="247"/>
                  <a:pt x="202" y="245"/>
                  <a:pt x="196" y="244"/>
                </a:cubicBezTo>
                <a:cubicBezTo>
                  <a:pt x="131" y="247"/>
                  <a:pt x="131" y="247"/>
                  <a:pt x="131" y="247"/>
                </a:cubicBezTo>
                <a:cubicBezTo>
                  <a:pt x="125" y="246"/>
                  <a:pt x="121" y="245"/>
                  <a:pt x="117" y="242"/>
                </a:cubicBezTo>
                <a:cubicBezTo>
                  <a:pt x="113" y="240"/>
                  <a:pt x="111" y="237"/>
                  <a:pt x="111" y="233"/>
                </a:cubicBezTo>
                <a:cubicBezTo>
                  <a:pt x="111" y="229"/>
                  <a:pt x="111" y="225"/>
                  <a:pt x="111" y="223"/>
                </a:cubicBezTo>
                <a:cubicBezTo>
                  <a:pt x="111" y="220"/>
                  <a:pt x="111" y="219"/>
                  <a:pt x="111" y="220"/>
                </a:cubicBezTo>
                <a:cubicBezTo>
                  <a:pt x="110" y="220"/>
                  <a:pt x="109" y="218"/>
                  <a:pt x="110" y="214"/>
                </a:cubicBezTo>
                <a:cubicBezTo>
                  <a:pt x="110" y="210"/>
                  <a:pt x="111" y="206"/>
                  <a:pt x="111" y="201"/>
                </a:cubicBezTo>
                <a:cubicBezTo>
                  <a:pt x="125" y="20"/>
                  <a:pt x="125" y="20"/>
                  <a:pt x="125" y="20"/>
                </a:cubicBezTo>
                <a:cubicBezTo>
                  <a:pt x="125" y="13"/>
                  <a:pt x="127" y="8"/>
                  <a:pt x="131" y="5"/>
                </a:cubicBezTo>
                <a:cubicBezTo>
                  <a:pt x="135" y="3"/>
                  <a:pt x="140" y="1"/>
                  <a:pt x="146" y="1"/>
                </a:cubicBezTo>
                <a:cubicBezTo>
                  <a:pt x="152" y="1"/>
                  <a:pt x="157" y="1"/>
                  <a:pt x="160" y="1"/>
                </a:cubicBezTo>
                <a:cubicBezTo>
                  <a:pt x="164" y="1"/>
                  <a:pt x="166" y="1"/>
                  <a:pt x="166" y="0"/>
                </a:cubicBezTo>
                <a:cubicBezTo>
                  <a:pt x="174" y="1"/>
                  <a:pt x="180" y="1"/>
                  <a:pt x="186" y="2"/>
                </a:cubicBezTo>
                <a:cubicBezTo>
                  <a:pt x="280" y="15"/>
                  <a:pt x="280" y="15"/>
                  <a:pt x="280" y="15"/>
                </a:cubicBezTo>
                <a:cubicBezTo>
                  <a:pt x="299" y="17"/>
                  <a:pt x="299" y="17"/>
                  <a:pt x="299" y="17"/>
                </a:cubicBezTo>
                <a:cubicBezTo>
                  <a:pt x="299" y="18"/>
                  <a:pt x="301" y="18"/>
                  <a:pt x="305" y="19"/>
                </a:cubicBezTo>
                <a:cubicBezTo>
                  <a:pt x="308" y="19"/>
                  <a:pt x="313" y="19"/>
                  <a:pt x="319" y="20"/>
                </a:cubicBezTo>
                <a:cubicBezTo>
                  <a:pt x="335" y="22"/>
                  <a:pt x="335" y="22"/>
                  <a:pt x="335" y="22"/>
                </a:cubicBezTo>
                <a:cubicBezTo>
                  <a:pt x="341" y="22"/>
                  <a:pt x="345" y="24"/>
                  <a:pt x="348" y="29"/>
                </a:cubicBezTo>
                <a:cubicBezTo>
                  <a:pt x="352" y="33"/>
                  <a:pt x="353" y="38"/>
                  <a:pt x="352" y="44"/>
                </a:cubicBezTo>
                <a:cubicBezTo>
                  <a:pt x="333" y="228"/>
                  <a:pt x="333" y="228"/>
                  <a:pt x="333" y="228"/>
                </a:cubicBezTo>
                <a:cubicBezTo>
                  <a:pt x="333" y="234"/>
                  <a:pt x="331" y="239"/>
                  <a:pt x="326" y="242"/>
                </a:cubicBezTo>
                <a:cubicBezTo>
                  <a:pt x="322" y="245"/>
                  <a:pt x="317" y="247"/>
                  <a:pt x="312" y="246"/>
                </a:cubicBezTo>
                <a:cubicBezTo>
                  <a:pt x="306" y="245"/>
                  <a:pt x="301" y="245"/>
                  <a:pt x="297" y="245"/>
                </a:cubicBezTo>
                <a:cubicBezTo>
                  <a:pt x="292" y="244"/>
                  <a:pt x="290" y="244"/>
                  <a:pt x="289" y="244"/>
                </a:cubicBezTo>
                <a:cubicBezTo>
                  <a:pt x="287" y="244"/>
                  <a:pt x="286" y="246"/>
                  <a:pt x="285" y="249"/>
                </a:cubicBezTo>
                <a:cubicBezTo>
                  <a:pt x="283" y="253"/>
                  <a:pt x="282" y="258"/>
                  <a:pt x="282" y="264"/>
                </a:cubicBezTo>
                <a:cubicBezTo>
                  <a:pt x="264" y="397"/>
                  <a:pt x="264" y="397"/>
                  <a:pt x="264" y="397"/>
                </a:cubicBezTo>
                <a:cubicBezTo>
                  <a:pt x="263" y="402"/>
                  <a:pt x="265" y="406"/>
                  <a:pt x="268" y="410"/>
                </a:cubicBezTo>
                <a:cubicBezTo>
                  <a:pt x="272" y="414"/>
                  <a:pt x="277" y="416"/>
                  <a:pt x="282" y="415"/>
                </a:cubicBezTo>
                <a:cubicBezTo>
                  <a:pt x="293" y="415"/>
                  <a:pt x="293" y="415"/>
                  <a:pt x="293" y="415"/>
                </a:cubicBezTo>
                <a:cubicBezTo>
                  <a:pt x="299" y="414"/>
                  <a:pt x="304" y="416"/>
                  <a:pt x="308" y="419"/>
                </a:cubicBezTo>
                <a:cubicBezTo>
                  <a:pt x="312" y="422"/>
                  <a:pt x="314" y="426"/>
                  <a:pt x="314" y="431"/>
                </a:cubicBezTo>
                <a:cubicBezTo>
                  <a:pt x="314" y="436"/>
                  <a:pt x="312" y="440"/>
                  <a:pt x="309" y="443"/>
                </a:cubicBezTo>
                <a:cubicBezTo>
                  <a:pt x="305" y="447"/>
                  <a:pt x="301" y="448"/>
                  <a:pt x="295" y="448"/>
                </a:cubicBezTo>
                <a:cubicBezTo>
                  <a:pt x="277" y="449"/>
                  <a:pt x="277" y="449"/>
                  <a:pt x="277" y="449"/>
                </a:cubicBezTo>
                <a:cubicBezTo>
                  <a:pt x="272" y="449"/>
                  <a:pt x="267" y="451"/>
                  <a:pt x="262" y="456"/>
                </a:cubicBezTo>
                <a:cubicBezTo>
                  <a:pt x="258" y="460"/>
                  <a:pt x="255" y="465"/>
                  <a:pt x="254" y="470"/>
                </a:cubicBezTo>
                <a:cubicBezTo>
                  <a:pt x="243" y="553"/>
                  <a:pt x="243" y="553"/>
                  <a:pt x="243" y="553"/>
                </a:cubicBezTo>
                <a:cubicBezTo>
                  <a:pt x="242" y="559"/>
                  <a:pt x="244" y="564"/>
                  <a:pt x="247" y="568"/>
                </a:cubicBezTo>
                <a:cubicBezTo>
                  <a:pt x="251" y="572"/>
                  <a:pt x="255" y="573"/>
                  <a:pt x="260" y="572"/>
                </a:cubicBezTo>
                <a:cubicBezTo>
                  <a:pt x="285" y="571"/>
                  <a:pt x="285" y="571"/>
                  <a:pt x="285" y="571"/>
                </a:cubicBezTo>
                <a:cubicBezTo>
                  <a:pt x="291" y="571"/>
                  <a:pt x="297" y="573"/>
                  <a:pt x="301" y="576"/>
                </a:cubicBezTo>
                <a:cubicBezTo>
                  <a:pt x="305" y="580"/>
                  <a:pt x="307" y="584"/>
                  <a:pt x="307" y="590"/>
                </a:cubicBezTo>
                <a:lnTo>
                  <a:pt x="307" y="596"/>
                </a:lnTo>
                <a:close/>
                <a:moveTo>
                  <a:pt x="248" y="200"/>
                </a:moveTo>
                <a:cubicBezTo>
                  <a:pt x="254" y="200"/>
                  <a:pt x="259" y="198"/>
                  <a:pt x="263" y="194"/>
                </a:cubicBezTo>
                <a:cubicBezTo>
                  <a:pt x="268" y="190"/>
                  <a:pt x="270" y="186"/>
                  <a:pt x="270" y="180"/>
                </a:cubicBezTo>
                <a:cubicBezTo>
                  <a:pt x="282" y="70"/>
                  <a:pt x="282" y="70"/>
                  <a:pt x="282" y="70"/>
                </a:cubicBezTo>
                <a:cubicBezTo>
                  <a:pt x="282" y="65"/>
                  <a:pt x="281" y="60"/>
                  <a:pt x="278" y="55"/>
                </a:cubicBezTo>
                <a:cubicBezTo>
                  <a:pt x="275" y="51"/>
                  <a:pt x="270" y="48"/>
                  <a:pt x="264" y="47"/>
                </a:cubicBezTo>
                <a:cubicBezTo>
                  <a:pt x="211" y="40"/>
                  <a:pt x="211" y="40"/>
                  <a:pt x="211" y="40"/>
                </a:cubicBezTo>
                <a:cubicBezTo>
                  <a:pt x="205" y="40"/>
                  <a:pt x="200" y="41"/>
                  <a:pt x="196" y="44"/>
                </a:cubicBezTo>
                <a:cubicBezTo>
                  <a:pt x="192" y="48"/>
                  <a:pt x="189" y="52"/>
                  <a:pt x="189" y="58"/>
                </a:cubicBezTo>
                <a:cubicBezTo>
                  <a:pt x="180" y="180"/>
                  <a:pt x="180" y="180"/>
                  <a:pt x="180" y="180"/>
                </a:cubicBezTo>
                <a:cubicBezTo>
                  <a:pt x="180" y="186"/>
                  <a:pt x="181" y="191"/>
                  <a:pt x="184" y="194"/>
                </a:cubicBezTo>
                <a:cubicBezTo>
                  <a:pt x="188" y="198"/>
                  <a:pt x="193" y="200"/>
                  <a:pt x="199" y="200"/>
                </a:cubicBezTo>
                <a:lnTo>
                  <a:pt x="248" y="200"/>
                </a:lnTo>
                <a:close/>
                <a:moveTo>
                  <a:pt x="669" y="387"/>
                </a:moveTo>
                <a:cubicBezTo>
                  <a:pt x="673" y="390"/>
                  <a:pt x="676" y="395"/>
                  <a:pt x="676" y="400"/>
                </a:cubicBezTo>
                <a:cubicBezTo>
                  <a:pt x="677" y="405"/>
                  <a:pt x="675" y="410"/>
                  <a:pt x="672" y="414"/>
                </a:cubicBezTo>
                <a:cubicBezTo>
                  <a:pt x="661" y="427"/>
                  <a:pt x="661" y="427"/>
                  <a:pt x="661" y="427"/>
                </a:cubicBezTo>
                <a:cubicBezTo>
                  <a:pt x="657" y="431"/>
                  <a:pt x="653" y="433"/>
                  <a:pt x="648" y="434"/>
                </a:cubicBezTo>
                <a:cubicBezTo>
                  <a:pt x="642" y="434"/>
                  <a:pt x="637" y="433"/>
                  <a:pt x="633" y="429"/>
                </a:cubicBezTo>
                <a:cubicBezTo>
                  <a:pt x="511" y="325"/>
                  <a:pt x="511" y="325"/>
                  <a:pt x="511" y="325"/>
                </a:cubicBezTo>
                <a:cubicBezTo>
                  <a:pt x="506" y="321"/>
                  <a:pt x="500" y="319"/>
                  <a:pt x="495" y="319"/>
                </a:cubicBezTo>
                <a:cubicBezTo>
                  <a:pt x="489" y="319"/>
                  <a:pt x="484" y="321"/>
                  <a:pt x="480" y="324"/>
                </a:cubicBezTo>
                <a:cubicBezTo>
                  <a:pt x="359" y="431"/>
                  <a:pt x="359" y="431"/>
                  <a:pt x="359" y="431"/>
                </a:cubicBezTo>
                <a:cubicBezTo>
                  <a:pt x="355" y="435"/>
                  <a:pt x="350" y="436"/>
                  <a:pt x="345" y="436"/>
                </a:cubicBezTo>
                <a:cubicBezTo>
                  <a:pt x="339" y="435"/>
                  <a:pt x="335" y="433"/>
                  <a:pt x="331" y="429"/>
                </a:cubicBezTo>
                <a:cubicBezTo>
                  <a:pt x="327" y="426"/>
                  <a:pt x="327" y="426"/>
                  <a:pt x="327" y="426"/>
                </a:cubicBezTo>
                <a:cubicBezTo>
                  <a:pt x="324" y="421"/>
                  <a:pt x="323" y="416"/>
                  <a:pt x="323" y="411"/>
                </a:cubicBezTo>
                <a:cubicBezTo>
                  <a:pt x="323" y="405"/>
                  <a:pt x="325" y="400"/>
                  <a:pt x="329" y="397"/>
                </a:cubicBezTo>
                <a:cubicBezTo>
                  <a:pt x="446" y="295"/>
                  <a:pt x="446" y="295"/>
                  <a:pt x="446" y="295"/>
                </a:cubicBezTo>
                <a:cubicBezTo>
                  <a:pt x="450" y="292"/>
                  <a:pt x="452" y="288"/>
                  <a:pt x="452" y="283"/>
                </a:cubicBezTo>
                <a:cubicBezTo>
                  <a:pt x="451" y="278"/>
                  <a:pt x="449" y="273"/>
                  <a:pt x="445" y="269"/>
                </a:cubicBezTo>
                <a:cubicBezTo>
                  <a:pt x="420" y="247"/>
                  <a:pt x="420" y="247"/>
                  <a:pt x="420" y="247"/>
                </a:cubicBezTo>
                <a:cubicBezTo>
                  <a:pt x="416" y="244"/>
                  <a:pt x="412" y="242"/>
                  <a:pt x="408" y="241"/>
                </a:cubicBezTo>
                <a:cubicBezTo>
                  <a:pt x="405" y="240"/>
                  <a:pt x="402" y="241"/>
                  <a:pt x="400" y="243"/>
                </a:cubicBezTo>
                <a:cubicBezTo>
                  <a:pt x="399" y="246"/>
                  <a:pt x="396" y="246"/>
                  <a:pt x="392" y="246"/>
                </a:cubicBezTo>
                <a:cubicBezTo>
                  <a:pt x="387" y="245"/>
                  <a:pt x="383" y="243"/>
                  <a:pt x="378" y="240"/>
                </a:cubicBezTo>
                <a:cubicBezTo>
                  <a:pt x="353" y="227"/>
                  <a:pt x="353" y="227"/>
                  <a:pt x="353" y="227"/>
                </a:cubicBezTo>
                <a:cubicBezTo>
                  <a:pt x="349" y="223"/>
                  <a:pt x="346" y="219"/>
                  <a:pt x="345" y="214"/>
                </a:cubicBezTo>
                <a:cubicBezTo>
                  <a:pt x="343" y="209"/>
                  <a:pt x="344" y="204"/>
                  <a:pt x="348" y="199"/>
                </a:cubicBezTo>
                <a:cubicBezTo>
                  <a:pt x="447" y="33"/>
                  <a:pt x="447" y="33"/>
                  <a:pt x="447" y="33"/>
                </a:cubicBezTo>
                <a:cubicBezTo>
                  <a:pt x="451" y="28"/>
                  <a:pt x="455" y="25"/>
                  <a:pt x="460" y="24"/>
                </a:cubicBezTo>
                <a:cubicBezTo>
                  <a:pt x="465" y="22"/>
                  <a:pt x="470" y="23"/>
                  <a:pt x="476" y="26"/>
                </a:cubicBezTo>
                <a:cubicBezTo>
                  <a:pt x="498" y="40"/>
                  <a:pt x="498" y="40"/>
                  <a:pt x="498" y="40"/>
                </a:cubicBezTo>
                <a:cubicBezTo>
                  <a:pt x="504" y="44"/>
                  <a:pt x="507" y="48"/>
                  <a:pt x="508" y="53"/>
                </a:cubicBezTo>
                <a:cubicBezTo>
                  <a:pt x="509" y="58"/>
                  <a:pt x="508" y="63"/>
                  <a:pt x="506" y="68"/>
                </a:cubicBezTo>
                <a:cubicBezTo>
                  <a:pt x="500" y="78"/>
                  <a:pt x="500" y="78"/>
                  <a:pt x="500" y="78"/>
                </a:cubicBezTo>
                <a:cubicBezTo>
                  <a:pt x="497" y="83"/>
                  <a:pt x="497" y="87"/>
                  <a:pt x="498" y="91"/>
                </a:cubicBezTo>
                <a:cubicBezTo>
                  <a:pt x="500" y="95"/>
                  <a:pt x="504" y="97"/>
                  <a:pt x="509" y="98"/>
                </a:cubicBezTo>
                <a:cubicBezTo>
                  <a:pt x="652" y="116"/>
                  <a:pt x="652" y="116"/>
                  <a:pt x="652" y="116"/>
                </a:cubicBezTo>
                <a:cubicBezTo>
                  <a:pt x="658" y="117"/>
                  <a:pt x="662" y="119"/>
                  <a:pt x="666" y="122"/>
                </a:cubicBezTo>
                <a:cubicBezTo>
                  <a:pt x="669" y="125"/>
                  <a:pt x="671" y="129"/>
                  <a:pt x="670" y="133"/>
                </a:cubicBezTo>
                <a:cubicBezTo>
                  <a:pt x="669" y="137"/>
                  <a:pt x="669" y="141"/>
                  <a:pt x="669" y="145"/>
                </a:cubicBezTo>
                <a:cubicBezTo>
                  <a:pt x="669" y="148"/>
                  <a:pt x="670" y="151"/>
                  <a:pt x="670" y="151"/>
                </a:cubicBezTo>
                <a:cubicBezTo>
                  <a:pt x="671" y="152"/>
                  <a:pt x="671" y="154"/>
                  <a:pt x="669" y="158"/>
                </a:cubicBezTo>
                <a:cubicBezTo>
                  <a:pt x="667" y="162"/>
                  <a:pt x="663" y="165"/>
                  <a:pt x="659" y="169"/>
                </a:cubicBezTo>
                <a:cubicBezTo>
                  <a:pt x="553" y="261"/>
                  <a:pt x="553" y="261"/>
                  <a:pt x="553" y="261"/>
                </a:cubicBezTo>
                <a:cubicBezTo>
                  <a:pt x="549" y="265"/>
                  <a:pt x="547" y="269"/>
                  <a:pt x="547" y="274"/>
                </a:cubicBezTo>
                <a:cubicBezTo>
                  <a:pt x="547" y="280"/>
                  <a:pt x="549" y="284"/>
                  <a:pt x="553" y="288"/>
                </a:cubicBezTo>
                <a:lnTo>
                  <a:pt x="669" y="387"/>
                </a:lnTo>
                <a:close/>
                <a:moveTo>
                  <a:pt x="613" y="432"/>
                </a:moveTo>
                <a:cubicBezTo>
                  <a:pt x="619" y="434"/>
                  <a:pt x="624" y="437"/>
                  <a:pt x="626" y="441"/>
                </a:cubicBezTo>
                <a:cubicBezTo>
                  <a:pt x="629" y="446"/>
                  <a:pt x="630" y="451"/>
                  <a:pt x="629" y="456"/>
                </a:cubicBezTo>
                <a:cubicBezTo>
                  <a:pt x="591" y="630"/>
                  <a:pt x="591" y="630"/>
                  <a:pt x="591" y="630"/>
                </a:cubicBezTo>
                <a:cubicBezTo>
                  <a:pt x="589" y="636"/>
                  <a:pt x="587" y="640"/>
                  <a:pt x="585" y="643"/>
                </a:cubicBezTo>
                <a:cubicBezTo>
                  <a:pt x="583" y="646"/>
                  <a:pt x="581" y="647"/>
                  <a:pt x="578" y="646"/>
                </a:cubicBezTo>
                <a:cubicBezTo>
                  <a:pt x="573" y="645"/>
                  <a:pt x="573" y="645"/>
                  <a:pt x="573" y="645"/>
                </a:cubicBezTo>
                <a:cubicBezTo>
                  <a:pt x="572" y="645"/>
                  <a:pt x="571" y="645"/>
                  <a:pt x="570" y="645"/>
                </a:cubicBezTo>
                <a:cubicBezTo>
                  <a:pt x="568" y="645"/>
                  <a:pt x="566" y="645"/>
                  <a:pt x="564" y="644"/>
                </a:cubicBezTo>
                <a:cubicBezTo>
                  <a:pt x="562" y="645"/>
                  <a:pt x="560" y="645"/>
                  <a:pt x="558" y="644"/>
                </a:cubicBezTo>
                <a:cubicBezTo>
                  <a:pt x="556" y="644"/>
                  <a:pt x="553" y="644"/>
                  <a:pt x="550" y="643"/>
                </a:cubicBezTo>
                <a:cubicBezTo>
                  <a:pt x="422" y="637"/>
                  <a:pt x="422" y="637"/>
                  <a:pt x="422" y="637"/>
                </a:cubicBezTo>
                <a:cubicBezTo>
                  <a:pt x="417" y="637"/>
                  <a:pt x="411" y="637"/>
                  <a:pt x="404" y="636"/>
                </a:cubicBezTo>
                <a:cubicBezTo>
                  <a:pt x="398" y="636"/>
                  <a:pt x="393" y="635"/>
                  <a:pt x="389" y="636"/>
                </a:cubicBezTo>
                <a:cubicBezTo>
                  <a:pt x="386" y="635"/>
                  <a:pt x="384" y="633"/>
                  <a:pt x="381" y="629"/>
                </a:cubicBezTo>
                <a:cubicBezTo>
                  <a:pt x="378" y="626"/>
                  <a:pt x="377" y="620"/>
                  <a:pt x="378" y="614"/>
                </a:cubicBezTo>
                <a:cubicBezTo>
                  <a:pt x="382" y="436"/>
                  <a:pt x="382" y="436"/>
                  <a:pt x="382" y="436"/>
                </a:cubicBezTo>
                <a:cubicBezTo>
                  <a:pt x="382" y="430"/>
                  <a:pt x="384" y="426"/>
                  <a:pt x="389" y="422"/>
                </a:cubicBezTo>
                <a:cubicBezTo>
                  <a:pt x="393" y="418"/>
                  <a:pt x="398" y="417"/>
                  <a:pt x="403" y="417"/>
                </a:cubicBezTo>
                <a:cubicBezTo>
                  <a:pt x="420" y="417"/>
                  <a:pt x="420" y="417"/>
                  <a:pt x="420" y="417"/>
                </a:cubicBezTo>
                <a:cubicBezTo>
                  <a:pt x="426" y="417"/>
                  <a:pt x="432" y="417"/>
                  <a:pt x="440" y="417"/>
                </a:cubicBezTo>
                <a:cubicBezTo>
                  <a:pt x="440" y="418"/>
                  <a:pt x="442" y="418"/>
                  <a:pt x="445" y="418"/>
                </a:cubicBezTo>
                <a:cubicBezTo>
                  <a:pt x="449" y="419"/>
                  <a:pt x="454" y="419"/>
                  <a:pt x="460" y="419"/>
                </a:cubicBezTo>
                <a:cubicBezTo>
                  <a:pt x="550" y="424"/>
                  <a:pt x="550" y="424"/>
                  <a:pt x="550" y="424"/>
                </a:cubicBezTo>
                <a:cubicBezTo>
                  <a:pt x="556" y="424"/>
                  <a:pt x="563" y="424"/>
                  <a:pt x="570" y="425"/>
                </a:cubicBezTo>
                <a:cubicBezTo>
                  <a:pt x="571" y="423"/>
                  <a:pt x="573" y="423"/>
                  <a:pt x="578" y="425"/>
                </a:cubicBezTo>
                <a:cubicBezTo>
                  <a:pt x="579" y="425"/>
                  <a:pt x="580" y="425"/>
                  <a:pt x="582" y="426"/>
                </a:cubicBezTo>
                <a:cubicBezTo>
                  <a:pt x="584" y="426"/>
                  <a:pt x="585" y="426"/>
                  <a:pt x="585" y="426"/>
                </a:cubicBezTo>
                <a:cubicBezTo>
                  <a:pt x="586" y="426"/>
                  <a:pt x="586" y="426"/>
                  <a:pt x="586" y="427"/>
                </a:cubicBezTo>
                <a:cubicBezTo>
                  <a:pt x="588" y="427"/>
                  <a:pt x="590" y="427"/>
                  <a:pt x="592" y="427"/>
                </a:cubicBezTo>
                <a:cubicBezTo>
                  <a:pt x="596" y="428"/>
                  <a:pt x="600" y="430"/>
                  <a:pt x="605" y="431"/>
                </a:cubicBezTo>
                <a:lnTo>
                  <a:pt x="613" y="432"/>
                </a:lnTo>
                <a:close/>
                <a:moveTo>
                  <a:pt x="601" y="158"/>
                </a:moveTo>
                <a:cubicBezTo>
                  <a:pt x="605" y="155"/>
                  <a:pt x="606" y="151"/>
                  <a:pt x="605" y="149"/>
                </a:cubicBezTo>
                <a:cubicBezTo>
                  <a:pt x="604" y="146"/>
                  <a:pt x="601" y="144"/>
                  <a:pt x="595" y="143"/>
                </a:cubicBezTo>
                <a:cubicBezTo>
                  <a:pt x="490" y="129"/>
                  <a:pt x="490" y="129"/>
                  <a:pt x="490" y="129"/>
                </a:cubicBezTo>
                <a:cubicBezTo>
                  <a:pt x="485" y="128"/>
                  <a:pt x="479" y="130"/>
                  <a:pt x="473" y="133"/>
                </a:cubicBezTo>
                <a:cubicBezTo>
                  <a:pt x="467" y="136"/>
                  <a:pt x="463" y="139"/>
                  <a:pt x="460" y="143"/>
                </a:cubicBezTo>
                <a:cubicBezTo>
                  <a:pt x="445" y="169"/>
                  <a:pt x="445" y="169"/>
                  <a:pt x="445" y="169"/>
                </a:cubicBezTo>
                <a:cubicBezTo>
                  <a:pt x="442" y="174"/>
                  <a:pt x="441" y="179"/>
                  <a:pt x="442" y="185"/>
                </a:cubicBezTo>
                <a:cubicBezTo>
                  <a:pt x="443" y="191"/>
                  <a:pt x="446" y="195"/>
                  <a:pt x="451" y="199"/>
                </a:cubicBezTo>
                <a:cubicBezTo>
                  <a:pt x="488" y="232"/>
                  <a:pt x="488" y="232"/>
                  <a:pt x="488" y="232"/>
                </a:cubicBezTo>
                <a:cubicBezTo>
                  <a:pt x="493" y="235"/>
                  <a:pt x="498" y="236"/>
                  <a:pt x="503" y="236"/>
                </a:cubicBezTo>
                <a:cubicBezTo>
                  <a:pt x="509" y="236"/>
                  <a:pt x="514" y="234"/>
                  <a:pt x="519" y="231"/>
                </a:cubicBezTo>
                <a:lnTo>
                  <a:pt x="601" y="158"/>
                </a:lnTo>
                <a:close/>
                <a:moveTo>
                  <a:pt x="558" y="479"/>
                </a:moveTo>
                <a:cubicBezTo>
                  <a:pt x="559" y="473"/>
                  <a:pt x="558" y="468"/>
                  <a:pt x="556" y="464"/>
                </a:cubicBezTo>
                <a:cubicBezTo>
                  <a:pt x="553" y="460"/>
                  <a:pt x="549" y="458"/>
                  <a:pt x="543" y="457"/>
                </a:cubicBezTo>
                <a:cubicBezTo>
                  <a:pt x="459" y="453"/>
                  <a:pt x="459" y="453"/>
                  <a:pt x="459" y="453"/>
                </a:cubicBezTo>
                <a:cubicBezTo>
                  <a:pt x="454" y="453"/>
                  <a:pt x="449" y="454"/>
                  <a:pt x="445" y="458"/>
                </a:cubicBezTo>
                <a:cubicBezTo>
                  <a:pt x="440" y="462"/>
                  <a:pt x="438" y="466"/>
                  <a:pt x="438" y="472"/>
                </a:cubicBezTo>
                <a:cubicBezTo>
                  <a:pt x="435" y="584"/>
                  <a:pt x="435" y="584"/>
                  <a:pt x="435" y="584"/>
                </a:cubicBezTo>
                <a:cubicBezTo>
                  <a:pt x="435" y="589"/>
                  <a:pt x="437" y="594"/>
                  <a:pt x="441" y="598"/>
                </a:cubicBezTo>
                <a:cubicBezTo>
                  <a:pt x="445" y="603"/>
                  <a:pt x="449" y="605"/>
                  <a:pt x="454" y="605"/>
                </a:cubicBezTo>
                <a:cubicBezTo>
                  <a:pt x="509" y="609"/>
                  <a:pt x="509" y="609"/>
                  <a:pt x="509" y="609"/>
                </a:cubicBezTo>
                <a:cubicBezTo>
                  <a:pt x="515" y="609"/>
                  <a:pt x="521" y="607"/>
                  <a:pt x="525" y="603"/>
                </a:cubicBezTo>
                <a:cubicBezTo>
                  <a:pt x="529" y="600"/>
                  <a:pt x="532" y="595"/>
                  <a:pt x="534" y="590"/>
                </a:cubicBezTo>
                <a:lnTo>
                  <a:pt x="558" y="479"/>
                </a:ln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13"/>
          <p:cNvSpPr>
            <a:spLocks noEditPoints="1"/>
          </p:cNvSpPr>
          <p:nvPr/>
        </p:nvSpPr>
        <p:spPr bwMode="auto">
          <a:xfrm>
            <a:off x="5059265" y="2110968"/>
            <a:ext cx="1284288" cy="1071562"/>
          </a:xfrm>
          <a:custGeom>
            <a:avLst/>
            <a:gdLst>
              <a:gd name="T0" fmla="*/ 180 w 641"/>
              <a:gd name="T1" fmla="*/ 42 h 536"/>
              <a:gd name="T2" fmla="*/ 44 w 641"/>
              <a:gd name="T3" fmla="*/ 220 h 536"/>
              <a:gd name="T4" fmla="*/ 6 w 641"/>
              <a:gd name="T5" fmla="*/ 196 h 536"/>
              <a:gd name="T6" fmla="*/ 4 w 641"/>
              <a:gd name="T7" fmla="*/ 179 h 536"/>
              <a:gd name="T8" fmla="*/ 139 w 641"/>
              <a:gd name="T9" fmla="*/ 1 h 536"/>
              <a:gd name="T10" fmla="*/ 177 w 641"/>
              <a:gd name="T11" fmla="*/ 25 h 536"/>
              <a:gd name="T12" fmla="*/ 630 w 641"/>
              <a:gd name="T13" fmla="*/ 536 h 536"/>
              <a:gd name="T14" fmla="*/ 442 w 641"/>
              <a:gd name="T15" fmla="*/ 527 h 536"/>
              <a:gd name="T16" fmla="*/ 440 w 641"/>
              <a:gd name="T17" fmla="*/ 473 h 536"/>
              <a:gd name="T18" fmla="*/ 452 w 641"/>
              <a:gd name="T19" fmla="*/ 462 h 536"/>
              <a:gd name="T20" fmla="*/ 567 w 641"/>
              <a:gd name="T21" fmla="*/ 461 h 536"/>
              <a:gd name="T22" fmla="*/ 560 w 641"/>
              <a:gd name="T23" fmla="*/ 167 h 536"/>
              <a:gd name="T24" fmla="*/ 548 w 641"/>
              <a:gd name="T25" fmla="*/ 155 h 536"/>
              <a:gd name="T26" fmla="*/ 450 w 641"/>
              <a:gd name="T27" fmla="*/ 158 h 536"/>
              <a:gd name="T28" fmla="*/ 411 w 641"/>
              <a:gd name="T29" fmla="*/ 214 h 536"/>
              <a:gd name="T30" fmla="*/ 395 w 641"/>
              <a:gd name="T31" fmla="*/ 219 h 536"/>
              <a:gd name="T32" fmla="*/ 353 w 641"/>
              <a:gd name="T33" fmla="*/ 196 h 536"/>
              <a:gd name="T34" fmla="*/ 366 w 641"/>
              <a:gd name="T35" fmla="*/ 475 h 536"/>
              <a:gd name="T36" fmla="*/ 354 w 641"/>
              <a:gd name="T37" fmla="*/ 488 h 536"/>
              <a:gd name="T38" fmla="*/ 50 w 641"/>
              <a:gd name="T39" fmla="*/ 485 h 536"/>
              <a:gd name="T40" fmla="*/ 73 w 641"/>
              <a:gd name="T41" fmla="*/ 239 h 536"/>
              <a:gd name="T42" fmla="*/ 126 w 641"/>
              <a:gd name="T43" fmla="*/ 240 h 536"/>
              <a:gd name="T44" fmla="*/ 137 w 641"/>
              <a:gd name="T45" fmla="*/ 253 h 536"/>
              <a:gd name="T46" fmla="*/ 137 w 641"/>
              <a:gd name="T47" fmla="*/ 300 h 536"/>
              <a:gd name="T48" fmla="*/ 252 w 641"/>
              <a:gd name="T49" fmla="*/ 288 h 536"/>
              <a:gd name="T50" fmla="*/ 266 w 641"/>
              <a:gd name="T51" fmla="*/ 298 h 536"/>
              <a:gd name="T52" fmla="*/ 260 w 641"/>
              <a:gd name="T53" fmla="*/ 348 h 536"/>
              <a:gd name="T54" fmla="*/ 132 w 641"/>
              <a:gd name="T55" fmla="*/ 368 h 536"/>
              <a:gd name="T56" fmla="*/ 125 w 641"/>
              <a:gd name="T57" fmla="*/ 413 h 536"/>
              <a:gd name="T58" fmla="*/ 136 w 641"/>
              <a:gd name="T59" fmla="*/ 425 h 536"/>
              <a:gd name="T60" fmla="*/ 290 w 641"/>
              <a:gd name="T61" fmla="*/ 417 h 536"/>
              <a:gd name="T62" fmla="*/ 282 w 641"/>
              <a:gd name="T63" fmla="*/ 211 h 536"/>
              <a:gd name="T64" fmla="*/ 270 w 641"/>
              <a:gd name="T65" fmla="*/ 201 h 536"/>
              <a:gd name="T66" fmla="*/ 129 w 641"/>
              <a:gd name="T67" fmla="*/ 228 h 536"/>
              <a:gd name="T68" fmla="*/ 114 w 641"/>
              <a:gd name="T69" fmla="*/ 177 h 536"/>
              <a:gd name="T70" fmla="*/ 123 w 641"/>
              <a:gd name="T71" fmla="*/ 162 h 536"/>
              <a:gd name="T72" fmla="*/ 343 w 641"/>
              <a:gd name="T73" fmla="*/ 118 h 536"/>
              <a:gd name="T74" fmla="*/ 350 w 641"/>
              <a:gd name="T75" fmla="*/ 171 h 536"/>
              <a:gd name="T76" fmla="*/ 459 w 641"/>
              <a:gd name="T77" fmla="*/ 7 h 536"/>
              <a:gd name="T78" fmla="*/ 476 w 641"/>
              <a:gd name="T79" fmla="*/ 2 h 536"/>
              <a:gd name="T80" fmla="*/ 519 w 641"/>
              <a:gd name="T81" fmla="*/ 34 h 536"/>
              <a:gd name="T82" fmla="*/ 498 w 641"/>
              <a:gd name="T83" fmla="*/ 75 h 536"/>
              <a:gd name="T84" fmla="*/ 503 w 641"/>
              <a:gd name="T85" fmla="*/ 86 h 536"/>
              <a:gd name="T86" fmla="*/ 623 w 641"/>
              <a:gd name="T87" fmla="*/ 89 h 536"/>
              <a:gd name="T88" fmla="*/ 641 w 641"/>
              <a:gd name="T89" fmla="*/ 524 h 536"/>
              <a:gd name="T90" fmla="*/ 487 w 641"/>
              <a:gd name="T91" fmla="*/ 393 h 536"/>
              <a:gd name="T92" fmla="*/ 413 w 641"/>
              <a:gd name="T93" fmla="*/ 285 h 536"/>
              <a:gd name="T94" fmla="*/ 447 w 641"/>
              <a:gd name="T95" fmla="*/ 248 h 536"/>
              <a:gd name="T96" fmla="*/ 464 w 641"/>
              <a:gd name="T97" fmla="*/ 252 h 536"/>
              <a:gd name="T98" fmla="*/ 526 w 641"/>
              <a:gd name="T99" fmla="*/ 37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41" h="536">
                <a:moveTo>
                  <a:pt x="177" y="25"/>
                </a:moveTo>
                <a:cubicBezTo>
                  <a:pt x="183" y="30"/>
                  <a:pt x="184" y="36"/>
                  <a:pt x="180" y="42"/>
                </a:cubicBezTo>
                <a:cubicBezTo>
                  <a:pt x="52" y="215"/>
                  <a:pt x="52" y="215"/>
                  <a:pt x="52" y="215"/>
                </a:cubicBezTo>
                <a:cubicBezTo>
                  <a:pt x="50" y="217"/>
                  <a:pt x="47" y="219"/>
                  <a:pt x="44" y="220"/>
                </a:cubicBezTo>
                <a:cubicBezTo>
                  <a:pt x="41" y="220"/>
                  <a:pt x="38" y="220"/>
                  <a:pt x="35" y="217"/>
                </a:cubicBezTo>
                <a:cubicBezTo>
                  <a:pt x="6" y="196"/>
                  <a:pt x="6" y="196"/>
                  <a:pt x="6" y="196"/>
                </a:cubicBezTo>
                <a:cubicBezTo>
                  <a:pt x="3" y="194"/>
                  <a:pt x="2" y="191"/>
                  <a:pt x="1" y="188"/>
                </a:cubicBezTo>
                <a:cubicBezTo>
                  <a:pt x="0" y="185"/>
                  <a:pt x="1" y="182"/>
                  <a:pt x="4" y="179"/>
                </a:cubicBezTo>
                <a:cubicBezTo>
                  <a:pt x="131" y="6"/>
                  <a:pt x="131" y="6"/>
                  <a:pt x="131" y="6"/>
                </a:cubicBezTo>
                <a:cubicBezTo>
                  <a:pt x="133" y="4"/>
                  <a:pt x="136" y="2"/>
                  <a:pt x="139" y="1"/>
                </a:cubicBezTo>
                <a:cubicBezTo>
                  <a:pt x="143" y="1"/>
                  <a:pt x="146" y="1"/>
                  <a:pt x="148" y="4"/>
                </a:cubicBezTo>
                <a:lnTo>
                  <a:pt x="177" y="25"/>
                </a:lnTo>
                <a:close/>
                <a:moveTo>
                  <a:pt x="641" y="524"/>
                </a:moveTo>
                <a:cubicBezTo>
                  <a:pt x="641" y="532"/>
                  <a:pt x="637" y="536"/>
                  <a:pt x="630" y="536"/>
                </a:cubicBezTo>
                <a:cubicBezTo>
                  <a:pt x="450" y="531"/>
                  <a:pt x="450" y="531"/>
                  <a:pt x="450" y="531"/>
                </a:cubicBezTo>
                <a:cubicBezTo>
                  <a:pt x="447" y="531"/>
                  <a:pt x="444" y="529"/>
                  <a:pt x="442" y="527"/>
                </a:cubicBezTo>
                <a:cubicBezTo>
                  <a:pt x="439" y="524"/>
                  <a:pt x="438" y="522"/>
                  <a:pt x="438" y="518"/>
                </a:cubicBezTo>
                <a:cubicBezTo>
                  <a:pt x="440" y="473"/>
                  <a:pt x="440" y="473"/>
                  <a:pt x="440" y="473"/>
                </a:cubicBezTo>
                <a:cubicBezTo>
                  <a:pt x="440" y="470"/>
                  <a:pt x="441" y="467"/>
                  <a:pt x="443" y="465"/>
                </a:cubicBezTo>
                <a:cubicBezTo>
                  <a:pt x="446" y="463"/>
                  <a:pt x="449" y="462"/>
                  <a:pt x="452" y="462"/>
                </a:cubicBezTo>
                <a:cubicBezTo>
                  <a:pt x="558" y="465"/>
                  <a:pt x="558" y="465"/>
                  <a:pt x="558" y="465"/>
                </a:cubicBezTo>
                <a:cubicBezTo>
                  <a:pt x="561" y="465"/>
                  <a:pt x="564" y="463"/>
                  <a:pt x="567" y="461"/>
                </a:cubicBezTo>
                <a:cubicBezTo>
                  <a:pt x="569" y="459"/>
                  <a:pt x="570" y="456"/>
                  <a:pt x="569" y="453"/>
                </a:cubicBezTo>
                <a:cubicBezTo>
                  <a:pt x="560" y="167"/>
                  <a:pt x="560" y="167"/>
                  <a:pt x="560" y="167"/>
                </a:cubicBezTo>
                <a:cubicBezTo>
                  <a:pt x="560" y="164"/>
                  <a:pt x="559" y="161"/>
                  <a:pt x="556" y="158"/>
                </a:cubicBezTo>
                <a:cubicBezTo>
                  <a:pt x="554" y="156"/>
                  <a:pt x="551" y="155"/>
                  <a:pt x="548" y="155"/>
                </a:cubicBezTo>
                <a:cubicBezTo>
                  <a:pt x="461" y="155"/>
                  <a:pt x="461" y="155"/>
                  <a:pt x="461" y="155"/>
                </a:cubicBezTo>
                <a:cubicBezTo>
                  <a:pt x="457" y="155"/>
                  <a:pt x="454" y="156"/>
                  <a:pt x="450" y="158"/>
                </a:cubicBezTo>
                <a:cubicBezTo>
                  <a:pt x="446" y="160"/>
                  <a:pt x="444" y="163"/>
                  <a:pt x="442" y="165"/>
                </a:cubicBezTo>
                <a:cubicBezTo>
                  <a:pt x="411" y="214"/>
                  <a:pt x="411" y="214"/>
                  <a:pt x="411" y="214"/>
                </a:cubicBezTo>
                <a:cubicBezTo>
                  <a:pt x="409" y="217"/>
                  <a:pt x="407" y="219"/>
                  <a:pt x="404" y="220"/>
                </a:cubicBezTo>
                <a:cubicBezTo>
                  <a:pt x="401" y="221"/>
                  <a:pt x="398" y="221"/>
                  <a:pt x="395" y="219"/>
                </a:cubicBezTo>
                <a:cubicBezTo>
                  <a:pt x="361" y="198"/>
                  <a:pt x="361" y="198"/>
                  <a:pt x="361" y="198"/>
                </a:cubicBezTo>
                <a:cubicBezTo>
                  <a:pt x="358" y="196"/>
                  <a:pt x="355" y="195"/>
                  <a:pt x="353" y="196"/>
                </a:cubicBezTo>
                <a:cubicBezTo>
                  <a:pt x="351" y="197"/>
                  <a:pt x="351" y="200"/>
                  <a:pt x="351" y="203"/>
                </a:cubicBezTo>
                <a:cubicBezTo>
                  <a:pt x="366" y="475"/>
                  <a:pt x="366" y="475"/>
                  <a:pt x="366" y="475"/>
                </a:cubicBezTo>
                <a:cubicBezTo>
                  <a:pt x="366" y="479"/>
                  <a:pt x="365" y="482"/>
                  <a:pt x="363" y="484"/>
                </a:cubicBezTo>
                <a:cubicBezTo>
                  <a:pt x="361" y="486"/>
                  <a:pt x="358" y="487"/>
                  <a:pt x="354" y="488"/>
                </a:cubicBezTo>
                <a:cubicBezTo>
                  <a:pt x="62" y="496"/>
                  <a:pt x="62" y="496"/>
                  <a:pt x="62" y="496"/>
                </a:cubicBezTo>
                <a:cubicBezTo>
                  <a:pt x="54" y="496"/>
                  <a:pt x="50" y="493"/>
                  <a:pt x="50" y="485"/>
                </a:cubicBezTo>
                <a:cubicBezTo>
                  <a:pt x="68" y="248"/>
                  <a:pt x="68" y="248"/>
                  <a:pt x="68" y="248"/>
                </a:cubicBezTo>
                <a:cubicBezTo>
                  <a:pt x="69" y="244"/>
                  <a:pt x="70" y="241"/>
                  <a:pt x="73" y="239"/>
                </a:cubicBezTo>
                <a:cubicBezTo>
                  <a:pt x="75" y="237"/>
                  <a:pt x="78" y="236"/>
                  <a:pt x="81" y="237"/>
                </a:cubicBezTo>
                <a:cubicBezTo>
                  <a:pt x="126" y="240"/>
                  <a:pt x="126" y="240"/>
                  <a:pt x="126" y="240"/>
                </a:cubicBezTo>
                <a:cubicBezTo>
                  <a:pt x="130" y="240"/>
                  <a:pt x="132" y="242"/>
                  <a:pt x="135" y="244"/>
                </a:cubicBezTo>
                <a:cubicBezTo>
                  <a:pt x="137" y="247"/>
                  <a:pt x="138" y="250"/>
                  <a:pt x="137" y="253"/>
                </a:cubicBezTo>
                <a:cubicBezTo>
                  <a:pt x="134" y="291"/>
                  <a:pt x="134" y="291"/>
                  <a:pt x="134" y="291"/>
                </a:cubicBezTo>
                <a:cubicBezTo>
                  <a:pt x="134" y="295"/>
                  <a:pt x="135" y="298"/>
                  <a:pt x="137" y="300"/>
                </a:cubicBezTo>
                <a:cubicBezTo>
                  <a:pt x="139" y="302"/>
                  <a:pt x="142" y="303"/>
                  <a:pt x="146" y="302"/>
                </a:cubicBezTo>
                <a:cubicBezTo>
                  <a:pt x="252" y="288"/>
                  <a:pt x="252" y="288"/>
                  <a:pt x="252" y="288"/>
                </a:cubicBezTo>
                <a:cubicBezTo>
                  <a:pt x="256" y="287"/>
                  <a:pt x="259" y="288"/>
                  <a:pt x="261" y="290"/>
                </a:cubicBezTo>
                <a:cubicBezTo>
                  <a:pt x="264" y="292"/>
                  <a:pt x="265" y="295"/>
                  <a:pt x="266" y="298"/>
                </a:cubicBezTo>
                <a:cubicBezTo>
                  <a:pt x="271" y="334"/>
                  <a:pt x="271" y="334"/>
                  <a:pt x="271" y="334"/>
                </a:cubicBezTo>
                <a:cubicBezTo>
                  <a:pt x="272" y="342"/>
                  <a:pt x="268" y="347"/>
                  <a:pt x="260" y="348"/>
                </a:cubicBezTo>
                <a:cubicBezTo>
                  <a:pt x="141" y="364"/>
                  <a:pt x="141" y="364"/>
                  <a:pt x="141" y="364"/>
                </a:cubicBezTo>
                <a:cubicBezTo>
                  <a:pt x="137" y="364"/>
                  <a:pt x="134" y="366"/>
                  <a:pt x="132" y="368"/>
                </a:cubicBezTo>
                <a:cubicBezTo>
                  <a:pt x="130" y="371"/>
                  <a:pt x="128" y="374"/>
                  <a:pt x="128" y="377"/>
                </a:cubicBezTo>
                <a:cubicBezTo>
                  <a:pt x="125" y="413"/>
                  <a:pt x="125" y="413"/>
                  <a:pt x="125" y="413"/>
                </a:cubicBezTo>
                <a:cubicBezTo>
                  <a:pt x="125" y="416"/>
                  <a:pt x="126" y="419"/>
                  <a:pt x="128" y="422"/>
                </a:cubicBezTo>
                <a:cubicBezTo>
                  <a:pt x="130" y="424"/>
                  <a:pt x="133" y="425"/>
                  <a:pt x="136" y="425"/>
                </a:cubicBezTo>
                <a:cubicBezTo>
                  <a:pt x="281" y="420"/>
                  <a:pt x="281" y="420"/>
                  <a:pt x="281" y="420"/>
                </a:cubicBezTo>
                <a:cubicBezTo>
                  <a:pt x="285" y="420"/>
                  <a:pt x="288" y="419"/>
                  <a:pt x="290" y="417"/>
                </a:cubicBezTo>
                <a:cubicBezTo>
                  <a:pt x="292" y="414"/>
                  <a:pt x="293" y="411"/>
                  <a:pt x="293" y="408"/>
                </a:cubicBezTo>
                <a:cubicBezTo>
                  <a:pt x="282" y="211"/>
                  <a:pt x="282" y="211"/>
                  <a:pt x="282" y="211"/>
                </a:cubicBezTo>
                <a:cubicBezTo>
                  <a:pt x="282" y="207"/>
                  <a:pt x="281" y="205"/>
                  <a:pt x="279" y="203"/>
                </a:cubicBezTo>
                <a:cubicBezTo>
                  <a:pt x="276" y="201"/>
                  <a:pt x="273" y="200"/>
                  <a:pt x="270" y="201"/>
                </a:cubicBezTo>
                <a:cubicBezTo>
                  <a:pt x="138" y="229"/>
                  <a:pt x="138" y="229"/>
                  <a:pt x="138" y="229"/>
                </a:cubicBezTo>
                <a:cubicBezTo>
                  <a:pt x="134" y="230"/>
                  <a:pt x="131" y="230"/>
                  <a:pt x="129" y="228"/>
                </a:cubicBezTo>
                <a:cubicBezTo>
                  <a:pt x="126" y="227"/>
                  <a:pt x="124" y="224"/>
                  <a:pt x="123" y="221"/>
                </a:cubicBezTo>
                <a:cubicBezTo>
                  <a:pt x="114" y="177"/>
                  <a:pt x="114" y="177"/>
                  <a:pt x="114" y="177"/>
                </a:cubicBezTo>
                <a:cubicBezTo>
                  <a:pt x="113" y="173"/>
                  <a:pt x="113" y="170"/>
                  <a:pt x="115" y="167"/>
                </a:cubicBezTo>
                <a:cubicBezTo>
                  <a:pt x="117" y="165"/>
                  <a:pt x="119" y="163"/>
                  <a:pt x="123" y="162"/>
                </a:cubicBezTo>
                <a:cubicBezTo>
                  <a:pt x="334" y="116"/>
                  <a:pt x="334" y="116"/>
                  <a:pt x="334" y="116"/>
                </a:cubicBezTo>
                <a:cubicBezTo>
                  <a:pt x="338" y="115"/>
                  <a:pt x="341" y="116"/>
                  <a:pt x="343" y="118"/>
                </a:cubicBezTo>
                <a:cubicBezTo>
                  <a:pt x="346" y="120"/>
                  <a:pt x="347" y="123"/>
                  <a:pt x="347" y="126"/>
                </a:cubicBezTo>
                <a:cubicBezTo>
                  <a:pt x="350" y="171"/>
                  <a:pt x="350" y="171"/>
                  <a:pt x="350" y="171"/>
                </a:cubicBezTo>
                <a:cubicBezTo>
                  <a:pt x="350" y="178"/>
                  <a:pt x="352" y="179"/>
                  <a:pt x="356" y="172"/>
                </a:cubicBezTo>
                <a:cubicBezTo>
                  <a:pt x="459" y="7"/>
                  <a:pt x="459" y="7"/>
                  <a:pt x="459" y="7"/>
                </a:cubicBezTo>
                <a:cubicBezTo>
                  <a:pt x="461" y="4"/>
                  <a:pt x="464" y="2"/>
                  <a:pt x="467" y="1"/>
                </a:cubicBezTo>
                <a:cubicBezTo>
                  <a:pt x="470" y="0"/>
                  <a:pt x="473" y="1"/>
                  <a:pt x="476" y="2"/>
                </a:cubicBezTo>
                <a:cubicBezTo>
                  <a:pt x="514" y="26"/>
                  <a:pt x="514" y="26"/>
                  <a:pt x="514" y="26"/>
                </a:cubicBezTo>
                <a:cubicBezTo>
                  <a:pt x="516" y="28"/>
                  <a:pt x="518" y="31"/>
                  <a:pt x="519" y="34"/>
                </a:cubicBezTo>
                <a:cubicBezTo>
                  <a:pt x="520" y="37"/>
                  <a:pt x="520" y="40"/>
                  <a:pt x="518" y="43"/>
                </a:cubicBezTo>
                <a:cubicBezTo>
                  <a:pt x="498" y="75"/>
                  <a:pt x="498" y="75"/>
                  <a:pt x="498" y="75"/>
                </a:cubicBezTo>
                <a:cubicBezTo>
                  <a:pt x="496" y="78"/>
                  <a:pt x="495" y="80"/>
                  <a:pt x="497" y="83"/>
                </a:cubicBezTo>
                <a:cubicBezTo>
                  <a:pt x="498" y="85"/>
                  <a:pt x="500" y="86"/>
                  <a:pt x="503" y="86"/>
                </a:cubicBezTo>
                <a:cubicBezTo>
                  <a:pt x="614" y="86"/>
                  <a:pt x="614" y="86"/>
                  <a:pt x="614" y="86"/>
                </a:cubicBezTo>
                <a:cubicBezTo>
                  <a:pt x="618" y="86"/>
                  <a:pt x="621" y="87"/>
                  <a:pt x="623" y="89"/>
                </a:cubicBezTo>
                <a:cubicBezTo>
                  <a:pt x="626" y="91"/>
                  <a:pt x="627" y="94"/>
                  <a:pt x="627" y="98"/>
                </a:cubicBezTo>
                <a:lnTo>
                  <a:pt x="641" y="524"/>
                </a:lnTo>
                <a:close/>
                <a:moveTo>
                  <a:pt x="495" y="391"/>
                </a:moveTo>
                <a:cubicBezTo>
                  <a:pt x="493" y="393"/>
                  <a:pt x="490" y="394"/>
                  <a:pt x="487" y="393"/>
                </a:cubicBezTo>
                <a:cubicBezTo>
                  <a:pt x="483" y="392"/>
                  <a:pt x="481" y="391"/>
                  <a:pt x="479" y="388"/>
                </a:cubicBezTo>
                <a:cubicBezTo>
                  <a:pt x="413" y="285"/>
                  <a:pt x="413" y="285"/>
                  <a:pt x="413" y="285"/>
                </a:cubicBezTo>
                <a:cubicBezTo>
                  <a:pt x="408" y="278"/>
                  <a:pt x="410" y="272"/>
                  <a:pt x="416" y="268"/>
                </a:cubicBezTo>
                <a:cubicBezTo>
                  <a:pt x="447" y="248"/>
                  <a:pt x="447" y="248"/>
                  <a:pt x="447" y="248"/>
                </a:cubicBezTo>
                <a:cubicBezTo>
                  <a:pt x="449" y="246"/>
                  <a:pt x="452" y="246"/>
                  <a:pt x="456" y="247"/>
                </a:cubicBezTo>
                <a:cubicBezTo>
                  <a:pt x="459" y="247"/>
                  <a:pt x="462" y="249"/>
                  <a:pt x="464" y="252"/>
                </a:cubicBezTo>
                <a:cubicBezTo>
                  <a:pt x="530" y="355"/>
                  <a:pt x="530" y="355"/>
                  <a:pt x="530" y="355"/>
                </a:cubicBezTo>
                <a:cubicBezTo>
                  <a:pt x="534" y="362"/>
                  <a:pt x="533" y="367"/>
                  <a:pt x="526" y="372"/>
                </a:cubicBezTo>
                <a:lnTo>
                  <a:pt x="495" y="391"/>
                </a:ln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4"/>
          <p:cNvSpPr>
            <a:spLocks noEditPoints="1"/>
          </p:cNvSpPr>
          <p:nvPr/>
        </p:nvSpPr>
        <p:spPr bwMode="auto">
          <a:xfrm>
            <a:off x="6431773" y="2208731"/>
            <a:ext cx="1492250" cy="1695450"/>
          </a:xfrm>
          <a:custGeom>
            <a:avLst/>
            <a:gdLst>
              <a:gd name="T0" fmla="*/ 740 w 745"/>
              <a:gd name="T1" fmla="*/ 804 h 847"/>
              <a:gd name="T2" fmla="*/ 687 w 745"/>
              <a:gd name="T3" fmla="*/ 842 h 847"/>
              <a:gd name="T4" fmla="*/ 617 w 745"/>
              <a:gd name="T5" fmla="*/ 804 h 847"/>
              <a:gd name="T6" fmla="*/ 24 w 745"/>
              <a:gd name="T7" fmla="*/ 780 h 847"/>
              <a:gd name="T8" fmla="*/ 177 w 745"/>
              <a:gd name="T9" fmla="*/ 645 h 847"/>
              <a:gd name="T10" fmla="*/ 1 w 745"/>
              <a:gd name="T11" fmla="*/ 624 h 847"/>
              <a:gd name="T12" fmla="*/ 21 w 745"/>
              <a:gd name="T13" fmla="*/ 563 h 847"/>
              <a:gd name="T14" fmla="*/ 211 w 745"/>
              <a:gd name="T15" fmla="*/ 549 h 847"/>
              <a:gd name="T16" fmla="*/ 149 w 745"/>
              <a:gd name="T17" fmla="*/ 534 h 847"/>
              <a:gd name="T18" fmla="*/ 130 w 745"/>
              <a:gd name="T19" fmla="*/ 493 h 847"/>
              <a:gd name="T20" fmla="*/ 186 w 745"/>
              <a:gd name="T21" fmla="*/ 473 h 847"/>
              <a:gd name="T22" fmla="*/ 195 w 745"/>
              <a:gd name="T23" fmla="*/ 286 h 847"/>
              <a:gd name="T24" fmla="*/ 113 w 745"/>
              <a:gd name="T25" fmla="*/ 319 h 847"/>
              <a:gd name="T26" fmla="*/ 62 w 745"/>
              <a:gd name="T27" fmla="*/ 279 h 847"/>
              <a:gd name="T28" fmla="*/ 149 w 745"/>
              <a:gd name="T29" fmla="*/ 198 h 847"/>
              <a:gd name="T30" fmla="*/ 22 w 745"/>
              <a:gd name="T31" fmla="*/ 190 h 847"/>
              <a:gd name="T32" fmla="*/ 0 w 745"/>
              <a:gd name="T33" fmla="*/ 131 h 847"/>
              <a:gd name="T34" fmla="*/ 277 w 745"/>
              <a:gd name="T35" fmla="*/ 102 h 847"/>
              <a:gd name="T36" fmla="*/ 449 w 745"/>
              <a:gd name="T37" fmla="*/ 4 h 847"/>
              <a:gd name="T38" fmla="*/ 499 w 745"/>
              <a:gd name="T39" fmla="*/ 45 h 847"/>
              <a:gd name="T40" fmla="*/ 472 w 745"/>
              <a:gd name="T41" fmla="*/ 86 h 847"/>
              <a:gd name="T42" fmla="*/ 706 w 745"/>
              <a:gd name="T43" fmla="*/ 90 h 847"/>
              <a:gd name="T44" fmla="*/ 728 w 745"/>
              <a:gd name="T45" fmla="*/ 150 h 847"/>
              <a:gd name="T46" fmla="*/ 627 w 745"/>
              <a:gd name="T47" fmla="*/ 174 h 847"/>
              <a:gd name="T48" fmla="*/ 726 w 745"/>
              <a:gd name="T49" fmla="*/ 227 h 847"/>
              <a:gd name="T50" fmla="*/ 720 w 745"/>
              <a:gd name="T51" fmla="*/ 291 h 847"/>
              <a:gd name="T52" fmla="*/ 486 w 745"/>
              <a:gd name="T53" fmla="*/ 210 h 847"/>
              <a:gd name="T54" fmla="*/ 472 w 745"/>
              <a:gd name="T55" fmla="*/ 181 h 847"/>
              <a:gd name="T56" fmla="*/ 324 w 745"/>
              <a:gd name="T57" fmla="*/ 185 h 847"/>
              <a:gd name="T58" fmla="*/ 210 w 745"/>
              <a:gd name="T59" fmla="*/ 259 h 847"/>
              <a:gd name="T60" fmla="*/ 541 w 745"/>
              <a:gd name="T61" fmla="*/ 265 h 847"/>
              <a:gd name="T62" fmla="*/ 541 w 745"/>
              <a:gd name="T63" fmla="*/ 336 h 847"/>
              <a:gd name="T64" fmla="*/ 287 w 745"/>
              <a:gd name="T65" fmla="*/ 350 h 847"/>
              <a:gd name="T66" fmla="*/ 289 w 745"/>
              <a:gd name="T67" fmla="*/ 387 h 847"/>
              <a:gd name="T68" fmla="*/ 516 w 745"/>
              <a:gd name="T69" fmla="*/ 398 h 847"/>
              <a:gd name="T70" fmla="*/ 516 w 745"/>
              <a:gd name="T71" fmla="*/ 447 h 847"/>
              <a:gd name="T72" fmla="*/ 293 w 745"/>
              <a:gd name="T73" fmla="*/ 458 h 847"/>
              <a:gd name="T74" fmla="*/ 308 w 745"/>
              <a:gd name="T75" fmla="*/ 479 h 847"/>
              <a:gd name="T76" fmla="*/ 568 w 745"/>
              <a:gd name="T77" fmla="*/ 510 h 847"/>
              <a:gd name="T78" fmla="*/ 545 w 745"/>
              <a:gd name="T79" fmla="*/ 550 h 847"/>
              <a:gd name="T80" fmla="*/ 292 w 745"/>
              <a:gd name="T81" fmla="*/ 551 h 847"/>
              <a:gd name="T82" fmla="*/ 707 w 745"/>
              <a:gd name="T83" fmla="*/ 563 h 847"/>
              <a:gd name="T84" fmla="*/ 727 w 745"/>
              <a:gd name="T85" fmla="*/ 624 h 847"/>
              <a:gd name="T86" fmla="*/ 577 w 745"/>
              <a:gd name="T87" fmla="*/ 645 h 847"/>
              <a:gd name="T88" fmla="*/ 736 w 745"/>
              <a:gd name="T89" fmla="*/ 776 h 847"/>
              <a:gd name="T90" fmla="*/ 519 w 745"/>
              <a:gd name="T91" fmla="*/ 645 h 847"/>
              <a:gd name="T92" fmla="*/ 312 w 745"/>
              <a:gd name="T93" fmla="*/ 658 h 847"/>
              <a:gd name="T94" fmla="*/ 258 w 745"/>
              <a:gd name="T95" fmla="*/ 716 h 847"/>
              <a:gd name="T96" fmla="*/ 511 w 745"/>
              <a:gd name="T97" fmla="*/ 711 h 847"/>
              <a:gd name="T98" fmla="*/ 528 w 745"/>
              <a:gd name="T99" fmla="*/ 660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45" h="847">
                <a:moveTo>
                  <a:pt x="736" y="776"/>
                </a:moveTo>
                <a:cubicBezTo>
                  <a:pt x="741" y="779"/>
                  <a:pt x="743" y="784"/>
                  <a:pt x="744" y="790"/>
                </a:cubicBezTo>
                <a:cubicBezTo>
                  <a:pt x="745" y="796"/>
                  <a:pt x="743" y="801"/>
                  <a:pt x="740" y="804"/>
                </a:cubicBezTo>
                <a:cubicBezTo>
                  <a:pt x="716" y="838"/>
                  <a:pt x="716" y="838"/>
                  <a:pt x="716" y="838"/>
                </a:cubicBezTo>
                <a:cubicBezTo>
                  <a:pt x="713" y="842"/>
                  <a:pt x="708" y="845"/>
                  <a:pt x="703" y="846"/>
                </a:cubicBezTo>
                <a:cubicBezTo>
                  <a:pt x="698" y="847"/>
                  <a:pt x="692" y="845"/>
                  <a:pt x="687" y="842"/>
                </a:cubicBezTo>
                <a:cubicBezTo>
                  <a:pt x="654" y="817"/>
                  <a:pt x="654" y="817"/>
                  <a:pt x="654" y="817"/>
                </a:cubicBezTo>
                <a:cubicBezTo>
                  <a:pt x="649" y="814"/>
                  <a:pt x="643" y="811"/>
                  <a:pt x="636" y="808"/>
                </a:cubicBezTo>
                <a:cubicBezTo>
                  <a:pt x="630" y="806"/>
                  <a:pt x="623" y="804"/>
                  <a:pt x="617" y="804"/>
                </a:cubicBezTo>
                <a:cubicBezTo>
                  <a:pt x="29" y="793"/>
                  <a:pt x="29" y="793"/>
                  <a:pt x="29" y="793"/>
                </a:cubicBezTo>
                <a:cubicBezTo>
                  <a:pt x="23" y="793"/>
                  <a:pt x="20" y="791"/>
                  <a:pt x="19" y="789"/>
                </a:cubicBezTo>
                <a:cubicBezTo>
                  <a:pt x="17" y="787"/>
                  <a:pt x="19" y="784"/>
                  <a:pt x="24" y="780"/>
                </a:cubicBezTo>
                <a:cubicBezTo>
                  <a:pt x="180" y="658"/>
                  <a:pt x="180" y="658"/>
                  <a:pt x="180" y="658"/>
                </a:cubicBezTo>
                <a:cubicBezTo>
                  <a:pt x="185" y="654"/>
                  <a:pt x="187" y="651"/>
                  <a:pt x="186" y="648"/>
                </a:cubicBezTo>
                <a:cubicBezTo>
                  <a:pt x="185" y="646"/>
                  <a:pt x="182" y="645"/>
                  <a:pt x="177" y="645"/>
                </a:cubicBezTo>
                <a:cubicBezTo>
                  <a:pt x="21" y="645"/>
                  <a:pt x="21" y="645"/>
                  <a:pt x="21" y="645"/>
                </a:cubicBezTo>
                <a:cubicBezTo>
                  <a:pt x="16" y="645"/>
                  <a:pt x="11" y="643"/>
                  <a:pt x="7" y="638"/>
                </a:cubicBezTo>
                <a:cubicBezTo>
                  <a:pt x="3" y="634"/>
                  <a:pt x="1" y="630"/>
                  <a:pt x="1" y="624"/>
                </a:cubicBezTo>
                <a:cubicBezTo>
                  <a:pt x="1" y="583"/>
                  <a:pt x="1" y="583"/>
                  <a:pt x="1" y="583"/>
                </a:cubicBezTo>
                <a:cubicBezTo>
                  <a:pt x="1" y="577"/>
                  <a:pt x="3" y="572"/>
                  <a:pt x="7" y="568"/>
                </a:cubicBezTo>
                <a:cubicBezTo>
                  <a:pt x="11" y="565"/>
                  <a:pt x="16" y="563"/>
                  <a:pt x="21" y="563"/>
                </a:cubicBezTo>
                <a:cubicBezTo>
                  <a:pt x="191" y="563"/>
                  <a:pt x="191" y="563"/>
                  <a:pt x="191" y="563"/>
                </a:cubicBezTo>
                <a:cubicBezTo>
                  <a:pt x="196" y="563"/>
                  <a:pt x="201" y="562"/>
                  <a:pt x="205" y="559"/>
                </a:cubicBezTo>
                <a:cubicBezTo>
                  <a:pt x="209" y="557"/>
                  <a:pt x="211" y="553"/>
                  <a:pt x="211" y="549"/>
                </a:cubicBezTo>
                <a:cubicBezTo>
                  <a:pt x="210" y="545"/>
                  <a:pt x="207" y="542"/>
                  <a:pt x="204" y="540"/>
                </a:cubicBezTo>
                <a:cubicBezTo>
                  <a:pt x="200" y="537"/>
                  <a:pt x="195" y="536"/>
                  <a:pt x="190" y="535"/>
                </a:cubicBezTo>
                <a:cubicBezTo>
                  <a:pt x="149" y="534"/>
                  <a:pt x="149" y="534"/>
                  <a:pt x="149" y="534"/>
                </a:cubicBezTo>
                <a:cubicBezTo>
                  <a:pt x="144" y="533"/>
                  <a:pt x="139" y="530"/>
                  <a:pt x="135" y="526"/>
                </a:cubicBezTo>
                <a:cubicBezTo>
                  <a:pt x="131" y="522"/>
                  <a:pt x="129" y="518"/>
                  <a:pt x="129" y="513"/>
                </a:cubicBezTo>
                <a:cubicBezTo>
                  <a:pt x="130" y="493"/>
                  <a:pt x="130" y="493"/>
                  <a:pt x="130" y="493"/>
                </a:cubicBezTo>
                <a:cubicBezTo>
                  <a:pt x="130" y="486"/>
                  <a:pt x="132" y="481"/>
                  <a:pt x="137" y="478"/>
                </a:cubicBezTo>
                <a:cubicBezTo>
                  <a:pt x="141" y="474"/>
                  <a:pt x="146" y="473"/>
                  <a:pt x="152" y="473"/>
                </a:cubicBezTo>
                <a:cubicBezTo>
                  <a:pt x="186" y="473"/>
                  <a:pt x="186" y="473"/>
                  <a:pt x="186" y="473"/>
                </a:cubicBezTo>
                <a:cubicBezTo>
                  <a:pt x="191" y="474"/>
                  <a:pt x="196" y="472"/>
                  <a:pt x="200" y="468"/>
                </a:cubicBezTo>
                <a:cubicBezTo>
                  <a:pt x="204" y="464"/>
                  <a:pt x="205" y="460"/>
                  <a:pt x="205" y="454"/>
                </a:cubicBezTo>
                <a:cubicBezTo>
                  <a:pt x="195" y="286"/>
                  <a:pt x="195" y="286"/>
                  <a:pt x="195" y="286"/>
                </a:cubicBezTo>
                <a:cubicBezTo>
                  <a:pt x="195" y="280"/>
                  <a:pt x="193" y="276"/>
                  <a:pt x="190" y="274"/>
                </a:cubicBezTo>
                <a:cubicBezTo>
                  <a:pt x="187" y="273"/>
                  <a:pt x="182" y="273"/>
                  <a:pt x="178" y="276"/>
                </a:cubicBezTo>
                <a:cubicBezTo>
                  <a:pt x="113" y="319"/>
                  <a:pt x="113" y="319"/>
                  <a:pt x="113" y="319"/>
                </a:cubicBezTo>
                <a:cubicBezTo>
                  <a:pt x="108" y="322"/>
                  <a:pt x="102" y="323"/>
                  <a:pt x="97" y="321"/>
                </a:cubicBezTo>
                <a:cubicBezTo>
                  <a:pt x="91" y="320"/>
                  <a:pt x="87" y="317"/>
                  <a:pt x="85" y="312"/>
                </a:cubicBezTo>
                <a:cubicBezTo>
                  <a:pt x="62" y="279"/>
                  <a:pt x="62" y="279"/>
                  <a:pt x="62" y="279"/>
                </a:cubicBezTo>
                <a:cubicBezTo>
                  <a:pt x="59" y="273"/>
                  <a:pt x="58" y="267"/>
                  <a:pt x="60" y="262"/>
                </a:cubicBezTo>
                <a:cubicBezTo>
                  <a:pt x="61" y="256"/>
                  <a:pt x="64" y="253"/>
                  <a:pt x="69" y="251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54" y="195"/>
                  <a:pt x="156" y="193"/>
                  <a:pt x="155" y="191"/>
                </a:cubicBezTo>
                <a:cubicBezTo>
                  <a:pt x="155" y="189"/>
                  <a:pt x="151" y="188"/>
                  <a:pt x="145" y="188"/>
                </a:cubicBezTo>
                <a:cubicBezTo>
                  <a:pt x="22" y="190"/>
                  <a:pt x="22" y="190"/>
                  <a:pt x="22" y="190"/>
                </a:cubicBezTo>
                <a:cubicBezTo>
                  <a:pt x="17" y="190"/>
                  <a:pt x="12" y="189"/>
                  <a:pt x="8" y="185"/>
                </a:cubicBezTo>
                <a:cubicBezTo>
                  <a:pt x="4" y="182"/>
                  <a:pt x="2" y="177"/>
                  <a:pt x="1" y="172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24"/>
                  <a:pt x="2" y="119"/>
                  <a:pt x="6" y="115"/>
                </a:cubicBezTo>
                <a:cubicBezTo>
                  <a:pt x="9" y="111"/>
                  <a:pt x="14" y="110"/>
                  <a:pt x="21" y="110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83" y="102"/>
                  <a:pt x="290" y="101"/>
                  <a:pt x="297" y="99"/>
                </a:cubicBezTo>
                <a:cubicBezTo>
                  <a:pt x="304" y="97"/>
                  <a:pt x="310" y="94"/>
                  <a:pt x="315" y="90"/>
                </a:cubicBezTo>
                <a:cubicBezTo>
                  <a:pt x="449" y="4"/>
                  <a:pt x="449" y="4"/>
                  <a:pt x="449" y="4"/>
                </a:cubicBezTo>
                <a:cubicBezTo>
                  <a:pt x="454" y="1"/>
                  <a:pt x="459" y="0"/>
                  <a:pt x="464" y="1"/>
                </a:cubicBezTo>
                <a:cubicBezTo>
                  <a:pt x="469" y="2"/>
                  <a:pt x="474" y="5"/>
                  <a:pt x="478" y="10"/>
                </a:cubicBezTo>
                <a:cubicBezTo>
                  <a:pt x="499" y="45"/>
                  <a:pt x="499" y="45"/>
                  <a:pt x="499" y="45"/>
                </a:cubicBezTo>
                <a:cubicBezTo>
                  <a:pt x="502" y="49"/>
                  <a:pt x="503" y="55"/>
                  <a:pt x="502" y="60"/>
                </a:cubicBezTo>
                <a:cubicBezTo>
                  <a:pt x="500" y="65"/>
                  <a:pt x="498" y="70"/>
                  <a:pt x="493" y="73"/>
                </a:cubicBezTo>
                <a:cubicBezTo>
                  <a:pt x="472" y="86"/>
                  <a:pt x="472" y="86"/>
                  <a:pt x="472" y="86"/>
                </a:cubicBezTo>
                <a:cubicBezTo>
                  <a:pt x="467" y="89"/>
                  <a:pt x="465" y="91"/>
                  <a:pt x="466" y="93"/>
                </a:cubicBezTo>
                <a:cubicBezTo>
                  <a:pt x="467" y="95"/>
                  <a:pt x="470" y="96"/>
                  <a:pt x="477" y="96"/>
                </a:cubicBezTo>
                <a:cubicBezTo>
                  <a:pt x="706" y="90"/>
                  <a:pt x="706" y="90"/>
                  <a:pt x="706" y="90"/>
                </a:cubicBezTo>
                <a:cubicBezTo>
                  <a:pt x="712" y="89"/>
                  <a:pt x="716" y="91"/>
                  <a:pt x="720" y="95"/>
                </a:cubicBezTo>
                <a:cubicBezTo>
                  <a:pt x="724" y="99"/>
                  <a:pt x="727" y="104"/>
                  <a:pt x="727" y="110"/>
                </a:cubicBezTo>
                <a:cubicBezTo>
                  <a:pt x="728" y="150"/>
                  <a:pt x="728" y="150"/>
                  <a:pt x="728" y="150"/>
                </a:cubicBezTo>
                <a:cubicBezTo>
                  <a:pt x="728" y="157"/>
                  <a:pt x="727" y="162"/>
                  <a:pt x="723" y="166"/>
                </a:cubicBezTo>
                <a:cubicBezTo>
                  <a:pt x="720" y="170"/>
                  <a:pt x="715" y="172"/>
                  <a:pt x="708" y="172"/>
                </a:cubicBezTo>
                <a:cubicBezTo>
                  <a:pt x="627" y="174"/>
                  <a:pt x="627" y="174"/>
                  <a:pt x="627" y="174"/>
                </a:cubicBezTo>
                <a:cubicBezTo>
                  <a:pt x="622" y="174"/>
                  <a:pt x="619" y="175"/>
                  <a:pt x="618" y="176"/>
                </a:cubicBezTo>
                <a:cubicBezTo>
                  <a:pt x="618" y="178"/>
                  <a:pt x="621" y="180"/>
                  <a:pt x="626" y="183"/>
                </a:cubicBezTo>
                <a:cubicBezTo>
                  <a:pt x="726" y="227"/>
                  <a:pt x="726" y="227"/>
                  <a:pt x="726" y="227"/>
                </a:cubicBezTo>
                <a:cubicBezTo>
                  <a:pt x="731" y="229"/>
                  <a:pt x="735" y="233"/>
                  <a:pt x="737" y="238"/>
                </a:cubicBezTo>
                <a:cubicBezTo>
                  <a:pt x="739" y="243"/>
                  <a:pt x="739" y="249"/>
                  <a:pt x="736" y="254"/>
                </a:cubicBezTo>
                <a:cubicBezTo>
                  <a:pt x="720" y="291"/>
                  <a:pt x="720" y="291"/>
                  <a:pt x="720" y="291"/>
                </a:cubicBezTo>
                <a:cubicBezTo>
                  <a:pt x="718" y="296"/>
                  <a:pt x="714" y="299"/>
                  <a:pt x="709" y="301"/>
                </a:cubicBezTo>
                <a:cubicBezTo>
                  <a:pt x="703" y="304"/>
                  <a:pt x="698" y="304"/>
                  <a:pt x="693" y="302"/>
                </a:cubicBezTo>
                <a:cubicBezTo>
                  <a:pt x="486" y="210"/>
                  <a:pt x="486" y="210"/>
                  <a:pt x="486" y="210"/>
                </a:cubicBezTo>
                <a:cubicBezTo>
                  <a:pt x="481" y="207"/>
                  <a:pt x="477" y="204"/>
                  <a:pt x="475" y="201"/>
                </a:cubicBezTo>
                <a:cubicBezTo>
                  <a:pt x="472" y="197"/>
                  <a:pt x="472" y="193"/>
                  <a:pt x="473" y="189"/>
                </a:cubicBezTo>
                <a:cubicBezTo>
                  <a:pt x="475" y="186"/>
                  <a:pt x="474" y="184"/>
                  <a:pt x="472" y="181"/>
                </a:cubicBezTo>
                <a:cubicBezTo>
                  <a:pt x="469" y="179"/>
                  <a:pt x="464" y="178"/>
                  <a:pt x="458" y="179"/>
                </a:cubicBezTo>
                <a:cubicBezTo>
                  <a:pt x="344" y="182"/>
                  <a:pt x="344" y="182"/>
                  <a:pt x="344" y="182"/>
                </a:cubicBezTo>
                <a:cubicBezTo>
                  <a:pt x="338" y="182"/>
                  <a:pt x="331" y="183"/>
                  <a:pt x="324" y="185"/>
                </a:cubicBezTo>
                <a:cubicBezTo>
                  <a:pt x="317" y="187"/>
                  <a:pt x="311" y="190"/>
                  <a:pt x="306" y="194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0" y="255"/>
                  <a:pt x="209" y="257"/>
                  <a:pt x="210" y="259"/>
                </a:cubicBezTo>
                <a:cubicBezTo>
                  <a:pt x="211" y="261"/>
                  <a:pt x="213" y="262"/>
                  <a:pt x="218" y="262"/>
                </a:cubicBezTo>
                <a:cubicBezTo>
                  <a:pt x="526" y="259"/>
                  <a:pt x="526" y="259"/>
                  <a:pt x="526" y="259"/>
                </a:cubicBezTo>
                <a:cubicBezTo>
                  <a:pt x="532" y="259"/>
                  <a:pt x="537" y="261"/>
                  <a:pt x="541" y="265"/>
                </a:cubicBezTo>
                <a:cubicBezTo>
                  <a:pt x="545" y="269"/>
                  <a:pt x="547" y="274"/>
                  <a:pt x="547" y="280"/>
                </a:cubicBezTo>
                <a:cubicBezTo>
                  <a:pt x="547" y="321"/>
                  <a:pt x="547" y="321"/>
                  <a:pt x="547" y="321"/>
                </a:cubicBezTo>
                <a:cubicBezTo>
                  <a:pt x="547" y="327"/>
                  <a:pt x="545" y="332"/>
                  <a:pt x="541" y="336"/>
                </a:cubicBezTo>
                <a:cubicBezTo>
                  <a:pt x="537" y="339"/>
                  <a:pt x="532" y="341"/>
                  <a:pt x="527" y="343"/>
                </a:cubicBezTo>
                <a:cubicBezTo>
                  <a:pt x="301" y="344"/>
                  <a:pt x="301" y="344"/>
                  <a:pt x="301" y="344"/>
                </a:cubicBezTo>
                <a:cubicBezTo>
                  <a:pt x="295" y="344"/>
                  <a:pt x="291" y="346"/>
                  <a:pt x="287" y="350"/>
                </a:cubicBezTo>
                <a:cubicBezTo>
                  <a:pt x="283" y="354"/>
                  <a:pt x="281" y="359"/>
                  <a:pt x="282" y="365"/>
                </a:cubicBezTo>
                <a:cubicBezTo>
                  <a:pt x="282" y="373"/>
                  <a:pt x="282" y="373"/>
                  <a:pt x="282" y="373"/>
                </a:cubicBezTo>
                <a:cubicBezTo>
                  <a:pt x="283" y="379"/>
                  <a:pt x="285" y="384"/>
                  <a:pt x="289" y="387"/>
                </a:cubicBezTo>
                <a:cubicBezTo>
                  <a:pt x="293" y="391"/>
                  <a:pt x="298" y="393"/>
                  <a:pt x="304" y="393"/>
                </a:cubicBezTo>
                <a:cubicBezTo>
                  <a:pt x="500" y="392"/>
                  <a:pt x="500" y="392"/>
                  <a:pt x="500" y="392"/>
                </a:cubicBezTo>
                <a:cubicBezTo>
                  <a:pt x="507" y="392"/>
                  <a:pt x="512" y="394"/>
                  <a:pt x="516" y="398"/>
                </a:cubicBezTo>
                <a:cubicBezTo>
                  <a:pt x="519" y="401"/>
                  <a:pt x="521" y="406"/>
                  <a:pt x="521" y="412"/>
                </a:cubicBezTo>
                <a:cubicBezTo>
                  <a:pt x="521" y="432"/>
                  <a:pt x="521" y="432"/>
                  <a:pt x="521" y="432"/>
                </a:cubicBezTo>
                <a:cubicBezTo>
                  <a:pt x="521" y="438"/>
                  <a:pt x="519" y="443"/>
                  <a:pt x="516" y="447"/>
                </a:cubicBezTo>
                <a:cubicBezTo>
                  <a:pt x="512" y="451"/>
                  <a:pt x="507" y="453"/>
                  <a:pt x="501" y="453"/>
                </a:cubicBezTo>
                <a:cubicBezTo>
                  <a:pt x="307" y="455"/>
                  <a:pt x="307" y="455"/>
                  <a:pt x="307" y="455"/>
                </a:cubicBezTo>
                <a:cubicBezTo>
                  <a:pt x="302" y="455"/>
                  <a:pt x="297" y="456"/>
                  <a:pt x="293" y="458"/>
                </a:cubicBezTo>
                <a:cubicBezTo>
                  <a:pt x="289" y="460"/>
                  <a:pt x="287" y="463"/>
                  <a:pt x="287" y="467"/>
                </a:cubicBezTo>
                <a:cubicBezTo>
                  <a:pt x="287" y="470"/>
                  <a:pt x="289" y="473"/>
                  <a:pt x="293" y="475"/>
                </a:cubicBezTo>
                <a:cubicBezTo>
                  <a:pt x="297" y="478"/>
                  <a:pt x="302" y="479"/>
                  <a:pt x="308" y="479"/>
                </a:cubicBezTo>
                <a:cubicBezTo>
                  <a:pt x="548" y="489"/>
                  <a:pt x="548" y="489"/>
                  <a:pt x="548" y="489"/>
                </a:cubicBezTo>
                <a:cubicBezTo>
                  <a:pt x="554" y="489"/>
                  <a:pt x="558" y="491"/>
                  <a:pt x="562" y="495"/>
                </a:cubicBezTo>
                <a:cubicBezTo>
                  <a:pt x="566" y="499"/>
                  <a:pt x="568" y="504"/>
                  <a:pt x="568" y="510"/>
                </a:cubicBezTo>
                <a:cubicBezTo>
                  <a:pt x="567" y="531"/>
                  <a:pt x="567" y="531"/>
                  <a:pt x="567" y="531"/>
                </a:cubicBezTo>
                <a:cubicBezTo>
                  <a:pt x="567" y="536"/>
                  <a:pt x="565" y="541"/>
                  <a:pt x="560" y="544"/>
                </a:cubicBezTo>
                <a:cubicBezTo>
                  <a:pt x="556" y="548"/>
                  <a:pt x="551" y="550"/>
                  <a:pt x="545" y="550"/>
                </a:cubicBezTo>
                <a:cubicBezTo>
                  <a:pt x="312" y="540"/>
                  <a:pt x="312" y="540"/>
                  <a:pt x="312" y="540"/>
                </a:cubicBezTo>
                <a:cubicBezTo>
                  <a:pt x="307" y="540"/>
                  <a:pt x="302" y="541"/>
                  <a:pt x="298" y="543"/>
                </a:cubicBezTo>
                <a:cubicBezTo>
                  <a:pt x="294" y="544"/>
                  <a:pt x="292" y="547"/>
                  <a:pt x="292" y="551"/>
                </a:cubicBezTo>
                <a:cubicBezTo>
                  <a:pt x="292" y="554"/>
                  <a:pt x="295" y="557"/>
                  <a:pt x="299" y="559"/>
                </a:cubicBezTo>
                <a:cubicBezTo>
                  <a:pt x="303" y="562"/>
                  <a:pt x="308" y="563"/>
                  <a:pt x="313" y="563"/>
                </a:cubicBezTo>
                <a:cubicBezTo>
                  <a:pt x="707" y="563"/>
                  <a:pt x="707" y="563"/>
                  <a:pt x="707" y="563"/>
                </a:cubicBezTo>
                <a:cubicBezTo>
                  <a:pt x="714" y="563"/>
                  <a:pt x="719" y="565"/>
                  <a:pt x="722" y="568"/>
                </a:cubicBezTo>
                <a:cubicBezTo>
                  <a:pt x="726" y="572"/>
                  <a:pt x="727" y="577"/>
                  <a:pt x="727" y="583"/>
                </a:cubicBezTo>
                <a:cubicBezTo>
                  <a:pt x="727" y="624"/>
                  <a:pt x="727" y="624"/>
                  <a:pt x="727" y="624"/>
                </a:cubicBezTo>
                <a:cubicBezTo>
                  <a:pt x="727" y="630"/>
                  <a:pt x="726" y="634"/>
                  <a:pt x="722" y="638"/>
                </a:cubicBezTo>
                <a:cubicBezTo>
                  <a:pt x="719" y="643"/>
                  <a:pt x="714" y="645"/>
                  <a:pt x="707" y="645"/>
                </a:cubicBezTo>
                <a:cubicBezTo>
                  <a:pt x="577" y="645"/>
                  <a:pt x="577" y="645"/>
                  <a:pt x="577" y="645"/>
                </a:cubicBezTo>
                <a:cubicBezTo>
                  <a:pt x="571" y="645"/>
                  <a:pt x="568" y="646"/>
                  <a:pt x="568" y="648"/>
                </a:cubicBezTo>
                <a:cubicBezTo>
                  <a:pt x="567" y="651"/>
                  <a:pt x="569" y="654"/>
                  <a:pt x="572" y="657"/>
                </a:cubicBezTo>
                <a:lnTo>
                  <a:pt x="736" y="776"/>
                </a:lnTo>
                <a:close/>
                <a:moveTo>
                  <a:pt x="528" y="660"/>
                </a:moveTo>
                <a:cubicBezTo>
                  <a:pt x="531" y="656"/>
                  <a:pt x="532" y="652"/>
                  <a:pt x="530" y="649"/>
                </a:cubicBezTo>
                <a:cubicBezTo>
                  <a:pt x="528" y="646"/>
                  <a:pt x="525" y="645"/>
                  <a:pt x="519" y="645"/>
                </a:cubicBezTo>
                <a:cubicBezTo>
                  <a:pt x="348" y="645"/>
                  <a:pt x="348" y="645"/>
                  <a:pt x="348" y="645"/>
                </a:cubicBezTo>
                <a:cubicBezTo>
                  <a:pt x="343" y="645"/>
                  <a:pt x="337" y="646"/>
                  <a:pt x="330" y="648"/>
                </a:cubicBezTo>
                <a:cubicBezTo>
                  <a:pt x="323" y="651"/>
                  <a:pt x="317" y="654"/>
                  <a:pt x="312" y="658"/>
                </a:cubicBezTo>
                <a:cubicBezTo>
                  <a:pt x="255" y="702"/>
                  <a:pt x="255" y="702"/>
                  <a:pt x="255" y="702"/>
                </a:cubicBezTo>
                <a:cubicBezTo>
                  <a:pt x="250" y="706"/>
                  <a:pt x="248" y="709"/>
                  <a:pt x="249" y="711"/>
                </a:cubicBezTo>
                <a:cubicBezTo>
                  <a:pt x="250" y="714"/>
                  <a:pt x="253" y="715"/>
                  <a:pt x="258" y="716"/>
                </a:cubicBezTo>
                <a:cubicBezTo>
                  <a:pt x="504" y="721"/>
                  <a:pt x="504" y="721"/>
                  <a:pt x="504" y="721"/>
                </a:cubicBezTo>
                <a:cubicBezTo>
                  <a:pt x="509" y="721"/>
                  <a:pt x="513" y="720"/>
                  <a:pt x="514" y="718"/>
                </a:cubicBezTo>
                <a:cubicBezTo>
                  <a:pt x="515" y="717"/>
                  <a:pt x="514" y="715"/>
                  <a:pt x="511" y="711"/>
                </a:cubicBezTo>
                <a:cubicBezTo>
                  <a:pt x="507" y="709"/>
                  <a:pt x="504" y="705"/>
                  <a:pt x="504" y="700"/>
                </a:cubicBezTo>
                <a:cubicBezTo>
                  <a:pt x="504" y="695"/>
                  <a:pt x="506" y="690"/>
                  <a:pt x="510" y="685"/>
                </a:cubicBezTo>
                <a:lnTo>
                  <a:pt x="528" y="660"/>
                </a:ln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15"/>
          <p:cNvSpPr>
            <a:spLocks noEditPoints="1"/>
          </p:cNvSpPr>
          <p:nvPr/>
        </p:nvSpPr>
        <p:spPr bwMode="auto">
          <a:xfrm>
            <a:off x="7947836" y="2308131"/>
            <a:ext cx="1516063" cy="1458912"/>
          </a:xfrm>
          <a:custGeom>
            <a:avLst/>
            <a:gdLst>
              <a:gd name="T0" fmla="*/ 331 w 757"/>
              <a:gd name="T1" fmla="*/ 692 h 729"/>
              <a:gd name="T2" fmla="*/ 1 w 757"/>
              <a:gd name="T3" fmla="*/ 708 h 729"/>
              <a:gd name="T4" fmla="*/ 20 w 757"/>
              <a:gd name="T5" fmla="*/ 677 h 729"/>
              <a:gd name="T6" fmla="*/ 51 w 757"/>
              <a:gd name="T7" fmla="*/ 651 h 729"/>
              <a:gd name="T8" fmla="*/ 91 w 757"/>
              <a:gd name="T9" fmla="*/ 350 h 729"/>
              <a:gd name="T10" fmla="*/ 144 w 757"/>
              <a:gd name="T11" fmla="*/ 376 h 729"/>
              <a:gd name="T12" fmla="*/ 150 w 757"/>
              <a:gd name="T13" fmla="*/ 662 h 729"/>
              <a:gd name="T14" fmla="*/ 196 w 757"/>
              <a:gd name="T15" fmla="*/ 634 h 729"/>
              <a:gd name="T16" fmla="*/ 194 w 757"/>
              <a:gd name="T17" fmla="*/ 276 h 729"/>
              <a:gd name="T18" fmla="*/ 96 w 757"/>
              <a:gd name="T19" fmla="*/ 270 h 729"/>
              <a:gd name="T20" fmla="*/ 94 w 757"/>
              <a:gd name="T21" fmla="*/ 248 h 729"/>
              <a:gd name="T22" fmla="*/ 101 w 757"/>
              <a:gd name="T23" fmla="*/ 9 h 729"/>
              <a:gd name="T24" fmla="*/ 140 w 757"/>
              <a:gd name="T25" fmla="*/ 0 h 729"/>
              <a:gd name="T26" fmla="*/ 294 w 757"/>
              <a:gd name="T27" fmla="*/ 8 h 729"/>
              <a:gd name="T28" fmla="*/ 335 w 757"/>
              <a:gd name="T29" fmla="*/ 11 h 729"/>
              <a:gd name="T30" fmla="*/ 350 w 757"/>
              <a:gd name="T31" fmla="*/ 246 h 729"/>
              <a:gd name="T32" fmla="*/ 309 w 757"/>
              <a:gd name="T33" fmla="*/ 268 h 729"/>
              <a:gd name="T34" fmla="*/ 294 w 757"/>
              <a:gd name="T35" fmla="*/ 291 h 729"/>
              <a:gd name="T36" fmla="*/ 306 w 757"/>
              <a:gd name="T37" fmla="*/ 464 h 729"/>
              <a:gd name="T38" fmla="*/ 345 w 757"/>
              <a:gd name="T39" fmla="*/ 479 h 729"/>
              <a:gd name="T40" fmla="*/ 304 w 757"/>
              <a:gd name="T41" fmla="*/ 503 h 729"/>
              <a:gd name="T42" fmla="*/ 274 w 757"/>
              <a:gd name="T43" fmla="*/ 624 h 729"/>
              <a:gd name="T44" fmla="*/ 324 w 757"/>
              <a:gd name="T45" fmla="*/ 641 h 729"/>
              <a:gd name="T46" fmla="*/ 350 w 757"/>
              <a:gd name="T47" fmla="*/ 668 h 729"/>
              <a:gd name="T48" fmla="*/ 274 w 757"/>
              <a:gd name="T49" fmla="*/ 196 h 729"/>
              <a:gd name="T50" fmla="*/ 256 w 757"/>
              <a:gd name="T51" fmla="*/ 46 h 729"/>
              <a:gd name="T52" fmla="*/ 171 w 757"/>
              <a:gd name="T53" fmla="*/ 63 h 729"/>
              <a:gd name="T54" fmla="*/ 194 w 757"/>
              <a:gd name="T55" fmla="*/ 225 h 729"/>
              <a:gd name="T56" fmla="*/ 756 w 757"/>
              <a:gd name="T57" fmla="*/ 413 h 729"/>
              <a:gd name="T58" fmla="*/ 725 w 757"/>
              <a:gd name="T59" fmla="*/ 455 h 729"/>
              <a:gd name="T60" fmla="*/ 542 w 757"/>
              <a:gd name="T61" fmla="*/ 336 h 729"/>
              <a:gd name="T62" fmla="*/ 380 w 757"/>
              <a:gd name="T63" fmla="*/ 482 h 729"/>
              <a:gd name="T64" fmla="*/ 353 w 757"/>
              <a:gd name="T65" fmla="*/ 455 h 729"/>
              <a:gd name="T66" fmla="*/ 490 w 757"/>
              <a:gd name="T67" fmla="*/ 298 h 729"/>
              <a:gd name="T68" fmla="*/ 437 w 757"/>
              <a:gd name="T69" fmla="*/ 255 h 729"/>
              <a:gd name="T70" fmla="*/ 402 w 757"/>
              <a:gd name="T71" fmla="*/ 256 h 729"/>
              <a:gd name="T72" fmla="*/ 364 w 757"/>
              <a:gd name="T73" fmla="*/ 211 h 729"/>
              <a:gd name="T74" fmla="*/ 495 w 757"/>
              <a:gd name="T75" fmla="*/ 4 h 729"/>
              <a:gd name="T76" fmla="*/ 533 w 757"/>
              <a:gd name="T77" fmla="*/ 49 h 729"/>
              <a:gd name="T78" fmla="*/ 540 w 757"/>
              <a:gd name="T79" fmla="*/ 83 h 729"/>
              <a:gd name="T80" fmla="*/ 726 w 757"/>
              <a:gd name="T81" fmla="*/ 109 h 729"/>
              <a:gd name="T82" fmla="*/ 727 w 757"/>
              <a:gd name="T83" fmla="*/ 138 h 729"/>
              <a:gd name="T84" fmla="*/ 597 w 757"/>
              <a:gd name="T85" fmla="*/ 281 h 729"/>
              <a:gd name="T86" fmla="*/ 686 w 757"/>
              <a:gd name="T87" fmla="*/ 455 h 729"/>
              <a:gd name="T88" fmla="*/ 677 w 757"/>
              <a:gd name="T89" fmla="*/ 684 h 729"/>
              <a:gd name="T90" fmla="*/ 658 w 757"/>
              <a:gd name="T91" fmla="*/ 702 h 729"/>
              <a:gd name="T92" fmla="*/ 641 w 757"/>
              <a:gd name="T93" fmla="*/ 702 h 729"/>
              <a:gd name="T94" fmla="*/ 465 w 757"/>
              <a:gd name="T95" fmla="*/ 706 h 729"/>
              <a:gd name="T96" fmla="*/ 432 w 757"/>
              <a:gd name="T97" fmla="*/ 682 h 729"/>
              <a:gd name="T98" fmla="*/ 445 w 757"/>
              <a:gd name="T99" fmla="*/ 455 h 729"/>
              <a:gd name="T100" fmla="*/ 494 w 757"/>
              <a:gd name="T101" fmla="*/ 454 h 729"/>
              <a:gd name="T102" fmla="*/ 637 w 757"/>
              <a:gd name="T103" fmla="*/ 450 h 729"/>
              <a:gd name="T104" fmla="*/ 653 w 757"/>
              <a:gd name="T105" fmla="*/ 450 h 729"/>
              <a:gd name="T106" fmla="*/ 677 w 757"/>
              <a:gd name="T107" fmla="*/ 455 h 729"/>
              <a:gd name="T108" fmla="*/ 653 w 757"/>
              <a:gd name="T109" fmla="*/ 133 h 729"/>
              <a:gd name="T110" fmla="*/ 502 w 757"/>
              <a:gd name="T111" fmla="*/ 125 h 729"/>
              <a:gd name="T112" fmla="*/ 471 w 757"/>
              <a:gd name="T113" fmla="*/ 188 h 729"/>
              <a:gd name="T114" fmla="*/ 544 w 757"/>
              <a:gd name="T115" fmla="*/ 241 h 729"/>
              <a:gd name="T116" fmla="*/ 627 w 757"/>
              <a:gd name="T117" fmla="*/ 513 h 729"/>
              <a:gd name="T118" fmla="*/ 512 w 757"/>
              <a:gd name="T119" fmla="*/ 492 h 729"/>
              <a:gd name="T120" fmla="*/ 495 w 757"/>
              <a:gd name="T121" fmla="*/ 643 h 729"/>
              <a:gd name="T122" fmla="*/ 582 w 757"/>
              <a:gd name="T123" fmla="*/ 665 h 729"/>
              <a:gd name="T124" fmla="*/ 627 w 757"/>
              <a:gd name="T125" fmla="*/ 513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57" h="729">
                <a:moveTo>
                  <a:pt x="350" y="668"/>
                </a:moveTo>
                <a:cubicBezTo>
                  <a:pt x="351" y="674"/>
                  <a:pt x="350" y="679"/>
                  <a:pt x="346" y="684"/>
                </a:cubicBezTo>
                <a:cubicBezTo>
                  <a:pt x="342" y="689"/>
                  <a:pt x="337" y="691"/>
                  <a:pt x="331" y="692"/>
                </a:cubicBezTo>
                <a:cubicBezTo>
                  <a:pt x="27" y="729"/>
                  <a:pt x="27" y="729"/>
                  <a:pt x="27" y="729"/>
                </a:cubicBezTo>
                <a:cubicBezTo>
                  <a:pt x="20" y="729"/>
                  <a:pt x="14" y="727"/>
                  <a:pt x="9" y="723"/>
                </a:cubicBezTo>
                <a:cubicBezTo>
                  <a:pt x="4" y="720"/>
                  <a:pt x="2" y="714"/>
                  <a:pt x="1" y="708"/>
                </a:cubicBezTo>
                <a:cubicBezTo>
                  <a:pt x="1" y="702"/>
                  <a:pt x="1" y="702"/>
                  <a:pt x="1" y="702"/>
                </a:cubicBezTo>
                <a:cubicBezTo>
                  <a:pt x="0" y="696"/>
                  <a:pt x="2" y="690"/>
                  <a:pt x="6" y="685"/>
                </a:cubicBezTo>
                <a:cubicBezTo>
                  <a:pt x="10" y="680"/>
                  <a:pt x="14" y="677"/>
                  <a:pt x="20" y="677"/>
                </a:cubicBezTo>
                <a:cubicBezTo>
                  <a:pt x="26" y="676"/>
                  <a:pt x="26" y="676"/>
                  <a:pt x="26" y="676"/>
                </a:cubicBezTo>
                <a:cubicBezTo>
                  <a:pt x="32" y="676"/>
                  <a:pt x="38" y="673"/>
                  <a:pt x="43" y="668"/>
                </a:cubicBezTo>
                <a:cubicBezTo>
                  <a:pt x="48" y="662"/>
                  <a:pt x="50" y="656"/>
                  <a:pt x="51" y="651"/>
                </a:cubicBezTo>
                <a:cubicBezTo>
                  <a:pt x="68" y="371"/>
                  <a:pt x="68" y="371"/>
                  <a:pt x="68" y="371"/>
                </a:cubicBezTo>
                <a:cubicBezTo>
                  <a:pt x="68" y="365"/>
                  <a:pt x="70" y="360"/>
                  <a:pt x="75" y="355"/>
                </a:cubicBezTo>
                <a:cubicBezTo>
                  <a:pt x="80" y="351"/>
                  <a:pt x="85" y="349"/>
                  <a:pt x="91" y="350"/>
                </a:cubicBezTo>
                <a:cubicBezTo>
                  <a:pt x="123" y="352"/>
                  <a:pt x="123" y="352"/>
                  <a:pt x="123" y="352"/>
                </a:cubicBezTo>
                <a:cubicBezTo>
                  <a:pt x="129" y="352"/>
                  <a:pt x="134" y="355"/>
                  <a:pt x="139" y="359"/>
                </a:cubicBezTo>
                <a:cubicBezTo>
                  <a:pt x="143" y="364"/>
                  <a:pt x="145" y="370"/>
                  <a:pt x="144" y="376"/>
                </a:cubicBezTo>
                <a:cubicBezTo>
                  <a:pt x="128" y="642"/>
                  <a:pt x="128" y="642"/>
                  <a:pt x="128" y="642"/>
                </a:cubicBezTo>
                <a:cubicBezTo>
                  <a:pt x="128" y="648"/>
                  <a:pt x="130" y="653"/>
                  <a:pt x="133" y="657"/>
                </a:cubicBezTo>
                <a:cubicBezTo>
                  <a:pt x="137" y="662"/>
                  <a:pt x="143" y="663"/>
                  <a:pt x="150" y="662"/>
                </a:cubicBezTo>
                <a:cubicBezTo>
                  <a:pt x="172" y="660"/>
                  <a:pt x="172" y="660"/>
                  <a:pt x="172" y="660"/>
                </a:cubicBezTo>
                <a:cubicBezTo>
                  <a:pt x="180" y="659"/>
                  <a:pt x="185" y="655"/>
                  <a:pt x="189" y="650"/>
                </a:cubicBezTo>
                <a:cubicBezTo>
                  <a:pt x="194" y="646"/>
                  <a:pt x="196" y="640"/>
                  <a:pt x="196" y="634"/>
                </a:cubicBezTo>
                <a:cubicBezTo>
                  <a:pt x="215" y="298"/>
                  <a:pt x="215" y="298"/>
                  <a:pt x="215" y="298"/>
                </a:cubicBezTo>
                <a:cubicBezTo>
                  <a:pt x="216" y="292"/>
                  <a:pt x="214" y="286"/>
                  <a:pt x="211" y="282"/>
                </a:cubicBezTo>
                <a:cubicBezTo>
                  <a:pt x="207" y="278"/>
                  <a:pt x="202" y="276"/>
                  <a:pt x="194" y="276"/>
                </a:cubicBezTo>
                <a:cubicBezTo>
                  <a:pt x="120" y="284"/>
                  <a:pt x="120" y="284"/>
                  <a:pt x="120" y="284"/>
                </a:cubicBezTo>
                <a:cubicBezTo>
                  <a:pt x="114" y="284"/>
                  <a:pt x="109" y="283"/>
                  <a:pt x="104" y="280"/>
                </a:cubicBezTo>
                <a:cubicBezTo>
                  <a:pt x="99" y="278"/>
                  <a:pt x="97" y="274"/>
                  <a:pt x="96" y="270"/>
                </a:cubicBezTo>
                <a:cubicBezTo>
                  <a:pt x="96" y="265"/>
                  <a:pt x="96" y="261"/>
                  <a:pt x="96" y="258"/>
                </a:cubicBezTo>
                <a:cubicBezTo>
                  <a:pt x="95" y="256"/>
                  <a:pt x="95" y="255"/>
                  <a:pt x="95" y="255"/>
                </a:cubicBezTo>
                <a:cubicBezTo>
                  <a:pt x="94" y="255"/>
                  <a:pt x="93" y="253"/>
                  <a:pt x="94" y="248"/>
                </a:cubicBezTo>
                <a:cubicBezTo>
                  <a:pt x="94" y="244"/>
                  <a:pt x="94" y="239"/>
                  <a:pt x="93" y="233"/>
                </a:cubicBezTo>
                <a:cubicBezTo>
                  <a:pt x="95" y="25"/>
                  <a:pt x="95" y="25"/>
                  <a:pt x="95" y="25"/>
                </a:cubicBezTo>
                <a:cubicBezTo>
                  <a:pt x="94" y="18"/>
                  <a:pt x="97" y="12"/>
                  <a:pt x="101" y="9"/>
                </a:cubicBezTo>
                <a:cubicBezTo>
                  <a:pt x="105" y="5"/>
                  <a:pt x="111" y="3"/>
                  <a:pt x="117" y="3"/>
                </a:cubicBezTo>
                <a:cubicBezTo>
                  <a:pt x="124" y="2"/>
                  <a:pt x="129" y="1"/>
                  <a:pt x="133" y="1"/>
                </a:cubicBezTo>
                <a:cubicBezTo>
                  <a:pt x="138" y="1"/>
                  <a:pt x="140" y="1"/>
                  <a:pt x="140" y="0"/>
                </a:cubicBezTo>
                <a:cubicBezTo>
                  <a:pt x="149" y="0"/>
                  <a:pt x="156" y="0"/>
                  <a:pt x="163" y="0"/>
                </a:cubicBezTo>
                <a:cubicBezTo>
                  <a:pt x="271" y="7"/>
                  <a:pt x="271" y="7"/>
                  <a:pt x="271" y="7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9"/>
                  <a:pt x="296" y="9"/>
                  <a:pt x="300" y="9"/>
                </a:cubicBezTo>
                <a:cubicBezTo>
                  <a:pt x="304" y="9"/>
                  <a:pt x="309" y="9"/>
                  <a:pt x="316" y="10"/>
                </a:cubicBezTo>
                <a:cubicBezTo>
                  <a:pt x="335" y="11"/>
                  <a:pt x="335" y="11"/>
                  <a:pt x="335" y="11"/>
                </a:cubicBezTo>
                <a:cubicBezTo>
                  <a:pt x="341" y="11"/>
                  <a:pt x="346" y="13"/>
                  <a:pt x="351" y="17"/>
                </a:cubicBezTo>
                <a:cubicBezTo>
                  <a:pt x="355" y="21"/>
                  <a:pt x="357" y="27"/>
                  <a:pt x="356" y="34"/>
                </a:cubicBezTo>
                <a:cubicBezTo>
                  <a:pt x="350" y="246"/>
                  <a:pt x="350" y="246"/>
                  <a:pt x="350" y="246"/>
                </a:cubicBezTo>
                <a:cubicBezTo>
                  <a:pt x="350" y="253"/>
                  <a:pt x="348" y="258"/>
                  <a:pt x="343" y="262"/>
                </a:cubicBezTo>
                <a:cubicBezTo>
                  <a:pt x="338" y="267"/>
                  <a:pt x="333" y="269"/>
                  <a:pt x="326" y="268"/>
                </a:cubicBezTo>
                <a:cubicBezTo>
                  <a:pt x="320" y="268"/>
                  <a:pt x="315" y="268"/>
                  <a:pt x="309" y="268"/>
                </a:cubicBezTo>
                <a:cubicBezTo>
                  <a:pt x="304" y="268"/>
                  <a:pt x="301" y="268"/>
                  <a:pt x="301" y="268"/>
                </a:cubicBezTo>
                <a:cubicBezTo>
                  <a:pt x="298" y="268"/>
                  <a:pt x="297" y="270"/>
                  <a:pt x="296" y="274"/>
                </a:cubicBezTo>
                <a:cubicBezTo>
                  <a:pt x="295" y="279"/>
                  <a:pt x="294" y="284"/>
                  <a:pt x="294" y="291"/>
                </a:cubicBezTo>
                <a:cubicBezTo>
                  <a:pt x="285" y="445"/>
                  <a:pt x="285" y="445"/>
                  <a:pt x="285" y="445"/>
                </a:cubicBezTo>
                <a:cubicBezTo>
                  <a:pt x="284" y="450"/>
                  <a:pt x="286" y="455"/>
                  <a:pt x="291" y="459"/>
                </a:cubicBezTo>
                <a:cubicBezTo>
                  <a:pt x="296" y="463"/>
                  <a:pt x="301" y="465"/>
                  <a:pt x="306" y="464"/>
                </a:cubicBezTo>
                <a:cubicBezTo>
                  <a:pt x="319" y="462"/>
                  <a:pt x="319" y="462"/>
                  <a:pt x="319" y="462"/>
                </a:cubicBezTo>
                <a:cubicBezTo>
                  <a:pt x="326" y="461"/>
                  <a:pt x="332" y="463"/>
                  <a:pt x="337" y="466"/>
                </a:cubicBezTo>
                <a:cubicBezTo>
                  <a:pt x="342" y="469"/>
                  <a:pt x="345" y="474"/>
                  <a:pt x="345" y="479"/>
                </a:cubicBezTo>
                <a:cubicBezTo>
                  <a:pt x="345" y="485"/>
                  <a:pt x="344" y="490"/>
                  <a:pt x="340" y="494"/>
                </a:cubicBezTo>
                <a:cubicBezTo>
                  <a:pt x="336" y="498"/>
                  <a:pt x="331" y="500"/>
                  <a:pt x="324" y="500"/>
                </a:cubicBezTo>
                <a:cubicBezTo>
                  <a:pt x="304" y="503"/>
                  <a:pt x="304" y="503"/>
                  <a:pt x="304" y="503"/>
                </a:cubicBezTo>
                <a:cubicBezTo>
                  <a:pt x="298" y="503"/>
                  <a:pt x="293" y="506"/>
                  <a:pt x="288" y="511"/>
                </a:cubicBezTo>
                <a:cubicBezTo>
                  <a:pt x="283" y="517"/>
                  <a:pt x="280" y="522"/>
                  <a:pt x="280" y="529"/>
                </a:cubicBezTo>
                <a:cubicBezTo>
                  <a:pt x="274" y="624"/>
                  <a:pt x="274" y="624"/>
                  <a:pt x="274" y="624"/>
                </a:cubicBezTo>
                <a:cubicBezTo>
                  <a:pt x="273" y="631"/>
                  <a:pt x="275" y="637"/>
                  <a:pt x="280" y="641"/>
                </a:cubicBezTo>
                <a:cubicBezTo>
                  <a:pt x="285" y="645"/>
                  <a:pt x="290" y="646"/>
                  <a:pt x="295" y="645"/>
                </a:cubicBezTo>
                <a:cubicBezTo>
                  <a:pt x="324" y="641"/>
                  <a:pt x="324" y="641"/>
                  <a:pt x="324" y="641"/>
                </a:cubicBezTo>
                <a:cubicBezTo>
                  <a:pt x="331" y="641"/>
                  <a:pt x="337" y="643"/>
                  <a:pt x="342" y="646"/>
                </a:cubicBezTo>
                <a:cubicBezTo>
                  <a:pt x="347" y="650"/>
                  <a:pt x="349" y="654"/>
                  <a:pt x="350" y="661"/>
                </a:cubicBezTo>
                <a:lnTo>
                  <a:pt x="350" y="668"/>
                </a:lnTo>
                <a:close/>
                <a:moveTo>
                  <a:pt x="250" y="221"/>
                </a:moveTo>
                <a:cubicBezTo>
                  <a:pt x="257" y="221"/>
                  <a:pt x="262" y="218"/>
                  <a:pt x="267" y="213"/>
                </a:cubicBezTo>
                <a:cubicBezTo>
                  <a:pt x="272" y="208"/>
                  <a:pt x="274" y="203"/>
                  <a:pt x="274" y="196"/>
                </a:cubicBezTo>
                <a:cubicBezTo>
                  <a:pt x="278" y="70"/>
                  <a:pt x="278" y="70"/>
                  <a:pt x="278" y="70"/>
                </a:cubicBezTo>
                <a:cubicBezTo>
                  <a:pt x="278" y="64"/>
                  <a:pt x="276" y="58"/>
                  <a:pt x="272" y="53"/>
                </a:cubicBezTo>
                <a:cubicBezTo>
                  <a:pt x="268" y="49"/>
                  <a:pt x="263" y="46"/>
                  <a:pt x="256" y="46"/>
                </a:cubicBezTo>
                <a:cubicBezTo>
                  <a:pt x="195" y="42"/>
                  <a:pt x="195" y="42"/>
                  <a:pt x="195" y="42"/>
                </a:cubicBezTo>
                <a:cubicBezTo>
                  <a:pt x="188" y="41"/>
                  <a:pt x="182" y="43"/>
                  <a:pt x="178" y="48"/>
                </a:cubicBezTo>
                <a:cubicBezTo>
                  <a:pt x="173" y="52"/>
                  <a:pt x="171" y="57"/>
                  <a:pt x="171" y="63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11"/>
                  <a:pt x="173" y="216"/>
                  <a:pt x="177" y="220"/>
                </a:cubicBezTo>
                <a:cubicBezTo>
                  <a:pt x="181" y="223"/>
                  <a:pt x="187" y="225"/>
                  <a:pt x="194" y="225"/>
                </a:cubicBezTo>
                <a:lnTo>
                  <a:pt x="250" y="221"/>
                </a:lnTo>
                <a:close/>
                <a:moveTo>
                  <a:pt x="746" y="400"/>
                </a:moveTo>
                <a:cubicBezTo>
                  <a:pt x="751" y="403"/>
                  <a:pt x="755" y="407"/>
                  <a:pt x="756" y="413"/>
                </a:cubicBezTo>
                <a:cubicBezTo>
                  <a:pt x="757" y="419"/>
                  <a:pt x="755" y="425"/>
                  <a:pt x="751" y="430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36" y="450"/>
                  <a:pt x="731" y="454"/>
                  <a:pt x="725" y="455"/>
                </a:cubicBezTo>
                <a:cubicBezTo>
                  <a:pt x="720" y="456"/>
                  <a:pt x="714" y="454"/>
                  <a:pt x="709" y="451"/>
                </a:cubicBezTo>
                <a:cubicBezTo>
                  <a:pt x="560" y="342"/>
                  <a:pt x="560" y="342"/>
                  <a:pt x="560" y="342"/>
                </a:cubicBezTo>
                <a:cubicBezTo>
                  <a:pt x="554" y="338"/>
                  <a:pt x="548" y="336"/>
                  <a:pt x="542" y="336"/>
                </a:cubicBezTo>
                <a:cubicBezTo>
                  <a:pt x="536" y="337"/>
                  <a:pt x="530" y="339"/>
                  <a:pt x="525" y="344"/>
                </a:cubicBezTo>
                <a:cubicBezTo>
                  <a:pt x="396" y="475"/>
                  <a:pt x="396" y="475"/>
                  <a:pt x="396" y="475"/>
                </a:cubicBezTo>
                <a:cubicBezTo>
                  <a:pt x="392" y="480"/>
                  <a:pt x="386" y="482"/>
                  <a:pt x="380" y="482"/>
                </a:cubicBezTo>
                <a:cubicBezTo>
                  <a:pt x="374" y="482"/>
                  <a:pt x="368" y="480"/>
                  <a:pt x="364" y="475"/>
                </a:cubicBezTo>
                <a:cubicBezTo>
                  <a:pt x="359" y="472"/>
                  <a:pt x="359" y="472"/>
                  <a:pt x="359" y="472"/>
                </a:cubicBezTo>
                <a:cubicBezTo>
                  <a:pt x="356" y="467"/>
                  <a:pt x="354" y="461"/>
                  <a:pt x="353" y="455"/>
                </a:cubicBezTo>
                <a:cubicBezTo>
                  <a:pt x="352" y="449"/>
                  <a:pt x="354" y="443"/>
                  <a:pt x="359" y="439"/>
                </a:cubicBezTo>
                <a:cubicBezTo>
                  <a:pt x="484" y="313"/>
                  <a:pt x="484" y="313"/>
                  <a:pt x="484" y="313"/>
                </a:cubicBezTo>
                <a:cubicBezTo>
                  <a:pt x="488" y="309"/>
                  <a:pt x="490" y="304"/>
                  <a:pt x="490" y="298"/>
                </a:cubicBezTo>
                <a:cubicBezTo>
                  <a:pt x="489" y="292"/>
                  <a:pt x="486" y="288"/>
                  <a:pt x="481" y="284"/>
                </a:cubicBezTo>
                <a:cubicBezTo>
                  <a:pt x="451" y="260"/>
                  <a:pt x="451" y="260"/>
                  <a:pt x="451" y="260"/>
                </a:cubicBezTo>
                <a:cubicBezTo>
                  <a:pt x="445" y="257"/>
                  <a:pt x="441" y="255"/>
                  <a:pt x="437" y="255"/>
                </a:cubicBezTo>
                <a:cubicBezTo>
                  <a:pt x="432" y="254"/>
                  <a:pt x="429" y="255"/>
                  <a:pt x="427" y="258"/>
                </a:cubicBezTo>
                <a:cubicBezTo>
                  <a:pt x="426" y="260"/>
                  <a:pt x="423" y="262"/>
                  <a:pt x="418" y="261"/>
                </a:cubicBezTo>
                <a:cubicBezTo>
                  <a:pt x="413" y="261"/>
                  <a:pt x="407" y="259"/>
                  <a:pt x="402" y="256"/>
                </a:cubicBezTo>
                <a:cubicBezTo>
                  <a:pt x="373" y="243"/>
                  <a:pt x="373" y="243"/>
                  <a:pt x="373" y="243"/>
                </a:cubicBezTo>
                <a:cubicBezTo>
                  <a:pt x="367" y="239"/>
                  <a:pt x="364" y="234"/>
                  <a:pt x="362" y="229"/>
                </a:cubicBezTo>
                <a:cubicBezTo>
                  <a:pt x="360" y="223"/>
                  <a:pt x="360" y="217"/>
                  <a:pt x="364" y="211"/>
                </a:cubicBezTo>
                <a:cubicBezTo>
                  <a:pt x="464" y="13"/>
                  <a:pt x="464" y="13"/>
                  <a:pt x="464" y="13"/>
                </a:cubicBezTo>
                <a:cubicBezTo>
                  <a:pt x="467" y="8"/>
                  <a:pt x="472" y="4"/>
                  <a:pt x="478" y="2"/>
                </a:cubicBezTo>
                <a:cubicBezTo>
                  <a:pt x="483" y="0"/>
                  <a:pt x="489" y="1"/>
                  <a:pt x="495" y="4"/>
                </a:cubicBezTo>
                <a:cubicBezTo>
                  <a:pt x="523" y="18"/>
                  <a:pt x="523" y="18"/>
                  <a:pt x="523" y="18"/>
                </a:cubicBezTo>
                <a:cubicBezTo>
                  <a:pt x="529" y="21"/>
                  <a:pt x="533" y="26"/>
                  <a:pt x="535" y="32"/>
                </a:cubicBezTo>
                <a:cubicBezTo>
                  <a:pt x="536" y="38"/>
                  <a:pt x="536" y="43"/>
                  <a:pt x="533" y="49"/>
                </a:cubicBezTo>
                <a:cubicBezTo>
                  <a:pt x="527" y="61"/>
                  <a:pt x="527" y="61"/>
                  <a:pt x="527" y="61"/>
                </a:cubicBezTo>
                <a:cubicBezTo>
                  <a:pt x="525" y="66"/>
                  <a:pt x="525" y="71"/>
                  <a:pt x="527" y="76"/>
                </a:cubicBezTo>
                <a:cubicBezTo>
                  <a:pt x="529" y="80"/>
                  <a:pt x="533" y="82"/>
                  <a:pt x="540" y="83"/>
                </a:cubicBezTo>
                <a:cubicBezTo>
                  <a:pt x="704" y="91"/>
                  <a:pt x="704" y="91"/>
                  <a:pt x="704" y="91"/>
                </a:cubicBezTo>
                <a:cubicBezTo>
                  <a:pt x="711" y="92"/>
                  <a:pt x="716" y="94"/>
                  <a:pt x="720" y="97"/>
                </a:cubicBezTo>
                <a:cubicBezTo>
                  <a:pt x="724" y="100"/>
                  <a:pt x="726" y="105"/>
                  <a:pt x="726" y="109"/>
                </a:cubicBezTo>
                <a:cubicBezTo>
                  <a:pt x="726" y="114"/>
                  <a:pt x="726" y="119"/>
                  <a:pt x="726" y="123"/>
                </a:cubicBezTo>
                <a:cubicBezTo>
                  <a:pt x="727" y="127"/>
                  <a:pt x="727" y="130"/>
                  <a:pt x="728" y="130"/>
                </a:cubicBezTo>
                <a:cubicBezTo>
                  <a:pt x="729" y="131"/>
                  <a:pt x="729" y="134"/>
                  <a:pt x="727" y="138"/>
                </a:cubicBezTo>
                <a:cubicBezTo>
                  <a:pt x="725" y="142"/>
                  <a:pt x="721" y="147"/>
                  <a:pt x="716" y="151"/>
                </a:cubicBezTo>
                <a:cubicBezTo>
                  <a:pt x="603" y="265"/>
                  <a:pt x="603" y="265"/>
                  <a:pt x="603" y="265"/>
                </a:cubicBezTo>
                <a:cubicBezTo>
                  <a:pt x="599" y="270"/>
                  <a:pt x="597" y="275"/>
                  <a:pt x="597" y="281"/>
                </a:cubicBezTo>
                <a:cubicBezTo>
                  <a:pt x="597" y="287"/>
                  <a:pt x="600" y="292"/>
                  <a:pt x="606" y="296"/>
                </a:cubicBezTo>
                <a:lnTo>
                  <a:pt x="746" y="400"/>
                </a:lnTo>
                <a:close/>
                <a:moveTo>
                  <a:pt x="686" y="455"/>
                </a:moveTo>
                <a:cubicBezTo>
                  <a:pt x="693" y="457"/>
                  <a:pt x="698" y="460"/>
                  <a:pt x="702" y="465"/>
                </a:cubicBezTo>
                <a:cubicBezTo>
                  <a:pt x="705" y="470"/>
                  <a:pt x="707" y="475"/>
                  <a:pt x="706" y="482"/>
                </a:cubicBezTo>
                <a:cubicBezTo>
                  <a:pt x="677" y="684"/>
                  <a:pt x="677" y="684"/>
                  <a:pt x="677" y="684"/>
                </a:cubicBezTo>
                <a:cubicBezTo>
                  <a:pt x="676" y="690"/>
                  <a:pt x="674" y="695"/>
                  <a:pt x="672" y="698"/>
                </a:cubicBezTo>
                <a:cubicBezTo>
                  <a:pt x="669" y="702"/>
                  <a:pt x="667" y="703"/>
                  <a:pt x="664" y="703"/>
                </a:cubicBezTo>
                <a:cubicBezTo>
                  <a:pt x="658" y="702"/>
                  <a:pt x="658" y="702"/>
                  <a:pt x="658" y="702"/>
                </a:cubicBezTo>
                <a:cubicBezTo>
                  <a:pt x="657" y="702"/>
                  <a:pt x="656" y="702"/>
                  <a:pt x="655" y="702"/>
                </a:cubicBezTo>
                <a:cubicBezTo>
                  <a:pt x="653" y="702"/>
                  <a:pt x="650" y="702"/>
                  <a:pt x="648" y="702"/>
                </a:cubicBezTo>
                <a:cubicBezTo>
                  <a:pt x="645" y="702"/>
                  <a:pt x="643" y="702"/>
                  <a:pt x="641" y="702"/>
                </a:cubicBezTo>
                <a:cubicBezTo>
                  <a:pt x="638" y="702"/>
                  <a:pt x="635" y="702"/>
                  <a:pt x="632" y="702"/>
                </a:cubicBezTo>
                <a:cubicBezTo>
                  <a:pt x="485" y="705"/>
                  <a:pt x="485" y="705"/>
                  <a:pt x="485" y="705"/>
                </a:cubicBezTo>
                <a:cubicBezTo>
                  <a:pt x="479" y="706"/>
                  <a:pt x="472" y="706"/>
                  <a:pt x="465" y="706"/>
                </a:cubicBezTo>
                <a:cubicBezTo>
                  <a:pt x="458" y="706"/>
                  <a:pt x="452" y="706"/>
                  <a:pt x="448" y="706"/>
                </a:cubicBezTo>
                <a:cubicBezTo>
                  <a:pt x="444" y="706"/>
                  <a:pt x="441" y="704"/>
                  <a:pt x="438" y="700"/>
                </a:cubicBezTo>
                <a:cubicBezTo>
                  <a:pt x="434" y="696"/>
                  <a:pt x="433" y="690"/>
                  <a:pt x="432" y="682"/>
                </a:cubicBezTo>
                <a:cubicBezTo>
                  <a:pt x="423" y="479"/>
                  <a:pt x="423" y="479"/>
                  <a:pt x="423" y="479"/>
                </a:cubicBezTo>
                <a:cubicBezTo>
                  <a:pt x="423" y="473"/>
                  <a:pt x="425" y="467"/>
                  <a:pt x="429" y="463"/>
                </a:cubicBezTo>
                <a:cubicBezTo>
                  <a:pt x="434" y="458"/>
                  <a:pt x="439" y="456"/>
                  <a:pt x="445" y="455"/>
                </a:cubicBezTo>
                <a:cubicBezTo>
                  <a:pt x="464" y="454"/>
                  <a:pt x="464" y="454"/>
                  <a:pt x="464" y="454"/>
                </a:cubicBezTo>
                <a:cubicBezTo>
                  <a:pt x="471" y="453"/>
                  <a:pt x="479" y="453"/>
                  <a:pt x="487" y="453"/>
                </a:cubicBezTo>
                <a:cubicBezTo>
                  <a:pt x="487" y="453"/>
                  <a:pt x="489" y="454"/>
                  <a:pt x="494" y="454"/>
                </a:cubicBezTo>
                <a:cubicBezTo>
                  <a:pt x="498" y="454"/>
                  <a:pt x="504" y="453"/>
                  <a:pt x="510" y="453"/>
                </a:cubicBezTo>
                <a:cubicBezTo>
                  <a:pt x="614" y="451"/>
                  <a:pt x="614" y="451"/>
                  <a:pt x="614" y="451"/>
                </a:cubicBezTo>
                <a:cubicBezTo>
                  <a:pt x="620" y="451"/>
                  <a:pt x="628" y="450"/>
                  <a:pt x="637" y="450"/>
                </a:cubicBezTo>
                <a:cubicBezTo>
                  <a:pt x="637" y="448"/>
                  <a:pt x="640" y="448"/>
                  <a:pt x="645" y="450"/>
                </a:cubicBezTo>
                <a:cubicBezTo>
                  <a:pt x="647" y="450"/>
                  <a:pt x="648" y="450"/>
                  <a:pt x="650" y="451"/>
                </a:cubicBezTo>
                <a:cubicBezTo>
                  <a:pt x="652" y="451"/>
                  <a:pt x="653" y="451"/>
                  <a:pt x="653" y="450"/>
                </a:cubicBezTo>
                <a:cubicBezTo>
                  <a:pt x="654" y="450"/>
                  <a:pt x="654" y="451"/>
                  <a:pt x="654" y="451"/>
                </a:cubicBezTo>
                <a:cubicBezTo>
                  <a:pt x="657" y="452"/>
                  <a:pt x="660" y="452"/>
                  <a:pt x="662" y="452"/>
                </a:cubicBezTo>
                <a:cubicBezTo>
                  <a:pt x="666" y="453"/>
                  <a:pt x="671" y="454"/>
                  <a:pt x="677" y="455"/>
                </a:cubicBezTo>
                <a:lnTo>
                  <a:pt x="686" y="455"/>
                </a:lnTo>
                <a:close/>
                <a:moveTo>
                  <a:pt x="649" y="144"/>
                </a:moveTo>
                <a:cubicBezTo>
                  <a:pt x="654" y="140"/>
                  <a:pt x="655" y="136"/>
                  <a:pt x="653" y="133"/>
                </a:cubicBezTo>
                <a:cubicBezTo>
                  <a:pt x="652" y="129"/>
                  <a:pt x="648" y="128"/>
                  <a:pt x="642" y="127"/>
                </a:cubicBezTo>
                <a:cubicBezTo>
                  <a:pt x="521" y="120"/>
                  <a:pt x="521" y="120"/>
                  <a:pt x="521" y="120"/>
                </a:cubicBezTo>
                <a:cubicBezTo>
                  <a:pt x="514" y="119"/>
                  <a:pt x="508" y="121"/>
                  <a:pt x="502" y="125"/>
                </a:cubicBezTo>
                <a:cubicBezTo>
                  <a:pt x="495" y="130"/>
                  <a:pt x="490" y="134"/>
                  <a:pt x="487" y="13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470" y="175"/>
                  <a:pt x="469" y="181"/>
                  <a:pt x="471" y="188"/>
                </a:cubicBezTo>
                <a:cubicBezTo>
                  <a:pt x="472" y="194"/>
                  <a:pt x="476" y="199"/>
                  <a:pt x="481" y="203"/>
                </a:cubicBezTo>
                <a:cubicBezTo>
                  <a:pt x="527" y="238"/>
                  <a:pt x="527" y="238"/>
                  <a:pt x="527" y="238"/>
                </a:cubicBezTo>
                <a:cubicBezTo>
                  <a:pt x="532" y="240"/>
                  <a:pt x="538" y="241"/>
                  <a:pt x="544" y="241"/>
                </a:cubicBezTo>
                <a:cubicBezTo>
                  <a:pt x="551" y="241"/>
                  <a:pt x="556" y="238"/>
                  <a:pt x="562" y="234"/>
                </a:cubicBezTo>
                <a:lnTo>
                  <a:pt x="649" y="144"/>
                </a:lnTo>
                <a:close/>
                <a:moveTo>
                  <a:pt x="627" y="513"/>
                </a:moveTo>
                <a:cubicBezTo>
                  <a:pt x="628" y="506"/>
                  <a:pt x="627" y="501"/>
                  <a:pt x="623" y="496"/>
                </a:cubicBezTo>
                <a:cubicBezTo>
                  <a:pt x="620" y="492"/>
                  <a:pt x="615" y="490"/>
                  <a:pt x="608" y="490"/>
                </a:cubicBezTo>
                <a:cubicBezTo>
                  <a:pt x="512" y="492"/>
                  <a:pt x="512" y="492"/>
                  <a:pt x="512" y="492"/>
                </a:cubicBezTo>
                <a:cubicBezTo>
                  <a:pt x="506" y="492"/>
                  <a:pt x="501" y="494"/>
                  <a:pt x="496" y="499"/>
                </a:cubicBezTo>
                <a:cubicBezTo>
                  <a:pt x="491" y="504"/>
                  <a:pt x="489" y="509"/>
                  <a:pt x="489" y="515"/>
                </a:cubicBezTo>
                <a:cubicBezTo>
                  <a:pt x="495" y="643"/>
                  <a:pt x="495" y="643"/>
                  <a:pt x="495" y="643"/>
                </a:cubicBezTo>
                <a:cubicBezTo>
                  <a:pt x="495" y="650"/>
                  <a:pt x="498" y="655"/>
                  <a:pt x="503" y="660"/>
                </a:cubicBezTo>
                <a:cubicBezTo>
                  <a:pt x="508" y="664"/>
                  <a:pt x="513" y="666"/>
                  <a:pt x="519" y="666"/>
                </a:cubicBezTo>
                <a:cubicBezTo>
                  <a:pt x="582" y="665"/>
                  <a:pt x="582" y="665"/>
                  <a:pt x="582" y="665"/>
                </a:cubicBezTo>
                <a:cubicBezTo>
                  <a:pt x="589" y="665"/>
                  <a:pt x="595" y="663"/>
                  <a:pt x="600" y="658"/>
                </a:cubicBezTo>
                <a:cubicBezTo>
                  <a:pt x="605" y="654"/>
                  <a:pt x="607" y="648"/>
                  <a:pt x="609" y="642"/>
                </a:cubicBezTo>
                <a:lnTo>
                  <a:pt x="627" y="513"/>
                </a:ln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83" name="组合 82"/>
          <p:cNvGrpSpPr/>
          <p:nvPr/>
        </p:nvGrpSpPr>
        <p:grpSpPr>
          <a:xfrm>
            <a:off x="2468158" y="1553548"/>
            <a:ext cx="942975" cy="728662"/>
            <a:chOff x="2444750" y="1839913"/>
            <a:chExt cx="942975" cy="728662"/>
          </a:xfrm>
        </p:grpSpPr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2444750" y="1839913"/>
              <a:ext cx="942975" cy="728662"/>
            </a:xfrm>
            <a:custGeom>
              <a:avLst/>
              <a:gdLst>
                <a:gd name="T0" fmla="*/ 464 w 471"/>
                <a:gd name="T1" fmla="*/ 282 h 364"/>
                <a:gd name="T2" fmla="*/ 225 w 471"/>
                <a:gd name="T3" fmla="*/ 11 h 364"/>
                <a:gd name="T4" fmla="*/ 200 w 471"/>
                <a:gd name="T5" fmla="*/ 1 h 364"/>
                <a:gd name="T6" fmla="*/ 178 w 471"/>
                <a:gd name="T7" fmla="*/ 16 h 364"/>
                <a:gd name="T8" fmla="*/ 5 w 471"/>
                <a:gd name="T9" fmla="*/ 333 h 364"/>
                <a:gd name="T10" fmla="*/ 7 w 471"/>
                <a:gd name="T11" fmla="*/ 355 h 364"/>
                <a:gd name="T12" fmla="*/ 33 w 471"/>
                <a:gd name="T13" fmla="*/ 362 h 364"/>
                <a:gd name="T14" fmla="*/ 443 w 471"/>
                <a:gd name="T15" fmla="*/ 317 h 364"/>
                <a:gd name="T16" fmla="*/ 467 w 471"/>
                <a:gd name="T17" fmla="*/ 304 h 364"/>
                <a:gd name="T18" fmla="*/ 464 w 471"/>
                <a:gd name="T19" fmla="*/ 28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64">
                  <a:moveTo>
                    <a:pt x="464" y="282"/>
                  </a:moveTo>
                  <a:cubicBezTo>
                    <a:pt x="225" y="11"/>
                    <a:pt x="225" y="11"/>
                    <a:pt x="225" y="11"/>
                  </a:cubicBezTo>
                  <a:cubicBezTo>
                    <a:pt x="219" y="4"/>
                    <a:pt x="210" y="0"/>
                    <a:pt x="200" y="1"/>
                  </a:cubicBezTo>
                  <a:cubicBezTo>
                    <a:pt x="191" y="2"/>
                    <a:pt x="183" y="8"/>
                    <a:pt x="178" y="16"/>
                  </a:cubicBezTo>
                  <a:cubicBezTo>
                    <a:pt x="5" y="333"/>
                    <a:pt x="5" y="333"/>
                    <a:pt x="5" y="333"/>
                  </a:cubicBezTo>
                  <a:cubicBezTo>
                    <a:pt x="0" y="341"/>
                    <a:pt x="1" y="349"/>
                    <a:pt x="7" y="355"/>
                  </a:cubicBezTo>
                  <a:cubicBezTo>
                    <a:pt x="12" y="361"/>
                    <a:pt x="22" y="364"/>
                    <a:pt x="33" y="362"/>
                  </a:cubicBezTo>
                  <a:cubicBezTo>
                    <a:pt x="443" y="317"/>
                    <a:pt x="443" y="317"/>
                    <a:pt x="443" y="317"/>
                  </a:cubicBezTo>
                  <a:cubicBezTo>
                    <a:pt x="454" y="315"/>
                    <a:pt x="463" y="311"/>
                    <a:pt x="467" y="304"/>
                  </a:cubicBezTo>
                  <a:cubicBezTo>
                    <a:pt x="471" y="297"/>
                    <a:pt x="470" y="289"/>
                    <a:pt x="464" y="282"/>
                  </a:cubicBezTo>
                  <a:close/>
                </a:path>
              </a:pathLst>
            </a:custGeom>
            <a:solidFill>
              <a:srgbClr val="B9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2468563" y="1857375"/>
              <a:ext cx="896938" cy="688975"/>
            </a:xfrm>
            <a:custGeom>
              <a:avLst/>
              <a:gdLst>
                <a:gd name="T0" fmla="*/ 202 w 448"/>
                <a:gd name="T1" fmla="*/ 8 h 344"/>
                <a:gd name="T2" fmla="*/ 179 w 448"/>
                <a:gd name="T3" fmla="*/ 11 h 344"/>
                <a:gd name="T4" fmla="*/ 5 w 448"/>
                <a:gd name="T5" fmla="*/ 328 h 344"/>
                <a:gd name="T6" fmla="*/ 20 w 448"/>
                <a:gd name="T7" fmla="*/ 343 h 344"/>
                <a:gd name="T8" fmla="*/ 430 w 448"/>
                <a:gd name="T9" fmla="*/ 297 h 344"/>
                <a:gd name="T10" fmla="*/ 440 w 448"/>
                <a:gd name="T11" fmla="*/ 279 h 344"/>
                <a:gd name="T12" fmla="*/ 202 w 448"/>
                <a:gd name="T13" fmla="*/ 8 h 344"/>
                <a:gd name="T14" fmla="*/ 186 w 448"/>
                <a:gd name="T15" fmla="*/ 74 h 344"/>
                <a:gd name="T16" fmla="*/ 209 w 448"/>
                <a:gd name="T17" fmla="*/ 71 h 344"/>
                <a:gd name="T18" fmla="*/ 372 w 448"/>
                <a:gd name="T19" fmla="*/ 256 h 344"/>
                <a:gd name="T20" fmla="*/ 361 w 448"/>
                <a:gd name="T21" fmla="*/ 274 h 344"/>
                <a:gd name="T22" fmla="*/ 82 w 448"/>
                <a:gd name="T23" fmla="*/ 306 h 344"/>
                <a:gd name="T24" fmla="*/ 67 w 448"/>
                <a:gd name="T25" fmla="*/ 290 h 344"/>
                <a:gd name="T26" fmla="*/ 186 w 448"/>
                <a:gd name="T27" fmla="*/ 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8" h="344">
                  <a:moveTo>
                    <a:pt x="202" y="8"/>
                  </a:moveTo>
                  <a:cubicBezTo>
                    <a:pt x="194" y="0"/>
                    <a:pt x="184" y="1"/>
                    <a:pt x="179" y="11"/>
                  </a:cubicBezTo>
                  <a:cubicBezTo>
                    <a:pt x="5" y="328"/>
                    <a:pt x="5" y="328"/>
                    <a:pt x="5" y="328"/>
                  </a:cubicBezTo>
                  <a:cubicBezTo>
                    <a:pt x="0" y="338"/>
                    <a:pt x="6" y="344"/>
                    <a:pt x="20" y="343"/>
                  </a:cubicBezTo>
                  <a:cubicBezTo>
                    <a:pt x="430" y="297"/>
                    <a:pt x="430" y="297"/>
                    <a:pt x="430" y="297"/>
                  </a:cubicBezTo>
                  <a:cubicBezTo>
                    <a:pt x="443" y="296"/>
                    <a:pt x="448" y="288"/>
                    <a:pt x="440" y="279"/>
                  </a:cubicBezTo>
                  <a:lnTo>
                    <a:pt x="202" y="8"/>
                  </a:lnTo>
                  <a:close/>
                  <a:moveTo>
                    <a:pt x="186" y="74"/>
                  </a:moveTo>
                  <a:cubicBezTo>
                    <a:pt x="191" y="64"/>
                    <a:pt x="201" y="63"/>
                    <a:pt x="209" y="71"/>
                  </a:cubicBezTo>
                  <a:cubicBezTo>
                    <a:pt x="372" y="256"/>
                    <a:pt x="372" y="256"/>
                    <a:pt x="372" y="256"/>
                  </a:cubicBezTo>
                  <a:cubicBezTo>
                    <a:pt x="379" y="265"/>
                    <a:pt x="375" y="273"/>
                    <a:pt x="361" y="274"/>
                  </a:cubicBezTo>
                  <a:cubicBezTo>
                    <a:pt x="82" y="306"/>
                    <a:pt x="82" y="306"/>
                    <a:pt x="82" y="306"/>
                  </a:cubicBezTo>
                  <a:cubicBezTo>
                    <a:pt x="68" y="307"/>
                    <a:pt x="62" y="300"/>
                    <a:pt x="67" y="290"/>
                  </a:cubicBezTo>
                  <a:lnTo>
                    <a:pt x="186" y="74"/>
                  </a:lnTo>
                  <a:close/>
                </a:path>
              </a:pathLst>
            </a:custGeom>
            <a:solidFill>
              <a:srgbClr val="E72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8"/>
            <p:cNvSpPr>
              <a:spLocks/>
            </p:cNvSpPr>
            <p:nvPr/>
          </p:nvSpPr>
          <p:spPr bwMode="auto">
            <a:xfrm>
              <a:off x="2582863" y="1970088"/>
              <a:ext cx="657225" cy="504825"/>
            </a:xfrm>
            <a:custGeom>
              <a:avLst/>
              <a:gdLst>
                <a:gd name="T0" fmla="*/ 174 w 414"/>
                <a:gd name="T1" fmla="*/ 0 h 318"/>
                <a:gd name="T2" fmla="*/ 0 w 414"/>
                <a:gd name="T3" fmla="*/ 318 h 318"/>
                <a:gd name="T4" fmla="*/ 414 w 414"/>
                <a:gd name="T5" fmla="*/ 272 h 318"/>
                <a:gd name="T6" fmla="*/ 174 w 414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318">
                  <a:moveTo>
                    <a:pt x="174" y="0"/>
                  </a:moveTo>
                  <a:lnTo>
                    <a:pt x="0" y="318"/>
                  </a:lnTo>
                  <a:lnTo>
                    <a:pt x="414" y="272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5E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2844800" y="2176463"/>
              <a:ext cx="36513" cy="136525"/>
            </a:xfrm>
            <a:custGeom>
              <a:avLst/>
              <a:gdLst>
                <a:gd name="T0" fmla="*/ 23 w 23"/>
                <a:gd name="T1" fmla="*/ 84 h 86"/>
                <a:gd name="T2" fmla="*/ 11 w 23"/>
                <a:gd name="T3" fmla="*/ 86 h 86"/>
                <a:gd name="T4" fmla="*/ 0 w 23"/>
                <a:gd name="T5" fmla="*/ 2 h 86"/>
                <a:gd name="T6" fmla="*/ 14 w 23"/>
                <a:gd name="T7" fmla="*/ 0 h 86"/>
                <a:gd name="T8" fmla="*/ 23 w 23"/>
                <a:gd name="T9" fmla="*/ 8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6">
                  <a:moveTo>
                    <a:pt x="23" y="84"/>
                  </a:moveTo>
                  <a:lnTo>
                    <a:pt x="11" y="86"/>
                  </a:lnTo>
                  <a:lnTo>
                    <a:pt x="0" y="2"/>
                  </a:lnTo>
                  <a:lnTo>
                    <a:pt x="14" y="0"/>
                  </a:lnTo>
                  <a:lnTo>
                    <a:pt x="23" y="84"/>
                  </a:lnTo>
                  <a:close/>
                </a:path>
              </a:pathLst>
            </a:custGeom>
            <a:solidFill>
              <a:srgbClr val="2009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auto">
            <a:xfrm>
              <a:off x="2806700" y="2122488"/>
              <a:ext cx="104775" cy="74612"/>
            </a:xfrm>
            <a:custGeom>
              <a:avLst/>
              <a:gdLst>
                <a:gd name="T0" fmla="*/ 0 w 66"/>
                <a:gd name="T1" fmla="*/ 47 h 47"/>
                <a:gd name="T2" fmla="*/ 28 w 66"/>
                <a:gd name="T3" fmla="*/ 0 h 47"/>
                <a:gd name="T4" fmla="*/ 66 w 66"/>
                <a:gd name="T5" fmla="*/ 39 h 47"/>
                <a:gd name="T6" fmla="*/ 0 w 66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7">
                  <a:moveTo>
                    <a:pt x="0" y="47"/>
                  </a:moveTo>
                  <a:lnTo>
                    <a:pt x="28" y="0"/>
                  </a:lnTo>
                  <a:lnTo>
                    <a:pt x="66" y="39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2009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1"/>
            <p:cNvSpPr>
              <a:spLocks/>
            </p:cNvSpPr>
            <p:nvPr/>
          </p:nvSpPr>
          <p:spPr bwMode="auto">
            <a:xfrm>
              <a:off x="2933700" y="2193925"/>
              <a:ext cx="36513" cy="134937"/>
            </a:xfrm>
            <a:custGeom>
              <a:avLst/>
              <a:gdLst>
                <a:gd name="T0" fmla="*/ 0 w 23"/>
                <a:gd name="T1" fmla="*/ 2 h 85"/>
                <a:gd name="T2" fmla="*/ 13 w 23"/>
                <a:gd name="T3" fmla="*/ 0 h 85"/>
                <a:gd name="T4" fmla="*/ 23 w 23"/>
                <a:gd name="T5" fmla="*/ 83 h 85"/>
                <a:gd name="T6" fmla="*/ 9 w 23"/>
                <a:gd name="T7" fmla="*/ 85 h 85"/>
                <a:gd name="T8" fmla="*/ 0 w 23"/>
                <a:gd name="T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5">
                  <a:moveTo>
                    <a:pt x="0" y="2"/>
                  </a:moveTo>
                  <a:lnTo>
                    <a:pt x="13" y="0"/>
                  </a:lnTo>
                  <a:lnTo>
                    <a:pt x="23" y="83"/>
                  </a:lnTo>
                  <a:lnTo>
                    <a:pt x="9" y="8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2009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2"/>
            <p:cNvSpPr>
              <a:spLocks/>
            </p:cNvSpPr>
            <p:nvPr/>
          </p:nvSpPr>
          <p:spPr bwMode="auto">
            <a:xfrm>
              <a:off x="2903538" y="2309813"/>
              <a:ext cx="104775" cy="74612"/>
            </a:xfrm>
            <a:custGeom>
              <a:avLst/>
              <a:gdLst>
                <a:gd name="T0" fmla="*/ 66 w 66"/>
                <a:gd name="T1" fmla="*/ 0 h 47"/>
                <a:gd name="T2" fmla="*/ 38 w 66"/>
                <a:gd name="T3" fmla="*/ 47 h 47"/>
                <a:gd name="T4" fmla="*/ 0 w 66"/>
                <a:gd name="T5" fmla="*/ 7 h 47"/>
                <a:gd name="T6" fmla="*/ 66 w 6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7">
                  <a:moveTo>
                    <a:pt x="66" y="0"/>
                  </a:moveTo>
                  <a:lnTo>
                    <a:pt x="38" y="47"/>
                  </a:lnTo>
                  <a:lnTo>
                    <a:pt x="0" y="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2009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658241" y="1461812"/>
            <a:ext cx="947738" cy="935037"/>
            <a:chOff x="8616950" y="1600200"/>
            <a:chExt cx="947738" cy="935037"/>
          </a:xfrm>
        </p:grpSpPr>
        <p:sp>
          <p:nvSpPr>
            <p:cNvPr id="69" name="Freeform 23"/>
            <p:cNvSpPr>
              <a:spLocks/>
            </p:cNvSpPr>
            <p:nvPr/>
          </p:nvSpPr>
          <p:spPr bwMode="auto">
            <a:xfrm>
              <a:off x="8616950" y="1600200"/>
              <a:ext cx="947738" cy="935037"/>
            </a:xfrm>
            <a:custGeom>
              <a:avLst/>
              <a:gdLst>
                <a:gd name="T0" fmla="*/ 469 w 473"/>
                <a:gd name="T1" fmla="*/ 428 h 467"/>
                <a:gd name="T2" fmla="*/ 312 w 473"/>
                <a:gd name="T3" fmla="*/ 21 h 467"/>
                <a:gd name="T4" fmla="*/ 291 w 473"/>
                <a:gd name="T5" fmla="*/ 2 h 467"/>
                <a:gd name="T6" fmla="*/ 265 w 473"/>
                <a:gd name="T7" fmla="*/ 14 h 467"/>
                <a:gd name="T8" fmla="*/ 8 w 473"/>
                <a:gd name="T9" fmla="*/ 367 h 467"/>
                <a:gd name="T10" fmla="*/ 4 w 473"/>
                <a:gd name="T11" fmla="*/ 396 h 467"/>
                <a:gd name="T12" fmla="*/ 28 w 473"/>
                <a:gd name="T13" fmla="*/ 412 h 467"/>
                <a:gd name="T14" fmla="*/ 439 w 473"/>
                <a:gd name="T15" fmla="*/ 466 h 467"/>
                <a:gd name="T16" fmla="*/ 466 w 473"/>
                <a:gd name="T17" fmla="*/ 456 h 467"/>
                <a:gd name="T18" fmla="*/ 469 w 473"/>
                <a:gd name="T19" fmla="*/ 428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3" h="467">
                  <a:moveTo>
                    <a:pt x="469" y="428"/>
                  </a:moveTo>
                  <a:cubicBezTo>
                    <a:pt x="312" y="21"/>
                    <a:pt x="312" y="21"/>
                    <a:pt x="312" y="21"/>
                  </a:cubicBezTo>
                  <a:cubicBezTo>
                    <a:pt x="308" y="10"/>
                    <a:pt x="300" y="3"/>
                    <a:pt x="291" y="2"/>
                  </a:cubicBezTo>
                  <a:cubicBezTo>
                    <a:pt x="281" y="0"/>
                    <a:pt x="272" y="5"/>
                    <a:pt x="265" y="14"/>
                  </a:cubicBezTo>
                  <a:cubicBezTo>
                    <a:pt x="8" y="367"/>
                    <a:pt x="8" y="367"/>
                    <a:pt x="8" y="367"/>
                  </a:cubicBezTo>
                  <a:cubicBezTo>
                    <a:pt x="2" y="376"/>
                    <a:pt x="0" y="387"/>
                    <a:pt x="4" y="396"/>
                  </a:cubicBezTo>
                  <a:cubicBezTo>
                    <a:pt x="8" y="404"/>
                    <a:pt x="16" y="410"/>
                    <a:pt x="28" y="412"/>
                  </a:cubicBezTo>
                  <a:cubicBezTo>
                    <a:pt x="439" y="466"/>
                    <a:pt x="439" y="466"/>
                    <a:pt x="439" y="466"/>
                  </a:cubicBezTo>
                  <a:cubicBezTo>
                    <a:pt x="450" y="467"/>
                    <a:pt x="460" y="464"/>
                    <a:pt x="466" y="456"/>
                  </a:cubicBezTo>
                  <a:cubicBezTo>
                    <a:pt x="472" y="449"/>
                    <a:pt x="473" y="438"/>
                    <a:pt x="469" y="428"/>
                  </a:cubicBezTo>
                  <a:close/>
                </a:path>
              </a:pathLst>
            </a:custGeom>
            <a:solidFill>
              <a:srgbClr val="B9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4"/>
            <p:cNvSpPr>
              <a:spLocks noEditPoints="1"/>
            </p:cNvSpPr>
            <p:nvPr/>
          </p:nvSpPr>
          <p:spPr bwMode="auto">
            <a:xfrm>
              <a:off x="8640763" y="1624013"/>
              <a:ext cx="898525" cy="884237"/>
            </a:xfrm>
            <a:custGeom>
              <a:avLst/>
              <a:gdLst>
                <a:gd name="T0" fmla="*/ 287 w 449"/>
                <a:gd name="T1" fmla="*/ 14 h 442"/>
                <a:gd name="T2" fmla="*/ 264 w 449"/>
                <a:gd name="T3" fmla="*/ 11 h 442"/>
                <a:gd name="T4" fmla="*/ 7 w 449"/>
                <a:gd name="T5" fmla="*/ 363 h 442"/>
                <a:gd name="T6" fmla="*/ 17 w 449"/>
                <a:gd name="T7" fmla="*/ 386 h 442"/>
                <a:gd name="T8" fmla="*/ 429 w 449"/>
                <a:gd name="T9" fmla="*/ 440 h 442"/>
                <a:gd name="T10" fmla="*/ 444 w 449"/>
                <a:gd name="T11" fmla="*/ 421 h 442"/>
                <a:gd name="T12" fmla="*/ 287 w 449"/>
                <a:gd name="T13" fmla="*/ 14 h 442"/>
                <a:gd name="T14" fmla="*/ 254 w 449"/>
                <a:gd name="T15" fmla="*/ 92 h 442"/>
                <a:gd name="T16" fmla="*/ 277 w 449"/>
                <a:gd name="T17" fmla="*/ 95 h 442"/>
                <a:gd name="T18" fmla="*/ 384 w 449"/>
                <a:gd name="T19" fmla="*/ 373 h 442"/>
                <a:gd name="T20" fmla="*/ 369 w 449"/>
                <a:gd name="T21" fmla="*/ 393 h 442"/>
                <a:gd name="T22" fmla="*/ 88 w 449"/>
                <a:gd name="T23" fmla="*/ 356 h 442"/>
                <a:gd name="T24" fmla="*/ 78 w 449"/>
                <a:gd name="T25" fmla="*/ 333 h 442"/>
                <a:gd name="T26" fmla="*/ 254 w 449"/>
                <a:gd name="T27" fmla="*/ 9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9" h="442">
                  <a:moveTo>
                    <a:pt x="287" y="14"/>
                  </a:moveTo>
                  <a:cubicBezTo>
                    <a:pt x="283" y="1"/>
                    <a:pt x="272" y="0"/>
                    <a:pt x="264" y="11"/>
                  </a:cubicBezTo>
                  <a:cubicBezTo>
                    <a:pt x="7" y="363"/>
                    <a:pt x="7" y="363"/>
                    <a:pt x="7" y="363"/>
                  </a:cubicBezTo>
                  <a:cubicBezTo>
                    <a:pt x="0" y="374"/>
                    <a:pt x="4" y="385"/>
                    <a:pt x="17" y="386"/>
                  </a:cubicBezTo>
                  <a:cubicBezTo>
                    <a:pt x="429" y="440"/>
                    <a:pt x="429" y="440"/>
                    <a:pt x="429" y="440"/>
                  </a:cubicBezTo>
                  <a:cubicBezTo>
                    <a:pt x="442" y="442"/>
                    <a:pt x="449" y="433"/>
                    <a:pt x="444" y="421"/>
                  </a:cubicBezTo>
                  <a:lnTo>
                    <a:pt x="287" y="14"/>
                  </a:lnTo>
                  <a:close/>
                  <a:moveTo>
                    <a:pt x="254" y="92"/>
                  </a:moveTo>
                  <a:cubicBezTo>
                    <a:pt x="261" y="81"/>
                    <a:pt x="272" y="82"/>
                    <a:pt x="277" y="95"/>
                  </a:cubicBezTo>
                  <a:cubicBezTo>
                    <a:pt x="384" y="373"/>
                    <a:pt x="384" y="373"/>
                    <a:pt x="384" y="373"/>
                  </a:cubicBezTo>
                  <a:cubicBezTo>
                    <a:pt x="389" y="386"/>
                    <a:pt x="382" y="395"/>
                    <a:pt x="369" y="393"/>
                  </a:cubicBezTo>
                  <a:cubicBezTo>
                    <a:pt x="88" y="356"/>
                    <a:pt x="88" y="356"/>
                    <a:pt x="88" y="356"/>
                  </a:cubicBezTo>
                  <a:cubicBezTo>
                    <a:pt x="74" y="354"/>
                    <a:pt x="70" y="344"/>
                    <a:pt x="78" y="333"/>
                  </a:cubicBezTo>
                  <a:lnTo>
                    <a:pt x="254" y="92"/>
                  </a:lnTo>
                  <a:close/>
                </a:path>
              </a:pathLst>
            </a:custGeom>
            <a:solidFill>
              <a:srgbClr val="E72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"/>
            <p:cNvSpPr>
              <a:spLocks/>
            </p:cNvSpPr>
            <p:nvPr/>
          </p:nvSpPr>
          <p:spPr bwMode="auto">
            <a:xfrm>
              <a:off x="8769350" y="1768475"/>
              <a:ext cx="658813" cy="647700"/>
            </a:xfrm>
            <a:custGeom>
              <a:avLst/>
              <a:gdLst>
                <a:gd name="T0" fmla="*/ 257 w 415"/>
                <a:gd name="T1" fmla="*/ 0 h 408"/>
                <a:gd name="T2" fmla="*/ 0 w 415"/>
                <a:gd name="T3" fmla="*/ 354 h 408"/>
                <a:gd name="T4" fmla="*/ 415 w 415"/>
                <a:gd name="T5" fmla="*/ 408 h 408"/>
                <a:gd name="T6" fmla="*/ 257 w 415"/>
                <a:gd name="T7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" h="408">
                  <a:moveTo>
                    <a:pt x="257" y="0"/>
                  </a:moveTo>
                  <a:lnTo>
                    <a:pt x="0" y="354"/>
                  </a:lnTo>
                  <a:lnTo>
                    <a:pt x="415" y="408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"/>
            <p:cNvSpPr>
              <a:spLocks/>
            </p:cNvSpPr>
            <p:nvPr/>
          </p:nvSpPr>
          <p:spPr bwMode="auto">
            <a:xfrm>
              <a:off x="9086850" y="1993900"/>
              <a:ext cx="73025" cy="269875"/>
            </a:xfrm>
            <a:custGeom>
              <a:avLst/>
              <a:gdLst>
                <a:gd name="T0" fmla="*/ 1 w 36"/>
                <a:gd name="T1" fmla="*/ 124 h 135"/>
                <a:gd name="T2" fmla="*/ 9 w 36"/>
                <a:gd name="T3" fmla="*/ 134 h 135"/>
                <a:gd name="T4" fmla="*/ 9 w 36"/>
                <a:gd name="T5" fmla="*/ 134 h 135"/>
                <a:gd name="T6" fmla="*/ 20 w 36"/>
                <a:gd name="T7" fmla="*/ 126 h 135"/>
                <a:gd name="T8" fmla="*/ 35 w 36"/>
                <a:gd name="T9" fmla="*/ 12 h 135"/>
                <a:gd name="T10" fmla="*/ 27 w 36"/>
                <a:gd name="T11" fmla="*/ 1 h 135"/>
                <a:gd name="T12" fmla="*/ 27 w 36"/>
                <a:gd name="T13" fmla="*/ 1 h 135"/>
                <a:gd name="T14" fmla="*/ 16 w 36"/>
                <a:gd name="T15" fmla="*/ 9 h 135"/>
                <a:gd name="T16" fmla="*/ 1 w 36"/>
                <a:gd name="T17" fmla="*/ 12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35">
                  <a:moveTo>
                    <a:pt x="1" y="124"/>
                  </a:moveTo>
                  <a:cubicBezTo>
                    <a:pt x="0" y="129"/>
                    <a:pt x="4" y="134"/>
                    <a:pt x="9" y="134"/>
                  </a:cubicBezTo>
                  <a:cubicBezTo>
                    <a:pt x="9" y="134"/>
                    <a:pt x="9" y="134"/>
                    <a:pt x="9" y="134"/>
                  </a:cubicBezTo>
                  <a:cubicBezTo>
                    <a:pt x="14" y="135"/>
                    <a:pt x="19" y="131"/>
                    <a:pt x="20" y="126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7"/>
                    <a:pt x="32" y="2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0"/>
                    <a:pt x="17" y="4"/>
                    <a:pt x="16" y="9"/>
                  </a:cubicBezTo>
                  <a:lnTo>
                    <a:pt x="1" y="124"/>
                  </a:lnTo>
                  <a:close/>
                </a:path>
              </a:pathLst>
            </a:custGeom>
            <a:solidFill>
              <a:srgbClr val="0707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7"/>
            <p:cNvSpPr>
              <a:spLocks/>
            </p:cNvSpPr>
            <p:nvPr/>
          </p:nvSpPr>
          <p:spPr bwMode="auto">
            <a:xfrm>
              <a:off x="9109075" y="2162175"/>
              <a:ext cx="107950" cy="42862"/>
            </a:xfrm>
            <a:custGeom>
              <a:avLst/>
              <a:gdLst>
                <a:gd name="T0" fmla="*/ 0 w 54"/>
                <a:gd name="T1" fmla="*/ 7 h 21"/>
                <a:gd name="T2" fmla="*/ 7 w 54"/>
                <a:gd name="T3" fmla="*/ 16 h 21"/>
                <a:gd name="T4" fmla="*/ 44 w 54"/>
                <a:gd name="T5" fmla="*/ 21 h 21"/>
                <a:gd name="T6" fmla="*/ 53 w 54"/>
                <a:gd name="T7" fmla="*/ 14 h 21"/>
                <a:gd name="T8" fmla="*/ 53 w 54"/>
                <a:gd name="T9" fmla="*/ 14 h 21"/>
                <a:gd name="T10" fmla="*/ 47 w 54"/>
                <a:gd name="T11" fmla="*/ 5 h 21"/>
                <a:gd name="T12" fmla="*/ 9 w 54"/>
                <a:gd name="T13" fmla="*/ 0 h 21"/>
                <a:gd name="T14" fmla="*/ 0 w 54"/>
                <a:gd name="T1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21">
                  <a:moveTo>
                    <a:pt x="0" y="7"/>
                  </a:moveTo>
                  <a:cubicBezTo>
                    <a:pt x="0" y="11"/>
                    <a:pt x="3" y="15"/>
                    <a:pt x="7" y="1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9" y="21"/>
                    <a:pt x="53" y="18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0"/>
                    <a:pt x="51" y="6"/>
                    <a:pt x="47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1" y="3"/>
                    <a:pt x="0" y="7"/>
                  </a:cubicBezTo>
                  <a:close/>
                </a:path>
              </a:pathLst>
            </a:custGeom>
            <a:solidFill>
              <a:srgbClr val="0707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8"/>
            <p:cNvSpPr>
              <a:spLocks/>
            </p:cNvSpPr>
            <p:nvPr/>
          </p:nvSpPr>
          <p:spPr bwMode="auto">
            <a:xfrm>
              <a:off x="9039225" y="2041525"/>
              <a:ext cx="107950" cy="42862"/>
            </a:xfrm>
            <a:custGeom>
              <a:avLst/>
              <a:gdLst>
                <a:gd name="T0" fmla="*/ 0 w 54"/>
                <a:gd name="T1" fmla="*/ 7 h 21"/>
                <a:gd name="T2" fmla="*/ 7 w 54"/>
                <a:gd name="T3" fmla="*/ 16 h 21"/>
                <a:gd name="T4" fmla="*/ 45 w 54"/>
                <a:gd name="T5" fmla="*/ 21 h 21"/>
                <a:gd name="T6" fmla="*/ 53 w 54"/>
                <a:gd name="T7" fmla="*/ 14 h 21"/>
                <a:gd name="T8" fmla="*/ 53 w 54"/>
                <a:gd name="T9" fmla="*/ 14 h 21"/>
                <a:gd name="T10" fmla="*/ 47 w 54"/>
                <a:gd name="T11" fmla="*/ 5 h 21"/>
                <a:gd name="T12" fmla="*/ 9 w 54"/>
                <a:gd name="T13" fmla="*/ 0 h 21"/>
                <a:gd name="T14" fmla="*/ 0 w 54"/>
                <a:gd name="T1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21">
                  <a:moveTo>
                    <a:pt x="0" y="7"/>
                  </a:moveTo>
                  <a:cubicBezTo>
                    <a:pt x="0" y="12"/>
                    <a:pt x="3" y="15"/>
                    <a:pt x="7" y="16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9" y="21"/>
                    <a:pt x="53" y="18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10"/>
                    <a:pt x="51" y="6"/>
                    <a:pt x="47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1" y="3"/>
                    <a:pt x="0" y="7"/>
                  </a:cubicBezTo>
                  <a:close/>
                </a:path>
              </a:pathLst>
            </a:custGeom>
            <a:solidFill>
              <a:srgbClr val="0707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424515" y="1734068"/>
            <a:ext cx="620713" cy="574675"/>
            <a:chOff x="6486525" y="585788"/>
            <a:chExt cx="620713" cy="574675"/>
          </a:xfrm>
        </p:grpSpPr>
        <p:sp>
          <p:nvSpPr>
            <p:cNvPr id="77" name="Freeform 29"/>
            <p:cNvSpPr>
              <a:spLocks/>
            </p:cNvSpPr>
            <p:nvPr/>
          </p:nvSpPr>
          <p:spPr bwMode="auto">
            <a:xfrm>
              <a:off x="6486525" y="585788"/>
              <a:ext cx="620713" cy="574675"/>
            </a:xfrm>
            <a:custGeom>
              <a:avLst/>
              <a:gdLst>
                <a:gd name="T0" fmla="*/ 307 w 310"/>
                <a:gd name="T1" fmla="*/ 259 h 287"/>
                <a:gd name="T2" fmla="*/ 171 w 310"/>
                <a:gd name="T3" fmla="*/ 10 h 287"/>
                <a:gd name="T4" fmla="*/ 155 w 310"/>
                <a:gd name="T5" fmla="*/ 0 h 287"/>
                <a:gd name="T6" fmla="*/ 140 w 310"/>
                <a:gd name="T7" fmla="*/ 10 h 287"/>
                <a:gd name="T8" fmla="*/ 4 w 310"/>
                <a:gd name="T9" fmla="*/ 259 h 287"/>
                <a:gd name="T10" fmla="*/ 4 w 310"/>
                <a:gd name="T11" fmla="*/ 278 h 287"/>
                <a:gd name="T12" fmla="*/ 20 w 310"/>
                <a:gd name="T13" fmla="*/ 287 h 287"/>
                <a:gd name="T14" fmla="*/ 290 w 310"/>
                <a:gd name="T15" fmla="*/ 287 h 287"/>
                <a:gd name="T16" fmla="*/ 307 w 310"/>
                <a:gd name="T17" fmla="*/ 278 h 287"/>
                <a:gd name="T18" fmla="*/ 307 w 310"/>
                <a:gd name="T19" fmla="*/ 25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87">
                  <a:moveTo>
                    <a:pt x="307" y="259"/>
                  </a:moveTo>
                  <a:cubicBezTo>
                    <a:pt x="171" y="10"/>
                    <a:pt x="171" y="10"/>
                    <a:pt x="171" y="10"/>
                  </a:cubicBezTo>
                  <a:cubicBezTo>
                    <a:pt x="167" y="3"/>
                    <a:pt x="161" y="0"/>
                    <a:pt x="155" y="0"/>
                  </a:cubicBezTo>
                  <a:cubicBezTo>
                    <a:pt x="149" y="0"/>
                    <a:pt x="143" y="3"/>
                    <a:pt x="140" y="10"/>
                  </a:cubicBezTo>
                  <a:cubicBezTo>
                    <a:pt x="4" y="259"/>
                    <a:pt x="4" y="259"/>
                    <a:pt x="4" y="259"/>
                  </a:cubicBezTo>
                  <a:cubicBezTo>
                    <a:pt x="1" y="266"/>
                    <a:pt x="0" y="273"/>
                    <a:pt x="4" y="278"/>
                  </a:cubicBezTo>
                  <a:cubicBezTo>
                    <a:pt x="7" y="284"/>
                    <a:pt x="13" y="287"/>
                    <a:pt x="20" y="287"/>
                  </a:cubicBezTo>
                  <a:cubicBezTo>
                    <a:pt x="290" y="287"/>
                    <a:pt x="290" y="287"/>
                    <a:pt x="290" y="287"/>
                  </a:cubicBezTo>
                  <a:cubicBezTo>
                    <a:pt x="298" y="287"/>
                    <a:pt x="304" y="284"/>
                    <a:pt x="307" y="278"/>
                  </a:cubicBezTo>
                  <a:cubicBezTo>
                    <a:pt x="310" y="273"/>
                    <a:pt x="310" y="266"/>
                    <a:pt x="307" y="259"/>
                  </a:cubicBezTo>
                  <a:close/>
                </a:path>
              </a:pathLst>
            </a:custGeom>
            <a:solidFill>
              <a:srgbClr val="B9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30"/>
            <p:cNvSpPr>
              <a:spLocks noEditPoints="1"/>
            </p:cNvSpPr>
            <p:nvPr/>
          </p:nvSpPr>
          <p:spPr bwMode="auto">
            <a:xfrm>
              <a:off x="6502400" y="600075"/>
              <a:ext cx="590550" cy="541337"/>
            </a:xfrm>
            <a:custGeom>
              <a:avLst/>
              <a:gdLst>
                <a:gd name="T0" fmla="*/ 155 w 295"/>
                <a:gd name="T1" fmla="*/ 7 h 271"/>
                <a:gd name="T2" fmla="*/ 140 w 295"/>
                <a:gd name="T3" fmla="*/ 7 h 271"/>
                <a:gd name="T4" fmla="*/ 4 w 295"/>
                <a:gd name="T5" fmla="*/ 257 h 271"/>
                <a:gd name="T6" fmla="*/ 12 w 295"/>
                <a:gd name="T7" fmla="*/ 271 h 271"/>
                <a:gd name="T8" fmla="*/ 282 w 295"/>
                <a:gd name="T9" fmla="*/ 271 h 271"/>
                <a:gd name="T10" fmla="*/ 291 w 295"/>
                <a:gd name="T11" fmla="*/ 257 h 271"/>
                <a:gd name="T12" fmla="*/ 155 w 295"/>
                <a:gd name="T13" fmla="*/ 7 h 271"/>
                <a:gd name="T14" fmla="*/ 140 w 295"/>
                <a:gd name="T15" fmla="*/ 61 h 271"/>
                <a:gd name="T16" fmla="*/ 155 w 295"/>
                <a:gd name="T17" fmla="*/ 61 h 271"/>
                <a:gd name="T18" fmla="*/ 248 w 295"/>
                <a:gd name="T19" fmla="*/ 231 h 271"/>
                <a:gd name="T20" fmla="*/ 239 w 295"/>
                <a:gd name="T21" fmla="*/ 245 h 271"/>
                <a:gd name="T22" fmla="*/ 55 w 295"/>
                <a:gd name="T23" fmla="*/ 245 h 271"/>
                <a:gd name="T24" fmla="*/ 47 w 295"/>
                <a:gd name="T25" fmla="*/ 231 h 271"/>
                <a:gd name="T26" fmla="*/ 140 w 295"/>
                <a:gd name="T27" fmla="*/ 6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71">
                  <a:moveTo>
                    <a:pt x="155" y="7"/>
                  </a:moveTo>
                  <a:cubicBezTo>
                    <a:pt x="151" y="0"/>
                    <a:pt x="144" y="0"/>
                    <a:pt x="140" y="7"/>
                  </a:cubicBezTo>
                  <a:cubicBezTo>
                    <a:pt x="4" y="257"/>
                    <a:pt x="4" y="257"/>
                    <a:pt x="4" y="257"/>
                  </a:cubicBezTo>
                  <a:cubicBezTo>
                    <a:pt x="0" y="264"/>
                    <a:pt x="3" y="271"/>
                    <a:pt x="12" y="271"/>
                  </a:cubicBezTo>
                  <a:cubicBezTo>
                    <a:pt x="282" y="271"/>
                    <a:pt x="282" y="271"/>
                    <a:pt x="282" y="271"/>
                  </a:cubicBezTo>
                  <a:cubicBezTo>
                    <a:pt x="291" y="271"/>
                    <a:pt x="295" y="264"/>
                    <a:pt x="291" y="257"/>
                  </a:cubicBezTo>
                  <a:lnTo>
                    <a:pt x="155" y="7"/>
                  </a:lnTo>
                  <a:close/>
                  <a:moveTo>
                    <a:pt x="140" y="61"/>
                  </a:moveTo>
                  <a:cubicBezTo>
                    <a:pt x="144" y="53"/>
                    <a:pt x="151" y="53"/>
                    <a:pt x="155" y="61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252" y="239"/>
                    <a:pt x="248" y="245"/>
                    <a:pt x="239" y="245"/>
                  </a:cubicBezTo>
                  <a:cubicBezTo>
                    <a:pt x="55" y="245"/>
                    <a:pt x="55" y="245"/>
                    <a:pt x="55" y="245"/>
                  </a:cubicBezTo>
                  <a:cubicBezTo>
                    <a:pt x="46" y="245"/>
                    <a:pt x="43" y="239"/>
                    <a:pt x="47" y="231"/>
                  </a:cubicBezTo>
                  <a:lnTo>
                    <a:pt x="140" y="61"/>
                  </a:lnTo>
                  <a:close/>
                </a:path>
              </a:pathLst>
            </a:custGeom>
            <a:solidFill>
              <a:srgbClr val="E72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1"/>
            <p:cNvSpPr>
              <a:spLocks/>
            </p:cNvSpPr>
            <p:nvPr/>
          </p:nvSpPr>
          <p:spPr bwMode="auto">
            <a:xfrm>
              <a:off x="6580188" y="693738"/>
              <a:ext cx="431800" cy="395287"/>
            </a:xfrm>
            <a:custGeom>
              <a:avLst/>
              <a:gdLst>
                <a:gd name="T0" fmla="*/ 136 w 272"/>
                <a:gd name="T1" fmla="*/ 0 h 249"/>
                <a:gd name="T2" fmla="*/ 0 w 272"/>
                <a:gd name="T3" fmla="*/ 249 h 249"/>
                <a:gd name="T4" fmla="*/ 272 w 272"/>
                <a:gd name="T5" fmla="*/ 249 h 249"/>
                <a:gd name="T6" fmla="*/ 136 w 272"/>
                <a:gd name="T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249">
                  <a:moveTo>
                    <a:pt x="136" y="0"/>
                  </a:moveTo>
                  <a:lnTo>
                    <a:pt x="0" y="249"/>
                  </a:lnTo>
                  <a:lnTo>
                    <a:pt x="272" y="24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2"/>
            <p:cNvSpPr>
              <a:spLocks noEditPoints="1"/>
            </p:cNvSpPr>
            <p:nvPr/>
          </p:nvSpPr>
          <p:spPr bwMode="auto">
            <a:xfrm>
              <a:off x="6754813" y="815975"/>
              <a:ext cx="79375" cy="207962"/>
            </a:xfrm>
            <a:custGeom>
              <a:avLst/>
              <a:gdLst>
                <a:gd name="T0" fmla="*/ 0 w 40"/>
                <a:gd name="T1" fmla="*/ 0 h 104"/>
                <a:gd name="T2" fmla="*/ 0 w 40"/>
                <a:gd name="T3" fmla="*/ 104 h 104"/>
                <a:gd name="T4" fmla="*/ 40 w 40"/>
                <a:gd name="T5" fmla="*/ 104 h 104"/>
                <a:gd name="T6" fmla="*/ 40 w 40"/>
                <a:gd name="T7" fmla="*/ 0 h 104"/>
                <a:gd name="T8" fmla="*/ 0 w 40"/>
                <a:gd name="T9" fmla="*/ 0 h 104"/>
                <a:gd name="T10" fmla="*/ 37 w 40"/>
                <a:gd name="T11" fmla="*/ 101 h 104"/>
                <a:gd name="T12" fmla="*/ 3 w 40"/>
                <a:gd name="T13" fmla="*/ 101 h 104"/>
                <a:gd name="T14" fmla="*/ 3 w 40"/>
                <a:gd name="T15" fmla="*/ 3 h 104"/>
                <a:gd name="T16" fmla="*/ 37 w 40"/>
                <a:gd name="T17" fmla="*/ 3 h 104"/>
                <a:gd name="T18" fmla="*/ 37 w 40"/>
                <a:gd name="T19" fmla="*/ 101 h 104"/>
                <a:gd name="T20" fmla="*/ 35 w 40"/>
                <a:gd name="T21" fmla="*/ 6 h 104"/>
                <a:gd name="T22" fmla="*/ 6 w 40"/>
                <a:gd name="T23" fmla="*/ 6 h 104"/>
                <a:gd name="T24" fmla="*/ 6 w 40"/>
                <a:gd name="T25" fmla="*/ 98 h 104"/>
                <a:gd name="T26" fmla="*/ 35 w 40"/>
                <a:gd name="T27" fmla="*/ 98 h 104"/>
                <a:gd name="T28" fmla="*/ 35 w 40"/>
                <a:gd name="T29" fmla="*/ 6 h 104"/>
                <a:gd name="T30" fmla="*/ 20 w 40"/>
                <a:gd name="T31" fmla="*/ 9 h 104"/>
                <a:gd name="T32" fmla="*/ 32 w 40"/>
                <a:gd name="T33" fmla="*/ 21 h 104"/>
                <a:gd name="T34" fmla="*/ 20 w 40"/>
                <a:gd name="T35" fmla="*/ 33 h 104"/>
                <a:gd name="T36" fmla="*/ 8 w 40"/>
                <a:gd name="T37" fmla="*/ 21 h 104"/>
                <a:gd name="T38" fmla="*/ 20 w 40"/>
                <a:gd name="T39" fmla="*/ 9 h 104"/>
                <a:gd name="T40" fmla="*/ 20 w 40"/>
                <a:gd name="T41" fmla="*/ 36 h 104"/>
                <a:gd name="T42" fmla="*/ 32 w 40"/>
                <a:gd name="T43" fmla="*/ 48 h 104"/>
                <a:gd name="T44" fmla="*/ 20 w 40"/>
                <a:gd name="T45" fmla="*/ 60 h 104"/>
                <a:gd name="T46" fmla="*/ 8 w 40"/>
                <a:gd name="T47" fmla="*/ 48 h 104"/>
                <a:gd name="T48" fmla="*/ 20 w 40"/>
                <a:gd name="T49" fmla="*/ 36 h 104"/>
                <a:gd name="T50" fmla="*/ 20 w 40"/>
                <a:gd name="T51" fmla="*/ 88 h 104"/>
                <a:gd name="T52" fmla="*/ 8 w 40"/>
                <a:gd name="T53" fmla="*/ 76 h 104"/>
                <a:gd name="T54" fmla="*/ 20 w 40"/>
                <a:gd name="T55" fmla="*/ 64 h 104"/>
                <a:gd name="T56" fmla="*/ 32 w 40"/>
                <a:gd name="T57" fmla="*/ 76 h 104"/>
                <a:gd name="T58" fmla="*/ 20 w 40"/>
                <a:gd name="T59" fmla="*/ 88 h 104"/>
                <a:gd name="T60" fmla="*/ 27 w 40"/>
                <a:gd name="T61" fmla="*/ 21 h 104"/>
                <a:gd name="T62" fmla="*/ 20 w 40"/>
                <a:gd name="T63" fmla="*/ 29 h 104"/>
                <a:gd name="T64" fmla="*/ 13 w 40"/>
                <a:gd name="T65" fmla="*/ 21 h 104"/>
                <a:gd name="T66" fmla="*/ 20 w 40"/>
                <a:gd name="T67" fmla="*/ 14 h 104"/>
                <a:gd name="T68" fmla="*/ 27 w 40"/>
                <a:gd name="T69" fmla="*/ 2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104"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0" y="0"/>
                  </a:lnTo>
                  <a:close/>
                  <a:moveTo>
                    <a:pt x="37" y="101"/>
                  </a:moveTo>
                  <a:cubicBezTo>
                    <a:pt x="3" y="101"/>
                    <a:pt x="3" y="101"/>
                    <a:pt x="3" y="10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7" y="3"/>
                    <a:pt x="37" y="3"/>
                    <a:pt x="37" y="3"/>
                  </a:cubicBezTo>
                  <a:lnTo>
                    <a:pt x="37" y="101"/>
                  </a:lnTo>
                  <a:close/>
                  <a:moveTo>
                    <a:pt x="35" y="6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35" y="98"/>
                    <a:pt x="35" y="98"/>
                    <a:pt x="35" y="98"/>
                  </a:cubicBezTo>
                  <a:lnTo>
                    <a:pt x="35" y="6"/>
                  </a:lnTo>
                  <a:close/>
                  <a:moveTo>
                    <a:pt x="20" y="9"/>
                  </a:moveTo>
                  <a:cubicBezTo>
                    <a:pt x="27" y="9"/>
                    <a:pt x="32" y="15"/>
                    <a:pt x="32" y="21"/>
                  </a:cubicBezTo>
                  <a:cubicBezTo>
                    <a:pt x="32" y="28"/>
                    <a:pt x="27" y="33"/>
                    <a:pt x="20" y="33"/>
                  </a:cubicBezTo>
                  <a:cubicBezTo>
                    <a:pt x="13" y="33"/>
                    <a:pt x="8" y="28"/>
                    <a:pt x="8" y="21"/>
                  </a:cubicBezTo>
                  <a:cubicBezTo>
                    <a:pt x="8" y="15"/>
                    <a:pt x="13" y="9"/>
                    <a:pt x="20" y="9"/>
                  </a:cubicBezTo>
                  <a:close/>
                  <a:moveTo>
                    <a:pt x="20" y="36"/>
                  </a:moveTo>
                  <a:cubicBezTo>
                    <a:pt x="27" y="36"/>
                    <a:pt x="32" y="42"/>
                    <a:pt x="32" y="48"/>
                  </a:cubicBezTo>
                  <a:cubicBezTo>
                    <a:pt x="32" y="55"/>
                    <a:pt x="27" y="60"/>
                    <a:pt x="20" y="60"/>
                  </a:cubicBezTo>
                  <a:cubicBezTo>
                    <a:pt x="13" y="60"/>
                    <a:pt x="8" y="55"/>
                    <a:pt x="8" y="48"/>
                  </a:cubicBezTo>
                  <a:cubicBezTo>
                    <a:pt x="8" y="42"/>
                    <a:pt x="13" y="36"/>
                    <a:pt x="20" y="36"/>
                  </a:cubicBezTo>
                  <a:close/>
                  <a:moveTo>
                    <a:pt x="20" y="88"/>
                  </a:moveTo>
                  <a:cubicBezTo>
                    <a:pt x="13" y="88"/>
                    <a:pt x="8" y="83"/>
                    <a:pt x="8" y="76"/>
                  </a:cubicBezTo>
                  <a:cubicBezTo>
                    <a:pt x="8" y="69"/>
                    <a:pt x="13" y="64"/>
                    <a:pt x="20" y="64"/>
                  </a:cubicBezTo>
                  <a:cubicBezTo>
                    <a:pt x="27" y="64"/>
                    <a:pt x="32" y="69"/>
                    <a:pt x="32" y="76"/>
                  </a:cubicBezTo>
                  <a:cubicBezTo>
                    <a:pt x="32" y="83"/>
                    <a:pt x="27" y="88"/>
                    <a:pt x="20" y="88"/>
                  </a:cubicBezTo>
                  <a:close/>
                  <a:moveTo>
                    <a:pt x="27" y="21"/>
                  </a:moveTo>
                  <a:cubicBezTo>
                    <a:pt x="27" y="25"/>
                    <a:pt x="24" y="29"/>
                    <a:pt x="20" y="29"/>
                  </a:cubicBezTo>
                  <a:cubicBezTo>
                    <a:pt x="16" y="29"/>
                    <a:pt x="13" y="25"/>
                    <a:pt x="13" y="21"/>
                  </a:cubicBezTo>
                  <a:cubicBezTo>
                    <a:pt x="13" y="17"/>
                    <a:pt x="16" y="14"/>
                    <a:pt x="20" y="14"/>
                  </a:cubicBezTo>
                  <a:cubicBezTo>
                    <a:pt x="24" y="14"/>
                    <a:pt x="27" y="17"/>
                    <a:pt x="27" y="21"/>
                  </a:cubicBez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4" name="任意多边形: 形状 83"/>
          <p:cNvSpPr/>
          <p:nvPr/>
        </p:nvSpPr>
        <p:spPr>
          <a:xfrm>
            <a:off x="2136791" y="3253966"/>
            <a:ext cx="4646077" cy="1254101"/>
          </a:xfrm>
          <a:custGeom>
            <a:avLst/>
            <a:gdLst>
              <a:gd name="connsiteX0" fmla="*/ 4441371 w 4749281"/>
              <a:gd name="connsiteY0" fmla="*/ 0 h 1324947"/>
              <a:gd name="connsiteX1" fmla="*/ 0 w 4749281"/>
              <a:gd name="connsiteY1" fmla="*/ 335902 h 1324947"/>
              <a:gd name="connsiteX2" fmla="*/ 559836 w 4749281"/>
              <a:gd name="connsiteY2" fmla="*/ 1324947 h 1324947"/>
              <a:gd name="connsiteX3" fmla="*/ 4749281 w 4749281"/>
              <a:gd name="connsiteY3" fmla="*/ 559837 h 1324947"/>
              <a:gd name="connsiteX4" fmla="*/ 4441371 w 4749281"/>
              <a:gd name="connsiteY4" fmla="*/ 0 h 1324947"/>
              <a:gd name="connsiteX0" fmla="*/ 4225948 w 4533858"/>
              <a:gd name="connsiteY0" fmla="*/ 0 h 1324947"/>
              <a:gd name="connsiteX1" fmla="*/ 0 w 4533858"/>
              <a:gd name="connsiteY1" fmla="*/ 376154 h 1324947"/>
              <a:gd name="connsiteX2" fmla="*/ 344413 w 4533858"/>
              <a:gd name="connsiteY2" fmla="*/ 1324947 h 1324947"/>
              <a:gd name="connsiteX3" fmla="*/ 4533858 w 4533858"/>
              <a:gd name="connsiteY3" fmla="*/ 559837 h 1324947"/>
              <a:gd name="connsiteX4" fmla="*/ 4225948 w 4533858"/>
              <a:gd name="connsiteY4" fmla="*/ 0 h 1324947"/>
              <a:gd name="connsiteX0" fmla="*/ 4225948 w 4378274"/>
              <a:gd name="connsiteY0" fmla="*/ 0 h 1324947"/>
              <a:gd name="connsiteX1" fmla="*/ 0 w 4378274"/>
              <a:gd name="connsiteY1" fmla="*/ 376154 h 1324947"/>
              <a:gd name="connsiteX2" fmla="*/ 344413 w 4378274"/>
              <a:gd name="connsiteY2" fmla="*/ 1324947 h 1324947"/>
              <a:gd name="connsiteX3" fmla="*/ 4378274 w 4378274"/>
              <a:gd name="connsiteY3" fmla="*/ 600089 h 1324947"/>
              <a:gd name="connsiteX4" fmla="*/ 4225948 w 4378274"/>
              <a:gd name="connsiteY4" fmla="*/ 0 h 132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8274" h="1324947">
                <a:moveTo>
                  <a:pt x="4225948" y="0"/>
                </a:moveTo>
                <a:lnTo>
                  <a:pt x="0" y="376154"/>
                </a:lnTo>
                <a:lnTo>
                  <a:pt x="344413" y="1324947"/>
                </a:lnTo>
                <a:lnTo>
                  <a:pt x="4378274" y="600089"/>
                </a:lnTo>
                <a:lnTo>
                  <a:pt x="42259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11"/>
          <p:cNvSpPr>
            <a:spLocks noEditPoints="1"/>
          </p:cNvSpPr>
          <p:nvPr/>
        </p:nvSpPr>
        <p:spPr bwMode="auto">
          <a:xfrm>
            <a:off x="2698175" y="2351290"/>
            <a:ext cx="1102931" cy="1258283"/>
          </a:xfrm>
          <a:custGeom>
            <a:avLst/>
            <a:gdLst>
              <a:gd name="T0" fmla="*/ 505 w 508"/>
              <a:gd name="T1" fmla="*/ 513 h 567"/>
              <a:gd name="T2" fmla="*/ 496 w 508"/>
              <a:gd name="T3" fmla="*/ 555 h 567"/>
              <a:gd name="T4" fmla="*/ 477 w 508"/>
              <a:gd name="T5" fmla="*/ 566 h 567"/>
              <a:gd name="T6" fmla="*/ 134 w 508"/>
              <a:gd name="T7" fmla="*/ 467 h 567"/>
              <a:gd name="T8" fmla="*/ 86 w 508"/>
              <a:gd name="T9" fmla="*/ 517 h 567"/>
              <a:gd name="T10" fmla="*/ 55 w 508"/>
              <a:gd name="T11" fmla="*/ 555 h 567"/>
              <a:gd name="T12" fmla="*/ 42 w 508"/>
              <a:gd name="T13" fmla="*/ 547 h 567"/>
              <a:gd name="T14" fmla="*/ 3 w 508"/>
              <a:gd name="T15" fmla="*/ 528 h 567"/>
              <a:gd name="T16" fmla="*/ 13 w 508"/>
              <a:gd name="T17" fmla="*/ 505 h 567"/>
              <a:gd name="T18" fmla="*/ 87 w 508"/>
              <a:gd name="T19" fmla="*/ 417 h 567"/>
              <a:gd name="T20" fmla="*/ 104 w 508"/>
              <a:gd name="T21" fmla="*/ 396 h 567"/>
              <a:gd name="T22" fmla="*/ 126 w 508"/>
              <a:gd name="T23" fmla="*/ 393 h 567"/>
              <a:gd name="T24" fmla="*/ 224 w 508"/>
              <a:gd name="T25" fmla="*/ 418 h 567"/>
              <a:gd name="T26" fmla="*/ 230 w 508"/>
              <a:gd name="T27" fmla="*/ 343 h 567"/>
              <a:gd name="T28" fmla="*/ 215 w 508"/>
              <a:gd name="T29" fmla="*/ 326 h 567"/>
              <a:gd name="T30" fmla="*/ 14 w 508"/>
              <a:gd name="T31" fmla="*/ 310 h 567"/>
              <a:gd name="T32" fmla="*/ 12 w 508"/>
              <a:gd name="T33" fmla="*/ 266 h 567"/>
              <a:gd name="T34" fmla="*/ 29 w 508"/>
              <a:gd name="T35" fmla="*/ 252 h 567"/>
              <a:gd name="T36" fmla="*/ 504 w 508"/>
              <a:gd name="T37" fmla="*/ 284 h 567"/>
              <a:gd name="T38" fmla="*/ 506 w 508"/>
              <a:gd name="T39" fmla="*/ 327 h 567"/>
              <a:gd name="T40" fmla="*/ 489 w 508"/>
              <a:gd name="T41" fmla="*/ 343 h 567"/>
              <a:gd name="T42" fmla="*/ 299 w 508"/>
              <a:gd name="T43" fmla="*/ 336 h 567"/>
              <a:gd name="T44" fmla="*/ 294 w 508"/>
              <a:gd name="T45" fmla="*/ 371 h 567"/>
              <a:gd name="T46" fmla="*/ 309 w 508"/>
              <a:gd name="T47" fmla="*/ 383 h 567"/>
              <a:gd name="T48" fmla="*/ 383 w 508"/>
              <a:gd name="T49" fmla="*/ 374 h 567"/>
              <a:gd name="T50" fmla="*/ 396 w 508"/>
              <a:gd name="T51" fmla="*/ 416 h 567"/>
              <a:gd name="T52" fmla="*/ 383 w 508"/>
              <a:gd name="T53" fmla="*/ 434 h 567"/>
              <a:gd name="T54" fmla="*/ 318 w 508"/>
              <a:gd name="T55" fmla="*/ 449 h 567"/>
              <a:gd name="T56" fmla="*/ 496 w 508"/>
              <a:gd name="T57" fmla="*/ 505 h 567"/>
              <a:gd name="T58" fmla="*/ 49 w 508"/>
              <a:gd name="T59" fmla="*/ 148 h 567"/>
              <a:gd name="T60" fmla="*/ 42 w 508"/>
              <a:gd name="T61" fmla="*/ 104 h 567"/>
              <a:gd name="T62" fmla="*/ 56 w 508"/>
              <a:gd name="T63" fmla="*/ 88 h 567"/>
              <a:gd name="T64" fmla="*/ 70 w 508"/>
              <a:gd name="T65" fmla="*/ 71 h 567"/>
              <a:gd name="T66" fmla="*/ 69 w 508"/>
              <a:gd name="T67" fmla="*/ 4 h 567"/>
              <a:gd name="T68" fmla="*/ 377 w 508"/>
              <a:gd name="T69" fmla="*/ 0 h 567"/>
              <a:gd name="T70" fmla="*/ 398 w 508"/>
              <a:gd name="T71" fmla="*/ 15 h 567"/>
              <a:gd name="T72" fmla="*/ 459 w 508"/>
              <a:gd name="T73" fmla="*/ 197 h 567"/>
              <a:gd name="T74" fmla="*/ 101 w 508"/>
              <a:gd name="T75" fmla="*/ 247 h 567"/>
              <a:gd name="T76" fmla="*/ 83 w 508"/>
              <a:gd name="T77" fmla="*/ 234 h 567"/>
              <a:gd name="T78" fmla="*/ 72 w 508"/>
              <a:gd name="T79" fmla="*/ 156 h 567"/>
              <a:gd name="T80" fmla="*/ 60 w 508"/>
              <a:gd name="T81" fmla="*/ 152 h 567"/>
              <a:gd name="T82" fmla="*/ 138 w 508"/>
              <a:gd name="T83" fmla="*/ 66 h 567"/>
              <a:gd name="T84" fmla="*/ 139 w 508"/>
              <a:gd name="T85" fmla="*/ 81 h 567"/>
              <a:gd name="T86" fmla="*/ 268 w 508"/>
              <a:gd name="T87" fmla="*/ 79 h 567"/>
              <a:gd name="T88" fmla="*/ 285 w 508"/>
              <a:gd name="T89" fmla="*/ 93 h 567"/>
              <a:gd name="T90" fmla="*/ 282 w 508"/>
              <a:gd name="T91" fmla="*/ 137 h 567"/>
              <a:gd name="T92" fmla="*/ 156 w 508"/>
              <a:gd name="T93" fmla="*/ 148 h 567"/>
              <a:gd name="T94" fmla="*/ 142 w 508"/>
              <a:gd name="T95" fmla="*/ 163 h 567"/>
              <a:gd name="T96" fmla="*/ 159 w 508"/>
              <a:gd name="T97" fmla="*/ 175 h 567"/>
              <a:gd name="T98" fmla="*/ 371 w 508"/>
              <a:gd name="T99" fmla="*/ 144 h 567"/>
              <a:gd name="T100" fmla="*/ 353 w 508"/>
              <a:gd name="T101" fmla="*/ 79 h 567"/>
              <a:gd name="T102" fmla="*/ 332 w 508"/>
              <a:gd name="T103" fmla="*/ 64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8" h="567">
                <a:moveTo>
                  <a:pt x="496" y="505"/>
                </a:moveTo>
                <a:cubicBezTo>
                  <a:pt x="500" y="506"/>
                  <a:pt x="503" y="509"/>
                  <a:pt x="505" y="513"/>
                </a:cubicBezTo>
                <a:cubicBezTo>
                  <a:pt x="507" y="516"/>
                  <a:pt x="507" y="520"/>
                  <a:pt x="506" y="525"/>
                </a:cubicBezTo>
                <a:cubicBezTo>
                  <a:pt x="496" y="555"/>
                  <a:pt x="496" y="555"/>
                  <a:pt x="496" y="555"/>
                </a:cubicBezTo>
                <a:cubicBezTo>
                  <a:pt x="495" y="559"/>
                  <a:pt x="493" y="562"/>
                  <a:pt x="489" y="564"/>
                </a:cubicBezTo>
                <a:cubicBezTo>
                  <a:pt x="485" y="567"/>
                  <a:pt x="481" y="567"/>
                  <a:pt x="477" y="566"/>
                </a:cubicBezTo>
                <a:cubicBezTo>
                  <a:pt x="148" y="466"/>
                  <a:pt x="148" y="466"/>
                  <a:pt x="148" y="466"/>
                </a:cubicBezTo>
                <a:cubicBezTo>
                  <a:pt x="143" y="465"/>
                  <a:pt x="138" y="465"/>
                  <a:pt x="134" y="467"/>
                </a:cubicBezTo>
                <a:cubicBezTo>
                  <a:pt x="129" y="468"/>
                  <a:pt x="125" y="471"/>
                  <a:pt x="122" y="474"/>
                </a:cubicBezTo>
                <a:cubicBezTo>
                  <a:pt x="107" y="491"/>
                  <a:pt x="95" y="506"/>
                  <a:pt x="86" y="517"/>
                </a:cubicBezTo>
                <a:cubicBezTo>
                  <a:pt x="77" y="527"/>
                  <a:pt x="71" y="536"/>
                  <a:pt x="66" y="542"/>
                </a:cubicBezTo>
                <a:cubicBezTo>
                  <a:pt x="61" y="548"/>
                  <a:pt x="57" y="552"/>
                  <a:pt x="55" y="555"/>
                </a:cubicBezTo>
                <a:cubicBezTo>
                  <a:pt x="56" y="554"/>
                  <a:pt x="55" y="553"/>
                  <a:pt x="53" y="551"/>
                </a:cubicBezTo>
                <a:cubicBezTo>
                  <a:pt x="50" y="550"/>
                  <a:pt x="47" y="548"/>
                  <a:pt x="42" y="547"/>
                </a:cubicBezTo>
                <a:cubicBezTo>
                  <a:pt x="13" y="534"/>
                  <a:pt x="13" y="534"/>
                  <a:pt x="13" y="534"/>
                </a:cubicBezTo>
                <a:cubicBezTo>
                  <a:pt x="8" y="532"/>
                  <a:pt x="5" y="530"/>
                  <a:pt x="3" y="528"/>
                </a:cubicBezTo>
                <a:cubicBezTo>
                  <a:pt x="1" y="525"/>
                  <a:pt x="0" y="523"/>
                  <a:pt x="1" y="521"/>
                </a:cubicBezTo>
                <a:cubicBezTo>
                  <a:pt x="2" y="518"/>
                  <a:pt x="6" y="513"/>
                  <a:pt x="13" y="505"/>
                </a:cubicBezTo>
                <a:cubicBezTo>
                  <a:pt x="18" y="499"/>
                  <a:pt x="26" y="488"/>
                  <a:pt x="38" y="475"/>
                </a:cubicBezTo>
                <a:cubicBezTo>
                  <a:pt x="50" y="461"/>
                  <a:pt x="66" y="442"/>
                  <a:pt x="87" y="417"/>
                </a:cubicBezTo>
                <a:cubicBezTo>
                  <a:pt x="90" y="413"/>
                  <a:pt x="93" y="410"/>
                  <a:pt x="96" y="405"/>
                </a:cubicBezTo>
                <a:cubicBezTo>
                  <a:pt x="99" y="401"/>
                  <a:pt x="102" y="398"/>
                  <a:pt x="104" y="396"/>
                </a:cubicBezTo>
                <a:cubicBezTo>
                  <a:pt x="106" y="394"/>
                  <a:pt x="109" y="393"/>
                  <a:pt x="113" y="392"/>
                </a:cubicBezTo>
                <a:cubicBezTo>
                  <a:pt x="118" y="392"/>
                  <a:pt x="122" y="392"/>
                  <a:pt x="126" y="393"/>
                </a:cubicBezTo>
                <a:cubicBezTo>
                  <a:pt x="212" y="420"/>
                  <a:pt x="212" y="420"/>
                  <a:pt x="212" y="420"/>
                </a:cubicBezTo>
                <a:cubicBezTo>
                  <a:pt x="217" y="421"/>
                  <a:pt x="220" y="421"/>
                  <a:pt x="224" y="418"/>
                </a:cubicBezTo>
                <a:cubicBezTo>
                  <a:pt x="227" y="416"/>
                  <a:pt x="228" y="413"/>
                  <a:pt x="228" y="409"/>
                </a:cubicBezTo>
                <a:cubicBezTo>
                  <a:pt x="230" y="343"/>
                  <a:pt x="230" y="343"/>
                  <a:pt x="230" y="343"/>
                </a:cubicBezTo>
                <a:cubicBezTo>
                  <a:pt x="230" y="339"/>
                  <a:pt x="228" y="335"/>
                  <a:pt x="226" y="332"/>
                </a:cubicBezTo>
                <a:cubicBezTo>
                  <a:pt x="223" y="328"/>
                  <a:pt x="220" y="326"/>
                  <a:pt x="215" y="326"/>
                </a:cubicBezTo>
                <a:cubicBezTo>
                  <a:pt x="25" y="315"/>
                  <a:pt x="25" y="315"/>
                  <a:pt x="25" y="315"/>
                </a:cubicBezTo>
                <a:cubicBezTo>
                  <a:pt x="20" y="314"/>
                  <a:pt x="16" y="313"/>
                  <a:pt x="14" y="310"/>
                </a:cubicBezTo>
                <a:cubicBezTo>
                  <a:pt x="11" y="306"/>
                  <a:pt x="10" y="303"/>
                  <a:pt x="10" y="298"/>
                </a:cubicBezTo>
                <a:cubicBezTo>
                  <a:pt x="12" y="266"/>
                  <a:pt x="12" y="266"/>
                  <a:pt x="12" y="266"/>
                </a:cubicBezTo>
                <a:cubicBezTo>
                  <a:pt x="12" y="261"/>
                  <a:pt x="14" y="258"/>
                  <a:pt x="17" y="255"/>
                </a:cubicBezTo>
                <a:cubicBezTo>
                  <a:pt x="20" y="252"/>
                  <a:pt x="24" y="251"/>
                  <a:pt x="29" y="252"/>
                </a:cubicBezTo>
                <a:cubicBezTo>
                  <a:pt x="494" y="279"/>
                  <a:pt x="494" y="279"/>
                  <a:pt x="494" y="279"/>
                </a:cubicBezTo>
                <a:cubicBezTo>
                  <a:pt x="498" y="279"/>
                  <a:pt x="501" y="281"/>
                  <a:pt x="504" y="284"/>
                </a:cubicBezTo>
                <a:cubicBezTo>
                  <a:pt x="507" y="287"/>
                  <a:pt x="508" y="291"/>
                  <a:pt x="508" y="296"/>
                </a:cubicBezTo>
                <a:cubicBezTo>
                  <a:pt x="506" y="327"/>
                  <a:pt x="506" y="327"/>
                  <a:pt x="506" y="327"/>
                </a:cubicBezTo>
                <a:cubicBezTo>
                  <a:pt x="506" y="332"/>
                  <a:pt x="504" y="335"/>
                  <a:pt x="501" y="338"/>
                </a:cubicBezTo>
                <a:cubicBezTo>
                  <a:pt x="497" y="341"/>
                  <a:pt x="494" y="343"/>
                  <a:pt x="489" y="343"/>
                </a:cubicBezTo>
                <a:cubicBezTo>
                  <a:pt x="310" y="332"/>
                  <a:pt x="310" y="332"/>
                  <a:pt x="310" y="332"/>
                </a:cubicBezTo>
                <a:cubicBezTo>
                  <a:pt x="306" y="332"/>
                  <a:pt x="302" y="333"/>
                  <a:pt x="299" y="336"/>
                </a:cubicBezTo>
                <a:cubicBezTo>
                  <a:pt x="296" y="339"/>
                  <a:pt x="294" y="343"/>
                  <a:pt x="294" y="347"/>
                </a:cubicBezTo>
                <a:cubicBezTo>
                  <a:pt x="294" y="371"/>
                  <a:pt x="294" y="371"/>
                  <a:pt x="294" y="371"/>
                </a:cubicBezTo>
                <a:cubicBezTo>
                  <a:pt x="294" y="375"/>
                  <a:pt x="295" y="379"/>
                  <a:pt x="298" y="381"/>
                </a:cubicBezTo>
                <a:cubicBezTo>
                  <a:pt x="300" y="384"/>
                  <a:pt x="304" y="385"/>
                  <a:pt x="309" y="383"/>
                </a:cubicBezTo>
                <a:cubicBezTo>
                  <a:pt x="371" y="372"/>
                  <a:pt x="371" y="372"/>
                  <a:pt x="371" y="372"/>
                </a:cubicBezTo>
                <a:cubicBezTo>
                  <a:pt x="376" y="371"/>
                  <a:pt x="380" y="372"/>
                  <a:pt x="383" y="374"/>
                </a:cubicBezTo>
                <a:cubicBezTo>
                  <a:pt x="387" y="376"/>
                  <a:pt x="389" y="380"/>
                  <a:pt x="390" y="384"/>
                </a:cubicBezTo>
                <a:cubicBezTo>
                  <a:pt x="396" y="416"/>
                  <a:pt x="396" y="416"/>
                  <a:pt x="396" y="416"/>
                </a:cubicBezTo>
                <a:cubicBezTo>
                  <a:pt x="397" y="420"/>
                  <a:pt x="396" y="424"/>
                  <a:pt x="393" y="428"/>
                </a:cubicBezTo>
                <a:cubicBezTo>
                  <a:pt x="391" y="432"/>
                  <a:pt x="387" y="434"/>
                  <a:pt x="383" y="434"/>
                </a:cubicBezTo>
                <a:cubicBezTo>
                  <a:pt x="326" y="446"/>
                  <a:pt x="326" y="446"/>
                  <a:pt x="326" y="446"/>
                </a:cubicBezTo>
                <a:cubicBezTo>
                  <a:pt x="321" y="447"/>
                  <a:pt x="318" y="448"/>
                  <a:pt x="318" y="449"/>
                </a:cubicBezTo>
                <a:cubicBezTo>
                  <a:pt x="318" y="450"/>
                  <a:pt x="320" y="452"/>
                  <a:pt x="324" y="454"/>
                </a:cubicBezTo>
                <a:lnTo>
                  <a:pt x="496" y="505"/>
                </a:lnTo>
                <a:close/>
                <a:moveTo>
                  <a:pt x="60" y="152"/>
                </a:moveTo>
                <a:cubicBezTo>
                  <a:pt x="55" y="152"/>
                  <a:pt x="52" y="151"/>
                  <a:pt x="49" y="148"/>
                </a:cubicBezTo>
                <a:cubicBezTo>
                  <a:pt x="45" y="145"/>
                  <a:pt x="44" y="141"/>
                  <a:pt x="43" y="137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0"/>
                  <a:pt x="43" y="96"/>
                  <a:pt x="46" y="93"/>
                </a:cubicBezTo>
                <a:cubicBezTo>
                  <a:pt x="49" y="89"/>
                  <a:pt x="52" y="88"/>
                  <a:pt x="56" y="88"/>
                </a:cubicBezTo>
                <a:cubicBezTo>
                  <a:pt x="60" y="87"/>
                  <a:pt x="63" y="85"/>
                  <a:pt x="66" y="83"/>
                </a:cubicBezTo>
                <a:cubicBezTo>
                  <a:pt x="69" y="80"/>
                  <a:pt x="70" y="76"/>
                  <a:pt x="70" y="71"/>
                </a:cubicBezTo>
                <a:cubicBezTo>
                  <a:pt x="66" y="15"/>
                  <a:pt x="66" y="15"/>
                  <a:pt x="66" y="15"/>
                </a:cubicBezTo>
                <a:cubicBezTo>
                  <a:pt x="65" y="11"/>
                  <a:pt x="66" y="7"/>
                  <a:pt x="69" y="4"/>
                </a:cubicBezTo>
                <a:cubicBezTo>
                  <a:pt x="72" y="1"/>
                  <a:pt x="75" y="0"/>
                  <a:pt x="79" y="0"/>
                </a:cubicBezTo>
                <a:cubicBezTo>
                  <a:pt x="377" y="0"/>
                  <a:pt x="377" y="0"/>
                  <a:pt x="377" y="0"/>
                </a:cubicBezTo>
                <a:cubicBezTo>
                  <a:pt x="381" y="0"/>
                  <a:pt x="385" y="1"/>
                  <a:pt x="389" y="4"/>
                </a:cubicBezTo>
                <a:cubicBezTo>
                  <a:pt x="393" y="8"/>
                  <a:pt x="396" y="11"/>
                  <a:pt x="398" y="15"/>
                </a:cubicBezTo>
                <a:cubicBezTo>
                  <a:pt x="460" y="186"/>
                  <a:pt x="460" y="186"/>
                  <a:pt x="460" y="186"/>
                </a:cubicBezTo>
                <a:cubicBezTo>
                  <a:pt x="462" y="190"/>
                  <a:pt x="461" y="194"/>
                  <a:pt x="459" y="197"/>
                </a:cubicBezTo>
                <a:cubicBezTo>
                  <a:pt x="457" y="201"/>
                  <a:pt x="454" y="203"/>
                  <a:pt x="450" y="203"/>
                </a:cubicBezTo>
                <a:cubicBezTo>
                  <a:pt x="101" y="247"/>
                  <a:pt x="101" y="247"/>
                  <a:pt x="101" y="247"/>
                </a:cubicBezTo>
                <a:cubicBezTo>
                  <a:pt x="96" y="248"/>
                  <a:pt x="92" y="247"/>
                  <a:pt x="89" y="244"/>
                </a:cubicBezTo>
                <a:cubicBezTo>
                  <a:pt x="85" y="241"/>
                  <a:pt x="84" y="238"/>
                  <a:pt x="83" y="234"/>
                </a:cubicBezTo>
                <a:cubicBezTo>
                  <a:pt x="78" y="167"/>
                  <a:pt x="78" y="167"/>
                  <a:pt x="78" y="167"/>
                </a:cubicBezTo>
                <a:cubicBezTo>
                  <a:pt x="78" y="162"/>
                  <a:pt x="76" y="159"/>
                  <a:pt x="72" y="156"/>
                </a:cubicBezTo>
                <a:cubicBezTo>
                  <a:pt x="69" y="153"/>
                  <a:pt x="65" y="152"/>
                  <a:pt x="61" y="152"/>
                </a:cubicBezTo>
                <a:lnTo>
                  <a:pt x="60" y="152"/>
                </a:lnTo>
                <a:close/>
                <a:moveTo>
                  <a:pt x="149" y="64"/>
                </a:moveTo>
                <a:cubicBezTo>
                  <a:pt x="145" y="64"/>
                  <a:pt x="141" y="65"/>
                  <a:pt x="138" y="66"/>
                </a:cubicBezTo>
                <a:cubicBezTo>
                  <a:pt x="135" y="68"/>
                  <a:pt x="134" y="71"/>
                  <a:pt x="134" y="74"/>
                </a:cubicBezTo>
                <a:cubicBezTo>
                  <a:pt x="134" y="77"/>
                  <a:pt x="136" y="79"/>
                  <a:pt x="139" y="81"/>
                </a:cubicBezTo>
                <a:cubicBezTo>
                  <a:pt x="143" y="83"/>
                  <a:pt x="147" y="84"/>
                  <a:pt x="151" y="84"/>
                </a:cubicBezTo>
                <a:cubicBezTo>
                  <a:pt x="268" y="79"/>
                  <a:pt x="268" y="79"/>
                  <a:pt x="268" y="79"/>
                </a:cubicBezTo>
                <a:cubicBezTo>
                  <a:pt x="273" y="78"/>
                  <a:pt x="277" y="80"/>
                  <a:pt x="280" y="83"/>
                </a:cubicBezTo>
                <a:cubicBezTo>
                  <a:pt x="283" y="85"/>
                  <a:pt x="285" y="89"/>
                  <a:pt x="285" y="93"/>
                </a:cubicBezTo>
                <a:cubicBezTo>
                  <a:pt x="287" y="126"/>
                  <a:pt x="287" y="126"/>
                  <a:pt x="287" y="126"/>
                </a:cubicBezTo>
                <a:cubicBezTo>
                  <a:pt x="287" y="130"/>
                  <a:pt x="286" y="134"/>
                  <a:pt x="282" y="137"/>
                </a:cubicBezTo>
                <a:cubicBezTo>
                  <a:pt x="279" y="140"/>
                  <a:pt x="276" y="142"/>
                  <a:pt x="272" y="143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52" y="148"/>
                  <a:pt x="148" y="150"/>
                  <a:pt x="145" y="153"/>
                </a:cubicBezTo>
                <a:cubicBezTo>
                  <a:pt x="142" y="156"/>
                  <a:pt x="141" y="159"/>
                  <a:pt x="142" y="163"/>
                </a:cubicBezTo>
                <a:cubicBezTo>
                  <a:pt x="142" y="167"/>
                  <a:pt x="144" y="170"/>
                  <a:pt x="147" y="173"/>
                </a:cubicBezTo>
                <a:cubicBezTo>
                  <a:pt x="151" y="175"/>
                  <a:pt x="154" y="176"/>
                  <a:pt x="159" y="175"/>
                </a:cubicBezTo>
                <a:cubicBezTo>
                  <a:pt x="362" y="149"/>
                  <a:pt x="362" y="149"/>
                  <a:pt x="362" y="149"/>
                </a:cubicBezTo>
                <a:cubicBezTo>
                  <a:pt x="366" y="149"/>
                  <a:pt x="370" y="147"/>
                  <a:pt x="371" y="144"/>
                </a:cubicBezTo>
                <a:cubicBezTo>
                  <a:pt x="373" y="140"/>
                  <a:pt x="374" y="136"/>
                  <a:pt x="373" y="133"/>
                </a:cubicBezTo>
                <a:cubicBezTo>
                  <a:pt x="353" y="79"/>
                  <a:pt x="353" y="79"/>
                  <a:pt x="353" y="79"/>
                </a:cubicBezTo>
                <a:cubicBezTo>
                  <a:pt x="351" y="74"/>
                  <a:pt x="348" y="70"/>
                  <a:pt x="345" y="68"/>
                </a:cubicBezTo>
                <a:cubicBezTo>
                  <a:pt x="341" y="65"/>
                  <a:pt x="336" y="64"/>
                  <a:pt x="332" y="64"/>
                </a:cubicBezTo>
                <a:lnTo>
                  <a:pt x="149" y="64"/>
                </a:ln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3835455" y="2308131"/>
            <a:ext cx="1211331" cy="1252996"/>
          </a:xfrm>
          <a:custGeom>
            <a:avLst/>
            <a:gdLst>
              <a:gd name="T0" fmla="*/ 159 w 558"/>
              <a:gd name="T1" fmla="*/ 11 h 564"/>
              <a:gd name="T2" fmla="*/ 116 w 558"/>
              <a:gd name="T3" fmla="*/ 537 h 564"/>
              <a:gd name="T4" fmla="*/ 95 w 558"/>
              <a:gd name="T5" fmla="*/ 554 h 564"/>
              <a:gd name="T6" fmla="*/ 49 w 558"/>
              <a:gd name="T7" fmla="*/ 545 h 564"/>
              <a:gd name="T8" fmla="*/ 81 w 558"/>
              <a:gd name="T9" fmla="*/ 122 h 564"/>
              <a:gd name="T10" fmla="*/ 65 w 558"/>
              <a:gd name="T11" fmla="*/ 108 h 564"/>
              <a:gd name="T12" fmla="*/ 19 w 558"/>
              <a:gd name="T13" fmla="*/ 115 h 564"/>
              <a:gd name="T14" fmla="*/ 1 w 558"/>
              <a:gd name="T15" fmla="*/ 71 h 564"/>
              <a:gd name="T16" fmla="*/ 15 w 558"/>
              <a:gd name="T17" fmla="*/ 48 h 564"/>
              <a:gd name="T18" fmla="*/ 244 w 558"/>
              <a:gd name="T19" fmla="*/ 430 h 564"/>
              <a:gd name="T20" fmla="*/ 221 w 558"/>
              <a:gd name="T21" fmla="*/ 443 h 564"/>
              <a:gd name="T22" fmla="*/ 194 w 558"/>
              <a:gd name="T23" fmla="*/ 429 h 564"/>
              <a:gd name="T24" fmla="*/ 229 w 558"/>
              <a:gd name="T25" fmla="*/ 305 h 564"/>
              <a:gd name="T26" fmla="*/ 253 w 558"/>
              <a:gd name="T27" fmla="*/ 293 h 564"/>
              <a:gd name="T28" fmla="*/ 280 w 558"/>
              <a:gd name="T29" fmla="*/ 307 h 564"/>
              <a:gd name="T30" fmla="*/ 244 w 558"/>
              <a:gd name="T31" fmla="*/ 430 h 564"/>
              <a:gd name="T32" fmla="*/ 556 w 558"/>
              <a:gd name="T33" fmla="*/ 112 h 564"/>
              <a:gd name="T34" fmla="*/ 519 w 558"/>
              <a:gd name="T35" fmla="*/ 223 h 564"/>
              <a:gd name="T36" fmla="*/ 495 w 558"/>
              <a:gd name="T37" fmla="*/ 235 h 564"/>
              <a:gd name="T38" fmla="*/ 469 w 558"/>
              <a:gd name="T39" fmla="*/ 219 h 564"/>
              <a:gd name="T40" fmla="*/ 478 w 558"/>
              <a:gd name="T41" fmla="*/ 178 h 564"/>
              <a:gd name="T42" fmla="*/ 466 w 558"/>
              <a:gd name="T43" fmla="*/ 161 h 564"/>
              <a:gd name="T44" fmla="*/ 196 w 558"/>
              <a:gd name="T45" fmla="*/ 157 h 564"/>
              <a:gd name="T46" fmla="*/ 259 w 558"/>
              <a:gd name="T47" fmla="*/ 12 h 564"/>
              <a:gd name="T48" fmla="*/ 284 w 558"/>
              <a:gd name="T49" fmla="*/ 2 h 564"/>
              <a:gd name="T50" fmla="*/ 309 w 558"/>
              <a:gd name="T51" fmla="*/ 20 h 564"/>
              <a:gd name="T52" fmla="*/ 281 w 558"/>
              <a:gd name="T53" fmla="*/ 91 h 564"/>
              <a:gd name="T54" fmla="*/ 293 w 558"/>
              <a:gd name="T55" fmla="*/ 108 h 564"/>
              <a:gd name="T56" fmla="*/ 387 w 558"/>
              <a:gd name="T57" fmla="*/ 204 h 564"/>
              <a:gd name="T58" fmla="*/ 404 w 558"/>
              <a:gd name="T59" fmla="*/ 224 h 564"/>
              <a:gd name="T60" fmla="*/ 370 w 558"/>
              <a:gd name="T61" fmla="*/ 559 h 564"/>
              <a:gd name="T62" fmla="*/ 260 w 558"/>
              <a:gd name="T63" fmla="*/ 561 h 564"/>
              <a:gd name="T64" fmla="*/ 242 w 558"/>
              <a:gd name="T65" fmla="*/ 541 h 564"/>
              <a:gd name="T66" fmla="*/ 248 w 558"/>
              <a:gd name="T67" fmla="*/ 494 h 564"/>
              <a:gd name="T68" fmla="*/ 289 w 558"/>
              <a:gd name="T69" fmla="*/ 489 h 564"/>
              <a:gd name="T70" fmla="*/ 310 w 558"/>
              <a:gd name="T71" fmla="*/ 471 h 564"/>
              <a:gd name="T72" fmla="*/ 339 w 558"/>
              <a:gd name="T73" fmla="*/ 206 h 564"/>
              <a:gd name="T74" fmla="*/ 387 w 558"/>
              <a:gd name="T75" fmla="*/ 204 h 564"/>
              <a:gd name="T76" fmla="*/ 547 w 558"/>
              <a:gd name="T77" fmla="*/ 490 h 564"/>
              <a:gd name="T78" fmla="*/ 509 w 558"/>
              <a:gd name="T79" fmla="*/ 519 h 564"/>
              <a:gd name="T80" fmla="*/ 483 w 558"/>
              <a:gd name="T81" fmla="*/ 512 h 564"/>
              <a:gd name="T82" fmla="*/ 402 w 558"/>
              <a:gd name="T83" fmla="*/ 368 h 564"/>
              <a:gd name="T84" fmla="*/ 440 w 558"/>
              <a:gd name="T85" fmla="*/ 339 h 564"/>
              <a:gd name="T86" fmla="*/ 466 w 558"/>
              <a:gd name="T87" fmla="*/ 346 h 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8" h="564">
                <a:moveTo>
                  <a:pt x="146" y="10"/>
                </a:moveTo>
                <a:cubicBezTo>
                  <a:pt x="151" y="8"/>
                  <a:pt x="156" y="8"/>
                  <a:pt x="159" y="11"/>
                </a:cubicBezTo>
                <a:cubicBezTo>
                  <a:pt x="162" y="14"/>
                  <a:pt x="163" y="18"/>
                  <a:pt x="163" y="23"/>
                </a:cubicBezTo>
                <a:cubicBezTo>
                  <a:pt x="116" y="537"/>
                  <a:pt x="116" y="537"/>
                  <a:pt x="116" y="537"/>
                </a:cubicBezTo>
                <a:cubicBezTo>
                  <a:pt x="116" y="542"/>
                  <a:pt x="113" y="547"/>
                  <a:pt x="110" y="550"/>
                </a:cubicBezTo>
                <a:cubicBezTo>
                  <a:pt x="106" y="553"/>
                  <a:pt x="101" y="555"/>
                  <a:pt x="95" y="554"/>
                </a:cubicBezTo>
                <a:cubicBezTo>
                  <a:pt x="61" y="552"/>
                  <a:pt x="61" y="552"/>
                  <a:pt x="61" y="552"/>
                </a:cubicBezTo>
                <a:cubicBezTo>
                  <a:pt x="56" y="551"/>
                  <a:pt x="52" y="549"/>
                  <a:pt x="49" y="545"/>
                </a:cubicBezTo>
                <a:cubicBezTo>
                  <a:pt x="45" y="541"/>
                  <a:pt x="44" y="536"/>
                  <a:pt x="44" y="531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2" y="116"/>
                  <a:pt x="80" y="112"/>
                  <a:pt x="77" y="110"/>
                </a:cubicBezTo>
                <a:cubicBezTo>
                  <a:pt x="74" y="107"/>
                  <a:pt x="69" y="107"/>
                  <a:pt x="65" y="108"/>
                </a:cubicBezTo>
                <a:cubicBezTo>
                  <a:pt x="34" y="117"/>
                  <a:pt x="34" y="117"/>
                  <a:pt x="34" y="117"/>
                </a:cubicBezTo>
                <a:cubicBezTo>
                  <a:pt x="29" y="118"/>
                  <a:pt x="24" y="117"/>
                  <a:pt x="19" y="115"/>
                </a:cubicBezTo>
                <a:cubicBezTo>
                  <a:pt x="15" y="112"/>
                  <a:pt x="12" y="109"/>
                  <a:pt x="10" y="104"/>
                </a:cubicBezTo>
                <a:cubicBezTo>
                  <a:pt x="1" y="71"/>
                  <a:pt x="1" y="71"/>
                  <a:pt x="1" y="71"/>
                </a:cubicBezTo>
                <a:cubicBezTo>
                  <a:pt x="0" y="66"/>
                  <a:pt x="0" y="61"/>
                  <a:pt x="3" y="56"/>
                </a:cubicBezTo>
                <a:cubicBezTo>
                  <a:pt x="5" y="52"/>
                  <a:pt x="9" y="49"/>
                  <a:pt x="15" y="48"/>
                </a:cubicBezTo>
                <a:lnTo>
                  <a:pt x="146" y="10"/>
                </a:lnTo>
                <a:close/>
                <a:moveTo>
                  <a:pt x="244" y="430"/>
                </a:moveTo>
                <a:cubicBezTo>
                  <a:pt x="243" y="436"/>
                  <a:pt x="240" y="440"/>
                  <a:pt x="235" y="442"/>
                </a:cubicBezTo>
                <a:cubicBezTo>
                  <a:pt x="230" y="445"/>
                  <a:pt x="225" y="445"/>
                  <a:pt x="221" y="443"/>
                </a:cubicBezTo>
                <a:cubicBezTo>
                  <a:pt x="205" y="438"/>
                  <a:pt x="205" y="438"/>
                  <a:pt x="205" y="438"/>
                </a:cubicBezTo>
                <a:cubicBezTo>
                  <a:pt x="200" y="436"/>
                  <a:pt x="196" y="433"/>
                  <a:pt x="194" y="429"/>
                </a:cubicBezTo>
                <a:cubicBezTo>
                  <a:pt x="191" y="424"/>
                  <a:pt x="191" y="419"/>
                  <a:pt x="193" y="414"/>
                </a:cubicBezTo>
                <a:cubicBezTo>
                  <a:pt x="229" y="305"/>
                  <a:pt x="229" y="305"/>
                  <a:pt x="229" y="305"/>
                </a:cubicBezTo>
                <a:cubicBezTo>
                  <a:pt x="230" y="300"/>
                  <a:pt x="234" y="296"/>
                  <a:pt x="238" y="294"/>
                </a:cubicBezTo>
                <a:cubicBezTo>
                  <a:pt x="243" y="291"/>
                  <a:pt x="248" y="291"/>
                  <a:pt x="253" y="293"/>
                </a:cubicBezTo>
                <a:cubicBezTo>
                  <a:pt x="268" y="298"/>
                  <a:pt x="268" y="298"/>
                  <a:pt x="268" y="298"/>
                </a:cubicBezTo>
                <a:cubicBezTo>
                  <a:pt x="274" y="300"/>
                  <a:pt x="277" y="303"/>
                  <a:pt x="280" y="307"/>
                </a:cubicBezTo>
                <a:cubicBezTo>
                  <a:pt x="282" y="311"/>
                  <a:pt x="282" y="317"/>
                  <a:pt x="281" y="322"/>
                </a:cubicBezTo>
                <a:lnTo>
                  <a:pt x="244" y="430"/>
                </a:lnTo>
                <a:close/>
                <a:moveTo>
                  <a:pt x="544" y="106"/>
                </a:moveTo>
                <a:cubicBezTo>
                  <a:pt x="549" y="106"/>
                  <a:pt x="553" y="108"/>
                  <a:pt x="556" y="112"/>
                </a:cubicBezTo>
                <a:cubicBezTo>
                  <a:pt x="558" y="115"/>
                  <a:pt x="558" y="119"/>
                  <a:pt x="556" y="124"/>
                </a:cubicBezTo>
                <a:cubicBezTo>
                  <a:pt x="519" y="223"/>
                  <a:pt x="519" y="223"/>
                  <a:pt x="519" y="223"/>
                </a:cubicBezTo>
                <a:cubicBezTo>
                  <a:pt x="517" y="228"/>
                  <a:pt x="514" y="231"/>
                  <a:pt x="509" y="234"/>
                </a:cubicBezTo>
                <a:cubicBezTo>
                  <a:pt x="504" y="236"/>
                  <a:pt x="500" y="236"/>
                  <a:pt x="495" y="235"/>
                </a:cubicBezTo>
                <a:cubicBezTo>
                  <a:pt x="480" y="229"/>
                  <a:pt x="480" y="229"/>
                  <a:pt x="480" y="229"/>
                </a:cubicBezTo>
                <a:cubicBezTo>
                  <a:pt x="475" y="227"/>
                  <a:pt x="471" y="224"/>
                  <a:pt x="469" y="219"/>
                </a:cubicBezTo>
                <a:cubicBezTo>
                  <a:pt x="467" y="214"/>
                  <a:pt x="466" y="209"/>
                  <a:pt x="468" y="205"/>
                </a:cubicBezTo>
                <a:cubicBezTo>
                  <a:pt x="478" y="178"/>
                  <a:pt x="478" y="178"/>
                  <a:pt x="478" y="178"/>
                </a:cubicBezTo>
                <a:cubicBezTo>
                  <a:pt x="480" y="173"/>
                  <a:pt x="480" y="169"/>
                  <a:pt x="477" y="166"/>
                </a:cubicBezTo>
                <a:cubicBezTo>
                  <a:pt x="475" y="162"/>
                  <a:pt x="471" y="161"/>
                  <a:pt x="466" y="161"/>
                </a:cubicBezTo>
                <a:cubicBezTo>
                  <a:pt x="207" y="162"/>
                  <a:pt x="207" y="162"/>
                  <a:pt x="207" y="162"/>
                </a:cubicBezTo>
                <a:cubicBezTo>
                  <a:pt x="201" y="162"/>
                  <a:pt x="198" y="160"/>
                  <a:pt x="196" y="157"/>
                </a:cubicBezTo>
                <a:cubicBezTo>
                  <a:pt x="194" y="154"/>
                  <a:pt x="194" y="150"/>
                  <a:pt x="195" y="146"/>
                </a:cubicBezTo>
                <a:cubicBezTo>
                  <a:pt x="259" y="12"/>
                  <a:pt x="259" y="12"/>
                  <a:pt x="259" y="12"/>
                </a:cubicBezTo>
                <a:cubicBezTo>
                  <a:pt x="261" y="7"/>
                  <a:pt x="265" y="4"/>
                  <a:pt x="270" y="2"/>
                </a:cubicBezTo>
                <a:cubicBezTo>
                  <a:pt x="275" y="0"/>
                  <a:pt x="280" y="1"/>
                  <a:pt x="284" y="2"/>
                </a:cubicBezTo>
                <a:cubicBezTo>
                  <a:pt x="299" y="10"/>
                  <a:pt x="299" y="10"/>
                  <a:pt x="299" y="10"/>
                </a:cubicBezTo>
                <a:cubicBezTo>
                  <a:pt x="304" y="12"/>
                  <a:pt x="307" y="15"/>
                  <a:pt x="309" y="20"/>
                </a:cubicBezTo>
                <a:cubicBezTo>
                  <a:pt x="310" y="25"/>
                  <a:pt x="310" y="30"/>
                  <a:pt x="308" y="34"/>
                </a:cubicBezTo>
                <a:cubicBezTo>
                  <a:pt x="281" y="91"/>
                  <a:pt x="281" y="91"/>
                  <a:pt x="281" y="91"/>
                </a:cubicBezTo>
                <a:cubicBezTo>
                  <a:pt x="280" y="95"/>
                  <a:pt x="280" y="99"/>
                  <a:pt x="281" y="103"/>
                </a:cubicBezTo>
                <a:cubicBezTo>
                  <a:pt x="283" y="106"/>
                  <a:pt x="287" y="108"/>
                  <a:pt x="293" y="108"/>
                </a:cubicBezTo>
                <a:lnTo>
                  <a:pt x="544" y="106"/>
                </a:lnTo>
                <a:close/>
                <a:moveTo>
                  <a:pt x="387" y="204"/>
                </a:moveTo>
                <a:cubicBezTo>
                  <a:pt x="392" y="205"/>
                  <a:pt x="396" y="207"/>
                  <a:pt x="400" y="211"/>
                </a:cubicBezTo>
                <a:cubicBezTo>
                  <a:pt x="403" y="214"/>
                  <a:pt x="405" y="219"/>
                  <a:pt x="404" y="224"/>
                </a:cubicBezTo>
                <a:cubicBezTo>
                  <a:pt x="377" y="546"/>
                  <a:pt x="377" y="546"/>
                  <a:pt x="377" y="546"/>
                </a:cubicBezTo>
                <a:cubicBezTo>
                  <a:pt x="377" y="551"/>
                  <a:pt x="374" y="555"/>
                  <a:pt x="370" y="559"/>
                </a:cubicBezTo>
                <a:cubicBezTo>
                  <a:pt x="366" y="562"/>
                  <a:pt x="362" y="564"/>
                  <a:pt x="356" y="564"/>
                </a:cubicBezTo>
                <a:cubicBezTo>
                  <a:pt x="260" y="561"/>
                  <a:pt x="260" y="561"/>
                  <a:pt x="260" y="561"/>
                </a:cubicBezTo>
                <a:cubicBezTo>
                  <a:pt x="254" y="560"/>
                  <a:pt x="249" y="558"/>
                  <a:pt x="246" y="555"/>
                </a:cubicBezTo>
                <a:cubicBezTo>
                  <a:pt x="242" y="551"/>
                  <a:pt x="241" y="546"/>
                  <a:pt x="242" y="541"/>
                </a:cubicBezTo>
                <a:cubicBezTo>
                  <a:pt x="242" y="507"/>
                  <a:pt x="242" y="507"/>
                  <a:pt x="242" y="507"/>
                </a:cubicBezTo>
                <a:cubicBezTo>
                  <a:pt x="243" y="502"/>
                  <a:pt x="245" y="497"/>
                  <a:pt x="248" y="494"/>
                </a:cubicBezTo>
                <a:cubicBezTo>
                  <a:pt x="252" y="490"/>
                  <a:pt x="257" y="488"/>
                  <a:pt x="262" y="488"/>
                </a:cubicBezTo>
                <a:cubicBezTo>
                  <a:pt x="289" y="489"/>
                  <a:pt x="289" y="489"/>
                  <a:pt x="289" y="489"/>
                </a:cubicBezTo>
                <a:cubicBezTo>
                  <a:pt x="295" y="490"/>
                  <a:pt x="300" y="488"/>
                  <a:pt x="304" y="484"/>
                </a:cubicBezTo>
                <a:cubicBezTo>
                  <a:pt x="308" y="481"/>
                  <a:pt x="310" y="476"/>
                  <a:pt x="310" y="471"/>
                </a:cubicBezTo>
                <a:cubicBezTo>
                  <a:pt x="332" y="219"/>
                  <a:pt x="332" y="219"/>
                  <a:pt x="332" y="219"/>
                </a:cubicBezTo>
                <a:cubicBezTo>
                  <a:pt x="333" y="213"/>
                  <a:pt x="335" y="209"/>
                  <a:pt x="339" y="206"/>
                </a:cubicBezTo>
                <a:cubicBezTo>
                  <a:pt x="343" y="202"/>
                  <a:pt x="347" y="201"/>
                  <a:pt x="353" y="201"/>
                </a:cubicBezTo>
                <a:lnTo>
                  <a:pt x="387" y="204"/>
                </a:lnTo>
                <a:close/>
                <a:moveTo>
                  <a:pt x="545" y="476"/>
                </a:moveTo>
                <a:cubicBezTo>
                  <a:pt x="548" y="480"/>
                  <a:pt x="549" y="485"/>
                  <a:pt x="547" y="490"/>
                </a:cubicBezTo>
                <a:cubicBezTo>
                  <a:pt x="546" y="495"/>
                  <a:pt x="543" y="499"/>
                  <a:pt x="539" y="501"/>
                </a:cubicBezTo>
                <a:cubicBezTo>
                  <a:pt x="509" y="519"/>
                  <a:pt x="509" y="519"/>
                  <a:pt x="509" y="519"/>
                </a:cubicBezTo>
                <a:cubicBezTo>
                  <a:pt x="504" y="522"/>
                  <a:pt x="500" y="523"/>
                  <a:pt x="495" y="521"/>
                </a:cubicBezTo>
                <a:cubicBezTo>
                  <a:pt x="490" y="520"/>
                  <a:pt x="486" y="517"/>
                  <a:pt x="483" y="512"/>
                </a:cubicBezTo>
                <a:cubicBezTo>
                  <a:pt x="405" y="383"/>
                  <a:pt x="405" y="383"/>
                  <a:pt x="405" y="383"/>
                </a:cubicBezTo>
                <a:cubicBezTo>
                  <a:pt x="402" y="378"/>
                  <a:pt x="401" y="373"/>
                  <a:pt x="402" y="368"/>
                </a:cubicBezTo>
                <a:cubicBezTo>
                  <a:pt x="403" y="363"/>
                  <a:pt x="406" y="359"/>
                  <a:pt x="411" y="356"/>
                </a:cubicBezTo>
                <a:cubicBezTo>
                  <a:pt x="440" y="339"/>
                  <a:pt x="440" y="339"/>
                  <a:pt x="440" y="339"/>
                </a:cubicBezTo>
                <a:cubicBezTo>
                  <a:pt x="445" y="336"/>
                  <a:pt x="450" y="335"/>
                  <a:pt x="455" y="337"/>
                </a:cubicBezTo>
                <a:cubicBezTo>
                  <a:pt x="460" y="338"/>
                  <a:pt x="464" y="341"/>
                  <a:pt x="466" y="346"/>
                </a:cubicBezTo>
                <a:lnTo>
                  <a:pt x="545" y="476"/>
                </a:ln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文本框 84"/>
          <p:cNvSpPr txBox="1"/>
          <p:nvPr/>
        </p:nvSpPr>
        <p:spPr>
          <a:xfrm rot="21159974">
            <a:off x="2327414" y="3499992"/>
            <a:ext cx="4634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看清！不要再被开发商忽悠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0" y="4710294"/>
            <a:ext cx="12192000" cy="2147706"/>
            <a:chOff x="0" y="4710294"/>
            <a:chExt cx="12192000" cy="2147706"/>
          </a:xfrm>
        </p:grpSpPr>
        <p:sp>
          <p:nvSpPr>
            <p:cNvPr id="46" name="矩形 2"/>
            <p:cNvSpPr/>
            <p:nvPr/>
          </p:nvSpPr>
          <p:spPr>
            <a:xfrm>
              <a:off x="0" y="4710294"/>
              <a:ext cx="12192000" cy="1998984"/>
            </a:xfrm>
            <a:custGeom>
              <a:avLst/>
              <a:gdLst>
                <a:gd name="connsiteX0" fmla="*/ 0 w 12192000"/>
                <a:gd name="connsiteY0" fmla="*/ 0 h 1283678"/>
                <a:gd name="connsiteX1" fmla="*/ 12192000 w 12192000"/>
                <a:gd name="connsiteY1" fmla="*/ 0 h 1283678"/>
                <a:gd name="connsiteX2" fmla="*/ 12192000 w 12192000"/>
                <a:gd name="connsiteY2" fmla="*/ 1283678 h 1283678"/>
                <a:gd name="connsiteX3" fmla="*/ 0 w 12192000"/>
                <a:gd name="connsiteY3" fmla="*/ 1283678 h 1283678"/>
                <a:gd name="connsiteX4" fmla="*/ 0 w 12192000"/>
                <a:gd name="connsiteY4" fmla="*/ 0 h 1283678"/>
                <a:gd name="connsiteX0" fmla="*/ 0 w 12192000"/>
                <a:gd name="connsiteY0" fmla="*/ 535353 h 1819031"/>
                <a:gd name="connsiteX1" fmla="*/ 12192000 w 12192000"/>
                <a:gd name="connsiteY1" fmla="*/ 535353 h 1819031"/>
                <a:gd name="connsiteX2" fmla="*/ 12192000 w 12192000"/>
                <a:gd name="connsiteY2" fmla="*/ 1819031 h 1819031"/>
                <a:gd name="connsiteX3" fmla="*/ 0 w 12192000"/>
                <a:gd name="connsiteY3" fmla="*/ 1819031 h 1819031"/>
                <a:gd name="connsiteX4" fmla="*/ 0 w 12192000"/>
                <a:gd name="connsiteY4" fmla="*/ 535353 h 1819031"/>
                <a:gd name="connsiteX0" fmla="*/ 0 w 12192000"/>
                <a:gd name="connsiteY0" fmla="*/ 762193 h 2045871"/>
                <a:gd name="connsiteX1" fmla="*/ 12192000 w 12192000"/>
                <a:gd name="connsiteY1" fmla="*/ 762193 h 2045871"/>
                <a:gd name="connsiteX2" fmla="*/ 12192000 w 12192000"/>
                <a:gd name="connsiteY2" fmla="*/ 2045871 h 2045871"/>
                <a:gd name="connsiteX3" fmla="*/ 0 w 12192000"/>
                <a:gd name="connsiteY3" fmla="*/ 2045871 h 2045871"/>
                <a:gd name="connsiteX4" fmla="*/ 0 w 12192000"/>
                <a:gd name="connsiteY4" fmla="*/ 762193 h 2045871"/>
                <a:gd name="connsiteX0" fmla="*/ 0 w 12192000"/>
                <a:gd name="connsiteY0" fmla="*/ 863816 h 2147494"/>
                <a:gd name="connsiteX1" fmla="*/ 12192000 w 12192000"/>
                <a:gd name="connsiteY1" fmla="*/ 863816 h 2147494"/>
                <a:gd name="connsiteX2" fmla="*/ 12192000 w 12192000"/>
                <a:gd name="connsiteY2" fmla="*/ 2147494 h 2147494"/>
                <a:gd name="connsiteX3" fmla="*/ 0 w 12192000"/>
                <a:gd name="connsiteY3" fmla="*/ 2147494 h 2147494"/>
                <a:gd name="connsiteX4" fmla="*/ 0 w 12192000"/>
                <a:gd name="connsiteY4" fmla="*/ 863816 h 2147494"/>
                <a:gd name="connsiteX0" fmla="*/ 0 w 12192000"/>
                <a:gd name="connsiteY0" fmla="*/ 969875 h 2253553"/>
                <a:gd name="connsiteX1" fmla="*/ 12192000 w 12192000"/>
                <a:gd name="connsiteY1" fmla="*/ 969875 h 2253553"/>
                <a:gd name="connsiteX2" fmla="*/ 12192000 w 12192000"/>
                <a:gd name="connsiteY2" fmla="*/ 2253553 h 2253553"/>
                <a:gd name="connsiteX3" fmla="*/ 0 w 12192000"/>
                <a:gd name="connsiteY3" fmla="*/ 2253553 h 2253553"/>
                <a:gd name="connsiteX4" fmla="*/ 0 w 12192000"/>
                <a:gd name="connsiteY4" fmla="*/ 969875 h 2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253553">
                  <a:moveTo>
                    <a:pt x="0" y="969875"/>
                  </a:moveTo>
                  <a:cubicBezTo>
                    <a:pt x="4820139" y="-480856"/>
                    <a:pt x="9244623" y="-155540"/>
                    <a:pt x="12192000" y="969875"/>
                  </a:cubicBezTo>
                  <a:lnTo>
                    <a:pt x="12192000" y="2253553"/>
                  </a:lnTo>
                  <a:lnTo>
                    <a:pt x="0" y="2253553"/>
                  </a:lnTo>
                  <a:lnTo>
                    <a:pt x="0" y="96987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2"/>
            <p:cNvSpPr/>
            <p:nvPr/>
          </p:nvSpPr>
          <p:spPr>
            <a:xfrm>
              <a:off x="0" y="4859016"/>
              <a:ext cx="12192000" cy="1998984"/>
            </a:xfrm>
            <a:custGeom>
              <a:avLst/>
              <a:gdLst>
                <a:gd name="connsiteX0" fmla="*/ 0 w 12192000"/>
                <a:gd name="connsiteY0" fmla="*/ 0 h 1283678"/>
                <a:gd name="connsiteX1" fmla="*/ 12192000 w 12192000"/>
                <a:gd name="connsiteY1" fmla="*/ 0 h 1283678"/>
                <a:gd name="connsiteX2" fmla="*/ 12192000 w 12192000"/>
                <a:gd name="connsiteY2" fmla="*/ 1283678 h 1283678"/>
                <a:gd name="connsiteX3" fmla="*/ 0 w 12192000"/>
                <a:gd name="connsiteY3" fmla="*/ 1283678 h 1283678"/>
                <a:gd name="connsiteX4" fmla="*/ 0 w 12192000"/>
                <a:gd name="connsiteY4" fmla="*/ 0 h 1283678"/>
                <a:gd name="connsiteX0" fmla="*/ 0 w 12192000"/>
                <a:gd name="connsiteY0" fmla="*/ 535353 h 1819031"/>
                <a:gd name="connsiteX1" fmla="*/ 12192000 w 12192000"/>
                <a:gd name="connsiteY1" fmla="*/ 535353 h 1819031"/>
                <a:gd name="connsiteX2" fmla="*/ 12192000 w 12192000"/>
                <a:gd name="connsiteY2" fmla="*/ 1819031 h 1819031"/>
                <a:gd name="connsiteX3" fmla="*/ 0 w 12192000"/>
                <a:gd name="connsiteY3" fmla="*/ 1819031 h 1819031"/>
                <a:gd name="connsiteX4" fmla="*/ 0 w 12192000"/>
                <a:gd name="connsiteY4" fmla="*/ 535353 h 1819031"/>
                <a:gd name="connsiteX0" fmla="*/ 0 w 12192000"/>
                <a:gd name="connsiteY0" fmla="*/ 762193 h 2045871"/>
                <a:gd name="connsiteX1" fmla="*/ 12192000 w 12192000"/>
                <a:gd name="connsiteY1" fmla="*/ 762193 h 2045871"/>
                <a:gd name="connsiteX2" fmla="*/ 12192000 w 12192000"/>
                <a:gd name="connsiteY2" fmla="*/ 2045871 h 2045871"/>
                <a:gd name="connsiteX3" fmla="*/ 0 w 12192000"/>
                <a:gd name="connsiteY3" fmla="*/ 2045871 h 2045871"/>
                <a:gd name="connsiteX4" fmla="*/ 0 w 12192000"/>
                <a:gd name="connsiteY4" fmla="*/ 762193 h 2045871"/>
                <a:gd name="connsiteX0" fmla="*/ 0 w 12192000"/>
                <a:gd name="connsiteY0" fmla="*/ 863816 h 2147494"/>
                <a:gd name="connsiteX1" fmla="*/ 12192000 w 12192000"/>
                <a:gd name="connsiteY1" fmla="*/ 863816 h 2147494"/>
                <a:gd name="connsiteX2" fmla="*/ 12192000 w 12192000"/>
                <a:gd name="connsiteY2" fmla="*/ 2147494 h 2147494"/>
                <a:gd name="connsiteX3" fmla="*/ 0 w 12192000"/>
                <a:gd name="connsiteY3" fmla="*/ 2147494 h 2147494"/>
                <a:gd name="connsiteX4" fmla="*/ 0 w 12192000"/>
                <a:gd name="connsiteY4" fmla="*/ 863816 h 2147494"/>
                <a:gd name="connsiteX0" fmla="*/ 0 w 12192000"/>
                <a:gd name="connsiteY0" fmla="*/ 969875 h 2253553"/>
                <a:gd name="connsiteX1" fmla="*/ 12192000 w 12192000"/>
                <a:gd name="connsiteY1" fmla="*/ 969875 h 2253553"/>
                <a:gd name="connsiteX2" fmla="*/ 12192000 w 12192000"/>
                <a:gd name="connsiteY2" fmla="*/ 2253553 h 2253553"/>
                <a:gd name="connsiteX3" fmla="*/ 0 w 12192000"/>
                <a:gd name="connsiteY3" fmla="*/ 2253553 h 2253553"/>
                <a:gd name="connsiteX4" fmla="*/ 0 w 12192000"/>
                <a:gd name="connsiteY4" fmla="*/ 969875 h 2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2253553">
                  <a:moveTo>
                    <a:pt x="0" y="969875"/>
                  </a:moveTo>
                  <a:cubicBezTo>
                    <a:pt x="4820139" y="-480856"/>
                    <a:pt x="9244623" y="-155540"/>
                    <a:pt x="12192000" y="969875"/>
                  </a:cubicBezTo>
                  <a:lnTo>
                    <a:pt x="12192000" y="2253553"/>
                  </a:lnTo>
                  <a:lnTo>
                    <a:pt x="0" y="2253553"/>
                  </a:lnTo>
                  <a:lnTo>
                    <a:pt x="0" y="9698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6278516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/>
        </p:nvSpPr>
        <p:spPr>
          <a:xfrm>
            <a:off x="-533400" y="-257175"/>
            <a:ext cx="13163550" cy="1704975"/>
          </a:xfrm>
          <a:custGeom>
            <a:avLst/>
            <a:gdLst>
              <a:gd name="connsiteX0" fmla="*/ 257175 w 13163550"/>
              <a:gd name="connsiteY0" fmla="*/ 438150 h 1704975"/>
              <a:gd name="connsiteX1" fmla="*/ 2352675 w 13163550"/>
              <a:gd name="connsiteY1" fmla="*/ 1704975 h 1704975"/>
              <a:gd name="connsiteX2" fmla="*/ 12973050 w 13163550"/>
              <a:gd name="connsiteY2" fmla="*/ 819150 h 1704975"/>
              <a:gd name="connsiteX3" fmla="*/ 13163550 w 13163550"/>
              <a:gd name="connsiteY3" fmla="*/ 28575 h 1704975"/>
              <a:gd name="connsiteX4" fmla="*/ 0 w 13163550"/>
              <a:gd name="connsiteY4" fmla="*/ 0 h 1704975"/>
              <a:gd name="connsiteX5" fmla="*/ 257175 w 13163550"/>
              <a:gd name="connsiteY5" fmla="*/ 438150 h 170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63550" h="1704975">
                <a:moveTo>
                  <a:pt x="257175" y="438150"/>
                </a:moveTo>
                <a:lnTo>
                  <a:pt x="2352675" y="1704975"/>
                </a:lnTo>
                <a:lnTo>
                  <a:pt x="12973050" y="819150"/>
                </a:lnTo>
                <a:lnTo>
                  <a:pt x="13163550" y="28575"/>
                </a:lnTo>
                <a:lnTo>
                  <a:pt x="0" y="0"/>
                </a:lnTo>
                <a:lnTo>
                  <a:pt x="257175" y="4381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 rot="21283750">
            <a:off x="3367238" y="517419"/>
            <a:ext cx="7115175" cy="1023862"/>
          </a:xfrm>
          <a:custGeom>
            <a:avLst/>
            <a:gdLst>
              <a:gd name="connsiteX0" fmla="*/ 66675 w 7115175"/>
              <a:gd name="connsiteY0" fmla="*/ 571500 h 1352550"/>
              <a:gd name="connsiteX1" fmla="*/ 276225 w 7115175"/>
              <a:gd name="connsiteY1" fmla="*/ 1352550 h 1352550"/>
              <a:gd name="connsiteX2" fmla="*/ 7058025 w 7115175"/>
              <a:gd name="connsiteY2" fmla="*/ 1028700 h 1352550"/>
              <a:gd name="connsiteX3" fmla="*/ 7115175 w 7115175"/>
              <a:gd name="connsiteY3" fmla="*/ 0 h 1352550"/>
              <a:gd name="connsiteX4" fmla="*/ 0 w 7115175"/>
              <a:gd name="connsiteY4" fmla="*/ 495300 h 1352550"/>
              <a:gd name="connsiteX5" fmla="*/ 66675 w 7115175"/>
              <a:gd name="connsiteY5" fmla="*/ 57150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1352550">
                <a:moveTo>
                  <a:pt x="66675" y="571500"/>
                </a:moveTo>
                <a:lnTo>
                  <a:pt x="276225" y="1352550"/>
                </a:lnTo>
                <a:lnTo>
                  <a:pt x="7058025" y="1028700"/>
                </a:lnTo>
                <a:lnTo>
                  <a:pt x="7115175" y="0"/>
                </a:lnTo>
                <a:lnTo>
                  <a:pt x="0" y="495300"/>
                </a:lnTo>
                <a:lnTo>
                  <a:pt x="66675" y="5715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21540000">
            <a:off x="1185108" y="32216"/>
            <a:ext cx="460754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500" b="0" i="0" u="none" strike="noStrike" cap="none" normalizeH="0" baseline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但是，那些售楼部的宣传页……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21382322">
            <a:off x="1421076" y="315979"/>
            <a:ext cx="798483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9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华丽丽的辞藻+各种形式的变化组合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21160711">
            <a:off x="3969614" y="1048176"/>
            <a:ext cx="364935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看完绝对是十脸懵逼的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" name="AutoShape 33"/>
          <p:cNvSpPr>
            <a:spLocks noChangeAspect="1" noChangeArrowheads="1" noTextEdit="1"/>
          </p:cNvSpPr>
          <p:nvPr/>
        </p:nvSpPr>
        <p:spPr bwMode="auto">
          <a:xfrm>
            <a:off x="1155601" y="3571876"/>
            <a:ext cx="1011645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1" name="Rectangle 35"/>
          <p:cNvSpPr>
            <a:spLocks noChangeArrowheads="1"/>
          </p:cNvSpPr>
          <p:nvPr/>
        </p:nvSpPr>
        <p:spPr bwMode="auto">
          <a:xfrm>
            <a:off x="1154113" y="3572009"/>
            <a:ext cx="4837319" cy="2696643"/>
          </a:xfrm>
          <a:prstGeom prst="rect">
            <a:avLst/>
          </a:pr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2" name="Rectangle 36"/>
          <p:cNvSpPr>
            <a:spLocks noChangeArrowheads="1"/>
          </p:cNvSpPr>
          <p:nvPr/>
        </p:nvSpPr>
        <p:spPr bwMode="auto">
          <a:xfrm>
            <a:off x="5991432" y="3572009"/>
            <a:ext cx="4936192" cy="2696643"/>
          </a:xfrm>
          <a:prstGeom prst="rect">
            <a:avLst/>
          </a:pr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3" name="Rectangle 37"/>
          <p:cNvSpPr>
            <a:spLocks noChangeArrowheads="1"/>
          </p:cNvSpPr>
          <p:nvPr/>
        </p:nvSpPr>
        <p:spPr bwMode="auto">
          <a:xfrm>
            <a:off x="5991432" y="3572009"/>
            <a:ext cx="4936192" cy="269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4" name="Rectangle 38"/>
          <p:cNvSpPr>
            <a:spLocks noChangeArrowheads="1"/>
          </p:cNvSpPr>
          <p:nvPr/>
        </p:nvSpPr>
        <p:spPr bwMode="auto">
          <a:xfrm>
            <a:off x="2045624" y="6339065"/>
            <a:ext cx="30857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D5117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远离闹市</a:t>
            </a:r>
            <a:r>
              <a:rPr kumimoji="0" lang="en-US" altLang="zh-CN" sz="2800" b="0" i="0" u="none" strike="noStrike" cap="none" normalizeH="0" baseline="0" dirty="0">
                <a:ln>
                  <a:noFill/>
                </a:ln>
                <a:solidFill>
                  <a:srgbClr val="D5117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kumimoji="0" lang="zh-CN" altLang="zh-CN" sz="2800" b="0" i="0" u="none" strike="noStrike" cap="none" normalizeH="0" baseline="0" dirty="0">
                <a:ln>
                  <a:noFill/>
                </a:ln>
                <a:solidFill>
                  <a:srgbClr val="D5117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静享安谧</a:t>
            </a:r>
            <a:endParaRPr kumimoji="0" lang="zh-CN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5" name="Rectangle 39"/>
          <p:cNvSpPr>
            <a:spLocks noChangeArrowheads="1"/>
          </p:cNvSpPr>
          <p:nvPr/>
        </p:nvSpPr>
        <p:spPr bwMode="auto">
          <a:xfrm>
            <a:off x="6922118" y="6339065"/>
            <a:ext cx="30748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地段偏远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人烟罕至</a:t>
            </a:r>
          </a:p>
        </p:txBody>
      </p:sp>
      <p:grpSp>
        <p:nvGrpSpPr>
          <p:cNvPr id="436" name="组合 435"/>
          <p:cNvGrpSpPr/>
          <p:nvPr/>
        </p:nvGrpSpPr>
        <p:grpSpPr>
          <a:xfrm>
            <a:off x="2208765" y="3852160"/>
            <a:ext cx="2618654" cy="2092895"/>
            <a:chOff x="1990744" y="3735548"/>
            <a:chExt cx="2774976" cy="2217832"/>
          </a:xfrm>
        </p:grpSpPr>
        <p:sp>
          <p:nvSpPr>
            <p:cNvPr id="815" name="Freeform 40"/>
            <p:cNvSpPr>
              <a:spLocks/>
            </p:cNvSpPr>
            <p:nvPr/>
          </p:nvSpPr>
          <p:spPr bwMode="auto">
            <a:xfrm>
              <a:off x="1990744" y="4330886"/>
              <a:ext cx="2713063" cy="1622494"/>
            </a:xfrm>
            <a:custGeom>
              <a:avLst/>
              <a:gdLst>
                <a:gd name="T0" fmla="*/ 84 w 1382"/>
                <a:gd name="T1" fmla="*/ 478 h 825"/>
                <a:gd name="T2" fmla="*/ 105 w 1382"/>
                <a:gd name="T3" fmla="*/ 572 h 825"/>
                <a:gd name="T4" fmla="*/ 430 w 1382"/>
                <a:gd name="T5" fmla="*/ 604 h 825"/>
                <a:gd name="T6" fmla="*/ 680 w 1382"/>
                <a:gd name="T7" fmla="*/ 674 h 825"/>
                <a:gd name="T8" fmla="*/ 965 w 1382"/>
                <a:gd name="T9" fmla="*/ 825 h 825"/>
                <a:gd name="T10" fmla="*/ 1091 w 1382"/>
                <a:gd name="T11" fmla="*/ 730 h 825"/>
                <a:gd name="T12" fmla="*/ 1323 w 1382"/>
                <a:gd name="T13" fmla="*/ 685 h 825"/>
                <a:gd name="T14" fmla="*/ 1252 w 1382"/>
                <a:gd name="T15" fmla="*/ 513 h 825"/>
                <a:gd name="T16" fmla="*/ 1113 w 1382"/>
                <a:gd name="T17" fmla="*/ 362 h 825"/>
                <a:gd name="T18" fmla="*/ 1200 w 1382"/>
                <a:gd name="T19" fmla="*/ 253 h 825"/>
                <a:gd name="T20" fmla="*/ 1113 w 1382"/>
                <a:gd name="T21" fmla="*/ 88 h 825"/>
                <a:gd name="T22" fmla="*/ 958 w 1382"/>
                <a:gd name="T23" fmla="*/ 7 h 825"/>
                <a:gd name="T24" fmla="*/ 396 w 1382"/>
                <a:gd name="T25" fmla="*/ 99 h 825"/>
                <a:gd name="T26" fmla="*/ 343 w 1382"/>
                <a:gd name="T27" fmla="*/ 165 h 825"/>
                <a:gd name="T28" fmla="*/ 217 w 1382"/>
                <a:gd name="T29" fmla="*/ 253 h 825"/>
                <a:gd name="T30" fmla="*/ 55 w 1382"/>
                <a:gd name="T31" fmla="*/ 416 h 825"/>
                <a:gd name="T32" fmla="*/ 84 w 1382"/>
                <a:gd name="T33" fmla="*/ 47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2" h="825">
                  <a:moveTo>
                    <a:pt x="84" y="478"/>
                  </a:moveTo>
                  <a:cubicBezTo>
                    <a:pt x="84" y="478"/>
                    <a:pt x="0" y="586"/>
                    <a:pt x="105" y="572"/>
                  </a:cubicBezTo>
                  <a:cubicBezTo>
                    <a:pt x="210" y="558"/>
                    <a:pt x="286" y="478"/>
                    <a:pt x="430" y="604"/>
                  </a:cubicBezTo>
                  <a:cubicBezTo>
                    <a:pt x="575" y="730"/>
                    <a:pt x="621" y="699"/>
                    <a:pt x="680" y="674"/>
                  </a:cubicBezTo>
                  <a:cubicBezTo>
                    <a:pt x="740" y="650"/>
                    <a:pt x="810" y="825"/>
                    <a:pt x="965" y="825"/>
                  </a:cubicBezTo>
                  <a:cubicBezTo>
                    <a:pt x="1119" y="825"/>
                    <a:pt x="901" y="678"/>
                    <a:pt x="1091" y="730"/>
                  </a:cubicBezTo>
                  <a:cubicBezTo>
                    <a:pt x="1280" y="783"/>
                    <a:pt x="1372" y="800"/>
                    <a:pt x="1323" y="685"/>
                  </a:cubicBezTo>
                  <a:cubicBezTo>
                    <a:pt x="1273" y="569"/>
                    <a:pt x="1382" y="485"/>
                    <a:pt x="1252" y="513"/>
                  </a:cubicBezTo>
                  <a:cubicBezTo>
                    <a:pt x="1122" y="541"/>
                    <a:pt x="974" y="404"/>
                    <a:pt x="1113" y="362"/>
                  </a:cubicBezTo>
                  <a:cubicBezTo>
                    <a:pt x="1252" y="320"/>
                    <a:pt x="1291" y="316"/>
                    <a:pt x="1200" y="253"/>
                  </a:cubicBezTo>
                  <a:cubicBezTo>
                    <a:pt x="1108" y="190"/>
                    <a:pt x="1023" y="144"/>
                    <a:pt x="1113" y="88"/>
                  </a:cubicBezTo>
                  <a:cubicBezTo>
                    <a:pt x="1203" y="32"/>
                    <a:pt x="1066" y="0"/>
                    <a:pt x="958" y="7"/>
                  </a:cubicBezTo>
                  <a:cubicBezTo>
                    <a:pt x="849" y="14"/>
                    <a:pt x="593" y="158"/>
                    <a:pt x="396" y="99"/>
                  </a:cubicBezTo>
                  <a:cubicBezTo>
                    <a:pt x="200" y="39"/>
                    <a:pt x="256" y="137"/>
                    <a:pt x="343" y="165"/>
                  </a:cubicBezTo>
                  <a:cubicBezTo>
                    <a:pt x="431" y="193"/>
                    <a:pt x="315" y="211"/>
                    <a:pt x="217" y="253"/>
                  </a:cubicBezTo>
                  <a:cubicBezTo>
                    <a:pt x="119" y="295"/>
                    <a:pt x="2" y="428"/>
                    <a:pt x="55" y="416"/>
                  </a:cubicBezTo>
                  <a:cubicBezTo>
                    <a:pt x="108" y="404"/>
                    <a:pt x="182" y="407"/>
                    <a:pt x="84" y="478"/>
                  </a:cubicBezTo>
                  <a:close/>
                </a:path>
              </a:pathLst>
            </a:custGeom>
            <a:solidFill>
              <a:srgbClr val="EDE9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6" name="Freeform 41"/>
            <p:cNvSpPr>
              <a:spLocks/>
            </p:cNvSpPr>
            <p:nvPr/>
          </p:nvSpPr>
          <p:spPr bwMode="auto">
            <a:xfrm>
              <a:off x="2051070" y="4276909"/>
              <a:ext cx="2714650" cy="1620906"/>
            </a:xfrm>
            <a:custGeom>
              <a:avLst/>
              <a:gdLst>
                <a:gd name="T0" fmla="*/ 84 w 1383"/>
                <a:gd name="T1" fmla="*/ 478 h 825"/>
                <a:gd name="T2" fmla="*/ 105 w 1383"/>
                <a:gd name="T3" fmla="*/ 572 h 825"/>
                <a:gd name="T4" fmla="*/ 431 w 1383"/>
                <a:gd name="T5" fmla="*/ 604 h 825"/>
                <a:gd name="T6" fmla="*/ 681 w 1383"/>
                <a:gd name="T7" fmla="*/ 674 h 825"/>
                <a:gd name="T8" fmla="*/ 965 w 1383"/>
                <a:gd name="T9" fmla="*/ 825 h 825"/>
                <a:gd name="T10" fmla="*/ 1091 w 1383"/>
                <a:gd name="T11" fmla="*/ 730 h 825"/>
                <a:gd name="T12" fmla="*/ 1323 w 1383"/>
                <a:gd name="T13" fmla="*/ 685 h 825"/>
                <a:gd name="T14" fmla="*/ 1253 w 1383"/>
                <a:gd name="T15" fmla="*/ 513 h 825"/>
                <a:gd name="T16" fmla="*/ 1114 w 1383"/>
                <a:gd name="T17" fmla="*/ 362 h 825"/>
                <a:gd name="T18" fmla="*/ 1200 w 1383"/>
                <a:gd name="T19" fmla="*/ 253 h 825"/>
                <a:gd name="T20" fmla="*/ 1114 w 1383"/>
                <a:gd name="T21" fmla="*/ 88 h 825"/>
                <a:gd name="T22" fmla="*/ 958 w 1383"/>
                <a:gd name="T23" fmla="*/ 7 h 825"/>
                <a:gd name="T24" fmla="*/ 397 w 1383"/>
                <a:gd name="T25" fmla="*/ 99 h 825"/>
                <a:gd name="T26" fmla="*/ 344 w 1383"/>
                <a:gd name="T27" fmla="*/ 165 h 825"/>
                <a:gd name="T28" fmla="*/ 218 w 1383"/>
                <a:gd name="T29" fmla="*/ 253 h 825"/>
                <a:gd name="T30" fmla="*/ 56 w 1383"/>
                <a:gd name="T31" fmla="*/ 416 h 825"/>
                <a:gd name="T32" fmla="*/ 84 w 1383"/>
                <a:gd name="T33" fmla="*/ 47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3" h="825">
                  <a:moveTo>
                    <a:pt x="84" y="478"/>
                  </a:moveTo>
                  <a:cubicBezTo>
                    <a:pt x="84" y="478"/>
                    <a:pt x="0" y="586"/>
                    <a:pt x="105" y="572"/>
                  </a:cubicBezTo>
                  <a:cubicBezTo>
                    <a:pt x="211" y="558"/>
                    <a:pt x="286" y="478"/>
                    <a:pt x="431" y="604"/>
                  </a:cubicBezTo>
                  <a:cubicBezTo>
                    <a:pt x="576" y="730"/>
                    <a:pt x="621" y="699"/>
                    <a:pt x="681" y="674"/>
                  </a:cubicBezTo>
                  <a:cubicBezTo>
                    <a:pt x="741" y="649"/>
                    <a:pt x="811" y="825"/>
                    <a:pt x="965" y="825"/>
                  </a:cubicBezTo>
                  <a:cubicBezTo>
                    <a:pt x="1120" y="825"/>
                    <a:pt x="902" y="678"/>
                    <a:pt x="1091" y="730"/>
                  </a:cubicBezTo>
                  <a:cubicBezTo>
                    <a:pt x="1281" y="783"/>
                    <a:pt x="1372" y="800"/>
                    <a:pt x="1323" y="685"/>
                  </a:cubicBezTo>
                  <a:cubicBezTo>
                    <a:pt x="1274" y="569"/>
                    <a:pt x="1383" y="485"/>
                    <a:pt x="1253" y="513"/>
                  </a:cubicBezTo>
                  <a:cubicBezTo>
                    <a:pt x="1123" y="541"/>
                    <a:pt x="974" y="404"/>
                    <a:pt x="1114" y="362"/>
                  </a:cubicBezTo>
                  <a:cubicBezTo>
                    <a:pt x="1253" y="320"/>
                    <a:pt x="1292" y="316"/>
                    <a:pt x="1200" y="253"/>
                  </a:cubicBezTo>
                  <a:cubicBezTo>
                    <a:pt x="1109" y="190"/>
                    <a:pt x="1024" y="144"/>
                    <a:pt x="1114" y="88"/>
                  </a:cubicBezTo>
                  <a:cubicBezTo>
                    <a:pt x="1204" y="32"/>
                    <a:pt x="1067" y="0"/>
                    <a:pt x="958" y="7"/>
                  </a:cubicBezTo>
                  <a:cubicBezTo>
                    <a:pt x="849" y="14"/>
                    <a:pt x="593" y="158"/>
                    <a:pt x="397" y="99"/>
                  </a:cubicBezTo>
                  <a:cubicBezTo>
                    <a:pt x="200" y="39"/>
                    <a:pt x="256" y="137"/>
                    <a:pt x="344" y="165"/>
                  </a:cubicBezTo>
                  <a:cubicBezTo>
                    <a:pt x="432" y="193"/>
                    <a:pt x="316" y="211"/>
                    <a:pt x="218" y="253"/>
                  </a:cubicBezTo>
                  <a:cubicBezTo>
                    <a:pt x="119" y="295"/>
                    <a:pt x="3" y="427"/>
                    <a:pt x="56" y="416"/>
                  </a:cubicBezTo>
                  <a:cubicBezTo>
                    <a:pt x="109" y="404"/>
                    <a:pt x="183" y="407"/>
                    <a:pt x="84" y="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7" name="Oval 42"/>
            <p:cNvSpPr>
              <a:spLocks noChangeArrowheads="1"/>
            </p:cNvSpPr>
            <p:nvPr/>
          </p:nvSpPr>
          <p:spPr bwMode="auto">
            <a:xfrm>
              <a:off x="3649697" y="5559663"/>
              <a:ext cx="406404" cy="55565"/>
            </a:xfrm>
            <a:prstGeom prst="ellipse">
              <a:avLst/>
            </a:prstGeom>
            <a:solidFill>
              <a:srgbClr val="734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8" name="Oval 43"/>
            <p:cNvSpPr>
              <a:spLocks noChangeArrowheads="1"/>
            </p:cNvSpPr>
            <p:nvPr/>
          </p:nvSpPr>
          <p:spPr bwMode="auto">
            <a:xfrm>
              <a:off x="2527324" y="5067517"/>
              <a:ext cx="406404" cy="53977"/>
            </a:xfrm>
            <a:prstGeom prst="ellipse">
              <a:avLst/>
            </a:prstGeom>
            <a:solidFill>
              <a:srgbClr val="734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9" name="Oval 44"/>
            <p:cNvSpPr>
              <a:spLocks noChangeArrowheads="1"/>
            </p:cNvSpPr>
            <p:nvPr/>
          </p:nvSpPr>
          <p:spPr bwMode="auto">
            <a:xfrm>
              <a:off x="4122777" y="5345342"/>
              <a:ext cx="407991" cy="55565"/>
            </a:xfrm>
            <a:prstGeom prst="ellipse">
              <a:avLst/>
            </a:prstGeom>
            <a:solidFill>
              <a:srgbClr val="734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" name="Freeform 45"/>
            <p:cNvSpPr>
              <a:spLocks/>
            </p:cNvSpPr>
            <p:nvPr/>
          </p:nvSpPr>
          <p:spPr bwMode="auto">
            <a:xfrm>
              <a:off x="2813077" y="3735548"/>
              <a:ext cx="1279537" cy="1255766"/>
            </a:xfrm>
            <a:custGeom>
              <a:avLst/>
              <a:gdLst>
                <a:gd name="T0" fmla="*/ 603 w 652"/>
                <a:gd name="T1" fmla="*/ 516 h 639"/>
                <a:gd name="T2" fmla="*/ 648 w 652"/>
                <a:gd name="T3" fmla="*/ 435 h 639"/>
                <a:gd name="T4" fmla="*/ 635 w 652"/>
                <a:gd name="T5" fmla="*/ 384 h 639"/>
                <a:gd name="T6" fmla="*/ 613 w 652"/>
                <a:gd name="T7" fmla="*/ 353 h 639"/>
                <a:gd name="T8" fmla="*/ 580 w 652"/>
                <a:gd name="T9" fmla="*/ 332 h 639"/>
                <a:gd name="T10" fmla="*/ 562 w 652"/>
                <a:gd name="T11" fmla="*/ 268 h 639"/>
                <a:gd name="T12" fmla="*/ 536 w 652"/>
                <a:gd name="T13" fmla="*/ 230 h 639"/>
                <a:gd name="T14" fmla="*/ 443 w 652"/>
                <a:gd name="T15" fmla="*/ 282 h 639"/>
                <a:gd name="T16" fmla="*/ 430 w 652"/>
                <a:gd name="T17" fmla="*/ 248 h 639"/>
                <a:gd name="T18" fmla="*/ 410 w 652"/>
                <a:gd name="T19" fmla="*/ 229 h 639"/>
                <a:gd name="T20" fmla="*/ 247 w 652"/>
                <a:gd name="T21" fmla="*/ 353 h 639"/>
                <a:gd name="T22" fmla="*/ 166 w 652"/>
                <a:gd name="T23" fmla="*/ 381 h 639"/>
                <a:gd name="T24" fmla="*/ 239 w 652"/>
                <a:gd name="T25" fmla="*/ 303 h 639"/>
                <a:gd name="T26" fmla="*/ 244 w 652"/>
                <a:gd name="T27" fmla="*/ 296 h 639"/>
                <a:gd name="T28" fmla="*/ 254 w 652"/>
                <a:gd name="T29" fmla="*/ 284 h 639"/>
                <a:gd name="T30" fmla="*/ 286 w 652"/>
                <a:gd name="T31" fmla="*/ 231 h 639"/>
                <a:gd name="T32" fmla="*/ 311 w 652"/>
                <a:gd name="T33" fmla="*/ 110 h 639"/>
                <a:gd name="T34" fmla="*/ 279 w 652"/>
                <a:gd name="T35" fmla="*/ 42 h 639"/>
                <a:gd name="T36" fmla="*/ 242 w 652"/>
                <a:gd name="T37" fmla="*/ 15 h 639"/>
                <a:gd name="T38" fmla="*/ 128 w 652"/>
                <a:gd name="T39" fmla="*/ 14 h 639"/>
                <a:gd name="T40" fmla="*/ 32 w 652"/>
                <a:gd name="T41" fmla="*/ 81 h 639"/>
                <a:gd name="T42" fmla="*/ 26 w 652"/>
                <a:gd name="T43" fmla="*/ 129 h 639"/>
                <a:gd name="T44" fmla="*/ 22 w 652"/>
                <a:gd name="T45" fmla="*/ 141 h 639"/>
                <a:gd name="T46" fmla="*/ 17 w 652"/>
                <a:gd name="T47" fmla="*/ 149 h 639"/>
                <a:gd name="T48" fmla="*/ 12 w 652"/>
                <a:gd name="T49" fmla="*/ 157 h 639"/>
                <a:gd name="T50" fmla="*/ 5 w 652"/>
                <a:gd name="T51" fmla="*/ 165 h 639"/>
                <a:gd name="T52" fmla="*/ 2 w 652"/>
                <a:gd name="T53" fmla="*/ 168 h 639"/>
                <a:gd name="T54" fmla="*/ 0 w 652"/>
                <a:gd name="T55" fmla="*/ 173 h 639"/>
                <a:gd name="T56" fmla="*/ 8 w 652"/>
                <a:gd name="T57" fmla="*/ 176 h 639"/>
                <a:gd name="T58" fmla="*/ 19 w 652"/>
                <a:gd name="T59" fmla="*/ 174 h 639"/>
                <a:gd name="T60" fmla="*/ 31 w 652"/>
                <a:gd name="T61" fmla="*/ 171 h 639"/>
                <a:gd name="T62" fmla="*/ 39 w 652"/>
                <a:gd name="T63" fmla="*/ 166 h 639"/>
                <a:gd name="T64" fmla="*/ 48 w 652"/>
                <a:gd name="T65" fmla="*/ 160 h 639"/>
                <a:gd name="T66" fmla="*/ 56 w 652"/>
                <a:gd name="T67" fmla="*/ 153 h 639"/>
                <a:gd name="T68" fmla="*/ 130 w 652"/>
                <a:gd name="T69" fmla="*/ 51 h 639"/>
                <a:gd name="T70" fmla="*/ 195 w 652"/>
                <a:gd name="T71" fmla="*/ 41 h 639"/>
                <a:gd name="T72" fmla="*/ 264 w 652"/>
                <a:gd name="T73" fmla="*/ 98 h 639"/>
                <a:gd name="T74" fmla="*/ 268 w 652"/>
                <a:gd name="T75" fmla="*/ 133 h 639"/>
                <a:gd name="T76" fmla="*/ 244 w 652"/>
                <a:gd name="T77" fmla="*/ 210 h 639"/>
                <a:gd name="T78" fmla="*/ 209 w 652"/>
                <a:gd name="T79" fmla="*/ 266 h 639"/>
                <a:gd name="T80" fmla="*/ 206 w 652"/>
                <a:gd name="T81" fmla="*/ 270 h 639"/>
                <a:gd name="T82" fmla="*/ 195 w 652"/>
                <a:gd name="T83" fmla="*/ 283 h 639"/>
                <a:gd name="T84" fmla="*/ 103 w 652"/>
                <a:gd name="T85" fmla="*/ 393 h 639"/>
                <a:gd name="T86" fmla="*/ 84 w 652"/>
                <a:gd name="T87" fmla="*/ 489 h 639"/>
                <a:gd name="T88" fmla="*/ 85 w 652"/>
                <a:gd name="T89" fmla="*/ 501 h 639"/>
                <a:gd name="T90" fmla="*/ 91 w 652"/>
                <a:gd name="T91" fmla="*/ 524 h 639"/>
                <a:gd name="T92" fmla="*/ 109 w 652"/>
                <a:gd name="T93" fmla="*/ 556 h 639"/>
                <a:gd name="T94" fmla="*/ 218 w 652"/>
                <a:gd name="T95" fmla="*/ 616 h 639"/>
                <a:gd name="T96" fmla="*/ 314 w 652"/>
                <a:gd name="T97" fmla="*/ 618 h 639"/>
                <a:gd name="T98" fmla="*/ 327 w 652"/>
                <a:gd name="T99" fmla="*/ 615 h 639"/>
                <a:gd name="T100" fmla="*/ 359 w 652"/>
                <a:gd name="T101" fmla="*/ 623 h 639"/>
                <a:gd name="T102" fmla="*/ 477 w 652"/>
                <a:gd name="T103" fmla="*/ 623 h 639"/>
                <a:gd name="T104" fmla="*/ 551 w 652"/>
                <a:gd name="T105" fmla="*/ 613 h 639"/>
                <a:gd name="T106" fmla="*/ 559 w 652"/>
                <a:gd name="T107" fmla="*/ 585 h 639"/>
                <a:gd name="T108" fmla="*/ 543 w 652"/>
                <a:gd name="T109" fmla="*/ 579 h 639"/>
                <a:gd name="T110" fmla="*/ 631 w 652"/>
                <a:gd name="T111" fmla="*/ 539 h 639"/>
                <a:gd name="T112" fmla="*/ 628 w 652"/>
                <a:gd name="T113" fmla="*/ 503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2" h="639">
                  <a:moveTo>
                    <a:pt x="628" y="503"/>
                  </a:moveTo>
                  <a:cubicBezTo>
                    <a:pt x="622" y="509"/>
                    <a:pt x="613" y="513"/>
                    <a:pt x="603" y="516"/>
                  </a:cubicBezTo>
                  <a:cubicBezTo>
                    <a:pt x="606" y="511"/>
                    <a:pt x="609" y="506"/>
                    <a:pt x="611" y="500"/>
                  </a:cubicBezTo>
                  <a:cubicBezTo>
                    <a:pt x="635" y="488"/>
                    <a:pt x="652" y="461"/>
                    <a:pt x="648" y="435"/>
                  </a:cubicBezTo>
                  <a:cubicBezTo>
                    <a:pt x="638" y="446"/>
                    <a:pt x="624" y="453"/>
                    <a:pt x="610" y="458"/>
                  </a:cubicBezTo>
                  <a:cubicBezTo>
                    <a:pt x="633" y="437"/>
                    <a:pt x="641" y="408"/>
                    <a:pt x="635" y="384"/>
                  </a:cubicBezTo>
                  <a:cubicBezTo>
                    <a:pt x="630" y="393"/>
                    <a:pt x="621" y="400"/>
                    <a:pt x="611" y="406"/>
                  </a:cubicBezTo>
                  <a:cubicBezTo>
                    <a:pt x="617" y="390"/>
                    <a:pt x="616" y="362"/>
                    <a:pt x="613" y="353"/>
                  </a:cubicBezTo>
                  <a:cubicBezTo>
                    <a:pt x="609" y="363"/>
                    <a:pt x="591" y="374"/>
                    <a:pt x="569" y="387"/>
                  </a:cubicBezTo>
                  <a:cubicBezTo>
                    <a:pt x="579" y="371"/>
                    <a:pt x="583" y="351"/>
                    <a:pt x="580" y="332"/>
                  </a:cubicBezTo>
                  <a:cubicBezTo>
                    <a:pt x="570" y="344"/>
                    <a:pt x="554" y="353"/>
                    <a:pt x="540" y="359"/>
                  </a:cubicBezTo>
                  <a:cubicBezTo>
                    <a:pt x="563" y="333"/>
                    <a:pt x="571" y="298"/>
                    <a:pt x="562" y="268"/>
                  </a:cubicBezTo>
                  <a:cubicBezTo>
                    <a:pt x="557" y="280"/>
                    <a:pt x="547" y="288"/>
                    <a:pt x="537" y="295"/>
                  </a:cubicBezTo>
                  <a:cubicBezTo>
                    <a:pt x="542" y="275"/>
                    <a:pt x="540" y="241"/>
                    <a:pt x="536" y="230"/>
                  </a:cubicBezTo>
                  <a:cubicBezTo>
                    <a:pt x="529" y="250"/>
                    <a:pt x="487" y="272"/>
                    <a:pt x="442" y="300"/>
                  </a:cubicBezTo>
                  <a:cubicBezTo>
                    <a:pt x="444" y="294"/>
                    <a:pt x="445" y="287"/>
                    <a:pt x="443" y="282"/>
                  </a:cubicBezTo>
                  <a:cubicBezTo>
                    <a:pt x="435" y="290"/>
                    <a:pt x="423" y="297"/>
                    <a:pt x="412" y="302"/>
                  </a:cubicBezTo>
                  <a:cubicBezTo>
                    <a:pt x="430" y="284"/>
                    <a:pt x="436" y="263"/>
                    <a:pt x="430" y="248"/>
                  </a:cubicBezTo>
                  <a:cubicBezTo>
                    <a:pt x="425" y="255"/>
                    <a:pt x="418" y="261"/>
                    <a:pt x="410" y="266"/>
                  </a:cubicBezTo>
                  <a:cubicBezTo>
                    <a:pt x="414" y="254"/>
                    <a:pt x="412" y="235"/>
                    <a:pt x="410" y="229"/>
                  </a:cubicBezTo>
                  <a:cubicBezTo>
                    <a:pt x="398" y="253"/>
                    <a:pt x="281" y="299"/>
                    <a:pt x="248" y="351"/>
                  </a:cubicBezTo>
                  <a:cubicBezTo>
                    <a:pt x="248" y="351"/>
                    <a:pt x="247" y="352"/>
                    <a:pt x="247" y="353"/>
                  </a:cubicBezTo>
                  <a:cubicBezTo>
                    <a:pt x="214" y="360"/>
                    <a:pt x="181" y="375"/>
                    <a:pt x="153" y="395"/>
                  </a:cubicBezTo>
                  <a:cubicBezTo>
                    <a:pt x="157" y="391"/>
                    <a:pt x="161" y="386"/>
                    <a:pt x="166" y="381"/>
                  </a:cubicBezTo>
                  <a:cubicBezTo>
                    <a:pt x="185" y="359"/>
                    <a:pt x="209" y="338"/>
                    <a:pt x="231" y="313"/>
                  </a:cubicBezTo>
                  <a:cubicBezTo>
                    <a:pt x="233" y="310"/>
                    <a:pt x="236" y="307"/>
                    <a:pt x="239" y="303"/>
                  </a:cubicBezTo>
                  <a:cubicBezTo>
                    <a:pt x="242" y="299"/>
                    <a:pt x="242" y="299"/>
                    <a:pt x="242" y="299"/>
                  </a:cubicBezTo>
                  <a:cubicBezTo>
                    <a:pt x="244" y="296"/>
                    <a:pt x="244" y="296"/>
                    <a:pt x="244" y="296"/>
                  </a:cubicBezTo>
                  <a:cubicBezTo>
                    <a:pt x="246" y="294"/>
                    <a:pt x="246" y="294"/>
                    <a:pt x="246" y="294"/>
                  </a:cubicBezTo>
                  <a:cubicBezTo>
                    <a:pt x="249" y="291"/>
                    <a:pt x="251" y="287"/>
                    <a:pt x="254" y="284"/>
                  </a:cubicBezTo>
                  <a:cubicBezTo>
                    <a:pt x="261" y="274"/>
                    <a:pt x="261" y="274"/>
                    <a:pt x="261" y="274"/>
                  </a:cubicBezTo>
                  <a:cubicBezTo>
                    <a:pt x="270" y="260"/>
                    <a:pt x="278" y="246"/>
                    <a:pt x="286" y="231"/>
                  </a:cubicBezTo>
                  <a:cubicBezTo>
                    <a:pt x="301" y="202"/>
                    <a:pt x="312" y="169"/>
                    <a:pt x="313" y="135"/>
                  </a:cubicBezTo>
                  <a:cubicBezTo>
                    <a:pt x="313" y="127"/>
                    <a:pt x="312" y="118"/>
                    <a:pt x="311" y="110"/>
                  </a:cubicBezTo>
                  <a:cubicBezTo>
                    <a:pt x="310" y="101"/>
                    <a:pt x="308" y="93"/>
                    <a:pt x="305" y="85"/>
                  </a:cubicBezTo>
                  <a:cubicBezTo>
                    <a:pt x="300" y="69"/>
                    <a:pt x="291" y="54"/>
                    <a:pt x="279" y="42"/>
                  </a:cubicBezTo>
                  <a:cubicBezTo>
                    <a:pt x="274" y="36"/>
                    <a:pt x="268" y="31"/>
                    <a:pt x="261" y="26"/>
                  </a:cubicBezTo>
                  <a:cubicBezTo>
                    <a:pt x="255" y="22"/>
                    <a:pt x="248" y="18"/>
                    <a:pt x="242" y="15"/>
                  </a:cubicBezTo>
                  <a:cubicBezTo>
                    <a:pt x="228" y="8"/>
                    <a:pt x="214" y="5"/>
                    <a:pt x="200" y="3"/>
                  </a:cubicBezTo>
                  <a:cubicBezTo>
                    <a:pt x="173" y="0"/>
                    <a:pt x="148" y="5"/>
                    <a:pt x="128" y="14"/>
                  </a:cubicBezTo>
                  <a:cubicBezTo>
                    <a:pt x="112" y="22"/>
                    <a:pt x="99" y="32"/>
                    <a:pt x="89" y="41"/>
                  </a:cubicBezTo>
                  <a:cubicBezTo>
                    <a:pt x="67" y="48"/>
                    <a:pt x="42" y="63"/>
                    <a:pt x="32" y="81"/>
                  </a:cubicBezTo>
                  <a:cubicBezTo>
                    <a:pt x="24" y="96"/>
                    <a:pt x="24" y="112"/>
                    <a:pt x="28" y="126"/>
                  </a:cubicBezTo>
                  <a:cubicBezTo>
                    <a:pt x="27" y="127"/>
                    <a:pt x="27" y="128"/>
                    <a:pt x="26" y="129"/>
                  </a:cubicBezTo>
                  <a:cubicBezTo>
                    <a:pt x="26" y="131"/>
                    <a:pt x="25" y="133"/>
                    <a:pt x="24" y="135"/>
                  </a:cubicBezTo>
                  <a:cubicBezTo>
                    <a:pt x="23" y="137"/>
                    <a:pt x="23" y="139"/>
                    <a:pt x="22" y="141"/>
                  </a:cubicBezTo>
                  <a:cubicBezTo>
                    <a:pt x="21" y="143"/>
                    <a:pt x="20" y="144"/>
                    <a:pt x="19" y="146"/>
                  </a:cubicBezTo>
                  <a:cubicBezTo>
                    <a:pt x="18" y="147"/>
                    <a:pt x="18" y="148"/>
                    <a:pt x="17" y="149"/>
                  </a:cubicBezTo>
                  <a:cubicBezTo>
                    <a:pt x="17" y="150"/>
                    <a:pt x="16" y="151"/>
                    <a:pt x="16" y="152"/>
                  </a:cubicBezTo>
                  <a:cubicBezTo>
                    <a:pt x="14" y="153"/>
                    <a:pt x="13" y="155"/>
                    <a:pt x="12" y="157"/>
                  </a:cubicBezTo>
                  <a:cubicBezTo>
                    <a:pt x="11" y="158"/>
                    <a:pt x="9" y="160"/>
                    <a:pt x="8" y="161"/>
                  </a:cubicBezTo>
                  <a:cubicBezTo>
                    <a:pt x="7" y="162"/>
                    <a:pt x="6" y="164"/>
                    <a:pt x="5" y="165"/>
                  </a:cubicBezTo>
                  <a:cubicBezTo>
                    <a:pt x="4" y="166"/>
                    <a:pt x="3" y="167"/>
                    <a:pt x="3" y="167"/>
                  </a:cubicBezTo>
                  <a:cubicBezTo>
                    <a:pt x="2" y="168"/>
                    <a:pt x="2" y="168"/>
                    <a:pt x="2" y="168"/>
                  </a:cubicBezTo>
                  <a:cubicBezTo>
                    <a:pt x="1" y="169"/>
                    <a:pt x="1" y="169"/>
                    <a:pt x="1" y="169"/>
                  </a:cubicBezTo>
                  <a:cubicBezTo>
                    <a:pt x="0" y="170"/>
                    <a:pt x="0" y="171"/>
                    <a:pt x="0" y="173"/>
                  </a:cubicBezTo>
                  <a:cubicBezTo>
                    <a:pt x="0" y="175"/>
                    <a:pt x="2" y="177"/>
                    <a:pt x="4" y="176"/>
                  </a:cubicBezTo>
                  <a:cubicBezTo>
                    <a:pt x="4" y="176"/>
                    <a:pt x="6" y="176"/>
                    <a:pt x="8" y="176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5"/>
                    <a:pt x="17" y="175"/>
                    <a:pt x="19" y="174"/>
                  </a:cubicBezTo>
                  <a:cubicBezTo>
                    <a:pt x="22" y="174"/>
                    <a:pt x="24" y="173"/>
                    <a:pt x="27" y="172"/>
                  </a:cubicBezTo>
                  <a:cubicBezTo>
                    <a:pt x="28" y="172"/>
                    <a:pt x="30" y="171"/>
                    <a:pt x="31" y="171"/>
                  </a:cubicBezTo>
                  <a:cubicBezTo>
                    <a:pt x="32" y="170"/>
                    <a:pt x="34" y="169"/>
                    <a:pt x="35" y="169"/>
                  </a:cubicBezTo>
                  <a:cubicBezTo>
                    <a:pt x="37" y="168"/>
                    <a:pt x="38" y="167"/>
                    <a:pt x="39" y="166"/>
                  </a:cubicBezTo>
                  <a:cubicBezTo>
                    <a:pt x="41" y="165"/>
                    <a:pt x="42" y="164"/>
                    <a:pt x="44" y="163"/>
                  </a:cubicBezTo>
                  <a:cubicBezTo>
                    <a:pt x="45" y="162"/>
                    <a:pt x="46" y="161"/>
                    <a:pt x="48" y="160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3" y="156"/>
                    <a:pt x="55" y="154"/>
                    <a:pt x="56" y="153"/>
                  </a:cubicBezTo>
                  <a:cubicBezTo>
                    <a:pt x="74" y="152"/>
                    <a:pt x="98" y="127"/>
                    <a:pt x="111" y="102"/>
                  </a:cubicBezTo>
                  <a:cubicBezTo>
                    <a:pt x="122" y="81"/>
                    <a:pt x="132" y="63"/>
                    <a:pt x="130" y="51"/>
                  </a:cubicBezTo>
                  <a:cubicBezTo>
                    <a:pt x="134" y="49"/>
                    <a:pt x="137" y="47"/>
                    <a:pt x="141" y="46"/>
                  </a:cubicBezTo>
                  <a:cubicBezTo>
                    <a:pt x="157" y="40"/>
                    <a:pt x="176" y="37"/>
                    <a:pt x="195" y="41"/>
                  </a:cubicBezTo>
                  <a:cubicBezTo>
                    <a:pt x="215" y="44"/>
                    <a:pt x="235" y="54"/>
                    <a:pt x="248" y="70"/>
                  </a:cubicBezTo>
                  <a:cubicBezTo>
                    <a:pt x="255" y="78"/>
                    <a:pt x="260" y="88"/>
                    <a:pt x="264" y="98"/>
                  </a:cubicBezTo>
                  <a:cubicBezTo>
                    <a:pt x="265" y="104"/>
                    <a:pt x="267" y="109"/>
                    <a:pt x="267" y="115"/>
                  </a:cubicBezTo>
                  <a:cubicBezTo>
                    <a:pt x="268" y="121"/>
                    <a:pt x="268" y="127"/>
                    <a:pt x="268" y="133"/>
                  </a:cubicBezTo>
                  <a:cubicBezTo>
                    <a:pt x="267" y="146"/>
                    <a:pt x="264" y="159"/>
                    <a:pt x="260" y="172"/>
                  </a:cubicBezTo>
                  <a:cubicBezTo>
                    <a:pt x="256" y="185"/>
                    <a:pt x="251" y="197"/>
                    <a:pt x="244" y="210"/>
                  </a:cubicBezTo>
                  <a:cubicBezTo>
                    <a:pt x="238" y="223"/>
                    <a:pt x="230" y="235"/>
                    <a:pt x="222" y="248"/>
                  </a:cubicBezTo>
                  <a:cubicBezTo>
                    <a:pt x="218" y="254"/>
                    <a:pt x="214" y="260"/>
                    <a:pt x="209" y="266"/>
                  </a:cubicBezTo>
                  <a:cubicBezTo>
                    <a:pt x="207" y="268"/>
                    <a:pt x="207" y="268"/>
                    <a:pt x="207" y="268"/>
                  </a:cubicBezTo>
                  <a:cubicBezTo>
                    <a:pt x="206" y="270"/>
                    <a:pt x="206" y="270"/>
                    <a:pt x="206" y="270"/>
                  </a:cubicBezTo>
                  <a:cubicBezTo>
                    <a:pt x="202" y="275"/>
                    <a:pt x="202" y="275"/>
                    <a:pt x="202" y="275"/>
                  </a:cubicBezTo>
                  <a:cubicBezTo>
                    <a:pt x="200" y="278"/>
                    <a:pt x="198" y="280"/>
                    <a:pt x="195" y="283"/>
                  </a:cubicBezTo>
                  <a:cubicBezTo>
                    <a:pt x="176" y="306"/>
                    <a:pt x="153" y="327"/>
                    <a:pt x="132" y="352"/>
                  </a:cubicBezTo>
                  <a:cubicBezTo>
                    <a:pt x="121" y="364"/>
                    <a:pt x="111" y="378"/>
                    <a:pt x="103" y="393"/>
                  </a:cubicBezTo>
                  <a:cubicBezTo>
                    <a:pt x="95" y="408"/>
                    <a:pt x="89" y="425"/>
                    <a:pt x="86" y="441"/>
                  </a:cubicBezTo>
                  <a:cubicBezTo>
                    <a:pt x="83" y="458"/>
                    <a:pt x="83" y="473"/>
                    <a:pt x="84" y="489"/>
                  </a:cubicBezTo>
                  <a:cubicBezTo>
                    <a:pt x="84" y="491"/>
                    <a:pt x="84" y="493"/>
                    <a:pt x="85" y="495"/>
                  </a:cubicBezTo>
                  <a:cubicBezTo>
                    <a:pt x="85" y="501"/>
                    <a:pt x="85" y="501"/>
                    <a:pt x="85" y="501"/>
                  </a:cubicBezTo>
                  <a:cubicBezTo>
                    <a:pt x="86" y="505"/>
                    <a:pt x="87" y="509"/>
                    <a:pt x="88" y="513"/>
                  </a:cubicBezTo>
                  <a:cubicBezTo>
                    <a:pt x="89" y="517"/>
                    <a:pt x="90" y="520"/>
                    <a:pt x="91" y="524"/>
                  </a:cubicBezTo>
                  <a:cubicBezTo>
                    <a:pt x="92" y="528"/>
                    <a:pt x="94" y="532"/>
                    <a:pt x="95" y="535"/>
                  </a:cubicBezTo>
                  <a:cubicBezTo>
                    <a:pt x="101" y="549"/>
                    <a:pt x="98" y="544"/>
                    <a:pt x="109" y="556"/>
                  </a:cubicBezTo>
                  <a:cubicBezTo>
                    <a:pt x="120" y="569"/>
                    <a:pt x="132" y="579"/>
                    <a:pt x="144" y="587"/>
                  </a:cubicBezTo>
                  <a:cubicBezTo>
                    <a:pt x="170" y="603"/>
                    <a:pt x="195" y="611"/>
                    <a:pt x="218" y="616"/>
                  </a:cubicBezTo>
                  <a:cubicBezTo>
                    <a:pt x="240" y="621"/>
                    <a:pt x="260" y="622"/>
                    <a:pt x="277" y="622"/>
                  </a:cubicBezTo>
                  <a:cubicBezTo>
                    <a:pt x="293" y="621"/>
                    <a:pt x="306" y="620"/>
                    <a:pt x="314" y="618"/>
                  </a:cubicBezTo>
                  <a:cubicBezTo>
                    <a:pt x="319" y="617"/>
                    <a:pt x="322" y="616"/>
                    <a:pt x="324" y="616"/>
                  </a:cubicBezTo>
                  <a:cubicBezTo>
                    <a:pt x="326" y="616"/>
                    <a:pt x="327" y="615"/>
                    <a:pt x="327" y="615"/>
                  </a:cubicBezTo>
                  <a:cubicBezTo>
                    <a:pt x="328" y="615"/>
                    <a:pt x="328" y="615"/>
                    <a:pt x="328" y="615"/>
                  </a:cubicBezTo>
                  <a:cubicBezTo>
                    <a:pt x="339" y="618"/>
                    <a:pt x="349" y="620"/>
                    <a:pt x="359" y="623"/>
                  </a:cubicBezTo>
                  <a:cubicBezTo>
                    <a:pt x="382" y="629"/>
                    <a:pt x="404" y="635"/>
                    <a:pt x="426" y="639"/>
                  </a:cubicBezTo>
                  <a:cubicBezTo>
                    <a:pt x="446" y="639"/>
                    <a:pt x="465" y="633"/>
                    <a:pt x="477" y="623"/>
                  </a:cubicBezTo>
                  <a:cubicBezTo>
                    <a:pt x="483" y="626"/>
                    <a:pt x="489" y="628"/>
                    <a:pt x="495" y="631"/>
                  </a:cubicBezTo>
                  <a:cubicBezTo>
                    <a:pt x="520" y="635"/>
                    <a:pt x="545" y="628"/>
                    <a:pt x="551" y="613"/>
                  </a:cubicBezTo>
                  <a:cubicBezTo>
                    <a:pt x="541" y="615"/>
                    <a:pt x="528" y="614"/>
                    <a:pt x="516" y="612"/>
                  </a:cubicBezTo>
                  <a:cubicBezTo>
                    <a:pt x="540" y="609"/>
                    <a:pt x="555" y="598"/>
                    <a:pt x="559" y="585"/>
                  </a:cubicBezTo>
                  <a:cubicBezTo>
                    <a:pt x="552" y="588"/>
                    <a:pt x="543" y="588"/>
                    <a:pt x="534" y="587"/>
                  </a:cubicBezTo>
                  <a:cubicBezTo>
                    <a:pt x="537" y="585"/>
                    <a:pt x="540" y="582"/>
                    <a:pt x="543" y="579"/>
                  </a:cubicBezTo>
                  <a:cubicBezTo>
                    <a:pt x="553" y="580"/>
                    <a:pt x="562" y="580"/>
                    <a:pt x="570" y="581"/>
                  </a:cubicBezTo>
                  <a:cubicBezTo>
                    <a:pt x="597" y="577"/>
                    <a:pt x="630" y="559"/>
                    <a:pt x="631" y="539"/>
                  </a:cubicBezTo>
                  <a:cubicBezTo>
                    <a:pt x="621" y="545"/>
                    <a:pt x="606" y="549"/>
                    <a:pt x="594" y="551"/>
                  </a:cubicBezTo>
                  <a:cubicBezTo>
                    <a:pt x="617" y="539"/>
                    <a:pt x="630" y="520"/>
                    <a:pt x="628" y="503"/>
                  </a:cubicBezTo>
                  <a:close/>
                </a:path>
              </a:pathLst>
            </a:custGeom>
            <a:solidFill>
              <a:srgbClr val="F5B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7" name="组合 436"/>
          <p:cNvGrpSpPr/>
          <p:nvPr/>
        </p:nvGrpSpPr>
        <p:grpSpPr>
          <a:xfrm>
            <a:off x="6837850" y="4193577"/>
            <a:ext cx="4089774" cy="1607433"/>
            <a:chOff x="6896165" y="4097346"/>
            <a:chExt cx="4699044" cy="1703390"/>
          </a:xfrm>
        </p:grpSpPr>
        <p:sp>
          <p:nvSpPr>
            <p:cNvPr id="442" name="Freeform 46"/>
            <p:cNvSpPr>
              <a:spLocks/>
            </p:cNvSpPr>
            <p:nvPr/>
          </p:nvSpPr>
          <p:spPr bwMode="auto">
            <a:xfrm>
              <a:off x="6896165" y="4278496"/>
              <a:ext cx="1863742" cy="1082721"/>
            </a:xfrm>
            <a:custGeom>
              <a:avLst/>
              <a:gdLst>
                <a:gd name="T0" fmla="*/ 916 w 949"/>
                <a:gd name="T1" fmla="*/ 361 h 551"/>
                <a:gd name="T2" fmla="*/ 862 w 949"/>
                <a:gd name="T3" fmla="*/ 315 h 551"/>
                <a:gd name="T4" fmla="*/ 922 w 949"/>
                <a:gd name="T5" fmla="*/ 270 h 551"/>
                <a:gd name="T6" fmla="*/ 819 w 949"/>
                <a:gd name="T7" fmla="*/ 254 h 551"/>
                <a:gd name="T8" fmla="*/ 822 w 949"/>
                <a:gd name="T9" fmla="*/ 195 h 551"/>
                <a:gd name="T10" fmla="*/ 753 w 949"/>
                <a:gd name="T11" fmla="*/ 198 h 551"/>
                <a:gd name="T12" fmla="*/ 687 w 949"/>
                <a:gd name="T13" fmla="*/ 188 h 551"/>
                <a:gd name="T14" fmla="*/ 705 w 949"/>
                <a:gd name="T15" fmla="*/ 160 h 551"/>
                <a:gd name="T16" fmla="*/ 736 w 949"/>
                <a:gd name="T17" fmla="*/ 143 h 551"/>
                <a:gd name="T18" fmla="*/ 731 w 949"/>
                <a:gd name="T19" fmla="*/ 111 h 551"/>
                <a:gd name="T20" fmla="*/ 573 w 949"/>
                <a:gd name="T21" fmla="*/ 104 h 551"/>
                <a:gd name="T22" fmla="*/ 539 w 949"/>
                <a:gd name="T23" fmla="*/ 124 h 551"/>
                <a:gd name="T24" fmla="*/ 509 w 949"/>
                <a:gd name="T25" fmla="*/ 104 h 551"/>
                <a:gd name="T26" fmla="*/ 520 w 949"/>
                <a:gd name="T27" fmla="*/ 73 h 551"/>
                <a:gd name="T28" fmla="*/ 494 w 949"/>
                <a:gd name="T29" fmla="*/ 8 h 551"/>
                <a:gd name="T30" fmla="*/ 438 w 949"/>
                <a:gd name="T31" fmla="*/ 43 h 551"/>
                <a:gd name="T32" fmla="*/ 368 w 949"/>
                <a:gd name="T33" fmla="*/ 69 h 551"/>
                <a:gd name="T34" fmla="*/ 299 w 949"/>
                <a:gd name="T35" fmla="*/ 73 h 551"/>
                <a:gd name="T36" fmla="*/ 291 w 949"/>
                <a:gd name="T37" fmla="*/ 142 h 551"/>
                <a:gd name="T38" fmla="*/ 295 w 949"/>
                <a:gd name="T39" fmla="*/ 150 h 551"/>
                <a:gd name="T40" fmla="*/ 291 w 949"/>
                <a:gd name="T41" fmla="*/ 142 h 551"/>
                <a:gd name="T42" fmla="*/ 222 w 949"/>
                <a:gd name="T43" fmla="*/ 140 h 551"/>
                <a:gd name="T44" fmla="*/ 146 w 949"/>
                <a:gd name="T45" fmla="*/ 166 h 551"/>
                <a:gd name="T46" fmla="*/ 9 w 949"/>
                <a:gd name="T47" fmla="*/ 24 h 551"/>
                <a:gd name="T48" fmla="*/ 0 w 949"/>
                <a:gd name="T49" fmla="*/ 70 h 551"/>
                <a:gd name="T50" fmla="*/ 7 w 949"/>
                <a:gd name="T51" fmla="*/ 551 h 551"/>
                <a:gd name="T52" fmla="*/ 948 w 949"/>
                <a:gd name="T53" fmla="*/ 549 h 551"/>
                <a:gd name="T54" fmla="*/ 949 w 949"/>
                <a:gd name="T55" fmla="*/ 386 h 551"/>
                <a:gd name="T56" fmla="*/ 916 w 949"/>
                <a:gd name="T57" fmla="*/ 361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9" h="551">
                  <a:moveTo>
                    <a:pt x="916" y="361"/>
                  </a:moveTo>
                  <a:cubicBezTo>
                    <a:pt x="891" y="375"/>
                    <a:pt x="860" y="346"/>
                    <a:pt x="862" y="315"/>
                  </a:cubicBezTo>
                  <a:cubicBezTo>
                    <a:pt x="865" y="285"/>
                    <a:pt x="896" y="264"/>
                    <a:pt x="922" y="270"/>
                  </a:cubicBezTo>
                  <a:cubicBezTo>
                    <a:pt x="902" y="232"/>
                    <a:pt x="848" y="224"/>
                    <a:pt x="819" y="254"/>
                  </a:cubicBezTo>
                  <a:cubicBezTo>
                    <a:pt x="827" y="235"/>
                    <a:pt x="833" y="212"/>
                    <a:pt x="822" y="195"/>
                  </a:cubicBezTo>
                  <a:cubicBezTo>
                    <a:pt x="807" y="173"/>
                    <a:pt x="776" y="186"/>
                    <a:pt x="753" y="198"/>
                  </a:cubicBezTo>
                  <a:cubicBezTo>
                    <a:pt x="730" y="210"/>
                    <a:pt x="695" y="215"/>
                    <a:pt x="687" y="188"/>
                  </a:cubicBezTo>
                  <a:cubicBezTo>
                    <a:pt x="682" y="176"/>
                    <a:pt x="694" y="163"/>
                    <a:pt x="705" y="160"/>
                  </a:cubicBezTo>
                  <a:cubicBezTo>
                    <a:pt x="716" y="156"/>
                    <a:pt x="730" y="154"/>
                    <a:pt x="736" y="143"/>
                  </a:cubicBezTo>
                  <a:cubicBezTo>
                    <a:pt x="740" y="133"/>
                    <a:pt x="737" y="120"/>
                    <a:pt x="731" y="111"/>
                  </a:cubicBezTo>
                  <a:cubicBezTo>
                    <a:pt x="699" y="56"/>
                    <a:pt x="621" y="66"/>
                    <a:pt x="573" y="104"/>
                  </a:cubicBezTo>
                  <a:cubicBezTo>
                    <a:pt x="562" y="112"/>
                    <a:pt x="552" y="122"/>
                    <a:pt x="539" y="124"/>
                  </a:cubicBezTo>
                  <a:cubicBezTo>
                    <a:pt x="526" y="127"/>
                    <a:pt x="511" y="119"/>
                    <a:pt x="509" y="104"/>
                  </a:cubicBezTo>
                  <a:cubicBezTo>
                    <a:pt x="508" y="93"/>
                    <a:pt x="516" y="83"/>
                    <a:pt x="520" y="73"/>
                  </a:cubicBezTo>
                  <a:cubicBezTo>
                    <a:pt x="529" y="49"/>
                    <a:pt x="516" y="16"/>
                    <a:pt x="494" y="8"/>
                  </a:cubicBezTo>
                  <a:cubicBezTo>
                    <a:pt x="471" y="0"/>
                    <a:pt x="443" y="17"/>
                    <a:pt x="438" y="43"/>
                  </a:cubicBezTo>
                  <a:cubicBezTo>
                    <a:pt x="416" y="21"/>
                    <a:pt x="373" y="36"/>
                    <a:pt x="368" y="69"/>
                  </a:cubicBezTo>
                  <a:cubicBezTo>
                    <a:pt x="348" y="52"/>
                    <a:pt x="317" y="54"/>
                    <a:pt x="299" y="73"/>
                  </a:cubicBezTo>
                  <a:cubicBezTo>
                    <a:pt x="283" y="91"/>
                    <a:pt x="280" y="121"/>
                    <a:pt x="291" y="142"/>
                  </a:cubicBezTo>
                  <a:cubicBezTo>
                    <a:pt x="293" y="144"/>
                    <a:pt x="294" y="147"/>
                    <a:pt x="295" y="150"/>
                  </a:cubicBezTo>
                  <a:cubicBezTo>
                    <a:pt x="294" y="147"/>
                    <a:pt x="292" y="145"/>
                    <a:pt x="291" y="142"/>
                  </a:cubicBezTo>
                  <a:cubicBezTo>
                    <a:pt x="276" y="123"/>
                    <a:pt x="244" y="127"/>
                    <a:pt x="222" y="140"/>
                  </a:cubicBezTo>
                  <a:cubicBezTo>
                    <a:pt x="198" y="154"/>
                    <a:pt x="172" y="175"/>
                    <a:pt x="146" y="166"/>
                  </a:cubicBezTo>
                  <a:cubicBezTo>
                    <a:pt x="155" y="86"/>
                    <a:pt x="80" y="8"/>
                    <a:pt x="9" y="24"/>
                  </a:cubicBezTo>
                  <a:cubicBezTo>
                    <a:pt x="6" y="39"/>
                    <a:pt x="3" y="54"/>
                    <a:pt x="0" y="70"/>
                  </a:cubicBezTo>
                  <a:cubicBezTo>
                    <a:pt x="7" y="551"/>
                    <a:pt x="7" y="551"/>
                    <a:pt x="7" y="551"/>
                  </a:cubicBezTo>
                  <a:cubicBezTo>
                    <a:pt x="948" y="549"/>
                    <a:pt x="948" y="549"/>
                    <a:pt x="948" y="549"/>
                  </a:cubicBezTo>
                  <a:cubicBezTo>
                    <a:pt x="949" y="386"/>
                    <a:pt x="949" y="386"/>
                    <a:pt x="949" y="386"/>
                  </a:cubicBezTo>
                  <a:cubicBezTo>
                    <a:pt x="916" y="361"/>
                    <a:pt x="916" y="361"/>
                    <a:pt x="916" y="361"/>
                  </a:cubicBezTo>
                </a:path>
              </a:pathLst>
            </a:custGeom>
            <a:solidFill>
              <a:srgbClr val="FBE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47"/>
            <p:cNvSpPr>
              <a:spLocks/>
            </p:cNvSpPr>
            <p:nvPr/>
          </p:nvSpPr>
          <p:spPr bwMode="auto">
            <a:xfrm>
              <a:off x="7402582" y="4383276"/>
              <a:ext cx="176214" cy="168282"/>
            </a:xfrm>
            <a:custGeom>
              <a:avLst/>
              <a:gdLst>
                <a:gd name="T0" fmla="*/ 35 w 89"/>
                <a:gd name="T1" fmla="*/ 86 h 86"/>
                <a:gd name="T2" fmla="*/ 20 w 89"/>
                <a:gd name="T3" fmla="*/ 60 h 86"/>
                <a:gd name="T4" fmla="*/ 34 w 89"/>
                <a:gd name="T5" fmla="*/ 20 h 86"/>
                <a:gd name="T6" fmla="*/ 89 w 89"/>
                <a:gd name="T7" fmla="*/ 8 h 86"/>
                <a:gd name="T8" fmla="*/ 35 w 89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6">
                  <a:moveTo>
                    <a:pt x="35" y="86"/>
                  </a:moveTo>
                  <a:cubicBezTo>
                    <a:pt x="33" y="76"/>
                    <a:pt x="27" y="67"/>
                    <a:pt x="20" y="60"/>
                  </a:cubicBezTo>
                  <a:cubicBezTo>
                    <a:pt x="20" y="45"/>
                    <a:pt x="25" y="31"/>
                    <a:pt x="34" y="20"/>
                  </a:cubicBezTo>
                  <a:cubicBezTo>
                    <a:pt x="48" y="5"/>
                    <a:pt x="71" y="0"/>
                    <a:pt x="89" y="8"/>
                  </a:cubicBezTo>
                  <a:cubicBezTo>
                    <a:pt x="0" y="22"/>
                    <a:pt x="58" y="66"/>
                    <a:pt x="35" y="86"/>
                  </a:cubicBezTo>
                  <a:close/>
                </a:path>
              </a:pathLst>
            </a:custGeom>
            <a:solidFill>
              <a:srgbClr val="FDF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48"/>
            <p:cNvSpPr>
              <a:spLocks/>
            </p:cNvSpPr>
            <p:nvPr/>
          </p:nvSpPr>
          <p:spPr bwMode="auto">
            <a:xfrm>
              <a:off x="6908865" y="4294372"/>
              <a:ext cx="292103" cy="315926"/>
            </a:xfrm>
            <a:custGeom>
              <a:avLst/>
              <a:gdLst>
                <a:gd name="T0" fmla="*/ 113 w 149"/>
                <a:gd name="T1" fmla="*/ 106 h 161"/>
                <a:gd name="T2" fmla="*/ 0 w 149"/>
                <a:gd name="T3" fmla="*/ 33 h 161"/>
                <a:gd name="T4" fmla="*/ 3 w 149"/>
                <a:gd name="T5" fmla="*/ 16 h 161"/>
                <a:gd name="T6" fmla="*/ 140 w 149"/>
                <a:gd name="T7" fmla="*/ 158 h 161"/>
                <a:gd name="T8" fmla="*/ 149 w 149"/>
                <a:gd name="T9" fmla="*/ 160 h 161"/>
                <a:gd name="T10" fmla="*/ 147 w 149"/>
                <a:gd name="T11" fmla="*/ 160 h 161"/>
                <a:gd name="T12" fmla="*/ 113 w 149"/>
                <a:gd name="T13" fmla="*/ 10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61">
                  <a:moveTo>
                    <a:pt x="113" y="106"/>
                  </a:moveTo>
                  <a:cubicBezTo>
                    <a:pt x="87" y="63"/>
                    <a:pt x="68" y="14"/>
                    <a:pt x="0" y="33"/>
                  </a:cubicBezTo>
                  <a:cubicBezTo>
                    <a:pt x="1" y="27"/>
                    <a:pt x="2" y="22"/>
                    <a:pt x="3" y="16"/>
                  </a:cubicBezTo>
                  <a:cubicBezTo>
                    <a:pt x="74" y="0"/>
                    <a:pt x="149" y="78"/>
                    <a:pt x="140" y="158"/>
                  </a:cubicBezTo>
                  <a:cubicBezTo>
                    <a:pt x="143" y="159"/>
                    <a:pt x="146" y="160"/>
                    <a:pt x="149" y="160"/>
                  </a:cubicBezTo>
                  <a:cubicBezTo>
                    <a:pt x="148" y="160"/>
                    <a:pt x="148" y="160"/>
                    <a:pt x="147" y="160"/>
                  </a:cubicBezTo>
                  <a:cubicBezTo>
                    <a:pt x="131" y="161"/>
                    <a:pt x="123" y="122"/>
                    <a:pt x="113" y="106"/>
                  </a:cubicBezTo>
                  <a:close/>
                </a:path>
              </a:pathLst>
            </a:custGeom>
            <a:solidFill>
              <a:srgbClr val="FDF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49"/>
            <p:cNvSpPr>
              <a:spLocks/>
            </p:cNvSpPr>
            <p:nvPr/>
          </p:nvSpPr>
          <p:spPr bwMode="auto">
            <a:xfrm>
              <a:off x="7467671" y="4557908"/>
              <a:ext cx="7938" cy="15876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0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2" y="2"/>
                    <a:pt x="3" y="5"/>
                    <a:pt x="4" y="8"/>
                  </a:cubicBezTo>
                  <a:cubicBezTo>
                    <a:pt x="3" y="5"/>
                    <a:pt x="1" y="3"/>
                    <a:pt x="0" y="0"/>
                  </a:cubicBezTo>
                  <a:close/>
                </a:path>
              </a:pathLst>
            </a:custGeom>
            <a:solidFill>
              <a:srgbClr val="FDF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50"/>
            <p:cNvSpPr>
              <a:spLocks/>
            </p:cNvSpPr>
            <p:nvPr/>
          </p:nvSpPr>
          <p:spPr bwMode="auto">
            <a:xfrm>
              <a:off x="7781998" y="4284846"/>
              <a:ext cx="153989" cy="141294"/>
            </a:xfrm>
            <a:custGeom>
              <a:avLst/>
              <a:gdLst>
                <a:gd name="T0" fmla="*/ 15 w 78"/>
                <a:gd name="T1" fmla="*/ 34 h 72"/>
                <a:gd name="T2" fmla="*/ 0 w 78"/>
                <a:gd name="T3" fmla="*/ 17 h 72"/>
                <a:gd name="T4" fmla="*/ 43 w 78"/>
                <a:gd name="T5" fmla="*/ 5 h 72"/>
                <a:gd name="T6" fmla="*/ 69 w 78"/>
                <a:gd name="T7" fmla="*/ 70 h 72"/>
                <a:gd name="T8" fmla="*/ 68 w 78"/>
                <a:gd name="T9" fmla="*/ 72 h 72"/>
                <a:gd name="T10" fmla="*/ 61 w 78"/>
                <a:gd name="T11" fmla="*/ 43 h 72"/>
                <a:gd name="T12" fmla="*/ 15 w 78"/>
                <a:gd name="T13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2">
                  <a:moveTo>
                    <a:pt x="15" y="34"/>
                  </a:moveTo>
                  <a:cubicBezTo>
                    <a:pt x="12" y="26"/>
                    <a:pt x="6" y="21"/>
                    <a:pt x="0" y="17"/>
                  </a:cubicBezTo>
                  <a:cubicBezTo>
                    <a:pt x="11" y="5"/>
                    <a:pt x="28" y="0"/>
                    <a:pt x="43" y="5"/>
                  </a:cubicBezTo>
                  <a:cubicBezTo>
                    <a:pt x="65" y="13"/>
                    <a:pt x="78" y="46"/>
                    <a:pt x="69" y="70"/>
                  </a:cubicBezTo>
                  <a:cubicBezTo>
                    <a:pt x="69" y="71"/>
                    <a:pt x="68" y="71"/>
                    <a:pt x="68" y="72"/>
                  </a:cubicBezTo>
                  <a:cubicBezTo>
                    <a:pt x="67" y="62"/>
                    <a:pt x="66" y="52"/>
                    <a:pt x="61" y="43"/>
                  </a:cubicBezTo>
                  <a:cubicBezTo>
                    <a:pt x="51" y="26"/>
                    <a:pt x="26" y="18"/>
                    <a:pt x="15" y="34"/>
                  </a:cubicBezTo>
                  <a:close/>
                </a:path>
              </a:pathLst>
            </a:custGeom>
            <a:solidFill>
              <a:srgbClr val="FDF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51"/>
            <p:cNvSpPr>
              <a:spLocks/>
            </p:cNvSpPr>
            <p:nvPr/>
          </p:nvSpPr>
          <p:spPr bwMode="auto">
            <a:xfrm>
              <a:off x="8324928" y="4627761"/>
              <a:ext cx="201614" cy="107955"/>
            </a:xfrm>
            <a:custGeom>
              <a:avLst/>
              <a:gdLst>
                <a:gd name="T0" fmla="*/ 52 w 103"/>
                <a:gd name="T1" fmla="*/ 8 h 55"/>
                <a:gd name="T2" fmla="*/ 95 w 103"/>
                <a:gd name="T3" fmla="*/ 17 h 55"/>
                <a:gd name="T4" fmla="*/ 99 w 103"/>
                <a:gd name="T5" fmla="*/ 55 h 55"/>
                <a:gd name="T6" fmla="*/ 0 w 103"/>
                <a:gd name="T7" fmla="*/ 30 h 55"/>
                <a:gd name="T8" fmla="*/ 52 w 103"/>
                <a:gd name="T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5">
                  <a:moveTo>
                    <a:pt x="52" y="8"/>
                  </a:moveTo>
                  <a:cubicBezTo>
                    <a:pt x="69" y="3"/>
                    <a:pt x="85" y="3"/>
                    <a:pt x="95" y="17"/>
                  </a:cubicBezTo>
                  <a:cubicBezTo>
                    <a:pt x="103" y="28"/>
                    <a:pt x="102" y="42"/>
                    <a:pt x="99" y="55"/>
                  </a:cubicBezTo>
                  <a:cubicBezTo>
                    <a:pt x="81" y="0"/>
                    <a:pt x="25" y="37"/>
                    <a:pt x="0" y="30"/>
                  </a:cubicBezTo>
                  <a:cubicBezTo>
                    <a:pt x="11" y="24"/>
                    <a:pt x="45" y="18"/>
                    <a:pt x="52" y="8"/>
                  </a:cubicBezTo>
                  <a:close/>
                </a:path>
              </a:pathLst>
            </a:custGeom>
            <a:solidFill>
              <a:srgbClr val="FDF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52"/>
            <p:cNvSpPr>
              <a:spLocks/>
            </p:cNvSpPr>
            <p:nvPr/>
          </p:nvSpPr>
          <p:spPr bwMode="auto">
            <a:xfrm>
              <a:off x="9032960" y="4938924"/>
              <a:ext cx="160339" cy="117480"/>
            </a:xfrm>
            <a:custGeom>
              <a:avLst/>
              <a:gdLst>
                <a:gd name="T0" fmla="*/ 30 w 82"/>
                <a:gd name="T1" fmla="*/ 29 h 60"/>
                <a:gd name="T2" fmla="*/ 0 w 82"/>
                <a:gd name="T3" fmla="*/ 18 h 60"/>
                <a:gd name="T4" fmla="*/ 82 w 82"/>
                <a:gd name="T5" fmla="*/ 60 h 60"/>
                <a:gd name="T6" fmla="*/ 70 w 82"/>
                <a:gd name="T7" fmla="*/ 58 h 60"/>
                <a:gd name="T8" fmla="*/ 30 w 82"/>
                <a:gd name="T9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60">
                  <a:moveTo>
                    <a:pt x="30" y="29"/>
                  </a:moveTo>
                  <a:cubicBezTo>
                    <a:pt x="22" y="23"/>
                    <a:pt x="11" y="18"/>
                    <a:pt x="0" y="18"/>
                  </a:cubicBezTo>
                  <a:cubicBezTo>
                    <a:pt x="31" y="0"/>
                    <a:pt x="71" y="26"/>
                    <a:pt x="82" y="60"/>
                  </a:cubicBezTo>
                  <a:cubicBezTo>
                    <a:pt x="78" y="60"/>
                    <a:pt x="74" y="59"/>
                    <a:pt x="70" y="58"/>
                  </a:cubicBezTo>
                  <a:cubicBezTo>
                    <a:pt x="55" y="52"/>
                    <a:pt x="44" y="39"/>
                    <a:pt x="30" y="29"/>
                  </a:cubicBezTo>
                  <a:close/>
                </a:path>
              </a:pathLst>
            </a:custGeom>
            <a:solidFill>
              <a:srgbClr val="FDF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53"/>
            <p:cNvSpPr>
              <a:spLocks/>
            </p:cNvSpPr>
            <p:nvPr/>
          </p:nvSpPr>
          <p:spPr bwMode="auto">
            <a:xfrm>
              <a:off x="8104264" y="4405502"/>
              <a:ext cx="246065" cy="179395"/>
            </a:xfrm>
            <a:custGeom>
              <a:avLst/>
              <a:gdLst>
                <a:gd name="T0" fmla="*/ 0 w 125"/>
                <a:gd name="T1" fmla="*/ 16 h 91"/>
                <a:gd name="T2" fmla="*/ 116 w 125"/>
                <a:gd name="T3" fmla="*/ 46 h 91"/>
                <a:gd name="T4" fmla="*/ 121 w 125"/>
                <a:gd name="T5" fmla="*/ 78 h 91"/>
                <a:gd name="T6" fmla="*/ 101 w 125"/>
                <a:gd name="T7" fmla="*/ 91 h 91"/>
                <a:gd name="T8" fmla="*/ 0 w 125"/>
                <a:gd name="T9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91">
                  <a:moveTo>
                    <a:pt x="0" y="16"/>
                  </a:moveTo>
                  <a:cubicBezTo>
                    <a:pt x="43" y="0"/>
                    <a:pt x="92" y="5"/>
                    <a:pt x="116" y="46"/>
                  </a:cubicBezTo>
                  <a:cubicBezTo>
                    <a:pt x="122" y="55"/>
                    <a:pt x="125" y="68"/>
                    <a:pt x="121" y="78"/>
                  </a:cubicBezTo>
                  <a:cubicBezTo>
                    <a:pt x="117" y="85"/>
                    <a:pt x="109" y="89"/>
                    <a:pt x="101" y="91"/>
                  </a:cubicBezTo>
                  <a:cubicBezTo>
                    <a:pt x="117" y="30"/>
                    <a:pt x="43" y="10"/>
                    <a:pt x="0" y="16"/>
                  </a:cubicBezTo>
                  <a:close/>
                </a:path>
              </a:pathLst>
            </a:custGeom>
            <a:solidFill>
              <a:srgbClr val="FDF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54"/>
            <p:cNvSpPr>
              <a:spLocks/>
            </p:cNvSpPr>
            <p:nvPr/>
          </p:nvSpPr>
          <p:spPr bwMode="auto">
            <a:xfrm>
              <a:off x="7467671" y="4557908"/>
              <a:ext cx="7938" cy="15876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0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cubicBezTo>
                    <a:pt x="1" y="3"/>
                    <a:pt x="3" y="5"/>
                    <a:pt x="4" y="8"/>
                  </a:cubicBezTo>
                  <a:cubicBezTo>
                    <a:pt x="3" y="5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FBE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Rectangle 55"/>
            <p:cNvSpPr>
              <a:spLocks noChangeArrowheads="1"/>
            </p:cNvSpPr>
            <p:nvPr/>
          </p:nvSpPr>
          <p:spPr bwMode="auto">
            <a:xfrm>
              <a:off x="6919978" y="5031003"/>
              <a:ext cx="4675231" cy="452457"/>
            </a:xfrm>
            <a:prstGeom prst="rect">
              <a:avLst/>
            </a:prstGeom>
            <a:solidFill>
              <a:srgbClr val="F2C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Rectangle 56"/>
            <p:cNvSpPr>
              <a:spLocks noChangeArrowheads="1"/>
            </p:cNvSpPr>
            <p:nvPr/>
          </p:nvSpPr>
          <p:spPr bwMode="auto">
            <a:xfrm>
              <a:off x="6919978" y="5031003"/>
              <a:ext cx="4675231" cy="452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57"/>
            <p:cNvSpPr>
              <a:spLocks/>
            </p:cNvSpPr>
            <p:nvPr/>
          </p:nvSpPr>
          <p:spPr bwMode="auto">
            <a:xfrm>
              <a:off x="6935853" y="4826207"/>
              <a:ext cx="4659356" cy="431818"/>
            </a:xfrm>
            <a:custGeom>
              <a:avLst/>
              <a:gdLst>
                <a:gd name="T0" fmla="*/ 0 w 2373"/>
                <a:gd name="T1" fmla="*/ 101 h 219"/>
                <a:gd name="T2" fmla="*/ 212 w 2373"/>
                <a:gd name="T3" fmla="*/ 94 h 219"/>
                <a:gd name="T4" fmla="*/ 269 w 2373"/>
                <a:gd name="T5" fmla="*/ 75 h 219"/>
                <a:gd name="T6" fmla="*/ 324 w 2373"/>
                <a:gd name="T7" fmla="*/ 79 h 219"/>
                <a:gd name="T8" fmla="*/ 588 w 2373"/>
                <a:gd name="T9" fmla="*/ 106 h 219"/>
                <a:gd name="T10" fmla="*/ 655 w 2373"/>
                <a:gd name="T11" fmla="*/ 89 h 219"/>
                <a:gd name="T12" fmla="*/ 691 w 2373"/>
                <a:gd name="T13" fmla="*/ 53 h 219"/>
                <a:gd name="T14" fmla="*/ 754 w 2373"/>
                <a:gd name="T15" fmla="*/ 83 h 219"/>
                <a:gd name="T16" fmla="*/ 800 w 2373"/>
                <a:gd name="T17" fmla="*/ 63 h 219"/>
                <a:gd name="T18" fmla="*/ 846 w 2373"/>
                <a:gd name="T19" fmla="*/ 43 h 219"/>
                <a:gd name="T20" fmla="*/ 874 w 2373"/>
                <a:gd name="T21" fmla="*/ 59 h 219"/>
                <a:gd name="T22" fmla="*/ 1067 w 2373"/>
                <a:gd name="T23" fmla="*/ 77 h 219"/>
                <a:gd name="T24" fmla="*/ 1485 w 2373"/>
                <a:gd name="T25" fmla="*/ 120 h 219"/>
                <a:gd name="T26" fmla="*/ 1432 w 2373"/>
                <a:gd name="T27" fmla="*/ 147 h 219"/>
                <a:gd name="T28" fmla="*/ 1540 w 2373"/>
                <a:gd name="T29" fmla="*/ 160 h 219"/>
                <a:gd name="T30" fmla="*/ 1644 w 2373"/>
                <a:gd name="T31" fmla="*/ 112 h 219"/>
                <a:gd name="T32" fmla="*/ 2068 w 2373"/>
                <a:gd name="T33" fmla="*/ 0 h 219"/>
                <a:gd name="T34" fmla="*/ 2228 w 2373"/>
                <a:gd name="T35" fmla="*/ 74 h 219"/>
                <a:gd name="T36" fmla="*/ 2373 w 2373"/>
                <a:gd name="T37" fmla="*/ 104 h 219"/>
                <a:gd name="T38" fmla="*/ 2244 w 2373"/>
                <a:gd name="T39" fmla="*/ 219 h 219"/>
                <a:gd name="T40" fmla="*/ 244 w 2373"/>
                <a:gd name="T41" fmla="*/ 219 h 219"/>
                <a:gd name="T42" fmla="*/ 0 w 2373"/>
                <a:gd name="T43" fmla="*/ 101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73" h="219">
                  <a:moveTo>
                    <a:pt x="0" y="101"/>
                  </a:moveTo>
                  <a:cubicBezTo>
                    <a:pt x="69" y="122"/>
                    <a:pt x="144" y="120"/>
                    <a:pt x="212" y="94"/>
                  </a:cubicBezTo>
                  <a:cubicBezTo>
                    <a:pt x="231" y="87"/>
                    <a:pt x="249" y="78"/>
                    <a:pt x="269" y="75"/>
                  </a:cubicBezTo>
                  <a:cubicBezTo>
                    <a:pt x="287" y="73"/>
                    <a:pt x="306" y="76"/>
                    <a:pt x="324" y="79"/>
                  </a:cubicBezTo>
                  <a:cubicBezTo>
                    <a:pt x="412" y="92"/>
                    <a:pt x="500" y="101"/>
                    <a:pt x="588" y="106"/>
                  </a:cubicBezTo>
                  <a:cubicBezTo>
                    <a:pt x="612" y="107"/>
                    <a:pt x="638" y="107"/>
                    <a:pt x="655" y="89"/>
                  </a:cubicBezTo>
                  <a:cubicBezTo>
                    <a:pt x="668" y="77"/>
                    <a:pt x="675" y="57"/>
                    <a:pt x="691" y="53"/>
                  </a:cubicBezTo>
                  <a:cubicBezTo>
                    <a:pt x="714" y="47"/>
                    <a:pt x="731" y="79"/>
                    <a:pt x="754" y="83"/>
                  </a:cubicBezTo>
                  <a:cubicBezTo>
                    <a:pt x="770" y="86"/>
                    <a:pt x="785" y="75"/>
                    <a:pt x="800" y="63"/>
                  </a:cubicBezTo>
                  <a:cubicBezTo>
                    <a:pt x="814" y="51"/>
                    <a:pt x="829" y="39"/>
                    <a:pt x="846" y="43"/>
                  </a:cubicBezTo>
                  <a:cubicBezTo>
                    <a:pt x="856" y="45"/>
                    <a:pt x="865" y="53"/>
                    <a:pt x="874" y="59"/>
                  </a:cubicBezTo>
                  <a:cubicBezTo>
                    <a:pt x="929" y="99"/>
                    <a:pt x="1002" y="86"/>
                    <a:pt x="1067" y="77"/>
                  </a:cubicBezTo>
                  <a:cubicBezTo>
                    <a:pt x="1207" y="59"/>
                    <a:pt x="1350" y="74"/>
                    <a:pt x="1485" y="120"/>
                  </a:cubicBezTo>
                  <a:cubicBezTo>
                    <a:pt x="1467" y="129"/>
                    <a:pt x="1450" y="138"/>
                    <a:pt x="1432" y="147"/>
                  </a:cubicBezTo>
                  <a:cubicBezTo>
                    <a:pt x="1462" y="172"/>
                    <a:pt x="1504" y="172"/>
                    <a:pt x="1540" y="160"/>
                  </a:cubicBezTo>
                  <a:cubicBezTo>
                    <a:pt x="1576" y="149"/>
                    <a:pt x="1609" y="128"/>
                    <a:pt x="1644" y="112"/>
                  </a:cubicBezTo>
                  <a:cubicBezTo>
                    <a:pt x="1780" y="53"/>
                    <a:pt x="1944" y="87"/>
                    <a:pt x="2068" y="0"/>
                  </a:cubicBezTo>
                  <a:cubicBezTo>
                    <a:pt x="2122" y="24"/>
                    <a:pt x="2175" y="49"/>
                    <a:pt x="2228" y="74"/>
                  </a:cubicBezTo>
                  <a:cubicBezTo>
                    <a:pt x="2277" y="96"/>
                    <a:pt x="2324" y="81"/>
                    <a:pt x="2373" y="104"/>
                  </a:cubicBezTo>
                  <a:cubicBezTo>
                    <a:pt x="2244" y="219"/>
                    <a:pt x="2244" y="219"/>
                    <a:pt x="2244" y="219"/>
                  </a:cubicBezTo>
                  <a:cubicBezTo>
                    <a:pt x="244" y="219"/>
                    <a:pt x="244" y="219"/>
                    <a:pt x="244" y="219"/>
                  </a:cubicBezTo>
                  <a:cubicBezTo>
                    <a:pt x="0" y="101"/>
                    <a:pt x="0" y="101"/>
                    <a:pt x="0" y="101"/>
                  </a:cubicBezTo>
                </a:path>
              </a:pathLst>
            </a:custGeom>
            <a:solidFill>
              <a:srgbClr val="F2C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Rectangle 58"/>
            <p:cNvSpPr>
              <a:spLocks noChangeArrowheads="1"/>
            </p:cNvSpPr>
            <p:nvPr/>
          </p:nvSpPr>
          <p:spPr bwMode="auto">
            <a:xfrm>
              <a:off x="6919978" y="5316765"/>
              <a:ext cx="4675231" cy="166695"/>
            </a:xfrm>
            <a:prstGeom prst="rect">
              <a:avLst/>
            </a:prstGeom>
            <a:solidFill>
              <a:srgbClr val="D5A8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Rectangle 59"/>
            <p:cNvSpPr>
              <a:spLocks noChangeArrowheads="1"/>
            </p:cNvSpPr>
            <p:nvPr/>
          </p:nvSpPr>
          <p:spPr bwMode="auto">
            <a:xfrm>
              <a:off x="6919978" y="5307240"/>
              <a:ext cx="4675231" cy="65090"/>
            </a:xfrm>
            <a:prstGeom prst="rect">
              <a:avLst/>
            </a:prstGeom>
            <a:solidFill>
              <a:srgbClr val="CA9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60"/>
            <p:cNvSpPr>
              <a:spLocks/>
            </p:cNvSpPr>
            <p:nvPr/>
          </p:nvSpPr>
          <p:spPr bwMode="auto">
            <a:xfrm>
              <a:off x="10806214" y="4984964"/>
              <a:ext cx="84138" cy="157169"/>
            </a:xfrm>
            <a:custGeom>
              <a:avLst/>
              <a:gdLst>
                <a:gd name="T0" fmla="*/ 2 w 43"/>
                <a:gd name="T1" fmla="*/ 43 h 80"/>
                <a:gd name="T2" fmla="*/ 9 w 43"/>
                <a:gd name="T3" fmla="*/ 43 h 80"/>
                <a:gd name="T4" fmla="*/ 10 w 43"/>
                <a:gd name="T5" fmla="*/ 44 h 80"/>
                <a:gd name="T6" fmla="*/ 10 w 43"/>
                <a:gd name="T7" fmla="*/ 11 h 80"/>
                <a:gd name="T8" fmla="*/ 19 w 43"/>
                <a:gd name="T9" fmla="*/ 0 h 80"/>
                <a:gd name="T10" fmla="*/ 19 w 43"/>
                <a:gd name="T11" fmla="*/ 0 h 80"/>
                <a:gd name="T12" fmla="*/ 28 w 43"/>
                <a:gd name="T13" fmla="*/ 11 h 80"/>
                <a:gd name="T14" fmla="*/ 28 w 43"/>
                <a:gd name="T15" fmla="*/ 19 h 80"/>
                <a:gd name="T16" fmla="*/ 34 w 43"/>
                <a:gd name="T17" fmla="*/ 12 h 80"/>
                <a:gd name="T18" fmla="*/ 41 w 43"/>
                <a:gd name="T19" fmla="*/ 12 h 80"/>
                <a:gd name="T20" fmla="*/ 41 w 43"/>
                <a:gd name="T21" fmla="*/ 20 h 80"/>
                <a:gd name="T22" fmla="*/ 32 w 43"/>
                <a:gd name="T23" fmla="*/ 29 h 80"/>
                <a:gd name="T24" fmla="*/ 32 w 43"/>
                <a:gd name="T25" fmla="*/ 29 h 80"/>
                <a:gd name="T26" fmla="*/ 37 w 43"/>
                <a:gd name="T27" fmla="*/ 34 h 80"/>
                <a:gd name="T28" fmla="*/ 32 w 43"/>
                <a:gd name="T29" fmla="*/ 40 h 80"/>
                <a:gd name="T30" fmla="*/ 28 w 43"/>
                <a:gd name="T31" fmla="*/ 40 h 80"/>
                <a:gd name="T32" fmla="*/ 28 w 43"/>
                <a:gd name="T33" fmla="*/ 80 h 80"/>
                <a:gd name="T34" fmla="*/ 10 w 43"/>
                <a:gd name="T35" fmla="*/ 80 h 80"/>
                <a:gd name="T36" fmla="*/ 10 w 43"/>
                <a:gd name="T37" fmla="*/ 59 h 80"/>
                <a:gd name="T38" fmla="*/ 2 w 43"/>
                <a:gd name="T39" fmla="*/ 51 h 80"/>
                <a:gd name="T40" fmla="*/ 2 w 43"/>
                <a:gd name="T41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80">
                  <a:moveTo>
                    <a:pt x="2" y="43"/>
                  </a:moveTo>
                  <a:cubicBezTo>
                    <a:pt x="4" y="41"/>
                    <a:pt x="7" y="41"/>
                    <a:pt x="9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5"/>
                    <a:pt x="14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8" y="5"/>
                    <a:pt x="28" y="11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6" y="10"/>
                    <a:pt x="39" y="10"/>
                    <a:pt x="41" y="12"/>
                  </a:cubicBezTo>
                  <a:cubicBezTo>
                    <a:pt x="43" y="14"/>
                    <a:pt x="43" y="17"/>
                    <a:pt x="41" y="2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5" y="29"/>
                    <a:pt x="37" y="31"/>
                    <a:pt x="37" y="34"/>
                  </a:cubicBezTo>
                  <a:cubicBezTo>
                    <a:pt x="37" y="37"/>
                    <a:pt x="35" y="40"/>
                    <a:pt x="32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9"/>
                    <a:pt x="0" y="45"/>
                    <a:pt x="2" y="43"/>
                  </a:cubicBezTo>
                  <a:close/>
                </a:path>
              </a:pathLst>
            </a:custGeom>
            <a:solidFill>
              <a:srgbClr val="A8A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61"/>
            <p:cNvSpPr>
              <a:spLocks/>
            </p:cNvSpPr>
            <p:nvPr/>
          </p:nvSpPr>
          <p:spPr bwMode="auto">
            <a:xfrm>
              <a:off x="10864952" y="5013540"/>
              <a:ext cx="23813" cy="26989"/>
            </a:xfrm>
            <a:custGeom>
              <a:avLst/>
              <a:gdLst>
                <a:gd name="T0" fmla="*/ 12 w 12"/>
                <a:gd name="T1" fmla="*/ 0 h 14"/>
                <a:gd name="T2" fmla="*/ 11 w 12"/>
                <a:gd name="T3" fmla="*/ 5 h 14"/>
                <a:gd name="T4" fmla="*/ 2 w 12"/>
                <a:gd name="T5" fmla="*/ 14 h 14"/>
                <a:gd name="T6" fmla="*/ 2 w 12"/>
                <a:gd name="T7" fmla="*/ 14 h 14"/>
                <a:gd name="T8" fmla="*/ 1 w 12"/>
                <a:gd name="T9" fmla="*/ 12 h 14"/>
                <a:gd name="T10" fmla="*/ 12 w 12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cubicBezTo>
                    <a:pt x="12" y="1"/>
                    <a:pt x="12" y="3"/>
                    <a:pt x="11" y="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2"/>
                    <a:pt x="1" y="12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979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62"/>
            <p:cNvSpPr>
              <a:spLocks/>
            </p:cNvSpPr>
            <p:nvPr/>
          </p:nvSpPr>
          <p:spPr bwMode="auto">
            <a:xfrm>
              <a:off x="10807802" y="5075455"/>
              <a:ext cx="19050" cy="34926"/>
            </a:xfrm>
            <a:custGeom>
              <a:avLst/>
              <a:gdLst>
                <a:gd name="T0" fmla="*/ 8 w 10"/>
                <a:gd name="T1" fmla="*/ 8 h 18"/>
                <a:gd name="T2" fmla="*/ 10 w 10"/>
                <a:gd name="T3" fmla="*/ 13 h 18"/>
                <a:gd name="T4" fmla="*/ 9 w 10"/>
                <a:gd name="T5" fmla="*/ 18 h 18"/>
                <a:gd name="T6" fmla="*/ 9 w 10"/>
                <a:gd name="T7" fmla="*/ 13 h 18"/>
                <a:gd name="T8" fmla="*/ 1 w 10"/>
                <a:gd name="T9" fmla="*/ 5 h 18"/>
                <a:gd name="T10" fmla="*/ 0 w 10"/>
                <a:gd name="T11" fmla="*/ 0 h 18"/>
                <a:gd name="T12" fmla="*/ 8 w 10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8">
                  <a:moveTo>
                    <a:pt x="8" y="8"/>
                  </a:moveTo>
                  <a:cubicBezTo>
                    <a:pt x="9" y="9"/>
                    <a:pt x="10" y="11"/>
                    <a:pt x="10" y="13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2"/>
                    <a:pt x="0" y="0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rgbClr val="979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63"/>
            <p:cNvSpPr>
              <a:spLocks/>
            </p:cNvSpPr>
            <p:nvPr/>
          </p:nvSpPr>
          <p:spPr bwMode="auto">
            <a:xfrm>
              <a:off x="10857015" y="5059579"/>
              <a:ext cx="19050" cy="82554"/>
            </a:xfrm>
            <a:custGeom>
              <a:avLst/>
              <a:gdLst>
                <a:gd name="T0" fmla="*/ 10 w 10"/>
                <a:gd name="T1" fmla="*/ 0 h 42"/>
                <a:gd name="T2" fmla="*/ 6 w 10"/>
                <a:gd name="T3" fmla="*/ 2 h 42"/>
                <a:gd name="T4" fmla="*/ 2 w 10"/>
                <a:gd name="T5" fmla="*/ 2 h 42"/>
                <a:gd name="T6" fmla="*/ 2 w 10"/>
                <a:gd name="T7" fmla="*/ 42 h 42"/>
                <a:gd name="T8" fmla="*/ 0 w 10"/>
                <a:gd name="T9" fmla="*/ 42 h 42"/>
                <a:gd name="T10" fmla="*/ 0 w 10"/>
                <a:gd name="T11" fmla="*/ 1 h 42"/>
                <a:gd name="T12" fmla="*/ 1 w 10"/>
                <a:gd name="T13" fmla="*/ 0 h 42"/>
                <a:gd name="T14" fmla="*/ 10 w 10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42">
                  <a:moveTo>
                    <a:pt x="10" y="0"/>
                  </a:moveTo>
                  <a:cubicBezTo>
                    <a:pt x="9" y="1"/>
                    <a:pt x="8" y="2"/>
                    <a:pt x="6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979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64"/>
            <p:cNvSpPr>
              <a:spLocks/>
            </p:cNvSpPr>
            <p:nvPr/>
          </p:nvSpPr>
          <p:spPr bwMode="auto">
            <a:xfrm>
              <a:off x="10847490" y="4999252"/>
              <a:ext cx="3175" cy="6350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0 h 4"/>
                <a:gd name="T4" fmla="*/ 0 w 2"/>
                <a:gd name="T5" fmla="*/ 3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65"/>
            <p:cNvSpPr>
              <a:spLocks/>
            </p:cNvSpPr>
            <p:nvPr/>
          </p:nvSpPr>
          <p:spPr bwMode="auto">
            <a:xfrm>
              <a:off x="10837964" y="4997664"/>
              <a:ext cx="3175" cy="6350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3 h 4"/>
                <a:gd name="T4" fmla="*/ 0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66"/>
            <p:cNvSpPr>
              <a:spLocks/>
            </p:cNvSpPr>
            <p:nvPr/>
          </p:nvSpPr>
          <p:spPr bwMode="auto">
            <a:xfrm>
              <a:off x="10837964" y="4997664"/>
              <a:ext cx="3175" cy="6350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3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67"/>
            <p:cNvSpPr>
              <a:spLocks/>
            </p:cNvSpPr>
            <p:nvPr/>
          </p:nvSpPr>
          <p:spPr bwMode="auto">
            <a:xfrm>
              <a:off x="10839552" y="5010365"/>
              <a:ext cx="1588" cy="476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68"/>
            <p:cNvSpPr>
              <a:spLocks/>
            </p:cNvSpPr>
            <p:nvPr/>
          </p:nvSpPr>
          <p:spPr bwMode="auto">
            <a:xfrm>
              <a:off x="10826852" y="5015128"/>
              <a:ext cx="4763" cy="4763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2 h 3"/>
                <a:gd name="T4" fmla="*/ 0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69"/>
            <p:cNvSpPr>
              <a:spLocks/>
            </p:cNvSpPr>
            <p:nvPr/>
          </p:nvSpPr>
          <p:spPr bwMode="auto">
            <a:xfrm>
              <a:off x="10826852" y="5015128"/>
              <a:ext cx="4763" cy="4763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2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70"/>
            <p:cNvSpPr>
              <a:spLocks/>
            </p:cNvSpPr>
            <p:nvPr/>
          </p:nvSpPr>
          <p:spPr bwMode="auto">
            <a:xfrm>
              <a:off x="10841139" y="5051642"/>
              <a:ext cx="4763" cy="3175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0 h 2"/>
                <a:gd name="T4" fmla="*/ 0 w 3"/>
                <a:gd name="T5" fmla="*/ 1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71"/>
            <p:cNvSpPr>
              <a:spLocks/>
            </p:cNvSpPr>
            <p:nvPr/>
          </p:nvSpPr>
          <p:spPr bwMode="auto">
            <a:xfrm>
              <a:off x="10831614" y="5048466"/>
              <a:ext cx="3175" cy="476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72"/>
            <p:cNvSpPr>
              <a:spLocks/>
            </p:cNvSpPr>
            <p:nvPr/>
          </p:nvSpPr>
          <p:spPr bwMode="auto">
            <a:xfrm>
              <a:off x="10831614" y="5048466"/>
              <a:ext cx="3175" cy="476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73"/>
            <p:cNvSpPr>
              <a:spLocks/>
            </p:cNvSpPr>
            <p:nvPr/>
          </p:nvSpPr>
          <p:spPr bwMode="auto">
            <a:xfrm>
              <a:off x="10849077" y="5034178"/>
              <a:ext cx="6350" cy="3175"/>
            </a:xfrm>
            <a:custGeom>
              <a:avLst/>
              <a:gdLst>
                <a:gd name="T0" fmla="*/ 1 w 4"/>
                <a:gd name="T1" fmla="*/ 2 h 2"/>
                <a:gd name="T2" fmla="*/ 4 w 4"/>
                <a:gd name="T3" fmla="*/ 0 h 2"/>
                <a:gd name="T4" fmla="*/ 0 w 4"/>
                <a:gd name="T5" fmla="*/ 0 h 2"/>
                <a:gd name="T6" fmla="*/ 1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74"/>
            <p:cNvSpPr>
              <a:spLocks/>
            </p:cNvSpPr>
            <p:nvPr/>
          </p:nvSpPr>
          <p:spPr bwMode="auto">
            <a:xfrm>
              <a:off x="10841139" y="5023065"/>
              <a:ext cx="4763" cy="6350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4 h 4"/>
                <a:gd name="T4" fmla="*/ 1 w 3"/>
                <a:gd name="T5" fmla="*/ 0 h 4"/>
                <a:gd name="T6" fmla="*/ 0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4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75"/>
            <p:cNvSpPr>
              <a:spLocks/>
            </p:cNvSpPr>
            <p:nvPr/>
          </p:nvSpPr>
          <p:spPr bwMode="auto">
            <a:xfrm>
              <a:off x="10841139" y="5023065"/>
              <a:ext cx="4763" cy="6350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4 h 4"/>
                <a:gd name="T4" fmla="*/ 1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76"/>
            <p:cNvSpPr>
              <a:spLocks/>
            </p:cNvSpPr>
            <p:nvPr/>
          </p:nvSpPr>
          <p:spPr bwMode="auto">
            <a:xfrm>
              <a:off x="10837964" y="5037353"/>
              <a:ext cx="3175" cy="3175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0 w 2"/>
                <a:gd name="T5" fmla="*/ 1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77"/>
            <p:cNvSpPr>
              <a:spLocks/>
            </p:cNvSpPr>
            <p:nvPr/>
          </p:nvSpPr>
          <p:spPr bwMode="auto">
            <a:xfrm>
              <a:off x="10849077" y="5062755"/>
              <a:ext cx="4763" cy="6350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3 h 4"/>
                <a:gd name="T4" fmla="*/ 0 w 3"/>
                <a:gd name="T5" fmla="*/ 0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78"/>
            <p:cNvSpPr>
              <a:spLocks/>
            </p:cNvSpPr>
            <p:nvPr/>
          </p:nvSpPr>
          <p:spPr bwMode="auto">
            <a:xfrm>
              <a:off x="10849077" y="5062755"/>
              <a:ext cx="4763" cy="6350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3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79"/>
            <p:cNvSpPr>
              <a:spLocks/>
            </p:cNvSpPr>
            <p:nvPr/>
          </p:nvSpPr>
          <p:spPr bwMode="auto">
            <a:xfrm>
              <a:off x="10830027" y="5081805"/>
              <a:ext cx="3175" cy="476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80"/>
            <p:cNvSpPr>
              <a:spLocks/>
            </p:cNvSpPr>
            <p:nvPr/>
          </p:nvSpPr>
          <p:spPr bwMode="auto">
            <a:xfrm>
              <a:off x="10815739" y="5064342"/>
              <a:ext cx="1588" cy="6350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4 h 4"/>
                <a:gd name="T4" fmla="*/ 1 w 1"/>
                <a:gd name="T5" fmla="*/ 0 h 4"/>
                <a:gd name="T6" fmla="*/ 0 w 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1" y="4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81"/>
            <p:cNvSpPr>
              <a:spLocks/>
            </p:cNvSpPr>
            <p:nvPr/>
          </p:nvSpPr>
          <p:spPr bwMode="auto">
            <a:xfrm>
              <a:off x="10815739" y="5064342"/>
              <a:ext cx="1588" cy="6350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4 h 4"/>
                <a:gd name="T4" fmla="*/ 1 w 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1" y="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82"/>
            <p:cNvSpPr>
              <a:spLocks/>
            </p:cNvSpPr>
            <p:nvPr/>
          </p:nvSpPr>
          <p:spPr bwMode="auto">
            <a:xfrm>
              <a:off x="10853840" y="5088156"/>
              <a:ext cx="3175" cy="1588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83"/>
            <p:cNvSpPr>
              <a:spLocks/>
            </p:cNvSpPr>
            <p:nvPr/>
          </p:nvSpPr>
          <p:spPr bwMode="auto">
            <a:xfrm>
              <a:off x="10842727" y="5078630"/>
              <a:ext cx="4763" cy="6350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4 h 4"/>
                <a:gd name="T4" fmla="*/ 2 w 3"/>
                <a:gd name="T5" fmla="*/ 0 h 4"/>
                <a:gd name="T6" fmla="*/ 0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84"/>
            <p:cNvSpPr>
              <a:spLocks/>
            </p:cNvSpPr>
            <p:nvPr/>
          </p:nvSpPr>
          <p:spPr bwMode="auto">
            <a:xfrm>
              <a:off x="10842727" y="5078630"/>
              <a:ext cx="4763" cy="6350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4 h 4"/>
                <a:gd name="T4" fmla="*/ 2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85"/>
            <p:cNvSpPr>
              <a:spLocks/>
            </p:cNvSpPr>
            <p:nvPr/>
          </p:nvSpPr>
          <p:spPr bwMode="auto">
            <a:xfrm>
              <a:off x="10839552" y="5092918"/>
              <a:ext cx="3175" cy="3175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0 w 2"/>
                <a:gd name="T5" fmla="*/ 1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86"/>
            <p:cNvSpPr>
              <a:spLocks/>
            </p:cNvSpPr>
            <p:nvPr/>
          </p:nvSpPr>
          <p:spPr bwMode="auto">
            <a:xfrm>
              <a:off x="10834789" y="5072280"/>
              <a:ext cx="4763" cy="635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0 w 3"/>
                <a:gd name="T5" fmla="*/ 0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87"/>
            <p:cNvSpPr>
              <a:spLocks/>
            </p:cNvSpPr>
            <p:nvPr/>
          </p:nvSpPr>
          <p:spPr bwMode="auto">
            <a:xfrm>
              <a:off x="10834789" y="5072280"/>
              <a:ext cx="4763" cy="635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88"/>
            <p:cNvSpPr>
              <a:spLocks/>
            </p:cNvSpPr>
            <p:nvPr/>
          </p:nvSpPr>
          <p:spPr bwMode="auto">
            <a:xfrm>
              <a:off x="10842727" y="5118319"/>
              <a:ext cx="4763" cy="1588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89"/>
            <p:cNvSpPr>
              <a:spLocks/>
            </p:cNvSpPr>
            <p:nvPr/>
          </p:nvSpPr>
          <p:spPr bwMode="auto">
            <a:xfrm>
              <a:off x="10837964" y="5105619"/>
              <a:ext cx="3175" cy="4763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3 h 3"/>
                <a:gd name="T4" fmla="*/ 2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1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90"/>
            <p:cNvSpPr>
              <a:spLocks/>
            </p:cNvSpPr>
            <p:nvPr/>
          </p:nvSpPr>
          <p:spPr bwMode="auto">
            <a:xfrm>
              <a:off x="10837964" y="5105619"/>
              <a:ext cx="3175" cy="4763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1" y="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91"/>
            <p:cNvSpPr>
              <a:spLocks/>
            </p:cNvSpPr>
            <p:nvPr/>
          </p:nvSpPr>
          <p:spPr bwMode="auto">
            <a:xfrm>
              <a:off x="10847490" y="5134195"/>
              <a:ext cx="3175" cy="3175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0 w 2"/>
                <a:gd name="T5" fmla="*/ 1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92"/>
            <p:cNvSpPr>
              <a:spLocks/>
            </p:cNvSpPr>
            <p:nvPr/>
          </p:nvSpPr>
          <p:spPr bwMode="auto">
            <a:xfrm>
              <a:off x="10837964" y="5129432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3 h 4"/>
                <a:gd name="T4" fmla="*/ 0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93"/>
            <p:cNvSpPr>
              <a:spLocks/>
            </p:cNvSpPr>
            <p:nvPr/>
          </p:nvSpPr>
          <p:spPr bwMode="auto">
            <a:xfrm>
              <a:off x="10837964" y="5129432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3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94"/>
            <p:cNvSpPr>
              <a:spLocks/>
            </p:cNvSpPr>
            <p:nvPr/>
          </p:nvSpPr>
          <p:spPr bwMode="auto">
            <a:xfrm>
              <a:off x="10850665" y="5104031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0 h 3"/>
                <a:gd name="T4" fmla="*/ 0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95"/>
            <p:cNvSpPr>
              <a:spLocks/>
            </p:cNvSpPr>
            <p:nvPr/>
          </p:nvSpPr>
          <p:spPr bwMode="auto">
            <a:xfrm>
              <a:off x="10826852" y="5116732"/>
              <a:ext cx="4763" cy="3175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96"/>
            <p:cNvSpPr>
              <a:spLocks/>
            </p:cNvSpPr>
            <p:nvPr/>
          </p:nvSpPr>
          <p:spPr bwMode="auto">
            <a:xfrm>
              <a:off x="10826852" y="5116732"/>
              <a:ext cx="4763" cy="3175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1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97"/>
            <p:cNvSpPr>
              <a:spLocks/>
            </p:cNvSpPr>
            <p:nvPr/>
          </p:nvSpPr>
          <p:spPr bwMode="auto">
            <a:xfrm>
              <a:off x="10826852" y="5070692"/>
              <a:ext cx="4763" cy="476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98"/>
            <p:cNvSpPr>
              <a:spLocks/>
            </p:cNvSpPr>
            <p:nvPr/>
          </p:nvSpPr>
          <p:spPr bwMode="auto">
            <a:xfrm>
              <a:off x="10830027" y="5094506"/>
              <a:ext cx="1588" cy="6350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0 w 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99"/>
            <p:cNvSpPr>
              <a:spLocks/>
            </p:cNvSpPr>
            <p:nvPr/>
          </p:nvSpPr>
          <p:spPr bwMode="auto">
            <a:xfrm>
              <a:off x="10830027" y="5094506"/>
              <a:ext cx="1588" cy="6350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4 h 4"/>
                <a:gd name="T4" fmla="*/ 0 w 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100"/>
            <p:cNvSpPr>
              <a:spLocks/>
            </p:cNvSpPr>
            <p:nvPr/>
          </p:nvSpPr>
          <p:spPr bwMode="auto">
            <a:xfrm>
              <a:off x="10812564" y="5077043"/>
              <a:ext cx="3175" cy="3175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101"/>
            <p:cNvSpPr>
              <a:spLocks/>
            </p:cNvSpPr>
            <p:nvPr/>
          </p:nvSpPr>
          <p:spPr bwMode="auto">
            <a:xfrm>
              <a:off x="10812564" y="5077043"/>
              <a:ext cx="3175" cy="3175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102"/>
            <p:cNvSpPr>
              <a:spLocks/>
            </p:cNvSpPr>
            <p:nvPr/>
          </p:nvSpPr>
          <p:spPr bwMode="auto">
            <a:xfrm>
              <a:off x="10822089" y="5080218"/>
              <a:ext cx="1588" cy="4763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3 h 3"/>
                <a:gd name="T4" fmla="*/ 1 w 1"/>
                <a:gd name="T5" fmla="*/ 0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1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103"/>
            <p:cNvSpPr>
              <a:spLocks/>
            </p:cNvSpPr>
            <p:nvPr/>
          </p:nvSpPr>
          <p:spPr bwMode="auto">
            <a:xfrm>
              <a:off x="10822089" y="5080218"/>
              <a:ext cx="1588" cy="4763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1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104"/>
            <p:cNvSpPr>
              <a:spLocks/>
            </p:cNvSpPr>
            <p:nvPr/>
          </p:nvSpPr>
          <p:spPr bwMode="auto">
            <a:xfrm>
              <a:off x="10882415" y="5011952"/>
              <a:ext cx="4763" cy="3175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Freeform 105"/>
            <p:cNvSpPr>
              <a:spLocks/>
            </p:cNvSpPr>
            <p:nvPr/>
          </p:nvSpPr>
          <p:spPr bwMode="auto">
            <a:xfrm>
              <a:off x="10871302" y="5007190"/>
              <a:ext cx="3175" cy="6350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3 h 4"/>
                <a:gd name="T4" fmla="*/ 0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Freeform 106"/>
            <p:cNvSpPr>
              <a:spLocks/>
            </p:cNvSpPr>
            <p:nvPr/>
          </p:nvSpPr>
          <p:spPr bwMode="auto">
            <a:xfrm>
              <a:off x="10871302" y="5007190"/>
              <a:ext cx="3175" cy="6350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3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Freeform 107"/>
            <p:cNvSpPr>
              <a:spLocks/>
            </p:cNvSpPr>
            <p:nvPr/>
          </p:nvSpPr>
          <p:spPr bwMode="auto">
            <a:xfrm>
              <a:off x="10872890" y="5021478"/>
              <a:ext cx="1588" cy="476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Freeform 108"/>
            <p:cNvSpPr>
              <a:spLocks/>
            </p:cNvSpPr>
            <p:nvPr/>
          </p:nvSpPr>
          <p:spPr bwMode="auto">
            <a:xfrm>
              <a:off x="10860190" y="5027828"/>
              <a:ext cx="6350" cy="3175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0 h 2"/>
                <a:gd name="T4" fmla="*/ 0 w 4"/>
                <a:gd name="T5" fmla="*/ 0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109"/>
            <p:cNvSpPr>
              <a:spLocks/>
            </p:cNvSpPr>
            <p:nvPr/>
          </p:nvSpPr>
          <p:spPr bwMode="auto">
            <a:xfrm>
              <a:off x="10860190" y="5027828"/>
              <a:ext cx="6350" cy="3175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0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110"/>
            <p:cNvSpPr>
              <a:spLocks/>
            </p:cNvSpPr>
            <p:nvPr/>
          </p:nvSpPr>
          <p:spPr bwMode="auto">
            <a:xfrm>
              <a:off x="10858602" y="5045291"/>
              <a:ext cx="4763" cy="6350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Freeform 111"/>
            <p:cNvSpPr>
              <a:spLocks/>
            </p:cNvSpPr>
            <p:nvPr/>
          </p:nvSpPr>
          <p:spPr bwMode="auto">
            <a:xfrm>
              <a:off x="10855427" y="5051642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Freeform 112"/>
            <p:cNvSpPr>
              <a:spLocks/>
            </p:cNvSpPr>
            <p:nvPr/>
          </p:nvSpPr>
          <p:spPr bwMode="auto">
            <a:xfrm>
              <a:off x="10855427" y="5051642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Freeform 113"/>
            <p:cNvSpPr>
              <a:spLocks/>
            </p:cNvSpPr>
            <p:nvPr/>
          </p:nvSpPr>
          <p:spPr bwMode="auto">
            <a:xfrm>
              <a:off x="10857015" y="5011952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14"/>
            <p:cNvSpPr>
              <a:spLocks/>
            </p:cNvSpPr>
            <p:nvPr/>
          </p:nvSpPr>
          <p:spPr bwMode="auto">
            <a:xfrm>
              <a:off x="10857015" y="5011952"/>
              <a:ext cx="1588" cy="317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115"/>
            <p:cNvSpPr>
              <a:spLocks/>
            </p:cNvSpPr>
            <p:nvPr/>
          </p:nvSpPr>
          <p:spPr bwMode="auto">
            <a:xfrm>
              <a:off x="10871302" y="5046879"/>
              <a:ext cx="3175" cy="4763"/>
            </a:xfrm>
            <a:custGeom>
              <a:avLst/>
              <a:gdLst>
                <a:gd name="T0" fmla="*/ 1 w 2"/>
                <a:gd name="T1" fmla="*/ 3 h 3"/>
                <a:gd name="T2" fmla="*/ 2 w 2"/>
                <a:gd name="T3" fmla="*/ 0 h 3"/>
                <a:gd name="T4" fmla="*/ 0 w 2"/>
                <a:gd name="T5" fmla="*/ 1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116"/>
            <p:cNvSpPr>
              <a:spLocks/>
            </p:cNvSpPr>
            <p:nvPr/>
          </p:nvSpPr>
          <p:spPr bwMode="auto">
            <a:xfrm>
              <a:off x="10266459" y="5010365"/>
              <a:ext cx="1328750" cy="293700"/>
            </a:xfrm>
            <a:custGeom>
              <a:avLst/>
              <a:gdLst>
                <a:gd name="T0" fmla="*/ 837 w 837"/>
                <a:gd name="T1" fmla="*/ 83 h 185"/>
                <a:gd name="T2" fmla="*/ 728 w 837"/>
                <a:gd name="T3" fmla="*/ 49 h 185"/>
                <a:gd name="T4" fmla="*/ 507 w 837"/>
                <a:gd name="T5" fmla="*/ 19 h 185"/>
                <a:gd name="T6" fmla="*/ 362 w 837"/>
                <a:gd name="T7" fmla="*/ 105 h 185"/>
                <a:gd name="T8" fmla="*/ 277 w 837"/>
                <a:gd name="T9" fmla="*/ 83 h 185"/>
                <a:gd name="T10" fmla="*/ 0 w 837"/>
                <a:gd name="T11" fmla="*/ 185 h 185"/>
                <a:gd name="T12" fmla="*/ 282 w 837"/>
                <a:gd name="T13" fmla="*/ 64 h 185"/>
                <a:gd name="T14" fmla="*/ 365 w 837"/>
                <a:gd name="T15" fmla="*/ 71 h 185"/>
                <a:gd name="T16" fmla="*/ 507 w 837"/>
                <a:gd name="T17" fmla="*/ 0 h 185"/>
                <a:gd name="T18" fmla="*/ 666 w 837"/>
                <a:gd name="T19" fmla="*/ 29 h 185"/>
                <a:gd name="T20" fmla="*/ 837 w 837"/>
                <a:gd name="T21" fmla="*/ 8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7" h="185">
                  <a:moveTo>
                    <a:pt x="837" y="83"/>
                  </a:moveTo>
                  <a:lnTo>
                    <a:pt x="728" y="49"/>
                  </a:lnTo>
                  <a:lnTo>
                    <a:pt x="507" y="19"/>
                  </a:lnTo>
                  <a:lnTo>
                    <a:pt x="362" y="105"/>
                  </a:lnTo>
                  <a:lnTo>
                    <a:pt x="277" y="83"/>
                  </a:lnTo>
                  <a:lnTo>
                    <a:pt x="0" y="185"/>
                  </a:lnTo>
                  <a:lnTo>
                    <a:pt x="282" y="64"/>
                  </a:lnTo>
                  <a:lnTo>
                    <a:pt x="365" y="71"/>
                  </a:lnTo>
                  <a:lnTo>
                    <a:pt x="507" y="0"/>
                  </a:lnTo>
                  <a:lnTo>
                    <a:pt x="666" y="29"/>
                  </a:lnTo>
                  <a:lnTo>
                    <a:pt x="837" y="83"/>
                  </a:lnTo>
                  <a:close/>
                </a:path>
              </a:pathLst>
            </a:custGeom>
            <a:solidFill>
              <a:srgbClr val="F7D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117"/>
            <p:cNvSpPr>
              <a:spLocks/>
            </p:cNvSpPr>
            <p:nvPr/>
          </p:nvSpPr>
          <p:spPr bwMode="auto">
            <a:xfrm>
              <a:off x="10526812" y="4826207"/>
              <a:ext cx="784232" cy="146056"/>
            </a:xfrm>
            <a:custGeom>
              <a:avLst/>
              <a:gdLst>
                <a:gd name="T0" fmla="*/ 494 w 494"/>
                <a:gd name="T1" fmla="*/ 92 h 92"/>
                <a:gd name="T2" fmla="*/ 296 w 494"/>
                <a:gd name="T3" fmla="*/ 0 h 92"/>
                <a:gd name="T4" fmla="*/ 203 w 494"/>
                <a:gd name="T5" fmla="*/ 48 h 92"/>
                <a:gd name="T6" fmla="*/ 0 w 494"/>
                <a:gd name="T7" fmla="*/ 90 h 92"/>
                <a:gd name="T8" fmla="*/ 218 w 494"/>
                <a:gd name="T9" fmla="*/ 62 h 92"/>
                <a:gd name="T10" fmla="*/ 302 w 494"/>
                <a:gd name="T11" fmla="*/ 23 h 92"/>
                <a:gd name="T12" fmla="*/ 494 w 494"/>
                <a:gd name="T1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4" h="92">
                  <a:moveTo>
                    <a:pt x="494" y="92"/>
                  </a:moveTo>
                  <a:lnTo>
                    <a:pt x="296" y="0"/>
                  </a:lnTo>
                  <a:lnTo>
                    <a:pt x="203" y="48"/>
                  </a:lnTo>
                  <a:lnTo>
                    <a:pt x="0" y="90"/>
                  </a:lnTo>
                  <a:lnTo>
                    <a:pt x="218" y="62"/>
                  </a:lnTo>
                  <a:lnTo>
                    <a:pt x="302" y="23"/>
                  </a:lnTo>
                  <a:lnTo>
                    <a:pt x="494" y="92"/>
                  </a:lnTo>
                  <a:close/>
                </a:path>
              </a:pathLst>
            </a:custGeom>
            <a:solidFill>
              <a:srgbClr val="F8D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118"/>
            <p:cNvSpPr>
              <a:spLocks/>
            </p:cNvSpPr>
            <p:nvPr/>
          </p:nvSpPr>
          <p:spPr bwMode="auto">
            <a:xfrm>
              <a:off x="7475608" y="5005602"/>
              <a:ext cx="82551" cy="157169"/>
            </a:xfrm>
            <a:custGeom>
              <a:avLst/>
              <a:gdLst>
                <a:gd name="T0" fmla="*/ 40 w 42"/>
                <a:gd name="T1" fmla="*/ 43 h 80"/>
                <a:gd name="T2" fmla="*/ 34 w 42"/>
                <a:gd name="T3" fmla="*/ 43 h 80"/>
                <a:gd name="T4" fmla="*/ 33 w 42"/>
                <a:gd name="T5" fmla="*/ 44 h 80"/>
                <a:gd name="T6" fmla="*/ 33 w 42"/>
                <a:gd name="T7" fmla="*/ 10 h 80"/>
                <a:gd name="T8" fmla="*/ 24 w 42"/>
                <a:gd name="T9" fmla="*/ 0 h 80"/>
                <a:gd name="T10" fmla="*/ 15 w 42"/>
                <a:gd name="T11" fmla="*/ 10 h 80"/>
                <a:gd name="T12" fmla="*/ 15 w 42"/>
                <a:gd name="T13" fmla="*/ 18 h 80"/>
                <a:gd name="T14" fmla="*/ 9 w 42"/>
                <a:gd name="T15" fmla="*/ 11 h 80"/>
                <a:gd name="T16" fmla="*/ 2 w 42"/>
                <a:gd name="T17" fmla="*/ 11 h 80"/>
                <a:gd name="T18" fmla="*/ 2 w 42"/>
                <a:gd name="T19" fmla="*/ 19 h 80"/>
                <a:gd name="T20" fmla="*/ 10 w 42"/>
                <a:gd name="T21" fmla="*/ 29 h 80"/>
                <a:gd name="T22" fmla="*/ 10 w 42"/>
                <a:gd name="T23" fmla="*/ 29 h 80"/>
                <a:gd name="T24" fmla="*/ 5 w 42"/>
                <a:gd name="T25" fmla="*/ 34 h 80"/>
                <a:gd name="T26" fmla="*/ 10 w 42"/>
                <a:gd name="T27" fmla="*/ 39 h 80"/>
                <a:gd name="T28" fmla="*/ 15 w 42"/>
                <a:gd name="T29" fmla="*/ 39 h 80"/>
                <a:gd name="T30" fmla="*/ 15 w 42"/>
                <a:gd name="T31" fmla="*/ 80 h 80"/>
                <a:gd name="T32" fmla="*/ 33 w 42"/>
                <a:gd name="T33" fmla="*/ 80 h 80"/>
                <a:gd name="T34" fmla="*/ 33 w 42"/>
                <a:gd name="T35" fmla="*/ 59 h 80"/>
                <a:gd name="T36" fmla="*/ 40 w 42"/>
                <a:gd name="T37" fmla="*/ 50 h 80"/>
                <a:gd name="T38" fmla="*/ 40 w 42"/>
                <a:gd name="T39" fmla="*/ 4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80">
                  <a:moveTo>
                    <a:pt x="40" y="43"/>
                  </a:moveTo>
                  <a:cubicBezTo>
                    <a:pt x="39" y="41"/>
                    <a:pt x="36" y="41"/>
                    <a:pt x="34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4"/>
                    <a:pt x="29" y="0"/>
                    <a:pt x="24" y="0"/>
                  </a:cubicBezTo>
                  <a:cubicBezTo>
                    <a:pt x="19" y="0"/>
                    <a:pt x="15" y="4"/>
                    <a:pt x="15" y="10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9"/>
                    <a:pt x="4" y="9"/>
                    <a:pt x="2" y="11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7" y="29"/>
                    <a:pt x="5" y="31"/>
                    <a:pt x="5" y="34"/>
                  </a:cubicBezTo>
                  <a:cubicBezTo>
                    <a:pt x="5" y="37"/>
                    <a:pt x="7" y="39"/>
                    <a:pt x="10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2" y="48"/>
                    <a:pt x="42" y="45"/>
                    <a:pt x="40" y="43"/>
                  </a:cubicBezTo>
                  <a:close/>
                </a:path>
              </a:pathLst>
            </a:custGeom>
            <a:solidFill>
              <a:srgbClr val="A8A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119"/>
            <p:cNvSpPr>
              <a:spLocks/>
            </p:cNvSpPr>
            <p:nvPr/>
          </p:nvSpPr>
          <p:spPr bwMode="auto">
            <a:xfrm>
              <a:off x="7475608" y="5034178"/>
              <a:ext cx="25400" cy="26989"/>
            </a:xfrm>
            <a:custGeom>
              <a:avLst/>
              <a:gdLst>
                <a:gd name="T0" fmla="*/ 0 w 13"/>
                <a:gd name="T1" fmla="*/ 0 h 14"/>
                <a:gd name="T2" fmla="*/ 2 w 13"/>
                <a:gd name="T3" fmla="*/ 5 h 14"/>
                <a:gd name="T4" fmla="*/ 10 w 13"/>
                <a:gd name="T5" fmla="*/ 14 h 14"/>
                <a:gd name="T6" fmla="*/ 11 w 13"/>
                <a:gd name="T7" fmla="*/ 14 h 14"/>
                <a:gd name="T8" fmla="*/ 12 w 13"/>
                <a:gd name="T9" fmla="*/ 12 h 14"/>
                <a:gd name="T10" fmla="*/ 0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0" y="0"/>
                  </a:moveTo>
                  <a:cubicBezTo>
                    <a:pt x="0" y="2"/>
                    <a:pt x="1" y="4"/>
                    <a:pt x="2" y="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2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79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120"/>
            <p:cNvSpPr>
              <a:spLocks/>
            </p:cNvSpPr>
            <p:nvPr/>
          </p:nvSpPr>
          <p:spPr bwMode="auto">
            <a:xfrm>
              <a:off x="7539109" y="5096093"/>
              <a:ext cx="19050" cy="34926"/>
            </a:xfrm>
            <a:custGeom>
              <a:avLst/>
              <a:gdLst>
                <a:gd name="T0" fmla="*/ 2 w 10"/>
                <a:gd name="T1" fmla="*/ 7 h 18"/>
                <a:gd name="T2" fmla="*/ 0 w 10"/>
                <a:gd name="T3" fmla="*/ 13 h 18"/>
                <a:gd name="T4" fmla="*/ 1 w 10"/>
                <a:gd name="T5" fmla="*/ 18 h 18"/>
                <a:gd name="T6" fmla="*/ 1 w 10"/>
                <a:gd name="T7" fmla="*/ 13 h 18"/>
                <a:gd name="T8" fmla="*/ 8 w 10"/>
                <a:gd name="T9" fmla="*/ 4 h 18"/>
                <a:gd name="T10" fmla="*/ 10 w 10"/>
                <a:gd name="T11" fmla="*/ 0 h 18"/>
                <a:gd name="T12" fmla="*/ 2 w 10"/>
                <a:gd name="T13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8">
                  <a:moveTo>
                    <a:pt x="2" y="7"/>
                  </a:moveTo>
                  <a:cubicBezTo>
                    <a:pt x="0" y="9"/>
                    <a:pt x="0" y="11"/>
                    <a:pt x="0" y="13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0" y="3"/>
                    <a:pt x="10" y="1"/>
                    <a:pt x="10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979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121"/>
            <p:cNvSpPr>
              <a:spLocks/>
            </p:cNvSpPr>
            <p:nvPr/>
          </p:nvSpPr>
          <p:spPr bwMode="auto">
            <a:xfrm>
              <a:off x="7489896" y="5080218"/>
              <a:ext cx="17463" cy="82554"/>
            </a:xfrm>
            <a:custGeom>
              <a:avLst/>
              <a:gdLst>
                <a:gd name="T0" fmla="*/ 0 w 9"/>
                <a:gd name="T1" fmla="*/ 0 h 42"/>
                <a:gd name="T2" fmla="*/ 3 w 9"/>
                <a:gd name="T3" fmla="*/ 1 h 42"/>
                <a:gd name="T4" fmla="*/ 8 w 9"/>
                <a:gd name="T5" fmla="*/ 1 h 42"/>
                <a:gd name="T6" fmla="*/ 8 w 9"/>
                <a:gd name="T7" fmla="*/ 42 h 42"/>
                <a:gd name="T8" fmla="*/ 9 w 9"/>
                <a:gd name="T9" fmla="*/ 42 h 42"/>
                <a:gd name="T10" fmla="*/ 9 w 9"/>
                <a:gd name="T11" fmla="*/ 1 h 42"/>
                <a:gd name="T12" fmla="*/ 8 w 9"/>
                <a:gd name="T13" fmla="*/ 0 h 42"/>
                <a:gd name="T14" fmla="*/ 0 w 9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2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79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Freeform 122"/>
            <p:cNvSpPr>
              <a:spLocks/>
            </p:cNvSpPr>
            <p:nvPr/>
          </p:nvSpPr>
          <p:spPr bwMode="auto">
            <a:xfrm>
              <a:off x="7513708" y="5021478"/>
              <a:ext cx="3175" cy="4763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Freeform 123"/>
            <p:cNvSpPr>
              <a:spLocks/>
            </p:cNvSpPr>
            <p:nvPr/>
          </p:nvSpPr>
          <p:spPr bwMode="auto">
            <a:xfrm>
              <a:off x="7524821" y="5018303"/>
              <a:ext cx="1588" cy="476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2 h 3"/>
                <a:gd name="T4" fmla="*/ 1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Freeform 124"/>
            <p:cNvSpPr>
              <a:spLocks/>
            </p:cNvSpPr>
            <p:nvPr/>
          </p:nvSpPr>
          <p:spPr bwMode="auto">
            <a:xfrm>
              <a:off x="7524821" y="5018303"/>
              <a:ext cx="1588" cy="476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2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Freeform 125"/>
            <p:cNvSpPr>
              <a:spLocks/>
            </p:cNvSpPr>
            <p:nvPr/>
          </p:nvSpPr>
          <p:spPr bwMode="auto">
            <a:xfrm>
              <a:off x="7524821" y="5031003"/>
              <a:ext cx="1588" cy="6350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0 h 4"/>
                <a:gd name="T4" fmla="*/ 1 w 1"/>
                <a:gd name="T5" fmla="*/ 3 h 4"/>
                <a:gd name="T6" fmla="*/ 0 w 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126"/>
            <p:cNvSpPr>
              <a:spLocks/>
            </p:cNvSpPr>
            <p:nvPr/>
          </p:nvSpPr>
          <p:spPr bwMode="auto">
            <a:xfrm>
              <a:off x="7532759" y="5037353"/>
              <a:ext cx="4763" cy="3175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Freeform 127"/>
            <p:cNvSpPr>
              <a:spLocks/>
            </p:cNvSpPr>
            <p:nvPr/>
          </p:nvSpPr>
          <p:spPr bwMode="auto">
            <a:xfrm>
              <a:off x="7532759" y="5037353"/>
              <a:ext cx="4763" cy="3175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128"/>
            <p:cNvSpPr>
              <a:spLocks/>
            </p:cNvSpPr>
            <p:nvPr/>
          </p:nvSpPr>
          <p:spPr bwMode="auto">
            <a:xfrm>
              <a:off x="7518471" y="5072280"/>
              <a:ext cx="4763" cy="4763"/>
            </a:xfrm>
            <a:custGeom>
              <a:avLst/>
              <a:gdLst>
                <a:gd name="T0" fmla="*/ 2 w 3"/>
                <a:gd name="T1" fmla="*/ 3 h 3"/>
                <a:gd name="T2" fmla="*/ 0 w 3"/>
                <a:gd name="T3" fmla="*/ 0 h 3"/>
                <a:gd name="T4" fmla="*/ 3 w 3"/>
                <a:gd name="T5" fmla="*/ 2 h 3"/>
                <a:gd name="T6" fmla="*/ 2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129"/>
            <p:cNvSpPr>
              <a:spLocks/>
            </p:cNvSpPr>
            <p:nvPr/>
          </p:nvSpPr>
          <p:spPr bwMode="auto">
            <a:xfrm>
              <a:off x="7531171" y="5069105"/>
              <a:ext cx="3175" cy="6350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2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130"/>
            <p:cNvSpPr>
              <a:spLocks/>
            </p:cNvSpPr>
            <p:nvPr/>
          </p:nvSpPr>
          <p:spPr bwMode="auto">
            <a:xfrm>
              <a:off x="7531171" y="5069105"/>
              <a:ext cx="3175" cy="6350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2 h 4"/>
                <a:gd name="T4" fmla="*/ 2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131"/>
            <p:cNvSpPr>
              <a:spLocks/>
            </p:cNvSpPr>
            <p:nvPr/>
          </p:nvSpPr>
          <p:spPr bwMode="auto">
            <a:xfrm>
              <a:off x="7510533" y="5054817"/>
              <a:ext cx="4763" cy="1588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132"/>
            <p:cNvSpPr>
              <a:spLocks/>
            </p:cNvSpPr>
            <p:nvPr/>
          </p:nvSpPr>
          <p:spPr bwMode="auto">
            <a:xfrm>
              <a:off x="7521646" y="5045291"/>
              <a:ext cx="1588" cy="3175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1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133"/>
            <p:cNvSpPr>
              <a:spLocks/>
            </p:cNvSpPr>
            <p:nvPr/>
          </p:nvSpPr>
          <p:spPr bwMode="auto">
            <a:xfrm>
              <a:off x="7521646" y="5045291"/>
              <a:ext cx="1588" cy="3175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Freeform 134"/>
            <p:cNvSpPr>
              <a:spLocks/>
            </p:cNvSpPr>
            <p:nvPr/>
          </p:nvSpPr>
          <p:spPr bwMode="auto">
            <a:xfrm>
              <a:off x="7524821" y="5056404"/>
              <a:ext cx="4763" cy="6350"/>
            </a:xfrm>
            <a:custGeom>
              <a:avLst/>
              <a:gdLst>
                <a:gd name="T0" fmla="*/ 1 w 3"/>
                <a:gd name="T1" fmla="*/ 4 h 4"/>
                <a:gd name="T2" fmla="*/ 0 w 3"/>
                <a:gd name="T3" fmla="*/ 0 h 4"/>
                <a:gd name="T4" fmla="*/ 3 w 3"/>
                <a:gd name="T5" fmla="*/ 3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135"/>
            <p:cNvSpPr>
              <a:spLocks/>
            </p:cNvSpPr>
            <p:nvPr/>
          </p:nvSpPr>
          <p:spPr bwMode="auto">
            <a:xfrm>
              <a:off x="7510533" y="5084980"/>
              <a:ext cx="4763" cy="3175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136"/>
            <p:cNvSpPr>
              <a:spLocks/>
            </p:cNvSpPr>
            <p:nvPr/>
          </p:nvSpPr>
          <p:spPr bwMode="auto">
            <a:xfrm>
              <a:off x="7510533" y="5084980"/>
              <a:ext cx="4763" cy="3175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137"/>
            <p:cNvSpPr>
              <a:spLocks/>
            </p:cNvSpPr>
            <p:nvPr/>
          </p:nvSpPr>
          <p:spPr bwMode="auto">
            <a:xfrm>
              <a:off x="7531171" y="5104031"/>
              <a:ext cx="6350" cy="1588"/>
            </a:xfrm>
            <a:custGeom>
              <a:avLst/>
              <a:gdLst>
                <a:gd name="T0" fmla="*/ 2 w 4"/>
                <a:gd name="T1" fmla="*/ 1 h 1"/>
                <a:gd name="T2" fmla="*/ 0 w 4"/>
                <a:gd name="T3" fmla="*/ 0 h 1"/>
                <a:gd name="T4" fmla="*/ 4 w 4"/>
                <a:gd name="T5" fmla="*/ 0 h 1"/>
                <a:gd name="T6" fmla="*/ 2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138"/>
            <p:cNvSpPr>
              <a:spLocks/>
            </p:cNvSpPr>
            <p:nvPr/>
          </p:nvSpPr>
          <p:spPr bwMode="auto">
            <a:xfrm>
              <a:off x="7547046" y="5086568"/>
              <a:ext cx="3175" cy="6350"/>
            </a:xfrm>
            <a:custGeom>
              <a:avLst/>
              <a:gdLst>
                <a:gd name="T0" fmla="*/ 2 w 2"/>
                <a:gd name="T1" fmla="*/ 2 h 4"/>
                <a:gd name="T2" fmla="*/ 0 w 2"/>
                <a:gd name="T3" fmla="*/ 4 h 4"/>
                <a:gd name="T4" fmla="*/ 1 w 2"/>
                <a:gd name="T5" fmla="*/ 0 h 4"/>
                <a:gd name="T6" fmla="*/ 2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139"/>
            <p:cNvSpPr>
              <a:spLocks/>
            </p:cNvSpPr>
            <p:nvPr/>
          </p:nvSpPr>
          <p:spPr bwMode="auto">
            <a:xfrm>
              <a:off x="7547046" y="5086568"/>
              <a:ext cx="3175" cy="6350"/>
            </a:xfrm>
            <a:custGeom>
              <a:avLst/>
              <a:gdLst>
                <a:gd name="T0" fmla="*/ 2 w 2"/>
                <a:gd name="T1" fmla="*/ 2 h 4"/>
                <a:gd name="T2" fmla="*/ 0 w 2"/>
                <a:gd name="T3" fmla="*/ 4 h 4"/>
                <a:gd name="T4" fmla="*/ 1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0" y="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140"/>
            <p:cNvSpPr>
              <a:spLocks/>
            </p:cNvSpPr>
            <p:nvPr/>
          </p:nvSpPr>
          <p:spPr bwMode="auto">
            <a:xfrm>
              <a:off x="7508946" y="5108794"/>
              <a:ext cx="4763" cy="3175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Freeform 141"/>
            <p:cNvSpPr>
              <a:spLocks/>
            </p:cNvSpPr>
            <p:nvPr/>
          </p:nvSpPr>
          <p:spPr bwMode="auto">
            <a:xfrm>
              <a:off x="7518471" y="5100856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142"/>
            <p:cNvSpPr>
              <a:spLocks/>
            </p:cNvSpPr>
            <p:nvPr/>
          </p:nvSpPr>
          <p:spPr bwMode="auto">
            <a:xfrm>
              <a:off x="7518471" y="5100856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143"/>
            <p:cNvSpPr>
              <a:spLocks/>
            </p:cNvSpPr>
            <p:nvPr/>
          </p:nvSpPr>
          <p:spPr bwMode="auto">
            <a:xfrm>
              <a:off x="7521646" y="5111969"/>
              <a:ext cx="3175" cy="6350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0 h 4"/>
                <a:gd name="T4" fmla="*/ 2 w 2"/>
                <a:gd name="T5" fmla="*/ 3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144"/>
            <p:cNvSpPr>
              <a:spLocks/>
            </p:cNvSpPr>
            <p:nvPr/>
          </p:nvSpPr>
          <p:spPr bwMode="auto">
            <a:xfrm>
              <a:off x="7526409" y="5094506"/>
              <a:ext cx="4763" cy="3175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1 h 2"/>
                <a:gd name="T4" fmla="*/ 3 w 3"/>
                <a:gd name="T5" fmla="*/ 0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145"/>
            <p:cNvSpPr>
              <a:spLocks/>
            </p:cNvSpPr>
            <p:nvPr/>
          </p:nvSpPr>
          <p:spPr bwMode="auto">
            <a:xfrm>
              <a:off x="7526409" y="5094506"/>
              <a:ext cx="4763" cy="3175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146"/>
            <p:cNvSpPr>
              <a:spLocks/>
            </p:cNvSpPr>
            <p:nvPr/>
          </p:nvSpPr>
          <p:spPr bwMode="auto">
            <a:xfrm>
              <a:off x="7516883" y="5137370"/>
              <a:ext cx="6350" cy="4763"/>
            </a:xfrm>
            <a:custGeom>
              <a:avLst/>
              <a:gdLst>
                <a:gd name="T0" fmla="*/ 4 w 4"/>
                <a:gd name="T1" fmla="*/ 3 h 3"/>
                <a:gd name="T2" fmla="*/ 0 w 4"/>
                <a:gd name="T3" fmla="*/ 3 h 3"/>
                <a:gd name="T4" fmla="*/ 3 w 4"/>
                <a:gd name="T5" fmla="*/ 0 h 3"/>
                <a:gd name="T6" fmla="*/ 4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Freeform 147"/>
            <p:cNvSpPr>
              <a:spLocks/>
            </p:cNvSpPr>
            <p:nvPr/>
          </p:nvSpPr>
          <p:spPr bwMode="auto">
            <a:xfrm>
              <a:off x="7524821" y="5126257"/>
              <a:ext cx="1588" cy="4763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Freeform 148"/>
            <p:cNvSpPr>
              <a:spLocks/>
            </p:cNvSpPr>
            <p:nvPr/>
          </p:nvSpPr>
          <p:spPr bwMode="auto">
            <a:xfrm>
              <a:off x="7524821" y="5126257"/>
              <a:ext cx="1588" cy="4763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3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5" name="Freeform 149"/>
            <p:cNvSpPr>
              <a:spLocks/>
            </p:cNvSpPr>
            <p:nvPr/>
          </p:nvSpPr>
          <p:spPr bwMode="auto">
            <a:xfrm>
              <a:off x="7513708" y="5153246"/>
              <a:ext cx="3175" cy="4763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6" name="Freeform 150"/>
            <p:cNvSpPr>
              <a:spLocks/>
            </p:cNvSpPr>
            <p:nvPr/>
          </p:nvSpPr>
          <p:spPr bwMode="auto">
            <a:xfrm>
              <a:off x="7524821" y="5151658"/>
              <a:ext cx="4763" cy="3175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2 h 2"/>
                <a:gd name="T4" fmla="*/ 3 w 3"/>
                <a:gd name="T5" fmla="*/ 0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7" name="Freeform 151"/>
            <p:cNvSpPr>
              <a:spLocks/>
            </p:cNvSpPr>
            <p:nvPr/>
          </p:nvSpPr>
          <p:spPr bwMode="auto">
            <a:xfrm>
              <a:off x="7524821" y="5151658"/>
              <a:ext cx="4763" cy="3175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" name="Freeform 152"/>
            <p:cNvSpPr>
              <a:spLocks/>
            </p:cNvSpPr>
            <p:nvPr/>
          </p:nvSpPr>
          <p:spPr bwMode="auto">
            <a:xfrm>
              <a:off x="7513708" y="5123082"/>
              <a:ext cx="1588" cy="6350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0 h 4"/>
                <a:gd name="T4" fmla="*/ 1 w 1"/>
                <a:gd name="T5" fmla="*/ 3 h 4"/>
                <a:gd name="T6" fmla="*/ 0 w 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" name="Freeform 153"/>
            <p:cNvSpPr>
              <a:spLocks/>
            </p:cNvSpPr>
            <p:nvPr/>
          </p:nvSpPr>
          <p:spPr bwMode="auto">
            <a:xfrm>
              <a:off x="7534346" y="5137370"/>
              <a:ext cx="4763" cy="4763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1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" name="Freeform 154"/>
            <p:cNvSpPr>
              <a:spLocks/>
            </p:cNvSpPr>
            <p:nvPr/>
          </p:nvSpPr>
          <p:spPr bwMode="auto">
            <a:xfrm>
              <a:off x="7534346" y="5137370"/>
              <a:ext cx="4763" cy="4763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1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" name="Freeform 155"/>
            <p:cNvSpPr>
              <a:spLocks/>
            </p:cNvSpPr>
            <p:nvPr/>
          </p:nvSpPr>
          <p:spPr bwMode="auto">
            <a:xfrm>
              <a:off x="7532759" y="5092918"/>
              <a:ext cx="4763" cy="1588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" name="Freeform 156"/>
            <p:cNvSpPr>
              <a:spLocks/>
            </p:cNvSpPr>
            <p:nvPr/>
          </p:nvSpPr>
          <p:spPr bwMode="auto">
            <a:xfrm>
              <a:off x="7534346" y="5116732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" name="Freeform 157"/>
            <p:cNvSpPr>
              <a:spLocks/>
            </p:cNvSpPr>
            <p:nvPr/>
          </p:nvSpPr>
          <p:spPr bwMode="auto">
            <a:xfrm>
              <a:off x="7534346" y="5116732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" name="Freeform 158"/>
            <p:cNvSpPr>
              <a:spLocks/>
            </p:cNvSpPr>
            <p:nvPr/>
          </p:nvSpPr>
          <p:spPr bwMode="auto">
            <a:xfrm>
              <a:off x="7550221" y="5097681"/>
              <a:ext cx="4763" cy="4763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2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" name="Freeform 159"/>
            <p:cNvSpPr>
              <a:spLocks/>
            </p:cNvSpPr>
            <p:nvPr/>
          </p:nvSpPr>
          <p:spPr bwMode="auto">
            <a:xfrm>
              <a:off x="7550221" y="5097681"/>
              <a:ext cx="4763" cy="4763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2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" name="Freeform 160"/>
            <p:cNvSpPr>
              <a:spLocks/>
            </p:cNvSpPr>
            <p:nvPr/>
          </p:nvSpPr>
          <p:spPr bwMode="auto">
            <a:xfrm>
              <a:off x="7540696" y="5100856"/>
              <a:ext cx="1588" cy="476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3 h 3"/>
                <a:gd name="T4" fmla="*/ 1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" name="Freeform 161"/>
            <p:cNvSpPr>
              <a:spLocks/>
            </p:cNvSpPr>
            <p:nvPr/>
          </p:nvSpPr>
          <p:spPr bwMode="auto">
            <a:xfrm>
              <a:off x="7540696" y="5100856"/>
              <a:ext cx="1588" cy="476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" name="Freeform 162"/>
            <p:cNvSpPr>
              <a:spLocks/>
            </p:cNvSpPr>
            <p:nvPr/>
          </p:nvSpPr>
          <p:spPr bwMode="auto">
            <a:xfrm>
              <a:off x="7480371" y="5031003"/>
              <a:ext cx="3175" cy="4763"/>
            </a:xfrm>
            <a:custGeom>
              <a:avLst/>
              <a:gdLst>
                <a:gd name="T0" fmla="*/ 1 w 2"/>
                <a:gd name="T1" fmla="*/ 3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" name="Freeform 163"/>
            <p:cNvSpPr>
              <a:spLocks/>
            </p:cNvSpPr>
            <p:nvPr/>
          </p:nvSpPr>
          <p:spPr bwMode="auto">
            <a:xfrm>
              <a:off x="7491483" y="5029416"/>
              <a:ext cx="1588" cy="476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3 h 3"/>
                <a:gd name="T4" fmla="*/ 1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0" name="Freeform 164"/>
            <p:cNvSpPr>
              <a:spLocks/>
            </p:cNvSpPr>
            <p:nvPr/>
          </p:nvSpPr>
          <p:spPr bwMode="auto">
            <a:xfrm>
              <a:off x="7491483" y="5029416"/>
              <a:ext cx="1588" cy="476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1" name="Freeform 165"/>
            <p:cNvSpPr>
              <a:spLocks/>
            </p:cNvSpPr>
            <p:nvPr/>
          </p:nvSpPr>
          <p:spPr bwMode="auto">
            <a:xfrm>
              <a:off x="7489896" y="5040529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0 h 4"/>
                <a:gd name="T4" fmla="*/ 2 w 2"/>
                <a:gd name="T5" fmla="*/ 3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2" name="Freeform 166"/>
            <p:cNvSpPr>
              <a:spLocks/>
            </p:cNvSpPr>
            <p:nvPr/>
          </p:nvSpPr>
          <p:spPr bwMode="auto">
            <a:xfrm>
              <a:off x="7499421" y="5046879"/>
              <a:ext cx="4763" cy="4763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1 h 3"/>
                <a:gd name="T4" fmla="*/ 3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3" name="Freeform 167"/>
            <p:cNvSpPr>
              <a:spLocks/>
            </p:cNvSpPr>
            <p:nvPr/>
          </p:nvSpPr>
          <p:spPr bwMode="auto">
            <a:xfrm>
              <a:off x="7499421" y="5046879"/>
              <a:ext cx="4763" cy="4763"/>
            </a:xfrm>
            <a:custGeom>
              <a:avLst/>
              <a:gdLst>
                <a:gd name="T0" fmla="*/ 1 w 3"/>
                <a:gd name="T1" fmla="*/ 3 h 3"/>
                <a:gd name="T2" fmla="*/ 0 w 3"/>
                <a:gd name="T3" fmla="*/ 1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4" name="Freeform 168"/>
            <p:cNvSpPr>
              <a:spLocks/>
            </p:cNvSpPr>
            <p:nvPr/>
          </p:nvSpPr>
          <p:spPr bwMode="auto">
            <a:xfrm>
              <a:off x="7501008" y="5067517"/>
              <a:ext cx="4763" cy="3175"/>
            </a:xfrm>
            <a:custGeom>
              <a:avLst/>
              <a:gdLst>
                <a:gd name="T0" fmla="*/ 2 w 3"/>
                <a:gd name="T1" fmla="*/ 2 h 2"/>
                <a:gd name="T2" fmla="*/ 0 w 3"/>
                <a:gd name="T3" fmla="*/ 0 h 2"/>
                <a:gd name="T4" fmla="*/ 3 w 3"/>
                <a:gd name="T5" fmla="*/ 1 h 2"/>
                <a:gd name="T6" fmla="*/ 2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5" name="Freeform 169"/>
            <p:cNvSpPr>
              <a:spLocks/>
            </p:cNvSpPr>
            <p:nvPr/>
          </p:nvSpPr>
          <p:spPr bwMode="auto">
            <a:xfrm>
              <a:off x="7507358" y="5070692"/>
              <a:ext cx="3175" cy="6350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3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6" name="Freeform 170"/>
            <p:cNvSpPr>
              <a:spLocks/>
            </p:cNvSpPr>
            <p:nvPr/>
          </p:nvSpPr>
          <p:spPr bwMode="auto">
            <a:xfrm>
              <a:off x="7507358" y="5070692"/>
              <a:ext cx="3175" cy="6350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3 h 4"/>
                <a:gd name="T4" fmla="*/ 2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7" name="Freeform 171"/>
            <p:cNvSpPr>
              <a:spLocks/>
            </p:cNvSpPr>
            <p:nvPr/>
          </p:nvSpPr>
          <p:spPr bwMode="auto">
            <a:xfrm>
              <a:off x="7507358" y="5031003"/>
              <a:ext cx="1588" cy="6350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  <a:gd name="T6" fmla="*/ 1 w 1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8" name="Freeform 172"/>
            <p:cNvSpPr>
              <a:spLocks/>
            </p:cNvSpPr>
            <p:nvPr/>
          </p:nvSpPr>
          <p:spPr bwMode="auto">
            <a:xfrm>
              <a:off x="7507358" y="5031003"/>
              <a:ext cx="1588" cy="6350"/>
            </a:xfrm>
            <a:custGeom>
              <a:avLst/>
              <a:gdLst>
                <a:gd name="T0" fmla="*/ 1 w 1"/>
                <a:gd name="T1" fmla="*/ 3 h 4"/>
                <a:gd name="T2" fmla="*/ 0 w 1"/>
                <a:gd name="T3" fmla="*/ 4 h 4"/>
                <a:gd name="T4" fmla="*/ 0 w 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3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9" name="Freeform 173"/>
            <p:cNvSpPr>
              <a:spLocks/>
            </p:cNvSpPr>
            <p:nvPr/>
          </p:nvSpPr>
          <p:spPr bwMode="auto">
            <a:xfrm>
              <a:off x="7489896" y="5069105"/>
              <a:ext cx="3175" cy="3175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0" name="Freeform 174"/>
            <p:cNvSpPr>
              <a:spLocks/>
            </p:cNvSpPr>
            <p:nvPr/>
          </p:nvSpPr>
          <p:spPr bwMode="auto">
            <a:xfrm>
              <a:off x="6919978" y="5086568"/>
              <a:ext cx="1184286" cy="122243"/>
            </a:xfrm>
            <a:custGeom>
              <a:avLst/>
              <a:gdLst>
                <a:gd name="T0" fmla="*/ 0 w 746"/>
                <a:gd name="T1" fmla="*/ 72 h 77"/>
                <a:gd name="T2" fmla="*/ 217 w 746"/>
                <a:gd name="T3" fmla="*/ 0 h 77"/>
                <a:gd name="T4" fmla="*/ 450 w 746"/>
                <a:gd name="T5" fmla="*/ 53 h 77"/>
                <a:gd name="T6" fmla="*/ 531 w 746"/>
                <a:gd name="T7" fmla="*/ 23 h 77"/>
                <a:gd name="T8" fmla="*/ 746 w 746"/>
                <a:gd name="T9" fmla="*/ 73 h 77"/>
                <a:gd name="T10" fmla="*/ 543 w 746"/>
                <a:gd name="T11" fmla="*/ 45 h 77"/>
                <a:gd name="T12" fmla="*/ 450 w 746"/>
                <a:gd name="T13" fmla="*/ 77 h 77"/>
                <a:gd name="T14" fmla="*/ 217 w 746"/>
                <a:gd name="T15" fmla="*/ 23 h 77"/>
                <a:gd name="T16" fmla="*/ 0 w 746"/>
                <a:gd name="T1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6" h="77">
                  <a:moveTo>
                    <a:pt x="0" y="72"/>
                  </a:moveTo>
                  <a:lnTo>
                    <a:pt x="217" y="0"/>
                  </a:lnTo>
                  <a:lnTo>
                    <a:pt x="450" y="53"/>
                  </a:lnTo>
                  <a:lnTo>
                    <a:pt x="531" y="23"/>
                  </a:lnTo>
                  <a:lnTo>
                    <a:pt x="746" y="73"/>
                  </a:lnTo>
                  <a:lnTo>
                    <a:pt x="543" y="45"/>
                  </a:lnTo>
                  <a:lnTo>
                    <a:pt x="450" y="77"/>
                  </a:lnTo>
                  <a:lnTo>
                    <a:pt x="217" y="23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7D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1" name="Freeform 175"/>
            <p:cNvSpPr>
              <a:spLocks/>
            </p:cNvSpPr>
            <p:nvPr/>
          </p:nvSpPr>
          <p:spPr bwMode="auto">
            <a:xfrm>
              <a:off x="6919978" y="5086568"/>
              <a:ext cx="1184286" cy="122243"/>
            </a:xfrm>
            <a:custGeom>
              <a:avLst/>
              <a:gdLst>
                <a:gd name="T0" fmla="*/ 0 w 746"/>
                <a:gd name="T1" fmla="*/ 72 h 77"/>
                <a:gd name="T2" fmla="*/ 217 w 746"/>
                <a:gd name="T3" fmla="*/ 0 h 77"/>
                <a:gd name="T4" fmla="*/ 450 w 746"/>
                <a:gd name="T5" fmla="*/ 53 h 77"/>
                <a:gd name="T6" fmla="*/ 531 w 746"/>
                <a:gd name="T7" fmla="*/ 23 h 77"/>
                <a:gd name="T8" fmla="*/ 746 w 746"/>
                <a:gd name="T9" fmla="*/ 73 h 77"/>
                <a:gd name="T10" fmla="*/ 543 w 746"/>
                <a:gd name="T11" fmla="*/ 45 h 77"/>
                <a:gd name="T12" fmla="*/ 450 w 746"/>
                <a:gd name="T13" fmla="*/ 77 h 77"/>
                <a:gd name="T14" fmla="*/ 217 w 746"/>
                <a:gd name="T15" fmla="*/ 23 h 77"/>
                <a:gd name="T16" fmla="*/ 0 w 746"/>
                <a:gd name="T17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6" h="77">
                  <a:moveTo>
                    <a:pt x="0" y="72"/>
                  </a:moveTo>
                  <a:lnTo>
                    <a:pt x="217" y="0"/>
                  </a:lnTo>
                  <a:lnTo>
                    <a:pt x="450" y="53"/>
                  </a:lnTo>
                  <a:lnTo>
                    <a:pt x="531" y="23"/>
                  </a:lnTo>
                  <a:lnTo>
                    <a:pt x="746" y="73"/>
                  </a:lnTo>
                  <a:lnTo>
                    <a:pt x="543" y="45"/>
                  </a:lnTo>
                  <a:lnTo>
                    <a:pt x="450" y="77"/>
                  </a:lnTo>
                  <a:lnTo>
                    <a:pt x="217" y="23"/>
                  </a:lnTo>
                  <a:lnTo>
                    <a:pt x="0" y="7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2" name="Freeform 176"/>
            <p:cNvSpPr>
              <a:spLocks/>
            </p:cNvSpPr>
            <p:nvPr/>
          </p:nvSpPr>
          <p:spPr bwMode="auto">
            <a:xfrm>
              <a:off x="7331144" y="4965913"/>
              <a:ext cx="725494" cy="74616"/>
            </a:xfrm>
            <a:custGeom>
              <a:avLst/>
              <a:gdLst>
                <a:gd name="T0" fmla="*/ 0 w 370"/>
                <a:gd name="T1" fmla="*/ 27 h 38"/>
                <a:gd name="T2" fmla="*/ 63 w 370"/>
                <a:gd name="T3" fmla="*/ 1 h 38"/>
                <a:gd name="T4" fmla="*/ 70 w 370"/>
                <a:gd name="T5" fmla="*/ 0 h 38"/>
                <a:gd name="T6" fmla="*/ 370 w 370"/>
                <a:gd name="T7" fmla="*/ 38 h 38"/>
                <a:gd name="T8" fmla="*/ 78 w 370"/>
                <a:gd name="T9" fmla="*/ 10 h 38"/>
                <a:gd name="T10" fmla="*/ 71 w 370"/>
                <a:gd name="T11" fmla="*/ 11 h 38"/>
                <a:gd name="T12" fmla="*/ 0 w 370"/>
                <a:gd name="T13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0" h="38">
                  <a:moveTo>
                    <a:pt x="0" y="27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5" y="0"/>
                    <a:pt x="68" y="0"/>
                    <a:pt x="70" y="0"/>
                  </a:cubicBezTo>
                  <a:cubicBezTo>
                    <a:pt x="370" y="38"/>
                    <a:pt x="370" y="38"/>
                    <a:pt x="370" y="3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5" y="10"/>
                    <a:pt x="73" y="10"/>
                    <a:pt x="71" y="11"/>
                  </a:cubicBez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solidFill>
              <a:srgbClr val="F8D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3" name="Freeform 177"/>
            <p:cNvSpPr>
              <a:spLocks/>
            </p:cNvSpPr>
            <p:nvPr/>
          </p:nvSpPr>
          <p:spPr bwMode="auto">
            <a:xfrm>
              <a:off x="7747073" y="4848433"/>
              <a:ext cx="68263" cy="38102"/>
            </a:xfrm>
            <a:custGeom>
              <a:avLst/>
              <a:gdLst>
                <a:gd name="T0" fmla="*/ 19 w 35"/>
                <a:gd name="T1" fmla="*/ 17 h 19"/>
                <a:gd name="T2" fmla="*/ 33 w 35"/>
                <a:gd name="T3" fmla="*/ 10 h 19"/>
                <a:gd name="T4" fmla="*/ 34 w 35"/>
                <a:gd name="T5" fmla="*/ 7 h 19"/>
                <a:gd name="T6" fmla="*/ 33 w 35"/>
                <a:gd name="T7" fmla="*/ 5 h 19"/>
                <a:gd name="T8" fmla="*/ 30 w 35"/>
                <a:gd name="T9" fmla="*/ 5 h 19"/>
                <a:gd name="T10" fmla="*/ 28 w 35"/>
                <a:gd name="T11" fmla="*/ 3 h 19"/>
                <a:gd name="T12" fmla="*/ 24 w 35"/>
                <a:gd name="T13" fmla="*/ 7 h 19"/>
                <a:gd name="T14" fmla="*/ 23 w 35"/>
                <a:gd name="T15" fmla="*/ 1 h 19"/>
                <a:gd name="T16" fmla="*/ 19 w 35"/>
                <a:gd name="T17" fmla="*/ 6 h 19"/>
                <a:gd name="T18" fmla="*/ 18 w 35"/>
                <a:gd name="T19" fmla="*/ 1 h 19"/>
                <a:gd name="T20" fmla="*/ 17 w 35"/>
                <a:gd name="T21" fmla="*/ 0 h 19"/>
                <a:gd name="T22" fmla="*/ 15 w 35"/>
                <a:gd name="T23" fmla="*/ 1 h 19"/>
                <a:gd name="T24" fmla="*/ 13 w 35"/>
                <a:gd name="T25" fmla="*/ 6 h 19"/>
                <a:gd name="T26" fmla="*/ 13 w 35"/>
                <a:gd name="T27" fmla="*/ 3 h 19"/>
                <a:gd name="T28" fmla="*/ 10 w 35"/>
                <a:gd name="T29" fmla="*/ 1 h 19"/>
                <a:gd name="T30" fmla="*/ 8 w 35"/>
                <a:gd name="T31" fmla="*/ 4 h 19"/>
                <a:gd name="T32" fmla="*/ 8 w 35"/>
                <a:gd name="T33" fmla="*/ 8 h 19"/>
                <a:gd name="T34" fmla="*/ 4 w 35"/>
                <a:gd name="T35" fmla="*/ 4 h 19"/>
                <a:gd name="T36" fmla="*/ 1 w 35"/>
                <a:gd name="T37" fmla="*/ 4 h 19"/>
                <a:gd name="T38" fmla="*/ 0 w 35"/>
                <a:gd name="T39" fmla="*/ 7 h 19"/>
                <a:gd name="T40" fmla="*/ 2 w 35"/>
                <a:gd name="T41" fmla="*/ 10 h 19"/>
                <a:gd name="T42" fmla="*/ 9 w 35"/>
                <a:gd name="T43" fmla="*/ 15 h 19"/>
                <a:gd name="T44" fmla="*/ 19 w 35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19">
                  <a:moveTo>
                    <a:pt x="19" y="17"/>
                  </a:moveTo>
                  <a:cubicBezTo>
                    <a:pt x="24" y="16"/>
                    <a:pt x="29" y="14"/>
                    <a:pt x="33" y="10"/>
                  </a:cubicBezTo>
                  <a:cubicBezTo>
                    <a:pt x="34" y="9"/>
                    <a:pt x="34" y="8"/>
                    <a:pt x="34" y="7"/>
                  </a:cubicBezTo>
                  <a:cubicBezTo>
                    <a:pt x="35" y="6"/>
                    <a:pt x="34" y="5"/>
                    <a:pt x="33" y="5"/>
                  </a:cubicBezTo>
                  <a:cubicBezTo>
                    <a:pt x="32" y="5"/>
                    <a:pt x="30" y="4"/>
                    <a:pt x="30" y="5"/>
                  </a:cubicBezTo>
                  <a:cubicBezTo>
                    <a:pt x="30" y="4"/>
                    <a:pt x="29" y="3"/>
                    <a:pt x="28" y="3"/>
                  </a:cubicBezTo>
                  <a:cubicBezTo>
                    <a:pt x="27" y="3"/>
                    <a:pt x="25" y="6"/>
                    <a:pt x="24" y="7"/>
                  </a:cubicBezTo>
                  <a:cubicBezTo>
                    <a:pt x="24" y="5"/>
                    <a:pt x="25" y="1"/>
                    <a:pt x="23" y="1"/>
                  </a:cubicBezTo>
                  <a:cubicBezTo>
                    <a:pt x="20" y="0"/>
                    <a:pt x="20" y="3"/>
                    <a:pt x="19" y="6"/>
                  </a:cubicBezTo>
                  <a:cubicBezTo>
                    <a:pt x="19" y="4"/>
                    <a:pt x="19" y="2"/>
                    <a:pt x="18" y="1"/>
                  </a:cubicBezTo>
                  <a:cubicBezTo>
                    <a:pt x="17" y="1"/>
                    <a:pt x="17" y="0"/>
                    <a:pt x="17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3" y="3"/>
                    <a:pt x="14" y="4"/>
                    <a:pt x="13" y="6"/>
                  </a:cubicBezTo>
                  <a:cubicBezTo>
                    <a:pt x="13" y="5"/>
                    <a:pt x="13" y="4"/>
                    <a:pt x="13" y="3"/>
                  </a:cubicBezTo>
                  <a:cubicBezTo>
                    <a:pt x="12" y="2"/>
                    <a:pt x="11" y="1"/>
                    <a:pt x="10" y="1"/>
                  </a:cubicBezTo>
                  <a:cubicBezTo>
                    <a:pt x="9" y="1"/>
                    <a:pt x="8" y="3"/>
                    <a:pt x="8" y="4"/>
                  </a:cubicBezTo>
                  <a:cubicBezTo>
                    <a:pt x="8" y="5"/>
                    <a:pt x="8" y="6"/>
                    <a:pt x="8" y="8"/>
                  </a:cubicBezTo>
                  <a:cubicBezTo>
                    <a:pt x="7" y="6"/>
                    <a:pt x="6" y="4"/>
                    <a:pt x="4" y="4"/>
                  </a:cubicBezTo>
                  <a:cubicBezTo>
                    <a:pt x="3" y="3"/>
                    <a:pt x="2" y="3"/>
                    <a:pt x="1" y="4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4" y="12"/>
                    <a:pt x="6" y="14"/>
                    <a:pt x="9" y="15"/>
                  </a:cubicBezTo>
                  <a:cubicBezTo>
                    <a:pt x="9" y="15"/>
                    <a:pt x="14" y="19"/>
                    <a:pt x="19" y="17"/>
                  </a:cubicBezTo>
                  <a:close/>
                </a:path>
              </a:pathLst>
            </a:custGeom>
            <a:solidFill>
              <a:srgbClr val="C62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4" name="Freeform 178"/>
            <p:cNvSpPr>
              <a:spLocks/>
            </p:cNvSpPr>
            <p:nvPr/>
          </p:nvSpPr>
          <p:spPr bwMode="auto">
            <a:xfrm>
              <a:off x="7761361" y="4862721"/>
              <a:ext cx="42863" cy="23814"/>
            </a:xfrm>
            <a:custGeom>
              <a:avLst/>
              <a:gdLst>
                <a:gd name="T0" fmla="*/ 12 w 22"/>
                <a:gd name="T1" fmla="*/ 11 h 12"/>
                <a:gd name="T2" fmla="*/ 21 w 22"/>
                <a:gd name="T3" fmla="*/ 6 h 12"/>
                <a:gd name="T4" fmla="*/ 21 w 22"/>
                <a:gd name="T5" fmla="*/ 5 h 12"/>
                <a:gd name="T6" fmla="*/ 21 w 22"/>
                <a:gd name="T7" fmla="*/ 3 h 12"/>
                <a:gd name="T8" fmla="*/ 19 w 22"/>
                <a:gd name="T9" fmla="*/ 3 h 12"/>
                <a:gd name="T10" fmla="*/ 17 w 22"/>
                <a:gd name="T11" fmla="*/ 2 h 12"/>
                <a:gd name="T12" fmla="*/ 15 w 22"/>
                <a:gd name="T13" fmla="*/ 4 h 12"/>
                <a:gd name="T14" fmla="*/ 14 w 22"/>
                <a:gd name="T15" fmla="*/ 0 h 12"/>
                <a:gd name="T16" fmla="*/ 12 w 22"/>
                <a:gd name="T17" fmla="*/ 4 h 12"/>
                <a:gd name="T18" fmla="*/ 11 w 22"/>
                <a:gd name="T19" fmla="*/ 1 h 12"/>
                <a:gd name="T20" fmla="*/ 10 w 22"/>
                <a:gd name="T21" fmla="*/ 0 h 12"/>
                <a:gd name="T22" fmla="*/ 9 w 22"/>
                <a:gd name="T23" fmla="*/ 1 h 12"/>
                <a:gd name="T24" fmla="*/ 8 w 22"/>
                <a:gd name="T25" fmla="*/ 4 h 12"/>
                <a:gd name="T26" fmla="*/ 8 w 22"/>
                <a:gd name="T27" fmla="*/ 2 h 12"/>
                <a:gd name="T28" fmla="*/ 6 w 22"/>
                <a:gd name="T29" fmla="*/ 1 h 12"/>
                <a:gd name="T30" fmla="*/ 5 w 22"/>
                <a:gd name="T31" fmla="*/ 2 h 12"/>
                <a:gd name="T32" fmla="*/ 5 w 22"/>
                <a:gd name="T33" fmla="*/ 5 h 12"/>
                <a:gd name="T34" fmla="*/ 2 w 22"/>
                <a:gd name="T35" fmla="*/ 2 h 12"/>
                <a:gd name="T36" fmla="*/ 0 w 22"/>
                <a:gd name="T37" fmla="*/ 2 h 12"/>
                <a:gd name="T38" fmla="*/ 0 w 22"/>
                <a:gd name="T39" fmla="*/ 4 h 12"/>
                <a:gd name="T40" fmla="*/ 1 w 22"/>
                <a:gd name="T41" fmla="*/ 6 h 12"/>
                <a:gd name="T42" fmla="*/ 5 w 22"/>
                <a:gd name="T43" fmla="*/ 10 h 12"/>
                <a:gd name="T44" fmla="*/ 12 w 22"/>
                <a:gd name="T4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12">
                  <a:moveTo>
                    <a:pt x="12" y="11"/>
                  </a:moveTo>
                  <a:cubicBezTo>
                    <a:pt x="15" y="10"/>
                    <a:pt x="18" y="9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2" y="4"/>
                    <a:pt x="21" y="3"/>
                    <a:pt x="21" y="3"/>
                  </a:cubicBezTo>
                  <a:cubicBezTo>
                    <a:pt x="20" y="3"/>
                    <a:pt x="19" y="3"/>
                    <a:pt x="19" y="3"/>
                  </a:cubicBezTo>
                  <a:cubicBezTo>
                    <a:pt x="19" y="3"/>
                    <a:pt x="18" y="2"/>
                    <a:pt x="17" y="2"/>
                  </a:cubicBezTo>
                  <a:cubicBezTo>
                    <a:pt x="17" y="2"/>
                    <a:pt x="15" y="4"/>
                    <a:pt x="15" y="4"/>
                  </a:cubicBezTo>
                  <a:cubicBezTo>
                    <a:pt x="15" y="3"/>
                    <a:pt x="16" y="1"/>
                    <a:pt x="14" y="0"/>
                  </a:cubicBezTo>
                  <a:cubicBezTo>
                    <a:pt x="12" y="0"/>
                    <a:pt x="12" y="2"/>
                    <a:pt x="12" y="4"/>
                  </a:cubicBezTo>
                  <a:cubicBezTo>
                    <a:pt x="12" y="2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4"/>
                    <a:pt x="3" y="3"/>
                    <a:pt x="2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ubicBezTo>
                    <a:pt x="2" y="8"/>
                    <a:pt x="4" y="9"/>
                    <a:pt x="5" y="10"/>
                  </a:cubicBezTo>
                  <a:cubicBezTo>
                    <a:pt x="5" y="10"/>
                    <a:pt x="9" y="12"/>
                    <a:pt x="12" y="11"/>
                  </a:cubicBezTo>
                  <a:close/>
                </a:path>
              </a:pathLst>
            </a:custGeom>
            <a:solidFill>
              <a:srgbClr val="A61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5" name="Freeform 179"/>
            <p:cNvSpPr>
              <a:spLocks/>
            </p:cNvSpPr>
            <p:nvPr/>
          </p:nvSpPr>
          <p:spPr bwMode="auto">
            <a:xfrm>
              <a:off x="7915350" y="4970676"/>
              <a:ext cx="33338" cy="49215"/>
            </a:xfrm>
            <a:custGeom>
              <a:avLst/>
              <a:gdLst>
                <a:gd name="T0" fmla="*/ 0 w 17"/>
                <a:gd name="T1" fmla="*/ 18 h 25"/>
                <a:gd name="T2" fmla="*/ 17 w 17"/>
                <a:gd name="T3" fmla="*/ 4 h 25"/>
                <a:gd name="T4" fmla="*/ 12 w 17"/>
                <a:gd name="T5" fmla="*/ 11 h 25"/>
                <a:gd name="T6" fmla="*/ 17 w 17"/>
                <a:gd name="T7" fmla="*/ 11 h 25"/>
                <a:gd name="T8" fmla="*/ 0 w 17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0" y="18"/>
                  </a:moveTo>
                  <a:cubicBezTo>
                    <a:pt x="0" y="18"/>
                    <a:pt x="2" y="0"/>
                    <a:pt x="17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2" y="25"/>
                    <a:pt x="0" y="18"/>
                  </a:cubicBezTo>
                  <a:close/>
                </a:path>
              </a:pathLst>
            </a:custGeom>
            <a:solidFill>
              <a:srgbClr val="C62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6" name="Freeform 180"/>
            <p:cNvSpPr>
              <a:spLocks/>
            </p:cNvSpPr>
            <p:nvPr/>
          </p:nvSpPr>
          <p:spPr bwMode="auto">
            <a:xfrm>
              <a:off x="7915350" y="4989726"/>
              <a:ext cx="33338" cy="30164"/>
            </a:xfrm>
            <a:custGeom>
              <a:avLst/>
              <a:gdLst>
                <a:gd name="T0" fmla="*/ 17 w 17"/>
                <a:gd name="T1" fmla="*/ 1 h 15"/>
                <a:gd name="T2" fmla="*/ 0 w 17"/>
                <a:gd name="T3" fmla="*/ 8 h 15"/>
                <a:gd name="T4" fmla="*/ 17 w 17"/>
                <a:gd name="T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5">
                  <a:moveTo>
                    <a:pt x="17" y="1"/>
                  </a:moveTo>
                  <a:cubicBezTo>
                    <a:pt x="17" y="1"/>
                    <a:pt x="2" y="0"/>
                    <a:pt x="0" y="8"/>
                  </a:cubicBezTo>
                  <a:cubicBezTo>
                    <a:pt x="0" y="8"/>
                    <a:pt x="11" y="15"/>
                    <a:pt x="17" y="1"/>
                  </a:cubicBezTo>
                  <a:close/>
                </a:path>
              </a:pathLst>
            </a:custGeom>
            <a:solidFill>
              <a:srgbClr val="A61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7" name="Freeform 181"/>
            <p:cNvSpPr>
              <a:spLocks/>
            </p:cNvSpPr>
            <p:nvPr/>
          </p:nvSpPr>
          <p:spPr bwMode="auto">
            <a:xfrm>
              <a:off x="7732785" y="4880184"/>
              <a:ext cx="200027" cy="409592"/>
            </a:xfrm>
            <a:custGeom>
              <a:avLst/>
              <a:gdLst>
                <a:gd name="T0" fmla="*/ 95 w 102"/>
                <a:gd name="T1" fmla="*/ 64 h 208"/>
                <a:gd name="T2" fmla="*/ 70 w 102"/>
                <a:gd name="T3" fmla="*/ 64 h 208"/>
                <a:gd name="T4" fmla="*/ 47 w 102"/>
                <a:gd name="T5" fmla="*/ 89 h 208"/>
                <a:gd name="T6" fmla="*/ 47 w 102"/>
                <a:gd name="T7" fmla="*/ 26 h 208"/>
                <a:gd name="T8" fmla="*/ 24 w 102"/>
                <a:gd name="T9" fmla="*/ 0 h 208"/>
                <a:gd name="T10" fmla="*/ 0 w 102"/>
                <a:gd name="T11" fmla="*/ 26 h 208"/>
                <a:gd name="T12" fmla="*/ 0 w 102"/>
                <a:gd name="T13" fmla="*/ 208 h 208"/>
                <a:gd name="T14" fmla="*/ 47 w 102"/>
                <a:gd name="T15" fmla="*/ 208 h 208"/>
                <a:gd name="T16" fmla="*/ 47 w 102"/>
                <a:gd name="T17" fmla="*/ 146 h 208"/>
                <a:gd name="T18" fmla="*/ 95 w 102"/>
                <a:gd name="T19" fmla="*/ 92 h 208"/>
                <a:gd name="T20" fmla="*/ 95 w 102"/>
                <a:gd name="T21" fmla="*/ 64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208">
                  <a:moveTo>
                    <a:pt x="95" y="64"/>
                  </a:moveTo>
                  <a:cubicBezTo>
                    <a:pt x="88" y="56"/>
                    <a:pt x="77" y="56"/>
                    <a:pt x="70" y="64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47" y="208"/>
                    <a:pt x="47" y="208"/>
                    <a:pt x="47" y="208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102" y="84"/>
                    <a:pt x="102" y="72"/>
                    <a:pt x="95" y="64"/>
                  </a:cubicBezTo>
                </a:path>
              </a:pathLst>
            </a:custGeom>
            <a:solidFill>
              <a:srgbClr val="A8A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8" name="Freeform 182"/>
            <p:cNvSpPr>
              <a:spLocks/>
            </p:cNvSpPr>
            <p:nvPr/>
          </p:nvSpPr>
          <p:spPr bwMode="auto">
            <a:xfrm>
              <a:off x="7824861" y="5027828"/>
              <a:ext cx="106363" cy="139706"/>
            </a:xfrm>
            <a:custGeom>
              <a:avLst/>
              <a:gdLst>
                <a:gd name="T0" fmla="*/ 0 w 54"/>
                <a:gd name="T1" fmla="*/ 61 h 71"/>
                <a:gd name="T2" fmla="*/ 0 w 54"/>
                <a:gd name="T3" fmla="*/ 71 h 71"/>
                <a:gd name="T4" fmla="*/ 48 w 54"/>
                <a:gd name="T5" fmla="*/ 17 h 71"/>
                <a:gd name="T6" fmla="*/ 53 w 54"/>
                <a:gd name="T7" fmla="*/ 0 h 71"/>
                <a:gd name="T8" fmla="*/ 0 w 54"/>
                <a:gd name="T9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1">
                  <a:moveTo>
                    <a:pt x="0" y="61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53" y="12"/>
                    <a:pt x="54" y="6"/>
                    <a:pt x="53" y="0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939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9" name="Freeform 183"/>
            <p:cNvSpPr>
              <a:spLocks/>
            </p:cNvSpPr>
            <p:nvPr/>
          </p:nvSpPr>
          <p:spPr bwMode="auto">
            <a:xfrm>
              <a:off x="7732785" y="4899235"/>
              <a:ext cx="92076" cy="390542"/>
            </a:xfrm>
            <a:custGeom>
              <a:avLst/>
              <a:gdLst>
                <a:gd name="T0" fmla="*/ 5 w 47"/>
                <a:gd name="T1" fmla="*/ 190 h 198"/>
                <a:gd name="T2" fmla="*/ 5 w 47"/>
                <a:gd name="T3" fmla="*/ 0 h 198"/>
                <a:gd name="T4" fmla="*/ 0 w 47"/>
                <a:gd name="T5" fmla="*/ 16 h 198"/>
                <a:gd name="T6" fmla="*/ 0 w 47"/>
                <a:gd name="T7" fmla="*/ 198 h 198"/>
                <a:gd name="T8" fmla="*/ 47 w 47"/>
                <a:gd name="T9" fmla="*/ 198 h 198"/>
                <a:gd name="T10" fmla="*/ 47 w 47"/>
                <a:gd name="T11" fmla="*/ 190 h 198"/>
                <a:gd name="T12" fmla="*/ 40 w 47"/>
                <a:gd name="T13" fmla="*/ 190 h 198"/>
                <a:gd name="T14" fmla="*/ 5 w 47"/>
                <a:gd name="T15" fmla="*/ 19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98">
                  <a:moveTo>
                    <a:pt x="5" y="19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4"/>
                    <a:pt x="0" y="10"/>
                    <a:pt x="0" y="16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47" y="198"/>
                    <a:pt x="47" y="198"/>
                    <a:pt x="47" y="198"/>
                  </a:cubicBezTo>
                  <a:cubicBezTo>
                    <a:pt x="47" y="190"/>
                    <a:pt x="47" y="190"/>
                    <a:pt x="47" y="190"/>
                  </a:cubicBezTo>
                  <a:cubicBezTo>
                    <a:pt x="40" y="190"/>
                    <a:pt x="40" y="190"/>
                    <a:pt x="40" y="190"/>
                  </a:cubicBezTo>
                  <a:lnTo>
                    <a:pt x="5" y="190"/>
                  </a:lnTo>
                  <a:close/>
                </a:path>
              </a:pathLst>
            </a:custGeom>
            <a:solidFill>
              <a:srgbClr val="939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0" name="Freeform 184"/>
            <p:cNvSpPr>
              <a:spLocks/>
            </p:cNvSpPr>
            <p:nvPr/>
          </p:nvSpPr>
          <p:spPr bwMode="auto">
            <a:xfrm>
              <a:off x="7805811" y="4889710"/>
              <a:ext cx="107951" cy="384191"/>
            </a:xfrm>
            <a:custGeom>
              <a:avLst/>
              <a:gdLst>
                <a:gd name="T0" fmla="*/ 1 w 55"/>
                <a:gd name="T1" fmla="*/ 0 h 195"/>
                <a:gd name="T2" fmla="*/ 0 w 55"/>
                <a:gd name="T3" fmla="*/ 195 h 195"/>
                <a:gd name="T4" fmla="*/ 6 w 55"/>
                <a:gd name="T5" fmla="*/ 195 h 195"/>
                <a:gd name="T6" fmla="*/ 6 w 55"/>
                <a:gd name="T7" fmla="*/ 110 h 195"/>
                <a:gd name="T8" fmla="*/ 40 w 55"/>
                <a:gd name="T9" fmla="*/ 69 h 195"/>
                <a:gd name="T10" fmla="*/ 55 w 55"/>
                <a:gd name="T11" fmla="*/ 56 h 195"/>
                <a:gd name="T12" fmla="*/ 51 w 55"/>
                <a:gd name="T13" fmla="*/ 55 h 195"/>
                <a:gd name="T14" fmla="*/ 37 w 55"/>
                <a:gd name="T15" fmla="*/ 63 h 195"/>
                <a:gd name="T16" fmla="*/ 6 w 55"/>
                <a:gd name="T17" fmla="*/ 99 h 195"/>
                <a:gd name="T18" fmla="*/ 6 w 55"/>
                <a:gd name="T19" fmla="*/ 5 h 195"/>
                <a:gd name="T20" fmla="*/ 1 w 55"/>
                <a:gd name="T2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195">
                  <a:moveTo>
                    <a:pt x="1" y="0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6" y="195"/>
                    <a:pt x="6" y="195"/>
                    <a:pt x="6" y="195"/>
                  </a:cubicBezTo>
                  <a:cubicBezTo>
                    <a:pt x="6" y="110"/>
                    <a:pt x="6" y="110"/>
                    <a:pt x="6" y="110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5" y="60"/>
                    <a:pt x="55" y="56"/>
                  </a:cubicBezTo>
                  <a:cubicBezTo>
                    <a:pt x="55" y="56"/>
                    <a:pt x="54" y="55"/>
                    <a:pt x="51" y="55"/>
                  </a:cubicBezTo>
                  <a:cubicBezTo>
                    <a:pt x="47" y="55"/>
                    <a:pt x="42" y="56"/>
                    <a:pt x="37" y="63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BB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1" name="Freeform 185"/>
            <p:cNvSpPr>
              <a:spLocks/>
            </p:cNvSpPr>
            <p:nvPr/>
          </p:nvSpPr>
          <p:spPr bwMode="auto">
            <a:xfrm>
              <a:off x="7750248" y="4911936"/>
              <a:ext cx="11113" cy="11113"/>
            </a:xfrm>
            <a:custGeom>
              <a:avLst/>
              <a:gdLst>
                <a:gd name="T0" fmla="*/ 4 w 7"/>
                <a:gd name="T1" fmla="*/ 7 h 7"/>
                <a:gd name="T2" fmla="*/ 0 w 7"/>
                <a:gd name="T3" fmla="*/ 0 h 7"/>
                <a:gd name="T4" fmla="*/ 7 w 7"/>
                <a:gd name="T5" fmla="*/ 3 h 7"/>
                <a:gd name="T6" fmla="*/ 4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2" name="Freeform 186"/>
            <p:cNvSpPr>
              <a:spLocks/>
            </p:cNvSpPr>
            <p:nvPr/>
          </p:nvSpPr>
          <p:spPr bwMode="auto">
            <a:xfrm>
              <a:off x="7780411" y="4903998"/>
              <a:ext cx="7938" cy="12701"/>
            </a:xfrm>
            <a:custGeom>
              <a:avLst/>
              <a:gdLst>
                <a:gd name="T0" fmla="*/ 4 w 5"/>
                <a:gd name="T1" fmla="*/ 8 h 8"/>
                <a:gd name="T2" fmla="*/ 0 w 5"/>
                <a:gd name="T3" fmla="*/ 6 h 8"/>
                <a:gd name="T4" fmla="*/ 5 w 5"/>
                <a:gd name="T5" fmla="*/ 0 h 8"/>
                <a:gd name="T6" fmla="*/ 4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4" y="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3" name="Freeform 187"/>
            <p:cNvSpPr>
              <a:spLocks/>
            </p:cNvSpPr>
            <p:nvPr/>
          </p:nvSpPr>
          <p:spPr bwMode="auto">
            <a:xfrm>
              <a:off x="7780411" y="4903998"/>
              <a:ext cx="7938" cy="12701"/>
            </a:xfrm>
            <a:custGeom>
              <a:avLst/>
              <a:gdLst>
                <a:gd name="T0" fmla="*/ 4 w 5"/>
                <a:gd name="T1" fmla="*/ 8 h 8"/>
                <a:gd name="T2" fmla="*/ 0 w 5"/>
                <a:gd name="T3" fmla="*/ 6 h 8"/>
                <a:gd name="T4" fmla="*/ 5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4" y="8"/>
                  </a:moveTo>
                  <a:lnTo>
                    <a:pt x="0" y="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4" name="Freeform 188"/>
            <p:cNvSpPr>
              <a:spLocks/>
            </p:cNvSpPr>
            <p:nvPr/>
          </p:nvSpPr>
          <p:spPr bwMode="auto">
            <a:xfrm>
              <a:off x="7778823" y="4937337"/>
              <a:ext cx="4763" cy="11113"/>
            </a:xfrm>
            <a:custGeom>
              <a:avLst/>
              <a:gdLst>
                <a:gd name="T0" fmla="*/ 0 w 3"/>
                <a:gd name="T1" fmla="*/ 7 h 7"/>
                <a:gd name="T2" fmla="*/ 0 w 3"/>
                <a:gd name="T3" fmla="*/ 0 h 7"/>
                <a:gd name="T4" fmla="*/ 3 w 3"/>
                <a:gd name="T5" fmla="*/ 6 h 7"/>
                <a:gd name="T6" fmla="*/ 0 w 3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5" name="Freeform 189"/>
            <p:cNvSpPr>
              <a:spLocks/>
            </p:cNvSpPr>
            <p:nvPr/>
          </p:nvSpPr>
          <p:spPr bwMode="auto">
            <a:xfrm>
              <a:off x="7802636" y="4953212"/>
              <a:ext cx="11113" cy="9525"/>
            </a:xfrm>
            <a:custGeom>
              <a:avLst/>
              <a:gdLst>
                <a:gd name="T0" fmla="*/ 2 w 7"/>
                <a:gd name="T1" fmla="*/ 6 h 6"/>
                <a:gd name="T2" fmla="*/ 0 w 7"/>
                <a:gd name="T3" fmla="*/ 2 h 6"/>
                <a:gd name="T4" fmla="*/ 7 w 7"/>
                <a:gd name="T5" fmla="*/ 0 h 6"/>
                <a:gd name="T6" fmla="*/ 2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2" y="6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6" name="Freeform 190"/>
            <p:cNvSpPr>
              <a:spLocks/>
            </p:cNvSpPr>
            <p:nvPr/>
          </p:nvSpPr>
          <p:spPr bwMode="auto">
            <a:xfrm>
              <a:off x="7802636" y="4953212"/>
              <a:ext cx="11113" cy="9525"/>
            </a:xfrm>
            <a:custGeom>
              <a:avLst/>
              <a:gdLst>
                <a:gd name="T0" fmla="*/ 2 w 7"/>
                <a:gd name="T1" fmla="*/ 6 h 6"/>
                <a:gd name="T2" fmla="*/ 0 w 7"/>
                <a:gd name="T3" fmla="*/ 2 h 6"/>
                <a:gd name="T4" fmla="*/ 7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2" y="6"/>
                  </a:moveTo>
                  <a:lnTo>
                    <a:pt x="0" y="2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7" name="Freeform 191"/>
            <p:cNvSpPr>
              <a:spLocks/>
            </p:cNvSpPr>
            <p:nvPr/>
          </p:nvSpPr>
          <p:spPr bwMode="auto">
            <a:xfrm>
              <a:off x="7766123" y="5043704"/>
              <a:ext cx="9525" cy="11113"/>
            </a:xfrm>
            <a:custGeom>
              <a:avLst/>
              <a:gdLst>
                <a:gd name="T0" fmla="*/ 4 w 6"/>
                <a:gd name="T1" fmla="*/ 7 h 7"/>
                <a:gd name="T2" fmla="*/ 0 w 6"/>
                <a:gd name="T3" fmla="*/ 0 h 7"/>
                <a:gd name="T4" fmla="*/ 6 w 6"/>
                <a:gd name="T5" fmla="*/ 3 h 7"/>
                <a:gd name="T6" fmla="*/ 4 w 6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4" y="7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8" name="Freeform 192"/>
            <p:cNvSpPr>
              <a:spLocks/>
            </p:cNvSpPr>
            <p:nvPr/>
          </p:nvSpPr>
          <p:spPr bwMode="auto">
            <a:xfrm>
              <a:off x="7796286" y="5035766"/>
              <a:ext cx="7938" cy="12701"/>
            </a:xfrm>
            <a:custGeom>
              <a:avLst/>
              <a:gdLst>
                <a:gd name="T0" fmla="*/ 4 w 5"/>
                <a:gd name="T1" fmla="*/ 8 h 8"/>
                <a:gd name="T2" fmla="*/ 0 w 5"/>
                <a:gd name="T3" fmla="*/ 6 h 8"/>
                <a:gd name="T4" fmla="*/ 5 w 5"/>
                <a:gd name="T5" fmla="*/ 0 h 8"/>
                <a:gd name="T6" fmla="*/ 4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4" y="8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9" name="Freeform 193"/>
            <p:cNvSpPr>
              <a:spLocks/>
            </p:cNvSpPr>
            <p:nvPr/>
          </p:nvSpPr>
          <p:spPr bwMode="auto">
            <a:xfrm>
              <a:off x="7796286" y="5035766"/>
              <a:ext cx="7938" cy="12701"/>
            </a:xfrm>
            <a:custGeom>
              <a:avLst/>
              <a:gdLst>
                <a:gd name="T0" fmla="*/ 4 w 5"/>
                <a:gd name="T1" fmla="*/ 8 h 8"/>
                <a:gd name="T2" fmla="*/ 0 w 5"/>
                <a:gd name="T3" fmla="*/ 6 h 8"/>
                <a:gd name="T4" fmla="*/ 5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4" y="8"/>
                  </a:moveTo>
                  <a:lnTo>
                    <a:pt x="0" y="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0" name="Freeform 194"/>
            <p:cNvSpPr>
              <a:spLocks/>
            </p:cNvSpPr>
            <p:nvPr/>
          </p:nvSpPr>
          <p:spPr bwMode="auto">
            <a:xfrm>
              <a:off x="7742311" y="4997664"/>
              <a:ext cx="12700" cy="7938"/>
            </a:xfrm>
            <a:custGeom>
              <a:avLst/>
              <a:gdLst>
                <a:gd name="T0" fmla="*/ 8 w 8"/>
                <a:gd name="T1" fmla="*/ 5 h 5"/>
                <a:gd name="T2" fmla="*/ 0 w 8"/>
                <a:gd name="T3" fmla="*/ 0 h 5"/>
                <a:gd name="T4" fmla="*/ 8 w 8"/>
                <a:gd name="T5" fmla="*/ 0 h 5"/>
                <a:gd name="T6" fmla="*/ 8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1" name="Freeform 195"/>
            <p:cNvSpPr>
              <a:spLocks/>
            </p:cNvSpPr>
            <p:nvPr/>
          </p:nvSpPr>
          <p:spPr bwMode="auto">
            <a:xfrm>
              <a:off x="7770886" y="4972263"/>
              <a:ext cx="4763" cy="12701"/>
            </a:xfrm>
            <a:custGeom>
              <a:avLst/>
              <a:gdLst>
                <a:gd name="T0" fmla="*/ 3 w 3"/>
                <a:gd name="T1" fmla="*/ 8 h 8"/>
                <a:gd name="T2" fmla="*/ 0 w 3"/>
                <a:gd name="T3" fmla="*/ 8 h 8"/>
                <a:gd name="T4" fmla="*/ 1 w 3"/>
                <a:gd name="T5" fmla="*/ 0 h 8"/>
                <a:gd name="T6" fmla="*/ 3 w 3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0" y="8"/>
                  </a:lnTo>
                  <a:lnTo>
                    <a:pt x="1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2" name="Freeform 196"/>
            <p:cNvSpPr>
              <a:spLocks/>
            </p:cNvSpPr>
            <p:nvPr/>
          </p:nvSpPr>
          <p:spPr bwMode="auto">
            <a:xfrm>
              <a:off x="7770886" y="4972263"/>
              <a:ext cx="4763" cy="12701"/>
            </a:xfrm>
            <a:custGeom>
              <a:avLst/>
              <a:gdLst>
                <a:gd name="T0" fmla="*/ 3 w 3"/>
                <a:gd name="T1" fmla="*/ 8 h 8"/>
                <a:gd name="T2" fmla="*/ 0 w 3"/>
                <a:gd name="T3" fmla="*/ 8 h 8"/>
                <a:gd name="T4" fmla="*/ 1 w 3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0" y="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3" name="Freeform 197"/>
            <p:cNvSpPr>
              <a:spLocks/>
            </p:cNvSpPr>
            <p:nvPr/>
          </p:nvSpPr>
          <p:spPr bwMode="auto">
            <a:xfrm>
              <a:off x="7778823" y="5005602"/>
              <a:ext cx="11113" cy="12701"/>
            </a:xfrm>
            <a:custGeom>
              <a:avLst/>
              <a:gdLst>
                <a:gd name="T0" fmla="*/ 3 w 7"/>
                <a:gd name="T1" fmla="*/ 8 h 8"/>
                <a:gd name="T2" fmla="*/ 0 w 7"/>
                <a:gd name="T3" fmla="*/ 0 h 8"/>
                <a:gd name="T4" fmla="*/ 7 w 7"/>
                <a:gd name="T5" fmla="*/ 4 h 8"/>
                <a:gd name="T6" fmla="*/ 3 w 7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0" y="0"/>
                  </a:lnTo>
                  <a:lnTo>
                    <a:pt x="7" y="4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4" name="Freeform 198"/>
            <p:cNvSpPr>
              <a:spLocks/>
            </p:cNvSpPr>
            <p:nvPr/>
          </p:nvSpPr>
          <p:spPr bwMode="auto">
            <a:xfrm>
              <a:off x="7747073" y="5075455"/>
              <a:ext cx="7938" cy="11113"/>
            </a:xfrm>
            <a:custGeom>
              <a:avLst/>
              <a:gdLst>
                <a:gd name="T0" fmla="*/ 4 w 5"/>
                <a:gd name="T1" fmla="*/ 7 h 7"/>
                <a:gd name="T2" fmla="*/ 0 w 5"/>
                <a:gd name="T3" fmla="*/ 4 h 7"/>
                <a:gd name="T4" fmla="*/ 5 w 5"/>
                <a:gd name="T5" fmla="*/ 0 h 7"/>
                <a:gd name="T6" fmla="*/ 4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4" y="7"/>
                  </a:moveTo>
                  <a:lnTo>
                    <a:pt x="0" y="4"/>
                  </a:lnTo>
                  <a:lnTo>
                    <a:pt x="5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5" name="Freeform 199"/>
            <p:cNvSpPr>
              <a:spLocks/>
            </p:cNvSpPr>
            <p:nvPr/>
          </p:nvSpPr>
          <p:spPr bwMode="auto">
            <a:xfrm>
              <a:off x="7747073" y="5075455"/>
              <a:ext cx="7938" cy="11113"/>
            </a:xfrm>
            <a:custGeom>
              <a:avLst/>
              <a:gdLst>
                <a:gd name="T0" fmla="*/ 4 w 5"/>
                <a:gd name="T1" fmla="*/ 7 h 7"/>
                <a:gd name="T2" fmla="*/ 0 w 5"/>
                <a:gd name="T3" fmla="*/ 4 h 7"/>
                <a:gd name="T4" fmla="*/ 5 w 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4" y="7"/>
                  </a:moveTo>
                  <a:lnTo>
                    <a:pt x="0" y="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6" name="Freeform 200"/>
            <p:cNvSpPr>
              <a:spLocks/>
            </p:cNvSpPr>
            <p:nvPr/>
          </p:nvSpPr>
          <p:spPr bwMode="auto">
            <a:xfrm>
              <a:off x="7812161" y="5105619"/>
              <a:ext cx="11113" cy="7938"/>
            </a:xfrm>
            <a:custGeom>
              <a:avLst/>
              <a:gdLst>
                <a:gd name="T0" fmla="*/ 7 w 7"/>
                <a:gd name="T1" fmla="*/ 5 h 5"/>
                <a:gd name="T2" fmla="*/ 0 w 7"/>
                <a:gd name="T3" fmla="*/ 0 h 5"/>
                <a:gd name="T4" fmla="*/ 7 w 7"/>
                <a:gd name="T5" fmla="*/ 0 h 5"/>
                <a:gd name="T6" fmla="*/ 7 w 7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7" name="Freeform 201"/>
            <p:cNvSpPr>
              <a:spLocks/>
            </p:cNvSpPr>
            <p:nvPr/>
          </p:nvSpPr>
          <p:spPr bwMode="auto">
            <a:xfrm>
              <a:off x="7839149" y="5080218"/>
              <a:ext cx="6350" cy="14288"/>
            </a:xfrm>
            <a:custGeom>
              <a:avLst/>
              <a:gdLst>
                <a:gd name="T0" fmla="*/ 4 w 4"/>
                <a:gd name="T1" fmla="*/ 8 h 9"/>
                <a:gd name="T2" fmla="*/ 0 w 4"/>
                <a:gd name="T3" fmla="*/ 9 h 9"/>
                <a:gd name="T4" fmla="*/ 1 w 4"/>
                <a:gd name="T5" fmla="*/ 0 h 9"/>
                <a:gd name="T6" fmla="*/ 4 w 4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4" y="8"/>
                  </a:moveTo>
                  <a:lnTo>
                    <a:pt x="0" y="9"/>
                  </a:lnTo>
                  <a:lnTo>
                    <a:pt x="1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8" name="Freeform 202"/>
            <p:cNvSpPr>
              <a:spLocks/>
            </p:cNvSpPr>
            <p:nvPr/>
          </p:nvSpPr>
          <p:spPr bwMode="auto">
            <a:xfrm>
              <a:off x="7839149" y="5080218"/>
              <a:ext cx="6350" cy="14288"/>
            </a:xfrm>
            <a:custGeom>
              <a:avLst/>
              <a:gdLst>
                <a:gd name="T0" fmla="*/ 4 w 4"/>
                <a:gd name="T1" fmla="*/ 8 h 9"/>
                <a:gd name="T2" fmla="*/ 0 w 4"/>
                <a:gd name="T3" fmla="*/ 9 h 9"/>
                <a:gd name="T4" fmla="*/ 1 w 4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9">
                  <a:moveTo>
                    <a:pt x="4" y="8"/>
                  </a:moveTo>
                  <a:lnTo>
                    <a:pt x="0" y="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9" name="Freeform 203"/>
            <p:cNvSpPr>
              <a:spLocks/>
            </p:cNvSpPr>
            <p:nvPr/>
          </p:nvSpPr>
          <p:spPr bwMode="auto">
            <a:xfrm>
              <a:off x="7737548" y="5138958"/>
              <a:ext cx="11113" cy="7938"/>
            </a:xfrm>
            <a:custGeom>
              <a:avLst/>
              <a:gdLst>
                <a:gd name="T0" fmla="*/ 6 w 7"/>
                <a:gd name="T1" fmla="*/ 5 h 5"/>
                <a:gd name="T2" fmla="*/ 0 w 7"/>
                <a:gd name="T3" fmla="*/ 0 h 5"/>
                <a:gd name="T4" fmla="*/ 7 w 7"/>
                <a:gd name="T5" fmla="*/ 0 h 5"/>
                <a:gd name="T6" fmla="*/ 6 w 7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6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0" name="Freeform 204"/>
            <p:cNvSpPr>
              <a:spLocks/>
            </p:cNvSpPr>
            <p:nvPr/>
          </p:nvSpPr>
          <p:spPr bwMode="auto">
            <a:xfrm>
              <a:off x="7764536" y="5116732"/>
              <a:ext cx="7938" cy="12701"/>
            </a:xfrm>
            <a:custGeom>
              <a:avLst/>
              <a:gdLst>
                <a:gd name="T0" fmla="*/ 5 w 5"/>
                <a:gd name="T1" fmla="*/ 8 h 8"/>
                <a:gd name="T2" fmla="*/ 0 w 5"/>
                <a:gd name="T3" fmla="*/ 8 h 8"/>
                <a:gd name="T4" fmla="*/ 2 w 5"/>
                <a:gd name="T5" fmla="*/ 0 h 8"/>
                <a:gd name="T6" fmla="*/ 5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0" y="8"/>
                  </a:lnTo>
                  <a:lnTo>
                    <a:pt x="2" y="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1" name="Freeform 205"/>
            <p:cNvSpPr>
              <a:spLocks/>
            </p:cNvSpPr>
            <p:nvPr/>
          </p:nvSpPr>
          <p:spPr bwMode="auto">
            <a:xfrm>
              <a:off x="7764536" y="5116732"/>
              <a:ext cx="7938" cy="12701"/>
            </a:xfrm>
            <a:custGeom>
              <a:avLst/>
              <a:gdLst>
                <a:gd name="T0" fmla="*/ 5 w 5"/>
                <a:gd name="T1" fmla="*/ 8 h 8"/>
                <a:gd name="T2" fmla="*/ 0 w 5"/>
                <a:gd name="T3" fmla="*/ 8 h 8"/>
                <a:gd name="T4" fmla="*/ 2 w 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0" y="8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2" name="Freeform 206"/>
            <p:cNvSpPr>
              <a:spLocks/>
            </p:cNvSpPr>
            <p:nvPr/>
          </p:nvSpPr>
          <p:spPr bwMode="auto">
            <a:xfrm>
              <a:off x="7772473" y="5150071"/>
              <a:ext cx="9525" cy="12701"/>
            </a:xfrm>
            <a:custGeom>
              <a:avLst/>
              <a:gdLst>
                <a:gd name="T0" fmla="*/ 2 w 6"/>
                <a:gd name="T1" fmla="*/ 8 h 8"/>
                <a:gd name="T2" fmla="*/ 0 w 6"/>
                <a:gd name="T3" fmla="*/ 0 h 8"/>
                <a:gd name="T4" fmla="*/ 6 w 6"/>
                <a:gd name="T5" fmla="*/ 5 h 8"/>
                <a:gd name="T6" fmla="*/ 2 w 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0" y="0"/>
                  </a:lnTo>
                  <a:lnTo>
                    <a:pt x="6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3" name="Freeform 207"/>
            <p:cNvSpPr>
              <a:spLocks/>
            </p:cNvSpPr>
            <p:nvPr/>
          </p:nvSpPr>
          <p:spPr bwMode="auto">
            <a:xfrm>
              <a:off x="7783586" y="5100856"/>
              <a:ext cx="11113" cy="11113"/>
            </a:xfrm>
            <a:custGeom>
              <a:avLst/>
              <a:gdLst>
                <a:gd name="T0" fmla="*/ 4 w 7"/>
                <a:gd name="T1" fmla="*/ 7 h 7"/>
                <a:gd name="T2" fmla="*/ 0 w 7"/>
                <a:gd name="T3" fmla="*/ 5 h 7"/>
                <a:gd name="T4" fmla="*/ 7 w 7"/>
                <a:gd name="T5" fmla="*/ 0 h 7"/>
                <a:gd name="T6" fmla="*/ 4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0" y="5"/>
                  </a:lnTo>
                  <a:lnTo>
                    <a:pt x="7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4" name="Freeform 208"/>
            <p:cNvSpPr>
              <a:spLocks/>
            </p:cNvSpPr>
            <p:nvPr/>
          </p:nvSpPr>
          <p:spPr bwMode="auto">
            <a:xfrm>
              <a:off x="7783586" y="5100856"/>
              <a:ext cx="11113" cy="11113"/>
            </a:xfrm>
            <a:custGeom>
              <a:avLst/>
              <a:gdLst>
                <a:gd name="T0" fmla="*/ 4 w 7"/>
                <a:gd name="T1" fmla="*/ 7 h 7"/>
                <a:gd name="T2" fmla="*/ 0 w 7"/>
                <a:gd name="T3" fmla="*/ 5 h 7"/>
                <a:gd name="T4" fmla="*/ 7 w 7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4" y="7"/>
                  </a:moveTo>
                  <a:lnTo>
                    <a:pt x="0" y="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5" name="Freeform 209"/>
            <p:cNvSpPr>
              <a:spLocks/>
            </p:cNvSpPr>
            <p:nvPr/>
          </p:nvSpPr>
          <p:spPr bwMode="auto">
            <a:xfrm>
              <a:off x="7761361" y="5216749"/>
              <a:ext cx="12700" cy="7938"/>
            </a:xfrm>
            <a:custGeom>
              <a:avLst/>
              <a:gdLst>
                <a:gd name="T0" fmla="*/ 8 w 8"/>
                <a:gd name="T1" fmla="*/ 5 h 5"/>
                <a:gd name="T2" fmla="*/ 0 w 8"/>
                <a:gd name="T3" fmla="*/ 3 h 5"/>
                <a:gd name="T4" fmla="*/ 7 w 8"/>
                <a:gd name="T5" fmla="*/ 0 h 5"/>
                <a:gd name="T6" fmla="*/ 8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6" name="Freeform 210"/>
            <p:cNvSpPr>
              <a:spLocks/>
            </p:cNvSpPr>
            <p:nvPr/>
          </p:nvSpPr>
          <p:spPr bwMode="auto">
            <a:xfrm>
              <a:off x="7780411" y="5184997"/>
              <a:ext cx="7938" cy="14288"/>
            </a:xfrm>
            <a:custGeom>
              <a:avLst/>
              <a:gdLst>
                <a:gd name="T0" fmla="*/ 5 w 5"/>
                <a:gd name="T1" fmla="*/ 6 h 9"/>
                <a:gd name="T2" fmla="*/ 1 w 5"/>
                <a:gd name="T3" fmla="*/ 9 h 9"/>
                <a:gd name="T4" fmla="*/ 0 w 5"/>
                <a:gd name="T5" fmla="*/ 0 h 9"/>
                <a:gd name="T6" fmla="*/ 5 w 5"/>
                <a:gd name="T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5" y="6"/>
                  </a:moveTo>
                  <a:lnTo>
                    <a:pt x="1" y="9"/>
                  </a:lnTo>
                  <a:lnTo>
                    <a:pt x="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7" name="Freeform 211"/>
            <p:cNvSpPr>
              <a:spLocks/>
            </p:cNvSpPr>
            <p:nvPr/>
          </p:nvSpPr>
          <p:spPr bwMode="auto">
            <a:xfrm>
              <a:off x="7780411" y="5184997"/>
              <a:ext cx="7938" cy="14288"/>
            </a:xfrm>
            <a:custGeom>
              <a:avLst/>
              <a:gdLst>
                <a:gd name="T0" fmla="*/ 5 w 5"/>
                <a:gd name="T1" fmla="*/ 6 h 9"/>
                <a:gd name="T2" fmla="*/ 1 w 5"/>
                <a:gd name="T3" fmla="*/ 9 h 9"/>
                <a:gd name="T4" fmla="*/ 0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6"/>
                  </a:moveTo>
                  <a:lnTo>
                    <a:pt x="1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8" name="Freeform 212"/>
            <p:cNvSpPr>
              <a:spLocks/>
            </p:cNvSpPr>
            <p:nvPr/>
          </p:nvSpPr>
          <p:spPr bwMode="auto">
            <a:xfrm>
              <a:off x="7750248" y="5254850"/>
              <a:ext cx="12700" cy="12701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0 h 8"/>
                <a:gd name="T4" fmla="*/ 8 w 8"/>
                <a:gd name="T5" fmla="*/ 4 h 8"/>
                <a:gd name="T6" fmla="*/ 4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9" name="Freeform 213"/>
            <p:cNvSpPr>
              <a:spLocks/>
            </p:cNvSpPr>
            <p:nvPr/>
          </p:nvSpPr>
          <p:spPr bwMode="auto">
            <a:xfrm>
              <a:off x="7780411" y="5250087"/>
              <a:ext cx="7938" cy="11113"/>
            </a:xfrm>
            <a:custGeom>
              <a:avLst/>
              <a:gdLst>
                <a:gd name="T0" fmla="*/ 4 w 5"/>
                <a:gd name="T1" fmla="*/ 7 h 7"/>
                <a:gd name="T2" fmla="*/ 0 w 5"/>
                <a:gd name="T3" fmla="*/ 6 h 7"/>
                <a:gd name="T4" fmla="*/ 5 w 5"/>
                <a:gd name="T5" fmla="*/ 0 h 7"/>
                <a:gd name="T6" fmla="*/ 4 w 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4" y="7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0" name="Freeform 214"/>
            <p:cNvSpPr>
              <a:spLocks/>
            </p:cNvSpPr>
            <p:nvPr/>
          </p:nvSpPr>
          <p:spPr bwMode="auto">
            <a:xfrm>
              <a:off x="7780411" y="5250087"/>
              <a:ext cx="7938" cy="11113"/>
            </a:xfrm>
            <a:custGeom>
              <a:avLst/>
              <a:gdLst>
                <a:gd name="T0" fmla="*/ 4 w 5"/>
                <a:gd name="T1" fmla="*/ 7 h 7"/>
                <a:gd name="T2" fmla="*/ 0 w 5"/>
                <a:gd name="T3" fmla="*/ 6 h 7"/>
                <a:gd name="T4" fmla="*/ 5 w 5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4" y="7"/>
                  </a:moveTo>
                  <a:lnTo>
                    <a:pt x="0" y="6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1" name="Freeform 215"/>
            <p:cNvSpPr>
              <a:spLocks/>
            </p:cNvSpPr>
            <p:nvPr/>
          </p:nvSpPr>
          <p:spPr bwMode="auto">
            <a:xfrm>
              <a:off x="7748661" y="5178647"/>
              <a:ext cx="6350" cy="14288"/>
            </a:xfrm>
            <a:custGeom>
              <a:avLst/>
              <a:gdLst>
                <a:gd name="T0" fmla="*/ 0 w 4"/>
                <a:gd name="T1" fmla="*/ 9 h 9"/>
                <a:gd name="T2" fmla="*/ 0 w 4"/>
                <a:gd name="T3" fmla="*/ 0 h 9"/>
                <a:gd name="T4" fmla="*/ 4 w 4"/>
                <a:gd name="T5" fmla="*/ 8 h 9"/>
                <a:gd name="T6" fmla="*/ 0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0" y="0"/>
                  </a:lnTo>
                  <a:lnTo>
                    <a:pt x="4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2" name="Freeform 216"/>
            <p:cNvSpPr>
              <a:spLocks/>
            </p:cNvSpPr>
            <p:nvPr/>
          </p:nvSpPr>
          <p:spPr bwMode="auto">
            <a:xfrm>
              <a:off x="7839149" y="5118319"/>
              <a:ext cx="11113" cy="9525"/>
            </a:xfrm>
            <a:custGeom>
              <a:avLst/>
              <a:gdLst>
                <a:gd name="T0" fmla="*/ 2 w 7"/>
                <a:gd name="T1" fmla="*/ 6 h 6"/>
                <a:gd name="T2" fmla="*/ 0 w 7"/>
                <a:gd name="T3" fmla="*/ 2 h 6"/>
                <a:gd name="T4" fmla="*/ 7 w 7"/>
                <a:gd name="T5" fmla="*/ 0 h 6"/>
                <a:gd name="T6" fmla="*/ 2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2" y="6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3" name="Freeform 217"/>
            <p:cNvSpPr>
              <a:spLocks/>
            </p:cNvSpPr>
            <p:nvPr/>
          </p:nvSpPr>
          <p:spPr bwMode="auto">
            <a:xfrm>
              <a:off x="7839149" y="5118319"/>
              <a:ext cx="11113" cy="9525"/>
            </a:xfrm>
            <a:custGeom>
              <a:avLst/>
              <a:gdLst>
                <a:gd name="T0" fmla="*/ 2 w 7"/>
                <a:gd name="T1" fmla="*/ 6 h 6"/>
                <a:gd name="T2" fmla="*/ 0 w 7"/>
                <a:gd name="T3" fmla="*/ 2 h 6"/>
                <a:gd name="T4" fmla="*/ 7 w 7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2" y="6"/>
                  </a:moveTo>
                  <a:lnTo>
                    <a:pt x="0" y="2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4" name="Freeform 218"/>
            <p:cNvSpPr>
              <a:spLocks/>
            </p:cNvSpPr>
            <p:nvPr/>
          </p:nvSpPr>
          <p:spPr bwMode="auto">
            <a:xfrm>
              <a:off x="7886774" y="5045291"/>
              <a:ext cx="11113" cy="7938"/>
            </a:xfrm>
            <a:custGeom>
              <a:avLst/>
              <a:gdLst>
                <a:gd name="T0" fmla="*/ 6 w 7"/>
                <a:gd name="T1" fmla="*/ 5 h 5"/>
                <a:gd name="T2" fmla="*/ 0 w 7"/>
                <a:gd name="T3" fmla="*/ 0 h 5"/>
                <a:gd name="T4" fmla="*/ 7 w 7"/>
                <a:gd name="T5" fmla="*/ 0 h 5"/>
                <a:gd name="T6" fmla="*/ 6 w 7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6" y="5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5" name="Freeform 219"/>
            <p:cNvSpPr>
              <a:spLocks/>
            </p:cNvSpPr>
            <p:nvPr/>
          </p:nvSpPr>
          <p:spPr bwMode="auto">
            <a:xfrm>
              <a:off x="7870899" y="5062755"/>
              <a:ext cx="7938" cy="14288"/>
            </a:xfrm>
            <a:custGeom>
              <a:avLst/>
              <a:gdLst>
                <a:gd name="T0" fmla="*/ 5 w 5"/>
                <a:gd name="T1" fmla="*/ 9 h 9"/>
                <a:gd name="T2" fmla="*/ 0 w 5"/>
                <a:gd name="T3" fmla="*/ 9 h 9"/>
                <a:gd name="T4" fmla="*/ 2 w 5"/>
                <a:gd name="T5" fmla="*/ 0 h 9"/>
                <a:gd name="T6" fmla="*/ 5 w 5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6" name="Freeform 220"/>
            <p:cNvSpPr>
              <a:spLocks/>
            </p:cNvSpPr>
            <p:nvPr/>
          </p:nvSpPr>
          <p:spPr bwMode="auto">
            <a:xfrm>
              <a:off x="7870899" y="5062755"/>
              <a:ext cx="7938" cy="14288"/>
            </a:xfrm>
            <a:custGeom>
              <a:avLst/>
              <a:gdLst>
                <a:gd name="T0" fmla="*/ 5 w 5"/>
                <a:gd name="T1" fmla="*/ 9 h 9"/>
                <a:gd name="T2" fmla="*/ 0 w 5"/>
                <a:gd name="T3" fmla="*/ 9 h 9"/>
                <a:gd name="T4" fmla="*/ 2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0" y="9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7" name="Freeform 221"/>
            <p:cNvSpPr>
              <a:spLocks/>
            </p:cNvSpPr>
            <p:nvPr/>
          </p:nvSpPr>
          <p:spPr bwMode="auto">
            <a:xfrm>
              <a:off x="7897887" y="5010365"/>
              <a:ext cx="12700" cy="9525"/>
            </a:xfrm>
            <a:custGeom>
              <a:avLst/>
              <a:gdLst>
                <a:gd name="T0" fmla="*/ 1 w 8"/>
                <a:gd name="T1" fmla="*/ 6 h 6"/>
                <a:gd name="T2" fmla="*/ 0 w 8"/>
                <a:gd name="T3" fmla="*/ 1 h 6"/>
                <a:gd name="T4" fmla="*/ 8 w 8"/>
                <a:gd name="T5" fmla="*/ 0 h 6"/>
                <a:gd name="T6" fmla="*/ 1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1" y="6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8" name="Freeform 222"/>
            <p:cNvSpPr>
              <a:spLocks/>
            </p:cNvSpPr>
            <p:nvPr/>
          </p:nvSpPr>
          <p:spPr bwMode="auto">
            <a:xfrm>
              <a:off x="7897887" y="5010365"/>
              <a:ext cx="12700" cy="9525"/>
            </a:xfrm>
            <a:custGeom>
              <a:avLst/>
              <a:gdLst>
                <a:gd name="T0" fmla="*/ 1 w 8"/>
                <a:gd name="T1" fmla="*/ 6 h 6"/>
                <a:gd name="T2" fmla="*/ 0 w 8"/>
                <a:gd name="T3" fmla="*/ 1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1" y="6"/>
                  </a:moveTo>
                  <a:lnTo>
                    <a:pt x="0" y="1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9" name="Freeform 223"/>
            <p:cNvSpPr>
              <a:spLocks/>
            </p:cNvSpPr>
            <p:nvPr/>
          </p:nvSpPr>
          <p:spPr bwMode="auto">
            <a:xfrm>
              <a:off x="7915350" y="5019890"/>
              <a:ext cx="7938" cy="14288"/>
            </a:xfrm>
            <a:custGeom>
              <a:avLst/>
              <a:gdLst>
                <a:gd name="T0" fmla="*/ 5 w 5"/>
                <a:gd name="T1" fmla="*/ 9 h 9"/>
                <a:gd name="T2" fmla="*/ 0 w 5"/>
                <a:gd name="T3" fmla="*/ 9 h 9"/>
                <a:gd name="T4" fmla="*/ 3 w 5"/>
                <a:gd name="T5" fmla="*/ 0 h 9"/>
                <a:gd name="T6" fmla="*/ 5 w 5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0" name="Freeform 224"/>
            <p:cNvSpPr>
              <a:spLocks/>
            </p:cNvSpPr>
            <p:nvPr/>
          </p:nvSpPr>
          <p:spPr bwMode="auto">
            <a:xfrm>
              <a:off x="7915350" y="5019890"/>
              <a:ext cx="7938" cy="14288"/>
            </a:xfrm>
            <a:custGeom>
              <a:avLst/>
              <a:gdLst>
                <a:gd name="T0" fmla="*/ 5 w 5"/>
                <a:gd name="T1" fmla="*/ 9 h 9"/>
                <a:gd name="T2" fmla="*/ 0 w 5"/>
                <a:gd name="T3" fmla="*/ 9 h 9"/>
                <a:gd name="T4" fmla="*/ 3 w 5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0" y="9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1" name="Freeform 225"/>
            <p:cNvSpPr>
              <a:spLocks/>
            </p:cNvSpPr>
            <p:nvPr/>
          </p:nvSpPr>
          <p:spPr bwMode="auto">
            <a:xfrm>
              <a:off x="7029516" y="4984964"/>
              <a:ext cx="47625" cy="25401"/>
            </a:xfrm>
            <a:custGeom>
              <a:avLst/>
              <a:gdLst>
                <a:gd name="T0" fmla="*/ 13 w 24"/>
                <a:gd name="T1" fmla="*/ 12 h 13"/>
                <a:gd name="T2" fmla="*/ 23 w 24"/>
                <a:gd name="T3" fmla="*/ 7 h 13"/>
                <a:gd name="T4" fmla="*/ 24 w 24"/>
                <a:gd name="T5" fmla="*/ 5 h 13"/>
                <a:gd name="T6" fmla="*/ 23 w 24"/>
                <a:gd name="T7" fmla="*/ 3 h 13"/>
                <a:gd name="T8" fmla="*/ 21 w 24"/>
                <a:gd name="T9" fmla="*/ 3 h 13"/>
                <a:gd name="T10" fmla="*/ 20 w 24"/>
                <a:gd name="T11" fmla="*/ 2 h 13"/>
                <a:gd name="T12" fmla="*/ 17 w 24"/>
                <a:gd name="T13" fmla="*/ 4 h 13"/>
                <a:gd name="T14" fmla="*/ 16 w 24"/>
                <a:gd name="T15" fmla="*/ 0 h 13"/>
                <a:gd name="T16" fmla="*/ 13 w 24"/>
                <a:gd name="T17" fmla="*/ 4 h 13"/>
                <a:gd name="T18" fmla="*/ 12 w 24"/>
                <a:gd name="T19" fmla="*/ 0 h 13"/>
                <a:gd name="T20" fmla="*/ 12 w 24"/>
                <a:gd name="T21" fmla="*/ 0 h 13"/>
                <a:gd name="T22" fmla="*/ 10 w 24"/>
                <a:gd name="T23" fmla="*/ 1 h 13"/>
                <a:gd name="T24" fmla="*/ 9 w 24"/>
                <a:gd name="T25" fmla="*/ 4 h 13"/>
                <a:gd name="T26" fmla="*/ 9 w 24"/>
                <a:gd name="T27" fmla="*/ 2 h 13"/>
                <a:gd name="T28" fmla="*/ 7 w 24"/>
                <a:gd name="T29" fmla="*/ 1 h 13"/>
                <a:gd name="T30" fmla="*/ 6 w 24"/>
                <a:gd name="T31" fmla="*/ 2 h 13"/>
                <a:gd name="T32" fmla="*/ 6 w 24"/>
                <a:gd name="T33" fmla="*/ 5 h 13"/>
                <a:gd name="T34" fmla="*/ 3 w 24"/>
                <a:gd name="T35" fmla="*/ 2 h 13"/>
                <a:gd name="T36" fmla="*/ 0 w 24"/>
                <a:gd name="T37" fmla="*/ 2 h 13"/>
                <a:gd name="T38" fmla="*/ 0 w 24"/>
                <a:gd name="T39" fmla="*/ 4 h 13"/>
                <a:gd name="T40" fmla="*/ 1 w 24"/>
                <a:gd name="T41" fmla="*/ 7 h 13"/>
                <a:gd name="T42" fmla="*/ 6 w 24"/>
                <a:gd name="T43" fmla="*/ 10 h 13"/>
                <a:gd name="T44" fmla="*/ 13 w 24"/>
                <a:gd name="T4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13">
                  <a:moveTo>
                    <a:pt x="13" y="12"/>
                  </a:moveTo>
                  <a:cubicBezTo>
                    <a:pt x="17" y="11"/>
                    <a:pt x="21" y="9"/>
                    <a:pt x="23" y="7"/>
                  </a:cubicBezTo>
                  <a:cubicBezTo>
                    <a:pt x="24" y="6"/>
                    <a:pt x="24" y="6"/>
                    <a:pt x="24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3"/>
                    <a:pt x="21" y="3"/>
                    <a:pt x="21" y="3"/>
                  </a:cubicBezTo>
                  <a:cubicBezTo>
                    <a:pt x="21" y="3"/>
                    <a:pt x="21" y="2"/>
                    <a:pt x="20" y="2"/>
                  </a:cubicBezTo>
                  <a:cubicBezTo>
                    <a:pt x="19" y="2"/>
                    <a:pt x="17" y="4"/>
                    <a:pt x="17" y="4"/>
                  </a:cubicBezTo>
                  <a:cubicBezTo>
                    <a:pt x="17" y="3"/>
                    <a:pt x="18" y="0"/>
                    <a:pt x="16" y="0"/>
                  </a:cubicBezTo>
                  <a:cubicBezTo>
                    <a:pt x="14" y="0"/>
                    <a:pt x="14" y="2"/>
                    <a:pt x="13" y="4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10" y="3"/>
                    <a:pt x="9" y="4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5" y="3"/>
                    <a:pt x="5" y="4"/>
                    <a:pt x="6" y="5"/>
                  </a:cubicBezTo>
                  <a:cubicBezTo>
                    <a:pt x="5" y="4"/>
                    <a:pt x="4" y="3"/>
                    <a:pt x="3" y="2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3" y="8"/>
                    <a:pt x="4" y="9"/>
                    <a:pt x="6" y="10"/>
                  </a:cubicBezTo>
                  <a:cubicBezTo>
                    <a:pt x="6" y="10"/>
                    <a:pt x="10" y="13"/>
                    <a:pt x="13" y="12"/>
                  </a:cubicBezTo>
                  <a:close/>
                </a:path>
              </a:pathLst>
            </a:custGeom>
            <a:solidFill>
              <a:srgbClr val="C62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2" name="Freeform 226"/>
            <p:cNvSpPr>
              <a:spLocks/>
            </p:cNvSpPr>
            <p:nvPr/>
          </p:nvSpPr>
          <p:spPr bwMode="auto">
            <a:xfrm>
              <a:off x="7040629" y="4994489"/>
              <a:ext cx="28575" cy="15876"/>
            </a:xfrm>
            <a:custGeom>
              <a:avLst/>
              <a:gdLst>
                <a:gd name="T0" fmla="*/ 8 w 15"/>
                <a:gd name="T1" fmla="*/ 7 h 8"/>
                <a:gd name="T2" fmla="*/ 14 w 15"/>
                <a:gd name="T3" fmla="*/ 4 h 8"/>
                <a:gd name="T4" fmla="*/ 15 w 15"/>
                <a:gd name="T5" fmla="*/ 3 h 8"/>
                <a:gd name="T6" fmla="*/ 14 w 15"/>
                <a:gd name="T7" fmla="*/ 2 h 8"/>
                <a:gd name="T8" fmla="*/ 13 w 15"/>
                <a:gd name="T9" fmla="*/ 2 h 8"/>
                <a:gd name="T10" fmla="*/ 12 w 15"/>
                <a:gd name="T11" fmla="*/ 1 h 8"/>
                <a:gd name="T12" fmla="*/ 10 w 15"/>
                <a:gd name="T13" fmla="*/ 2 h 8"/>
                <a:gd name="T14" fmla="*/ 10 w 15"/>
                <a:gd name="T15" fmla="*/ 0 h 8"/>
                <a:gd name="T16" fmla="*/ 8 w 15"/>
                <a:gd name="T17" fmla="*/ 2 h 8"/>
                <a:gd name="T18" fmla="*/ 8 w 15"/>
                <a:gd name="T19" fmla="*/ 0 h 8"/>
                <a:gd name="T20" fmla="*/ 7 w 15"/>
                <a:gd name="T21" fmla="*/ 0 h 8"/>
                <a:gd name="T22" fmla="*/ 6 w 15"/>
                <a:gd name="T23" fmla="*/ 0 h 8"/>
                <a:gd name="T24" fmla="*/ 6 w 15"/>
                <a:gd name="T25" fmla="*/ 2 h 8"/>
                <a:gd name="T26" fmla="*/ 5 w 15"/>
                <a:gd name="T27" fmla="*/ 1 h 8"/>
                <a:gd name="T28" fmla="*/ 4 w 15"/>
                <a:gd name="T29" fmla="*/ 0 h 8"/>
                <a:gd name="T30" fmla="*/ 3 w 15"/>
                <a:gd name="T31" fmla="*/ 1 h 8"/>
                <a:gd name="T32" fmla="*/ 3 w 15"/>
                <a:gd name="T33" fmla="*/ 3 h 8"/>
                <a:gd name="T34" fmla="*/ 2 w 15"/>
                <a:gd name="T35" fmla="*/ 1 h 8"/>
                <a:gd name="T36" fmla="*/ 0 w 15"/>
                <a:gd name="T37" fmla="*/ 1 h 8"/>
                <a:gd name="T38" fmla="*/ 0 w 15"/>
                <a:gd name="T39" fmla="*/ 3 h 8"/>
                <a:gd name="T40" fmla="*/ 1 w 15"/>
                <a:gd name="T41" fmla="*/ 4 h 8"/>
                <a:gd name="T42" fmla="*/ 4 w 15"/>
                <a:gd name="T43" fmla="*/ 6 h 8"/>
                <a:gd name="T44" fmla="*/ 8 w 15"/>
                <a:gd name="T4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8">
                  <a:moveTo>
                    <a:pt x="8" y="7"/>
                  </a:moveTo>
                  <a:cubicBezTo>
                    <a:pt x="10" y="7"/>
                    <a:pt x="13" y="6"/>
                    <a:pt x="14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4" y="2"/>
                    <a:pt x="13" y="1"/>
                    <a:pt x="13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1" y="2"/>
                    <a:pt x="10" y="2"/>
                  </a:cubicBezTo>
                  <a:cubicBezTo>
                    <a:pt x="11" y="2"/>
                    <a:pt x="11" y="0"/>
                    <a:pt x="10" y="0"/>
                  </a:cubicBezTo>
                  <a:cubicBezTo>
                    <a:pt x="9" y="0"/>
                    <a:pt x="9" y="1"/>
                    <a:pt x="8" y="2"/>
                  </a:cubicBezTo>
                  <a:cubicBezTo>
                    <a:pt x="8" y="1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6"/>
                    <a:pt x="6" y="8"/>
                    <a:pt x="8" y="7"/>
                  </a:cubicBezTo>
                  <a:close/>
                </a:path>
              </a:pathLst>
            </a:custGeom>
            <a:solidFill>
              <a:srgbClr val="A61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3" name="Freeform 227"/>
            <p:cNvSpPr>
              <a:spLocks/>
            </p:cNvSpPr>
            <p:nvPr/>
          </p:nvSpPr>
          <p:spPr bwMode="auto">
            <a:xfrm>
              <a:off x="7034279" y="5005602"/>
              <a:ext cx="39688" cy="234960"/>
            </a:xfrm>
            <a:custGeom>
              <a:avLst/>
              <a:gdLst>
                <a:gd name="T0" fmla="*/ 20 w 20"/>
                <a:gd name="T1" fmla="*/ 119 h 119"/>
                <a:gd name="T2" fmla="*/ 0 w 20"/>
                <a:gd name="T3" fmla="*/ 119 h 119"/>
                <a:gd name="T4" fmla="*/ 0 w 20"/>
                <a:gd name="T5" fmla="*/ 11 h 119"/>
                <a:gd name="T6" fmla="*/ 10 w 20"/>
                <a:gd name="T7" fmla="*/ 0 h 119"/>
                <a:gd name="T8" fmla="*/ 20 w 20"/>
                <a:gd name="T9" fmla="*/ 11 h 119"/>
                <a:gd name="T10" fmla="*/ 20 w 20"/>
                <a:gd name="T11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19">
                  <a:moveTo>
                    <a:pt x="2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5" y="0"/>
                    <a:pt x="20" y="5"/>
                    <a:pt x="20" y="11"/>
                  </a:cubicBezTo>
                  <a:lnTo>
                    <a:pt x="20" y="119"/>
                  </a:lnTo>
                  <a:close/>
                </a:path>
              </a:pathLst>
            </a:custGeom>
            <a:solidFill>
              <a:srgbClr val="A8A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4" name="Freeform 228"/>
            <p:cNvSpPr>
              <a:spLocks/>
            </p:cNvSpPr>
            <p:nvPr/>
          </p:nvSpPr>
          <p:spPr bwMode="auto">
            <a:xfrm>
              <a:off x="7073967" y="4875422"/>
              <a:ext cx="36513" cy="206384"/>
            </a:xfrm>
            <a:custGeom>
              <a:avLst/>
              <a:gdLst>
                <a:gd name="T0" fmla="*/ 0 w 19"/>
                <a:gd name="T1" fmla="*/ 105 h 105"/>
                <a:gd name="T2" fmla="*/ 0 w 19"/>
                <a:gd name="T3" fmla="*/ 105 h 105"/>
                <a:gd name="T4" fmla="*/ 0 w 19"/>
                <a:gd name="T5" fmla="*/ 11 h 105"/>
                <a:gd name="T6" fmla="*/ 9 w 19"/>
                <a:gd name="T7" fmla="*/ 0 h 105"/>
                <a:gd name="T8" fmla="*/ 19 w 19"/>
                <a:gd name="T9" fmla="*/ 11 h 105"/>
                <a:gd name="T10" fmla="*/ 19 w 19"/>
                <a:gd name="T11" fmla="*/ 83 h 105"/>
                <a:gd name="T12" fmla="*/ 0 w 19"/>
                <a:gd name="T13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5">
                  <a:moveTo>
                    <a:pt x="0" y="105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5" y="0"/>
                    <a:pt x="19" y="5"/>
                    <a:pt x="19" y="11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95"/>
                    <a:pt x="10" y="105"/>
                    <a:pt x="0" y="105"/>
                  </a:cubicBezTo>
                  <a:close/>
                </a:path>
              </a:pathLst>
            </a:custGeom>
            <a:solidFill>
              <a:srgbClr val="A8A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5" name="Freeform 229"/>
            <p:cNvSpPr>
              <a:spLocks/>
            </p:cNvSpPr>
            <p:nvPr/>
          </p:nvSpPr>
          <p:spPr bwMode="auto">
            <a:xfrm>
              <a:off x="6996179" y="4932574"/>
              <a:ext cx="38100" cy="179395"/>
            </a:xfrm>
            <a:custGeom>
              <a:avLst/>
              <a:gdLst>
                <a:gd name="T0" fmla="*/ 19 w 19"/>
                <a:gd name="T1" fmla="*/ 91 h 91"/>
                <a:gd name="T2" fmla="*/ 19 w 19"/>
                <a:gd name="T3" fmla="*/ 91 h 91"/>
                <a:gd name="T4" fmla="*/ 0 w 19"/>
                <a:gd name="T5" fmla="*/ 69 h 91"/>
                <a:gd name="T6" fmla="*/ 0 w 19"/>
                <a:gd name="T7" fmla="*/ 11 h 91"/>
                <a:gd name="T8" fmla="*/ 10 w 19"/>
                <a:gd name="T9" fmla="*/ 0 h 91"/>
                <a:gd name="T10" fmla="*/ 19 w 19"/>
                <a:gd name="T11" fmla="*/ 11 h 91"/>
                <a:gd name="T12" fmla="*/ 19 w 19"/>
                <a:gd name="T1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1">
                  <a:moveTo>
                    <a:pt x="19" y="91"/>
                  </a:moveTo>
                  <a:cubicBezTo>
                    <a:pt x="19" y="91"/>
                    <a:pt x="19" y="91"/>
                    <a:pt x="19" y="91"/>
                  </a:cubicBezTo>
                  <a:cubicBezTo>
                    <a:pt x="9" y="91"/>
                    <a:pt x="0" y="81"/>
                    <a:pt x="0" y="6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19" y="5"/>
                    <a:pt x="19" y="11"/>
                  </a:cubicBezTo>
                  <a:lnTo>
                    <a:pt x="19" y="91"/>
                  </a:lnTo>
                  <a:close/>
                </a:path>
              </a:pathLst>
            </a:custGeom>
            <a:solidFill>
              <a:srgbClr val="A8A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6" name="Rectangle 230"/>
            <p:cNvSpPr>
              <a:spLocks noChangeArrowheads="1"/>
            </p:cNvSpPr>
            <p:nvPr/>
          </p:nvSpPr>
          <p:spPr bwMode="auto">
            <a:xfrm>
              <a:off x="7034279" y="5105619"/>
              <a:ext cx="7938" cy="134943"/>
            </a:xfrm>
            <a:prstGeom prst="rect">
              <a:avLst/>
            </a:prstGeom>
            <a:solidFill>
              <a:srgbClr val="939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7" name="Freeform 231"/>
            <p:cNvSpPr>
              <a:spLocks/>
            </p:cNvSpPr>
            <p:nvPr/>
          </p:nvSpPr>
          <p:spPr bwMode="auto">
            <a:xfrm>
              <a:off x="6996179" y="4938924"/>
              <a:ext cx="38100" cy="173045"/>
            </a:xfrm>
            <a:custGeom>
              <a:avLst/>
              <a:gdLst>
                <a:gd name="T0" fmla="*/ 3 w 19"/>
                <a:gd name="T1" fmla="*/ 63 h 88"/>
                <a:gd name="T2" fmla="*/ 3 w 19"/>
                <a:gd name="T3" fmla="*/ 0 h 88"/>
                <a:gd name="T4" fmla="*/ 0 w 19"/>
                <a:gd name="T5" fmla="*/ 8 h 88"/>
                <a:gd name="T6" fmla="*/ 0 w 19"/>
                <a:gd name="T7" fmla="*/ 66 h 88"/>
                <a:gd name="T8" fmla="*/ 19 w 19"/>
                <a:gd name="T9" fmla="*/ 88 h 88"/>
                <a:gd name="T10" fmla="*/ 19 w 19"/>
                <a:gd name="T11" fmla="*/ 84 h 88"/>
                <a:gd name="T12" fmla="*/ 3 w 19"/>
                <a:gd name="T13" fmla="*/ 6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88">
                  <a:moveTo>
                    <a:pt x="3" y="6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8"/>
                    <a:pt x="9" y="88"/>
                    <a:pt x="19" y="88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0" y="83"/>
                    <a:pt x="3" y="74"/>
                    <a:pt x="3" y="63"/>
                  </a:cubicBezTo>
                  <a:close/>
                </a:path>
              </a:pathLst>
            </a:custGeom>
            <a:solidFill>
              <a:srgbClr val="939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8" name="Freeform 232"/>
            <p:cNvSpPr>
              <a:spLocks/>
            </p:cNvSpPr>
            <p:nvPr/>
          </p:nvSpPr>
          <p:spPr bwMode="auto">
            <a:xfrm>
              <a:off x="7073967" y="4881772"/>
              <a:ext cx="34925" cy="200034"/>
            </a:xfrm>
            <a:custGeom>
              <a:avLst/>
              <a:gdLst>
                <a:gd name="T0" fmla="*/ 2 w 18"/>
                <a:gd name="T1" fmla="*/ 97 h 102"/>
                <a:gd name="T2" fmla="*/ 2 w 18"/>
                <a:gd name="T3" fmla="*/ 0 h 102"/>
                <a:gd name="T4" fmla="*/ 0 w 18"/>
                <a:gd name="T5" fmla="*/ 8 h 102"/>
                <a:gd name="T6" fmla="*/ 0 w 18"/>
                <a:gd name="T7" fmla="*/ 102 h 102"/>
                <a:gd name="T8" fmla="*/ 18 w 18"/>
                <a:gd name="T9" fmla="*/ 88 h 102"/>
                <a:gd name="T10" fmla="*/ 2 w 18"/>
                <a:gd name="T11" fmla="*/ 9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2">
                  <a:moveTo>
                    <a:pt x="2" y="97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8" y="102"/>
                    <a:pt x="15" y="96"/>
                    <a:pt x="18" y="88"/>
                  </a:cubicBezTo>
                  <a:cubicBezTo>
                    <a:pt x="10" y="97"/>
                    <a:pt x="2" y="97"/>
                    <a:pt x="2" y="97"/>
                  </a:cubicBezTo>
                  <a:close/>
                </a:path>
              </a:pathLst>
            </a:custGeom>
            <a:solidFill>
              <a:srgbClr val="9393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9" name="Freeform 233"/>
            <p:cNvSpPr>
              <a:spLocks/>
            </p:cNvSpPr>
            <p:nvPr/>
          </p:nvSpPr>
          <p:spPr bwMode="auto">
            <a:xfrm>
              <a:off x="7042217" y="5027828"/>
              <a:ext cx="6350" cy="6350"/>
            </a:xfrm>
            <a:custGeom>
              <a:avLst/>
              <a:gdLst>
                <a:gd name="T0" fmla="*/ 2 w 4"/>
                <a:gd name="T1" fmla="*/ 4 h 4"/>
                <a:gd name="T2" fmla="*/ 0 w 4"/>
                <a:gd name="T3" fmla="*/ 0 h 4"/>
                <a:gd name="T4" fmla="*/ 4 w 4"/>
                <a:gd name="T5" fmla="*/ 2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0" name="Freeform 234"/>
            <p:cNvSpPr>
              <a:spLocks/>
            </p:cNvSpPr>
            <p:nvPr/>
          </p:nvSpPr>
          <p:spPr bwMode="auto">
            <a:xfrm>
              <a:off x="7058092" y="5023065"/>
              <a:ext cx="3175" cy="7938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4 h 5"/>
                <a:gd name="T4" fmla="*/ 2 w 2"/>
                <a:gd name="T5" fmla="*/ 0 h 5"/>
                <a:gd name="T6" fmla="*/ 1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1" name="Freeform 236"/>
            <p:cNvSpPr>
              <a:spLocks/>
            </p:cNvSpPr>
            <p:nvPr/>
          </p:nvSpPr>
          <p:spPr bwMode="auto">
            <a:xfrm>
              <a:off x="7058011" y="5022860"/>
              <a:ext cx="3175" cy="7938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4 h 5"/>
                <a:gd name="T4" fmla="*/ 2 w 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2" name="Freeform 237"/>
            <p:cNvSpPr>
              <a:spLocks/>
            </p:cNvSpPr>
            <p:nvPr/>
          </p:nvSpPr>
          <p:spPr bwMode="auto">
            <a:xfrm>
              <a:off x="7056423" y="5040322"/>
              <a:ext cx="3175" cy="7938"/>
            </a:xfrm>
            <a:custGeom>
              <a:avLst/>
              <a:gdLst>
                <a:gd name="T0" fmla="*/ 0 w 2"/>
                <a:gd name="T1" fmla="*/ 5 h 5"/>
                <a:gd name="T2" fmla="*/ 1 w 2"/>
                <a:gd name="T3" fmla="*/ 0 h 5"/>
                <a:gd name="T4" fmla="*/ 2 w 2"/>
                <a:gd name="T5" fmla="*/ 4 h 5"/>
                <a:gd name="T6" fmla="*/ 0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1" y="0"/>
                  </a:lnTo>
                  <a:lnTo>
                    <a:pt x="2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3" name="Freeform 238"/>
            <p:cNvSpPr>
              <a:spLocks/>
            </p:cNvSpPr>
            <p:nvPr/>
          </p:nvSpPr>
          <p:spPr bwMode="auto">
            <a:xfrm>
              <a:off x="7069123" y="5048260"/>
              <a:ext cx="6350" cy="63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2 h 4"/>
                <a:gd name="T4" fmla="*/ 4 w 4"/>
                <a:gd name="T5" fmla="*/ 0 h 4"/>
                <a:gd name="T6" fmla="*/ 1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4" name="Freeform 239"/>
            <p:cNvSpPr>
              <a:spLocks/>
            </p:cNvSpPr>
            <p:nvPr/>
          </p:nvSpPr>
          <p:spPr bwMode="auto">
            <a:xfrm>
              <a:off x="7069123" y="5048260"/>
              <a:ext cx="6350" cy="6350"/>
            </a:xfrm>
            <a:custGeom>
              <a:avLst/>
              <a:gdLst>
                <a:gd name="T0" fmla="*/ 1 w 4"/>
                <a:gd name="T1" fmla="*/ 4 h 4"/>
                <a:gd name="T2" fmla="*/ 0 w 4"/>
                <a:gd name="T3" fmla="*/ 2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5" name="Freeform 240"/>
            <p:cNvSpPr>
              <a:spLocks/>
            </p:cNvSpPr>
            <p:nvPr/>
          </p:nvSpPr>
          <p:spPr bwMode="auto">
            <a:xfrm>
              <a:off x="7050073" y="5095885"/>
              <a:ext cx="6350" cy="7938"/>
            </a:xfrm>
            <a:custGeom>
              <a:avLst/>
              <a:gdLst>
                <a:gd name="T0" fmla="*/ 2 w 4"/>
                <a:gd name="T1" fmla="*/ 5 h 5"/>
                <a:gd name="T2" fmla="*/ 0 w 4"/>
                <a:gd name="T3" fmla="*/ 0 h 5"/>
                <a:gd name="T4" fmla="*/ 4 w 4"/>
                <a:gd name="T5" fmla="*/ 3 h 5"/>
                <a:gd name="T6" fmla="*/ 2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2" y="5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6" name="Freeform 241"/>
            <p:cNvSpPr>
              <a:spLocks/>
            </p:cNvSpPr>
            <p:nvPr/>
          </p:nvSpPr>
          <p:spPr bwMode="auto">
            <a:xfrm>
              <a:off x="7065948" y="5094297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2 h 4"/>
                <a:gd name="T4" fmla="*/ 2 w 2"/>
                <a:gd name="T5" fmla="*/ 0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7" name="Freeform 242"/>
            <p:cNvSpPr>
              <a:spLocks/>
            </p:cNvSpPr>
            <p:nvPr/>
          </p:nvSpPr>
          <p:spPr bwMode="auto">
            <a:xfrm>
              <a:off x="7065948" y="5094297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2 h 4"/>
                <a:gd name="T4" fmla="*/ 2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8" name="Freeform 243"/>
            <p:cNvSpPr>
              <a:spLocks/>
            </p:cNvSpPr>
            <p:nvPr/>
          </p:nvSpPr>
          <p:spPr bwMode="auto">
            <a:xfrm>
              <a:off x="7037373" y="5072072"/>
              <a:ext cx="6350" cy="4763"/>
            </a:xfrm>
            <a:custGeom>
              <a:avLst/>
              <a:gdLst>
                <a:gd name="T0" fmla="*/ 4 w 4"/>
                <a:gd name="T1" fmla="*/ 3 h 3"/>
                <a:gd name="T2" fmla="*/ 0 w 4"/>
                <a:gd name="T3" fmla="*/ 0 h 3"/>
                <a:gd name="T4" fmla="*/ 4 w 4"/>
                <a:gd name="T5" fmla="*/ 0 h 3"/>
                <a:gd name="T6" fmla="*/ 4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9" name="Freeform 244"/>
            <p:cNvSpPr>
              <a:spLocks/>
            </p:cNvSpPr>
            <p:nvPr/>
          </p:nvSpPr>
          <p:spPr bwMode="auto">
            <a:xfrm>
              <a:off x="7051661" y="5060960"/>
              <a:ext cx="4762" cy="6350"/>
            </a:xfrm>
            <a:custGeom>
              <a:avLst/>
              <a:gdLst>
                <a:gd name="T0" fmla="*/ 3 w 3"/>
                <a:gd name="T1" fmla="*/ 4 h 4"/>
                <a:gd name="T2" fmla="*/ 0 w 3"/>
                <a:gd name="T3" fmla="*/ 4 h 4"/>
                <a:gd name="T4" fmla="*/ 1 w 3"/>
                <a:gd name="T5" fmla="*/ 0 h 4"/>
                <a:gd name="T6" fmla="*/ 3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0" name="Freeform 245"/>
            <p:cNvSpPr>
              <a:spLocks/>
            </p:cNvSpPr>
            <p:nvPr/>
          </p:nvSpPr>
          <p:spPr bwMode="auto">
            <a:xfrm>
              <a:off x="7051661" y="5060960"/>
              <a:ext cx="4762" cy="6350"/>
            </a:xfrm>
            <a:custGeom>
              <a:avLst/>
              <a:gdLst>
                <a:gd name="T0" fmla="*/ 3 w 3"/>
                <a:gd name="T1" fmla="*/ 4 h 4"/>
                <a:gd name="T2" fmla="*/ 0 w 3"/>
                <a:gd name="T3" fmla="*/ 4 h 4"/>
                <a:gd name="T4" fmla="*/ 1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0" y="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1" name="Freeform 246"/>
            <p:cNvSpPr>
              <a:spLocks/>
            </p:cNvSpPr>
            <p:nvPr/>
          </p:nvSpPr>
          <p:spPr bwMode="auto">
            <a:xfrm>
              <a:off x="7058011" y="5078422"/>
              <a:ext cx="3175" cy="6350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0 h 4"/>
                <a:gd name="T4" fmla="*/ 2 w 2"/>
                <a:gd name="T5" fmla="*/ 1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2" name="Freeform 247"/>
            <p:cNvSpPr>
              <a:spLocks/>
            </p:cNvSpPr>
            <p:nvPr/>
          </p:nvSpPr>
          <p:spPr bwMode="auto">
            <a:xfrm>
              <a:off x="7040548" y="5113347"/>
              <a:ext cx="3175" cy="6350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3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3" name="Freeform 248"/>
            <p:cNvSpPr>
              <a:spLocks/>
            </p:cNvSpPr>
            <p:nvPr/>
          </p:nvSpPr>
          <p:spPr bwMode="auto">
            <a:xfrm>
              <a:off x="7040548" y="5113347"/>
              <a:ext cx="3175" cy="6350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3 h 4"/>
                <a:gd name="T4" fmla="*/ 2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4" name="Freeform 249"/>
            <p:cNvSpPr>
              <a:spLocks/>
            </p:cNvSpPr>
            <p:nvPr/>
          </p:nvSpPr>
          <p:spPr bwMode="auto">
            <a:xfrm>
              <a:off x="7034198" y="5146685"/>
              <a:ext cx="7937" cy="4763"/>
            </a:xfrm>
            <a:custGeom>
              <a:avLst/>
              <a:gdLst>
                <a:gd name="T0" fmla="*/ 4 w 5"/>
                <a:gd name="T1" fmla="*/ 3 h 3"/>
                <a:gd name="T2" fmla="*/ 0 w 5"/>
                <a:gd name="T3" fmla="*/ 0 h 3"/>
                <a:gd name="T4" fmla="*/ 5 w 5"/>
                <a:gd name="T5" fmla="*/ 0 h 3"/>
                <a:gd name="T6" fmla="*/ 4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5" name="Freeform 250"/>
            <p:cNvSpPr>
              <a:spLocks/>
            </p:cNvSpPr>
            <p:nvPr/>
          </p:nvSpPr>
          <p:spPr bwMode="auto">
            <a:xfrm>
              <a:off x="7050073" y="5135573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1 w 2"/>
                <a:gd name="T5" fmla="*/ 0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1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6" name="Freeform 251"/>
            <p:cNvSpPr>
              <a:spLocks/>
            </p:cNvSpPr>
            <p:nvPr/>
          </p:nvSpPr>
          <p:spPr bwMode="auto">
            <a:xfrm>
              <a:off x="7050073" y="5135573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4 h 4"/>
                <a:gd name="T4" fmla="*/ 1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0" y="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7" name="Freeform 252"/>
            <p:cNvSpPr>
              <a:spLocks/>
            </p:cNvSpPr>
            <p:nvPr/>
          </p:nvSpPr>
          <p:spPr bwMode="auto">
            <a:xfrm>
              <a:off x="7053248" y="5153035"/>
              <a:ext cx="4762" cy="6350"/>
            </a:xfrm>
            <a:custGeom>
              <a:avLst/>
              <a:gdLst>
                <a:gd name="T0" fmla="*/ 2 w 3"/>
                <a:gd name="T1" fmla="*/ 4 h 4"/>
                <a:gd name="T2" fmla="*/ 0 w 3"/>
                <a:gd name="T3" fmla="*/ 0 h 4"/>
                <a:gd name="T4" fmla="*/ 3 w 3"/>
                <a:gd name="T5" fmla="*/ 3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8" name="Freeform 253"/>
            <p:cNvSpPr>
              <a:spLocks/>
            </p:cNvSpPr>
            <p:nvPr/>
          </p:nvSpPr>
          <p:spPr bwMode="auto">
            <a:xfrm>
              <a:off x="7059598" y="5127635"/>
              <a:ext cx="6350" cy="6350"/>
            </a:xfrm>
            <a:custGeom>
              <a:avLst/>
              <a:gdLst>
                <a:gd name="T0" fmla="*/ 2 w 4"/>
                <a:gd name="T1" fmla="*/ 4 h 4"/>
                <a:gd name="T2" fmla="*/ 0 w 4"/>
                <a:gd name="T3" fmla="*/ 2 h 4"/>
                <a:gd name="T4" fmla="*/ 4 w 4"/>
                <a:gd name="T5" fmla="*/ 0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9" name="Freeform 254"/>
            <p:cNvSpPr>
              <a:spLocks/>
            </p:cNvSpPr>
            <p:nvPr/>
          </p:nvSpPr>
          <p:spPr bwMode="auto">
            <a:xfrm>
              <a:off x="7059598" y="5127635"/>
              <a:ext cx="6350" cy="6350"/>
            </a:xfrm>
            <a:custGeom>
              <a:avLst/>
              <a:gdLst>
                <a:gd name="T0" fmla="*/ 2 w 4"/>
                <a:gd name="T1" fmla="*/ 4 h 4"/>
                <a:gd name="T2" fmla="*/ 0 w 4"/>
                <a:gd name="T3" fmla="*/ 2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0" y="2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0" name="Freeform 255"/>
            <p:cNvSpPr>
              <a:spLocks/>
            </p:cNvSpPr>
            <p:nvPr/>
          </p:nvSpPr>
          <p:spPr bwMode="auto">
            <a:xfrm>
              <a:off x="7048486" y="5187960"/>
              <a:ext cx="4762" cy="4763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2 h 3"/>
                <a:gd name="T4" fmla="*/ 3 w 3"/>
                <a:gd name="T5" fmla="*/ 0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1" name="Freeform 256"/>
            <p:cNvSpPr>
              <a:spLocks/>
            </p:cNvSpPr>
            <p:nvPr/>
          </p:nvSpPr>
          <p:spPr bwMode="auto">
            <a:xfrm>
              <a:off x="7058011" y="5170498"/>
              <a:ext cx="3175" cy="7938"/>
            </a:xfrm>
            <a:custGeom>
              <a:avLst/>
              <a:gdLst>
                <a:gd name="T0" fmla="*/ 2 w 2"/>
                <a:gd name="T1" fmla="*/ 4 h 5"/>
                <a:gd name="T2" fmla="*/ 0 w 2"/>
                <a:gd name="T3" fmla="*/ 5 h 5"/>
                <a:gd name="T4" fmla="*/ 0 w 2"/>
                <a:gd name="T5" fmla="*/ 0 h 5"/>
                <a:gd name="T6" fmla="*/ 2 w 2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2" name="Freeform 257"/>
            <p:cNvSpPr>
              <a:spLocks/>
            </p:cNvSpPr>
            <p:nvPr/>
          </p:nvSpPr>
          <p:spPr bwMode="auto">
            <a:xfrm>
              <a:off x="7058011" y="5170498"/>
              <a:ext cx="3175" cy="7938"/>
            </a:xfrm>
            <a:custGeom>
              <a:avLst/>
              <a:gdLst>
                <a:gd name="T0" fmla="*/ 2 w 2"/>
                <a:gd name="T1" fmla="*/ 4 h 5"/>
                <a:gd name="T2" fmla="*/ 0 w 2"/>
                <a:gd name="T3" fmla="*/ 5 h 5"/>
                <a:gd name="T4" fmla="*/ 0 w 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2" y="4"/>
                  </a:move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3" name="Freeform 258"/>
            <p:cNvSpPr>
              <a:spLocks/>
            </p:cNvSpPr>
            <p:nvPr/>
          </p:nvSpPr>
          <p:spPr bwMode="auto">
            <a:xfrm>
              <a:off x="7042136" y="5208598"/>
              <a:ext cx="6350" cy="4763"/>
            </a:xfrm>
            <a:custGeom>
              <a:avLst/>
              <a:gdLst>
                <a:gd name="T0" fmla="*/ 2 w 4"/>
                <a:gd name="T1" fmla="*/ 3 h 3"/>
                <a:gd name="T2" fmla="*/ 0 w 4"/>
                <a:gd name="T3" fmla="*/ 0 h 3"/>
                <a:gd name="T4" fmla="*/ 4 w 4"/>
                <a:gd name="T5" fmla="*/ 2 h 3"/>
                <a:gd name="T6" fmla="*/ 2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4" name="Freeform 259"/>
            <p:cNvSpPr>
              <a:spLocks/>
            </p:cNvSpPr>
            <p:nvPr/>
          </p:nvSpPr>
          <p:spPr bwMode="auto">
            <a:xfrm>
              <a:off x="7058011" y="5203835"/>
              <a:ext cx="3175" cy="7938"/>
            </a:xfrm>
            <a:custGeom>
              <a:avLst/>
              <a:gdLst>
                <a:gd name="T0" fmla="*/ 2 w 2"/>
                <a:gd name="T1" fmla="*/ 5 h 5"/>
                <a:gd name="T2" fmla="*/ 0 w 2"/>
                <a:gd name="T3" fmla="*/ 4 h 5"/>
                <a:gd name="T4" fmla="*/ 2 w 2"/>
                <a:gd name="T5" fmla="*/ 0 h 5"/>
                <a:gd name="T6" fmla="*/ 2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5" name="Freeform 260"/>
            <p:cNvSpPr>
              <a:spLocks/>
            </p:cNvSpPr>
            <p:nvPr/>
          </p:nvSpPr>
          <p:spPr bwMode="auto">
            <a:xfrm>
              <a:off x="7058011" y="5203835"/>
              <a:ext cx="3175" cy="7938"/>
            </a:xfrm>
            <a:custGeom>
              <a:avLst/>
              <a:gdLst>
                <a:gd name="T0" fmla="*/ 2 w 2"/>
                <a:gd name="T1" fmla="*/ 5 h 5"/>
                <a:gd name="T2" fmla="*/ 0 w 2"/>
                <a:gd name="T3" fmla="*/ 4 h 5"/>
                <a:gd name="T4" fmla="*/ 2 w 2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6" name="Freeform 261"/>
            <p:cNvSpPr>
              <a:spLocks/>
            </p:cNvSpPr>
            <p:nvPr/>
          </p:nvSpPr>
          <p:spPr bwMode="auto">
            <a:xfrm>
              <a:off x="7040548" y="516891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0 h 4"/>
                <a:gd name="T4" fmla="*/ 2 w 2"/>
                <a:gd name="T5" fmla="*/ 4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7" name="Freeform 262"/>
            <p:cNvSpPr>
              <a:spLocks/>
            </p:cNvSpPr>
            <p:nvPr/>
          </p:nvSpPr>
          <p:spPr bwMode="auto">
            <a:xfrm>
              <a:off x="7097698" y="4891097"/>
              <a:ext cx="4762" cy="4763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0 h 3"/>
                <a:gd name="T4" fmla="*/ 0 w 3"/>
                <a:gd name="T5" fmla="*/ 2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8" name="Freeform 263"/>
            <p:cNvSpPr>
              <a:spLocks/>
            </p:cNvSpPr>
            <p:nvPr/>
          </p:nvSpPr>
          <p:spPr bwMode="auto">
            <a:xfrm>
              <a:off x="7084998" y="4887922"/>
              <a:ext cx="4762" cy="6350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2 h 4"/>
                <a:gd name="T4" fmla="*/ 0 w 3"/>
                <a:gd name="T5" fmla="*/ 0 h 4"/>
                <a:gd name="T6" fmla="*/ 0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9" name="Freeform 264"/>
            <p:cNvSpPr>
              <a:spLocks/>
            </p:cNvSpPr>
            <p:nvPr/>
          </p:nvSpPr>
          <p:spPr bwMode="auto">
            <a:xfrm>
              <a:off x="7084998" y="4887922"/>
              <a:ext cx="4762" cy="6350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2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0" name="Freeform 265"/>
            <p:cNvSpPr>
              <a:spLocks/>
            </p:cNvSpPr>
            <p:nvPr/>
          </p:nvSpPr>
          <p:spPr bwMode="auto">
            <a:xfrm>
              <a:off x="7084998" y="4903797"/>
              <a:ext cx="4762" cy="4763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1" name="Freeform 266"/>
            <p:cNvSpPr>
              <a:spLocks/>
            </p:cNvSpPr>
            <p:nvPr/>
          </p:nvSpPr>
          <p:spPr bwMode="auto">
            <a:xfrm>
              <a:off x="7070711" y="4911735"/>
              <a:ext cx="6350" cy="3175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1 h 2"/>
                <a:gd name="T4" fmla="*/ 0 w 4"/>
                <a:gd name="T5" fmla="*/ 0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lnTo>
                    <a:pt x="4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2" name="Freeform 267"/>
            <p:cNvSpPr>
              <a:spLocks/>
            </p:cNvSpPr>
            <p:nvPr/>
          </p:nvSpPr>
          <p:spPr bwMode="auto">
            <a:xfrm>
              <a:off x="7070711" y="4911735"/>
              <a:ext cx="6350" cy="3175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1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3" name="Freeform 268"/>
            <p:cNvSpPr>
              <a:spLocks/>
            </p:cNvSpPr>
            <p:nvPr/>
          </p:nvSpPr>
          <p:spPr bwMode="auto">
            <a:xfrm>
              <a:off x="7089761" y="4956185"/>
              <a:ext cx="4762" cy="635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0 h 4"/>
                <a:gd name="T4" fmla="*/ 0 w 3"/>
                <a:gd name="T5" fmla="*/ 1 h 4"/>
                <a:gd name="T6" fmla="*/ 2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4" name="Freeform 269"/>
            <p:cNvSpPr>
              <a:spLocks/>
            </p:cNvSpPr>
            <p:nvPr/>
          </p:nvSpPr>
          <p:spPr bwMode="auto">
            <a:xfrm>
              <a:off x="7077061" y="4953010"/>
              <a:ext cx="4762" cy="476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2 h 3"/>
                <a:gd name="T4" fmla="*/ 0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5" name="Freeform 270"/>
            <p:cNvSpPr>
              <a:spLocks/>
            </p:cNvSpPr>
            <p:nvPr/>
          </p:nvSpPr>
          <p:spPr bwMode="auto">
            <a:xfrm>
              <a:off x="7077061" y="4953010"/>
              <a:ext cx="4762" cy="476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2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6" name="Freeform 271"/>
            <p:cNvSpPr>
              <a:spLocks/>
            </p:cNvSpPr>
            <p:nvPr/>
          </p:nvSpPr>
          <p:spPr bwMode="auto">
            <a:xfrm>
              <a:off x="7100873" y="4932372"/>
              <a:ext cx="6350" cy="4763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0 h 3"/>
                <a:gd name="T4" fmla="*/ 0 w 4"/>
                <a:gd name="T5" fmla="*/ 0 h 3"/>
                <a:gd name="T6" fmla="*/ 0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7" name="Freeform 272"/>
            <p:cNvSpPr>
              <a:spLocks/>
            </p:cNvSpPr>
            <p:nvPr/>
          </p:nvSpPr>
          <p:spPr bwMode="auto">
            <a:xfrm>
              <a:off x="7089761" y="492126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0 h 4"/>
                <a:gd name="T6" fmla="*/ 0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8" name="Freeform 273"/>
            <p:cNvSpPr>
              <a:spLocks/>
            </p:cNvSpPr>
            <p:nvPr/>
          </p:nvSpPr>
          <p:spPr bwMode="auto">
            <a:xfrm>
              <a:off x="7089761" y="4921260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4 h 4"/>
                <a:gd name="T4" fmla="*/ 1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9" name="Freeform 274"/>
            <p:cNvSpPr>
              <a:spLocks/>
            </p:cNvSpPr>
            <p:nvPr/>
          </p:nvSpPr>
          <p:spPr bwMode="auto">
            <a:xfrm>
              <a:off x="7083411" y="4937135"/>
              <a:ext cx="6350" cy="6350"/>
            </a:xfrm>
            <a:custGeom>
              <a:avLst/>
              <a:gdLst>
                <a:gd name="T0" fmla="*/ 2 w 4"/>
                <a:gd name="T1" fmla="*/ 4 h 4"/>
                <a:gd name="T2" fmla="*/ 4 w 4"/>
                <a:gd name="T3" fmla="*/ 0 h 4"/>
                <a:gd name="T4" fmla="*/ 0 w 4"/>
                <a:gd name="T5" fmla="*/ 2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0" name="Freeform 275"/>
            <p:cNvSpPr>
              <a:spLocks/>
            </p:cNvSpPr>
            <p:nvPr/>
          </p:nvSpPr>
          <p:spPr bwMode="auto">
            <a:xfrm>
              <a:off x="7100873" y="4972060"/>
              <a:ext cx="3175" cy="6350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3 h 4"/>
                <a:gd name="T4" fmla="*/ 0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1" name="Freeform 276"/>
            <p:cNvSpPr>
              <a:spLocks/>
            </p:cNvSpPr>
            <p:nvPr/>
          </p:nvSpPr>
          <p:spPr bwMode="auto">
            <a:xfrm>
              <a:off x="7100873" y="4972060"/>
              <a:ext cx="3175" cy="6350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3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2" name="Freeform 277"/>
            <p:cNvSpPr>
              <a:spLocks/>
            </p:cNvSpPr>
            <p:nvPr/>
          </p:nvSpPr>
          <p:spPr bwMode="auto">
            <a:xfrm>
              <a:off x="7102461" y="5003810"/>
              <a:ext cx="6350" cy="3175"/>
            </a:xfrm>
            <a:custGeom>
              <a:avLst/>
              <a:gdLst>
                <a:gd name="T0" fmla="*/ 1 w 4"/>
                <a:gd name="T1" fmla="*/ 2 h 2"/>
                <a:gd name="T2" fmla="*/ 4 w 4"/>
                <a:gd name="T3" fmla="*/ 0 h 2"/>
                <a:gd name="T4" fmla="*/ 0 w 4"/>
                <a:gd name="T5" fmla="*/ 0 h 2"/>
                <a:gd name="T6" fmla="*/ 1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3" name="Freeform 278"/>
            <p:cNvSpPr>
              <a:spLocks/>
            </p:cNvSpPr>
            <p:nvPr/>
          </p:nvSpPr>
          <p:spPr bwMode="auto">
            <a:xfrm>
              <a:off x="7092936" y="4991110"/>
              <a:ext cx="1587" cy="6350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0 w 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4" name="Freeform 279"/>
            <p:cNvSpPr>
              <a:spLocks/>
            </p:cNvSpPr>
            <p:nvPr/>
          </p:nvSpPr>
          <p:spPr bwMode="auto">
            <a:xfrm>
              <a:off x="7092936" y="4991110"/>
              <a:ext cx="1587" cy="6350"/>
            </a:xfrm>
            <a:custGeom>
              <a:avLst/>
              <a:gdLst>
                <a:gd name="T0" fmla="*/ 0 w 1"/>
                <a:gd name="T1" fmla="*/ 4 h 4"/>
                <a:gd name="T2" fmla="*/ 1 w 1"/>
                <a:gd name="T3" fmla="*/ 4 h 4"/>
                <a:gd name="T4" fmla="*/ 0 w 1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5" name="Freeform 280"/>
            <p:cNvSpPr>
              <a:spLocks/>
            </p:cNvSpPr>
            <p:nvPr/>
          </p:nvSpPr>
          <p:spPr bwMode="auto">
            <a:xfrm>
              <a:off x="7086586" y="5010160"/>
              <a:ext cx="6350" cy="4763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0 h 3"/>
                <a:gd name="T4" fmla="*/ 0 w 4"/>
                <a:gd name="T5" fmla="*/ 1 h 3"/>
                <a:gd name="T6" fmla="*/ 2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6" name="Freeform 281"/>
            <p:cNvSpPr>
              <a:spLocks/>
            </p:cNvSpPr>
            <p:nvPr/>
          </p:nvSpPr>
          <p:spPr bwMode="auto">
            <a:xfrm>
              <a:off x="7081823" y="4984760"/>
              <a:ext cx="4762" cy="4763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0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7" name="Freeform 282"/>
            <p:cNvSpPr>
              <a:spLocks/>
            </p:cNvSpPr>
            <p:nvPr/>
          </p:nvSpPr>
          <p:spPr bwMode="auto">
            <a:xfrm>
              <a:off x="7081823" y="4984760"/>
              <a:ext cx="4762" cy="4763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2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8" name="Freeform 283"/>
            <p:cNvSpPr>
              <a:spLocks/>
            </p:cNvSpPr>
            <p:nvPr/>
          </p:nvSpPr>
          <p:spPr bwMode="auto">
            <a:xfrm>
              <a:off x="7091348" y="5040322"/>
              <a:ext cx="6350" cy="4763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3 h 3"/>
                <a:gd name="T4" fmla="*/ 1 w 4"/>
                <a:gd name="T5" fmla="*/ 0 h 3"/>
                <a:gd name="T6" fmla="*/ 0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4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9" name="Freeform 284"/>
            <p:cNvSpPr>
              <a:spLocks/>
            </p:cNvSpPr>
            <p:nvPr/>
          </p:nvSpPr>
          <p:spPr bwMode="auto">
            <a:xfrm>
              <a:off x="7084998" y="5026035"/>
              <a:ext cx="4762" cy="7938"/>
            </a:xfrm>
            <a:custGeom>
              <a:avLst/>
              <a:gdLst>
                <a:gd name="T0" fmla="*/ 0 w 3"/>
                <a:gd name="T1" fmla="*/ 3 h 5"/>
                <a:gd name="T2" fmla="*/ 1 w 3"/>
                <a:gd name="T3" fmla="*/ 5 h 5"/>
                <a:gd name="T4" fmla="*/ 3 w 3"/>
                <a:gd name="T5" fmla="*/ 0 h 5"/>
                <a:gd name="T6" fmla="*/ 0 w 3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lnTo>
                    <a:pt x="1" y="5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0" name="Freeform 285"/>
            <p:cNvSpPr>
              <a:spLocks/>
            </p:cNvSpPr>
            <p:nvPr/>
          </p:nvSpPr>
          <p:spPr bwMode="auto">
            <a:xfrm>
              <a:off x="7084998" y="5026035"/>
              <a:ext cx="4762" cy="7938"/>
            </a:xfrm>
            <a:custGeom>
              <a:avLst/>
              <a:gdLst>
                <a:gd name="T0" fmla="*/ 0 w 3"/>
                <a:gd name="T1" fmla="*/ 3 h 5"/>
                <a:gd name="T2" fmla="*/ 1 w 3"/>
                <a:gd name="T3" fmla="*/ 5 h 5"/>
                <a:gd name="T4" fmla="*/ 3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3"/>
                  </a:moveTo>
                  <a:lnTo>
                    <a:pt x="1" y="5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1" name="Freeform 286"/>
            <p:cNvSpPr>
              <a:spLocks/>
            </p:cNvSpPr>
            <p:nvPr/>
          </p:nvSpPr>
          <p:spPr bwMode="auto">
            <a:xfrm>
              <a:off x="7097698" y="5060960"/>
              <a:ext cx="4762" cy="6350"/>
            </a:xfrm>
            <a:custGeom>
              <a:avLst/>
              <a:gdLst>
                <a:gd name="T0" fmla="*/ 1 w 3"/>
                <a:gd name="T1" fmla="*/ 4 h 4"/>
                <a:gd name="T2" fmla="*/ 3 w 3"/>
                <a:gd name="T3" fmla="*/ 0 h 4"/>
                <a:gd name="T4" fmla="*/ 0 w 3"/>
                <a:gd name="T5" fmla="*/ 2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2" name="Freeform 287"/>
            <p:cNvSpPr>
              <a:spLocks/>
            </p:cNvSpPr>
            <p:nvPr/>
          </p:nvSpPr>
          <p:spPr bwMode="auto">
            <a:xfrm>
              <a:off x="7084998" y="5056197"/>
              <a:ext cx="4762" cy="7938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4 h 5"/>
                <a:gd name="T4" fmla="*/ 0 w 3"/>
                <a:gd name="T5" fmla="*/ 0 h 5"/>
                <a:gd name="T6" fmla="*/ 0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3" name="Freeform 288"/>
            <p:cNvSpPr>
              <a:spLocks/>
            </p:cNvSpPr>
            <p:nvPr/>
          </p:nvSpPr>
          <p:spPr bwMode="auto">
            <a:xfrm>
              <a:off x="7084998" y="5056197"/>
              <a:ext cx="4762" cy="7938"/>
            </a:xfrm>
            <a:custGeom>
              <a:avLst/>
              <a:gdLst>
                <a:gd name="T0" fmla="*/ 0 w 3"/>
                <a:gd name="T1" fmla="*/ 5 h 5"/>
                <a:gd name="T2" fmla="*/ 3 w 3"/>
                <a:gd name="T3" fmla="*/ 4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4" name="Freeform 289"/>
            <p:cNvSpPr>
              <a:spLocks/>
            </p:cNvSpPr>
            <p:nvPr/>
          </p:nvSpPr>
          <p:spPr bwMode="auto">
            <a:xfrm>
              <a:off x="7100873" y="5022860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0 h 4"/>
                <a:gd name="T4" fmla="*/ 0 w 2"/>
                <a:gd name="T5" fmla="*/ 4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5" name="Freeform 290"/>
            <p:cNvSpPr>
              <a:spLocks/>
            </p:cNvSpPr>
            <p:nvPr/>
          </p:nvSpPr>
          <p:spPr bwMode="auto">
            <a:xfrm>
              <a:off x="7024673" y="4945072"/>
              <a:ext cx="4762" cy="4763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0 h 3"/>
                <a:gd name="T4" fmla="*/ 0 w 3"/>
                <a:gd name="T5" fmla="*/ 2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6" name="Freeform 291"/>
            <p:cNvSpPr>
              <a:spLocks/>
            </p:cNvSpPr>
            <p:nvPr/>
          </p:nvSpPr>
          <p:spPr bwMode="auto">
            <a:xfrm>
              <a:off x="7010386" y="4940310"/>
              <a:ext cx="4762" cy="7938"/>
            </a:xfrm>
            <a:custGeom>
              <a:avLst/>
              <a:gdLst>
                <a:gd name="T0" fmla="*/ 1 w 3"/>
                <a:gd name="T1" fmla="*/ 5 h 5"/>
                <a:gd name="T2" fmla="*/ 3 w 3"/>
                <a:gd name="T3" fmla="*/ 4 h 5"/>
                <a:gd name="T4" fmla="*/ 0 w 3"/>
                <a:gd name="T5" fmla="*/ 0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7" name="Freeform 292"/>
            <p:cNvSpPr>
              <a:spLocks/>
            </p:cNvSpPr>
            <p:nvPr/>
          </p:nvSpPr>
          <p:spPr bwMode="auto">
            <a:xfrm>
              <a:off x="7010386" y="4940310"/>
              <a:ext cx="4762" cy="7938"/>
            </a:xfrm>
            <a:custGeom>
              <a:avLst/>
              <a:gdLst>
                <a:gd name="T0" fmla="*/ 1 w 3"/>
                <a:gd name="T1" fmla="*/ 5 h 5"/>
                <a:gd name="T2" fmla="*/ 3 w 3"/>
                <a:gd name="T3" fmla="*/ 4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8" name="Freeform 293"/>
            <p:cNvSpPr>
              <a:spLocks/>
            </p:cNvSpPr>
            <p:nvPr/>
          </p:nvSpPr>
          <p:spPr bwMode="auto">
            <a:xfrm>
              <a:off x="7011973" y="4957772"/>
              <a:ext cx="3175" cy="6350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0 h 4"/>
                <a:gd name="T4" fmla="*/ 0 w 2"/>
                <a:gd name="T5" fmla="*/ 4 h 4"/>
                <a:gd name="T6" fmla="*/ 2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9" name="Freeform 294"/>
            <p:cNvSpPr>
              <a:spLocks/>
            </p:cNvSpPr>
            <p:nvPr/>
          </p:nvSpPr>
          <p:spPr bwMode="auto">
            <a:xfrm>
              <a:off x="6996098" y="4965710"/>
              <a:ext cx="6350" cy="4763"/>
            </a:xfrm>
            <a:custGeom>
              <a:avLst/>
              <a:gdLst>
                <a:gd name="T0" fmla="*/ 3 w 4"/>
                <a:gd name="T1" fmla="*/ 3 h 3"/>
                <a:gd name="T2" fmla="*/ 4 w 4"/>
                <a:gd name="T3" fmla="*/ 2 h 3"/>
                <a:gd name="T4" fmla="*/ 0 w 4"/>
                <a:gd name="T5" fmla="*/ 0 h 3"/>
                <a:gd name="T6" fmla="*/ 3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0" name="Freeform 295"/>
            <p:cNvSpPr>
              <a:spLocks/>
            </p:cNvSpPr>
            <p:nvPr/>
          </p:nvSpPr>
          <p:spPr bwMode="auto">
            <a:xfrm>
              <a:off x="6996098" y="4965710"/>
              <a:ext cx="6350" cy="4763"/>
            </a:xfrm>
            <a:custGeom>
              <a:avLst/>
              <a:gdLst>
                <a:gd name="T0" fmla="*/ 3 w 4"/>
                <a:gd name="T1" fmla="*/ 3 h 3"/>
                <a:gd name="T2" fmla="*/ 4 w 4"/>
                <a:gd name="T3" fmla="*/ 2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1" name="Freeform 296"/>
            <p:cNvSpPr>
              <a:spLocks/>
            </p:cNvSpPr>
            <p:nvPr/>
          </p:nvSpPr>
          <p:spPr bwMode="auto">
            <a:xfrm>
              <a:off x="7016736" y="5011747"/>
              <a:ext cx="6350" cy="6350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0 h 4"/>
                <a:gd name="T4" fmla="*/ 0 w 4"/>
                <a:gd name="T5" fmla="*/ 2 h 4"/>
                <a:gd name="T6" fmla="*/ 1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2" name="Freeform 297"/>
            <p:cNvSpPr>
              <a:spLocks/>
            </p:cNvSpPr>
            <p:nvPr/>
          </p:nvSpPr>
          <p:spPr bwMode="auto">
            <a:xfrm>
              <a:off x="7002448" y="5010160"/>
              <a:ext cx="4762" cy="476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2 h 3"/>
                <a:gd name="T4" fmla="*/ 0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3" name="Freeform 298"/>
            <p:cNvSpPr>
              <a:spLocks/>
            </p:cNvSpPr>
            <p:nvPr/>
          </p:nvSpPr>
          <p:spPr bwMode="auto">
            <a:xfrm>
              <a:off x="7002448" y="5010160"/>
              <a:ext cx="4762" cy="476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2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4" name="Freeform 299"/>
            <p:cNvSpPr>
              <a:spLocks/>
            </p:cNvSpPr>
            <p:nvPr/>
          </p:nvSpPr>
          <p:spPr bwMode="auto">
            <a:xfrm>
              <a:off x="7026261" y="4989522"/>
              <a:ext cx="6350" cy="4763"/>
            </a:xfrm>
            <a:custGeom>
              <a:avLst/>
              <a:gdLst>
                <a:gd name="T0" fmla="*/ 1 w 4"/>
                <a:gd name="T1" fmla="*/ 3 h 3"/>
                <a:gd name="T2" fmla="*/ 4 w 4"/>
                <a:gd name="T3" fmla="*/ 0 h 3"/>
                <a:gd name="T4" fmla="*/ 0 w 4"/>
                <a:gd name="T5" fmla="*/ 0 h 3"/>
                <a:gd name="T6" fmla="*/ 1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5" name="Freeform 300"/>
            <p:cNvSpPr>
              <a:spLocks/>
            </p:cNvSpPr>
            <p:nvPr/>
          </p:nvSpPr>
          <p:spPr bwMode="auto">
            <a:xfrm>
              <a:off x="7016736" y="4976822"/>
              <a:ext cx="3175" cy="476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1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6" name="Freeform 301"/>
            <p:cNvSpPr>
              <a:spLocks/>
            </p:cNvSpPr>
            <p:nvPr/>
          </p:nvSpPr>
          <p:spPr bwMode="auto">
            <a:xfrm>
              <a:off x="7016736" y="4976822"/>
              <a:ext cx="3175" cy="476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7" name="Freeform 302"/>
            <p:cNvSpPr>
              <a:spLocks/>
            </p:cNvSpPr>
            <p:nvPr/>
          </p:nvSpPr>
          <p:spPr bwMode="auto">
            <a:xfrm>
              <a:off x="7010386" y="4994285"/>
              <a:ext cx="4762" cy="4763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0 h 3"/>
                <a:gd name="T4" fmla="*/ 0 w 3"/>
                <a:gd name="T5" fmla="*/ 1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8" name="Freeform 303"/>
            <p:cNvSpPr>
              <a:spLocks/>
            </p:cNvSpPr>
            <p:nvPr/>
          </p:nvSpPr>
          <p:spPr bwMode="auto">
            <a:xfrm>
              <a:off x="7026261" y="5029210"/>
              <a:ext cx="6350" cy="6350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3 h 4"/>
                <a:gd name="T4" fmla="*/ 0 w 4"/>
                <a:gd name="T5" fmla="*/ 0 h 4"/>
                <a:gd name="T6" fmla="*/ 1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9" name="Freeform 304"/>
            <p:cNvSpPr>
              <a:spLocks/>
            </p:cNvSpPr>
            <p:nvPr/>
          </p:nvSpPr>
          <p:spPr bwMode="auto">
            <a:xfrm>
              <a:off x="7026261" y="5029210"/>
              <a:ext cx="6350" cy="6350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3 h 4"/>
                <a:gd name="T4" fmla="*/ 0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0" name="Freeform 305"/>
            <p:cNvSpPr>
              <a:spLocks/>
            </p:cNvSpPr>
            <p:nvPr/>
          </p:nvSpPr>
          <p:spPr bwMode="auto">
            <a:xfrm>
              <a:off x="7029436" y="5062547"/>
              <a:ext cx="6350" cy="4763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0 h 3"/>
                <a:gd name="T4" fmla="*/ 0 w 4"/>
                <a:gd name="T5" fmla="*/ 0 h 3"/>
                <a:gd name="T6" fmla="*/ 2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1" name="Freeform 306"/>
            <p:cNvSpPr>
              <a:spLocks/>
            </p:cNvSpPr>
            <p:nvPr/>
          </p:nvSpPr>
          <p:spPr bwMode="auto">
            <a:xfrm>
              <a:off x="7018323" y="5051435"/>
              <a:ext cx="4762" cy="476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1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2" name="Freeform 307"/>
            <p:cNvSpPr>
              <a:spLocks/>
            </p:cNvSpPr>
            <p:nvPr/>
          </p:nvSpPr>
          <p:spPr bwMode="auto">
            <a:xfrm>
              <a:off x="7018323" y="5051435"/>
              <a:ext cx="4762" cy="476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3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3" y="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3" name="Freeform 308"/>
            <p:cNvSpPr>
              <a:spLocks/>
            </p:cNvSpPr>
            <p:nvPr/>
          </p:nvSpPr>
          <p:spPr bwMode="auto">
            <a:xfrm>
              <a:off x="7015148" y="5067310"/>
              <a:ext cx="3175" cy="7938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0 h 5"/>
                <a:gd name="T4" fmla="*/ 0 w 2"/>
                <a:gd name="T5" fmla="*/ 2 h 5"/>
                <a:gd name="T6" fmla="*/ 1 w 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4" name="Freeform 309"/>
            <p:cNvSpPr>
              <a:spLocks/>
            </p:cNvSpPr>
            <p:nvPr/>
          </p:nvSpPr>
          <p:spPr bwMode="auto">
            <a:xfrm>
              <a:off x="7007211" y="5040322"/>
              <a:ext cx="4762" cy="7938"/>
            </a:xfrm>
            <a:custGeom>
              <a:avLst/>
              <a:gdLst>
                <a:gd name="T0" fmla="*/ 1 w 3"/>
                <a:gd name="T1" fmla="*/ 5 h 5"/>
                <a:gd name="T2" fmla="*/ 3 w 3"/>
                <a:gd name="T3" fmla="*/ 3 h 5"/>
                <a:gd name="T4" fmla="*/ 0 w 3"/>
                <a:gd name="T5" fmla="*/ 0 h 5"/>
                <a:gd name="T6" fmla="*/ 1 w 3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5" name="Freeform 310"/>
            <p:cNvSpPr>
              <a:spLocks/>
            </p:cNvSpPr>
            <p:nvPr/>
          </p:nvSpPr>
          <p:spPr bwMode="auto">
            <a:xfrm>
              <a:off x="7007211" y="5040322"/>
              <a:ext cx="4762" cy="7938"/>
            </a:xfrm>
            <a:custGeom>
              <a:avLst/>
              <a:gdLst>
                <a:gd name="T0" fmla="*/ 1 w 3"/>
                <a:gd name="T1" fmla="*/ 5 h 5"/>
                <a:gd name="T2" fmla="*/ 3 w 3"/>
                <a:gd name="T3" fmla="*/ 3 h 5"/>
                <a:gd name="T4" fmla="*/ 0 w 3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1" y="5"/>
                  </a:moveTo>
                  <a:lnTo>
                    <a:pt x="3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6" name="Freeform 311"/>
            <p:cNvSpPr>
              <a:spLocks/>
            </p:cNvSpPr>
            <p:nvPr/>
          </p:nvSpPr>
          <p:spPr bwMode="auto">
            <a:xfrm>
              <a:off x="7018323" y="5102235"/>
              <a:ext cx="6350" cy="3175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1 h 2"/>
                <a:gd name="T4" fmla="*/ 0 w 4"/>
                <a:gd name="T5" fmla="*/ 0 h 2"/>
                <a:gd name="T6" fmla="*/ 0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4" y="1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7" name="Freeform 312"/>
            <p:cNvSpPr>
              <a:spLocks/>
            </p:cNvSpPr>
            <p:nvPr/>
          </p:nvSpPr>
          <p:spPr bwMode="auto">
            <a:xfrm>
              <a:off x="7010386" y="5086360"/>
              <a:ext cx="4762" cy="6350"/>
            </a:xfrm>
            <a:custGeom>
              <a:avLst/>
              <a:gdLst>
                <a:gd name="T0" fmla="*/ 0 w 3"/>
                <a:gd name="T1" fmla="*/ 2 h 4"/>
                <a:gd name="T2" fmla="*/ 3 w 3"/>
                <a:gd name="T3" fmla="*/ 4 h 4"/>
                <a:gd name="T4" fmla="*/ 3 w 3"/>
                <a:gd name="T5" fmla="*/ 0 h 4"/>
                <a:gd name="T6" fmla="*/ 0 w 3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3" y="4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8" name="Freeform 313"/>
            <p:cNvSpPr>
              <a:spLocks/>
            </p:cNvSpPr>
            <p:nvPr/>
          </p:nvSpPr>
          <p:spPr bwMode="auto">
            <a:xfrm>
              <a:off x="7010386" y="5086360"/>
              <a:ext cx="4762" cy="6350"/>
            </a:xfrm>
            <a:custGeom>
              <a:avLst/>
              <a:gdLst>
                <a:gd name="T0" fmla="*/ 0 w 3"/>
                <a:gd name="T1" fmla="*/ 2 h 4"/>
                <a:gd name="T2" fmla="*/ 3 w 3"/>
                <a:gd name="T3" fmla="*/ 4 h 4"/>
                <a:gd name="T4" fmla="*/ 3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lnTo>
                    <a:pt x="3" y="4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9" name="Freeform 314"/>
            <p:cNvSpPr>
              <a:spLocks/>
            </p:cNvSpPr>
            <p:nvPr/>
          </p:nvSpPr>
          <p:spPr bwMode="auto">
            <a:xfrm>
              <a:off x="7027848" y="5081597"/>
              <a:ext cx="1587" cy="6350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0 h 4"/>
                <a:gd name="T4" fmla="*/ 0 w 1"/>
                <a:gd name="T5" fmla="*/ 4 h 4"/>
                <a:gd name="T6" fmla="*/ 1 w 1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8C7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0" name="Freeform 315"/>
            <p:cNvSpPr>
              <a:spLocks/>
            </p:cNvSpPr>
            <p:nvPr/>
          </p:nvSpPr>
          <p:spPr bwMode="auto">
            <a:xfrm>
              <a:off x="7002448" y="5224473"/>
              <a:ext cx="98425" cy="33338"/>
            </a:xfrm>
            <a:custGeom>
              <a:avLst/>
              <a:gdLst>
                <a:gd name="T0" fmla="*/ 0 w 62"/>
                <a:gd name="T1" fmla="*/ 10 h 21"/>
                <a:gd name="T2" fmla="*/ 36 w 62"/>
                <a:gd name="T3" fmla="*/ 0 h 21"/>
                <a:gd name="T4" fmla="*/ 62 w 62"/>
                <a:gd name="T5" fmla="*/ 10 h 21"/>
                <a:gd name="T6" fmla="*/ 46 w 62"/>
                <a:gd name="T7" fmla="*/ 21 h 21"/>
                <a:gd name="T8" fmla="*/ 0 w 62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21">
                  <a:moveTo>
                    <a:pt x="0" y="10"/>
                  </a:moveTo>
                  <a:lnTo>
                    <a:pt x="36" y="0"/>
                  </a:lnTo>
                  <a:lnTo>
                    <a:pt x="62" y="10"/>
                  </a:lnTo>
                  <a:lnTo>
                    <a:pt x="46" y="2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2C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1" name="Freeform 316"/>
            <p:cNvSpPr>
              <a:spLocks/>
            </p:cNvSpPr>
            <p:nvPr/>
          </p:nvSpPr>
          <p:spPr bwMode="auto">
            <a:xfrm>
              <a:off x="7694597" y="5254635"/>
              <a:ext cx="209550" cy="41275"/>
            </a:xfrm>
            <a:custGeom>
              <a:avLst/>
              <a:gdLst>
                <a:gd name="T0" fmla="*/ 0 w 132"/>
                <a:gd name="T1" fmla="*/ 22 h 26"/>
                <a:gd name="T2" fmla="*/ 49 w 132"/>
                <a:gd name="T3" fmla="*/ 17 h 26"/>
                <a:gd name="T4" fmla="*/ 77 w 132"/>
                <a:gd name="T5" fmla="*/ 0 h 26"/>
                <a:gd name="T6" fmla="*/ 95 w 132"/>
                <a:gd name="T7" fmla="*/ 8 h 26"/>
                <a:gd name="T8" fmla="*/ 128 w 132"/>
                <a:gd name="T9" fmla="*/ 12 h 26"/>
                <a:gd name="T10" fmla="*/ 132 w 132"/>
                <a:gd name="T11" fmla="*/ 26 h 26"/>
                <a:gd name="T12" fmla="*/ 0 w 132"/>
                <a:gd name="T13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26">
                  <a:moveTo>
                    <a:pt x="0" y="22"/>
                  </a:moveTo>
                  <a:lnTo>
                    <a:pt x="49" y="17"/>
                  </a:lnTo>
                  <a:lnTo>
                    <a:pt x="77" y="0"/>
                  </a:lnTo>
                  <a:lnTo>
                    <a:pt x="95" y="8"/>
                  </a:lnTo>
                  <a:lnTo>
                    <a:pt x="128" y="12"/>
                  </a:lnTo>
                  <a:lnTo>
                    <a:pt x="132" y="2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2C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2" name="Freeform 317"/>
            <p:cNvSpPr>
              <a:spLocks/>
            </p:cNvSpPr>
            <p:nvPr/>
          </p:nvSpPr>
          <p:spPr bwMode="auto">
            <a:xfrm>
              <a:off x="9363056" y="4221171"/>
              <a:ext cx="706436" cy="269875"/>
            </a:xfrm>
            <a:custGeom>
              <a:avLst/>
              <a:gdLst>
                <a:gd name="T0" fmla="*/ 435 w 445"/>
                <a:gd name="T1" fmla="*/ 170 h 170"/>
                <a:gd name="T2" fmla="*/ 0 w 445"/>
                <a:gd name="T3" fmla="*/ 139 h 170"/>
                <a:gd name="T4" fmla="*/ 10 w 445"/>
                <a:gd name="T5" fmla="*/ 0 h 170"/>
                <a:gd name="T6" fmla="*/ 445 w 445"/>
                <a:gd name="T7" fmla="*/ 31 h 170"/>
                <a:gd name="T8" fmla="*/ 435 w 445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170">
                  <a:moveTo>
                    <a:pt x="435" y="170"/>
                  </a:moveTo>
                  <a:lnTo>
                    <a:pt x="0" y="139"/>
                  </a:lnTo>
                  <a:lnTo>
                    <a:pt x="10" y="0"/>
                  </a:lnTo>
                  <a:lnTo>
                    <a:pt x="445" y="31"/>
                  </a:lnTo>
                  <a:lnTo>
                    <a:pt x="435" y="170"/>
                  </a:lnTo>
                  <a:close/>
                </a:path>
              </a:pathLst>
            </a:custGeom>
            <a:solidFill>
              <a:srgbClr val="E4C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3" name="Freeform 318"/>
            <p:cNvSpPr>
              <a:spLocks/>
            </p:cNvSpPr>
            <p:nvPr/>
          </p:nvSpPr>
          <p:spPr bwMode="auto">
            <a:xfrm>
              <a:off x="9372581" y="4221171"/>
              <a:ext cx="696911" cy="117475"/>
            </a:xfrm>
            <a:custGeom>
              <a:avLst/>
              <a:gdLst>
                <a:gd name="T0" fmla="*/ 437 w 439"/>
                <a:gd name="T1" fmla="*/ 74 h 74"/>
                <a:gd name="T2" fmla="*/ 220 w 439"/>
                <a:gd name="T3" fmla="*/ 56 h 74"/>
                <a:gd name="T4" fmla="*/ 0 w 439"/>
                <a:gd name="T5" fmla="*/ 43 h 74"/>
                <a:gd name="T6" fmla="*/ 4 w 439"/>
                <a:gd name="T7" fmla="*/ 0 h 74"/>
                <a:gd name="T8" fmla="*/ 439 w 439"/>
                <a:gd name="T9" fmla="*/ 31 h 74"/>
                <a:gd name="T10" fmla="*/ 437 w 439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74">
                  <a:moveTo>
                    <a:pt x="437" y="74"/>
                  </a:moveTo>
                  <a:lnTo>
                    <a:pt x="220" y="56"/>
                  </a:lnTo>
                  <a:lnTo>
                    <a:pt x="0" y="43"/>
                  </a:lnTo>
                  <a:lnTo>
                    <a:pt x="4" y="0"/>
                  </a:lnTo>
                  <a:lnTo>
                    <a:pt x="439" y="31"/>
                  </a:lnTo>
                  <a:lnTo>
                    <a:pt x="437" y="74"/>
                  </a:lnTo>
                  <a:close/>
                </a:path>
              </a:pathLst>
            </a:custGeom>
            <a:solidFill>
              <a:srgbClr val="D1A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4" name="Freeform 319"/>
            <p:cNvSpPr>
              <a:spLocks/>
            </p:cNvSpPr>
            <p:nvPr/>
          </p:nvSpPr>
          <p:spPr bwMode="auto">
            <a:xfrm>
              <a:off x="9390043" y="4292609"/>
              <a:ext cx="39687" cy="152400"/>
            </a:xfrm>
            <a:custGeom>
              <a:avLst/>
              <a:gdLst>
                <a:gd name="T0" fmla="*/ 8 w 25"/>
                <a:gd name="T1" fmla="*/ 0 h 96"/>
                <a:gd name="T2" fmla="*/ 0 w 25"/>
                <a:gd name="T3" fmla="*/ 96 h 96"/>
                <a:gd name="T4" fmla="*/ 20 w 25"/>
                <a:gd name="T5" fmla="*/ 96 h 96"/>
                <a:gd name="T6" fmla="*/ 25 w 25"/>
                <a:gd name="T7" fmla="*/ 2 h 96"/>
                <a:gd name="T8" fmla="*/ 8 w 25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96">
                  <a:moveTo>
                    <a:pt x="8" y="0"/>
                  </a:moveTo>
                  <a:lnTo>
                    <a:pt x="0" y="96"/>
                  </a:lnTo>
                  <a:lnTo>
                    <a:pt x="20" y="96"/>
                  </a:lnTo>
                  <a:lnTo>
                    <a:pt x="2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3D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5" name="Freeform 320"/>
            <p:cNvSpPr>
              <a:spLocks/>
            </p:cNvSpPr>
            <p:nvPr/>
          </p:nvSpPr>
          <p:spPr bwMode="auto">
            <a:xfrm>
              <a:off x="9369406" y="4322771"/>
              <a:ext cx="692149" cy="77788"/>
            </a:xfrm>
            <a:custGeom>
              <a:avLst/>
              <a:gdLst>
                <a:gd name="T0" fmla="*/ 2 w 436"/>
                <a:gd name="T1" fmla="*/ 0 h 49"/>
                <a:gd name="T2" fmla="*/ 436 w 436"/>
                <a:gd name="T3" fmla="*/ 36 h 49"/>
                <a:gd name="T4" fmla="*/ 436 w 436"/>
                <a:gd name="T5" fmla="*/ 49 h 49"/>
                <a:gd name="T6" fmla="*/ 0 w 436"/>
                <a:gd name="T7" fmla="*/ 10 h 49"/>
                <a:gd name="T8" fmla="*/ 2 w 436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49">
                  <a:moveTo>
                    <a:pt x="2" y="0"/>
                  </a:moveTo>
                  <a:lnTo>
                    <a:pt x="436" y="36"/>
                  </a:lnTo>
                  <a:lnTo>
                    <a:pt x="436" y="49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1A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6" name="Freeform 321"/>
            <p:cNvSpPr>
              <a:spLocks/>
            </p:cNvSpPr>
            <p:nvPr/>
          </p:nvSpPr>
          <p:spPr bwMode="auto">
            <a:xfrm>
              <a:off x="8877282" y="4097346"/>
              <a:ext cx="1666871" cy="247650"/>
            </a:xfrm>
            <a:custGeom>
              <a:avLst/>
              <a:gdLst>
                <a:gd name="T0" fmla="*/ 814 w 849"/>
                <a:gd name="T1" fmla="*/ 126 h 126"/>
                <a:gd name="T2" fmla="*/ 0 w 849"/>
                <a:gd name="T3" fmla="*/ 96 h 126"/>
                <a:gd name="T4" fmla="*/ 15 w 849"/>
                <a:gd name="T5" fmla="*/ 83 h 126"/>
                <a:gd name="T6" fmla="*/ 849 w 849"/>
                <a:gd name="T7" fmla="*/ 120 h 126"/>
                <a:gd name="T8" fmla="*/ 814 w 849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9" h="126">
                  <a:moveTo>
                    <a:pt x="814" y="126"/>
                  </a:moveTo>
                  <a:cubicBezTo>
                    <a:pt x="814" y="126"/>
                    <a:pt x="355" y="59"/>
                    <a:pt x="0" y="9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3"/>
                    <a:pt x="365" y="0"/>
                    <a:pt x="849" y="120"/>
                  </a:cubicBezTo>
                  <a:lnTo>
                    <a:pt x="814" y="126"/>
                  </a:lnTo>
                  <a:close/>
                </a:path>
              </a:pathLst>
            </a:custGeom>
            <a:solidFill>
              <a:srgbClr val="A8A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7" name="Freeform 322"/>
            <p:cNvSpPr>
              <a:spLocks/>
            </p:cNvSpPr>
            <p:nvPr/>
          </p:nvSpPr>
          <p:spPr bwMode="auto">
            <a:xfrm>
              <a:off x="10188554" y="4116396"/>
              <a:ext cx="96837" cy="157163"/>
            </a:xfrm>
            <a:custGeom>
              <a:avLst/>
              <a:gdLst>
                <a:gd name="T0" fmla="*/ 33 w 49"/>
                <a:gd name="T1" fmla="*/ 80 h 80"/>
                <a:gd name="T2" fmla="*/ 49 w 49"/>
                <a:gd name="T3" fmla="*/ 0 h 80"/>
                <a:gd name="T4" fmla="*/ 0 w 49"/>
                <a:gd name="T5" fmla="*/ 74 h 80"/>
                <a:gd name="T6" fmla="*/ 33 w 49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80">
                  <a:moveTo>
                    <a:pt x="33" y="80"/>
                  </a:moveTo>
                  <a:cubicBezTo>
                    <a:pt x="33" y="80"/>
                    <a:pt x="34" y="35"/>
                    <a:pt x="49" y="0"/>
                  </a:cubicBezTo>
                  <a:cubicBezTo>
                    <a:pt x="49" y="0"/>
                    <a:pt x="12" y="21"/>
                    <a:pt x="0" y="74"/>
                  </a:cubicBezTo>
                  <a:lnTo>
                    <a:pt x="33" y="80"/>
                  </a:lnTo>
                  <a:close/>
                </a:path>
              </a:pathLst>
            </a:custGeom>
            <a:solidFill>
              <a:srgbClr val="A8A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8" name="Freeform 323"/>
            <p:cNvSpPr>
              <a:spLocks/>
            </p:cNvSpPr>
            <p:nvPr/>
          </p:nvSpPr>
          <p:spPr bwMode="auto">
            <a:xfrm>
              <a:off x="10061554" y="4105283"/>
              <a:ext cx="98425" cy="157163"/>
            </a:xfrm>
            <a:custGeom>
              <a:avLst/>
              <a:gdLst>
                <a:gd name="T0" fmla="*/ 34 w 50"/>
                <a:gd name="T1" fmla="*/ 80 h 80"/>
                <a:gd name="T2" fmla="*/ 50 w 50"/>
                <a:gd name="T3" fmla="*/ 0 h 80"/>
                <a:gd name="T4" fmla="*/ 0 w 50"/>
                <a:gd name="T5" fmla="*/ 74 h 80"/>
                <a:gd name="T6" fmla="*/ 34 w 50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80">
                  <a:moveTo>
                    <a:pt x="34" y="80"/>
                  </a:moveTo>
                  <a:cubicBezTo>
                    <a:pt x="34" y="80"/>
                    <a:pt x="34" y="35"/>
                    <a:pt x="50" y="0"/>
                  </a:cubicBezTo>
                  <a:cubicBezTo>
                    <a:pt x="50" y="0"/>
                    <a:pt x="12" y="21"/>
                    <a:pt x="0" y="74"/>
                  </a:cubicBezTo>
                  <a:lnTo>
                    <a:pt x="34" y="80"/>
                  </a:lnTo>
                  <a:close/>
                </a:path>
              </a:pathLst>
            </a:custGeom>
            <a:solidFill>
              <a:srgbClr val="A8A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324"/>
            <p:cNvSpPr>
              <a:spLocks/>
            </p:cNvSpPr>
            <p:nvPr/>
          </p:nvSpPr>
          <p:spPr bwMode="auto">
            <a:xfrm>
              <a:off x="8877282" y="4186246"/>
              <a:ext cx="1614484" cy="158750"/>
            </a:xfrm>
            <a:custGeom>
              <a:avLst/>
              <a:gdLst>
                <a:gd name="T0" fmla="*/ 3 w 822"/>
                <a:gd name="T1" fmla="*/ 49 h 81"/>
                <a:gd name="T2" fmla="*/ 0 w 822"/>
                <a:gd name="T3" fmla="*/ 51 h 81"/>
                <a:gd name="T4" fmla="*/ 814 w 822"/>
                <a:gd name="T5" fmla="*/ 81 h 81"/>
                <a:gd name="T6" fmla="*/ 822 w 822"/>
                <a:gd name="T7" fmla="*/ 80 h 81"/>
                <a:gd name="T8" fmla="*/ 3 w 822"/>
                <a:gd name="T9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2" h="81">
                  <a:moveTo>
                    <a:pt x="3" y="49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355" y="14"/>
                    <a:pt x="814" y="81"/>
                    <a:pt x="814" y="81"/>
                  </a:cubicBezTo>
                  <a:cubicBezTo>
                    <a:pt x="822" y="80"/>
                    <a:pt x="822" y="80"/>
                    <a:pt x="822" y="80"/>
                  </a:cubicBezTo>
                  <a:cubicBezTo>
                    <a:pt x="451" y="0"/>
                    <a:pt x="80" y="39"/>
                    <a:pt x="3" y="49"/>
                  </a:cubicBezTo>
                  <a:close/>
                </a:path>
              </a:pathLst>
            </a:custGeom>
            <a:solidFill>
              <a:srgbClr val="909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325"/>
            <p:cNvSpPr>
              <a:spLocks/>
            </p:cNvSpPr>
            <p:nvPr/>
          </p:nvSpPr>
          <p:spPr bwMode="auto">
            <a:xfrm>
              <a:off x="10109179" y="4105283"/>
              <a:ext cx="50800" cy="146050"/>
            </a:xfrm>
            <a:custGeom>
              <a:avLst/>
              <a:gdLst>
                <a:gd name="T0" fmla="*/ 26 w 26"/>
                <a:gd name="T1" fmla="*/ 0 h 74"/>
                <a:gd name="T2" fmla="*/ 9 w 26"/>
                <a:gd name="T3" fmla="*/ 74 h 74"/>
                <a:gd name="T4" fmla="*/ 0 w 26"/>
                <a:gd name="T5" fmla="*/ 74 h 74"/>
                <a:gd name="T6" fmla="*/ 26 w 26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74">
                  <a:moveTo>
                    <a:pt x="26" y="0"/>
                  </a:moveTo>
                  <a:cubicBezTo>
                    <a:pt x="26" y="0"/>
                    <a:pt x="14" y="42"/>
                    <a:pt x="9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44"/>
                    <a:pt x="26" y="0"/>
                  </a:cubicBezTo>
                  <a:close/>
                </a:path>
              </a:pathLst>
            </a:custGeom>
            <a:solidFill>
              <a:srgbClr val="909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326"/>
            <p:cNvSpPr>
              <a:spLocks/>
            </p:cNvSpPr>
            <p:nvPr/>
          </p:nvSpPr>
          <p:spPr bwMode="auto">
            <a:xfrm>
              <a:off x="10229829" y="4122746"/>
              <a:ext cx="53975" cy="150813"/>
            </a:xfrm>
            <a:custGeom>
              <a:avLst/>
              <a:gdLst>
                <a:gd name="T0" fmla="*/ 27 w 27"/>
                <a:gd name="T1" fmla="*/ 0 h 77"/>
                <a:gd name="T2" fmla="*/ 12 w 27"/>
                <a:gd name="T3" fmla="*/ 77 h 77"/>
                <a:gd name="T4" fmla="*/ 0 w 27"/>
                <a:gd name="T5" fmla="*/ 74 h 77"/>
                <a:gd name="T6" fmla="*/ 27 w 27"/>
                <a:gd name="T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77">
                  <a:moveTo>
                    <a:pt x="27" y="0"/>
                  </a:moveTo>
                  <a:cubicBezTo>
                    <a:pt x="27" y="0"/>
                    <a:pt x="13" y="40"/>
                    <a:pt x="12" y="7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1" y="44"/>
                    <a:pt x="27" y="0"/>
                  </a:cubicBezTo>
                  <a:close/>
                </a:path>
              </a:pathLst>
            </a:custGeom>
            <a:solidFill>
              <a:srgbClr val="909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327"/>
            <p:cNvSpPr>
              <a:spLocks/>
            </p:cNvSpPr>
            <p:nvPr/>
          </p:nvSpPr>
          <p:spPr bwMode="auto">
            <a:xfrm>
              <a:off x="8907444" y="4157671"/>
              <a:ext cx="1346197" cy="115888"/>
            </a:xfrm>
            <a:custGeom>
              <a:avLst/>
              <a:gdLst>
                <a:gd name="T0" fmla="*/ 38 w 686"/>
                <a:gd name="T1" fmla="*/ 45 h 59"/>
                <a:gd name="T2" fmla="*/ 686 w 686"/>
                <a:gd name="T3" fmla="*/ 59 h 59"/>
                <a:gd name="T4" fmla="*/ 0 w 686"/>
                <a:gd name="T5" fmla="*/ 52 h 59"/>
                <a:gd name="T6" fmla="*/ 38 w 686"/>
                <a:gd name="T7" fmla="*/ 4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6" h="59">
                  <a:moveTo>
                    <a:pt x="38" y="45"/>
                  </a:moveTo>
                  <a:cubicBezTo>
                    <a:pt x="38" y="45"/>
                    <a:pt x="359" y="0"/>
                    <a:pt x="686" y="59"/>
                  </a:cubicBezTo>
                  <a:cubicBezTo>
                    <a:pt x="686" y="59"/>
                    <a:pt x="352" y="4"/>
                    <a:pt x="0" y="52"/>
                  </a:cubicBezTo>
                  <a:lnTo>
                    <a:pt x="38" y="45"/>
                  </a:lnTo>
                  <a:close/>
                </a:path>
              </a:pathLst>
            </a:custGeom>
            <a:solidFill>
              <a:srgbClr val="CCC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328"/>
            <p:cNvSpPr>
              <a:spLocks/>
            </p:cNvSpPr>
            <p:nvPr/>
          </p:nvSpPr>
          <p:spPr bwMode="auto">
            <a:xfrm>
              <a:off x="10071079" y="4105283"/>
              <a:ext cx="88900" cy="146050"/>
            </a:xfrm>
            <a:custGeom>
              <a:avLst/>
              <a:gdLst>
                <a:gd name="T0" fmla="*/ 45 w 45"/>
                <a:gd name="T1" fmla="*/ 0 h 74"/>
                <a:gd name="T2" fmla="*/ 4 w 45"/>
                <a:gd name="T3" fmla="*/ 71 h 74"/>
                <a:gd name="T4" fmla="*/ 4 w 45"/>
                <a:gd name="T5" fmla="*/ 74 h 74"/>
                <a:gd name="T6" fmla="*/ 0 w 45"/>
                <a:gd name="T7" fmla="*/ 72 h 74"/>
                <a:gd name="T8" fmla="*/ 45 w 45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4">
                  <a:moveTo>
                    <a:pt x="45" y="0"/>
                  </a:moveTo>
                  <a:cubicBezTo>
                    <a:pt x="45" y="0"/>
                    <a:pt x="13" y="26"/>
                    <a:pt x="4" y="71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5" y="31"/>
                    <a:pt x="45" y="0"/>
                  </a:cubicBezTo>
                  <a:close/>
                </a:path>
              </a:pathLst>
            </a:custGeom>
            <a:solidFill>
              <a:srgbClr val="CCC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329"/>
            <p:cNvSpPr>
              <a:spLocks/>
            </p:cNvSpPr>
            <p:nvPr/>
          </p:nvSpPr>
          <p:spPr bwMode="auto">
            <a:xfrm>
              <a:off x="10194904" y="4116396"/>
              <a:ext cx="90487" cy="149225"/>
            </a:xfrm>
            <a:custGeom>
              <a:avLst/>
              <a:gdLst>
                <a:gd name="T0" fmla="*/ 46 w 46"/>
                <a:gd name="T1" fmla="*/ 0 h 76"/>
                <a:gd name="T2" fmla="*/ 7 w 46"/>
                <a:gd name="T3" fmla="*/ 76 h 76"/>
                <a:gd name="T4" fmla="*/ 0 w 46"/>
                <a:gd name="T5" fmla="*/ 76 h 76"/>
                <a:gd name="T6" fmla="*/ 46 w 46"/>
                <a:gd name="T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76">
                  <a:moveTo>
                    <a:pt x="46" y="0"/>
                  </a:moveTo>
                  <a:cubicBezTo>
                    <a:pt x="46" y="0"/>
                    <a:pt x="11" y="33"/>
                    <a:pt x="7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" y="31"/>
                    <a:pt x="46" y="0"/>
                  </a:cubicBezTo>
                  <a:close/>
                </a:path>
              </a:pathLst>
            </a:custGeom>
            <a:solidFill>
              <a:srgbClr val="CCC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330"/>
            <p:cNvSpPr>
              <a:spLocks/>
            </p:cNvSpPr>
            <p:nvPr/>
          </p:nvSpPr>
          <p:spPr bwMode="auto">
            <a:xfrm>
              <a:off x="9472593" y="4183071"/>
              <a:ext cx="52387" cy="282576"/>
            </a:xfrm>
            <a:custGeom>
              <a:avLst/>
              <a:gdLst>
                <a:gd name="T0" fmla="*/ 23 w 27"/>
                <a:gd name="T1" fmla="*/ 0 h 143"/>
                <a:gd name="T2" fmla="*/ 4 w 27"/>
                <a:gd name="T3" fmla="*/ 0 h 143"/>
                <a:gd name="T4" fmla="*/ 0 w 27"/>
                <a:gd name="T5" fmla="*/ 3 h 143"/>
                <a:gd name="T6" fmla="*/ 0 w 27"/>
                <a:gd name="T7" fmla="*/ 143 h 143"/>
                <a:gd name="T8" fmla="*/ 27 w 27"/>
                <a:gd name="T9" fmla="*/ 143 h 143"/>
                <a:gd name="T10" fmla="*/ 27 w 27"/>
                <a:gd name="T11" fmla="*/ 3 h 143"/>
                <a:gd name="T12" fmla="*/ 23 w 27"/>
                <a:gd name="T1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3">
                  <a:moveTo>
                    <a:pt x="23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1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FBE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331"/>
            <p:cNvSpPr>
              <a:spLocks/>
            </p:cNvSpPr>
            <p:nvPr/>
          </p:nvSpPr>
          <p:spPr bwMode="auto">
            <a:xfrm>
              <a:off x="9893280" y="4205296"/>
              <a:ext cx="50800" cy="277813"/>
            </a:xfrm>
            <a:custGeom>
              <a:avLst/>
              <a:gdLst>
                <a:gd name="T0" fmla="*/ 22 w 26"/>
                <a:gd name="T1" fmla="*/ 3 h 141"/>
                <a:gd name="T2" fmla="*/ 4 w 26"/>
                <a:gd name="T3" fmla="*/ 1 h 141"/>
                <a:gd name="T4" fmla="*/ 0 w 26"/>
                <a:gd name="T5" fmla="*/ 7 h 141"/>
                <a:gd name="T6" fmla="*/ 0 w 26"/>
                <a:gd name="T7" fmla="*/ 140 h 141"/>
                <a:gd name="T8" fmla="*/ 26 w 26"/>
                <a:gd name="T9" fmla="*/ 141 h 141"/>
                <a:gd name="T10" fmla="*/ 26 w 26"/>
                <a:gd name="T11" fmla="*/ 9 h 141"/>
                <a:gd name="T12" fmla="*/ 22 w 26"/>
                <a:gd name="T13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41">
                  <a:moveTo>
                    <a:pt x="22" y="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6" y="141"/>
                    <a:pt x="26" y="141"/>
                    <a:pt x="26" y="14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6"/>
                    <a:pt x="24" y="3"/>
                    <a:pt x="22" y="3"/>
                  </a:cubicBezTo>
                  <a:close/>
                </a:path>
              </a:pathLst>
            </a:custGeom>
            <a:solidFill>
              <a:srgbClr val="FBE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332"/>
            <p:cNvSpPr>
              <a:spLocks/>
            </p:cNvSpPr>
            <p:nvPr/>
          </p:nvSpPr>
          <p:spPr bwMode="auto">
            <a:xfrm>
              <a:off x="9472593" y="4183071"/>
              <a:ext cx="52387" cy="282576"/>
            </a:xfrm>
            <a:custGeom>
              <a:avLst/>
              <a:gdLst>
                <a:gd name="T0" fmla="*/ 4 w 27"/>
                <a:gd name="T1" fmla="*/ 0 h 143"/>
                <a:gd name="T2" fmla="*/ 0 w 27"/>
                <a:gd name="T3" fmla="*/ 6 h 143"/>
                <a:gd name="T4" fmla="*/ 0 w 27"/>
                <a:gd name="T5" fmla="*/ 143 h 143"/>
                <a:gd name="T6" fmla="*/ 27 w 27"/>
                <a:gd name="T7" fmla="*/ 143 h 143"/>
                <a:gd name="T8" fmla="*/ 27 w 27"/>
                <a:gd name="T9" fmla="*/ 136 h 143"/>
                <a:gd name="T10" fmla="*/ 4 w 27"/>
                <a:gd name="T11" fmla="*/ 136 h 143"/>
                <a:gd name="T12" fmla="*/ 4 w 27"/>
                <a:gd name="T1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43">
                  <a:moveTo>
                    <a:pt x="4" y="0"/>
                  </a:moveTo>
                  <a:cubicBezTo>
                    <a:pt x="2" y="0"/>
                    <a:pt x="0" y="2"/>
                    <a:pt x="0" y="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4" y="136"/>
                    <a:pt x="4" y="136"/>
                    <a:pt x="4" y="13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ED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333"/>
            <p:cNvSpPr>
              <a:spLocks/>
            </p:cNvSpPr>
            <p:nvPr/>
          </p:nvSpPr>
          <p:spPr bwMode="auto">
            <a:xfrm>
              <a:off x="9893280" y="4206883"/>
              <a:ext cx="50800" cy="276225"/>
            </a:xfrm>
            <a:custGeom>
              <a:avLst/>
              <a:gdLst>
                <a:gd name="T0" fmla="*/ 4 w 26"/>
                <a:gd name="T1" fmla="*/ 134 h 140"/>
                <a:gd name="T2" fmla="*/ 4 w 26"/>
                <a:gd name="T3" fmla="*/ 0 h 140"/>
                <a:gd name="T4" fmla="*/ 0 w 26"/>
                <a:gd name="T5" fmla="*/ 6 h 140"/>
                <a:gd name="T6" fmla="*/ 0 w 26"/>
                <a:gd name="T7" fmla="*/ 139 h 140"/>
                <a:gd name="T8" fmla="*/ 26 w 26"/>
                <a:gd name="T9" fmla="*/ 140 h 140"/>
                <a:gd name="T10" fmla="*/ 26 w 26"/>
                <a:gd name="T11" fmla="*/ 134 h 140"/>
                <a:gd name="T12" fmla="*/ 4 w 26"/>
                <a:gd name="T13" fmla="*/ 1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40">
                  <a:moveTo>
                    <a:pt x="4" y="134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6" y="140"/>
                    <a:pt x="26" y="140"/>
                    <a:pt x="26" y="140"/>
                  </a:cubicBezTo>
                  <a:cubicBezTo>
                    <a:pt x="26" y="134"/>
                    <a:pt x="26" y="134"/>
                    <a:pt x="26" y="134"/>
                  </a:cubicBezTo>
                  <a:lnTo>
                    <a:pt x="4" y="134"/>
                  </a:lnTo>
                  <a:close/>
                </a:path>
              </a:pathLst>
            </a:custGeom>
            <a:solidFill>
              <a:srgbClr val="EED1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Rectangle 334"/>
            <p:cNvSpPr>
              <a:spLocks noChangeArrowheads="1"/>
            </p:cNvSpPr>
            <p:nvPr/>
          </p:nvSpPr>
          <p:spPr bwMode="auto">
            <a:xfrm>
              <a:off x="9507518" y="4183071"/>
              <a:ext cx="6350" cy="268288"/>
            </a:xfrm>
            <a:prstGeom prst="rect">
              <a:avLst/>
            </a:prstGeom>
            <a:solidFill>
              <a:srgbClr val="FDF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Rectangle 335"/>
            <p:cNvSpPr>
              <a:spLocks noChangeArrowheads="1"/>
            </p:cNvSpPr>
            <p:nvPr/>
          </p:nvSpPr>
          <p:spPr bwMode="auto">
            <a:xfrm>
              <a:off x="9925030" y="4211646"/>
              <a:ext cx="6350" cy="258763"/>
            </a:xfrm>
            <a:prstGeom prst="rect">
              <a:avLst/>
            </a:prstGeom>
            <a:solidFill>
              <a:srgbClr val="FDF4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1" name="Freeform 336"/>
            <p:cNvSpPr>
              <a:spLocks/>
            </p:cNvSpPr>
            <p:nvPr/>
          </p:nvSpPr>
          <p:spPr bwMode="auto">
            <a:xfrm>
              <a:off x="9455131" y="4273558"/>
              <a:ext cx="17462" cy="176213"/>
            </a:xfrm>
            <a:custGeom>
              <a:avLst/>
              <a:gdLst>
                <a:gd name="T0" fmla="*/ 11 w 11"/>
                <a:gd name="T1" fmla="*/ 4 h 111"/>
                <a:gd name="T2" fmla="*/ 10 w 11"/>
                <a:gd name="T3" fmla="*/ 111 h 111"/>
                <a:gd name="T4" fmla="*/ 0 w 11"/>
                <a:gd name="T5" fmla="*/ 111 h 111"/>
                <a:gd name="T6" fmla="*/ 0 w 11"/>
                <a:gd name="T7" fmla="*/ 0 h 111"/>
                <a:gd name="T8" fmla="*/ 11 w 11"/>
                <a:gd name="T9" fmla="*/ 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1">
                  <a:moveTo>
                    <a:pt x="11" y="4"/>
                  </a:moveTo>
                  <a:lnTo>
                    <a:pt x="10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D1A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2" name="Freeform 337"/>
            <p:cNvSpPr>
              <a:spLocks/>
            </p:cNvSpPr>
            <p:nvPr/>
          </p:nvSpPr>
          <p:spPr bwMode="auto">
            <a:xfrm>
              <a:off x="9863117" y="4295784"/>
              <a:ext cx="23812" cy="149225"/>
            </a:xfrm>
            <a:custGeom>
              <a:avLst/>
              <a:gdLst>
                <a:gd name="T0" fmla="*/ 15 w 15"/>
                <a:gd name="T1" fmla="*/ 0 h 94"/>
                <a:gd name="T2" fmla="*/ 15 w 15"/>
                <a:gd name="T3" fmla="*/ 94 h 94"/>
                <a:gd name="T4" fmla="*/ 0 w 15"/>
                <a:gd name="T5" fmla="*/ 88 h 94"/>
                <a:gd name="T6" fmla="*/ 0 w 15"/>
                <a:gd name="T7" fmla="*/ 0 h 94"/>
                <a:gd name="T8" fmla="*/ 15 w 15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4">
                  <a:moveTo>
                    <a:pt x="15" y="0"/>
                  </a:moveTo>
                  <a:lnTo>
                    <a:pt x="15" y="94"/>
                  </a:lnTo>
                  <a:lnTo>
                    <a:pt x="0" y="88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AF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3" name="Freeform 338"/>
            <p:cNvSpPr>
              <a:spLocks/>
            </p:cNvSpPr>
            <p:nvPr/>
          </p:nvSpPr>
          <p:spPr bwMode="auto">
            <a:xfrm>
              <a:off x="9648805" y="4354521"/>
              <a:ext cx="122237" cy="50800"/>
            </a:xfrm>
            <a:custGeom>
              <a:avLst/>
              <a:gdLst>
                <a:gd name="T0" fmla="*/ 65 w 77"/>
                <a:gd name="T1" fmla="*/ 31 h 32"/>
                <a:gd name="T2" fmla="*/ 66 w 77"/>
                <a:gd name="T3" fmla="*/ 15 h 32"/>
                <a:gd name="T4" fmla="*/ 10 w 77"/>
                <a:gd name="T5" fmla="*/ 14 h 32"/>
                <a:gd name="T6" fmla="*/ 9 w 77"/>
                <a:gd name="T7" fmla="*/ 30 h 32"/>
                <a:gd name="T8" fmla="*/ 0 w 77"/>
                <a:gd name="T9" fmla="*/ 29 h 32"/>
                <a:gd name="T10" fmla="*/ 2 w 77"/>
                <a:gd name="T11" fmla="*/ 13 h 32"/>
                <a:gd name="T12" fmla="*/ 2 w 77"/>
                <a:gd name="T13" fmla="*/ 0 h 32"/>
                <a:gd name="T14" fmla="*/ 10 w 77"/>
                <a:gd name="T15" fmla="*/ 1 h 32"/>
                <a:gd name="T16" fmla="*/ 66 w 77"/>
                <a:gd name="T17" fmla="*/ 3 h 32"/>
                <a:gd name="T18" fmla="*/ 77 w 77"/>
                <a:gd name="T19" fmla="*/ 4 h 32"/>
                <a:gd name="T20" fmla="*/ 77 w 77"/>
                <a:gd name="T21" fmla="*/ 16 h 32"/>
                <a:gd name="T22" fmla="*/ 76 w 77"/>
                <a:gd name="T23" fmla="*/ 32 h 32"/>
                <a:gd name="T24" fmla="*/ 65 w 77"/>
                <a:gd name="T25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32">
                  <a:moveTo>
                    <a:pt x="65" y="31"/>
                  </a:moveTo>
                  <a:lnTo>
                    <a:pt x="66" y="15"/>
                  </a:lnTo>
                  <a:lnTo>
                    <a:pt x="10" y="14"/>
                  </a:lnTo>
                  <a:lnTo>
                    <a:pt x="9" y="30"/>
                  </a:lnTo>
                  <a:lnTo>
                    <a:pt x="0" y="29"/>
                  </a:lnTo>
                  <a:lnTo>
                    <a:pt x="2" y="13"/>
                  </a:lnTo>
                  <a:lnTo>
                    <a:pt x="2" y="0"/>
                  </a:lnTo>
                  <a:lnTo>
                    <a:pt x="10" y="1"/>
                  </a:lnTo>
                  <a:lnTo>
                    <a:pt x="66" y="3"/>
                  </a:lnTo>
                  <a:lnTo>
                    <a:pt x="77" y="4"/>
                  </a:lnTo>
                  <a:lnTo>
                    <a:pt x="77" y="16"/>
                  </a:lnTo>
                  <a:lnTo>
                    <a:pt x="76" y="32"/>
                  </a:lnTo>
                  <a:lnTo>
                    <a:pt x="65" y="31"/>
                  </a:lnTo>
                  <a:close/>
                </a:path>
              </a:pathLst>
            </a:custGeom>
            <a:solidFill>
              <a:srgbClr val="B69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4" name="Freeform 339"/>
            <p:cNvSpPr>
              <a:spLocks/>
            </p:cNvSpPr>
            <p:nvPr/>
          </p:nvSpPr>
          <p:spPr bwMode="auto">
            <a:xfrm>
              <a:off x="9655155" y="4360871"/>
              <a:ext cx="115887" cy="44450"/>
            </a:xfrm>
            <a:custGeom>
              <a:avLst/>
              <a:gdLst>
                <a:gd name="T0" fmla="*/ 64 w 73"/>
                <a:gd name="T1" fmla="*/ 27 h 28"/>
                <a:gd name="T2" fmla="*/ 64 w 73"/>
                <a:gd name="T3" fmla="*/ 14 h 28"/>
                <a:gd name="T4" fmla="*/ 9 w 73"/>
                <a:gd name="T5" fmla="*/ 11 h 28"/>
                <a:gd name="T6" fmla="*/ 7 w 73"/>
                <a:gd name="T7" fmla="*/ 26 h 28"/>
                <a:gd name="T8" fmla="*/ 0 w 73"/>
                <a:gd name="T9" fmla="*/ 25 h 28"/>
                <a:gd name="T10" fmla="*/ 0 w 73"/>
                <a:gd name="T11" fmla="*/ 11 h 28"/>
                <a:gd name="T12" fmla="*/ 1 w 73"/>
                <a:gd name="T13" fmla="*/ 0 h 28"/>
                <a:gd name="T14" fmla="*/ 9 w 73"/>
                <a:gd name="T15" fmla="*/ 0 h 28"/>
                <a:gd name="T16" fmla="*/ 64 w 73"/>
                <a:gd name="T17" fmla="*/ 2 h 28"/>
                <a:gd name="T18" fmla="*/ 73 w 73"/>
                <a:gd name="T19" fmla="*/ 2 h 28"/>
                <a:gd name="T20" fmla="*/ 73 w 73"/>
                <a:gd name="T21" fmla="*/ 14 h 28"/>
                <a:gd name="T22" fmla="*/ 72 w 73"/>
                <a:gd name="T23" fmla="*/ 28 h 28"/>
                <a:gd name="T24" fmla="*/ 64 w 73"/>
                <a:gd name="T2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28">
                  <a:moveTo>
                    <a:pt x="64" y="27"/>
                  </a:moveTo>
                  <a:lnTo>
                    <a:pt x="64" y="14"/>
                  </a:lnTo>
                  <a:lnTo>
                    <a:pt x="9" y="11"/>
                  </a:lnTo>
                  <a:lnTo>
                    <a:pt x="7" y="26"/>
                  </a:lnTo>
                  <a:lnTo>
                    <a:pt x="0" y="25"/>
                  </a:lnTo>
                  <a:lnTo>
                    <a:pt x="0" y="11"/>
                  </a:lnTo>
                  <a:lnTo>
                    <a:pt x="1" y="0"/>
                  </a:lnTo>
                  <a:lnTo>
                    <a:pt x="9" y="0"/>
                  </a:lnTo>
                  <a:lnTo>
                    <a:pt x="64" y="2"/>
                  </a:lnTo>
                  <a:lnTo>
                    <a:pt x="73" y="2"/>
                  </a:lnTo>
                  <a:lnTo>
                    <a:pt x="73" y="14"/>
                  </a:lnTo>
                  <a:lnTo>
                    <a:pt x="72" y="28"/>
                  </a:lnTo>
                  <a:lnTo>
                    <a:pt x="64" y="27"/>
                  </a:lnTo>
                  <a:close/>
                </a:path>
              </a:pathLst>
            </a:custGeom>
            <a:solidFill>
              <a:srgbClr val="C62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5" name="Freeform 340"/>
            <p:cNvSpPr>
              <a:spLocks/>
            </p:cNvSpPr>
            <p:nvPr/>
          </p:nvSpPr>
          <p:spPr bwMode="auto">
            <a:xfrm>
              <a:off x="9763105" y="4371984"/>
              <a:ext cx="4762" cy="33338"/>
            </a:xfrm>
            <a:custGeom>
              <a:avLst/>
              <a:gdLst>
                <a:gd name="T0" fmla="*/ 1 w 3"/>
                <a:gd name="T1" fmla="*/ 0 h 21"/>
                <a:gd name="T2" fmla="*/ 3 w 3"/>
                <a:gd name="T3" fmla="*/ 0 h 21"/>
                <a:gd name="T4" fmla="*/ 1 w 3"/>
                <a:gd name="T5" fmla="*/ 21 h 21"/>
                <a:gd name="T6" fmla="*/ 0 w 3"/>
                <a:gd name="T7" fmla="*/ 21 h 21"/>
                <a:gd name="T8" fmla="*/ 1 w 3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1">
                  <a:moveTo>
                    <a:pt x="1" y="0"/>
                  </a:moveTo>
                  <a:lnTo>
                    <a:pt x="3" y="0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56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6" name="Freeform 341"/>
            <p:cNvSpPr>
              <a:spLocks/>
            </p:cNvSpPr>
            <p:nvPr/>
          </p:nvSpPr>
          <p:spPr bwMode="auto">
            <a:xfrm>
              <a:off x="9655155" y="4368809"/>
              <a:ext cx="112712" cy="6350"/>
            </a:xfrm>
            <a:custGeom>
              <a:avLst/>
              <a:gdLst>
                <a:gd name="T0" fmla="*/ 0 w 71"/>
                <a:gd name="T1" fmla="*/ 1 h 4"/>
                <a:gd name="T2" fmla="*/ 1 w 71"/>
                <a:gd name="T3" fmla="*/ 0 h 4"/>
                <a:gd name="T4" fmla="*/ 71 w 71"/>
                <a:gd name="T5" fmla="*/ 2 h 4"/>
                <a:gd name="T6" fmla="*/ 71 w 71"/>
                <a:gd name="T7" fmla="*/ 4 h 4"/>
                <a:gd name="T8" fmla="*/ 0 w 71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4">
                  <a:moveTo>
                    <a:pt x="0" y="1"/>
                  </a:moveTo>
                  <a:lnTo>
                    <a:pt x="1" y="0"/>
                  </a:lnTo>
                  <a:lnTo>
                    <a:pt x="71" y="2"/>
                  </a:lnTo>
                  <a:lnTo>
                    <a:pt x="71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6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7" name="Freeform 342"/>
            <p:cNvSpPr>
              <a:spLocks/>
            </p:cNvSpPr>
            <p:nvPr/>
          </p:nvSpPr>
          <p:spPr bwMode="auto">
            <a:xfrm>
              <a:off x="9756755" y="4383096"/>
              <a:ext cx="4762" cy="20638"/>
            </a:xfrm>
            <a:custGeom>
              <a:avLst/>
              <a:gdLst>
                <a:gd name="T0" fmla="*/ 3 w 3"/>
                <a:gd name="T1" fmla="*/ 0 h 13"/>
                <a:gd name="T2" fmla="*/ 0 w 3"/>
                <a:gd name="T3" fmla="*/ 0 h 13"/>
                <a:gd name="T4" fmla="*/ 0 w 3"/>
                <a:gd name="T5" fmla="*/ 13 h 13"/>
                <a:gd name="T6" fmla="*/ 2 w 3"/>
                <a:gd name="T7" fmla="*/ 13 h 13"/>
                <a:gd name="T8" fmla="*/ 3 w 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3">
                  <a:moveTo>
                    <a:pt x="3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C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8" name="Freeform 343"/>
            <p:cNvSpPr>
              <a:spLocks/>
            </p:cNvSpPr>
            <p:nvPr/>
          </p:nvSpPr>
          <p:spPr bwMode="auto">
            <a:xfrm>
              <a:off x="9655155" y="4360871"/>
              <a:ext cx="4762" cy="39688"/>
            </a:xfrm>
            <a:custGeom>
              <a:avLst/>
              <a:gdLst>
                <a:gd name="T0" fmla="*/ 3 w 3"/>
                <a:gd name="T1" fmla="*/ 0 h 25"/>
                <a:gd name="T2" fmla="*/ 1 w 3"/>
                <a:gd name="T3" fmla="*/ 0 h 25"/>
                <a:gd name="T4" fmla="*/ 0 w 3"/>
                <a:gd name="T5" fmla="*/ 25 h 25"/>
                <a:gd name="T6" fmla="*/ 1 w 3"/>
                <a:gd name="T7" fmla="*/ 25 h 25"/>
                <a:gd name="T8" fmla="*/ 3 w 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5">
                  <a:moveTo>
                    <a:pt x="3" y="0"/>
                  </a:moveTo>
                  <a:lnTo>
                    <a:pt x="1" y="0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C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9" name="Freeform 344"/>
            <p:cNvSpPr>
              <a:spLocks/>
            </p:cNvSpPr>
            <p:nvPr/>
          </p:nvSpPr>
          <p:spPr bwMode="auto">
            <a:xfrm>
              <a:off x="9656743" y="4360871"/>
              <a:ext cx="114300" cy="7938"/>
            </a:xfrm>
            <a:custGeom>
              <a:avLst/>
              <a:gdLst>
                <a:gd name="T0" fmla="*/ 0 w 72"/>
                <a:gd name="T1" fmla="*/ 2 h 5"/>
                <a:gd name="T2" fmla="*/ 72 w 72"/>
                <a:gd name="T3" fmla="*/ 5 h 5"/>
                <a:gd name="T4" fmla="*/ 72 w 72"/>
                <a:gd name="T5" fmla="*/ 2 h 5"/>
                <a:gd name="T6" fmla="*/ 0 w 72"/>
                <a:gd name="T7" fmla="*/ 0 h 5"/>
                <a:gd name="T8" fmla="*/ 0 w 7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">
                  <a:moveTo>
                    <a:pt x="0" y="2"/>
                  </a:moveTo>
                  <a:lnTo>
                    <a:pt x="72" y="5"/>
                  </a:lnTo>
                  <a:lnTo>
                    <a:pt x="7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C1F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0" name="Oval 345"/>
            <p:cNvSpPr>
              <a:spLocks noChangeArrowheads="1"/>
            </p:cNvSpPr>
            <p:nvPr/>
          </p:nvSpPr>
          <p:spPr bwMode="auto">
            <a:xfrm>
              <a:off x="9628168" y="4306896"/>
              <a:ext cx="31750" cy="31750"/>
            </a:xfrm>
            <a:prstGeom prst="ellipse">
              <a:avLst/>
            </a:prstGeom>
            <a:solidFill>
              <a:srgbClr val="C62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1" name="Oval 346"/>
            <p:cNvSpPr>
              <a:spLocks noChangeArrowheads="1"/>
            </p:cNvSpPr>
            <p:nvPr/>
          </p:nvSpPr>
          <p:spPr bwMode="auto">
            <a:xfrm>
              <a:off x="9778980" y="4318009"/>
              <a:ext cx="31750" cy="31750"/>
            </a:xfrm>
            <a:prstGeom prst="ellipse">
              <a:avLst/>
            </a:prstGeom>
            <a:solidFill>
              <a:srgbClr val="C62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" name="Oval 347"/>
            <p:cNvSpPr>
              <a:spLocks noChangeArrowheads="1"/>
            </p:cNvSpPr>
            <p:nvPr/>
          </p:nvSpPr>
          <p:spPr bwMode="auto">
            <a:xfrm>
              <a:off x="9644043" y="4313246"/>
              <a:ext cx="9525" cy="12700"/>
            </a:xfrm>
            <a:prstGeom prst="ellipse">
              <a:avLst/>
            </a:prstGeom>
            <a:solidFill>
              <a:srgbClr val="E56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3" name="Oval 348"/>
            <p:cNvSpPr>
              <a:spLocks noChangeArrowheads="1"/>
            </p:cNvSpPr>
            <p:nvPr/>
          </p:nvSpPr>
          <p:spPr bwMode="auto">
            <a:xfrm>
              <a:off x="9794855" y="4325946"/>
              <a:ext cx="11112" cy="9525"/>
            </a:xfrm>
            <a:prstGeom prst="ellipse">
              <a:avLst/>
            </a:prstGeom>
            <a:solidFill>
              <a:srgbClr val="E56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4" name="Freeform 349"/>
            <p:cNvSpPr>
              <a:spLocks/>
            </p:cNvSpPr>
            <p:nvPr/>
          </p:nvSpPr>
          <p:spPr bwMode="auto">
            <a:xfrm>
              <a:off x="8410558" y="5087947"/>
              <a:ext cx="2257420" cy="560388"/>
            </a:xfrm>
            <a:custGeom>
              <a:avLst/>
              <a:gdLst>
                <a:gd name="T0" fmla="*/ 1142 w 1150"/>
                <a:gd name="T1" fmla="*/ 228 h 285"/>
                <a:gd name="T2" fmla="*/ 969 w 1150"/>
                <a:gd name="T3" fmla="*/ 32 h 285"/>
                <a:gd name="T4" fmla="*/ 281 w 1150"/>
                <a:gd name="T5" fmla="*/ 0 h 285"/>
                <a:gd name="T6" fmla="*/ 281 w 1150"/>
                <a:gd name="T7" fmla="*/ 0 h 285"/>
                <a:gd name="T8" fmla="*/ 0 w 1150"/>
                <a:gd name="T9" fmla="*/ 281 h 285"/>
                <a:gd name="T10" fmla="*/ 0 w 1150"/>
                <a:gd name="T11" fmla="*/ 285 h 285"/>
                <a:gd name="T12" fmla="*/ 1138 w 1150"/>
                <a:gd name="T13" fmla="*/ 285 h 285"/>
                <a:gd name="T14" fmla="*/ 1142 w 1150"/>
                <a:gd name="T15" fmla="*/ 22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0" h="285">
                  <a:moveTo>
                    <a:pt x="1142" y="228"/>
                  </a:moveTo>
                  <a:cubicBezTo>
                    <a:pt x="1150" y="126"/>
                    <a:pt x="1072" y="37"/>
                    <a:pt x="969" y="32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126" y="0"/>
                    <a:pt x="0" y="126"/>
                    <a:pt x="0" y="281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138" y="285"/>
                    <a:pt x="1138" y="285"/>
                    <a:pt x="1138" y="285"/>
                  </a:cubicBezTo>
                  <a:lnTo>
                    <a:pt x="1142" y="228"/>
                  </a:lnTo>
                  <a:close/>
                </a:path>
              </a:pathLst>
            </a:custGeom>
            <a:solidFill>
              <a:srgbClr val="C62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5" name="Rectangle 350"/>
            <p:cNvSpPr>
              <a:spLocks noChangeArrowheads="1"/>
            </p:cNvSpPr>
            <p:nvPr/>
          </p:nvSpPr>
          <p:spPr bwMode="auto">
            <a:xfrm>
              <a:off x="8354995" y="5603886"/>
              <a:ext cx="2327270" cy="44450"/>
            </a:xfrm>
            <a:prstGeom prst="rect">
              <a:avLst/>
            </a:prstGeom>
            <a:solidFill>
              <a:srgbClr val="FBE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6" name="Rectangle 351"/>
            <p:cNvSpPr>
              <a:spLocks noChangeArrowheads="1"/>
            </p:cNvSpPr>
            <p:nvPr/>
          </p:nvSpPr>
          <p:spPr bwMode="auto">
            <a:xfrm>
              <a:off x="8354995" y="5638811"/>
              <a:ext cx="2327270" cy="9525"/>
            </a:xfrm>
            <a:prstGeom prst="rect">
              <a:avLst/>
            </a:prstGeom>
            <a:solidFill>
              <a:srgbClr val="EDC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7" name="Rectangle 352"/>
            <p:cNvSpPr>
              <a:spLocks noChangeArrowheads="1"/>
            </p:cNvSpPr>
            <p:nvPr/>
          </p:nvSpPr>
          <p:spPr bwMode="auto">
            <a:xfrm>
              <a:off x="8354995" y="5613411"/>
              <a:ext cx="2327270" cy="7938"/>
            </a:xfrm>
            <a:prstGeom prst="rect">
              <a:avLst/>
            </a:prstGeom>
            <a:solidFill>
              <a:srgbClr val="FEF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" name="Freeform 353"/>
            <p:cNvSpPr>
              <a:spLocks/>
            </p:cNvSpPr>
            <p:nvPr/>
          </p:nvSpPr>
          <p:spPr bwMode="auto">
            <a:xfrm>
              <a:off x="8877282" y="4281496"/>
              <a:ext cx="1682746" cy="1044577"/>
            </a:xfrm>
            <a:custGeom>
              <a:avLst/>
              <a:gdLst>
                <a:gd name="T0" fmla="*/ 0 w 857"/>
                <a:gd name="T1" fmla="*/ 500 h 531"/>
                <a:gd name="T2" fmla="*/ 85 w 857"/>
                <a:gd name="T3" fmla="*/ 307 h 531"/>
                <a:gd name="T4" fmla="*/ 105 w 857"/>
                <a:gd name="T5" fmla="*/ 257 h 531"/>
                <a:gd name="T6" fmla="*/ 736 w 857"/>
                <a:gd name="T7" fmla="*/ 268 h 531"/>
                <a:gd name="T8" fmla="*/ 744 w 857"/>
                <a:gd name="T9" fmla="*/ 277 h 531"/>
                <a:gd name="T10" fmla="*/ 857 w 857"/>
                <a:gd name="T11" fmla="*/ 531 h 531"/>
                <a:gd name="T12" fmla="*/ 0 w 857"/>
                <a:gd name="T13" fmla="*/ 50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7" h="531">
                  <a:moveTo>
                    <a:pt x="0" y="500"/>
                  </a:moveTo>
                  <a:cubicBezTo>
                    <a:pt x="85" y="307"/>
                    <a:pt x="85" y="307"/>
                    <a:pt x="85" y="307"/>
                  </a:cubicBezTo>
                  <a:cubicBezTo>
                    <a:pt x="86" y="303"/>
                    <a:pt x="105" y="257"/>
                    <a:pt x="105" y="257"/>
                  </a:cubicBezTo>
                  <a:cubicBezTo>
                    <a:pt x="246" y="0"/>
                    <a:pt x="609" y="12"/>
                    <a:pt x="736" y="268"/>
                  </a:cubicBezTo>
                  <a:cubicBezTo>
                    <a:pt x="744" y="277"/>
                    <a:pt x="744" y="277"/>
                    <a:pt x="744" y="277"/>
                  </a:cubicBezTo>
                  <a:cubicBezTo>
                    <a:pt x="857" y="531"/>
                    <a:pt x="857" y="531"/>
                    <a:pt x="857" y="531"/>
                  </a:cubicBezTo>
                  <a:lnTo>
                    <a:pt x="0" y="500"/>
                  </a:lnTo>
                  <a:close/>
                </a:path>
              </a:pathLst>
            </a:custGeom>
            <a:solidFill>
              <a:srgbClr val="C629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" name="Rectangle 354"/>
            <p:cNvSpPr>
              <a:spLocks noChangeArrowheads="1"/>
            </p:cNvSpPr>
            <p:nvPr/>
          </p:nvSpPr>
          <p:spPr bwMode="auto">
            <a:xfrm>
              <a:off x="9694843" y="5097472"/>
              <a:ext cx="33337" cy="503238"/>
            </a:xfrm>
            <a:prstGeom prst="rect">
              <a:avLst/>
            </a:prstGeom>
            <a:solidFill>
              <a:srgbClr val="B01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" name="Rectangle 355"/>
            <p:cNvSpPr>
              <a:spLocks noChangeArrowheads="1"/>
            </p:cNvSpPr>
            <p:nvPr/>
          </p:nvSpPr>
          <p:spPr bwMode="auto">
            <a:xfrm>
              <a:off x="10210779" y="5089535"/>
              <a:ext cx="33337" cy="160338"/>
            </a:xfrm>
            <a:prstGeom prst="rect">
              <a:avLst/>
            </a:prstGeom>
            <a:solidFill>
              <a:srgbClr val="B01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" name="Freeform 356"/>
            <p:cNvSpPr>
              <a:spLocks/>
            </p:cNvSpPr>
            <p:nvPr/>
          </p:nvSpPr>
          <p:spPr bwMode="auto">
            <a:xfrm>
              <a:off x="8620107" y="5326073"/>
              <a:ext cx="495299" cy="322263"/>
            </a:xfrm>
            <a:custGeom>
              <a:avLst/>
              <a:gdLst>
                <a:gd name="T0" fmla="*/ 252 w 252"/>
                <a:gd name="T1" fmla="*/ 144 h 164"/>
                <a:gd name="T2" fmla="*/ 126 w 252"/>
                <a:gd name="T3" fmla="*/ 0 h 164"/>
                <a:gd name="T4" fmla="*/ 0 w 252"/>
                <a:gd name="T5" fmla="*/ 144 h 164"/>
                <a:gd name="T6" fmla="*/ 1 w 252"/>
                <a:gd name="T7" fmla="*/ 164 h 164"/>
                <a:gd name="T8" fmla="*/ 250 w 252"/>
                <a:gd name="T9" fmla="*/ 164 h 164"/>
                <a:gd name="T10" fmla="*/ 252 w 252"/>
                <a:gd name="T11" fmla="*/ 14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164">
                  <a:moveTo>
                    <a:pt x="252" y="144"/>
                  </a:moveTo>
                  <a:cubicBezTo>
                    <a:pt x="252" y="64"/>
                    <a:pt x="195" y="0"/>
                    <a:pt x="126" y="0"/>
                  </a:cubicBezTo>
                  <a:cubicBezTo>
                    <a:pt x="56" y="0"/>
                    <a:pt x="0" y="64"/>
                    <a:pt x="0" y="144"/>
                  </a:cubicBezTo>
                  <a:cubicBezTo>
                    <a:pt x="0" y="151"/>
                    <a:pt x="1" y="158"/>
                    <a:pt x="1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51" y="158"/>
                    <a:pt x="252" y="151"/>
                    <a:pt x="252" y="144"/>
                  </a:cubicBezTo>
                  <a:close/>
                </a:path>
              </a:pathLst>
            </a:custGeom>
            <a:solidFill>
              <a:srgbClr val="FBE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" name="Freeform 357"/>
            <p:cNvSpPr>
              <a:spLocks/>
            </p:cNvSpPr>
            <p:nvPr/>
          </p:nvSpPr>
          <p:spPr bwMode="auto">
            <a:xfrm>
              <a:off x="8618520" y="5326073"/>
              <a:ext cx="495299" cy="322263"/>
            </a:xfrm>
            <a:custGeom>
              <a:avLst/>
              <a:gdLst>
                <a:gd name="T0" fmla="*/ 252 w 252"/>
                <a:gd name="T1" fmla="*/ 143 h 164"/>
                <a:gd name="T2" fmla="*/ 126 w 252"/>
                <a:gd name="T3" fmla="*/ 0 h 164"/>
                <a:gd name="T4" fmla="*/ 0 w 252"/>
                <a:gd name="T5" fmla="*/ 143 h 164"/>
                <a:gd name="T6" fmla="*/ 2 w 252"/>
                <a:gd name="T7" fmla="*/ 164 h 164"/>
                <a:gd name="T8" fmla="*/ 250 w 252"/>
                <a:gd name="T9" fmla="*/ 164 h 164"/>
                <a:gd name="T10" fmla="*/ 252 w 252"/>
                <a:gd name="T11" fmla="*/ 14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" h="164">
                  <a:moveTo>
                    <a:pt x="252" y="143"/>
                  </a:moveTo>
                  <a:cubicBezTo>
                    <a:pt x="252" y="64"/>
                    <a:pt x="195" y="0"/>
                    <a:pt x="126" y="0"/>
                  </a:cubicBezTo>
                  <a:cubicBezTo>
                    <a:pt x="57" y="0"/>
                    <a:pt x="0" y="64"/>
                    <a:pt x="0" y="143"/>
                  </a:cubicBezTo>
                  <a:cubicBezTo>
                    <a:pt x="0" y="151"/>
                    <a:pt x="1" y="157"/>
                    <a:pt x="2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51" y="157"/>
                    <a:pt x="252" y="151"/>
                    <a:pt x="252" y="143"/>
                  </a:cubicBezTo>
                  <a:close/>
                </a:path>
              </a:pathLst>
            </a:custGeom>
            <a:solidFill>
              <a:srgbClr val="FBE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" name="Freeform 358"/>
            <p:cNvSpPr>
              <a:spLocks/>
            </p:cNvSpPr>
            <p:nvPr/>
          </p:nvSpPr>
          <p:spPr bwMode="auto">
            <a:xfrm>
              <a:off x="8628045" y="5334010"/>
              <a:ext cx="473074" cy="314326"/>
            </a:xfrm>
            <a:custGeom>
              <a:avLst/>
              <a:gdLst>
                <a:gd name="T0" fmla="*/ 241 w 241"/>
                <a:gd name="T1" fmla="*/ 140 h 160"/>
                <a:gd name="T2" fmla="*/ 121 w 241"/>
                <a:gd name="T3" fmla="*/ 0 h 160"/>
                <a:gd name="T4" fmla="*/ 0 w 241"/>
                <a:gd name="T5" fmla="*/ 140 h 160"/>
                <a:gd name="T6" fmla="*/ 1 w 241"/>
                <a:gd name="T7" fmla="*/ 160 h 160"/>
                <a:gd name="T8" fmla="*/ 240 w 241"/>
                <a:gd name="T9" fmla="*/ 160 h 160"/>
                <a:gd name="T10" fmla="*/ 241 w 241"/>
                <a:gd name="T11" fmla="*/ 14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60">
                  <a:moveTo>
                    <a:pt x="241" y="140"/>
                  </a:moveTo>
                  <a:cubicBezTo>
                    <a:pt x="241" y="63"/>
                    <a:pt x="187" y="0"/>
                    <a:pt x="121" y="0"/>
                  </a:cubicBezTo>
                  <a:cubicBezTo>
                    <a:pt x="54" y="0"/>
                    <a:pt x="0" y="63"/>
                    <a:pt x="0" y="140"/>
                  </a:cubicBezTo>
                  <a:cubicBezTo>
                    <a:pt x="0" y="147"/>
                    <a:pt x="1" y="154"/>
                    <a:pt x="1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1" y="154"/>
                    <a:pt x="241" y="147"/>
                    <a:pt x="241" y="140"/>
                  </a:cubicBezTo>
                  <a:close/>
                </a:path>
              </a:pathLst>
            </a:custGeom>
            <a:solidFill>
              <a:srgbClr val="FEF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" name="Freeform 359"/>
            <p:cNvSpPr>
              <a:spLocks/>
            </p:cNvSpPr>
            <p:nvPr/>
          </p:nvSpPr>
          <p:spPr bwMode="auto">
            <a:xfrm>
              <a:off x="8635982" y="5341948"/>
              <a:ext cx="460374" cy="306388"/>
            </a:xfrm>
            <a:custGeom>
              <a:avLst/>
              <a:gdLst>
                <a:gd name="T0" fmla="*/ 234 w 234"/>
                <a:gd name="T1" fmla="*/ 136 h 156"/>
                <a:gd name="T2" fmla="*/ 117 w 234"/>
                <a:gd name="T3" fmla="*/ 0 h 156"/>
                <a:gd name="T4" fmla="*/ 0 w 234"/>
                <a:gd name="T5" fmla="*/ 136 h 156"/>
                <a:gd name="T6" fmla="*/ 2 w 234"/>
                <a:gd name="T7" fmla="*/ 156 h 156"/>
                <a:gd name="T8" fmla="*/ 232 w 234"/>
                <a:gd name="T9" fmla="*/ 156 h 156"/>
                <a:gd name="T10" fmla="*/ 234 w 234"/>
                <a:gd name="T11" fmla="*/ 13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156">
                  <a:moveTo>
                    <a:pt x="234" y="136"/>
                  </a:moveTo>
                  <a:cubicBezTo>
                    <a:pt x="234" y="61"/>
                    <a:pt x="181" y="0"/>
                    <a:pt x="117" y="0"/>
                  </a:cubicBezTo>
                  <a:cubicBezTo>
                    <a:pt x="53" y="0"/>
                    <a:pt x="0" y="61"/>
                    <a:pt x="0" y="136"/>
                  </a:cubicBezTo>
                  <a:cubicBezTo>
                    <a:pt x="0" y="143"/>
                    <a:pt x="1" y="150"/>
                    <a:pt x="2" y="156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33" y="150"/>
                    <a:pt x="234" y="143"/>
                    <a:pt x="234" y="136"/>
                  </a:cubicBezTo>
                  <a:close/>
                </a:path>
              </a:pathLst>
            </a:custGeom>
            <a:solidFill>
              <a:srgbClr val="FBE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" name="Freeform 360"/>
            <p:cNvSpPr>
              <a:spLocks/>
            </p:cNvSpPr>
            <p:nvPr/>
          </p:nvSpPr>
          <p:spPr bwMode="auto">
            <a:xfrm>
              <a:off x="8645507" y="5353060"/>
              <a:ext cx="438149" cy="296863"/>
            </a:xfrm>
            <a:custGeom>
              <a:avLst/>
              <a:gdLst>
                <a:gd name="T0" fmla="*/ 223 w 223"/>
                <a:gd name="T1" fmla="*/ 132 h 151"/>
                <a:gd name="T2" fmla="*/ 112 w 223"/>
                <a:gd name="T3" fmla="*/ 0 h 151"/>
                <a:gd name="T4" fmla="*/ 0 w 223"/>
                <a:gd name="T5" fmla="*/ 132 h 151"/>
                <a:gd name="T6" fmla="*/ 2 w 223"/>
                <a:gd name="T7" fmla="*/ 151 h 151"/>
                <a:gd name="T8" fmla="*/ 222 w 223"/>
                <a:gd name="T9" fmla="*/ 151 h 151"/>
                <a:gd name="T10" fmla="*/ 223 w 223"/>
                <a:gd name="T11" fmla="*/ 13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151">
                  <a:moveTo>
                    <a:pt x="223" y="132"/>
                  </a:moveTo>
                  <a:cubicBezTo>
                    <a:pt x="223" y="59"/>
                    <a:pt x="173" y="0"/>
                    <a:pt x="112" y="0"/>
                  </a:cubicBezTo>
                  <a:cubicBezTo>
                    <a:pt x="50" y="0"/>
                    <a:pt x="0" y="59"/>
                    <a:pt x="0" y="132"/>
                  </a:cubicBezTo>
                  <a:cubicBezTo>
                    <a:pt x="0" y="138"/>
                    <a:pt x="1" y="144"/>
                    <a:pt x="2" y="151"/>
                  </a:cubicBezTo>
                  <a:cubicBezTo>
                    <a:pt x="222" y="151"/>
                    <a:pt x="222" y="151"/>
                    <a:pt x="222" y="151"/>
                  </a:cubicBezTo>
                  <a:cubicBezTo>
                    <a:pt x="222" y="144"/>
                    <a:pt x="223" y="138"/>
                    <a:pt x="223" y="132"/>
                  </a:cubicBezTo>
                  <a:close/>
                </a:path>
              </a:pathLst>
            </a:custGeom>
            <a:solidFill>
              <a:srgbClr val="EDC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" name="Freeform 361"/>
            <p:cNvSpPr>
              <a:spLocks/>
            </p:cNvSpPr>
            <p:nvPr/>
          </p:nvSpPr>
          <p:spPr bwMode="auto">
            <a:xfrm>
              <a:off x="9066194" y="5638811"/>
              <a:ext cx="88900" cy="11113"/>
            </a:xfrm>
            <a:custGeom>
              <a:avLst/>
              <a:gdLst>
                <a:gd name="T0" fmla="*/ 56 w 56"/>
                <a:gd name="T1" fmla="*/ 0 h 7"/>
                <a:gd name="T2" fmla="*/ 5 w 56"/>
                <a:gd name="T3" fmla="*/ 0 h 7"/>
                <a:gd name="T4" fmla="*/ 0 w 56"/>
                <a:gd name="T5" fmla="*/ 7 h 7"/>
                <a:gd name="T6" fmla="*/ 56 w 56"/>
                <a:gd name="T7" fmla="*/ 7 h 7"/>
                <a:gd name="T8" fmla="*/ 56 w 5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7">
                  <a:moveTo>
                    <a:pt x="56" y="0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6" y="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DC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" name="Freeform 362"/>
            <p:cNvSpPr>
              <a:spLocks/>
            </p:cNvSpPr>
            <p:nvPr/>
          </p:nvSpPr>
          <p:spPr bwMode="auto">
            <a:xfrm>
              <a:off x="8577245" y="5638811"/>
              <a:ext cx="88900" cy="11113"/>
            </a:xfrm>
            <a:custGeom>
              <a:avLst/>
              <a:gdLst>
                <a:gd name="T0" fmla="*/ 0 w 56"/>
                <a:gd name="T1" fmla="*/ 0 h 7"/>
                <a:gd name="T2" fmla="*/ 51 w 56"/>
                <a:gd name="T3" fmla="*/ 0 h 7"/>
                <a:gd name="T4" fmla="*/ 56 w 56"/>
                <a:gd name="T5" fmla="*/ 7 h 7"/>
                <a:gd name="T6" fmla="*/ 0 w 56"/>
                <a:gd name="T7" fmla="*/ 7 h 7"/>
                <a:gd name="T8" fmla="*/ 0 w 5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7">
                  <a:moveTo>
                    <a:pt x="0" y="0"/>
                  </a:moveTo>
                  <a:lnTo>
                    <a:pt x="51" y="0"/>
                  </a:lnTo>
                  <a:lnTo>
                    <a:pt x="56" y="7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" name="Rectangle 363"/>
            <p:cNvSpPr>
              <a:spLocks noChangeArrowheads="1"/>
            </p:cNvSpPr>
            <p:nvPr/>
          </p:nvSpPr>
          <p:spPr bwMode="auto">
            <a:xfrm>
              <a:off x="8577245" y="5621348"/>
              <a:ext cx="68262" cy="17463"/>
            </a:xfrm>
            <a:prstGeom prst="rect">
              <a:avLst/>
            </a:prstGeom>
            <a:solidFill>
              <a:srgbClr val="FBE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" name="Rectangle 364"/>
            <p:cNvSpPr>
              <a:spLocks noChangeArrowheads="1"/>
            </p:cNvSpPr>
            <p:nvPr/>
          </p:nvSpPr>
          <p:spPr bwMode="auto">
            <a:xfrm>
              <a:off x="8612170" y="5613411"/>
              <a:ext cx="23812" cy="7938"/>
            </a:xfrm>
            <a:prstGeom prst="rect">
              <a:avLst/>
            </a:prstGeom>
            <a:solidFill>
              <a:srgbClr val="FEF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" name="Rectangle 365"/>
            <p:cNvSpPr>
              <a:spLocks noChangeArrowheads="1"/>
            </p:cNvSpPr>
            <p:nvPr/>
          </p:nvSpPr>
          <p:spPr bwMode="auto">
            <a:xfrm>
              <a:off x="9083656" y="5621348"/>
              <a:ext cx="71437" cy="17463"/>
            </a:xfrm>
            <a:prstGeom prst="rect">
              <a:avLst/>
            </a:prstGeom>
            <a:solidFill>
              <a:srgbClr val="FBE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" name="Rectangle 366"/>
            <p:cNvSpPr>
              <a:spLocks noChangeArrowheads="1"/>
            </p:cNvSpPr>
            <p:nvPr/>
          </p:nvSpPr>
          <p:spPr bwMode="auto">
            <a:xfrm>
              <a:off x="9096356" y="5613411"/>
              <a:ext cx="22225" cy="7938"/>
            </a:xfrm>
            <a:prstGeom prst="rect">
              <a:avLst/>
            </a:prstGeom>
            <a:solidFill>
              <a:srgbClr val="FEF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" name="Freeform 367"/>
            <p:cNvSpPr>
              <a:spLocks/>
            </p:cNvSpPr>
            <p:nvPr/>
          </p:nvSpPr>
          <p:spPr bwMode="auto">
            <a:xfrm>
              <a:off x="8662970" y="5368935"/>
              <a:ext cx="404812" cy="279400"/>
            </a:xfrm>
            <a:custGeom>
              <a:avLst/>
              <a:gdLst>
                <a:gd name="T0" fmla="*/ 206 w 206"/>
                <a:gd name="T1" fmla="*/ 124 h 142"/>
                <a:gd name="T2" fmla="*/ 103 w 206"/>
                <a:gd name="T3" fmla="*/ 0 h 142"/>
                <a:gd name="T4" fmla="*/ 0 w 206"/>
                <a:gd name="T5" fmla="*/ 124 h 142"/>
                <a:gd name="T6" fmla="*/ 1 w 206"/>
                <a:gd name="T7" fmla="*/ 142 h 142"/>
                <a:gd name="T8" fmla="*/ 205 w 206"/>
                <a:gd name="T9" fmla="*/ 142 h 142"/>
                <a:gd name="T10" fmla="*/ 206 w 206"/>
                <a:gd name="T11" fmla="*/ 12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42">
                  <a:moveTo>
                    <a:pt x="206" y="124"/>
                  </a:moveTo>
                  <a:cubicBezTo>
                    <a:pt x="206" y="56"/>
                    <a:pt x="160" y="0"/>
                    <a:pt x="103" y="0"/>
                  </a:cubicBezTo>
                  <a:cubicBezTo>
                    <a:pt x="46" y="0"/>
                    <a:pt x="0" y="56"/>
                    <a:pt x="0" y="124"/>
                  </a:cubicBezTo>
                  <a:cubicBezTo>
                    <a:pt x="0" y="131"/>
                    <a:pt x="1" y="137"/>
                    <a:pt x="1" y="142"/>
                  </a:cubicBezTo>
                  <a:cubicBezTo>
                    <a:pt x="205" y="142"/>
                    <a:pt x="205" y="142"/>
                    <a:pt x="205" y="142"/>
                  </a:cubicBezTo>
                  <a:cubicBezTo>
                    <a:pt x="206" y="137"/>
                    <a:pt x="206" y="131"/>
                    <a:pt x="206" y="124"/>
                  </a:cubicBezTo>
                  <a:close/>
                </a:path>
              </a:pathLst>
            </a:custGeom>
            <a:solidFill>
              <a:srgbClr val="82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" name="Oval 368"/>
            <p:cNvSpPr>
              <a:spLocks noChangeArrowheads="1"/>
            </p:cNvSpPr>
            <p:nvPr/>
          </p:nvSpPr>
          <p:spPr bwMode="auto">
            <a:xfrm>
              <a:off x="8697895" y="5407035"/>
              <a:ext cx="336549" cy="393701"/>
            </a:xfrm>
            <a:prstGeom prst="ellipse">
              <a:avLst/>
            </a:prstGeom>
            <a:solidFill>
              <a:srgbClr val="3B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" name="Freeform 369"/>
            <p:cNvSpPr>
              <a:spLocks/>
            </p:cNvSpPr>
            <p:nvPr/>
          </p:nvSpPr>
          <p:spPr bwMode="auto">
            <a:xfrm>
              <a:off x="8753457" y="5407035"/>
              <a:ext cx="280987" cy="241300"/>
            </a:xfrm>
            <a:custGeom>
              <a:avLst/>
              <a:gdLst>
                <a:gd name="T0" fmla="*/ 141 w 143"/>
                <a:gd name="T1" fmla="*/ 123 h 123"/>
                <a:gd name="T2" fmla="*/ 141 w 143"/>
                <a:gd name="T3" fmla="*/ 123 h 123"/>
                <a:gd name="T4" fmla="*/ 143 w 143"/>
                <a:gd name="T5" fmla="*/ 100 h 123"/>
                <a:gd name="T6" fmla="*/ 57 w 143"/>
                <a:gd name="T7" fmla="*/ 0 h 123"/>
                <a:gd name="T8" fmla="*/ 0 w 143"/>
                <a:gd name="T9" fmla="*/ 26 h 123"/>
                <a:gd name="T10" fmla="*/ 57 w 143"/>
                <a:gd name="T11" fmla="*/ 101 h 123"/>
                <a:gd name="T12" fmla="*/ 141 w 143"/>
                <a:gd name="T1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23">
                  <a:moveTo>
                    <a:pt x="141" y="123"/>
                  </a:moveTo>
                  <a:cubicBezTo>
                    <a:pt x="141" y="123"/>
                    <a:pt x="141" y="123"/>
                    <a:pt x="141" y="123"/>
                  </a:cubicBezTo>
                  <a:cubicBezTo>
                    <a:pt x="143" y="116"/>
                    <a:pt x="143" y="108"/>
                    <a:pt x="143" y="100"/>
                  </a:cubicBezTo>
                  <a:cubicBezTo>
                    <a:pt x="143" y="45"/>
                    <a:pt x="105" y="0"/>
                    <a:pt x="57" y="0"/>
                  </a:cubicBezTo>
                  <a:cubicBezTo>
                    <a:pt x="35" y="0"/>
                    <a:pt x="15" y="10"/>
                    <a:pt x="0" y="26"/>
                  </a:cubicBezTo>
                  <a:cubicBezTo>
                    <a:pt x="57" y="101"/>
                    <a:pt x="57" y="101"/>
                    <a:pt x="57" y="101"/>
                  </a:cubicBezTo>
                  <a:lnTo>
                    <a:pt x="141" y="123"/>
                  </a:lnTo>
                  <a:close/>
                </a:path>
              </a:pathLst>
            </a:custGeom>
            <a:solidFill>
              <a:srgbClr val="2C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5" name="Oval 370"/>
            <p:cNvSpPr>
              <a:spLocks noChangeArrowheads="1"/>
            </p:cNvSpPr>
            <p:nvPr/>
          </p:nvSpPr>
          <p:spPr bwMode="auto">
            <a:xfrm>
              <a:off x="8764570" y="5487998"/>
              <a:ext cx="203200" cy="234950"/>
            </a:xfrm>
            <a:prstGeom prst="ellipse">
              <a:avLst/>
            </a:prstGeom>
            <a:solidFill>
              <a:srgbClr val="B3B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6" name="Freeform 371"/>
            <p:cNvSpPr>
              <a:spLocks/>
            </p:cNvSpPr>
            <p:nvPr/>
          </p:nvSpPr>
          <p:spPr bwMode="auto">
            <a:xfrm>
              <a:off x="8866169" y="5487998"/>
              <a:ext cx="101600" cy="117475"/>
            </a:xfrm>
            <a:custGeom>
              <a:avLst/>
              <a:gdLst>
                <a:gd name="T0" fmla="*/ 0 w 52"/>
                <a:gd name="T1" fmla="*/ 60 h 60"/>
                <a:gd name="T2" fmla="*/ 7 w 52"/>
                <a:gd name="T3" fmla="*/ 0 h 60"/>
                <a:gd name="T4" fmla="*/ 52 w 52"/>
                <a:gd name="T5" fmla="*/ 52 h 60"/>
                <a:gd name="T6" fmla="*/ 0 w 5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0">
                  <a:moveTo>
                    <a:pt x="0" y="6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46" y="0"/>
                    <a:pt x="52" y="52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D1D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7" name="Freeform 372"/>
            <p:cNvSpPr>
              <a:spLocks/>
            </p:cNvSpPr>
            <p:nvPr/>
          </p:nvSpPr>
          <p:spPr bwMode="auto">
            <a:xfrm>
              <a:off x="8764570" y="5495936"/>
              <a:ext cx="196850" cy="227013"/>
            </a:xfrm>
            <a:custGeom>
              <a:avLst/>
              <a:gdLst>
                <a:gd name="T0" fmla="*/ 52 w 101"/>
                <a:gd name="T1" fmla="*/ 56 h 116"/>
                <a:gd name="T2" fmla="*/ 33 w 101"/>
                <a:gd name="T3" fmla="*/ 0 h 116"/>
                <a:gd name="T4" fmla="*/ 0 w 101"/>
                <a:gd name="T5" fmla="*/ 56 h 116"/>
                <a:gd name="T6" fmla="*/ 52 w 101"/>
                <a:gd name="T7" fmla="*/ 116 h 116"/>
                <a:gd name="T8" fmla="*/ 101 w 101"/>
                <a:gd name="T9" fmla="*/ 74 h 116"/>
                <a:gd name="T10" fmla="*/ 52 w 101"/>
                <a:gd name="T11" fmla="*/ 5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16">
                  <a:moveTo>
                    <a:pt x="52" y="56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4" y="9"/>
                    <a:pt x="0" y="30"/>
                    <a:pt x="0" y="56"/>
                  </a:cubicBezTo>
                  <a:cubicBezTo>
                    <a:pt x="0" y="89"/>
                    <a:pt x="23" y="116"/>
                    <a:pt x="52" y="116"/>
                  </a:cubicBezTo>
                  <a:cubicBezTo>
                    <a:pt x="75" y="116"/>
                    <a:pt x="94" y="98"/>
                    <a:pt x="101" y="74"/>
                  </a:cubicBezTo>
                  <a:lnTo>
                    <a:pt x="52" y="56"/>
                  </a:lnTo>
                  <a:close/>
                </a:path>
              </a:pathLst>
            </a:custGeom>
            <a:solidFill>
              <a:srgbClr val="A1A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8" name="Freeform 373"/>
            <p:cNvSpPr>
              <a:spLocks/>
            </p:cNvSpPr>
            <p:nvPr/>
          </p:nvSpPr>
          <p:spPr bwMode="auto">
            <a:xfrm>
              <a:off x="9980592" y="5326073"/>
              <a:ext cx="493711" cy="322263"/>
            </a:xfrm>
            <a:custGeom>
              <a:avLst/>
              <a:gdLst>
                <a:gd name="T0" fmla="*/ 251 w 251"/>
                <a:gd name="T1" fmla="*/ 143 h 164"/>
                <a:gd name="T2" fmla="*/ 125 w 251"/>
                <a:gd name="T3" fmla="*/ 0 h 164"/>
                <a:gd name="T4" fmla="*/ 0 w 251"/>
                <a:gd name="T5" fmla="*/ 143 h 164"/>
                <a:gd name="T6" fmla="*/ 1 w 251"/>
                <a:gd name="T7" fmla="*/ 164 h 164"/>
                <a:gd name="T8" fmla="*/ 250 w 251"/>
                <a:gd name="T9" fmla="*/ 164 h 164"/>
                <a:gd name="T10" fmla="*/ 251 w 251"/>
                <a:gd name="T11" fmla="*/ 14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" h="164">
                  <a:moveTo>
                    <a:pt x="251" y="143"/>
                  </a:moveTo>
                  <a:cubicBezTo>
                    <a:pt x="251" y="64"/>
                    <a:pt x="195" y="0"/>
                    <a:pt x="125" y="0"/>
                  </a:cubicBezTo>
                  <a:cubicBezTo>
                    <a:pt x="56" y="0"/>
                    <a:pt x="0" y="64"/>
                    <a:pt x="0" y="143"/>
                  </a:cubicBezTo>
                  <a:cubicBezTo>
                    <a:pt x="0" y="150"/>
                    <a:pt x="0" y="157"/>
                    <a:pt x="1" y="164"/>
                  </a:cubicBezTo>
                  <a:cubicBezTo>
                    <a:pt x="250" y="164"/>
                    <a:pt x="250" y="164"/>
                    <a:pt x="250" y="164"/>
                  </a:cubicBezTo>
                  <a:cubicBezTo>
                    <a:pt x="251" y="157"/>
                    <a:pt x="251" y="150"/>
                    <a:pt x="251" y="143"/>
                  </a:cubicBezTo>
                  <a:close/>
                </a:path>
              </a:pathLst>
            </a:custGeom>
            <a:solidFill>
              <a:srgbClr val="FBE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9" name="Freeform 374"/>
            <p:cNvSpPr>
              <a:spLocks/>
            </p:cNvSpPr>
            <p:nvPr/>
          </p:nvSpPr>
          <p:spPr bwMode="auto">
            <a:xfrm>
              <a:off x="9991704" y="5334010"/>
              <a:ext cx="469899" cy="314326"/>
            </a:xfrm>
            <a:custGeom>
              <a:avLst/>
              <a:gdLst>
                <a:gd name="T0" fmla="*/ 240 w 240"/>
                <a:gd name="T1" fmla="*/ 140 h 160"/>
                <a:gd name="T2" fmla="*/ 120 w 240"/>
                <a:gd name="T3" fmla="*/ 0 h 160"/>
                <a:gd name="T4" fmla="*/ 0 w 240"/>
                <a:gd name="T5" fmla="*/ 140 h 160"/>
                <a:gd name="T6" fmla="*/ 1 w 240"/>
                <a:gd name="T7" fmla="*/ 160 h 160"/>
                <a:gd name="T8" fmla="*/ 239 w 240"/>
                <a:gd name="T9" fmla="*/ 160 h 160"/>
                <a:gd name="T10" fmla="*/ 240 w 240"/>
                <a:gd name="T11" fmla="*/ 14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160">
                  <a:moveTo>
                    <a:pt x="240" y="140"/>
                  </a:moveTo>
                  <a:cubicBezTo>
                    <a:pt x="240" y="63"/>
                    <a:pt x="186" y="0"/>
                    <a:pt x="120" y="0"/>
                  </a:cubicBezTo>
                  <a:cubicBezTo>
                    <a:pt x="53" y="0"/>
                    <a:pt x="0" y="63"/>
                    <a:pt x="0" y="140"/>
                  </a:cubicBezTo>
                  <a:cubicBezTo>
                    <a:pt x="0" y="147"/>
                    <a:pt x="0" y="153"/>
                    <a:pt x="1" y="160"/>
                  </a:cubicBezTo>
                  <a:cubicBezTo>
                    <a:pt x="239" y="160"/>
                    <a:pt x="239" y="160"/>
                    <a:pt x="239" y="160"/>
                  </a:cubicBezTo>
                  <a:cubicBezTo>
                    <a:pt x="240" y="153"/>
                    <a:pt x="240" y="147"/>
                    <a:pt x="240" y="140"/>
                  </a:cubicBezTo>
                  <a:close/>
                </a:path>
              </a:pathLst>
            </a:custGeom>
            <a:solidFill>
              <a:srgbClr val="FEF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0" name="Freeform 375"/>
            <p:cNvSpPr>
              <a:spLocks/>
            </p:cNvSpPr>
            <p:nvPr/>
          </p:nvSpPr>
          <p:spPr bwMode="auto">
            <a:xfrm>
              <a:off x="9999642" y="5341948"/>
              <a:ext cx="457199" cy="306388"/>
            </a:xfrm>
            <a:custGeom>
              <a:avLst/>
              <a:gdLst>
                <a:gd name="T0" fmla="*/ 233 w 233"/>
                <a:gd name="T1" fmla="*/ 136 h 156"/>
                <a:gd name="T2" fmla="*/ 116 w 233"/>
                <a:gd name="T3" fmla="*/ 0 h 156"/>
                <a:gd name="T4" fmla="*/ 0 w 233"/>
                <a:gd name="T5" fmla="*/ 136 h 156"/>
                <a:gd name="T6" fmla="*/ 1 w 233"/>
                <a:gd name="T7" fmla="*/ 156 h 156"/>
                <a:gd name="T8" fmla="*/ 232 w 233"/>
                <a:gd name="T9" fmla="*/ 156 h 156"/>
                <a:gd name="T10" fmla="*/ 233 w 233"/>
                <a:gd name="T11" fmla="*/ 13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156">
                  <a:moveTo>
                    <a:pt x="233" y="136"/>
                  </a:moveTo>
                  <a:cubicBezTo>
                    <a:pt x="233" y="61"/>
                    <a:pt x="181" y="0"/>
                    <a:pt x="116" y="0"/>
                  </a:cubicBezTo>
                  <a:cubicBezTo>
                    <a:pt x="52" y="0"/>
                    <a:pt x="0" y="61"/>
                    <a:pt x="0" y="136"/>
                  </a:cubicBezTo>
                  <a:cubicBezTo>
                    <a:pt x="0" y="143"/>
                    <a:pt x="0" y="150"/>
                    <a:pt x="1" y="156"/>
                  </a:cubicBezTo>
                  <a:cubicBezTo>
                    <a:pt x="232" y="156"/>
                    <a:pt x="232" y="156"/>
                    <a:pt x="232" y="156"/>
                  </a:cubicBezTo>
                  <a:cubicBezTo>
                    <a:pt x="232" y="150"/>
                    <a:pt x="233" y="143"/>
                    <a:pt x="233" y="136"/>
                  </a:cubicBezTo>
                  <a:close/>
                </a:path>
              </a:pathLst>
            </a:custGeom>
            <a:solidFill>
              <a:srgbClr val="FBE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1" name="Freeform 376"/>
            <p:cNvSpPr>
              <a:spLocks/>
            </p:cNvSpPr>
            <p:nvPr/>
          </p:nvSpPr>
          <p:spPr bwMode="auto">
            <a:xfrm>
              <a:off x="10009167" y="5353060"/>
              <a:ext cx="434974" cy="295276"/>
            </a:xfrm>
            <a:custGeom>
              <a:avLst/>
              <a:gdLst>
                <a:gd name="T0" fmla="*/ 222 w 222"/>
                <a:gd name="T1" fmla="*/ 131 h 150"/>
                <a:gd name="T2" fmla="*/ 111 w 222"/>
                <a:gd name="T3" fmla="*/ 0 h 150"/>
                <a:gd name="T4" fmla="*/ 0 w 222"/>
                <a:gd name="T5" fmla="*/ 131 h 150"/>
                <a:gd name="T6" fmla="*/ 1 w 222"/>
                <a:gd name="T7" fmla="*/ 150 h 150"/>
                <a:gd name="T8" fmla="*/ 221 w 222"/>
                <a:gd name="T9" fmla="*/ 150 h 150"/>
                <a:gd name="T10" fmla="*/ 222 w 222"/>
                <a:gd name="T11" fmla="*/ 13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150">
                  <a:moveTo>
                    <a:pt x="222" y="131"/>
                  </a:moveTo>
                  <a:cubicBezTo>
                    <a:pt x="222" y="59"/>
                    <a:pt x="172" y="0"/>
                    <a:pt x="111" y="0"/>
                  </a:cubicBezTo>
                  <a:cubicBezTo>
                    <a:pt x="50" y="0"/>
                    <a:pt x="0" y="59"/>
                    <a:pt x="0" y="131"/>
                  </a:cubicBezTo>
                  <a:cubicBezTo>
                    <a:pt x="0" y="138"/>
                    <a:pt x="0" y="144"/>
                    <a:pt x="1" y="150"/>
                  </a:cubicBezTo>
                  <a:cubicBezTo>
                    <a:pt x="221" y="150"/>
                    <a:pt x="221" y="150"/>
                    <a:pt x="221" y="150"/>
                  </a:cubicBezTo>
                  <a:cubicBezTo>
                    <a:pt x="222" y="144"/>
                    <a:pt x="222" y="138"/>
                    <a:pt x="222" y="131"/>
                  </a:cubicBezTo>
                  <a:close/>
                </a:path>
              </a:pathLst>
            </a:custGeom>
            <a:solidFill>
              <a:srgbClr val="EDC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2" name="Freeform 377"/>
            <p:cNvSpPr>
              <a:spLocks/>
            </p:cNvSpPr>
            <p:nvPr/>
          </p:nvSpPr>
          <p:spPr bwMode="auto">
            <a:xfrm>
              <a:off x="10025042" y="5368935"/>
              <a:ext cx="403224" cy="279400"/>
            </a:xfrm>
            <a:custGeom>
              <a:avLst/>
              <a:gdLst>
                <a:gd name="T0" fmla="*/ 206 w 206"/>
                <a:gd name="T1" fmla="*/ 124 h 142"/>
                <a:gd name="T2" fmla="*/ 103 w 206"/>
                <a:gd name="T3" fmla="*/ 0 h 142"/>
                <a:gd name="T4" fmla="*/ 0 w 206"/>
                <a:gd name="T5" fmla="*/ 124 h 142"/>
                <a:gd name="T6" fmla="*/ 1 w 206"/>
                <a:gd name="T7" fmla="*/ 142 h 142"/>
                <a:gd name="T8" fmla="*/ 205 w 206"/>
                <a:gd name="T9" fmla="*/ 142 h 142"/>
                <a:gd name="T10" fmla="*/ 206 w 206"/>
                <a:gd name="T11" fmla="*/ 12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42">
                  <a:moveTo>
                    <a:pt x="206" y="124"/>
                  </a:moveTo>
                  <a:cubicBezTo>
                    <a:pt x="206" y="55"/>
                    <a:pt x="160" y="0"/>
                    <a:pt x="103" y="0"/>
                  </a:cubicBezTo>
                  <a:cubicBezTo>
                    <a:pt x="46" y="0"/>
                    <a:pt x="0" y="55"/>
                    <a:pt x="0" y="124"/>
                  </a:cubicBezTo>
                  <a:cubicBezTo>
                    <a:pt x="0" y="130"/>
                    <a:pt x="0" y="136"/>
                    <a:pt x="1" y="142"/>
                  </a:cubicBezTo>
                  <a:cubicBezTo>
                    <a:pt x="205" y="142"/>
                    <a:pt x="205" y="142"/>
                    <a:pt x="205" y="142"/>
                  </a:cubicBezTo>
                  <a:cubicBezTo>
                    <a:pt x="205" y="136"/>
                    <a:pt x="206" y="130"/>
                    <a:pt x="206" y="124"/>
                  </a:cubicBezTo>
                  <a:close/>
                </a:path>
              </a:pathLst>
            </a:custGeom>
            <a:solidFill>
              <a:srgbClr val="82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3" name="Oval 378"/>
            <p:cNvSpPr>
              <a:spLocks noChangeArrowheads="1"/>
            </p:cNvSpPr>
            <p:nvPr/>
          </p:nvSpPr>
          <p:spPr bwMode="auto">
            <a:xfrm>
              <a:off x="10055204" y="5407035"/>
              <a:ext cx="339724" cy="393701"/>
            </a:xfrm>
            <a:prstGeom prst="ellipse">
              <a:avLst/>
            </a:prstGeom>
            <a:solidFill>
              <a:srgbClr val="3B3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4" name="Freeform 379"/>
            <p:cNvSpPr>
              <a:spLocks/>
            </p:cNvSpPr>
            <p:nvPr/>
          </p:nvSpPr>
          <p:spPr bwMode="auto">
            <a:xfrm>
              <a:off x="10112354" y="5407035"/>
              <a:ext cx="282574" cy="241300"/>
            </a:xfrm>
            <a:custGeom>
              <a:avLst/>
              <a:gdLst>
                <a:gd name="T0" fmla="*/ 141 w 144"/>
                <a:gd name="T1" fmla="*/ 123 h 123"/>
                <a:gd name="T2" fmla="*/ 141 w 144"/>
                <a:gd name="T3" fmla="*/ 123 h 123"/>
                <a:gd name="T4" fmla="*/ 144 w 144"/>
                <a:gd name="T5" fmla="*/ 100 h 123"/>
                <a:gd name="T6" fmla="*/ 57 w 144"/>
                <a:gd name="T7" fmla="*/ 0 h 123"/>
                <a:gd name="T8" fmla="*/ 0 w 144"/>
                <a:gd name="T9" fmla="*/ 25 h 123"/>
                <a:gd name="T10" fmla="*/ 57 w 144"/>
                <a:gd name="T11" fmla="*/ 100 h 123"/>
                <a:gd name="T12" fmla="*/ 141 w 144"/>
                <a:gd name="T1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3">
                  <a:moveTo>
                    <a:pt x="141" y="123"/>
                  </a:moveTo>
                  <a:cubicBezTo>
                    <a:pt x="141" y="123"/>
                    <a:pt x="141" y="123"/>
                    <a:pt x="141" y="123"/>
                  </a:cubicBezTo>
                  <a:cubicBezTo>
                    <a:pt x="143" y="116"/>
                    <a:pt x="144" y="108"/>
                    <a:pt x="144" y="100"/>
                  </a:cubicBezTo>
                  <a:cubicBezTo>
                    <a:pt x="144" y="45"/>
                    <a:pt x="105" y="0"/>
                    <a:pt x="57" y="0"/>
                  </a:cubicBezTo>
                  <a:cubicBezTo>
                    <a:pt x="35" y="0"/>
                    <a:pt x="15" y="9"/>
                    <a:pt x="0" y="25"/>
                  </a:cubicBezTo>
                  <a:cubicBezTo>
                    <a:pt x="57" y="100"/>
                    <a:pt x="57" y="100"/>
                    <a:pt x="57" y="100"/>
                  </a:cubicBezTo>
                  <a:lnTo>
                    <a:pt x="141" y="123"/>
                  </a:lnTo>
                  <a:close/>
                </a:path>
              </a:pathLst>
            </a:custGeom>
            <a:solidFill>
              <a:srgbClr val="2C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5" name="Oval 380"/>
            <p:cNvSpPr>
              <a:spLocks noChangeArrowheads="1"/>
            </p:cNvSpPr>
            <p:nvPr/>
          </p:nvSpPr>
          <p:spPr bwMode="auto">
            <a:xfrm>
              <a:off x="10125054" y="5484823"/>
              <a:ext cx="201612" cy="236538"/>
            </a:xfrm>
            <a:prstGeom prst="ellipse">
              <a:avLst/>
            </a:prstGeom>
            <a:solidFill>
              <a:srgbClr val="B3B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6" name="Freeform 381"/>
            <p:cNvSpPr>
              <a:spLocks/>
            </p:cNvSpPr>
            <p:nvPr/>
          </p:nvSpPr>
          <p:spPr bwMode="auto">
            <a:xfrm>
              <a:off x="10225066" y="5484823"/>
              <a:ext cx="101600" cy="119063"/>
            </a:xfrm>
            <a:custGeom>
              <a:avLst/>
              <a:gdLst>
                <a:gd name="T0" fmla="*/ 0 w 52"/>
                <a:gd name="T1" fmla="*/ 60 h 60"/>
                <a:gd name="T2" fmla="*/ 7 w 52"/>
                <a:gd name="T3" fmla="*/ 1 h 60"/>
                <a:gd name="T4" fmla="*/ 52 w 52"/>
                <a:gd name="T5" fmla="*/ 52 h 60"/>
                <a:gd name="T6" fmla="*/ 0 w 5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0">
                  <a:moveTo>
                    <a:pt x="0" y="6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46" y="0"/>
                    <a:pt x="52" y="52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D1D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7" name="Freeform 382"/>
            <p:cNvSpPr>
              <a:spLocks/>
            </p:cNvSpPr>
            <p:nvPr/>
          </p:nvSpPr>
          <p:spPr bwMode="auto">
            <a:xfrm>
              <a:off x="10125054" y="5495936"/>
              <a:ext cx="198437" cy="225425"/>
            </a:xfrm>
            <a:custGeom>
              <a:avLst/>
              <a:gdLst>
                <a:gd name="T0" fmla="*/ 51 w 101"/>
                <a:gd name="T1" fmla="*/ 55 h 115"/>
                <a:gd name="T2" fmla="*/ 33 w 101"/>
                <a:gd name="T3" fmla="*/ 0 h 115"/>
                <a:gd name="T4" fmla="*/ 0 w 101"/>
                <a:gd name="T5" fmla="*/ 55 h 115"/>
                <a:gd name="T6" fmla="*/ 51 w 101"/>
                <a:gd name="T7" fmla="*/ 115 h 115"/>
                <a:gd name="T8" fmla="*/ 101 w 101"/>
                <a:gd name="T9" fmla="*/ 74 h 115"/>
                <a:gd name="T10" fmla="*/ 51 w 101"/>
                <a:gd name="T11" fmla="*/ 5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" h="115">
                  <a:moveTo>
                    <a:pt x="51" y="55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3" y="8"/>
                    <a:pt x="0" y="30"/>
                    <a:pt x="0" y="55"/>
                  </a:cubicBezTo>
                  <a:cubicBezTo>
                    <a:pt x="0" y="88"/>
                    <a:pt x="23" y="115"/>
                    <a:pt x="51" y="115"/>
                  </a:cubicBezTo>
                  <a:cubicBezTo>
                    <a:pt x="74" y="115"/>
                    <a:pt x="94" y="98"/>
                    <a:pt x="101" y="74"/>
                  </a:cubicBezTo>
                  <a:lnTo>
                    <a:pt x="51" y="55"/>
                  </a:lnTo>
                  <a:close/>
                </a:path>
              </a:pathLst>
            </a:custGeom>
            <a:solidFill>
              <a:srgbClr val="A1A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8" name="Freeform 383"/>
            <p:cNvSpPr>
              <a:spLocks/>
            </p:cNvSpPr>
            <p:nvPr/>
          </p:nvSpPr>
          <p:spPr bwMode="auto">
            <a:xfrm>
              <a:off x="10428266" y="5638811"/>
              <a:ext cx="87312" cy="9525"/>
            </a:xfrm>
            <a:custGeom>
              <a:avLst/>
              <a:gdLst>
                <a:gd name="T0" fmla="*/ 55 w 55"/>
                <a:gd name="T1" fmla="*/ 0 h 6"/>
                <a:gd name="T2" fmla="*/ 5 w 55"/>
                <a:gd name="T3" fmla="*/ 0 h 6"/>
                <a:gd name="T4" fmla="*/ 0 w 55"/>
                <a:gd name="T5" fmla="*/ 6 h 6"/>
                <a:gd name="T6" fmla="*/ 55 w 55"/>
                <a:gd name="T7" fmla="*/ 6 h 6"/>
                <a:gd name="T8" fmla="*/ 55 w 5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">
                  <a:moveTo>
                    <a:pt x="55" y="0"/>
                  </a:moveTo>
                  <a:lnTo>
                    <a:pt x="5" y="0"/>
                  </a:lnTo>
                  <a:lnTo>
                    <a:pt x="0" y="6"/>
                  </a:lnTo>
                  <a:lnTo>
                    <a:pt x="55" y="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DC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9" name="Freeform 384"/>
            <p:cNvSpPr>
              <a:spLocks/>
            </p:cNvSpPr>
            <p:nvPr/>
          </p:nvSpPr>
          <p:spPr bwMode="auto">
            <a:xfrm>
              <a:off x="9939317" y="5638811"/>
              <a:ext cx="87312" cy="9525"/>
            </a:xfrm>
            <a:custGeom>
              <a:avLst/>
              <a:gdLst>
                <a:gd name="T0" fmla="*/ 0 w 55"/>
                <a:gd name="T1" fmla="*/ 0 h 6"/>
                <a:gd name="T2" fmla="*/ 50 w 55"/>
                <a:gd name="T3" fmla="*/ 0 h 6"/>
                <a:gd name="T4" fmla="*/ 55 w 55"/>
                <a:gd name="T5" fmla="*/ 6 h 6"/>
                <a:gd name="T6" fmla="*/ 0 w 55"/>
                <a:gd name="T7" fmla="*/ 6 h 6"/>
                <a:gd name="T8" fmla="*/ 0 w 5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">
                  <a:moveTo>
                    <a:pt x="0" y="0"/>
                  </a:moveTo>
                  <a:lnTo>
                    <a:pt x="50" y="0"/>
                  </a:lnTo>
                  <a:lnTo>
                    <a:pt x="55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CE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0" name="Rectangle 385"/>
            <p:cNvSpPr>
              <a:spLocks noChangeArrowheads="1"/>
            </p:cNvSpPr>
            <p:nvPr/>
          </p:nvSpPr>
          <p:spPr bwMode="auto">
            <a:xfrm>
              <a:off x="9939317" y="5621348"/>
              <a:ext cx="69850" cy="17463"/>
            </a:xfrm>
            <a:prstGeom prst="rect">
              <a:avLst/>
            </a:prstGeom>
            <a:solidFill>
              <a:srgbClr val="FBE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1" name="Rectangle 386"/>
            <p:cNvSpPr>
              <a:spLocks noChangeArrowheads="1"/>
            </p:cNvSpPr>
            <p:nvPr/>
          </p:nvSpPr>
          <p:spPr bwMode="auto">
            <a:xfrm>
              <a:off x="9972654" y="5613411"/>
              <a:ext cx="26987" cy="7938"/>
            </a:xfrm>
            <a:prstGeom prst="rect">
              <a:avLst/>
            </a:prstGeom>
            <a:solidFill>
              <a:srgbClr val="FEF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2" name="Rectangle 387"/>
            <p:cNvSpPr>
              <a:spLocks noChangeArrowheads="1"/>
            </p:cNvSpPr>
            <p:nvPr/>
          </p:nvSpPr>
          <p:spPr bwMode="auto">
            <a:xfrm>
              <a:off x="10447316" y="5621348"/>
              <a:ext cx="68262" cy="17463"/>
            </a:xfrm>
            <a:prstGeom prst="rect">
              <a:avLst/>
            </a:prstGeom>
            <a:solidFill>
              <a:srgbClr val="FBE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3" name="Rectangle 388"/>
            <p:cNvSpPr>
              <a:spLocks noChangeArrowheads="1"/>
            </p:cNvSpPr>
            <p:nvPr/>
          </p:nvSpPr>
          <p:spPr bwMode="auto">
            <a:xfrm>
              <a:off x="10456841" y="5613411"/>
              <a:ext cx="23812" cy="7938"/>
            </a:xfrm>
            <a:prstGeom prst="rect">
              <a:avLst/>
            </a:prstGeom>
            <a:solidFill>
              <a:srgbClr val="FEF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4" name="Freeform 389"/>
            <p:cNvSpPr>
              <a:spLocks/>
            </p:cNvSpPr>
            <p:nvPr/>
          </p:nvSpPr>
          <p:spPr bwMode="auto">
            <a:xfrm>
              <a:off x="8412145" y="5426086"/>
              <a:ext cx="130175" cy="130175"/>
            </a:xfrm>
            <a:custGeom>
              <a:avLst/>
              <a:gdLst>
                <a:gd name="T0" fmla="*/ 33 w 66"/>
                <a:gd name="T1" fmla="*/ 66 h 66"/>
                <a:gd name="T2" fmla="*/ 0 w 66"/>
                <a:gd name="T3" fmla="*/ 66 h 66"/>
                <a:gd name="T4" fmla="*/ 18 w 66"/>
                <a:gd name="T5" fmla="*/ 1 h 66"/>
                <a:gd name="T6" fmla="*/ 33 w 66"/>
                <a:gd name="T7" fmla="*/ 1 h 66"/>
                <a:gd name="T8" fmla="*/ 66 w 66"/>
                <a:gd name="T9" fmla="*/ 34 h 66"/>
                <a:gd name="T10" fmla="*/ 33 w 66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51" y="0"/>
                    <a:pt x="66" y="15"/>
                    <a:pt x="66" y="34"/>
                  </a:cubicBezTo>
                  <a:cubicBezTo>
                    <a:pt x="66" y="52"/>
                    <a:pt x="51" y="66"/>
                    <a:pt x="33" y="66"/>
                  </a:cubicBezTo>
                  <a:close/>
                </a:path>
              </a:pathLst>
            </a:custGeom>
            <a:solidFill>
              <a:srgbClr val="E4C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5" name="Freeform 390"/>
            <p:cNvSpPr>
              <a:spLocks/>
            </p:cNvSpPr>
            <p:nvPr/>
          </p:nvSpPr>
          <p:spPr bwMode="auto">
            <a:xfrm>
              <a:off x="10564791" y="5351473"/>
              <a:ext cx="85725" cy="109538"/>
            </a:xfrm>
            <a:custGeom>
              <a:avLst/>
              <a:gdLst>
                <a:gd name="T0" fmla="*/ 27 w 44"/>
                <a:gd name="T1" fmla="*/ 56 h 56"/>
                <a:gd name="T2" fmla="*/ 44 w 44"/>
                <a:gd name="T3" fmla="*/ 56 h 56"/>
                <a:gd name="T4" fmla="*/ 44 w 44"/>
                <a:gd name="T5" fmla="*/ 52 h 56"/>
                <a:gd name="T6" fmla="*/ 28 w 44"/>
                <a:gd name="T7" fmla="*/ 2 h 56"/>
                <a:gd name="T8" fmla="*/ 27 w 44"/>
                <a:gd name="T9" fmla="*/ 0 h 56"/>
                <a:gd name="T10" fmla="*/ 0 w 44"/>
                <a:gd name="T11" fmla="*/ 27 h 56"/>
                <a:gd name="T12" fmla="*/ 0 w 44"/>
                <a:gd name="T13" fmla="*/ 29 h 56"/>
                <a:gd name="T14" fmla="*/ 27 w 44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56">
                  <a:moveTo>
                    <a:pt x="27" y="56"/>
                  </a:moveTo>
                  <a:cubicBezTo>
                    <a:pt x="44" y="56"/>
                    <a:pt x="44" y="56"/>
                    <a:pt x="44" y="56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2" y="34"/>
                    <a:pt x="36" y="17"/>
                    <a:pt x="28" y="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4"/>
                    <a:pt x="12" y="56"/>
                    <a:pt x="27" y="56"/>
                  </a:cubicBezTo>
                  <a:close/>
                </a:path>
              </a:pathLst>
            </a:custGeom>
            <a:solidFill>
              <a:srgbClr val="FBE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6" name="Freeform 391"/>
            <p:cNvSpPr>
              <a:spLocks/>
            </p:cNvSpPr>
            <p:nvPr/>
          </p:nvSpPr>
          <p:spPr bwMode="auto">
            <a:xfrm>
              <a:off x="10606066" y="5500698"/>
              <a:ext cx="49212" cy="66675"/>
            </a:xfrm>
            <a:custGeom>
              <a:avLst/>
              <a:gdLst>
                <a:gd name="T0" fmla="*/ 17 w 25"/>
                <a:gd name="T1" fmla="*/ 0 h 34"/>
                <a:gd name="T2" fmla="*/ 25 w 25"/>
                <a:gd name="T3" fmla="*/ 0 h 34"/>
                <a:gd name="T4" fmla="*/ 25 w 25"/>
                <a:gd name="T5" fmla="*/ 13 h 34"/>
                <a:gd name="T6" fmla="*/ 25 w 25"/>
                <a:gd name="T7" fmla="*/ 19 h 34"/>
                <a:gd name="T8" fmla="*/ 23 w 25"/>
                <a:gd name="T9" fmla="*/ 34 h 34"/>
                <a:gd name="T10" fmla="*/ 17 w 25"/>
                <a:gd name="T11" fmla="*/ 34 h 34"/>
                <a:gd name="T12" fmla="*/ 0 w 25"/>
                <a:gd name="T13" fmla="*/ 17 h 34"/>
                <a:gd name="T14" fmla="*/ 17 w 25"/>
                <a:gd name="T1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4">
                  <a:moveTo>
                    <a:pt x="17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7"/>
                    <a:pt x="25" y="19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7" y="34"/>
                    <a:pt x="0" y="26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lose/>
                </a:path>
              </a:pathLst>
            </a:custGeom>
            <a:solidFill>
              <a:srgbClr val="E4C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7" name="Freeform 392"/>
            <p:cNvSpPr>
              <a:spLocks/>
            </p:cNvSpPr>
            <p:nvPr/>
          </p:nvSpPr>
          <p:spPr bwMode="auto">
            <a:xfrm>
              <a:off x="8501045" y="5273685"/>
              <a:ext cx="639761" cy="330201"/>
            </a:xfrm>
            <a:custGeom>
              <a:avLst/>
              <a:gdLst>
                <a:gd name="T0" fmla="*/ 0 w 326"/>
                <a:gd name="T1" fmla="*/ 52 h 168"/>
                <a:gd name="T2" fmla="*/ 176 w 326"/>
                <a:gd name="T3" fmla="*/ 5 h 168"/>
                <a:gd name="T4" fmla="*/ 248 w 326"/>
                <a:gd name="T5" fmla="*/ 11 h 168"/>
                <a:gd name="T6" fmla="*/ 320 w 326"/>
                <a:gd name="T7" fmla="*/ 168 h 168"/>
                <a:gd name="T8" fmla="*/ 226 w 326"/>
                <a:gd name="T9" fmla="*/ 15 h 168"/>
                <a:gd name="T10" fmla="*/ 180 w 326"/>
                <a:gd name="T11" fmla="*/ 15 h 168"/>
                <a:gd name="T12" fmla="*/ 0 w 326"/>
                <a:gd name="T13" fmla="*/ 5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6" h="168">
                  <a:moveTo>
                    <a:pt x="0" y="52"/>
                  </a:moveTo>
                  <a:cubicBezTo>
                    <a:pt x="176" y="5"/>
                    <a:pt x="176" y="5"/>
                    <a:pt x="176" y="5"/>
                  </a:cubicBezTo>
                  <a:cubicBezTo>
                    <a:pt x="200" y="0"/>
                    <a:pt x="225" y="1"/>
                    <a:pt x="248" y="11"/>
                  </a:cubicBezTo>
                  <a:cubicBezTo>
                    <a:pt x="285" y="27"/>
                    <a:pt x="326" y="67"/>
                    <a:pt x="320" y="168"/>
                  </a:cubicBezTo>
                  <a:cubicBezTo>
                    <a:pt x="320" y="168"/>
                    <a:pt x="320" y="38"/>
                    <a:pt x="226" y="15"/>
                  </a:cubicBezTo>
                  <a:cubicBezTo>
                    <a:pt x="211" y="12"/>
                    <a:pt x="195" y="12"/>
                    <a:pt x="180" y="15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E76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8" name="Freeform 393"/>
            <p:cNvSpPr>
              <a:spLocks/>
            </p:cNvSpPr>
            <p:nvPr/>
          </p:nvSpPr>
          <p:spPr bwMode="auto">
            <a:xfrm>
              <a:off x="9958367" y="5254635"/>
              <a:ext cx="622299" cy="338138"/>
            </a:xfrm>
            <a:custGeom>
              <a:avLst/>
              <a:gdLst>
                <a:gd name="T0" fmla="*/ 317 w 317"/>
                <a:gd name="T1" fmla="*/ 18 h 172"/>
                <a:gd name="T2" fmla="*/ 293 w 317"/>
                <a:gd name="T3" fmla="*/ 16 h 172"/>
                <a:gd name="T4" fmla="*/ 251 w 317"/>
                <a:gd name="T5" fmla="*/ 27 h 172"/>
                <a:gd name="T6" fmla="*/ 242 w 317"/>
                <a:gd name="T7" fmla="*/ 34 h 172"/>
                <a:gd name="T8" fmla="*/ 223 w 317"/>
                <a:gd name="T9" fmla="*/ 35 h 172"/>
                <a:gd name="T10" fmla="*/ 103 w 317"/>
                <a:gd name="T11" fmla="*/ 10 h 172"/>
                <a:gd name="T12" fmla="*/ 1 w 317"/>
                <a:gd name="T13" fmla="*/ 139 h 172"/>
                <a:gd name="T14" fmla="*/ 4 w 317"/>
                <a:gd name="T15" fmla="*/ 172 h 172"/>
                <a:gd name="T16" fmla="*/ 4 w 317"/>
                <a:gd name="T17" fmla="*/ 132 h 172"/>
                <a:gd name="T18" fmla="*/ 81 w 317"/>
                <a:gd name="T19" fmla="*/ 28 h 172"/>
                <a:gd name="T20" fmla="*/ 222 w 317"/>
                <a:gd name="T21" fmla="*/ 50 h 172"/>
                <a:gd name="T22" fmla="*/ 243 w 317"/>
                <a:gd name="T23" fmla="*/ 49 h 172"/>
                <a:gd name="T24" fmla="*/ 260 w 317"/>
                <a:gd name="T25" fmla="*/ 37 h 172"/>
                <a:gd name="T26" fmla="*/ 294 w 317"/>
                <a:gd name="T27" fmla="*/ 22 h 172"/>
                <a:gd name="T28" fmla="*/ 317 w 317"/>
                <a:gd name="T29" fmla="*/ 1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7" h="172">
                  <a:moveTo>
                    <a:pt x="317" y="18"/>
                  </a:moveTo>
                  <a:cubicBezTo>
                    <a:pt x="293" y="16"/>
                    <a:pt x="293" y="16"/>
                    <a:pt x="293" y="16"/>
                  </a:cubicBezTo>
                  <a:cubicBezTo>
                    <a:pt x="278" y="16"/>
                    <a:pt x="264" y="19"/>
                    <a:pt x="251" y="27"/>
                  </a:cubicBezTo>
                  <a:cubicBezTo>
                    <a:pt x="242" y="34"/>
                    <a:pt x="242" y="34"/>
                    <a:pt x="242" y="34"/>
                  </a:cubicBezTo>
                  <a:cubicBezTo>
                    <a:pt x="237" y="38"/>
                    <a:pt x="229" y="38"/>
                    <a:pt x="223" y="35"/>
                  </a:cubicBezTo>
                  <a:cubicBezTo>
                    <a:pt x="203" y="23"/>
                    <a:pt x="156" y="0"/>
                    <a:pt x="103" y="10"/>
                  </a:cubicBezTo>
                  <a:cubicBezTo>
                    <a:pt x="42" y="22"/>
                    <a:pt x="0" y="77"/>
                    <a:pt x="1" y="139"/>
                  </a:cubicBezTo>
                  <a:cubicBezTo>
                    <a:pt x="1" y="150"/>
                    <a:pt x="2" y="161"/>
                    <a:pt x="4" y="172"/>
                  </a:cubicBezTo>
                  <a:cubicBezTo>
                    <a:pt x="4" y="172"/>
                    <a:pt x="2" y="155"/>
                    <a:pt x="4" y="132"/>
                  </a:cubicBezTo>
                  <a:cubicBezTo>
                    <a:pt x="9" y="86"/>
                    <a:pt x="39" y="46"/>
                    <a:pt x="81" y="28"/>
                  </a:cubicBezTo>
                  <a:cubicBezTo>
                    <a:pt x="115" y="15"/>
                    <a:pt x="163" y="11"/>
                    <a:pt x="222" y="50"/>
                  </a:cubicBezTo>
                  <a:cubicBezTo>
                    <a:pt x="228" y="54"/>
                    <a:pt x="237" y="54"/>
                    <a:pt x="243" y="49"/>
                  </a:cubicBezTo>
                  <a:cubicBezTo>
                    <a:pt x="260" y="37"/>
                    <a:pt x="260" y="37"/>
                    <a:pt x="260" y="37"/>
                  </a:cubicBezTo>
                  <a:cubicBezTo>
                    <a:pt x="270" y="28"/>
                    <a:pt x="280" y="23"/>
                    <a:pt x="294" y="22"/>
                  </a:cubicBezTo>
                  <a:lnTo>
                    <a:pt x="317" y="18"/>
                  </a:lnTo>
                  <a:close/>
                </a:path>
              </a:pathLst>
            </a:custGeom>
            <a:solidFill>
              <a:srgbClr val="E76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9" name="Freeform 394"/>
            <p:cNvSpPr>
              <a:spLocks/>
            </p:cNvSpPr>
            <p:nvPr/>
          </p:nvSpPr>
          <p:spPr bwMode="auto">
            <a:xfrm>
              <a:off x="8942369" y="5070485"/>
              <a:ext cx="1514472" cy="19050"/>
            </a:xfrm>
            <a:custGeom>
              <a:avLst/>
              <a:gdLst>
                <a:gd name="T0" fmla="*/ 954 w 954"/>
                <a:gd name="T1" fmla="*/ 12 h 12"/>
                <a:gd name="T2" fmla="*/ 0 w 954"/>
                <a:gd name="T3" fmla="*/ 11 h 12"/>
                <a:gd name="T4" fmla="*/ 12 w 954"/>
                <a:gd name="T5" fmla="*/ 0 h 12"/>
                <a:gd name="T6" fmla="*/ 946 w 954"/>
                <a:gd name="T7" fmla="*/ 0 h 12"/>
                <a:gd name="T8" fmla="*/ 954 w 95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4" h="12">
                  <a:moveTo>
                    <a:pt x="954" y="12"/>
                  </a:moveTo>
                  <a:lnTo>
                    <a:pt x="0" y="11"/>
                  </a:lnTo>
                  <a:lnTo>
                    <a:pt x="12" y="0"/>
                  </a:lnTo>
                  <a:lnTo>
                    <a:pt x="946" y="0"/>
                  </a:lnTo>
                  <a:lnTo>
                    <a:pt x="954" y="12"/>
                  </a:lnTo>
                  <a:close/>
                </a:path>
              </a:pathLst>
            </a:custGeom>
            <a:solidFill>
              <a:srgbClr val="E76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0" name="Freeform 395"/>
            <p:cNvSpPr>
              <a:spLocks/>
            </p:cNvSpPr>
            <p:nvPr/>
          </p:nvSpPr>
          <p:spPr bwMode="auto">
            <a:xfrm>
              <a:off x="9831367" y="5210185"/>
              <a:ext cx="412749" cy="393701"/>
            </a:xfrm>
            <a:custGeom>
              <a:avLst/>
              <a:gdLst>
                <a:gd name="T0" fmla="*/ 210 w 210"/>
                <a:gd name="T1" fmla="*/ 20 h 200"/>
                <a:gd name="T2" fmla="*/ 59 w 210"/>
                <a:gd name="T3" fmla="*/ 200 h 200"/>
                <a:gd name="T4" fmla="*/ 40 w 210"/>
                <a:gd name="T5" fmla="*/ 200 h 200"/>
                <a:gd name="T6" fmla="*/ 210 w 210"/>
                <a:gd name="T7" fmla="*/ 1 h 200"/>
                <a:gd name="T8" fmla="*/ 210 w 210"/>
                <a:gd name="T9" fmla="*/ 2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00">
                  <a:moveTo>
                    <a:pt x="210" y="20"/>
                  </a:moveTo>
                  <a:cubicBezTo>
                    <a:pt x="210" y="20"/>
                    <a:pt x="32" y="0"/>
                    <a:pt x="59" y="200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40" y="200"/>
                    <a:pt x="0" y="0"/>
                    <a:pt x="210" y="1"/>
                  </a:cubicBezTo>
                  <a:lnTo>
                    <a:pt x="210" y="20"/>
                  </a:lnTo>
                  <a:close/>
                </a:path>
              </a:pathLst>
            </a:custGeom>
            <a:solidFill>
              <a:srgbClr val="B01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1" name="Freeform 396"/>
            <p:cNvSpPr>
              <a:spLocks/>
            </p:cNvSpPr>
            <p:nvPr/>
          </p:nvSpPr>
          <p:spPr bwMode="auto">
            <a:xfrm>
              <a:off x="9751992" y="5205423"/>
              <a:ext cx="134937" cy="55563"/>
            </a:xfrm>
            <a:custGeom>
              <a:avLst/>
              <a:gdLst>
                <a:gd name="T0" fmla="*/ 61 w 69"/>
                <a:gd name="T1" fmla="*/ 28 h 28"/>
                <a:gd name="T2" fmla="*/ 8 w 69"/>
                <a:gd name="T3" fmla="*/ 28 h 28"/>
                <a:gd name="T4" fmla="*/ 0 w 69"/>
                <a:gd name="T5" fmla="*/ 20 h 28"/>
                <a:gd name="T6" fmla="*/ 0 w 69"/>
                <a:gd name="T7" fmla="*/ 8 h 28"/>
                <a:gd name="T8" fmla="*/ 8 w 69"/>
                <a:gd name="T9" fmla="*/ 0 h 28"/>
                <a:gd name="T10" fmla="*/ 61 w 69"/>
                <a:gd name="T11" fmla="*/ 0 h 28"/>
                <a:gd name="T12" fmla="*/ 69 w 69"/>
                <a:gd name="T13" fmla="*/ 8 h 28"/>
                <a:gd name="T14" fmla="*/ 69 w 69"/>
                <a:gd name="T15" fmla="*/ 20 h 28"/>
                <a:gd name="T16" fmla="*/ 61 w 6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28">
                  <a:moveTo>
                    <a:pt x="61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6" y="0"/>
                    <a:pt x="69" y="4"/>
                    <a:pt x="69" y="8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4"/>
                    <a:pt x="66" y="28"/>
                    <a:pt x="61" y="28"/>
                  </a:cubicBezTo>
                  <a:close/>
                </a:path>
              </a:pathLst>
            </a:custGeom>
            <a:solidFill>
              <a:srgbClr val="B01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2" name="Freeform 397"/>
            <p:cNvSpPr>
              <a:spLocks/>
            </p:cNvSpPr>
            <p:nvPr/>
          </p:nvSpPr>
          <p:spPr bwMode="auto">
            <a:xfrm>
              <a:off x="9751992" y="5203835"/>
              <a:ext cx="134937" cy="36513"/>
            </a:xfrm>
            <a:custGeom>
              <a:avLst/>
              <a:gdLst>
                <a:gd name="T0" fmla="*/ 60 w 69"/>
                <a:gd name="T1" fmla="*/ 18 h 18"/>
                <a:gd name="T2" fmla="*/ 9 w 69"/>
                <a:gd name="T3" fmla="*/ 18 h 18"/>
                <a:gd name="T4" fmla="*/ 0 w 69"/>
                <a:gd name="T5" fmla="*/ 9 h 18"/>
                <a:gd name="T6" fmla="*/ 9 w 69"/>
                <a:gd name="T7" fmla="*/ 0 h 18"/>
                <a:gd name="T8" fmla="*/ 60 w 69"/>
                <a:gd name="T9" fmla="*/ 0 h 18"/>
                <a:gd name="T10" fmla="*/ 69 w 69"/>
                <a:gd name="T11" fmla="*/ 9 h 18"/>
                <a:gd name="T12" fmla="*/ 60 w 6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8">
                  <a:moveTo>
                    <a:pt x="60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5" y="0"/>
                    <a:pt x="69" y="4"/>
                    <a:pt x="69" y="9"/>
                  </a:cubicBezTo>
                  <a:cubicBezTo>
                    <a:pt x="69" y="14"/>
                    <a:pt x="65" y="18"/>
                    <a:pt x="60" y="18"/>
                  </a:cubicBezTo>
                  <a:close/>
                </a:path>
              </a:pathLst>
            </a:custGeom>
            <a:solidFill>
              <a:srgbClr val="FBE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3" name="Rectangle 398"/>
            <p:cNvSpPr>
              <a:spLocks noChangeArrowheads="1"/>
            </p:cNvSpPr>
            <p:nvPr/>
          </p:nvSpPr>
          <p:spPr bwMode="auto">
            <a:xfrm>
              <a:off x="10177442" y="5089535"/>
              <a:ext cx="14287" cy="127000"/>
            </a:xfrm>
            <a:prstGeom prst="rect">
              <a:avLst/>
            </a:prstGeom>
            <a:solidFill>
              <a:srgbClr val="E76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4" name="Rectangle 399"/>
            <p:cNvSpPr>
              <a:spLocks noChangeArrowheads="1"/>
            </p:cNvSpPr>
            <p:nvPr/>
          </p:nvSpPr>
          <p:spPr bwMode="auto">
            <a:xfrm>
              <a:off x="9229706" y="5089535"/>
              <a:ext cx="33337" cy="514351"/>
            </a:xfrm>
            <a:prstGeom prst="rect">
              <a:avLst/>
            </a:prstGeom>
            <a:solidFill>
              <a:srgbClr val="B01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5" name="Freeform 400"/>
            <p:cNvSpPr>
              <a:spLocks/>
            </p:cNvSpPr>
            <p:nvPr/>
          </p:nvSpPr>
          <p:spPr bwMode="auto">
            <a:xfrm>
              <a:off x="9283681" y="5205423"/>
              <a:ext cx="138112" cy="55563"/>
            </a:xfrm>
            <a:custGeom>
              <a:avLst/>
              <a:gdLst>
                <a:gd name="T0" fmla="*/ 61 w 70"/>
                <a:gd name="T1" fmla="*/ 28 h 28"/>
                <a:gd name="T2" fmla="*/ 9 w 70"/>
                <a:gd name="T3" fmla="*/ 28 h 28"/>
                <a:gd name="T4" fmla="*/ 0 w 70"/>
                <a:gd name="T5" fmla="*/ 20 h 28"/>
                <a:gd name="T6" fmla="*/ 0 w 70"/>
                <a:gd name="T7" fmla="*/ 8 h 28"/>
                <a:gd name="T8" fmla="*/ 9 w 70"/>
                <a:gd name="T9" fmla="*/ 0 h 28"/>
                <a:gd name="T10" fmla="*/ 61 w 70"/>
                <a:gd name="T11" fmla="*/ 0 h 28"/>
                <a:gd name="T12" fmla="*/ 70 w 70"/>
                <a:gd name="T13" fmla="*/ 8 h 28"/>
                <a:gd name="T14" fmla="*/ 70 w 70"/>
                <a:gd name="T15" fmla="*/ 20 h 28"/>
                <a:gd name="T16" fmla="*/ 61 w 70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8">
                  <a:moveTo>
                    <a:pt x="61" y="28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" y="28"/>
                    <a:pt x="0" y="24"/>
                    <a:pt x="0" y="2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6" y="0"/>
                    <a:pt x="70" y="4"/>
                    <a:pt x="70" y="8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4"/>
                    <a:pt x="66" y="28"/>
                    <a:pt x="61" y="28"/>
                  </a:cubicBezTo>
                  <a:close/>
                </a:path>
              </a:pathLst>
            </a:custGeom>
            <a:solidFill>
              <a:srgbClr val="B01E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6" name="Freeform 401"/>
            <p:cNvSpPr>
              <a:spLocks/>
            </p:cNvSpPr>
            <p:nvPr/>
          </p:nvSpPr>
          <p:spPr bwMode="auto">
            <a:xfrm>
              <a:off x="9283681" y="5203835"/>
              <a:ext cx="138112" cy="36513"/>
            </a:xfrm>
            <a:custGeom>
              <a:avLst/>
              <a:gdLst>
                <a:gd name="T0" fmla="*/ 61 w 70"/>
                <a:gd name="T1" fmla="*/ 18 h 18"/>
                <a:gd name="T2" fmla="*/ 9 w 70"/>
                <a:gd name="T3" fmla="*/ 18 h 18"/>
                <a:gd name="T4" fmla="*/ 0 w 70"/>
                <a:gd name="T5" fmla="*/ 9 h 18"/>
                <a:gd name="T6" fmla="*/ 9 w 70"/>
                <a:gd name="T7" fmla="*/ 0 h 18"/>
                <a:gd name="T8" fmla="*/ 61 w 70"/>
                <a:gd name="T9" fmla="*/ 0 h 18"/>
                <a:gd name="T10" fmla="*/ 70 w 70"/>
                <a:gd name="T11" fmla="*/ 9 h 18"/>
                <a:gd name="T12" fmla="*/ 61 w 70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8">
                  <a:moveTo>
                    <a:pt x="61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6" y="0"/>
                    <a:pt x="70" y="4"/>
                    <a:pt x="70" y="9"/>
                  </a:cubicBezTo>
                  <a:cubicBezTo>
                    <a:pt x="70" y="14"/>
                    <a:pt x="66" y="18"/>
                    <a:pt x="61" y="18"/>
                  </a:cubicBezTo>
                  <a:close/>
                </a:path>
              </a:pathLst>
            </a:custGeom>
            <a:solidFill>
              <a:srgbClr val="FBE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7" name="Rectangle 402"/>
            <p:cNvSpPr>
              <a:spLocks noChangeArrowheads="1"/>
            </p:cNvSpPr>
            <p:nvPr/>
          </p:nvSpPr>
          <p:spPr bwMode="auto">
            <a:xfrm>
              <a:off x="9659918" y="5087947"/>
              <a:ext cx="19050" cy="515938"/>
            </a:xfrm>
            <a:prstGeom prst="rect">
              <a:avLst/>
            </a:prstGeom>
            <a:solidFill>
              <a:srgbClr val="E76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8" name="Freeform 403"/>
            <p:cNvSpPr>
              <a:spLocks/>
            </p:cNvSpPr>
            <p:nvPr/>
          </p:nvSpPr>
          <p:spPr bwMode="auto">
            <a:xfrm>
              <a:off x="8501045" y="5078422"/>
              <a:ext cx="455612" cy="296863"/>
            </a:xfrm>
            <a:custGeom>
              <a:avLst/>
              <a:gdLst>
                <a:gd name="T0" fmla="*/ 0 w 232"/>
                <a:gd name="T1" fmla="*/ 151 h 151"/>
                <a:gd name="T2" fmla="*/ 232 w 232"/>
                <a:gd name="T3" fmla="*/ 29 h 151"/>
                <a:gd name="T4" fmla="*/ 0 w 232"/>
                <a:gd name="T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2" h="151">
                  <a:moveTo>
                    <a:pt x="0" y="151"/>
                  </a:moveTo>
                  <a:cubicBezTo>
                    <a:pt x="0" y="151"/>
                    <a:pt x="110" y="25"/>
                    <a:pt x="232" y="29"/>
                  </a:cubicBezTo>
                  <a:cubicBezTo>
                    <a:pt x="232" y="29"/>
                    <a:pt x="123" y="0"/>
                    <a:pt x="0" y="151"/>
                  </a:cubicBezTo>
                  <a:close/>
                </a:path>
              </a:pathLst>
            </a:custGeom>
            <a:solidFill>
              <a:srgbClr val="E76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9" name="Freeform 404"/>
            <p:cNvSpPr>
              <a:spLocks/>
            </p:cNvSpPr>
            <p:nvPr/>
          </p:nvSpPr>
          <p:spPr bwMode="auto">
            <a:xfrm>
              <a:off x="8961419" y="4632334"/>
              <a:ext cx="236537" cy="438151"/>
            </a:xfrm>
            <a:custGeom>
              <a:avLst/>
              <a:gdLst>
                <a:gd name="T0" fmla="*/ 0 w 120"/>
                <a:gd name="T1" fmla="*/ 223 h 223"/>
                <a:gd name="T2" fmla="*/ 112 w 120"/>
                <a:gd name="T3" fmla="*/ 223 h 223"/>
                <a:gd name="T4" fmla="*/ 119 w 120"/>
                <a:gd name="T5" fmla="*/ 216 h 223"/>
                <a:gd name="T6" fmla="*/ 120 w 120"/>
                <a:gd name="T7" fmla="*/ 0 h 223"/>
                <a:gd name="T8" fmla="*/ 0 w 120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23">
                  <a:moveTo>
                    <a:pt x="0" y="223"/>
                  </a:moveTo>
                  <a:cubicBezTo>
                    <a:pt x="112" y="223"/>
                    <a:pt x="112" y="223"/>
                    <a:pt x="112" y="223"/>
                  </a:cubicBezTo>
                  <a:cubicBezTo>
                    <a:pt x="116" y="223"/>
                    <a:pt x="119" y="220"/>
                    <a:pt x="119" y="216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44" y="62"/>
                    <a:pt x="0" y="223"/>
                  </a:cubicBezTo>
                  <a:close/>
                </a:path>
              </a:pathLst>
            </a:custGeom>
            <a:solidFill>
              <a:srgbClr val="A6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0" name="Freeform 405"/>
            <p:cNvSpPr>
              <a:spLocks/>
            </p:cNvSpPr>
            <p:nvPr/>
          </p:nvSpPr>
          <p:spPr bwMode="auto">
            <a:xfrm>
              <a:off x="9082069" y="4732347"/>
              <a:ext cx="115887" cy="339726"/>
            </a:xfrm>
            <a:custGeom>
              <a:avLst/>
              <a:gdLst>
                <a:gd name="T0" fmla="*/ 59 w 59"/>
                <a:gd name="T1" fmla="*/ 148 h 173"/>
                <a:gd name="T2" fmla="*/ 15 w 59"/>
                <a:gd name="T3" fmla="*/ 0 h 173"/>
                <a:gd name="T4" fmla="*/ 0 w 59"/>
                <a:gd name="T5" fmla="*/ 24 h 173"/>
                <a:gd name="T6" fmla="*/ 42 w 59"/>
                <a:gd name="T7" fmla="*/ 172 h 173"/>
                <a:gd name="T8" fmla="*/ 55 w 59"/>
                <a:gd name="T9" fmla="*/ 173 h 173"/>
                <a:gd name="T10" fmla="*/ 59 w 59"/>
                <a:gd name="T11" fmla="*/ 169 h 173"/>
                <a:gd name="T12" fmla="*/ 59 w 59"/>
                <a:gd name="T13" fmla="*/ 14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73">
                  <a:moveTo>
                    <a:pt x="59" y="148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42" y="172"/>
                    <a:pt x="42" y="172"/>
                    <a:pt x="42" y="172"/>
                  </a:cubicBezTo>
                  <a:cubicBezTo>
                    <a:pt x="55" y="173"/>
                    <a:pt x="55" y="173"/>
                    <a:pt x="55" y="173"/>
                  </a:cubicBezTo>
                  <a:cubicBezTo>
                    <a:pt x="57" y="173"/>
                    <a:pt x="59" y="171"/>
                    <a:pt x="59" y="169"/>
                  </a:cubicBezTo>
                  <a:lnTo>
                    <a:pt x="59" y="148"/>
                  </a:lnTo>
                  <a:close/>
                </a:path>
              </a:pathLst>
            </a:custGeom>
            <a:solidFill>
              <a:srgbClr val="C5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1" name="Freeform 406"/>
            <p:cNvSpPr>
              <a:spLocks/>
            </p:cNvSpPr>
            <p:nvPr/>
          </p:nvSpPr>
          <p:spPr bwMode="auto">
            <a:xfrm>
              <a:off x="9015394" y="4837122"/>
              <a:ext cx="106362" cy="233363"/>
            </a:xfrm>
            <a:custGeom>
              <a:avLst/>
              <a:gdLst>
                <a:gd name="T0" fmla="*/ 22 w 67"/>
                <a:gd name="T1" fmla="*/ 0 h 147"/>
                <a:gd name="T2" fmla="*/ 67 w 67"/>
                <a:gd name="T3" fmla="*/ 147 h 147"/>
                <a:gd name="T4" fmla="*/ 28 w 67"/>
                <a:gd name="T5" fmla="*/ 147 h 147"/>
                <a:gd name="T6" fmla="*/ 0 w 67"/>
                <a:gd name="T7" fmla="*/ 49 h 147"/>
                <a:gd name="T8" fmla="*/ 22 w 67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7">
                  <a:moveTo>
                    <a:pt x="22" y="0"/>
                  </a:moveTo>
                  <a:lnTo>
                    <a:pt x="67" y="147"/>
                  </a:lnTo>
                  <a:lnTo>
                    <a:pt x="28" y="147"/>
                  </a:lnTo>
                  <a:lnTo>
                    <a:pt x="0" y="49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C5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2" name="Freeform 407"/>
            <p:cNvSpPr>
              <a:spLocks/>
            </p:cNvSpPr>
            <p:nvPr/>
          </p:nvSpPr>
          <p:spPr bwMode="auto">
            <a:xfrm>
              <a:off x="10234591" y="4672022"/>
              <a:ext cx="214312" cy="398463"/>
            </a:xfrm>
            <a:custGeom>
              <a:avLst/>
              <a:gdLst>
                <a:gd name="T0" fmla="*/ 11 w 109"/>
                <a:gd name="T1" fmla="*/ 203 h 203"/>
                <a:gd name="T2" fmla="*/ 109 w 109"/>
                <a:gd name="T3" fmla="*/ 203 h 203"/>
                <a:gd name="T4" fmla="*/ 0 w 109"/>
                <a:gd name="T5" fmla="*/ 0 h 203"/>
                <a:gd name="T6" fmla="*/ 4 w 109"/>
                <a:gd name="T7" fmla="*/ 196 h 203"/>
                <a:gd name="T8" fmla="*/ 11 w 109"/>
                <a:gd name="T9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03">
                  <a:moveTo>
                    <a:pt x="11" y="203"/>
                  </a:moveTo>
                  <a:cubicBezTo>
                    <a:pt x="109" y="203"/>
                    <a:pt x="109" y="203"/>
                    <a:pt x="109" y="203"/>
                  </a:cubicBezTo>
                  <a:cubicBezTo>
                    <a:pt x="109" y="203"/>
                    <a:pt x="68" y="66"/>
                    <a:pt x="0" y="0"/>
                  </a:cubicBezTo>
                  <a:cubicBezTo>
                    <a:pt x="4" y="196"/>
                    <a:pt x="4" y="196"/>
                    <a:pt x="4" y="196"/>
                  </a:cubicBezTo>
                  <a:cubicBezTo>
                    <a:pt x="4" y="200"/>
                    <a:pt x="7" y="203"/>
                    <a:pt x="11" y="203"/>
                  </a:cubicBezTo>
                  <a:close/>
                </a:path>
              </a:pathLst>
            </a:custGeom>
            <a:solidFill>
              <a:srgbClr val="A6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3" name="Freeform 408"/>
            <p:cNvSpPr>
              <a:spLocks/>
            </p:cNvSpPr>
            <p:nvPr/>
          </p:nvSpPr>
          <p:spPr bwMode="auto">
            <a:xfrm>
              <a:off x="10236179" y="4738697"/>
              <a:ext cx="212725" cy="331788"/>
            </a:xfrm>
            <a:custGeom>
              <a:avLst/>
              <a:gdLst>
                <a:gd name="T0" fmla="*/ 0 w 134"/>
                <a:gd name="T1" fmla="*/ 0 h 209"/>
                <a:gd name="T2" fmla="*/ 134 w 134"/>
                <a:gd name="T3" fmla="*/ 209 h 209"/>
                <a:gd name="T4" fmla="*/ 100 w 134"/>
                <a:gd name="T5" fmla="*/ 209 h 209"/>
                <a:gd name="T6" fmla="*/ 0 w 134"/>
                <a:gd name="T7" fmla="*/ 57 h 209"/>
                <a:gd name="T8" fmla="*/ 0 w 134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09">
                  <a:moveTo>
                    <a:pt x="0" y="0"/>
                  </a:moveTo>
                  <a:lnTo>
                    <a:pt x="134" y="209"/>
                  </a:lnTo>
                  <a:lnTo>
                    <a:pt x="100" y="209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4" name="Freeform 409"/>
            <p:cNvSpPr>
              <a:spLocks/>
            </p:cNvSpPr>
            <p:nvPr/>
          </p:nvSpPr>
          <p:spPr bwMode="auto">
            <a:xfrm>
              <a:off x="9197956" y="4165608"/>
              <a:ext cx="1036635" cy="506413"/>
            </a:xfrm>
            <a:custGeom>
              <a:avLst/>
              <a:gdLst>
                <a:gd name="T0" fmla="*/ 0 w 528"/>
                <a:gd name="T1" fmla="*/ 237 h 257"/>
                <a:gd name="T2" fmla="*/ 528 w 528"/>
                <a:gd name="T3" fmla="*/ 257 h 257"/>
                <a:gd name="T4" fmla="*/ 0 w 528"/>
                <a:gd name="T5" fmla="*/ 23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8" h="257">
                  <a:moveTo>
                    <a:pt x="0" y="237"/>
                  </a:moveTo>
                  <a:cubicBezTo>
                    <a:pt x="0" y="237"/>
                    <a:pt x="248" y="0"/>
                    <a:pt x="528" y="257"/>
                  </a:cubicBezTo>
                  <a:cubicBezTo>
                    <a:pt x="528" y="257"/>
                    <a:pt x="283" y="18"/>
                    <a:pt x="0" y="237"/>
                  </a:cubicBezTo>
                  <a:close/>
                </a:path>
              </a:pathLst>
            </a:custGeom>
            <a:solidFill>
              <a:srgbClr val="E76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5" name="Freeform 410"/>
            <p:cNvSpPr>
              <a:spLocks/>
            </p:cNvSpPr>
            <p:nvPr/>
          </p:nvSpPr>
          <p:spPr bwMode="auto">
            <a:xfrm>
              <a:off x="9756755" y="4521209"/>
              <a:ext cx="387349" cy="550863"/>
            </a:xfrm>
            <a:custGeom>
              <a:avLst/>
              <a:gdLst>
                <a:gd name="T0" fmla="*/ 70 w 197"/>
                <a:gd name="T1" fmla="*/ 0 h 280"/>
                <a:gd name="T2" fmla="*/ 7 w 197"/>
                <a:gd name="T3" fmla="*/ 0 h 280"/>
                <a:gd name="T4" fmla="*/ 0 w 197"/>
                <a:gd name="T5" fmla="*/ 7 h 280"/>
                <a:gd name="T6" fmla="*/ 0 w 197"/>
                <a:gd name="T7" fmla="*/ 273 h 280"/>
                <a:gd name="T8" fmla="*/ 7 w 197"/>
                <a:gd name="T9" fmla="*/ 280 h 280"/>
                <a:gd name="T10" fmla="*/ 190 w 197"/>
                <a:gd name="T11" fmla="*/ 280 h 280"/>
                <a:gd name="T12" fmla="*/ 197 w 197"/>
                <a:gd name="T13" fmla="*/ 273 h 280"/>
                <a:gd name="T14" fmla="*/ 197 w 197"/>
                <a:gd name="T15" fmla="*/ 127 h 280"/>
                <a:gd name="T16" fmla="*/ 70 w 197"/>
                <a:gd name="T1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80">
                  <a:moveTo>
                    <a:pt x="7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7"/>
                    <a:pt x="4" y="280"/>
                    <a:pt x="7" y="280"/>
                  </a:cubicBezTo>
                  <a:cubicBezTo>
                    <a:pt x="190" y="280"/>
                    <a:pt x="190" y="280"/>
                    <a:pt x="190" y="280"/>
                  </a:cubicBezTo>
                  <a:cubicBezTo>
                    <a:pt x="194" y="280"/>
                    <a:pt x="197" y="277"/>
                    <a:pt x="197" y="273"/>
                  </a:cubicBezTo>
                  <a:cubicBezTo>
                    <a:pt x="197" y="127"/>
                    <a:pt x="197" y="127"/>
                    <a:pt x="197" y="127"/>
                  </a:cubicBezTo>
                  <a:cubicBezTo>
                    <a:pt x="197" y="57"/>
                    <a:pt x="140" y="0"/>
                    <a:pt x="70" y="0"/>
                  </a:cubicBezTo>
                  <a:close/>
                </a:path>
              </a:pathLst>
            </a:custGeom>
            <a:solidFill>
              <a:srgbClr val="A6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6" name="Freeform 411"/>
            <p:cNvSpPr>
              <a:spLocks/>
            </p:cNvSpPr>
            <p:nvPr/>
          </p:nvSpPr>
          <p:spPr bwMode="auto">
            <a:xfrm>
              <a:off x="9294793" y="4524384"/>
              <a:ext cx="366712" cy="550863"/>
            </a:xfrm>
            <a:custGeom>
              <a:avLst/>
              <a:gdLst>
                <a:gd name="T0" fmla="*/ 180 w 187"/>
                <a:gd name="T1" fmla="*/ 0 h 280"/>
                <a:gd name="T2" fmla="*/ 101 w 187"/>
                <a:gd name="T3" fmla="*/ 0 h 280"/>
                <a:gd name="T4" fmla="*/ 0 w 187"/>
                <a:gd name="T5" fmla="*/ 100 h 280"/>
                <a:gd name="T6" fmla="*/ 0 w 187"/>
                <a:gd name="T7" fmla="*/ 273 h 280"/>
                <a:gd name="T8" fmla="*/ 7 w 187"/>
                <a:gd name="T9" fmla="*/ 280 h 280"/>
                <a:gd name="T10" fmla="*/ 180 w 187"/>
                <a:gd name="T11" fmla="*/ 280 h 280"/>
                <a:gd name="T12" fmla="*/ 187 w 187"/>
                <a:gd name="T13" fmla="*/ 273 h 280"/>
                <a:gd name="T14" fmla="*/ 187 w 187"/>
                <a:gd name="T15" fmla="*/ 6 h 280"/>
                <a:gd name="T16" fmla="*/ 180 w 187"/>
                <a:gd name="T1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280">
                  <a:moveTo>
                    <a:pt x="180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0" y="276"/>
                    <a:pt x="3" y="280"/>
                    <a:pt x="7" y="280"/>
                  </a:cubicBezTo>
                  <a:cubicBezTo>
                    <a:pt x="180" y="280"/>
                    <a:pt x="180" y="280"/>
                    <a:pt x="180" y="280"/>
                  </a:cubicBezTo>
                  <a:cubicBezTo>
                    <a:pt x="184" y="280"/>
                    <a:pt x="187" y="276"/>
                    <a:pt x="187" y="273"/>
                  </a:cubicBezTo>
                  <a:cubicBezTo>
                    <a:pt x="187" y="6"/>
                    <a:pt x="187" y="6"/>
                    <a:pt x="187" y="6"/>
                  </a:cubicBezTo>
                  <a:cubicBezTo>
                    <a:pt x="187" y="3"/>
                    <a:pt x="184" y="0"/>
                    <a:pt x="180" y="0"/>
                  </a:cubicBezTo>
                  <a:close/>
                </a:path>
              </a:pathLst>
            </a:custGeom>
            <a:solidFill>
              <a:srgbClr val="A6D9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7" name="Freeform 412"/>
            <p:cNvSpPr>
              <a:spLocks/>
            </p:cNvSpPr>
            <p:nvPr/>
          </p:nvSpPr>
          <p:spPr bwMode="auto">
            <a:xfrm>
              <a:off x="9756755" y="4521209"/>
              <a:ext cx="387349" cy="550863"/>
            </a:xfrm>
            <a:custGeom>
              <a:avLst/>
              <a:gdLst>
                <a:gd name="T0" fmla="*/ 62 w 197"/>
                <a:gd name="T1" fmla="*/ 0 h 280"/>
                <a:gd name="T2" fmla="*/ 8 w 197"/>
                <a:gd name="T3" fmla="*/ 0 h 280"/>
                <a:gd name="T4" fmla="*/ 0 w 197"/>
                <a:gd name="T5" fmla="*/ 7 h 280"/>
                <a:gd name="T6" fmla="*/ 0 w 197"/>
                <a:gd name="T7" fmla="*/ 20 h 280"/>
                <a:gd name="T8" fmla="*/ 61 w 197"/>
                <a:gd name="T9" fmla="*/ 20 h 280"/>
                <a:gd name="T10" fmla="*/ 170 w 197"/>
                <a:gd name="T11" fmla="*/ 128 h 280"/>
                <a:gd name="T12" fmla="*/ 170 w 197"/>
                <a:gd name="T13" fmla="*/ 280 h 280"/>
                <a:gd name="T14" fmla="*/ 190 w 197"/>
                <a:gd name="T15" fmla="*/ 280 h 280"/>
                <a:gd name="T16" fmla="*/ 197 w 197"/>
                <a:gd name="T17" fmla="*/ 273 h 280"/>
                <a:gd name="T18" fmla="*/ 197 w 197"/>
                <a:gd name="T19" fmla="*/ 135 h 280"/>
                <a:gd name="T20" fmla="*/ 62 w 197"/>
                <a:gd name="T21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7" h="280">
                  <a:moveTo>
                    <a:pt x="6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121" y="20"/>
                    <a:pt x="170" y="68"/>
                    <a:pt x="170" y="128"/>
                  </a:cubicBezTo>
                  <a:cubicBezTo>
                    <a:pt x="170" y="280"/>
                    <a:pt x="170" y="280"/>
                    <a:pt x="170" y="280"/>
                  </a:cubicBezTo>
                  <a:cubicBezTo>
                    <a:pt x="190" y="280"/>
                    <a:pt x="190" y="280"/>
                    <a:pt x="190" y="280"/>
                  </a:cubicBezTo>
                  <a:cubicBezTo>
                    <a:pt x="194" y="280"/>
                    <a:pt x="197" y="277"/>
                    <a:pt x="197" y="273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197" y="60"/>
                    <a:pt x="137" y="0"/>
                    <a:pt x="62" y="0"/>
                  </a:cubicBezTo>
                  <a:close/>
                </a:path>
              </a:pathLst>
            </a:custGeom>
            <a:solidFill>
              <a:srgbClr val="7F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8" name="Freeform 413"/>
            <p:cNvSpPr>
              <a:spLocks/>
            </p:cNvSpPr>
            <p:nvPr/>
          </p:nvSpPr>
          <p:spPr bwMode="auto">
            <a:xfrm>
              <a:off x="9313843" y="4524384"/>
              <a:ext cx="347662" cy="550863"/>
            </a:xfrm>
            <a:custGeom>
              <a:avLst/>
              <a:gdLst>
                <a:gd name="T0" fmla="*/ 170 w 177"/>
                <a:gd name="T1" fmla="*/ 0 h 280"/>
                <a:gd name="T2" fmla="*/ 97 w 177"/>
                <a:gd name="T3" fmla="*/ 0 h 280"/>
                <a:gd name="T4" fmla="*/ 0 w 177"/>
                <a:gd name="T5" fmla="*/ 61 h 280"/>
                <a:gd name="T6" fmla="*/ 93 w 177"/>
                <a:gd name="T7" fmla="*/ 19 h 280"/>
                <a:gd name="T8" fmla="*/ 148 w 177"/>
                <a:gd name="T9" fmla="*/ 19 h 280"/>
                <a:gd name="T10" fmla="*/ 155 w 177"/>
                <a:gd name="T11" fmla="*/ 26 h 280"/>
                <a:gd name="T12" fmla="*/ 160 w 177"/>
                <a:gd name="T13" fmla="*/ 280 h 280"/>
                <a:gd name="T14" fmla="*/ 170 w 177"/>
                <a:gd name="T15" fmla="*/ 280 h 280"/>
                <a:gd name="T16" fmla="*/ 177 w 177"/>
                <a:gd name="T17" fmla="*/ 272 h 280"/>
                <a:gd name="T18" fmla="*/ 177 w 177"/>
                <a:gd name="T19" fmla="*/ 7 h 280"/>
                <a:gd name="T20" fmla="*/ 170 w 177"/>
                <a:gd name="T21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280">
                  <a:moveTo>
                    <a:pt x="17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4" y="0"/>
                    <a:pt x="17" y="25"/>
                    <a:pt x="0" y="61"/>
                  </a:cubicBezTo>
                  <a:cubicBezTo>
                    <a:pt x="23" y="34"/>
                    <a:pt x="57" y="19"/>
                    <a:pt x="93" y="19"/>
                  </a:cubicBezTo>
                  <a:cubicBezTo>
                    <a:pt x="148" y="19"/>
                    <a:pt x="148" y="19"/>
                    <a:pt x="148" y="19"/>
                  </a:cubicBezTo>
                  <a:cubicBezTo>
                    <a:pt x="152" y="19"/>
                    <a:pt x="155" y="22"/>
                    <a:pt x="155" y="26"/>
                  </a:cubicBezTo>
                  <a:cubicBezTo>
                    <a:pt x="160" y="280"/>
                    <a:pt x="160" y="280"/>
                    <a:pt x="160" y="280"/>
                  </a:cubicBezTo>
                  <a:cubicBezTo>
                    <a:pt x="170" y="280"/>
                    <a:pt x="170" y="280"/>
                    <a:pt x="170" y="280"/>
                  </a:cubicBezTo>
                  <a:cubicBezTo>
                    <a:pt x="174" y="280"/>
                    <a:pt x="177" y="276"/>
                    <a:pt x="177" y="272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77" y="3"/>
                    <a:pt x="174" y="0"/>
                    <a:pt x="170" y="0"/>
                  </a:cubicBezTo>
                  <a:close/>
                </a:path>
              </a:pathLst>
            </a:custGeom>
            <a:solidFill>
              <a:srgbClr val="7F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9" name="Freeform 414"/>
            <p:cNvSpPr>
              <a:spLocks/>
            </p:cNvSpPr>
            <p:nvPr/>
          </p:nvSpPr>
          <p:spPr bwMode="auto">
            <a:xfrm>
              <a:off x="9845655" y="4560896"/>
              <a:ext cx="246062" cy="354013"/>
            </a:xfrm>
            <a:custGeom>
              <a:avLst/>
              <a:gdLst>
                <a:gd name="T0" fmla="*/ 37 w 155"/>
                <a:gd name="T1" fmla="*/ 0 h 223"/>
                <a:gd name="T2" fmla="*/ 155 w 155"/>
                <a:gd name="T3" fmla="*/ 177 h 223"/>
                <a:gd name="T4" fmla="*/ 155 w 155"/>
                <a:gd name="T5" fmla="*/ 223 h 223"/>
                <a:gd name="T6" fmla="*/ 0 w 155"/>
                <a:gd name="T7" fmla="*/ 0 h 223"/>
                <a:gd name="T8" fmla="*/ 37 w 155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223">
                  <a:moveTo>
                    <a:pt x="37" y="0"/>
                  </a:moveTo>
                  <a:lnTo>
                    <a:pt x="155" y="177"/>
                  </a:lnTo>
                  <a:lnTo>
                    <a:pt x="155" y="22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5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0" name="Freeform 415"/>
            <p:cNvSpPr>
              <a:spLocks/>
            </p:cNvSpPr>
            <p:nvPr/>
          </p:nvSpPr>
          <p:spPr bwMode="auto">
            <a:xfrm>
              <a:off x="9756755" y="4560896"/>
              <a:ext cx="334962" cy="511176"/>
            </a:xfrm>
            <a:custGeom>
              <a:avLst/>
              <a:gdLst>
                <a:gd name="T0" fmla="*/ 23 w 211"/>
                <a:gd name="T1" fmla="*/ 0 h 322"/>
                <a:gd name="T2" fmla="*/ 211 w 211"/>
                <a:gd name="T3" fmla="*/ 263 h 322"/>
                <a:gd name="T4" fmla="*/ 211 w 211"/>
                <a:gd name="T5" fmla="*/ 322 h 322"/>
                <a:gd name="T6" fmla="*/ 200 w 211"/>
                <a:gd name="T7" fmla="*/ 321 h 322"/>
                <a:gd name="T8" fmla="*/ 0 w 211"/>
                <a:gd name="T9" fmla="*/ 39 h 322"/>
                <a:gd name="T10" fmla="*/ 0 w 211"/>
                <a:gd name="T11" fmla="*/ 0 h 322"/>
                <a:gd name="T12" fmla="*/ 23 w 211"/>
                <a:gd name="T13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22">
                  <a:moveTo>
                    <a:pt x="23" y="0"/>
                  </a:moveTo>
                  <a:lnTo>
                    <a:pt x="211" y="263"/>
                  </a:lnTo>
                  <a:lnTo>
                    <a:pt x="211" y="322"/>
                  </a:lnTo>
                  <a:lnTo>
                    <a:pt x="200" y="321"/>
                  </a:lnTo>
                  <a:lnTo>
                    <a:pt x="0" y="39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C5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1" name="Freeform 416"/>
            <p:cNvSpPr>
              <a:spLocks/>
            </p:cNvSpPr>
            <p:nvPr/>
          </p:nvSpPr>
          <p:spPr bwMode="auto">
            <a:xfrm>
              <a:off x="9455131" y="4560896"/>
              <a:ext cx="168275" cy="292101"/>
            </a:xfrm>
            <a:custGeom>
              <a:avLst/>
              <a:gdLst>
                <a:gd name="T0" fmla="*/ 26 w 106"/>
                <a:gd name="T1" fmla="*/ 0 h 184"/>
                <a:gd name="T2" fmla="*/ 103 w 106"/>
                <a:gd name="T3" fmla="*/ 129 h 184"/>
                <a:gd name="T4" fmla="*/ 106 w 106"/>
                <a:gd name="T5" fmla="*/ 184 h 184"/>
                <a:gd name="T6" fmla="*/ 0 w 106"/>
                <a:gd name="T7" fmla="*/ 1 h 184"/>
                <a:gd name="T8" fmla="*/ 26 w 106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84">
                  <a:moveTo>
                    <a:pt x="26" y="0"/>
                  </a:moveTo>
                  <a:lnTo>
                    <a:pt x="103" y="129"/>
                  </a:lnTo>
                  <a:lnTo>
                    <a:pt x="106" y="184"/>
                  </a:lnTo>
                  <a:lnTo>
                    <a:pt x="0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5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2" name="Freeform 417"/>
            <p:cNvSpPr>
              <a:spLocks/>
            </p:cNvSpPr>
            <p:nvPr/>
          </p:nvSpPr>
          <p:spPr bwMode="auto">
            <a:xfrm>
              <a:off x="9324956" y="4583122"/>
              <a:ext cx="303212" cy="492126"/>
            </a:xfrm>
            <a:custGeom>
              <a:avLst/>
              <a:gdLst>
                <a:gd name="T0" fmla="*/ 36 w 154"/>
                <a:gd name="T1" fmla="*/ 0 h 250"/>
                <a:gd name="T2" fmla="*/ 153 w 154"/>
                <a:gd name="T3" fmla="*/ 205 h 250"/>
                <a:gd name="T4" fmla="*/ 154 w 154"/>
                <a:gd name="T5" fmla="*/ 250 h 250"/>
                <a:gd name="T6" fmla="*/ 126 w 154"/>
                <a:gd name="T7" fmla="*/ 248 h 250"/>
                <a:gd name="T8" fmla="*/ 0 w 154"/>
                <a:gd name="T9" fmla="*/ 25 h 250"/>
                <a:gd name="T10" fmla="*/ 36 w 154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50">
                  <a:moveTo>
                    <a:pt x="36" y="0"/>
                  </a:moveTo>
                  <a:cubicBezTo>
                    <a:pt x="153" y="205"/>
                    <a:pt x="153" y="205"/>
                    <a:pt x="153" y="205"/>
                  </a:cubicBezTo>
                  <a:cubicBezTo>
                    <a:pt x="154" y="250"/>
                    <a:pt x="154" y="250"/>
                    <a:pt x="154" y="250"/>
                  </a:cubicBezTo>
                  <a:cubicBezTo>
                    <a:pt x="126" y="248"/>
                    <a:pt x="126" y="248"/>
                    <a:pt x="126" y="24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8" y="6"/>
                    <a:pt x="36" y="0"/>
                  </a:cubicBezTo>
                  <a:close/>
                </a:path>
              </a:pathLst>
            </a:custGeom>
            <a:solidFill>
              <a:srgbClr val="C5E5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3" name="Freeform 418"/>
            <p:cNvSpPr>
              <a:spLocks/>
            </p:cNvSpPr>
            <p:nvPr/>
          </p:nvSpPr>
          <p:spPr bwMode="auto">
            <a:xfrm>
              <a:off x="9504343" y="4503746"/>
              <a:ext cx="173037" cy="555626"/>
            </a:xfrm>
            <a:custGeom>
              <a:avLst/>
              <a:gdLst>
                <a:gd name="T0" fmla="*/ 0 w 88"/>
                <a:gd name="T1" fmla="*/ 10 h 282"/>
                <a:gd name="T2" fmla="*/ 64 w 88"/>
                <a:gd name="T3" fmla="*/ 9 h 282"/>
                <a:gd name="T4" fmla="*/ 80 w 88"/>
                <a:gd name="T5" fmla="*/ 25 h 282"/>
                <a:gd name="T6" fmla="*/ 80 w 88"/>
                <a:gd name="T7" fmla="*/ 282 h 282"/>
                <a:gd name="T8" fmla="*/ 88 w 88"/>
                <a:gd name="T9" fmla="*/ 20 h 282"/>
                <a:gd name="T10" fmla="*/ 67 w 88"/>
                <a:gd name="T11" fmla="*/ 2 h 282"/>
                <a:gd name="T12" fmla="*/ 0 w 88"/>
                <a:gd name="T13" fmla="*/ 1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82">
                  <a:moveTo>
                    <a:pt x="0" y="10"/>
                  </a:moveTo>
                  <a:cubicBezTo>
                    <a:pt x="64" y="9"/>
                    <a:pt x="64" y="9"/>
                    <a:pt x="64" y="9"/>
                  </a:cubicBezTo>
                  <a:cubicBezTo>
                    <a:pt x="73" y="9"/>
                    <a:pt x="80" y="16"/>
                    <a:pt x="80" y="25"/>
                  </a:cubicBezTo>
                  <a:cubicBezTo>
                    <a:pt x="80" y="282"/>
                    <a:pt x="80" y="282"/>
                    <a:pt x="80" y="282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9"/>
                    <a:pt x="78" y="0"/>
                    <a:pt x="67" y="2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E76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4" name="Freeform 419"/>
            <p:cNvSpPr>
              <a:spLocks/>
            </p:cNvSpPr>
            <p:nvPr/>
          </p:nvSpPr>
          <p:spPr bwMode="auto">
            <a:xfrm>
              <a:off x="9820255" y="4492634"/>
              <a:ext cx="341312" cy="412751"/>
            </a:xfrm>
            <a:custGeom>
              <a:avLst/>
              <a:gdLst>
                <a:gd name="T0" fmla="*/ 0 w 174"/>
                <a:gd name="T1" fmla="*/ 16 h 210"/>
                <a:gd name="T2" fmla="*/ 147 w 174"/>
                <a:gd name="T3" fmla="*/ 83 h 210"/>
                <a:gd name="T4" fmla="*/ 165 w 174"/>
                <a:gd name="T5" fmla="*/ 156 h 210"/>
                <a:gd name="T6" fmla="*/ 165 w 174"/>
                <a:gd name="T7" fmla="*/ 210 h 210"/>
                <a:gd name="T8" fmla="*/ 170 w 174"/>
                <a:gd name="T9" fmla="*/ 160 h 210"/>
                <a:gd name="T10" fmla="*/ 146 w 174"/>
                <a:gd name="T11" fmla="*/ 65 h 210"/>
                <a:gd name="T12" fmla="*/ 0 w 174"/>
                <a:gd name="T13" fmla="*/ 1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210">
                  <a:moveTo>
                    <a:pt x="0" y="16"/>
                  </a:moveTo>
                  <a:cubicBezTo>
                    <a:pt x="0" y="16"/>
                    <a:pt x="100" y="0"/>
                    <a:pt x="147" y="83"/>
                  </a:cubicBezTo>
                  <a:cubicBezTo>
                    <a:pt x="159" y="105"/>
                    <a:pt x="165" y="130"/>
                    <a:pt x="165" y="156"/>
                  </a:cubicBezTo>
                  <a:cubicBezTo>
                    <a:pt x="165" y="210"/>
                    <a:pt x="165" y="210"/>
                    <a:pt x="165" y="210"/>
                  </a:cubicBezTo>
                  <a:cubicBezTo>
                    <a:pt x="170" y="160"/>
                    <a:pt x="170" y="160"/>
                    <a:pt x="170" y="160"/>
                  </a:cubicBezTo>
                  <a:cubicBezTo>
                    <a:pt x="174" y="127"/>
                    <a:pt x="166" y="92"/>
                    <a:pt x="146" y="65"/>
                  </a:cubicBezTo>
                  <a:cubicBezTo>
                    <a:pt x="122" y="33"/>
                    <a:pt x="79" y="4"/>
                    <a:pt x="0" y="16"/>
                  </a:cubicBezTo>
                  <a:close/>
                </a:path>
              </a:pathLst>
            </a:custGeom>
            <a:solidFill>
              <a:srgbClr val="E76B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38" name="Rectangle 420"/>
          <p:cNvSpPr>
            <a:spLocks noChangeArrowheads="1"/>
          </p:cNvSpPr>
          <p:nvPr/>
        </p:nvSpPr>
        <p:spPr bwMode="auto">
          <a:xfrm>
            <a:off x="6181276" y="3795088"/>
            <a:ext cx="338554" cy="64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r>
              <a:rPr kumimoji="0" lang="zh-CN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实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0" name="Rectangle 422"/>
          <p:cNvSpPr>
            <a:spLocks noChangeArrowheads="1"/>
          </p:cNvSpPr>
          <p:nvPr/>
        </p:nvSpPr>
        <p:spPr bwMode="auto">
          <a:xfrm>
            <a:off x="1300924" y="3795089"/>
            <a:ext cx="338554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  <a:r>
              <a:rPr kumimoji="0" lang="zh-CN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案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47878" y="2245299"/>
            <a:ext cx="6336388" cy="923330"/>
            <a:chOff x="1447878" y="2245299"/>
            <a:chExt cx="6336388" cy="923330"/>
          </a:xfrm>
        </p:grpSpPr>
        <p:sp>
          <p:nvSpPr>
            <p:cNvPr id="821" name="文本框 820"/>
            <p:cNvSpPr txBox="1"/>
            <p:nvPr/>
          </p:nvSpPr>
          <p:spPr>
            <a:xfrm>
              <a:off x="3444616" y="2245299"/>
              <a:ext cx="433965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撩开房地产的</a:t>
              </a:r>
            </a:p>
          </p:txBody>
        </p:sp>
        <p:sp>
          <p:nvSpPr>
            <p:cNvPr id="822" name="文本框 821"/>
            <p:cNvSpPr txBox="1"/>
            <p:nvPr/>
          </p:nvSpPr>
          <p:spPr>
            <a:xfrm>
              <a:off x="1447878" y="2295525"/>
              <a:ext cx="20145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现在就让我们</a:t>
              </a:r>
            </a:p>
            <a:p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用最通俗的话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 rot="21079041">
            <a:off x="7651051" y="2203578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</a:t>
            </a:r>
            <a:endParaRPr lang="zh-CN" altLang="en-US" sz="6000" dirty="0">
              <a:solidFill>
                <a:schemeClr val="accent2"/>
              </a:solidFill>
            </a:endParaRPr>
          </a:p>
        </p:txBody>
      </p:sp>
      <p:sp>
        <p:nvSpPr>
          <p:cNvPr id="399" name="文本框 398"/>
          <p:cNvSpPr txBox="1"/>
          <p:nvPr/>
        </p:nvSpPr>
        <p:spPr>
          <a:xfrm rot="404584">
            <a:off x="8410990" y="2194588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秘</a:t>
            </a:r>
            <a:endParaRPr lang="zh-CN" altLang="en-US" sz="6000" dirty="0">
              <a:solidFill>
                <a:schemeClr val="accent2"/>
              </a:solidFill>
            </a:endParaRPr>
          </a:p>
        </p:txBody>
      </p:sp>
      <p:sp>
        <p:nvSpPr>
          <p:cNvPr id="400" name="文本框 399"/>
          <p:cNvSpPr txBox="1"/>
          <p:nvPr/>
        </p:nvSpPr>
        <p:spPr>
          <a:xfrm rot="21079041">
            <a:off x="9179321" y="2249996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</a:t>
            </a:r>
            <a:endParaRPr lang="zh-CN" altLang="en-US" sz="6000" dirty="0">
              <a:solidFill>
                <a:schemeClr val="accent2"/>
              </a:solidFill>
            </a:endParaRPr>
          </a:p>
        </p:txBody>
      </p:sp>
      <p:sp>
        <p:nvSpPr>
          <p:cNvPr id="401" name="文本框 400"/>
          <p:cNvSpPr txBox="1"/>
          <p:nvPr/>
        </p:nvSpPr>
        <p:spPr>
          <a:xfrm rot="376512">
            <a:off x="9978451" y="217420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纱</a:t>
            </a:r>
            <a:endParaRPr lang="zh-CN" alt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395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Rectangle 5"/>
          <p:cNvSpPr>
            <a:spLocks noChangeArrowheads="1"/>
          </p:cNvSpPr>
          <p:nvPr/>
        </p:nvSpPr>
        <p:spPr bwMode="auto">
          <a:xfrm>
            <a:off x="1152525" y="138113"/>
            <a:ext cx="4846638" cy="2698750"/>
          </a:xfrm>
          <a:prstGeom prst="rect">
            <a:avLst/>
          </a:pr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7" name="Rectangle 6"/>
          <p:cNvSpPr>
            <a:spLocks noChangeArrowheads="1"/>
          </p:cNvSpPr>
          <p:nvPr/>
        </p:nvSpPr>
        <p:spPr bwMode="auto">
          <a:xfrm>
            <a:off x="1152525" y="138113"/>
            <a:ext cx="4846638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8" name="Rectangle 7"/>
          <p:cNvSpPr>
            <a:spLocks noChangeArrowheads="1"/>
          </p:cNvSpPr>
          <p:nvPr/>
        </p:nvSpPr>
        <p:spPr bwMode="auto">
          <a:xfrm>
            <a:off x="5999163" y="138113"/>
            <a:ext cx="4946650" cy="2698750"/>
          </a:xfrm>
          <a:prstGeom prst="rect">
            <a:avLst/>
          </a:pr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89" name="Rectangle 8"/>
          <p:cNvSpPr>
            <a:spLocks noChangeArrowheads="1"/>
          </p:cNvSpPr>
          <p:nvPr/>
        </p:nvSpPr>
        <p:spPr bwMode="auto">
          <a:xfrm>
            <a:off x="5999163" y="138113"/>
            <a:ext cx="494665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90" name="Rectangle 9"/>
          <p:cNvSpPr>
            <a:spLocks noChangeArrowheads="1"/>
          </p:cNvSpPr>
          <p:nvPr/>
        </p:nvSpPr>
        <p:spPr bwMode="auto">
          <a:xfrm>
            <a:off x="1152525" y="3551238"/>
            <a:ext cx="4846638" cy="269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/>
          </a:p>
        </p:txBody>
      </p:sp>
      <p:sp>
        <p:nvSpPr>
          <p:cNvPr id="3791" name="Rectangle 10"/>
          <p:cNvSpPr>
            <a:spLocks noChangeArrowheads="1"/>
          </p:cNvSpPr>
          <p:nvPr/>
        </p:nvSpPr>
        <p:spPr bwMode="auto">
          <a:xfrm>
            <a:off x="5999163" y="3551238"/>
            <a:ext cx="4946650" cy="2698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22" name="Rectangle 141"/>
          <p:cNvSpPr>
            <a:spLocks noChangeArrowheads="1"/>
          </p:cNvSpPr>
          <p:nvPr/>
        </p:nvSpPr>
        <p:spPr bwMode="auto">
          <a:xfrm>
            <a:off x="2065965" y="2868852"/>
            <a:ext cx="301975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zh-CN" sz="2800" dirty="0">
                <a:solidFill>
                  <a:srgbClr val="D511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回归自然 享受田园</a:t>
            </a:r>
          </a:p>
        </p:txBody>
      </p:sp>
      <p:sp>
        <p:nvSpPr>
          <p:cNvPr id="3924" name="Rectangle 143"/>
          <p:cNvSpPr>
            <a:spLocks noChangeArrowheads="1"/>
          </p:cNvSpPr>
          <p:nvPr/>
        </p:nvSpPr>
        <p:spPr bwMode="auto">
          <a:xfrm>
            <a:off x="2668210" y="6327776"/>
            <a:ext cx="18152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zh-CN" sz="2800" dirty="0">
                <a:solidFill>
                  <a:srgbClr val="D5117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与世界接轨</a:t>
            </a:r>
          </a:p>
        </p:txBody>
      </p:sp>
      <p:grpSp>
        <p:nvGrpSpPr>
          <p:cNvPr id="3226" name="组合 3225"/>
          <p:cNvGrpSpPr/>
          <p:nvPr/>
        </p:nvGrpSpPr>
        <p:grpSpPr>
          <a:xfrm>
            <a:off x="2152650" y="423863"/>
            <a:ext cx="2789238" cy="2025650"/>
            <a:chOff x="2152650" y="423863"/>
            <a:chExt cx="2789238" cy="2025650"/>
          </a:xfrm>
        </p:grpSpPr>
        <p:sp>
          <p:nvSpPr>
            <p:cNvPr id="3934" name="Freeform 153"/>
            <p:cNvSpPr>
              <a:spLocks/>
            </p:cNvSpPr>
            <p:nvPr/>
          </p:nvSpPr>
          <p:spPr bwMode="auto">
            <a:xfrm>
              <a:off x="2152650" y="496888"/>
              <a:ext cx="2789238" cy="1952625"/>
            </a:xfrm>
            <a:custGeom>
              <a:avLst/>
              <a:gdLst>
                <a:gd name="T0" fmla="*/ 350 w 1502"/>
                <a:gd name="T1" fmla="*/ 256 h 1052"/>
                <a:gd name="T2" fmla="*/ 126 w 1502"/>
                <a:gd name="T3" fmla="*/ 304 h 1052"/>
                <a:gd name="T4" fmla="*/ 126 w 1502"/>
                <a:gd name="T5" fmla="*/ 488 h 1052"/>
                <a:gd name="T6" fmla="*/ 41 w 1502"/>
                <a:gd name="T7" fmla="*/ 674 h 1052"/>
                <a:gd name="T8" fmla="*/ 150 w 1502"/>
                <a:gd name="T9" fmla="*/ 828 h 1052"/>
                <a:gd name="T10" fmla="*/ 398 w 1502"/>
                <a:gd name="T11" fmla="*/ 972 h 1052"/>
                <a:gd name="T12" fmla="*/ 866 w 1502"/>
                <a:gd name="T13" fmla="*/ 1028 h 1052"/>
                <a:gd name="T14" fmla="*/ 764 w 1502"/>
                <a:gd name="T15" fmla="*/ 948 h 1052"/>
                <a:gd name="T16" fmla="*/ 990 w 1502"/>
                <a:gd name="T17" fmla="*/ 968 h 1052"/>
                <a:gd name="T18" fmla="*/ 1202 w 1502"/>
                <a:gd name="T19" fmla="*/ 892 h 1052"/>
                <a:gd name="T20" fmla="*/ 1130 w 1502"/>
                <a:gd name="T21" fmla="*/ 820 h 1052"/>
                <a:gd name="T22" fmla="*/ 1419 w 1502"/>
                <a:gd name="T23" fmla="*/ 734 h 1052"/>
                <a:gd name="T24" fmla="*/ 1438 w 1502"/>
                <a:gd name="T25" fmla="*/ 508 h 1052"/>
                <a:gd name="T26" fmla="*/ 1354 w 1502"/>
                <a:gd name="T27" fmla="*/ 284 h 1052"/>
                <a:gd name="T28" fmla="*/ 1066 w 1502"/>
                <a:gd name="T29" fmla="*/ 332 h 1052"/>
                <a:gd name="T30" fmla="*/ 1174 w 1502"/>
                <a:gd name="T31" fmla="*/ 232 h 1052"/>
                <a:gd name="T32" fmla="*/ 1210 w 1502"/>
                <a:gd name="T33" fmla="*/ 136 h 1052"/>
                <a:gd name="T34" fmla="*/ 1070 w 1502"/>
                <a:gd name="T35" fmla="*/ 136 h 1052"/>
                <a:gd name="T36" fmla="*/ 946 w 1502"/>
                <a:gd name="T37" fmla="*/ 216 h 1052"/>
                <a:gd name="T38" fmla="*/ 902 w 1502"/>
                <a:gd name="T39" fmla="*/ 110 h 1052"/>
                <a:gd name="T40" fmla="*/ 750 w 1502"/>
                <a:gd name="T41" fmla="*/ 48 h 1052"/>
                <a:gd name="T42" fmla="*/ 470 w 1502"/>
                <a:gd name="T43" fmla="*/ 216 h 1052"/>
                <a:gd name="T44" fmla="*/ 350 w 1502"/>
                <a:gd name="T45" fmla="*/ 256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02" h="1052">
                  <a:moveTo>
                    <a:pt x="350" y="256"/>
                  </a:moveTo>
                  <a:cubicBezTo>
                    <a:pt x="338" y="260"/>
                    <a:pt x="186" y="260"/>
                    <a:pt x="126" y="304"/>
                  </a:cubicBezTo>
                  <a:cubicBezTo>
                    <a:pt x="66" y="348"/>
                    <a:pt x="50" y="404"/>
                    <a:pt x="126" y="488"/>
                  </a:cubicBezTo>
                  <a:cubicBezTo>
                    <a:pt x="202" y="572"/>
                    <a:pt x="0" y="568"/>
                    <a:pt x="41" y="674"/>
                  </a:cubicBezTo>
                  <a:cubicBezTo>
                    <a:pt x="82" y="780"/>
                    <a:pt x="134" y="716"/>
                    <a:pt x="150" y="828"/>
                  </a:cubicBezTo>
                  <a:cubicBezTo>
                    <a:pt x="166" y="940"/>
                    <a:pt x="171" y="956"/>
                    <a:pt x="398" y="972"/>
                  </a:cubicBezTo>
                  <a:cubicBezTo>
                    <a:pt x="626" y="988"/>
                    <a:pt x="686" y="1040"/>
                    <a:pt x="866" y="1028"/>
                  </a:cubicBezTo>
                  <a:cubicBezTo>
                    <a:pt x="866" y="1028"/>
                    <a:pt x="918" y="1004"/>
                    <a:pt x="764" y="948"/>
                  </a:cubicBezTo>
                  <a:cubicBezTo>
                    <a:pt x="610" y="892"/>
                    <a:pt x="814" y="884"/>
                    <a:pt x="990" y="968"/>
                  </a:cubicBezTo>
                  <a:cubicBezTo>
                    <a:pt x="1166" y="1052"/>
                    <a:pt x="1294" y="896"/>
                    <a:pt x="1202" y="892"/>
                  </a:cubicBezTo>
                  <a:cubicBezTo>
                    <a:pt x="1110" y="888"/>
                    <a:pt x="1050" y="820"/>
                    <a:pt x="1130" y="820"/>
                  </a:cubicBezTo>
                  <a:cubicBezTo>
                    <a:pt x="1210" y="820"/>
                    <a:pt x="1436" y="840"/>
                    <a:pt x="1419" y="734"/>
                  </a:cubicBezTo>
                  <a:cubicBezTo>
                    <a:pt x="1402" y="628"/>
                    <a:pt x="1374" y="584"/>
                    <a:pt x="1438" y="508"/>
                  </a:cubicBezTo>
                  <a:cubicBezTo>
                    <a:pt x="1502" y="432"/>
                    <a:pt x="1446" y="240"/>
                    <a:pt x="1354" y="284"/>
                  </a:cubicBezTo>
                  <a:cubicBezTo>
                    <a:pt x="1262" y="328"/>
                    <a:pt x="1102" y="412"/>
                    <a:pt x="1066" y="332"/>
                  </a:cubicBezTo>
                  <a:cubicBezTo>
                    <a:pt x="1030" y="252"/>
                    <a:pt x="1110" y="244"/>
                    <a:pt x="1174" y="232"/>
                  </a:cubicBezTo>
                  <a:cubicBezTo>
                    <a:pt x="1238" y="220"/>
                    <a:pt x="1282" y="148"/>
                    <a:pt x="1210" y="136"/>
                  </a:cubicBezTo>
                  <a:cubicBezTo>
                    <a:pt x="1138" y="124"/>
                    <a:pt x="1082" y="84"/>
                    <a:pt x="1070" y="136"/>
                  </a:cubicBezTo>
                  <a:cubicBezTo>
                    <a:pt x="1058" y="188"/>
                    <a:pt x="990" y="236"/>
                    <a:pt x="946" y="216"/>
                  </a:cubicBezTo>
                  <a:cubicBezTo>
                    <a:pt x="902" y="196"/>
                    <a:pt x="866" y="160"/>
                    <a:pt x="902" y="110"/>
                  </a:cubicBezTo>
                  <a:cubicBezTo>
                    <a:pt x="938" y="60"/>
                    <a:pt x="839" y="0"/>
                    <a:pt x="750" y="48"/>
                  </a:cubicBezTo>
                  <a:cubicBezTo>
                    <a:pt x="662" y="96"/>
                    <a:pt x="554" y="192"/>
                    <a:pt x="470" y="216"/>
                  </a:cubicBezTo>
                  <a:cubicBezTo>
                    <a:pt x="386" y="240"/>
                    <a:pt x="350" y="256"/>
                    <a:pt x="350" y="256"/>
                  </a:cubicBezTo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5" name="Freeform 154"/>
            <p:cNvSpPr>
              <a:spLocks/>
            </p:cNvSpPr>
            <p:nvPr/>
          </p:nvSpPr>
          <p:spPr bwMode="auto">
            <a:xfrm>
              <a:off x="2493963" y="1009651"/>
              <a:ext cx="1617663" cy="1079500"/>
            </a:xfrm>
            <a:custGeom>
              <a:avLst/>
              <a:gdLst>
                <a:gd name="T0" fmla="*/ 477 w 871"/>
                <a:gd name="T1" fmla="*/ 0 h 582"/>
                <a:gd name="T2" fmla="*/ 437 w 871"/>
                <a:gd name="T3" fmla="*/ 10 h 582"/>
                <a:gd name="T4" fmla="*/ 274 w 871"/>
                <a:gd name="T5" fmla="*/ 108 h 582"/>
                <a:gd name="T6" fmla="*/ 204 w 871"/>
                <a:gd name="T7" fmla="*/ 131 h 582"/>
                <a:gd name="T8" fmla="*/ 73 w 871"/>
                <a:gd name="T9" fmla="*/ 159 h 582"/>
                <a:gd name="T10" fmla="*/ 73 w 871"/>
                <a:gd name="T11" fmla="*/ 266 h 582"/>
                <a:gd name="T12" fmla="*/ 24 w 871"/>
                <a:gd name="T13" fmla="*/ 375 h 582"/>
                <a:gd name="T14" fmla="*/ 87 w 871"/>
                <a:gd name="T15" fmla="*/ 464 h 582"/>
                <a:gd name="T16" fmla="*/ 232 w 871"/>
                <a:gd name="T17" fmla="*/ 548 h 582"/>
                <a:gd name="T18" fmla="*/ 474 w 871"/>
                <a:gd name="T19" fmla="*/ 582 h 582"/>
                <a:gd name="T20" fmla="*/ 504 w 871"/>
                <a:gd name="T21" fmla="*/ 580 h 582"/>
                <a:gd name="T22" fmla="*/ 445 w 871"/>
                <a:gd name="T23" fmla="*/ 534 h 582"/>
                <a:gd name="T24" fmla="*/ 435 w 871"/>
                <a:gd name="T25" fmla="*/ 509 h 582"/>
                <a:gd name="T26" fmla="*/ 576 w 871"/>
                <a:gd name="T27" fmla="*/ 546 h 582"/>
                <a:gd name="T28" fmla="*/ 637 w 871"/>
                <a:gd name="T29" fmla="*/ 560 h 582"/>
                <a:gd name="T30" fmla="*/ 700 w 871"/>
                <a:gd name="T31" fmla="*/ 501 h 582"/>
                <a:gd name="T32" fmla="*/ 658 w 871"/>
                <a:gd name="T33" fmla="*/ 459 h 582"/>
                <a:gd name="T34" fmla="*/ 712 w 871"/>
                <a:gd name="T35" fmla="*/ 460 h 582"/>
                <a:gd name="T36" fmla="*/ 826 w 871"/>
                <a:gd name="T37" fmla="*/ 410 h 582"/>
                <a:gd name="T38" fmla="*/ 837 w 871"/>
                <a:gd name="T39" fmla="*/ 278 h 582"/>
                <a:gd name="T40" fmla="*/ 804 w 871"/>
                <a:gd name="T41" fmla="*/ 144 h 582"/>
                <a:gd name="T42" fmla="*/ 788 w 871"/>
                <a:gd name="T43" fmla="*/ 147 h 582"/>
                <a:gd name="T44" fmla="*/ 656 w 871"/>
                <a:gd name="T45" fmla="*/ 195 h 582"/>
                <a:gd name="T46" fmla="*/ 621 w 871"/>
                <a:gd name="T47" fmla="*/ 175 h 582"/>
                <a:gd name="T48" fmla="*/ 683 w 871"/>
                <a:gd name="T49" fmla="*/ 117 h 582"/>
                <a:gd name="T50" fmla="*/ 704 w 871"/>
                <a:gd name="T51" fmla="*/ 61 h 582"/>
                <a:gd name="T52" fmla="*/ 641 w 871"/>
                <a:gd name="T53" fmla="*/ 46 h 582"/>
                <a:gd name="T54" fmla="*/ 623 w 871"/>
                <a:gd name="T55" fmla="*/ 61 h 582"/>
                <a:gd name="T56" fmla="*/ 564 w 871"/>
                <a:gd name="T57" fmla="*/ 110 h 582"/>
                <a:gd name="T58" fmla="*/ 551 w 871"/>
                <a:gd name="T59" fmla="*/ 108 h 582"/>
                <a:gd name="T60" fmla="*/ 525 w 871"/>
                <a:gd name="T61" fmla="*/ 46 h 582"/>
                <a:gd name="T62" fmla="*/ 477 w 871"/>
                <a:gd name="T63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1" h="582">
                  <a:moveTo>
                    <a:pt x="477" y="0"/>
                  </a:moveTo>
                  <a:cubicBezTo>
                    <a:pt x="464" y="0"/>
                    <a:pt x="450" y="3"/>
                    <a:pt x="437" y="10"/>
                  </a:cubicBezTo>
                  <a:cubicBezTo>
                    <a:pt x="385" y="38"/>
                    <a:pt x="322" y="94"/>
                    <a:pt x="274" y="108"/>
                  </a:cubicBezTo>
                  <a:cubicBezTo>
                    <a:pt x="225" y="122"/>
                    <a:pt x="204" y="131"/>
                    <a:pt x="204" y="131"/>
                  </a:cubicBezTo>
                  <a:cubicBezTo>
                    <a:pt x="197" y="133"/>
                    <a:pt x="108" y="133"/>
                    <a:pt x="73" y="159"/>
                  </a:cubicBezTo>
                  <a:cubicBezTo>
                    <a:pt x="38" y="185"/>
                    <a:pt x="29" y="217"/>
                    <a:pt x="73" y="266"/>
                  </a:cubicBezTo>
                  <a:cubicBezTo>
                    <a:pt x="118" y="315"/>
                    <a:pt x="0" y="313"/>
                    <a:pt x="24" y="375"/>
                  </a:cubicBezTo>
                  <a:cubicBezTo>
                    <a:pt x="48" y="436"/>
                    <a:pt x="78" y="399"/>
                    <a:pt x="87" y="464"/>
                  </a:cubicBezTo>
                  <a:cubicBezTo>
                    <a:pt x="97" y="529"/>
                    <a:pt x="100" y="539"/>
                    <a:pt x="232" y="548"/>
                  </a:cubicBezTo>
                  <a:cubicBezTo>
                    <a:pt x="351" y="556"/>
                    <a:pt x="391" y="582"/>
                    <a:pt x="474" y="582"/>
                  </a:cubicBezTo>
                  <a:cubicBezTo>
                    <a:pt x="483" y="582"/>
                    <a:pt x="493" y="581"/>
                    <a:pt x="504" y="580"/>
                  </a:cubicBezTo>
                  <a:cubicBezTo>
                    <a:pt x="504" y="580"/>
                    <a:pt x="534" y="567"/>
                    <a:pt x="445" y="534"/>
                  </a:cubicBezTo>
                  <a:cubicBezTo>
                    <a:pt x="402" y="518"/>
                    <a:pt x="407" y="509"/>
                    <a:pt x="435" y="509"/>
                  </a:cubicBezTo>
                  <a:cubicBezTo>
                    <a:pt x="465" y="509"/>
                    <a:pt x="523" y="520"/>
                    <a:pt x="576" y="546"/>
                  </a:cubicBezTo>
                  <a:cubicBezTo>
                    <a:pt x="598" y="556"/>
                    <a:pt x="618" y="560"/>
                    <a:pt x="637" y="560"/>
                  </a:cubicBezTo>
                  <a:cubicBezTo>
                    <a:pt x="705" y="560"/>
                    <a:pt x="742" y="503"/>
                    <a:pt x="700" y="501"/>
                  </a:cubicBezTo>
                  <a:cubicBezTo>
                    <a:pt x="646" y="499"/>
                    <a:pt x="611" y="459"/>
                    <a:pt x="658" y="459"/>
                  </a:cubicBezTo>
                  <a:cubicBezTo>
                    <a:pt x="671" y="459"/>
                    <a:pt x="691" y="460"/>
                    <a:pt x="712" y="460"/>
                  </a:cubicBezTo>
                  <a:cubicBezTo>
                    <a:pt x="767" y="460"/>
                    <a:pt x="834" y="454"/>
                    <a:pt x="826" y="410"/>
                  </a:cubicBezTo>
                  <a:cubicBezTo>
                    <a:pt x="816" y="348"/>
                    <a:pt x="800" y="322"/>
                    <a:pt x="837" y="278"/>
                  </a:cubicBezTo>
                  <a:cubicBezTo>
                    <a:pt x="871" y="238"/>
                    <a:pt x="848" y="144"/>
                    <a:pt x="804" y="144"/>
                  </a:cubicBezTo>
                  <a:cubicBezTo>
                    <a:pt x="799" y="144"/>
                    <a:pt x="794" y="145"/>
                    <a:pt x="788" y="147"/>
                  </a:cubicBezTo>
                  <a:cubicBezTo>
                    <a:pt x="751" y="165"/>
                    <a:pt x="694" y="195"/>
                    <a:pt x="656" y="195"/>
                  </a:cubicBezTo>
                  <a:cubicBezTo>
                    <a:pt x="640" y="195"/>
                    <a:pt x="627" y="189"/>
                    <a:pt x="621" y="175"/>
                  </a:cubicBezTo>
                  <a:cubicBezTo>
                    <a:pt x="600" y="129"/>
                    <a:pt x="646" y="124"/>
                    <a:pt x="683" y="117"/>
                  </a:cubicBezTo>
                  <a:cubicBezTo>
                    <a:pt x="721" y="110"/>
                    <a:pt x="746" y="68"/>
                    <a:pt x="704" y="61"/>
                  </a:cubicBezTo>
                  <a:cubicBezTo>
                    <a:pt x="678" y="57"/>
                    <a:pt x="656" y="46"/>
                    <a:pt x="641" y="46"/>
                  </a:cubicBezTo>
                  <a:cubicBezTo>
                    <a:pt x="632" y="46"/>
                    <a:pt x="625" y="50"/>
                    <a:pt x="623" y="61"/>
                  </a:cubicBezTo>
                  <a:cubicBezTo>
                    <a:pt x="617" y="87"/>
                    <a:pt x="588" y="110"/>
                    <a:pt x="564" y="110"/>
                  </a:cubicBezTo>
                  <a:cubicBezTo>
                    <a:pt x="559" y="110"/>
                    <a:pt x="555" y="110"/>
                    <a:pt x="551" y="108"/>
                  </a:cubicBezTo>
                  <a:cubicBezTo>
                    <a:pt x="525" y="96"/>
                    <a:pt x="504" y="75"/>
                    <a:pt x="525" y="46"/>
                  </a:cubicBezTo>
                  <a:cubicBezTo>
                    <a:pt x="541" y="24"/>
                    <a:pt x="513" y="0"/>
                    <a:pt x="477" y="0"/>
                  </a:cubicBezTo>
                </a:path>
              </a:pathLst>
            </a:custGeom>
            <a:solidFill>
              <a:srgbClr val="224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227" name="Picture 1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075" y="1027113"/>
              <a:ext cx="523875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8" name="Picture 15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2513" y="606426"/>
              <a:ext cx="113030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9" name="Picture 15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363" y="1235076"/>
              <a:ext cx="31750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0" name="Picture 15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1338" y="1235076"/>
              <a:ext cx="31750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31" name="Picture 15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163" y="423863"/>
              <a:ext cx="401638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0" name="Oval 160"/>
            <p:cNvSpPr>
              <a:spLocks noChangeArrowheads="1"/>
            </p:cNvSpPr>
            <p:nvPr/>
          </p:nvSpPr>
          <p:spPr bwMode="auto">
            <a:xfrm>
              <a:off x="2597150" y="469901"/>
              <a:ext cx="341313" cy="346075"/>
            </a:xfrm>
            <a:prstGeom prst="ellipse">
              <a:avLst/>
            </a:prstGeom>
            <a:solidFill>
              <a:srgbClr val="406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1" name="Oval 161"/>
            <p:cNvSpPr>
              <a:spLocks noChangeArrowheads="1"/>
            </p:cNvSpPr>
            <p:nvPr/>
          </p:nvSpPr>
          <p:spPr bwMode="auto">
            <a:xfrm>
              <a:off x="2617788" y="496888"/>
              <a:ext cx="314325" cy="317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234" name="Picture 16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8588" y="552451"/>
              <a:ext cx="234950" cy="21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2" name="Freeform 163"/>
            <p:cNvSpPr>
              <a:spLocks noEditPoints="1"/>
            </p:cNvSpPr>
            <p:nvPr/>
          </p:nvSpPr>
          <p:spPr bwMode="auto">
            <a:xfrm>
              <a:off x="2665413" y="547688"/>
              <a:ext cx="242888" cy="225425"/>
            </a:xfrm>
            <a:custGeom>
              <a:avLst/>
              <a:gdLst>
                <a:gd name="T0" fmla="*/ 66 w 131"/>
                <a:gd name="T1" fmla="*/ 121 h 121"/>
                <a:gd name="T2" fmla="*/ 62 w 131"/>
                <a:gd name="T3" fmla="*/ 121 h 121"/>
                <a:gd name="T4" fmla="*/ 0 w 131"/>
                <a:gd name="T5" fmla="*/ 60 h 121"/>
                <a:gd name="T6" fmla="*/ 0 w 131"/>
                <a:gd name="T7" fmla="*/ 57 h 121"/>
                <a:gd name="T8" fmla="*/ 65 w 131"/>
                <a:gd name="T9" fmla="*/ 0 h 121"/>
                <a:gd name="T10" fmla="*/ 69 w 131"/>
                <a:gd name="T11" fmla="*/ 0 h 121"/>
                <a:gd name="T12" fmla="*/ 131 w 131"/>
                <a:gd name="T13" fmla="*/ 61 h 121"/>
                <a:gd name="T14" fmla="*/ 131 w 131"/>
                <a:gd name="T15" fmla="*/ 64 h 121"/>
                <a:gd name="T16" fmla="*/ 123 w 131"/>
                <a:gd name="T17" fmla="*/ 64 h 121"/>
                <a:gd name="T18" fmla="*/ 131 w 131"/>
                <a:gd name="T19" fmla="*/ 64 h 121"/>
                <a:gd name="T20" fmla="*/ 66 w 131"/>
                <a:gd name="T21" fmla="*/ 121 h 121"/>
                <a:gd name="T22" fmla="*/ 16 w 131"/>
                <a:gd name="T23" fmla="*/ 58 h 121"/>
                <a:gd name="T24" fmla="*/ 16 w 131"/>
                <a:gd name="T25" fmla="*/ 60 h 121"/>
                <a:gd name="T26" fmla="*/ 63 w 131"/>
                <a:gd name="T27" fmla="*/ 105 h 121"/>
                <a:gd name="T28" fmla="*/ 66 w 131"/>
                <a:gd name="T29" fmla="*/ 105 h 121"/>
                <a:gd name="T30" fmla="*/ 115 w 131"/>
                <a:gd name="T31" fmla="*/ 63 h 121"/>
                <a:gd name="T32" fmla="*/ 115 w 131"/>
                <a:gd name="T33" fmla="*/ 61 h 121"/>
                <a:gd name="T34" fmla="*/ 68 w 131"/>
                <a:gd name="T35" fmla="*/ 16 h 121"/>
                <a:gd name="T36" fmla="*/ 65 w 131"/>
                <a:gd name="T37" fmla="*/ 16 h 121"/>
                <a:gd name="T38" fmla="*/ 16 w 131"/>
                <a:gd name="T39" fmla="*/ 5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21">
                  <a:moveTo>
                    <a:pt x="66" y="121"/>
                  </a:moveTo>
                  <a:cubicBezTo>
                    <a:pt x="65" y="121"/>
                    <a:pt x="63" y="121"/>
                    <a:pt x="62" y="121"/>
                  </a:cubicBezTo>
                  <a:cubicBezTo>
                    <a:pt x="28" y="119"/>
                    <a:pt x="0" y="93"/>
                    <a:pt x="0" y="60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2" y="24"/>
                    <a:pt x="31" y="0"/>
                    <a:pt x="65" y="0"/>
                  </a:cubicBezTo>
                  <a:cubicBezTo>
                    <a:pt x="66" y="0"/>
                    <a:pt x="68" y="0"/>
                    <a:pt x="69" y="0"/>
                  </a:cubicBezTo>
                  <a:cubicBezTo>
                    <a:pt x="103" y="2"/>
                    <a:pt x="131" y="29"/>
                    <a:pt x="131" y="61"/>
                  </a:cubicBezTo>
                  <a:cubicBezTo>
                    <a:pt x="131" y="62"/>
                    <a:pt x="131" y="63"/>
                    <a:pt x="131" y="6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29" y="97"/>
                    <a:pt x="100" y="121"/>
                    <a:pt x="66" y="121"/>
                  </a:cubicBezTo>
                  <a:close/>
                  <a:moveTo>
                    <a:pt x="16" y="58"/>
                  </a:moveTo>
                  <a:cubicBezTo>
                    <a:pt x="16" y="59"/>
                    <a:pt x="16" y="59"/>
                    <a:pt x="16" y="60"/>
                  </a:cubicBezTo>
                  <a:cubicBezTo>
                    <a:pt x="16" y="83"/>
                    <a:pt x="36" y="104"/>
                    <a:pt x="63" y="105"/>
                  </a:cubicBezTo>
                  <a:cubicBezTo>
                    <a:pt x="64" y="105"/>
                    <a:pt x="65" y="105"/>
                    <a:pt x="66" y="105"/>
                  </a:cubicBezTo>
                  <a:cubicBezTo>
                    <a:pt x="92" y="105"/>
                    <a:pt x="113" y="87"/>
                    <a:pt x="115" y="63"/>
                  </a:cubicBezTo>
                  <a:cubicBezTo>
                    <a:pt x="115" y="63"/>
                    <a:pt x="115" y="62"/>
                    <a:pt x="115" y="61"/>
                  </a:cubicBezTo>
                  <a:cubicBezTo>
                    <a:pt x="115" y="38"/>
                    <a:pt x="95" y="18"/>
                    <a:pt x="68" y="16"/>
                  </a:cubicBezTo>
                  <a:cubicBezTo>
                    <a:pt x="67" y="16"/>
                    <a:pt x="66" y="16"/>
                    <a:pt x="65" y="16"/>
                  </a:cubicBezTo>
                  <a:cubicBezTo>
                    <a:pt x="39" y="16"/>
                    <a:pt x="18" y="35"/>
                    <a:pt x="16" y="58"/>
                  </a:cubicBezTo>
                  <a:close/>
                </a:path>
              </a:pathLst>
            </a:custGeom>
            <a:solidFill>
              <a:srgbClr val="487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236" name="Picture 16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050" y="615951"/>
              <a:ext cx="206375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3" name="Freeform 165"/>
            <p:cNvSpPr>
              <a:spLocks/>
            </p:cNvSpPr>
            <p:nvPr/>
          </p:nvSpPr>
          <p:spPr bwMode="auto">
            <a:xfrm>
              <a:off x="2728913" y="596901"/>
              <a:ext cx="115888" cy="117475"/>
            </a:xfrm>
            <a:custGeom>
              <a:avLst/>
              <a:gdLst>
                <a:gd name="T0" fmla="*/ 62 w 63"/>
                <a:gd name="T1" fmla="*/ 33 h 63"/>
                <a:gd name="T2" fmla="*/ 30 w 63"/>
                <a:gd name="T3" fmla="*/ 62 h 63"/>
                <a:gd name="T4" fmla="*/ 1 w 63"/>
                <a:gd name="T5" fmla="*/ 30 h 63"/>
                <a:gd name="T6" fmla="*/ 33 w 63"/>
                <a:gd name="T7" fmla="*/ 1 h 63"/>
                <a:gd name="T8" fmla="*/ 62 w 63"/>
                <a:gd name="T9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62" y="33"/>
                  </a:moveTo>
                  <a:cubicBezTo>
                    <a:pt x="61" y="50"/>
                    <a:pt x="47" y="63"/>
                    <a:pt x="30" y="62"/>
                  </a:cubicBezTo>
                  <a:cubicBezTo>
                    <a:pt x="13" y="61"/>
                    <a:pt x="0" y="46"/>
                    <a:pt x="1" y="30"/>
                  </a:cubicBezTo>
                  <a:cubicBezTo>
                    <a:pt x="2" y="13"/>
                    <a:pt x="16" y="0"/>
                    <a:pt x="33" y="1"/>
                  </a:cubicBezTo>
                  <a:cubicBezTo>
                    <a:pt x="50" y="2"/>
                    <a:pt x="63" y="16"/>
                    <a:pt x="62" y="33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238" name="Picture 16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913" y="630238"/>
              <a:ext cx="122238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4" name="Freeform 167"/>
            <p:cNvSpPr>
              <a:spLocks/>
            </p:cNvSpPr>
            <p:nvPr/>
          </p:nvSpPr>
          <p:spPr bwMode="auto">
            <a:xfrm>
              <a:off x="2724150" y="677863"/>
              <a:ext cx="31750" cy="31750"/>
            </a:xfrm>
            <a:custGeom>
              <a:avLst/>
              <a:gdLst>
                <a:gd name="T0" fmla="*/ 17 w 17"/>
                <a:gd name="T1" fmla="*/ 9 h 17"/>
                <a:gd name="T2" fmla="*/ 8 w 17"/>
                <a:gd name="T3" fmla="*/ 17 h 17"/>
                <a:gd name="T4" fmla="*/ 0 w 17"/>
                <a:gd name="T5" fmla="*/ 8 h 17"/>
                <a:gd name="T6" fmla="*/ 9 w 17"/>
                <a:gd name="T7" fmla="*/ 0 h 17"/>
                <a:gd name="T8" fmla="*/ 17 w 17"/>
                <a:gd name="T9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9"/>
                  </a:moveTo>
                  <a:cubicBezTo>
                    <a:pt x="17" y="14"/>
                    <a:pt x="13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4" y="0"/>
                    <a:pt x="17" y="4"/>
                    <a:pt x="1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5" name="Freeform 168"/>
            <p:cNvSpPr>
              <a:spLocks/>
            </p:cNvSpPr>
            <p:nvPr/>
          </p:nvSpPr>
          <p:spPr bwMode="auto">
            <a:xfrm>
              <a:off x="2855913" y="633413"/>
              <a:ext cx="25400" cy="23813"/>
            </a:xfrm>
            <a:custGeom>
              <a:avLst/>
              <a:gdLst>
                <a:gd name="T0" fmla="*/ 13 w 13"/>
                <a:gd name="T1" fmla="*/ 7 h 13"/>
                <a:gd name="T2" fmla="*/ 6 w 13"/>
                <a:gd name="T3" fmla="*/ 13 h 13"/>
                <a:gd name="T4" fmla="*/ 0 w 13"/>
                <a:gd name="T5" fmla="*/ 6 h 13"/>
                <a:gd name="T6" fmla="*/ 7 w 13"/>
                <a:gd name="T7" fmla="*/ 0 h 13"/>
                <a:gd name="T8" fmla="*/ 13 w 13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13" y="7"/>
                  </a:moveTo>
                  <a:cubicBezTo>
                    <a:pt x="13" y="10"/>
                    <a:pt x="9" y="13"/>
                    <a:pt x="6" y="13"/>
                  </a:cubicBezTo>
                  <a:cubicBezTo>
                    <a:pt x="2" y="13"/>
                    <a:pt x="0" y="10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0" y="0"/>
                    <a:pt x="13" y="3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6" name="Freeform 169"/>
            <p:cNvSpPr>
              <a:spLocks/>
            </p:cNvSpPr>
            <p:nvPr/>
          </p:nvSpPr>
          <p:spPr bwMode="auto">
            <a:xfrm>
              <a:off x="2795588" y="598488"/>
              <a:ext cx="55563" cy="57150"/>
            </a:xfrm>
            <a:custGeom>
              <a:avLst/>
              <a:gdLst>
                <a:gd name="T0" fmla="*/ 30 w 30"/>
                <a:gd name="T1" fmla="*/ 16 h 31"/>
                <a:gd name="T2" fmla="*/ 14 w 30"/>
                <a:gd name="T3" fmla="*/ 30 h 31"/>
                <a:gd name="T4" fmla="*/ 0 w 30"/>
                <a:gd name="T5" fmla="*/ 15 h 31"/>
                <a:gd name="T6" fmla="*/ 16 w 30"/>
                <a:gd name="T7" fmla="*/ 1 h 31"/>
                <a:gd name="T8" fmla="*/ 30 w 30"/>
                <a:gd name="T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30" y="16"/>
                  </a:moveTo>
                  <a:cubicBezTo>
                    <a:pt x="29" y="25"/>
                    <a:pt x="22" y="31"/>
                    <a:pt x="14" y="30"/>
                  </a:cubicBezTo>
                  <a:cubicBezTo>
                    <a:pt x="6" y="30"/>
                    <a:pt x="0" y="23"/>
                    <a:pt x="0" y="15"/>
                  </a:cubicBezTo>
                  <a:cubicBezTo>
                    <a:pt x="1" y="7"/>
                    <a:pt x="8" y="0"/>
                    <a:pt x="16" y="1"/>
                  </a:cubicBezTo>
                  <a:cubicBezTo>
                    <a:pt x="24" y="1"/>
                    <a:pt x="30" y="8"/>
                    <a:pt x="3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242" name="Picture 17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4100" y="890588"/>
              <a:ext cx="1130300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3" name="Picture 17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888" y="550863"/>
              <a:ext cx="312738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7" name="Oval 172"/>
            <p:cNvSpPr>
              <a:spLocks noChangeArrowheads="1"/>
            </p:cNvSpPr>
            <p:nvPr/>
          </p:nvSpPr>
          <p:spPr bwMode="auto">
            <a:xfrm>
              <a:off x="2932113" y="587376"/>
              <a:ext cx="263525" cy="265113"/>
            </a:xfrm>
            <a:prstGeom prst="ellipse">
              <a:avLst/>
            </a:prstGeom>
            <a:solidFill>
              <a:srgbClr val="406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08" name="Oval 173"/>
            <p:cNvSpPr>
              <a:spLocks noChangeArrowheads="1"/>
            </p:cNvSpPr>
            <p:nvPr/>
          </p:nvSpPr>
          <p:spPr bwMode="auto">
            <a:xfrm>
              <a:off x="2949575" y="606426"/>
              <a:ext cx="241300" cy="2444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246" name="Picture 17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6088" y="646113"/>
              <a:ext cx="184150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9" name="Freeform 175"/>
            <p:cNvSpPr>
              <a:spLocks noEditPoints="1"/>
            </p:cNvSpPr>
            <p:nvPr/>
          </p:nvSpPr>
          <p:spPr bwMode="auto">
            <a:xfrm>
              <a:off x="2982913" y="642938"/>
              <a:ext cx="193675" cy="180975"/>
            </a:xfrm>
            <a:custGeom>
              <a:avLst/>
              <a:gdLst>
                <a:gd name="T0" fmla="*/ 52 w 104"/>
                <a:gd name="T1" fmla="*/ 97 h 97"/>
                <a:gd name="T2" fmla="*/ 49 w 104"/>
                <a:gd name="T3" fmla="*/ 97 h 97"/>
                <a:gd name="T4" fmla="*/ 0 w 104"/>
                <a:gd name="T5" fmla="*/ 49 h 97"/>
                <a:gd name="T6" fmla="*/ 0 w 104"/>
                <a:gd name="T7" fmla="*/ 46 h 97"/>
                <a:gd name="T8" fmla="*/ 51 w 104"/>
                <a:gd name="T9" fmla="*/ 0 h 97"/>
                <a:gd name="T10" fmla="*/ 55 w 104"/>
                <a:gd name="T11" fmla="*/ 0 h 97"/>
                <a:gd name="T12" fmla="*/ 104 w 104"/>
                <a:gd name="T13" fmla="*/ 49 h 97"/>
                <a:gd name="T14" fmla="*/ 104 w 104"/>
                <a:gd name="T15" fmla="*/ 52 h 97"/>
                <a:gd name="T16" fmla="*/ 96 w 104"/>
                <a:gd name="T17" fmla="*/ 51 h 97"/>
                <a:gd name="T18" fmla="*/ 104 w 104"/>
                <a:gd name="T19" fmla="*/ 52 h 97"/>
                <a:gd name="T20" fmla="*/ 53 w 104"/>
                <a:gd name="T21" fmla="*/ 97 h 97"/>
                <a:gd name="T22" fmla="*/ 52 w 104"/>
                <a:gd name="T23" fmla="*/ 97 h 97"/>
                <a:gd name="T24" fmla="*/ 16 w 104"/>
                <a:gd name="T25" fmla="*/ 47 h 97"/>
                <a:gd name="T26" fmla="*/ 16 w 104"/>
                <a:gd name="T27" fmla="*/ 49 h 97"/>
                <a:gd name="T28" fmla="*/ 50 w 104"/>
                <a:gd name="T29" fmla="*/ 81 h 97"/>
                <a:gd name="T30" fmla="*/ 52 w 104"/>
                <a:gd name="T31" fmla="*/ 81 h 97"/>
                <a:gd name="T32" fmla="*/ 88 w 104"/>
                <a:gd name="T33" fmla="*/ 51 h 97"/>
                <a:gd name="T34" fmla="*/ 88 w 104"/>
                <a:gd name="T35" fmla="*/ 49 h 97"/>
                <a:gd name="T36" fmla="*/ 54 w 104"/>
                <a:gd name="T37" fmla="*/ 16 h 97"/>
                <a:gd name="T38" fmla="*/ 51 w 104"/>
                <a:gd name="T39" fmla="*/ 16 h 97"/>
                <a:gd name="T40" fmla="*/ 16 w 104"/>
                <a:gd name="T41" fmla="*/ 4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97">
                  <a:moveTo>
                    <a:pt x="52" y="97"/>
                  </a:moveTo>
                  <a:cubicBezTo>
                    <a:pt x="51" y="97"/>
                    <a:pt x="50" y="97"/>
                    <a:pt x="49" y="97"/>
                  </a:cubicBezTo>
                  <a:cubicBezTo>
                    <a:pt x="22" y="96"/>
                    <a:pt x="0" y="75"/>
                    <a:pt x="0" y="49"/>
                  </a:cubicBezTo>
                  <a:cubicBezTo>
                    <a:pt x="0" y="48"/>
                    <a:pt x="0" y="47"/>
                    <a:pt x="0" y="46"/>
                  </a:cubicBezTo>
                  <a:cubicBezTo>
                    <a:pt x="2" y="20"/>
                    <a:pt x="25" y="0"/>
                    <a:pt x="51" y="0"/>
                  </a:cubicBezTo>
                  <a:cubicBezTo>
                    <a:pt x="53" y="0"/>
                    <a:pt x="54" y="0"/>
                    <a:pt x="55" y="0"/>
                  </a:cubicBezTo>
                  <a:cubicBezTo>
                    <a:pt x="82" y="2"/>
                    <a:pt x="104" y="23"/>
                    <a:pt x="104" y="49"/>
                  </a:cubicBezTo>
                  <a:cubicBezTo>
                    <a:pt x="104" y="50"/>
                    <a:pt x="104" y="51"/>
                    <a:pt x="104" y="52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104" y="52"/>
                    <a:pt x="104" y="52"/>
                    <a:pt x="104" y="52"/>
                  </a:cubicBezTo>
                  <a:cubicBezTo>
                    <a:pt x="102" y="78"/>
                    <a:pt x="79" y="97"/>
                    <a:pt x="53" y="97"/>
                  </a:cubicBezTo>
                  <a:lnTo>
                    <a:pt x="52" y="97"/>
                  </a:lnTo>
                  <a:close/>
                  <a:moveTo>
                    <a:pt x="16" y="47"/>
                  </a:moveTo>
                  <a:cubicBezTo>
                    <a:pt x="16" y="47"/>
                    <a:pt x="16" y="48"/>
                    <a:pt x="16" y="49"/>
                  </a:cubicBezTo>
                  <a:cubicBezTo>
                    <a:pt x="16" y="65"/>
                    <a:pt x="30" y="80"/>
                    <a:pt x="50" y="81"/>
                  </a:cubicBezTo>
                  <a:cubicBezTo>
                    <a:pt x="51" y="81"/>
                    <a:pt x="52" y="81"/>
                    <a:pt x="52" y="81"/>
                  </a:cubicBezTo>
                  <a:cubicBezTo>
                    <a:pt x="72" y="81"/>
                    <a:pt x="87" y="68"/>
                    <a:pt x="88" y="51"/>
                  </a:cubicBezTo>
                  <a:cubicBezTo>
                    <a:pt x="88" y="50"/>
                    <a:pt x="88" y="50"/>
                    <a:pt x="88" y="49"/>
                  </a:cubicBezTo>
                  <a:cubicBezTo>
                    <a:pt x="88" y="33"/>
                    <a:pt x="73" y="18"/>
                    <a:pt x="54" y="16"/>
                  </a:cubicBezTo>
                  <a:cubicBezTo>
                    <a:pt x="53" y="16"/>
                    <a:pt x="52" y="16"/>
                    <a:pt x="51" y="16"/>
                  </a:cubicBezTo>
                  <a:cubicBezTo>
                    <a:pt x="32" y="16"/>
                    <a:pt x="17" y="30"/>
                    <a:pt x="16" y="47"/>
                  </a:cubicBezTo>
                  <a:close/>
                </a:path>
              </a:pathLst>
            </a:custGeom>
            <a:solidFill>
              <a:srgbClr val="4878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248" name="Picture 17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75" y="696913"/>
              <a:ext cx="160338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10" name="Freeform 177"/>
            <p:cNvSpPr>
              <a:spLocks/>
            </p:cNvSpPr>
            <p:nvPr/>
          </p:nvSpPr>
          <p:spPr bwMode="auto">
            <a:xfrm>
              <a:off x="3033713" y="684213"/>
              <a:ext cx="90488" cy="90488"/>
            </a:xfrm>
            <a:custGeom>
              <a:avLst/>
              <a:gdLst>
                <a:gd name="T0" fmla="*/ 49 w 49"/>
                <a:gd name="T1" fmla="*/ 26 h 49"/>
                <a:gd name="T2" fmla="*/ 24 w 49"/>
                <a:gd name="T3" fmla="*/ 48 h 49"/>
                <a:gd name="T4" fmla="*/ 1 w 49"/>
                <a:gd name="T5" fmla="*/ 23 h 49"/>
                <a:gd name="T6" fmla="*/ 26 w 49"/>
                <a:gd name="T7" fmla="*/ 1 h 49"/>
                <a:gd name="T8" fmla="*/ 49 w 49"/>
                <a:gd name="T9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26"/>
                  </a:moveTo>
                  <a:cubicBezTo>
                    <a:pt x="48" y="39"/>
                    <a:pt x="37" y="49"/>
                    <a:pt x="24" y="48"/>
                  </a:cubicBezTo>
                  <a:cubicBezTo>
                    <a:pt x="10" y="47"/>
                    <a:pt x="0" y="36"/>
                    <a:pt x="1" y="23"/>
                  </a:cubicBezTo>
                  <a:cubicBezTo>
                    <a:pt x="2" y="10"/>
                    <a:pt x="13" y="0"/>
                    <a:pt x="26" y="1"/>
                  </a:cubicBezTo>
                  <a:cubicBezTo>
                    <a:pt x="39" y="2"/>
                    <a:pt x="49" y="13"/>
                    <a:pt x="49" y="26"/>
                  </a:cubicBezTo>
                  <a:close/>
                </a:path>
              </a:pathLst>
            </a:custGeom>
            <a:solidFill>
              <a:srgbClr val="0909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250" name="Picture 17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538" y="708026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11" name="Freeform 179"/>
            <p:cNvSpPr>
              <a:spLocks/>
            </p:cNvSpPr>
            <p:nvPr/>
          </p:nvSpPr>
          <p:spPr bwMode="auto">
            <a:xfrm>
              <a:off x="3030538" y="747713"/>
              <a:ext cx="26988" cy="23813"/>
            </a:xfrm>
            <a:custGeom>
              <a:avLst/>
              <a:gdLst>
                <a:gd name="T0" fmla="*/ 13 w 14"/>
                <a:gd name="T1" fmla="*/ 7 h 13"/>
                <a:gd name="T2" fmla="*/ 6 w 14"/>
                <a:gd name="T3" fmla="*/ 13 h 13"/>
                <a:gd name="T4" fmla="*/ 0 w 14"/>
                <a:gd name="T5" fmla="*/ 6 h 13"/>
                <a:gd name="T6" fmla="*/ 7 w 14"/>
                <a:gd name="T7" fmla="*/ 0 h 13"/>
                <a:gd name="T8" fmla="*/ 13 w 14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13" y="7"/>
                  </a:moveTo>
                  <a:cubicBezTo>
                    <a:pt x="13" y="11"/>
                    <a:pt x="10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1" y="3"/>
                    <a:pt x="4" y="0"/>
                    <a:pt x="7" y="0"/>
                  </a:cubicBezTo>
                  <a:cubicBezTo>
                    <a:pt x="11" y="0"/>
                    <a:pt x="14" y="3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2" name="Freeform 180"/>
            <p:cNvSpPr>
              <a:spLocks/>
            </p:cNvSpPr>
            <p:nvPr/>
          </p:nvSpPr>
          <p:spPr bwMode="auto">
            <a:xfrm>
              <a:off x="3132138" y="711201"/>
              <a:ext cx="19050" cy="20638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1 h 11"/>
                <a:gd name="T4" fmla="*/ 1 w 11"/>
                <a:gd name="T5" fmla="*/ 5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8" y="11"/>
                    <a:pt x="5" y="11"/>
                  </a:cubicBezTo>
                  <a:cubicBezTo>
                    <a:pt x="3" y="10"/>
                    <a:pt x="0" y="8"/>
                    <a:pt x="1" y="5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3" name="Freeform 181"/>
            <p:cNvSpPr>
              <a:spLocks/>
            </p:cNvSpPr>
            <p:nvPr/>
          </p:nvSpPr>
          <p:spPr bwMode="auto">
            <a:xfrm>
              <a:off x="3084513" y="685801"/>
              <a:ext cx="44450" cy="44450"/>
            </a:xfrm>
            <a:custGeom>
              <a:avLst/>
              <a:gdLst>
                <a:gd name="T0" fmla="*/ 23 w 24"/>
                <a:gd name="T1" fmla="*/ 13 h 24"/>
                <a:gd name="T2" fmla="*/ 11 w 24"/>
                <a:gd name="T3" fmla="*/ 23 h 24"/>
                <a:gd name="T4" fmla="*/ 1 w 24"/>
                <a:gd name="T5" fmla="*/ 11 h 24"/>
                <a:gd name="T6" fmla="*/ 13 w 24"/>
                <a:gd name="T7" fmla="*/ 1 h 24"/>
                <a:gd name="T8" fmla="*/ 23 w 24"/>
                <a:gd name="T9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23" y="13"/>
                  </a:moveTo>
                  <a:cubicBezTo>
                    <a:pt x="23" y="19"/>
                    <a:pt x="17" y="24"/>
                    <a:pt x="11" y="23"/>
                  </a:cubicBezTo>
                  <a:cubicBezTo>
                    <a:pt x="5" y="23"/>
                    <a:pt x="0" y="18"/>
                    <a:pt x="1" y="11"/>
                  </a:cubicBezTo>
                  <a:cubicBezTo>
                    <a:pt x="1" y="5"/>
                    <a:pt x="6" y="0"/>
                    <a:pt x="13" y="1"/>
                  </a:cubicBezTo>
                  <a:cubicBezTo>
                    <a:pt x="19" y="1"/>
                    <a:pt x="24" y="6"/>
                    <a:pt x="2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254" name="Picture 18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6825" y="1296988"/>
              <a:ext cx="16192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5" name="Picture 18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650" y="895351"/>
              <a:ext cx="93663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14" name="Oval 184"/>
            <p:cNvSpPr>
              <a:spLocks noChangeArrowheads="1"/>
            </p:cNvSpPr>
            <p:nvPr/>
          </p:nvSpPr>
          <p:spPr bwMode="auto">
            <a:xfrm>
              <a:off x="2935288" y="925513"/>
              <a:ext cx="46038" cy="52388"/>
            </a:xfrm>
            <a:prstGeom prst="ellipse">
              <a:avLst/>
            </a:prstGeom>
            <a:solidFill>
              <a:srgbClr val="406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257" name="Picture 18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763" y="941388"/>
              <a:ext cx="60325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58" name="Picture 186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6700" y="895351"/>
              <a:ext cx="95250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15" name="Oval 187"/>
            <p:cNvSpPr>
              <a:spLocks noChangeArrowheads="1"/>
            </p:cNvSpPr>
            <p:nvPr/>
          </p:nvSpPr>
          <p:spPr bwMode="auto">
            <a:xfrm>
              <a:off x="2836863" y="925513"/>
              <a:ext cx="47625" cy="52388"/>
            </a:xfrm>
            <a:prstGeom prst="ellipse">
              <a:avLst/>
            </a:prstGeom>
            <a:solidFill>
              <a:srgbClr val="406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260" name="Picture 188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8925" y="941388"/>
              <a:ext cx="61913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1" name="Picture 189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500" y="1541463"/>
              <a:ext cx="24447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2" name="Picture 190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063" y="1543051"/>
              <a:ext cx="334963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3" name="Picture 191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875" y="1541463"/>
              <a:ext cx="246063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4" name="Picture 192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9275" y="1296988"/>
              <a:ext cx="16033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65" name="Picture 193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543051"/>
              <a:ext cx="333375" cy="2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16" name="Freeform 194"/>
            <p:cNvSpPr>
              <a:spLocks/>
            </p:cNvSpPr>
            <p:nvPr/>
          </p:nvSpPr>
          <p:spPr bwMode="auto">
            <a:xfrm>
              <a:off x="2727325" y="1050926"/>
              <a:ext cx="231775" cy="149225"/>
            </a:xfrm>
            <a:custGeom>
              <a:avLst/>
              <a:gdLst>
                <a:gd name="T0" fmla="*/ 70 w 125"/>
                <a:gd name="T1" fmla="*/ 80 h 80"/>
                <a:gd name="T2" fmla="*/ 46 w 125"/>
                <a:gd name="T3" fmla="*/ 77 h 80"/>
                <a:gd name="T4" fmla="*/ 0 w 125"/>
                <a:gd name="T5" fmla="*/ 19 h 80"/>
                <a:gd name="T6" fmla="*/ 2 w 125"/>
                <a:gd name="T7" fmla="*/ 4 h 80"/>
                <a:gd name="T8" fmla="*/ 9 w 125"/>
                <a:gd name="T9" fmla="*/ 1 h 80"/>
                <a:gd name="T10" fmla="*/ 12 w 125"/>
                <a:gd name="T11" fmla="*/ 8 h 80"/>
                <a:gd name="T12" fmla="*/ 10 w 125"/>
                <a:gd name="T13" fmla="*/ 19 h 80"/>
                <a:gd name="T14" fmla="*/ 49 w 125"/>
                <a:gd name="T15" fmla="*/ 67 h 80"/>
                <a:gd name="T16" fmla="*/ 70 w 125"/>
                <a:gd name="T17" fmla="*/ 70 h 80"/>
                <a:gd name="T18" fmla="*/ 114 w 125"/>
                <a:gd name="T19" fmla="*/ 42 h 80"/>
                <a:gd name="T20" fmla="*/ 121 w 125"/>
                <a:gd name="T21" fmla="*/ 39 h 80"/>
                <a:gd name="T22" fmla="*/ 124 w 125"/>
                <a:gd name="T23" fmla="*/ 45 h 80"/>
                <a:gd name="T24" fmla="*/ 70 w 125"/>
                <a:gd name="T2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80">
                  <a:moveTo>
                    <a:pt x="70" y="80"/>
                  </a:moveTo>
                  <a:cubicBezTo>
                    <a:pt x="62" y="80"/>
                    <a:pt x="54" y="79"/>
                    <a:pt x="46" y="77"/>
                  </a:cubicBezTo>
                  <a:cubicBezTo>
                    <a:pt x="18" y="67"/>
                    <a:pt x="0" y="44"/>
                    <a:pt x="0" y="19"/>
                  </a:cubicBezTo>
                  <a:cubicBezTo>
                    <a:pt x="0" y="14"/>
                    <a:pt x="1" y="9"/>
                    <a:pt x="2" y="4"/>
                  </a:cubicBezTo>
                  <a:cubicBezTo>
                    <a:pt x="3" y="2"/>
                    <a:pt x="6" y="0"/>
                    <a:pt x="9" y="1"/>
                  </a:cubicBezTo>
                  <a:cubicBezTo>
                    <a:pt x="12" y="2"/>
                    <a:pt x="13" y="5"/>
                    <a:pt x="12" y="8"/>
                  </a:cubicBezTo>
                  <a:cubicBezTo>
                    <a:pt x="11" y="12"/>
                    <a:pt x="10" y="15"/>
                    <a:pt x="10" y="19"/>
                  </a:cubicBezTo>
                  <a:cubicBezTo>
                    <a:pt x="10" y="38"/>
                    <a:pt x="25" y="59"/>
                    <a:pt x="49" y="67"/>
                  </a:cubicBezTo>
                  <a:cubicBezTo>
                    <a:pt x="56" y="69"/>
                    <a:pt x="63" y="70"/>
                    <a:pt x="70" y="70"/>
                  </a:cubicBezTo>
                  <a:cubicBezTo>
                    <a:pt x="91" y="70"/>
                    <a:pt x="109" y="59"/>
                    <a:pt x="114" y="42"/>
                  </a:cubicBezTo>
                  <a:cubicBezTo>
                    <a:pt x="115" y="39"/>
                    <a:pt x="118" y="38"/>
                    <a:pt x="121" y="39"/>
                  </a:cubicBezTo>
                  <a:cubicBezTo>
                    <a:pt x="124" y="39"/>
                    <a:pt x="125" y="42"/>
                    <a:pt x="124" y="45"/>
                  </a:cubicBezTo>
                  <a:cubicBezTo>
                    <a:pt x="117" y="67"/>
                    <a:pt x="94" y="80"/>
                    <a:pt x="70" y="80"/>
                  </a:cubicBezTo>
                  <a:close/>
                </a:path>
              </a:pathLst>
            </a:custGeom>
            <a:solidFill>
              <a:srgbClr val="D1E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267" name="Picture 195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150" y="1333501"/>
              <a:ext cx="328613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17" name="Freeform 196"/>
            <p:cNvSpPr>
              <a:spLocks/>
            </p:cNvSpPr>
            <p:nvPr/>
          </p:nvSpPr>
          <p:spPr bwMode="auto">
            <a:xfrm>
              <a:off x="2735263" y="1036638"/>
              <a:ext cx="233363" cy="149225"/>
            </a:xfrm>
            <a:custGeom>
              <a:avLst/>
              <a:gdLst>
                <a:gd name="T0" fmla="*/ 69 w 125"/>
                <a:gd name="T1" fmla="*/ 80 h 80"/>
                <a:gd name="T2" fmla="*/ 46 w 125"/>
                <a:gd name="T3" fmla="*/ 76 h 80"/>
                <a:gd name="T4" fmla="*/ 0 w 125"/>
                <a:gd name="T5" fmla="*/ 19 h 80"/>
                <a:gd name="T6" fmla="*/ 2 w 125"/>
                <a:gd name="T7" fmla="*/ 4 h 80"/>
                <a:gd name="T8" fmla="*/ 9 w 125"/>
                <a:gd name="T9" fmla="*/ 1 h 80"/>
                <a:gd name="T10" fmla="*/ 12 w 125"/>
                <a:gd name="T11" fmla="*/ 7 h 80"/>
                <a:gd name="T12" fmla="*/ 10 w 125"/>
                <a:gd name="T13" fmla="*/ 19 h 80"/>
                <a:gd name="T14" fmla="*/ 49 w 125"/>
                <a:gd name="T15" fmla="*/ 66 h 80"/>
                <a:gd name="T16" fmla="*/ 69 w 125"/>
                <a:gd name="T17" fmla="*/ 69 h 80"/>
                <a:gd name="T18" fmla="*/ 114 w 125"/>
                <a:gd name="T19" fmla="*/ 41 h 80"/>
                <a:gd name="T20" fmla="*/ 121 w 125"/>
                <a:gd name="T21" fmla="*/ 38 h 80"/>
                <a:gd name="T22" fmla="*/ 124 w 125"/>
                <a:gd name="T23" fmla="*/ 45 h 80"/>
                <a:gd name="T24" fmla="*/ 70 w 125"/>
                <a:gd name="T25" fmla="*/ 80 h 80"/>
                <a:gd name="T26" fmla="*/ 69 w 125"/>
                <a:gd name="T2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80">
                  <a:moveTo>
                    <a:pt x="69" y="80"/>
                  </a:moveTo>
                  <a:cubicBezTo>
                    <a:pt x="62" y="80"/>
                    <a:pt x="54" y="79"/>
                    <a:pt x="46" y="76"/>
                  </a:cubicBezTo>
                  <a:cubicBezTo>
                    <a:pt x="18" y="67"/>
                    <a:pt x="0" y="44"/>
                    <a:pt x="0" y="19"/>
                  </a:cubicBezTo>
                  <a:cubicBezTo>
                    <a:pt x="0" y="14"/>
                    <a:pt x="0" y="9"/>
                    <a:pt x="2" y="4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11" y="1"/>
                    <a:pt x="13" y="4"/>
                    <a:pt x="12" y="7"/>
                  </a:cubicBezTo>
                  <a:cubicBezTo>
                    <a:pt x="11" y="11"/>
                    <a:pt x="10" y="15"/>
                    <a:pt x="10" y="19"/>
                  </a:cubicBezTo>
                  <a:cubicBezTo>
                    <a:pt x="10" y="38"/>
                    <a:pt x="25" y="58"/>
                    <a:pt x="49" y="66"/>
                  </a:cubicBezTo>
                  <a:cubicBezTo>
                    <a:pt x="56" y="68"/>
                    <a:pt x="63" y="69"/>
                    <a:pt x="69" y="69"/>
                  </a:cubicBezTo>
                  <a:cubicBezTo>
                    <a:pt x="91" y="69"/>
                    <a:pt x="109" y="58"/>
                    <a:pt x="114" y="41"/>
                  </a:cubicBezTo>
                  <a:cubicBezTo>
                    <a:pt x="115" y="39"/>
                    <a:pt x="118" y="37"/>
                    <a:pt x="121" y="38"/>
                  </a:cubicBezTo>
                  <a:cubicBezTo>
                    <a:pt x="124" y="39"/>
                    <a:pt x="125" y="42"/>
                    <a:pt x="124" y="45"/>
                  </a:cubicBezTo>
                  <a:cubicBezTo>
                    <a:pt x="117" y="67"/>
                    <a:pt x="94" y="80"/>
                    <a:pt x="70" y="80"/>
                  </a:cubicBezTo>
                  <a:lnTo>
                    <a:pt x="69" y="80"/>
                  </a:lnTo>
                  <a:close/>
                </a:path>
              </a:pathLst>
            </a:custGeom>
            <a:solidFill>
              <a:srgbClr val="406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46" name="Rectangle 141"/>
          <p:cNvSpPr>
            <a:spLocks noChangeArrowheads="1"/>
          </p:cNvSpPr>
          <p:nvPr/>
        </p:nvSpPr>
        <p:spPr bwMode="auto">
          <a:xfrm>
            <a:off x="7545389" y="2857501"/>
            <a:ext cx="18541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城乡结合部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7" name="Rectangle 141"/>
          <p:cNvSpPr>
            <a:spLocks noChangeArrowheads="1"/>
          </p:cNvSpPr>
          <p:nvPr/>
        </p:nvSpPr>
        <p:spPr bwMode="auto">
          <a:xfrm>
            <a:off x="7559676" y="6299201"/>
            <a:ext cx="1825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离机场很近</a:t>
            </a:r>
            <a:endParaRPr lang="zh-CN" altLang="zh-CN" sz="2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32" name="组合 3231"/>
          <p:cNvGrpSpPr/>
          <p:nvPr/>
        </p:nvGrpSpPr>
        <p:grpSpPr>
          <a:xfrm>
            <a:off x="6932613" y="785813"/>
            <a:ext cx="3783013" cy="1485901"/>
            <a:chOff x="6932613" y="785813"/>
            <a:chExt cx="3783013" cy="1485901"/>
          </a:xfrm>
        </p:grpSpPr>
        <p:sp>
          <p:nvSpPr>
            <p:cNvPr id="3218" name="Freeform 197"/>
            <p:cNvSpPr>
              <a:spLocks/>
            </p:cNvSpPr>
            <p:nvPr/>
          </p:nvSpPr>
          <p:spPr bwMode="auto">
            <a:xfrm>
              <a:off x="7539038" y="969963"/>
              <a:ext cx="1470025" cy="608013"/>
            </a:xfrm>
            <a:custGeom>
              <a:avLst/>
              <a:gdLst>
                <a:gd name="T0" fmla="*/ 0 w 792"/>
                <a:gd name="T1" fmla="*/ 327 h 327"/>
                <a:gd name="T2" fmla="*/ 391 w 792"/>
                <a:gd name="T3" fmla="*/ 2 h 327"/>
                <a:gd name="T4" fmla="*/ 792 w 792"/>
                <a:gd name="T5" fmla="*/ 327 h 327"/>
                <a:gd name="T6" fmla="*/ 0 w 792"/>
                <a:gd name="T7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" h="327">
                  <a:moveTo>
                    <a:pt x="0" y="327"/>
                  </a:moveTo>
                  <a:cubicBezTo>
                    <a:pt x="0" y="327"/>
                    <a:pt x="321" y="5"/>
                    <a:pt x="391" y="2"/>
                  </a:cubicBezTo>
                  <a:cubicBezTo>
                    <a:pt x="462" y="0"/>
                    <a:pt x="792" y="327"/>
                    <a:pt x="792" y="327"/>
                  </a:cubicBezTo>
                  <a:cubicBezTo>
                    <a:pt x="0" y="327"/>
                    <a:pt x="0" y="327"/>
                    <a:pt x="0" y="327"/>
                  </a:cubicBezTo>
                </a:path>
              </a:pathLst>
            </a:custGeom>
            <a:solidFill>
              <a:srgbClr val="CACA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19" name="Freeform 198"/>
            <p:cNvSpPr>
              <a:spLocks/>
            </p:cNvSpPr>
            <p:nvPr/>
          </p:nvSpPr>
          <p:spPr bwMode="auto">
            <a:xfrm>
              <a:off x="7850188" y="971551"/>
              <a:ext cx="800100" cy="349250"/>
            </a:xfrm>
            <a:custGeom>
              <a:avLst/>
              <a:gdLst>
                <a:gd name="T0" fmla="*/ 8 w 431"/>
                <a:gd name="T1" fmla="*/ 170 h 188"/>
                <a:gd name="T2" fmla="*/ 40 w 431"/>
                <a:gd name="T3" fmla="*/ 165 h 188"/>
                <a:gd name="T4" fmla="*/ 110 w 431"/>
                <a:gd name="T5" fmla="*/ 157 h 188"/>
                <a:gd name="T6" fmla="*/ 129 w 431"/>
                <a:gd name="T7" fmla="*/ 171 h 188"/>
                <a:gd name="T8" fmla="*/ 165 w 431"/>
                <a:gd name="T9" fmla="*/ 160 h 188"/>
                <a:gd name="T10" fmla="*/ 228 w 431"/>
                <a:gd name="T11" fmla="*/ 172 h 188"/>
                <a:gd name="T12" fmla="*/ 254 w 431"/>
                <a:gd name="T13" fmla="*/ 185 h 188"/>
                <a:gd name="T14" fmla="*/ 277 w 431"/>
                <a:gd name="T15" fmla="*/ 171 h 188"/>
                <a:gd name="T16" fmla="*/ 334 w 431"/>
                <a:gd name="T17" fmla="*/ 161 h 188"/>
                <a:gd name="T18" fmla="*/ 362 w 431"/>
                <a:gd name="T19" fmla="*/ 178 h 188"/>
                <a:gd name="T20" fmla="*/ 389 w 431"/>
                <a:gd name="T21" fmla="*/ 166 h 188"/>
                <a:gd name="T22" fmla="*/ 418 w 431"/>
                <a:gd name="T23" fmla="*/ 147 h 188"/>
                <a:gd name="T24" fmla="*/ 431 w 431"/>
                <a:gd name="T25" fmla="*/ 146 h 188"/>
                <a:gd name="T26" fmla="*/ 223 w 431"/>
                <a:gd name="T27" fmla="*/ 1 h 188"/>
                <a:gd name="T28" fmla="*/ 0 w 431"/>
                <a:gd name="T29" fmla="*/ 166 h 188"/>
                <a:gd name="T30" fmla="*/ 8 w 431"/>
                <a:gd name="T31" fmla="*/ 17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1" h="188">
                  <a:moveTo>
                    <a:pt x="8" y="170"/>
                  </a:moveTo>
                  <a:cubicBezTo>
                    <a:pt x="18" y="175"/>
                    <a:pt x="31" y="170"/>
                    <a:pt x="40" y="165"/>
                  </a:cubicBezTo>
                  <a:cubicBezTo>
                    <a:pt x="62" y="154"/>
                    <a:pt x="88" y="142"/>
                    <a:pt x="110" y="157"/>
                  </a:cubicBezTo>
                  <a:cubicBezTo>
                    <a:pt x="116" y="161"/>
                    <a:pt x="123" y="170"/>
                    <a:pt x="129" y="171"/>
                  </a:cubicBezTo>
                  <a:cubicBezTo>
                    <a:pt x="141" y="174"/>
                    <a:pt x="154" y="165"/>
                    <a:pt x="165" y="160"/>
                  </a:cubicBezTo>
                  <a:cubicBezTo>
                    <a:pt x="188" y="150"/>
                    <a:pt x="209" y="153"/>
                    <a:pt x="228" y="172"/>
                  </a:cubicBezTo>
                  <a:cubicBezTo>
                    <a:pt x="235" y="179"/>
                    <a:pt x="243" y="188"/>
                    <a:pt x="254" y="185"/>
                  </a:cubicBezTo>
                  <a:cubicBezTo>
                    <a:pt x="263" y="183"/>
                    <a:pt x="270" y="176"/>
                    <a:pt x="277" y="171"/>
                  </a:cubicBezTo>
                  <a:cubicBezTo>
                    <a:pt x="294" y="157"/>
                    <a:pt x="314" y="152"/>
                    <a:pt x="334" y="161"/>
                  </a:cubicBezTo>
                  <a:cubicBezTo>
                    <a:pt x="344" y="166"/>
                    <a:pt x="352" y="174"/>
                    <a:pt x="362" y="178"/>
                  </a:cubicBezTo>
                  <a:cubicBezTo>
                    <a:pt x="375" y="184"/>
                    <a:pt x="380" y="175"/>
                    <a:pt x="389" y="166"/>
                  </a:cubicBezTo>
                  <a:cubicBezTo>
                    <a:pt x="397" y="158"/>
                    <a:pt x="407" y="150"/>
                    <a:pt x="418" y="147"/>
                  </a:cubicBezTo>
                  <a:cubicBezTo>
                    <a:pt x="422" y="147"/>
                    <a:pt x="427" y="146"/>
                    <a:pt x="431" y="146"/>
                  </a:cubicBezTo>
                  <a:cubicBezTo>
                    <a:pt x="345" y="70"/>
                    <a:pt x="256" y="0"/>
                    <a:pt x="223" y="1"/>
                  </a:cubicBezTo>
                  <a:cubicBezTo>
                    <a:pt x="188" y="3"/>
                    <a:pt x="89" y="85"/>
                    <a:pt x="0" y="166"/>
                  </a:cubicBezTo>
                  <a:cubicBezTo>
                    <a:pt x="3" y="168"/>
                    <a:pt x="5" y="169"/>
                    <a:pt x="8" y="170"/>
                  </a:cubicBezTo>
                  <a:close/>
                </a:path>
              </a:pathLst>
            </a:custGeom>
            <a:solidFill>
              <a:srgbClr val="DAD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0" name="Freeform 199"/>
            <p:cNvSpPr>
              <a:spLocks/>
            </p:cNvSpPr>
            <p:nvPr/>
          </p:nvSpPr>
          <p:spPr bwMode="auto">
            <a:xfrm>
              <a:off x="8488363" y="785813"/>
              <a:ext cx="1962150" cy="809625"/>
            </a:xfrm>
            <a:custGeom>
              <a:avLst/>
              <a:gdLst>
                <a:gd name="T0" fmla="*/ 0 w 1057"/>
                <a:gd name="T1" fmla="*/ 436 h 436"/>
                <a:gd name="T2" fmla="*/ 522 w 1057"/>
                <a:gd name="T3" fmla="*/ 3 h 436"/>
                <a:gd name="T4" fmla="*/ 1057 w 1057"/>
                <a:gd name="T5" fmla="*/ 436 h 436"/>
                <a:gd name="T6" fmla="*/ 0 w 1057"/>
                <a:gd name="T7" fmla="*/ 43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7" h="436">
                  <a:moveTo>
                    <a:pt x="0" y="436"/>
                  </a:moveTo>
                  <a:cubicBezTo>
                    <a:pt x="0" y="436"/>
                    <a:pt x="428" y="6"/>
                    <a:pt x="522" y="3"/>
                  </a:cubicBezTo>
                  <a:cubicBezTo>
                    <a:pt x="616" y="0"/>
                    <a:pt x="1057" y="436"/>
                    <a:pt x="1057" y="436"/>
                  </a:cubicBezTo>
                  <a:cubicBezTo>
                    <a:pt x="0" y="436"/>
                    <a:pt x="0" y="436"/>
                    <a:pt x="0" y="436"/>
                  </a:cubicBezTo>
                </a:path>
              </a:pathLst>
            </a:custGeom>
            <a:solidFill>
              <a:srgbClr val="CC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1" name="Freeform 200"/>
            <p:cNvSpPr>
              <a:spLocks/>
            </p:cNvSpPr>
            <p:nvPr/>
          </p:nvSpPr>
          <p:spPr bwMode="auto">
            <a:xfrm>
              <a:off x="8985250" y="790576"/>
              <a:ext cx="874713" cy="428625"/>
            </a:xfrm>
            <a:custGeom>
              <a:avLst/>
              <a:gdLst>
                <a:gd name="T0" fmla="*/ 37 w 471"/>
                <a:gd name="T1" fmla="*/ 210 h 231"/>
                <a:gd name="T2" fmla="*/ 101 w 471"/>
                <a:gd name="T3" fmla="*/ 192 h 231"/>
                <a:gd name="T4" fmla="*/ 149 w 471"/>
                <a:gd name="T5" fmla="*/ 206 h 231"/>
                <a:gd name="T6" fmla="*/ 189 w 471"/>
                <a:gd name="T7" fmla="*/ 228 h 231"/>
                <a:gd name="T8" fmla="*/ 238 w 471"/>
                <a:gd name="T9" fmla="*/ 209 h 231"/>
                <a:gd name="T10" fmla="*/ 303 w 471"/>
                <a:gd name="T11" fmla="*/ 213 h 231"/>
                <a:gd name="T12" fmla="*/ 335 w 471"/>
                <a:gd name="T13" fmla="*/ 207 h 231"/>
                <a:gd name="T14" fmla="*/ 356 w 471"/>
                <a:gd name="T15" fmla="*/ 192 h 231"/>
                <a:gd name="T16" fmla="*/ 423 w 471"/>
                <a:gd name="T17" fmla="*/ 197 h 231"/>
                <a:gd name="T18" fmla="*/ 423 w 471"/>
                <a:gd name="T19" fmla="*/ 198 h 231"/>
                <a:gd name="T20" fmla="*/ 455 w 471"/>
                <a:gd name="T21" fmla="*/ 179 h 231"/>
                <a:gd name="T22" fmla="*/ 471 w 471"/>
                <a:gd name="T23" fmla="*/ 142 h 231"/>
                <a:gd name="T24" fmla="*/ 254 w 471"/>
                <a:gd name="T25" fmla="*/ 1 h 231"/>
                <a:gd name="T26" fmla="*/ 0 w 471"/>
                <a:gd name="T27" fmla="*/ 181 h 231"/>
                <a:gd name="T28" fmla="*/ 37 w 471"/>
                <a:gd name="T29" fmla="*/ 21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1" h="231">
                  <a:moveTo>
                    <a:pt x="37" y="210"/>
                  </a:moveTo>
                  <a:cubicBezTo>
                    <a:pt x="59" y="210"/>
                    <a:pt x="78" y="193"/>
                    <a:pt x="101" y="192"/>
                  </a:cubicBezTo>
                  <a:cubicBezTo>
                    <a:pt x="118" y="190"/>
                    <a:pt x="134" y="197"/>
                    <a:pt x="149" y="206"/>
                  </a:cubicBezTo>
                  <a:cubicBezTo>
                    <a:pt x="161" y="214"/>
                    <a:pt x="174" y="225"/>
                    <a:pt x="189" y="228"/>
                  </a:cubicBezTo>
                  <a:cubicBezTo>
                    <a:pt x="208" y="231"/>
                    <a:pt x="222" y="215"/>
                    <a:pt x="238" y="209"/>
                  </a:cubicBezTo>
                  <a:cubicBezTo>
                    <a:pt x="261" y="201"/>
                    <a:pt x="281" y="208"/>
                    <a:pt x="303" y="213"/>
                  </a:cubicBezTo>
                  <a:cubicBezTo>
                    <a:pt x="315" y="215"/>
                    <a:pt x="325" y="216"/>
                    <a:pt x="335" y="207"/>
                  </a:cubicBezTo>
                  <a:cubicBezTo>
                    <a:pt x="341" y="201"/>
                    <a:pt x="348" y="195"/>
                    <a:pt x="356" y="192"/>
                  </a:cubicBezTo>
                  <a:cubicBezTo>
                    <a:pt x="379" y="183"/>
                    <a:pt x="400" y="188"/>
                    <a:pt x="423" y="197"/>
                  </a:cubicBezTo>
                  <a:cubicBezTo>
                    <a:pt x="423" y="198"/>
                    <a:pt x="423" y="198"/>
                    <a:pt x="423" y="198"/>
                  </a:cubicBezTo>
                  <a:cubicBezTo>
                    <a:pt x="436" y="194"/>
                    <a:pt x="449" y="189"/>
                    <a:pt x="455" y="179"/>
                  </a:cubicBezTo>
                  <a:cubicBezTo>
                    <a:pt x="462" y="167"/>
                    <a:pt x="467" y="155"/>
                    <a:pt x="471" y="142"/>
                  </a:cubicBezTo>
                  <a:cubicBezTo>
                    <a:pt x="377" y="63"/>
                    <a:pt x="290" y="0"/>
                    <a:pt x="254" y="1"/>
                  </a:cubicBezTo>
                  <a:cubicBezTo>
                    <a:pt x="213" y="3"/>
                    <a:pt x="106" y="87"/>
                    <a:pt x="0" y="181"/>
                  </a:cubicBezTo>
                  <a:cubicBezTo>
                    <a:pt x="8" y="196"/>
                    <a:pt x="20" y="210"/>
                    <a:pt x="37" y="210"/>
                  </a:cubicBezTo>
                </a:path>
              </a:pathLst>
            </a:cu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2" name="Oval 201"/>
            <p:cNvSpPr>
              <a:spLocks noChangeArrowheads="1"/>
            </p:cNvSpPr>
            <p:nvPr/>
          </p:nvSpPr>
          <p:spPr bwMode="auto">
            <a:xfrm>
              <a:off x="8959850" y="1225551"/>
              <a:ext cx="17463" cy="20638"/>
            </a:xfrm>
            <a:prstGeom prst="ellipse">
              <a:avLst/>
            </a:pr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3" name="Oval 202"/>
            <p:cNvSpPr>
              <a:spLocks noChangeArrowheads="1"/>
            </p:cNvSpPr>
            <p:nvPr/>
          </p:nvSpPr>
          <p:spPr bwMode="auto">
            <a:xfrm>
              <a:off x="8985250" y="1254126"/>
              <a:ext cx="46038" cy="50800"/>
            </a:xfrm>
            <a:prstGeom prst="ellipse">
              <a:avLst/>
            </a:pr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4" name="Oval 203"/>
            <p:cNvSpPr>
              <a:spLocks noChangeArrowheads="1"/>
            </p:cNvSpPr>
            <p:nvPr/>
          </p:nvSpPr>
          <p:spPr bwMode="auto">
            <a:xfrm>
              <a:off x="9053513" y="1254126"/>
              <a:ext cx="26988" cy="30163"/>
            </a:xfrm>
            <a:prstGeom prst="ellipse">
              <a:avLst/>
            </a:pr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25" name="Oval 204"/>
            <p:cNvSpPr>
              <a:spLocks noChangeArrowheads="1"/>
            </p:cNvSpPr>
            <p:nvPr/>
          </p:nvSpPr>
          <p:spPr bwMode="auto">
            <a:xfrm>
              <a:off x="9356725" y="1268413"/>
              <a:ext cx="20638" cy="22225"/>
            </a:xfrm>
            <a:prstGeom prst="ellipse">
              <a:avLst/>
            </a:pr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Oval 206"/>
            <p:cNvSpPr>
              <a:spLocks noChangeArrowheads="1"/>
            </p:cNvSpPr>
            <p:nvPr/>
          </p:nvSpPr>
          <p:spPr bwMode="auto">
            <a:xfrm>
              <a:off x="9463088" y="1284288"/>
              <a:ext cx="39688" cy="44450"/>
            </a:xfrm>
            <a:prstGeom prst="ellipse">
              <a:avLst/>
            </a:pr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4" name="Oval 207"/>
            <p:cNvSpPr>
              <a:spLocks noChangeArrowheads="1"/>
            </p:cNvSpPr>
            <p:nvPr/>
          </p:nvSpPr>
          <p:spPr bwMode="auto">
            <a:xfrm>
              <a:off x="9412288" y="1268413"/>
              <a:ext cx="19050" cy="20638"/>
            </a:xfrm>
            <a:prstGeom prst="ellipse">
              <a:avLst/>
            </a:pr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5" name="Oval 208"/>
            <p:cNvSpPr>
              <a:spLocks noChangeArrowheads="1"/>
            </p:cNvSpPr>
            <p:nvPr/>
          </p:nvSpPr>
          <p:spPr bwMode="auto">
            <a:xfrm>
              <a:off x="9707563" y="1235076"/>
              <a:ext cx="47625" cy="52388"/>
            </a:xfrm>
            <a:prstGeom prst="ellipse">
              <a:avLst/>
            </a:pr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6" name="Oval 209"/>
            <p:cNvSpPr>
              <a:spLocks noChangeArrowheads="1"/>
            </p:cNvSpPr>
            <p:nvPr/>
          </p:nvSpPr>
          <p:spPr bwMode="auto">
            <a:xfrm>
              <a:off x="9766300" y="1225551"/>
              <a:ext cx="17463" cy="17463"/>
            </a:xfrm>
            <a:prstGeom prst="ellipse">
              <a:avLst/>
            </a:pr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7" name="Oval 210"/>
            <p:cNvSpPr>
              <a:spLocks noChangeArrowheads="1"/>
            </p:cNvSpPr>
            <p:nvPr/>
          </p:nvSpPr>
          <p:spPr bwMode="auto">
            <a:xfrm>
              <a:off x="9821863" y="1225551"/>
              <a:ext cx="25400" cy="25400"/>
            </a:xfrm>
            <a:prstGeom prst="ellipse">
              <a:avLst/>
            </a:pr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8" name="Oval 211"/>
            <p:cNvSpPr>
              <a:spLocks noChangeArrowheads="1"/>
            </p:cNvSpPr>
            <p:nvPr/>
          </p:nvSpPr>
          <p:spPr bwMode="auto">
            <a:xfrm>
              <a:off x="8004175" y="1304926"/>
              <a:ext cx="15875" cy="14288"/>
            </a:xfrm>
            <a:prstGeom prst="ellipse">
              <a:avLst/>
            </a:prstGeom>
            <a:solidFill>
              <a:srgbClr val="DAD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9" name="Oval 212"/>
            <p:cNvSpPr>
              <a:spLocks noChangeArrowheads="1"/>
            </p:cNvSpPr>
            <p:nvPr/>
          </p:nvSpPr>
          <p:spPr bwMode="auto">
            <a:xfrm>
              <a:off x="8043863" y="1317626"/>
              <a:ext cx="30163" cy="31750"/>
            </a:xfrm>
            <a:prstGeom prst="ellipse">
              <a:avLst/>
            </a:prstGeom>
            <a:solidFill>
              <a:srgbClr val="DAD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0" name="Oval 213"/>
            <p:cNvSpPr>
              <a:spLocks noChangeArrowheads="1"/>
            </p:cNvSpPr>
            <p:nvPr/>
          </p:nvSpPr>
          <p:spPr bwMode="auto">
            <a:xfrm>
              <a:off x="8094663" y="1328738"/>
              <a:ext cx="17463" cy="17463"/>
            </a:xfrm>
            <a:prstGeom prst="ellipse">
              <a:avLst/>
            </a:prstGeom>
            <a:solidFill>
              <a:srgbClr val="DAD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1" name="Oval 214"/>
            <p:cNvSpPr>
              <a:spLocks noChangeArrowheads="1"/>
            </p:cNvSpPr>
            <p:nvPr/>
          </p:nvSpPr>
          <p:spPr bwMode="auto">
            <a:xfrm>
              <a:off x="8380413" y="1333501"/>
              <a:ext cx="23813" cy="22225"/>
            </a:xfrm>
            <a:prstGeom prst="ellipse">
              <a:avLst/>
            </a:prstGeom>
            <a:solidFill>
              <a:srgbClr val="DAD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2" name="Oval 215"/>
            <p:cNvSpPr>
              <a:spLocks noChangeArrowheads="1"/>
            </p:cNvSpPr>
            <p:nvPr/>
          </p:nvSpPr>
          <p:spPr bwMode="auto">
            <a:xfrm>
              <a:off x="8413750" y="1328738"/>
              <a:ext cx="22225" cy="23813"/>
            </a:xfrm>
            <a:prstGeom prst="ellipse">
              <a:avLst/>
            </a:prstGeom>
            <a:solidFill>
              <a:srgbClr val="DAD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3" name="Oval 216"/>
            <p:cNvSpPr>
              <a:spLocks noChangeArrowheads="1"/>
            </p:cNvSpPr>
            <p:nvPr/>
          </p:nvSpPr>
          <p:spPr bwMode="auto">
            <a:xfrm>
              <a:off x="8451850" y="1339851"/>
              <a:ext cx="14288" cy="12700"/>
            </a:xfrm>
            <a:prstGeom prst="ellipse">
              <a:avLst/>
            </a:prstGeom>
            <a:solidFill>
              <a:srgbClr val="DAD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4" name="Oval 217"/>
            <p:cNvSpPr>
              <a:spLocks noChangeArrowheads="1"/>
            </p:cNvSpPr>
            <p:nvPr/>
          </p:nvSpPr>
          <p:spPr bwMode="auto">
            <a:xfrm>
              <a:off x="8586788" y="1328738"/>
              <a:ext cx="17463" cy="20638"/>
            </a:xfrm>
            <a:prstGeom prst="ellipse">
              <a:avLst/>
            </a:prstGeom>
            <a:solidFill>
              <a:srgbClr val="DAD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5" name="Oval 218"/>
            <p:cNvSpPr>
              <a:spLocks noChangeArrowheads="1"/>
            </p:cNvSpPr>
            <p:nvPr/>
          </p:nvSpPr>
          <p:spPr bwMode="auto">
            <a:xfrm>
              <a:off x="8610600" y="1311276"/>
              <a:ext cx="20638" cy="20638"/>
            </a:xfrm>
            <a:prstGeom prst="ellipse">
              <a:avLst/>
            </a:prstGeom>
            <a:solidFill>
              <a:srgbClr val="DAD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6" name="Freeform 219"/>
            <p:cNvSpPr>
              <a:spLocks/>
            </p:cNvSpPr>
            <p:nvPr/>
          </p:nvSpPr>
          <p:spPr bwMode="auto">
            <a:xfrm>
              <a:off x="9156700" y="955676"/>
              <a:ext cx="22225" cy="15875"/>
            </a:xfrm>
            <a:custGeom>
              <a:avLst/>
              <a:gdLst>
                <a:gd name="T0" fmla="*/ 4 w 12"/>
                <a:gd name="T1" fmla="*/ 0 h 9"/>
                <a:gd name="T2" fmla="*/ 0 w 12"/>
                <a:gd name="T3" fmla="*/ 0 h 9"/>
                <a:gd name="T4" fmla="*/ 5 w 12"/>
                <a:gd name="T5" fmla="*/ 9 h 9"/>
                <a:gd name="T6" fmla="*/ 12 w 12"/>
                <a:gd name="T7" fmla="*/ 4 h 9"/>
                <a:gd name="T8" fmla="*/ 4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5" y="6"/>
                    <a:pt x="5" y="9"/>
                  </a:cubicBezTo>
                  <a:cubicBezTo>
                    <a:pt x="7" y="8"/>
                    <a:pt x="10" y="6"/>
                    <a:pt x="12" y="4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solidFill>
              <a:srgbClr val="415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7" name="Freeform 220"/>
            <p:cNvSpPr>
              <a:spLocks/>
            </p:cNvSpPr>
            <p:nvPr/>
          </p:nvSpPr>
          <p:spPr bwMode="auto">
            <a:xfrm>
              <a:off x="9164638" y="962026"/>
              <a:ext cx="14288" cy="9525"/>
            </a:xfrm>
            <a:custGeom>
              <a:avLst/>
              <a:gdLst>
                <a:gd name="T0" fmla="*/ 7 w 7"/>
                <a:gd name="T1" fmla="*/ 0 h 5"/>
                <a:gd name="T2" fmla="*/ 0 w 7"/>
                <a:gd name="T3" fmla="*/ 5 h 5"/>
                <a:gd name="T4" fmla="*/ 0 w 7"/>
                <a:gd name="T5" fmla="*/ 5 h 5"/>
                <a:gd name="T6" fmla="*/ 7 w 7"/>
                <a:gd name="T7" fmla="*/ 0 h 5"/>
                <a:gd name="T8" fmla="*/ 7 w 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cubicBezTo>
                    <a:pt x="5" y="2"/>
                    <a:pt x="2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5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C2BB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8" name="Freeform 221"/>
            <p:cNvSpPr>
              <a:spLocks/>
            </p:cNvSpPr>
            <p:nvPr/>
          </p:nvSpPr>
          <p:spPr bwMode="auto">
            <a:xfrm>
              <a:off x="9163050" y="962026"/>
              <a:ext cx="73025" cy="76200"/>
            </a:xfrm>
            <a:custGeom>
              <a:avLst/>
              <a:gdLst>
                <a:gd name="T0" fmla="*/ 8 w 39"/>
                <a:gd name="T1" fmla="*/ 0 h 41"/>
                <a:gd name="T2" fmla="*/ 1 w 39"/>
                <a:gd name="T3" fmla="*/ 5 h 41"/>
                <a:gd name="T4" fmla="*/ 0 w 39"/>
                <a:gd name="T5" fmla="*/ 13 h 41"/>
                <a:gd name="T6" fmla="*/ 0 w 39"/>
                <a:gd name="T7" fmla="*/ 13 h 41"/>
                <a:gd name="T8" fmla="*/ 13 w 39"/>
                <a:gd name="T9" fmla="*/ 25 h 41"/>
                <a:gd name="T10" fmla="*/ 25 w 39"/>
                <a:gd name="T11" fmla="*/ 41 h 41"/>
                <a:gd name="T12" fmla="*/ 30 w 39"/>
                <a:gd name="T13" fmla="*/ 41 h 41"/>
                <a:gd name="T14" fmla="*/ 39 w 39"/>
                <a:gd name="T15" fmla="*/ 31 h 41"/>
                <a:gd name="T16" fmla="*/ 30 w 39"/>
                <a:gd name="T17" fmla="*/ 22 h 41"/>
                <a:gd name="T18" fmla="*/ 21 w 39"/>
                <a:gd name="T19" fmla="*/ 22 h 41"/>
                <a:gd name="T20" fmla="*/ 22 w 39"/>
                <a:gd name="T21" fmla="*/ 19 h 41"/>
                <a:gd name="T22" fmla="*/ 14 w 39"/>
                <a:gd name="T23" fmla="*/ 10 h 41"/>
                <a:gd name="T24" fmla="*/ 9 w 39"/>
                <a:gd name="T25" fmla="*/ 10 h 41"/>
                <a:gd name="T26" fmla="*/ 10 w 39"/>
                <a:gd name="T27" fmla="*/ 6 h 41"/>
                <a:gd name="T28" fmla="*/ 8 w 39"/>
                <a:gd name="T2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1">
                  <a:moveTo>
                    <a:pt x="8" y="0"/>
                  </a:moveTo>
                  <a:cubicBezTo>
                    <a:pt x="6" y="2"/>
                    <a:pt x="3" y="4"/>
                    <a:pt x="1" y="5"/>
                  </a:cubicBezTo>
                  <a:cubicBezTo>
                    <a:pt x="1" y="8"/>
                    <a:pt x="1" y="11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13"/>
                    <a:pt x="12" y="19"/>
                    <a:pt x="13" y="25"/>
                  </a:cubicBezTo>
                  <a:cubicBezTo>
                    <a:pt x="22" y="25"/>
                    <a:pt x="26" y="33"/>
                    <a:pt x="25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4" y="41"/>
                    <a:pt x="39" y="37"/>
                    <a:pt x="39" y="31"/>
                  </a:cubicBezTo>
                  <a:cubicBezTo>
                    <a:pt x="39" y="26"/>
                    <a:pt x="34" y="22"/>
                    <a:pt x="3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2" y="20"/>
                    <a:pt x="22" y="19"/>
                  </a:cubicBezTo>
                  <a:cubicBezTo>
                    <a:pt x="22" y="14"/>
                    <a:pt x="18" y="10"/>
                    <a:pt x="14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0" y="8"/>
                    <a:pt x="10" y="6"/>
                  </a:cubicBezTo>
                  <a:cubicBezTo>
                    <a:pt x="10" y="4"/>
                    <a:pt x="9" y="2"/>
                    <a:pt x="8" y="0"/>
                  </a:cubicBezTo>
                </a:path>
              </a:pathLst>
            </a:custGeom>
            <a:solidFill>
              <a:srgbClr val="CFC7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9" name="Oval 222"/>
            <p:cNvSpPr>
              <a:spLocks noChangeArrowheads="1"/>
            </p:cNvSpPr>
            <p:nvPr/>
          </p:nvSpPr>
          <p:spPr bwMode="auto">
            <a:xfrm>
              <a:off x="8275638" y="1328738"/>
              <a:ext cx="20638" cy="22225"/>
            </a:xfrm>
            <a:prstGeom prst="ellipse">
              <a:avLst/>
            </a:prstGeom>
            <a:solidFill>
              <a:srgbClr val="DCD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0" name="Oval 223"/>
            <p:cNvSpPr>
              <a:spLocks noChangeArrowheads="1"/>
            </p:cNvSpPr>
            <p:nvPr/>
          </p:nvSpPr>
          <p:spPr bwMode="auto">
            <a:xfrm>
              <a:off x="8288338" y="1312863"/>
              <a:ext cx="11113" cy="11113"/>
            </a:xfrm>
            <a:prstGeom prst="ellipse">
              <a:avLst/>
            </a:prstGeom>
            <a:solidFill>
              <a:srgbClr val="DCD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1" name="Freeform 224"/>
            <p:cNvSpPr>
              <a:spLocks/>
            </p:cNvSpPr>
            <p:nvPr/>
          </p:nvSpPr>
          <p:spPr bwMode="auto">
            <a:xfrm>
              <a:off x="8358188" y="1392238"/>
              <a:ext cx="14288" cy="17463"/>
            </a:xfrm>
            <a:custGeom>
              <a:avLst/>
              <a:gdLst>
                <a:gd name="T0" fmla="*/ 0 w 8"/>
                <a:gd name="T1" fmla="*/ 4 h 10"/>
                <a:gd name="T2" fmla="*/ 5 w 8"/>
                <a:gd name="T3" fmla="*/ 1 h 10"/>
                <a:gd name="T4" fmla="*/ 8 w 8"/>
                <a:gd name="T5" fmla="*/ 7 h 10"/>
                <a:gd name="T6" fmla="*/ 3 w 8"/>
                <a:gd name="T7" fmla="*/ 9 h 10"/>
                <a:gd name="T8" fmla="*/ 0 w 8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0" y="4"/>
                  </a:moveTo>
                  <a:cubicBezTo>
                    <a:pt x="1" y="1"/>
                    <a:pt x="3" y="0"/>
                    <a:pt x="5" y="1"/>
                  </a:cubicBezTo>
                  <a:cubicBezTo>
                    <a:pt x="7" y="2"/>
                    <a:pt x="8" y="4"/>
                    <a:pt x="8" y="7"/>
                  </a:cubicBez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lose/>
                </a:path>
              </a:pathLst>
            </a:custGeom>
            <a:solidFill>
              <a:srgbClr val="DCD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2" name="Freeform 225"/>
            <p:cNvSpPr>
              <a:spLocks/>
            </p:cNvSpPr>
            <p:nvPr/>
          </p:nvSpPr>
          <p:spPr bwMode="auto">
            <a:xfrm>
              <a:off x="8350250" y="1406526"/>
              <a:ext cx="9525" cy="9525"/>
            </a:xfrm>
            <a:custGeom>
              <a:avLst/>
              <a:gdLst>
                <a:gd name="T0" fmla="*/ 1 w 5"/>
                <a:gd name="T1" fmla="*/ 2 h 5"/>
                <a:gd name="T2" fmla="*/ 4 w 5"/>
                <a:gd name="T3" fmla="*/ 1 h 5"/>
                <a:gd name="T4" fmla="*/ 5 w 5"/>
                <a:gd name="T5" fmla="*/ 4 h 5"/>
                <a:gd name="T6" fmla="*/ 2 w 5"/>
                <a:gd name="T7" fmla="*/ 5 h 5"/>
                <a:gd name="T8" fmla="*/ 1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1"/>
                    <a:pt x="2" y="0"/>
                    <a:pt x="4" y="1"/>
                  </a:cubicBezTo>
                  <a:cubicBezTo>
                    <a:pt x="5" y="1"/>
                    <a:pt x="5" y="3"/>
                    <a:pt x="5" y="4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DCD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4" name="Freeform 226"/>
            <p:cNvSpPr>
              <a:spLocks/>
            </p:cNvSpPr>
            <p:nvPr/>
          </p:nvSpPr>
          <p:spPr bwMode="auto">
            <a:xfrm>
              <a:off x="8348663" y="1392238"/>
              <a:ext cx="7938" cy="7938"/>
            </a:xfrm>
            <a:custGeom>
              <a:avLst/>
              <a:gdLst>
                <a:gd name="T0" fmla="*/ 0 w 4"/>
                <a:gd name="T1" fmla="*/ 2 h 5"/>
                <a:gd name="T2" fmla="*/ 3 w 4"/>
                <a:gd name="T3" fmla="*/ 1 h 5"/>
                <a:gd name="T4" fmla="*/ 4 w 4"/>
                <a:gd name="T5" fmla="*/ 4 h 5"/>
                <a:gd name="T6" fmla="*/ 1 w 4"/>
                <a:gd name="T7" fmla="*/ 5 h 5"/>
                <a:gd name="T8" fmla="*/ 0 w 4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cubicBezTo>
                    <a:pt x="1" y="1"/>
                    <a:pt x="2" y="0"/>
                    <a:pt x="3" y="1"/>
                  </a:cubicBezTo>
                  <a:cubicBezTo>
                    <a:pt x="4" y="1"/>
                    <a:pt x="4" y="2"/>
                    <a:pt x="4" y="4"/>
                  </a:cubicBezTo>
                  <a:cubicBezTo>
                    <a:pt x="3" y="5"/>
                    <a:pt x="2" y="5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CDD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5" name="Rectangle 227"/>
            <p:cNvSpPr>
              <a:spLocks noChangeArrowheads="1"/>
            </p:cNvSpPr>
            <p:nvPr/>
          </p:nvSpPr>
          <p:spPr bwMode="auto">
            <a:xfrm>
              <a:off x="7443788" y="1539876"/>
              <a:ext cx="3271838" cy="131763"/>
            </a:xfrm>
            <a:prstGeom prst="rect">
              <a:avLst/>
            </a:prstGeom>
            <a:solidFill>
              <a:srgbClr val="93B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6" name="Rectangle 228"/>
            <p:cNvSpPr>
              <a:spLocks noChangeArrowheads="1"/>
            </p:cNvSpPr>
            <p:nvPr/>
          </p:nvSpPr>
          <p:spPr bwMode="auto">
            <a:xfrm>
              <a:off x="7443788" y="1539876"/>
              <a:ext cx="3271838" cy="131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7" name="Freeform 229"/>
            <p:cNvSpPr>
              <a:spLocks/>
            </p:cNvSpPr>
            <p:nvPr/>
          </p:nvSpPr>
          <p:spPr bwMode="auto">
            <a:xfrm>
              <a:off x="7443788" y="1539876"/>
              <a:ext cx="3271838" cy="120650"/>
            </a:xfrm>
            <a:custGeom>
              <a:avLst/>
              <a:gdLst>
                <a:gd name="T0" fmla="*/ 1762 w 1762"/>
                <a:gd name="T1" fmla="*/ 0 h 65"/>
                <a:gd name="T2" fmla="*/ 1588 w 1762"/>
                <a:gd name="T3" fmla="*/ 0 h 65"/>
                <a:gd name="T4" fmla="*/ 592 w 1762"/>
                <a:gd name="T5" fmla="*/ 0 h 65"/>
                <a:gd name="T6" fmla="*/ 0 w 1762"/>
                <a:gd name="T7" fmla="*/ 0 h 65"/>
                <a:gd name="T8" fmla="*/ 0 w 1762"/>
                <a:gd name="T9" fmla="*/ 34 h 65"/>
                <a:gd name="T10" fmla="*/ 26 w 1762"/>
                <a:gd name="T11" fmla="*/ 38 h 65"/>
                <a:gd name="T12" fmla="*/ 56 w 1762"/>
                <a:gd name="T13" fmla="*/ 36 h 65"/>
                <a:gd name="T14" fmla="*/ 118 w 1762"/>
                <a:gd name="T15" fmla="*/ 24 h 65"/>
                <a:gd name="T16" fmla="*/ 169 w 1762"/>
                <a:gd name="T17" fmla="*/ 19 h 65"/>
                <a:gd name="T18" fmla="*/ 224 w 1762"/>
                <a:gd name="T19" fmla="*/ 29 h 65"/>
                <a:gd name="T20" fmla="*/ 317 w 1762"/>
                <a:gd name="T21" fmla="*/ 54 h 65"/>
                <a:gd name="T22" fmla="*/ 383 w 1762"/>
                <a:gd name="T23" fmla="*/ 45 h 65"/>
                <a:gd name="T24" fmla="*/ 383 w 1762"/>
                <a:gd name="T25" fmla="*/ 45 h 65"/>
                <a:gd name="T26" fmla="*/ 389 w 1762"/>
                <a:gd name="T27" fmla="*/ 47 h 65"/>
                <a:gd name="T28" fmla="*/ 505 w 1762"/>
                <a:gd name="T29" fmla="*/ 37 h 65"/>
                <a:gd name="T30" fmla="*/ 534 w 1762"/>
                <a:gd name="T31" fmla="*/ 36 h 65"/>
                <a:gd name="T32" fmla="*/ 565 w 1762"/>
                <a:gd name="T33" fmla="*/ 38 h 65"/>
                <a:gd name="T34" fmla="*/ 619 w 1762"/>
                <a:gd name="T35" fmla="*/ 50 h 65"/>
                <a:gd name="T36" fmla="*/ 640 w 1762"/>
                <a:gd name="T37" fmla="*/ 52 h 65"/>
                <a:gd name="T38" fmla="*/ 675 w 1762"/>
                <a:gd name="T39" fmla="*/ 50 h 65"/>
                <a:gd name="T40" fmla="*/ 712 w 1762"/>
                <a:gd name="T41" fmla="*/ 43 h 65"/>
                <a:gd name="T42" fmla="*/ 714 w 1762"/>
                <a:gd name="T43" fmla="*/ 43 h 65"/>
                <a:gd name="T44" fmla="*/ 772 w 1762"/>
                <a:gd name="T45" fmla="*/ 49 h 65"/>
                <a:gd name="T46" fmla="*/ 776 w 1762"/>
                <a:gd name="T47" fmla="*/ 49 h 65"/>
                <a:gd name="T48" fmla="*/ 842 w 1762"/>
                <a:gd name="T49" fmla="*/ 37 h 65"/>
                <a:gd name="T50" fmla="*/ 854 w 1762"/>
                <a:gd name="T51" fmla="*/ 36 h 65"/>
                <a:gd name="T52" fmla="*/ 901 w 1762"/>
                <a:gd name="T53" fmla="*/ 46 h 65"/>
                <a:gd name="T54" fmla="*/ 932 w 1762"/>
                <a:gd name="T55" fmla="*/ 51 h 65"/>
                <a:gd name="T56" fmla="*/ 1008 w 1762"/>
                <a:gd name="T57" fmla="*/ 38 h 65"/>
                <a:gd name="T58" fmla="*/ 1030 w 1762"/>
                <a:gd name="T59" fmla="*/ 36 h 65"/>
                <a:gd name="T60" fmla="*/ 1125 w 1762"/>
                <a:gd name="T61" fmla="*/ 48 h 65"/>
                <a:gd name="T62" fmla="*/ 1134 w 1762"/>
                <a:gd name="T63" fmla="*/ 49 h 65"/>
                <a:gd name="T64" fmla="*/ 1185 w 1762"/>
                <a:gd name="T65" fmla="*/ 41 h 65"/>
                <a:gd name="T66" fmla="*/ 1236 w 1762"/>
                <a:gd name="T67" fmla="*/ 34 h 65"/>
                <a:gd name="T68" fmla="*/ 1237 w 1762"/>
                <a:gd name="T69" fmla="*/ 34 h 65"/>
                <a:gd name="T70" fmla="*/ 1310 w 1762"/>
                <a:gd name="T71" fmla="*/ 37 h 65"/>
                <a:gd name="T72" fmla="*/ 1351 w 1762"/>
                <a:gd name="T73" fmla="*/ 34 h 65"/>
                <a:gd name="T74" fmla="*/ 1423 w 1762"/>
                <a:gd name="T75" fmla="*/ 25 h 65"/>
                <a:gd name="T76" fmla="*/ 1455 w 1762"/>
                <a:gd name="T77" fmla="*/ 28 h 65"/>
                <a:gd name="T78" fmla="*/ 1543 w 1762"/>
                <a:gd name="T79" fmla="*/ 42 h 65"/>
                <a:gd name="T80" fmla="*/ 1576 w 1762"/>
                <a:gd name="T81" fmla="*/ 39 h 65"/>
                <a:gd name="T82" fmla="*/ 1636 w 1762"/>
                <a:gd name="T83" fmla="*/ 29 h 65"/>
                <a:gd name="T84" fmla="*/ 1676 w 1762"/>
                <a:gd name="T85" fmla="*/ 37 h 65"/>
                <a:gd name="T86" fmla="*/ 1762 w 1762"/>
                <a:gd name="T87" fmla="*/ 65 h 65"/>
                <a:gd name="T88" fmla="*/ 1762 w 1762"/>
                <a:gd name="T8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2" h="65">
                  <a:moveTo>
                    <a:pt x="1762" y="0"/>
                  </a:moveTo>
                  <a:cubicBezTo>
                    <a:pt x="1588" y="0"/>
                    <a:pt x="1588" y="0"/>
                    <a:pt x="1588" y="0"/>
                  </a:cubicBezTo>
                  <a:cubicBezTo>
                    <a:pt x="592" y="0"/>
                    <a:pt x="592" y="0"/>
                    <a:pt x="5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36"/>
                    <a:pt x="18" y="37"/>
                    <a:pt x="26" y="38"/>
                  </a:cubicBezTo>
                  <a:cubicBezTo>
                    <a:pt x="36" y="37"/>
                    <a:pt x="46" y="37"/>
                    <a:pt x="56" y="36"/>
                  </a:cubicBezTo>
                  <a:cubicBezTo>
                    <a:pt x="77" y="34"/>
                    <a:pt x="97" y="29"/>
                    <a:pt x="118" y="24"/>
                  </a:cubicBezTo>
                  <a:cubicBezTo>
                    <a:pt x="135" y="21"/>
                    <a:pt x="152" y="19"/>
                    <a:pt x="169" y="19"/>
                  </a:cubicBezTo>
                  <a:cubicBezTo>
                    <a:pt x="188" y="19"/>
                    <a:pt x="206" y="21"/>
                    <a:pt x="224" y="29"/>
                  </a:cubicBezTo>
                  <a:cubicBezTo>
                    <a:pt x="255" y="42"/>
                    <a:pt x="284" y="51"/>
                    <a:pt x="317" y="54"/>
                  </a:cubicBezTo>
                  <a:cubicBezTo>
                    <a:pt x="338" y="50"/>
                    <a:pt x="360" y="45"/>
                    <a:pt x="383" y="45"/>
                  </a:cubicBezTo>
                  <a:cubicBezTo>
                    <a:pt x="383" y="45"/>
                    <a:pt x="383" y="45"/>
                    <a:pt x="383" y="45"/>
                  </a:cubicBezTo>
                  <a:cubicBezTo>
                    <a:pt x="385" y="45"/>
                    <a:pt x="387" y="46"/>
                    <a:pt x="389" y="47"/>
                  </a:cubicBezTo>
                  <a:cubicBezTo>
                    <a:pt x="428" y="47"/>
                    <a:pt x="466" y="40"/>
                    <a:pt x="505" y="37"/>
                  </a:cubicBezTo>
                  <a:cubicBezTo>
                    <a:pt x="514" y="37"/>
                    <a:pt x="524" y="36"/>
                    <a:pt x="534" y="36"/>
                  </a:cubicBezTo>
                  <a:cubicBezTo>
                    <a:pt x="545" y="36"/>
                    <a:pt x="555" y="37"/>
                    <a:pt x="565" y="38"/>
                  </a:cubicBezTo>
                  <a:cubicBezTo>
                    <a:pt x="584" y="41"/>
                    <a:pt x="601" y="48"/>
                    <a:pt x="619" y="50"/>
                  </a:cubicBezTo>
                  <a:cubicBezTo>
                    <a:pt x="626" y="51"/>
                    <a:pt x="633" y="52"/>
                    <a:pt x="640" y="52"/>
                  </a:cubicBezTo>
                  <a:cubicBezTo>
                    <a:pt x="651" y="52"/>
                    <a:pt x="663" y="51"/>
                    <a:pt x="675" y="50"/>
                  </a:cubicBezTo>
                  <a:cubicBezTo>
                    <a:pt x="687" y="46"/>
                    <a:pt x="699" y="43"/>
                    <a:pt x="712" y="43"/>
                  </a:cubicBezTo>
                  <a:cubicBezTo>
                    <a:pt x="713" y="43"/>
                    <a:pt x="713" y="43"/>
                    <a:pt x="714" y="43"/>
                  </a:cubicBezTo>
                  <a:cubicBezTo>
                    <a:pt x="734" y="44"/>
                    <a:pt x="753" y="48"/>
                    <a:pt x="772" y="49"/>
                  </a:cubicBezTo>
                  <a:cubicBezTo>
                    <a:pt x="774" y="49"/>
                    <a:pt x="775" y="49"/>
                    <a:pt x="776" y="49"/>
                  </a:cubicBezTo>
                  <a:cubicBezTo>
                    <a:pt x="799" y="49"/>
                    <a:pt x="820" y="41"/>
                    <a:pt x="842" y="37"/>
                  </a:cubicBezTo>
                  <a:cubicBezTo>
                    <a:pt x="846" y="36"/>
                    <a:pt x="850" y="36"/>
                    <a:pt x="854" y="36"/>
                  </a:cubicBezTo>
                  <a:cubicBezTo>
                    <a:pt x="870" y="36"/>
                    <a:pt x="885" y="41"/>
                    <a:pt x="901" y="46"/>
                  </a:cubicBezTo>
                  <a:cubicBezTo>
                    <a:pt x="911" y="50"/>
                    <a:pt x="922" y="51"/>
                    <a:pt x="932" y="51"/>
                  </a:cubicBezTo>
                  <a:cubicBezTo>
                    <a:pt x="957" y="51"/>
                    <a:pt x="981" y="42"/>
                    <a:pt x="1008" y="38"/>
                  </a:cubicBezTo>
                  <a:cubicBezTo>
                    <a:pt x="1015" y="37"/>
                    <a:pt x="1023" y="36"/>
                    <a:pt x="1030" y="36"/>
                  </a:cubicBezTo>
                  <a:cubicBezTo>
                    <a:pt x="1062" y="36"/>
                    <a:pt x="1093" y="46"/>
                    <a:pt x="1125" y="48"/>
                  </a:cubicBezTo>
                  <a:cubicBezTo>
                    <a:pt x="1128" y="48"/>
                    <a:pt x="1131" y="49"/>
                    <a:pt x="1134" y="49"/>
                  </a:cubicBezTo>
                  <a:cubicBezTo>
                    <a:pt x="1152" y="49"/>
                    <a:pt x="1168" y="45"/>
                    <a:pt x="1185" y="41"/>
                  </a:cubicBezTo>
                  <a:cubicBezTo>
                    <a:pt x="1202" y="38"/>
                    <a:pt x="1219" y="34"/>
                    <a:pt x="1236" y="34"/>
                  </a:cubicBezTo>
                  <a:cubicBezTo>
                    <a:pt x="1236" y="34"/>
                    <a:pt x="1236" y="34"/>
                    <a:pt x="1237" y="34"/>
                  </a:cubicBezTo>
                  <a:cubicBezTo>
                    <a:pt x="1261" y="34"/>
                    <a:pt x="1286" y="37"/>
                    <a:pt x="1310" y="37"/>
                  </a:cubicBezTo>
                  <a:cubicBezTo>
                    <a:pt x="1324" y="37"/>
                    <a:pt x="1337" y="36"/>
                    <a:pt x="1351" y="34"/>
                  </a:cubicBezTo>
                  <a:cubicBezTo>
                    <a:pt x="1375" y="30"/>
                    <a:pt x="1399" y="25"/>
                    <a:pt x="1423" y="25"/>
                  </a:cubicBezTo>
                  <a:cubicBezTo>
                    <a:pt x="1434" y="25"/>
                    <a:pt x="1445" y="26"/>
                    <a:pt x="1455" y="28"/>
                  </a:cubicBezTo>
                  <a:cubicBezTo>
                    <a:pt x="1485" y="35"/>
                    <a:pt x="1513" y="42"/>
                    <a:pt x="1543" y="42"/>
                  </a:cubicBezTo>
                  <a:cubicBezTo>
                    <a:pt x="1554" y="42"/>
                    <a:pt x="1565" y="41"/>
                    <a:pt x="1576" y="39"/>
                  </a:cubicBezTo>
                  <a:cubicBezTo>
                    <a:pt x="1597" y="34"/>
                    <a:pt x="1616" y="29"/>
                    <a:pt x="1636" y="29"/>
                  </a:cubicBezTo>
                  <a:cubicBezTo>
                    <a:pt x="1649" y="29"/>
                    <a:pt x="1662" y="31"/>
                    <a:pt x="1676" y="37"/>
                  </a:cubicBezTo>
                  <a:cubicBezTo>
                    <a:pt x="1705" y="47"/>
                    <a:pt x="1732" y="63"/>
                    <a:pt x="1762" y="65"/>
                  </a:cubicBezTo>
                  <a:cubicBezTo>
                    <a:pt x="1762" y="0"/>
                    <a:pt x="1762" y="0"/>
                    <a:pt x="1762" y="0"/>
                  </a:cubicBezTo>
                </a:path>
              </a:pathLst>
            </a:custGeom>
            <a:solidFill>
              <a:srgbClr val="89A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8" name="Rectangle 230"/>
            <p:cNvSpPr>
              <a:spLocks noChangeArrowheads="1"/>
            </p:cNvSpPr>
            <p:nvPr/>
          </p:nvSpPr>
          <p:spPr bwMode="auto">
            <a:xfrm>
              <a:off x="7443788" y="1671638"/>
              <a:ext cx="3271838" cy="84138"/>
            </a:xfrm>
            <a:prstGeom prst="rect">
              <a:avLst/>
            </a:prstGeom>
            <a:solidFill>
              <a:srgbClr val="BA9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9" name="Freeform 231"/>
            <p:cNvSpPr>
              <a:spLocks/>
            </p:cNvSpPr>
            <p:nvPr/>
          </p:nvSpPr>
          <p:spPr bwMode="auto">
            <a:xfrm>
              <a:off x="7207250" y="947738"/>
              <a:ext cx="1457325" cy="919163"/>
            </a:xfrm>
            <a:custGeom>
              <a:avLst/>
              <a:gdLst>
                <a:gd name="T0" fmla="*/ 412 w 918"/>
                <a:gd name="T1" fmla="*/ 0 h 579"/>
                <a:gd name="T2" fmla="*/ 500 w 918"/>
                <a:gd name="T3" fmla="*/ 257 h 579"/>
                <a:gd name="T4" fmla="*/ 850 w 918"/>
                <a:gd name="T5" fmla="*/ 257 h 579"/>
                <a:gd name="T6" fmla="*/ 918 w 918"/>
                <a:gd name="T7" fmla="*/ 324 h 579"/>
                <a:gd name="T8" fmla="*/ 918 w 918"/>
                <a:gd name="T9" fmla="*/ 579 h 579"/>
                <a:gd name="T10" fmla="*/ 0 w 918"/>
                <a:gd name="T11" fmla="*/ 579 h 579"/>
                <a:gd name="T12" fmla="*/ 0 w 918"/>
                <a:gd name="T13" fmla="*/ 532 h 579"/>
                <a:gd name="T14" fmla="*/ 0 w 918"/>
                <a:gd name="T15" fmla="*/ 257 h 579"/>
                <a:gd name="T16" fmla="*/ 0 w 918"/>
                <a:gd name="T17" fmla="*/ 0 h 579"/>
                <a:gd name="T18" fmla="*/ 412 w 918"/>
                <a:gd name="T1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8" h="579">
                  <a:moveTo>
                    <a:pt x="412" y="0"/>
                  </a:moveTo>
                  <a:lnTo>
                    <a:pt x="500" y="257"/>
                  </a:lnTo>
                  <a:lnTo>
                    <a:pt x="850" y="257"/>
                  </a:lnTo>
                  <a:lnTo>
                    <a:pt x="918" y="324"/>
                  </a:lnTo>
                  <a:lnTo>
                    <a:pt x="918" y="579"/>
                  </a:lnTo>
                  <a:lnTo>
                    <a:pt x="0" y="579"/>
                  </a:lnTo>
                  <a:lnTo>
                    <a:pt x="0" y="532"/>
                  </a:lnTo>
                  <a:lnTo>
                    <a:pt x="0" y="257"/>
                  </a:lnTo>
                  <a:lnTo>
                    <a:pt x="0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A83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0" name="Oval 232"/>
            <p:cNvSpPr>
              <a:spLocks noChangeArrowheads="1"/>
            </p:cNvSpPr>
            <p:nvPr/>
          </p:nvSpPr>
          <p:spPr bwMode="auto">
            <a:xfrm>
              <a:off x="6980238" y="1474788"/>
              <a:ext cx="796925" cy="796925"/>
            </a:xfrm>
            <a:prstGeom prst="ellipse">
              <a:avLst/>
            </a:prstGeom>
            <a:solidFill>
              <a:srgbClr val="36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2" name="Oval 233"/>
            <p:cNvSpPr>
              <a:spLocks noChangeArrowheads="1"/>
            </p:cNvSpPr>
            <p:nvPr/>
          </p:nvSpPr>
          <p:spPr bwMode="auto">
            <a:xfrm>
              <a:off x="7189788" y="1684338"/>
              <a:ext cx="376238" cy="377825"/>
            </a:xfrm>
            <a:prstGeom prst="ellipse">
              <a:avLst/>
            </a:prstGeom>
            <a:solidFill>
              <a:srgbClr val="5C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3" name="Oval 234"/>
            <p:cNvSpPr>
              <a:spLocks noChangeArrowheads="1"/>
            </p:cNvSpPr>
            <p:nvPr/>
          </p:nvSpPr>
          <p:spPr bwMode="auto">
            <a:xfrm>
              <a:off x="8269288" y="1704976"/>
              <a:ext cx="565150" cy="566738"/>
            </a:xfrm>
            <a:prstGeom prst="ellipse">
              <a:avLst/>
            </a:prstGeom>
            <a:solidFill>
              <a:srgbClr val="36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4" name="Oval 235"/>
            <p:cNvSpPr>
              <a:spLocks noChangeArrowheads="1"/>
            </p:cNvSpPr>
            <p:nvPr/>
          </p:nvSpPr>
          <p:spPr bwMode="auto">
            <a:xfrm>
              <a:off x="8416925" y="1854201"/>
              <a:ext cx="269875" cy="268288"/>
            </a:xfrm>
            <a:prstGeom prst="ellipse">
              <a:avLst/>
            </a:prstGeom>
            <a:solidFill>
              <a:srgbClr val="5C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5" name="Freeform 236"/>
            <p:cNvSpPr>
              <a:spLocks/>
            </p:cNvSpPr>
            <p:nvPr/>
          </p:nvSpPr>
          <p:spPr bwMode="auto">
            <a:xfrm>
              <a:off x="7573963" y="1016001"/>
              <a:ext cx="360363" cy="361950"/>
            </a:xfrm>
            <a:custGeom>
              <a:avLst/>
              <a:gdLst>
                <a:gd name="T0" fmla="*/ 227 w 227"/>
                <a:gd name="T1" fmla="*/ 228 h 228"/>
                <a:gd name="T2" fmla="*/ 157 w 227"/>
                <a:gd name="T3" fmla="*/ 0 h 228"/>
                <a:gd name="T4" fmla="*/ 0 w 227"/>
                <a:gd name="T5" fmla="*/ 0 h 228"/>
                <a:gd name="T6" fmla="*/ 0 w 227"/>
                <a:gd name="T7" fmla="*/ 228 h 228"/>
                <a:gd name="T8" fmla="*/ 227 w 227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28">
                  <a:moveTo>
                    <a:pt x="227" y="228"/>
                  </a:moveTo>
                  <a:lnTo>
                    <a:pt x="157" y="0"/>
                  </a:lnTo>
                  <a:lnTo>
                    <a:pt x="0" y="0"/>
                  </a:lnTo>
                  <a:lnTo>
                    <a:pt x="0" y="228"/>
                  </a:lnTo>
                  <a:lnTo>
                    <a:pt x="227" y="228"/>
                  </a:lnTo>
                  <a:close/>
                </a:path>
              </a:pathLst>
            </a:custGeom>
            <a:solidFill>
              <a:srgbClr val="D2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6" name="Rectangle 237"/>
            <p:cNvSpPr>
              <a:spLocks noChangeArrowheads="1"/>
            </p:cNvSpPr>
            <p:nvPr/>
          </p:nvSpPr>
          <p:spPr bwMode="auto">
            <a:xfrm>
              <a:off x="7291388" y="1016001"/>
              <a:ext cx="238125" cy="361950"/>
            </a:xfrm>
            <a:prstGeom prst="rect">
              <a:avLst/>
            </a:prstGeom>
            <a:solidFill>
              <a:srgbClr val="D2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7" name="Rectangle 238"/>
            <p:cNvSpPr>
              <a:spLocks noChangeArrowheads="1"/>
            </p:cNvSpPr>
            <p:nvPr/>
          </p:nvSpPr>
          <p:spPr bwMode="auto">
            <a:xfrm>
              <a:off x="8291513" y="1266826"/>
              <a:ext cx="144463" cy="88900"/>
            </a:xfrm>
            <a:prstGeom prst="rect">
              <a:avLst/>
            </a:prstGeom>
            <a:solidFill>
              <a:srgbClr val="4C2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8" name="Rectangle 239"/>
            <p:cNvSpPr>
              <a:spLocks noChangeArrowheads="1"/>
            </p:cNvSpPr>
            <p:nvPr/>
          </p:nvSpPr>
          <p:spPr bwMode="auto">
            <a:xfrm>
              <a:off x="8342313" y="1016001"/>
              <a:ext cx="41275" cy="274638"/>
            </a:xfrm>
            <a:prstGeom prst="rect">
              <a:avLst/>
            </a:prstGeom>
            <a:solidFill>
              <a:srgbClr val="4C2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0" name="Freeform 240"/>
            <p:cNvSpPr>
              <a:spLocks/>
            </p:cNvSpPr>
            <p:nvPr/>
          </p:nvSpPr>
          <p:spPr bwMode="auto">
            <a:xfrm>
              <a:off x="6932613" y="1447801"/>
              <a:ext cx="928688" cy="200025"/>
            </a:xfrm>
            <a:custGeom>
              <a:avLst/>
              <a:gdLst>
                <a:gd name="T0" fmla="*/ 523 w 585"/>
                <a:gd name="T1" fmla="*/ 126 h 126"/>
                <a:gd name="T2" fmla="*/ 585 w 585"/>
                <a:gd name="T3" fmla="*/ 126 h 126"/>
                <a:gd name="T4" fmla="*/ 585 w 585"/>
                <a:gd name="T5" fmla="*/ 91 h 126"/>
                <a:gd name="T6" fmla="*/ 540 w 585"/>
                <a:gd name="T7" fmla="*/ 91 h 126"/>
                <a:gd name="T8" fmla="*/ 472 w 585"/>
                <a:gd name="T9" fmla="*/ 0 h 126"/>
                <a:gd name="T10" fmla="*/ 77 w 585"/>
                <a:gd name="T11" fmla="*/ 0 h 126"/>
                <a:gd name="T12" fmla="*/ 0 w 585"/>
                <a:gd name="T13" fmla="*/ 84 h 126"/>
                <a:gd name="T14" fmla="*/ 25 w 585"/>
                <a:gd name="T15" fmla="*/ 107 h 126"/>
                <a:gd name="T16" fmla="*/ 92 w 585"/>
                <a:gd name="T17" fmla="*/ 35 h 126"/>
                <a:gd name="T18" fmla="*/ 454 w 585"/>
                <a:gd name="T19" fmla="*/ 35 h 126"/>
                <a:gd name="T20" fmla="*/ 523 w 585"/>
                <a:gd name="T21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5" h="126">
                  <a:moveTo>
                    <a:pt x="523" y="126"/>
                  </a:moveTo>
                  <a:lnTo>
                    <a:pt x="585" y="126"/>
                  </a:lnTo>
                  <a:lnTo>
                    <a:pt x="585" y="91"/>
                  </a:lnTo>
                  <a:lnTo>
                    <a:pt x="540" y="91"/>
                  </a:lnTo>
                  <a:lnTo>
                    <a:pt x="472" y="0"/>
                  </a:lnTo>
                  <a:lnTo>
                    <a:pt x="77" y="0"/>
                  </a:lnTo>
                  <a:lnTo>
                    <a:pt x="0" y="84"/>
                  </a:lnTo>
                  <a:lnTo>
                    <a:pt x="25" y="107"/>
                  </a:lnTo>
                  <a:lnTo>
                    <a:pt x="92" y="35"/>
                  </a:lnTo>
                  <a:lnTo>
                    <a:pt x="454" y="35"/>
                  </a:lnTo>
                  <a:lnTo>
                    <a:pt x="523" y="126"/>
                  </a:lnTo>
                  <a:close/>
                </a:path>
              </a:pathLst>
            </a:custGeom>
            <a:solidFill>
              <a:srgbClr val="4C2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1" name="Freeform 241"/>
            <p:cNvSpPr>
              <a:spLocks/>
            </p:cNvSpPr>
            <p:nvPr/>
          </p:nvSpPr>
          <p:spPr bwMode="auto">
            <a:xfrm>
              <a:off x="8480425" y="1371601"/>
              <a:ext cx="119063" cy="101600"/>
            </a:xfrm>
            <a:custGeom>
              <a:avLst/>
              <a:gdLst>
                <a:gd name="T0" fmla="*/ 63 w 75"/>
                <a:gd name="T1" fmla="*/ 64 h 64"/>
                <a:gd name="T2" fmla="*/ 75 w 75"/>
                <a:gd name="T3" fmla="*/ 64 h 64"/>
                <a:gd name="T4" fmla="*/ 12 w 75"/>
                <a:gd name="T5" fmla="*/ 0 h 64"/>
                <a:gd name="T6" fmla="*/ 0 w 75"/>
                <a:gd name="T7" fmla="*/ 1 h 64"/>
                <a:gd name="T8" fmla="*/ 63 w 7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4">
                  <a:moveTo>
                    <a:pt x="63" y="64"/>
                  </a:moveTo>
                  <a:lnTo>
                    <a:pt x="75" y="64"/>
                  </a:lnTo>
                  <a:lnTo>
                    <a:pt x="12" y="0"/>
                  </a:lnTo>
                  <a:lnTo>
                    <a:pt x="0" y="1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D2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2" name="Freeform 242"/>
            <p:cNvSpPr>
              <a:spLocks/>
            </p:cNvSpPr>
            <p:nvPr/>
          </p:nvSpPr>
          <p:spPr bwMode="auto">
            <a:xfrm>
              <a:off x="8426450" y="1371601"/>
              <a:ext cx="119063" cy="101600"/>
            </a:xfrm>
            <a:custGeom>
              <a:avLst/>
              <a:gdLst>
                <a:gd name="T0" fmla="*/ 63 w 75"/>
                <a:gd name="T1" fmla="*/ 64 h 64"/>
                <a:gd name="T2" fmla="*/ 75 w 75"/>
                <a:gd name="T3" fmla="*/ 64 h 64"/>
                <a:gd name="T4" fmla="*/ 10 w 75"/>
                <a:gd name="T5" fmla="*/ 0 h 64"/>
                <a:gd name="T6" fmla="*/ 0 w 75"/>
                <a:gd name="T7" fmla="*/ 1 h 64"/>
                <a:gd name="T8" fmla="*/ 63 w 7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4">
                  <a:moveTo>
                    <a:pt x="63" y="64"/>
                  </a:moveTo>
                  <a:lnTo>
                    <a:pt x="75" y="64"/>
                  </a:lnTo>
                  <a:lnTo>
                    <a:pt x="10" y="0"/>
                  </a:lnTo>
                  <a:lnTo>
                    <a:pt x="0" y="1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D2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3" name="Freeform 243"/>
            <p:cNvSpPr>
              <a:spLocks/>
            </p:cNvSpPr>
            <p:nvPr/>
          </p:nvSpPr>
          <p:spPr bwMode="auto">
            <a:xfrm>
              <a:off x="8370888" y="1371601"/>
              <a:ext cx="119063" cy="101600"/>
            </a:xfrm>
            <a:custGeom>
              <a:avLst/>
              <a:gdLst>
                <a:gd name="T0" fmla="*/ 63 w 75"/>
                <a:gd name="T1" fmla="*/ 64 h 64"/>
                <a:gd name="T2" fmla="*/ 75 w 75"/>
                <a:gd name="T3" fmla="*/ 64 h 64"/>
                <a:gd name="T4" fmla="*/ 12 w 75"/>
                <a:gd name="T5" fmla="*/ 0 h 64"/>
                <a:gd name="T6" fmla="*/ 0 w 75"/>
                <a:gd name="T7" fmla="*/ 1 h 64"/>
                <a:gd name="T8" fmla="*/ 63 w 7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4">
                  <a:moveTo>
                    <a:pt x="63" y="64"/>
                  </a:moveTo>
                  <a:lnTo>
                    <a:pt x="75" y="64"/>
                  </a:lnTo>
                  <a:lnTo>
                    <a:pt x="12" y="0"/>
                  </a:lnTo>
                  <a:lnTo>
                    <a:pt x="0" y="1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D2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4" name="Freeform 244"/>
            <p:cNvSpPr>
              <a:spLocks/>
            </p:cNvSpPr>
            <p:nvPr/>
          </p:nvSpPr>
          <p:spPr bwMode="auto">
            <a:xfrm>
              <a:off x="8315325" y="1371601"/>
              <a:ext cx="120650" cy="101600"/>
            </a:xfrm>
            <a:custGeom>
              <a:avLst/>
              <a:gdLst>
                <a:gd name="T0" fmla="*/ 64 w 76"/>
                <a:gd name="T1" fmla="*/ 64 h 64"/>
                <a:gd name="T2" fmla="*/ 76 w 76"/>
                <a:gd name="T3" fmla="*/ 64 h 64"/>
                <a:gd name="T4" fmla="*/ 11 w 76"/>
                <a:gd name="T5" fmla="*/ 0 h 64"/>
                <a:gd name="T6" fmla="*/ 0 w 76"/>
                <a:gd name="T7" fmla="*/ 1 h 64"/>
                <a:gd name="T8" fmla="*/ 64 w 76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64">
                  <a:moveTo>
                    <a:pt x="64" y="64"/>
                  </a:moveTo>
                  <a:lnTo>
                    <a:pt x="76" y="64"/>
                  </a:lnTo>
                  <a:lnTo>
                    <a:pt x="11" y="0"/>
                  </a:lnTo>
                  <a:lnTo>
                    <a:pt x="0" y="1"/>
                  </a:lnTo>
                  <a:lnTo>
                    <a:pt x="64" y="64"/>
                  </a:lnTo>
                  <a:close/>
                </a:path>
              </a:pathLst>
            </a:custGeom>
            <a:solidFill>
              <a:srgbClr val="D2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5" name="Freeform 245"/>
            <p:cNvSpPr>
              <a:spLocks/>
            </p:cNvSpPr>
            <p:nvPr/>
          </p:nvSpPr>
          <p:spPr bwMode="auto">
            <a:xfrm>
              <a:off x="8261350" y="1371601"/>
              <a:ext cx="119063" cy="101600"/>
            </a:xfrm>
            <a:custGeom>
              <a:avLst/>
              <a:gdLst>
                <a:gd name="T0" fmla="*/ 63 w 75"/>
                <a:gd name="T1" fmla="*/ 64 h 64"/>
                <a:gd name="T2" fmla="*/ 75 w 75"/>
                <a:gd name="T3" fmla="*/ 64 h 64"/>
                <a:gd name="T4" fmla="*/ 12 w 75"/>
                <a:gd name="T5" fmla="*/ 0 h 64"/>
                <a:gd name="T6" fmla="*/ 0 w 75"/>
                <a:gd name="T7" fmla="*/ 1 h 64"/>
                <a:gd name="T8" fmla="*/ 63 w 75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64">
                  <a:moveTo>
                    <a:pt x="63" y="64"/>
                  </a:moveTo>
                  <a:lnTo>
                    <a:pt x="75" y="64"/>
                  </a:lnTo>
                  <a:lnTo>
                    <a:pt x="12" y="0"/>
                  </a:lnTo>
                  <a:lnTo>
                    <a:pt x="0" y="1"/>
                  </a:lnTo>
                  <a:lnTo>
                    <a:pt x="63" y="64"/>
                  </a:lnTo>
                  <a:close/>
                </a:path>
              </a:pathLst>
            </a:custGeom>
            <a:solidFill>
              <a:srgbClr val="D27A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6" name="Freeform 246"/>
            <p:cNvSpPr>
              <a:spLocks/>
            </p:cNvSpPr>
            <p:nvPr/>
          </p:nvSpPr>
          <p:spPr bwMode="auto">
            <a:xfrm>
              <a:off x="9288463" y="1924051"/>
              <a:ext cx="1039813" cy="60325"/>
            </a:xfrm>
            <a:custGeom>
              <a:avLst/>
              <a:gdLst>
                <a:gd name="T0" fmla="*/ 530 w 560"/>
                <a:gd name="T1" fmla="*/ 6 h 32"/>
                <a:gd name="T2" fmla="*/ 486 w 560"/>
                <a:gd name="T3" fmla="*/ 22 h 32"/>
                <a:gd name="T4" fmla="*/ 455 w 560"/>
                <a:gd name="T5" fmla="*/ 5 h 32"/>
                <a:gd name="T6" fmla="*/ 419 w 560"/>
                <a:gd name="T7" fmla="*/ 21 h 32"/>
                <a:gd name="T8" fmla="*/ 391 w 560"/>
                <a:gd name="T9" fmla="*/ 6 h 32"/>
                <a:gd name="T10" fmla="*/ 347 w 560"/>
                <a:gd name="T11" fmla="*/ 22 h 32"/>
                <a:gd name="T12" fmla="*/ 317 w 560"/>
                <a:gd name="T13" fmla="*/ 5 h 32"/>
                <a:gd name="T14" fmla="*/ 280 w 560"/>
                <a:gd name="T15" fmla="*/ 21 h 32"/>
                <a:gd name="T16" fmla="*/ 252 w 560"/>
                <a:gd name="T17" fmla="*/ 6 h 32"/>
                <a:gd name="T18" fmla="*/ 208 w 560"/>
                <a:gd name="T19" fmla="*/ 22 h 32"/>
                <a:gd name="T20" fmla="*/ 178 w 560"/>
                <a:gd name="T21" fmla="*/ 5 h 32"/>
                <a:gd name="T22" fmla="*/ 141 w 560"/>
                <a:gd name="T23" fmla="*/ 21 h 32"/>
                <a:gd name="T24" fmla="*/ 114 w 560"/>
                <a:gd name="T25" fmla="*/ 6 h 32"/>
                <a:gd name="T26" fmla="*/ 70 w 560"/>
                <a:gd name="T27" fmla="*/ 22 h 32"/>
                <a:gd name="T28" fmla="*/ 39 w 560"/>
                <a:gd name="T29" fmla="*/ 5 h 32"/>
                <a:gd name="T30" fmla="*/ 0 w 560"/>
                <a:gd name="T31" fmla="*/ 24 h 32"/>
                <a:gd name="T32" fmla="*/ 6 w 560"/>
                <a:gd name="T33" fmla="*/ 29 h 32"/>
                <a:gd name="T34" fmla="*/ 37 w 560"/>
                <a:gd name="T35" fmla="*/ 12 h 32"/>
                <a:gd name="T36" fmla="*/ 67 w 560"/>
                <a:gd name="T37" fmla="*/ 30 h 32"/>
                <a:gd name="T38" fmla="*/ 70 w 560"/>
                <a:gd name="T39" fmla="*/ 32 h 32"/>
                <a:gd name="T40" fmla="*/ 72 w 560"/>
                <a:gd name="T41" fmla="*/ 30 h 32"/>
                <a:gd name="T42" fmla="*/ 111 w 560"/>
                <a:gd name="T43" fmla="*/ 14 h 32"/>
                <a:gd name="T44" fmla="*/ 139 w 560"/>
                <a:gd name="T45" fmla="*/ 30 h 32"/>
                <a:gd name="T46" fmla="*/ 142 w 560"/>
                <a:gd name="T47" fmla="*/ 27 h 32"/>
                <a:gd name="T48" fmla="*/ 145 w 560"/>
                <a:gd name="T49" fmla="*/ 29 h 32"/>
                <a:gd name="T50" fmla="*/ 176 w 560"/>
                <a:gd name="T51" fmla="*/ 12 h 32"/>
                <a:gd name="T52" fmla="*/ 206 w 560"/>
                <a:gd name="T53" fmla="*/ 30 h 32"/>
                <a:gd name="T54" fmla="*/ 208 w 560"/>
                <a:gd name="T55" fmla="*/ 32 h 32"/>
                <a:gd name="T56" fmla="*/ 211 w 560"/>
                <a:gd name="T57" fmla="*/ 30 h 32"/>
                <a:gd name="T58" fmla="*/ 250 w 560"/>
                <a:gd name="T59" fmla="*/ 14 h 32"/>
                <a:gd name="T60" fmla="*/ 278 w 560"/>
                <a:gd name="T61" fmla="*/ 30 h 32"/>
                <a:gd name="T62" fmla="*/ 280 w 560"/>
                <a:gd name="T63" fmla="*/ 27 h 32"/>
                <a:gd name="T64" fmla="*/ 283 w 560"/>
                <a:gd name="T65" fmla="*/ 29 h 32"/>
                <a:gd name="T66" fmla="*/ 315 w 560"/>
                <a:gd name="T67" fmla="*/ 12 h 32"/>
                <a:gd name="T68" fmla="*/ 344 w 560"/>
                <a:gd name="T69" fmla="*/ 30 h 32"/>
                <a:gd name="T70" fmla="*/ 347 w 560"/>
                <a:gd name="T71" fmla="*/ 32 h 32"/>
                <a:gd name="T72" fmla="*/ 350 w 560"/>
                <a:gd name="T73" fmla="*/ 30 h 32"/>
                <a:gd name="T74" fmla="*/ 388 w 560"/>
                <a:gd name="T75" fmla="*/ 14 h 32"/>
                <a:gd name="T76" fmla="*/ 417 w 560"/>
                <a:gd name="T77" fmla="*/ 30 h 32"/>
                <a:gd name="T78" fmla="*/ 419 w 560"/>
                <a:gd name="T79" fmla="*/ 27 h 32"/>
                <a:gd name="T80" fmla="*/ 422 w 560"/>
                <a:gd name="T81" fmla="*/ 29 h 32"/>
                <a:gd name="T82" fmla="*/ 453 w 560"/>
                <a:gd name="T83" fmla="*/ 12 h 32"/>
                <a:gd name="T84" fmla="*/ 483 w 560"/>
                <a:gd name="T85" fmla="*/ 30 h 32"/>
                <a:gd name="T86" fmla="*/ 486 w 560"/>
                <a:gd name="T87" fmla="*/ 32 h 32"/>
                <a:gd name="T88" fmla="*/ 488 w 560"/>
                <a:gd name="T89" fmla="*/ 30 h 32"/>
                <a:gd name="T90" fmla="*/ 527 w 560"/>
                <a:gd name="T91" fmla="*/ 14 h 32"/>
                <a:gd name="T92" fmla="*/ 555 w 560"/>
                <a:gd name="T93" fmla="*/ 30 h 32"/>
                <a:gd name="T94" fmla="*/ 560 w 560"/>
                <a:gd name="T95" fmla="*/ 24 h 32"/>
                <a:gd name="T96" fmla="*/ 530 w 560"/>
                <a:gd name="T97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0" h="32">
                  <a:moveTo>
                    <a:pt x="530" y="6"/>
                  </a:moveTo>
                  <a:cubicBezTo>
                    <a:pt x="515" y="1"/>
                    <a:pt x="494" y="16"/>
                    <a:pt x="486" y="22"/>
                  </a:cubicBezTo>
                  <a:cubicBezTo>
                    <a:pt x="481" y="17"/>
                    <a:pt x="468" y="8"/>
                    <a:pt x="455" y="5"/>
                  </a:cubicBezTo>
                  <a:cubicBezTo>
                    <a:pt x="441" y="1"/>
                    <a:pt x="425" y="15"/>
                    <a:pt x="419" y="21"/>
                  </a:cubicBezTo>
                  <a:cubicBezTo>
                    <a:pt x="414" y="18"/>
                    <a:pt x="403" y="11"/>
                    <a:pt x="391" y="6"/>
                  </a:cubicBezTo>
                  <a:cubicBezTo>
                    <a:pt x="376" y="1"/>
                    <a:pt x="355" y="16"/>
                    <a:pt x="347" y="22"/>
                  </a:cubicBezTo>
                  <a:cubicBezTo>
                    <a:pt x="342" y="17"/>
                    <a:pt x="329" y="8"/>
                    <a:pt x="317" y="5"/>
                  </a:cubicBezTo>
                  <a:cubicBezTo>
                    <a:pt x="302" y="1"/>
                    <a:pt x="286" y="15"/>
                    <a:pt x="280" y="21"/>
                  </a:cubicBezTo>
                  <a:cubicBezTo>
                    <a:pt x="275" y="18"/>
                    <a:pt x="264" y="11"/>
                    <a:pt x="252" y="6"/>
                  </a:cubicBezTo>
                  <a:cubicBezTo>
                    <a:pt x="237" y="1"/>
                    <a:pt x="216" y="16"/>
                    <a:pt x="208" y="22"/>
                  </a:cubicBezTo>
                  <a:cubicBezTo>
                    <a:pt x="203" y="17"/>
                    <a:pt x="191" y="8"/>
                    <a:pt x="178" y="5"/>
                  </a:cubicBezTo>
                  <a:cubicBezTo>
                    <a:pt x="163" y="1"/>
                    <a:pt x="147" y="15"/>
                    <a:pt x="141" y="21"/>
                  </a:cubicBezTo>
                  <a:cubicBezTo>
                    <a:pt x="136" y="18"/>
                    <a:pt x="126" y="11"/>
                    <a:pt x="114" y="6"/>
                  </a:cubicBezTo>
                  <a:cubicBezTo>
                    <a:pt x="99" y="1"/>
                    <a:pt x="77" y="16"/>
                    <a:pt x="70" y="22"/>
                  </a:cubicBezTo>
                  <a:cubicBezTo>
                    <a:pt x="64" y="17"/>
                    <a:pt x="52" y="8"/>
                    <a:pt x="39" y="5"/>
                  </a:cubicBezTo>
                  <a:cubicBezTo>
                    <a:pt x="21" y="0"/>
                    <a:pt x="1" y="23"/>
                    <a:pt x="0" y="24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24"/>
                    <a:pt x="26" y="10"/>
                    <a:pt x="37" y="12"/>
                  </a:cubicBezTo>
                  <a:cubicBezTo>
                    <a:pt x="52" y="16"/>
                    <a:pt x="67" y="30"/>
                    <a:pt x="67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24"/>
                    <a:pt x="100" y="10"/>
                    <a:pt x="111" y="14"/>
                  </a:cubicBezTo>
                  <a:cubicBezTo>
                    <a:pt x="126" y="19"/>
                    <a:pt x="139" y="30"/>
                    <a:pt x="139" y="30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50" y="24"/>
                    <a:pt x="165" y="10"/>
                    <a:pt x="176" y="12"/>
                  </a:cubicBezTo>
                  <a:cubicBezTo>
                    <a:pt x="191" y="16"/>
                    <a:pt x="206" y="30"/>
                    <a:pt x="206" y="30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8" y="24"/>
                    <a:pt x="238" y="10"/>
                    <a:pt x="250" y="14"/>
                  </a:cubicBezTo>
                  <a:cubicBezTo>
                    <a:pt x="265" y="19"/>
                    <a:pt x="278" y="30"/>
                    <a:pt x="278" y="30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288" y="24"/>
                    <a:pt x="304" y="10"/>
                    <a:pt x="315" y="12"/>
                  </a:cubicBezTo>
                  <a:cubicBezTo>
                    <a:pt x="329" y="16"/>
                    <a:pt x="344" y="30"/>
                    <a:pt x="344" y="30"/>
                  </a:cubicBezTo>
                  <a:cubicBezTo>
                    <a:pt x="347" y="32"/>
                    <a:pt x="347" y="32"/>
                    <a:pt x="347" y="32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7" y="24"/>
                    <a:pt x="377" y="10"/>
                    <a:pt x="388" y="14"/>
                  </a:cubicBezTo>
                  <a:cubicBezTo>
                    <a:pt x="403" y="19"/>
                    <a:pt x="417" y="30"/>
                    <a:pt x="417" y="30"/>
                  </a:cubicBezTo>
                  <a:cubicBezTo>
                    <a:pt x="419" y="27"/>
                    <a:pt x="419" y="27"/>
                    <a:pt x="419" y="27"/>
                  </a:cubicBezTo>
                  <a:cubicBezTo>
                    <a:pt x="422" y="29"/>
                    <a:pt x="422" y="29"/>
                    <a:pt x="422" y="29"/>
                  </a:cubicBezTo>
                  <a:cubicBezTo>
                    <a:pt x="427" y="24"/>
                    <a:pt x="443" y="10"/>
                    <a:pt x="453" y="12"/>
                  </a:cubicBezTo>
                  <a:cubicBezTo>
                    <a:pt x="468" y="16"/>
                    <a:pt x="483" y="30"/>
                    <a:pt x="483" y="30"/>
                  </a:cubicBezTo>
                  <a:cubicBezTo>
                    <a:pt x="486" y="32"/>
                    <a:pt x="486" y="32"/>
                    <a:pt x="486" y="32"/>
                  </a:cubicBezTo>
                  <a:cubicBezTo>
                    <a:pt x="488" y="30"/>
                    <a:pt x="488" y="30"/>
                    <a:pt x="488" y="30"/>
                  </a:cubicBezTo>
                  <a:cubicBezTo>
                    <a:pt x="495" y="24"/>
                    <a:pt x="516" y="10"/>
                    <a:pt x="527" y="14"/>
                  </a:cubicBezTo>
                  <a:cubicBezTo>
                    <a:pt x="542" y="19"/>
                    <a:pt x="555" y="30"/>
                    <a:pt x="555" y="30"/>
                  </a:cubicBezTo>
                  <a:cubicBezTo>
                    <a:pt x="560" y="24"/>
                    <a:pt x="560" y="24"/>
                    <a:pt x="560" y="24"/>
                  </a:cubicBezTo>
                  <a:cubicBezTo>
                    <a:pt x="560" y="23"/>
                    <a:pt x="546" y="12"/>
                    <a:pt x="530" y="6"/>
                  </a:cubicBezTo>
                  <a:close/>
                </a:path>
              </a:pathLst>
            </a:custGeom>
            <a:solidFill>
              <a:srgbClr val="684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7" name="Freeform 247"/>
            <p:cNvSpPr>
              <a:spLocks/>
            </p:cNvSpPr>
            <p:nvPr/>
          </p:nvSpPr>
          <p:spPr bwMode="auto">
            <a:xfrm>
              <a:off x="9288463" y="1997076"/>
              <a:ext cx="1039813" cy="58738"/>
            </a:xfrm>
            <a:custGeom>
              <a:avLst/>
              <a:gdLst>
                <a:gd name="T0" fmla="*/ 530 w 560"/>
                <a:gd name="T1" fmla="*/ 7 h 32"/>
                <a:gd name="T2" fmla="*/ 486 w 560"/>
                <a:gd name="T3" fmla="*/ 22 h 32"/>
                <a:gd name="T4" fmla="*/ 455 w 560"/>
                <a:gd name="T5" fmla="*/ 5 h 32"/>
                <a:gd name="T6" fmla="*/ 419 w 560"/>
                <a:gd name="T7" fmla="*/ 22 h 32"/>
                <a:gd name="T8" fmla="*/ 391 w 560"/>
                <a:gd name="T9" fmla="*/ 7 h 32"/>
                <a:gd name="T10" fmla="*/ 347 w 560"/>
                <a:gd name="T11" fmla="*/ 22 h 32"/>
                <a:gd name="T12" fmla="*/ 317 w 560"/>
                <a:gd name="T13" fmla="*/ 5 h 32"/>
                <a:gd name="T14" fmla="*/ 280 w 560"/>
                <a:gd name="T15" fmla="*/ 22 h 32"/>
                <a:gd name="T16" fmla="*/ 252 w 560"/>
                <a:gd name="T17" fmla="*/ 7 h 32"/>
                <a:gd name="T18" fmla="*/ 208 w 560"/>
                <a:gd name="T19" fmla="*/ 22 h 32"/>
                <a:gd name="T20" fmla="*/ 178 w 560"/>
                <a:gd name="T21" fmla="*/ 5 h 32"/>
                <a:gd name="T22" fmla="*/ 141 w 560"/>
                <a:gd name="T23" fmla="*/ 22 h 32"/>
                <a:gd name="T24" fmla="*/ 114 w 560"/>
                <a:gd name="T25" fmla="*/ 7 h 32"/>
                <a:gd name="T26" fmla="*/ 70 w 560"/>
                <a:gd name="T27" fmla="*/ 22 h 32"/>
                <a:gd name="T28" fmla="*/ 39 w 560"/>
                <a:gd name="T29" fmla="*/ 5 h 32"/>
                <a:gd name="T30" fmla="*/ 0 w 560"/>
                <a:gd name="T31" fmla="*/ 24 h 32"/>
                <a:gd name="T32" fmla="*/ 6 w 560"/>
                <a:gd name="T33" fmla="*/ 30 h 32"/>
                <a:gd name="T34" fmla="*/ 37 w 560"/>
                <a:gd name="T35" fmla="*/ 13 h 32"/>
                <a:gd name="T36" fmla="*/ 67 w 560"/>
                <a:gd name="T37" fmla="*/ 30 h 32"/>
                <a:gd name="T38" fmla="*/ 70 w 560"/>
                <a:gd name="T39" fmla="*/ 32 h 32"/>
                <a:gd name="T40" fmla="*/ 72 w 560"/>
                <a:gd name="T41" fmla="*/ 30 h 32"/>
                <a:gd name="T42" fmla="*/ 111 w 560"/>
                <a:gd name="T43" fmla="*/ 14 h 32"/>
                <a:gd name="T44" fmla="*/ 139 w 560"/>
                <a:gd name="T45" fmla="*/ 30 h 32"/>
                <a:gd name="T46" fmla="*/ 142 w 560"/>
                <a:gd name="T47" fmla="*/ 27 h 32"/>
                <a:gd name="T48" fmla="*/ 145 w 560"/>
                <a:gd name="T49" fmla="*/ 30 h 32"/>
                <a:gd name="T50" fmla="*/ 176 w 560"/>
                <a:gd name="T51" fmla="*/ 13 h 32"/>
                <a:gd name="T52" fmla="*/ 206 w 560"/>
                <a:gd name="T53" fmla="*/ 30 h 32"/>
                <a:gd name="T54" fmla="*/ 208 w 560"/>
                <a:gd name="T55" fmla="*/ 32 h 32"/>
                <a:gd name="T56" fmla="*/ 211 w 560"/>
                <a:gd name="T57" fmla="*/ 30 h 32"/>
                <a:gd name="T58" fmla="*/ 250 w 560"/>
                <a:gd name="T59" fmla="*/ 14 h 32"/>
                <a:gd name="T60" fmla="*/ 278 w 560"/>
                <a:gd name="T61" fmla="*/ 30 h 32"/>
                <a:gd name="T62" fmla="*/ 280 w 560"/>
                <a:gd name="T63" fmla="*/ 27 h 32"/>
                <a:gd name="T64" fmla="*/ 283 w 560"/>
                <a:gd name="T65" fmla="*/ 30 h 32"/>
                <a:gd name="T66" fmla="*/ 315 w 560"/>
                <a:gd name="T67" fmla="*/ 13 h 32"/>
                <a:gd name="T68" fmla="*/ 344 w 560"/>
                <a:gd name="T69" fmla="*/ 30 h 32"/>
                <a:gd name="T70" fmla="*/ 347 w 560"/>
                <a:gd name="T71" fmla="*/ 32 h 32"/>
                <a:gd name="T72" fmla="*/ 350 w 560"/>
                <a:gd name="T73" fmla="*/ 30 h 32"/>
                <a:gd name="T74" fmla="*/ 388 w 560"/>
                <a:gd name="T75" fmla="*/ 14 h 32"/>
                <a:gd name="T76" fmla="*/ 417 w 560"/>
                <a:gd name="T77" fmla="*/ 30 h 32"/>
                <a:gd name="T78" fmla="*/ 419 w 560"/>
                <a:gd name="T79" fmla="*/ 27 h 32"/>
                <a:gd name="T80" fmla="*/ 422 w 560"/>
                <a:gd name="T81" fmla="*/ 30 h 32"/>
                <a:gd name="T82" fmla="*/ 453 w 560"/>
                <a:gd name="T83" fmla="*/ 13 h 32"/>
                <a:gd name="T84" fmla="*/ 483 w 560"/>
                <a:gd name="T85" fmla="*/ 30 h 32"/>
                <a:gd name="T86" fmla="*/ 486 w 560"/>
                <a:gd name="T87" fmla="*/ 32 h 32"/>
                <a:gd name="T88" fmla="*/ 488 w 560"/>
                <a:gd name="T89" fmla="*/ 30 h 32"/>
                <a:gd name="T90" fmla="*/ 527 w 560"/>
                <a:gd name="T91" fmla="*/ 14 h 32"/>
                <a:gd name="T92" fmla="*/ 555 w 560"/>
                <a:gd name="T93" fmla="*/ 30 h 32"/>
                <a:gd name="T94" fmla="*/ 560 w 560"/>
                <a:gd name="T95" fmla="*/ 24 h 32"/>
                <a:gd name="T96" fmla="*/ 530 w 560"/>
                <a:gd name="T97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0" h="32">
                  <a:moveTo>
                    <a:pt x="530" y="7"/>
                  </a:moveTo>
                  <a:cubicBezTo>
                    <a:pt x="515" y="1"/>
                    <a:pt x="494" y="16"/>
                    <a:pt x="486" y="22"/>
                  </a:cubicBezTo>
                  <a:cubicBezTo>
                    <a:pt x="481" y="18"/>
                    <a:pt x="468" y="8"/>
                    <a:pt x="455" y="5"/>
                  </a:cubicBezTo>
                  <a:cubicBezTo>
                    <a:pt x="441" y="1"/>
                    <a:pt x="425" y="16"/>
                    <a:pt x="419" y="22"/>
                  </a:cubicBezTo>
                  <a:cubicBezTo>
                    <a:pt x="414" y="18"/>
                    <a:pt x="403" y="11"/>
                    <a:pt x="391" y="7"/>
                  </a:cubicBezTo>
                  <a:cubicBezTo>
                    <a:pt x="376" y="1"/>
                    <a:pt x="355" y="16"/>
                    <a:pt x="347" y="22"/>
                  </a:cubicBezTo>
                  <a:cubicBezTo>
                    <a:pt x="342" y="18"/>
                    <a:pt x="329" y="8"/>
                    <a:pt x="317" y="5"/>
                  </a:cubicBezTo>
                  <a:cubicBezTo>
                    <a:pt x="302" y="1"/>
                    <a:pt x="286" y="16"/>
                    <a:pt x="280" y="22"/>
                  </a:cubicBezTo>
                  <a:cubicBezTo>
                    <a:pt x="275" y="18"/>
                    <a:pt x="264" y="11"/>
                    <a:pt x="252" y="7"/>
                  </a:cubicBezTo>
                  <a:cubicBezTo>
                    <a:pt x="237" y="1"/>
                    <a:pt x="216" y="16"/>
                    <a:pt x="208" y="22"/>
                  </a:cubicBezTo>
                  <a:cubicBezTo>
                    <a:pt x="203" y="18"/>
                    <a:pt x="191" y="8"/>
                    <a:pt x="178" y="5"/>
                  </a:cubicBezTo>
                  <a:cubicBezTo>
                    <a:pt x="163" y="1"/>
                    <a:pt x="147" y="16"/>
                    <a:pt x="141" y="22"/>
                  </a:cubicBezTo>
                  <a:cubicBezTo>
                    <a:pt x="136" y="18"/>
                    <a:pt x="126" y="11"/>
                    <a:pt x="114" y="7"/>
                  </a:cubicBezTo>
                  <a:cubicBezTo>
                    <a:pt x="99" y="1"/>
                    <a:pt x="77" y="16"/>
                    <a:pt x="70" y="22"/>
                  </a:cubicBezTo>
                  <a:cubicBezTo>
                    <a:pt x="64" y="18"/>
                    <a:pt x="52" y="8"/>
                    <a:pt x="39" y="5"/>
                  </a:cubicBezTo>
                  <a:cubicBezTo>
                    <a:pt x="21" y="0"/>
                    <a:pt x="1" y="23"/>
                    <a:pt x="0" y="2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1" y="24"/>
                    <a:pt x="26" y="10"/>
                    <a:pt x="37" y="13"/>
                  </a:cubicBezTo>
                  <a:cubicBezTo>
                    <a:pt x="52" y="16"/>
                    <a:pt x="67" y="30"/>
                    <a:pt x="67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24"/>
                    <a:pt x="100" y="10"/>
                    <a:pt x="111" y="14"/>
                  </a:cubicBezTo>
                  <a:cubicBezTo>
                    <a:pt x="126" y="19"/>
                    <a:pt x="139" y="30"/>
                    <a:pt x="139" y="30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50" y="24"/>
                    <a:pt x="165" y="10"/>
                    <a:pt x="176" y="13"/>
                  </a:cubicBezTo>
                  <a:cubicBezTo>
                    <a:pt x="191" y="16"/>
                    <a:pt x="206" y="30"/>
                    <a:pt x="206" y="30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8" y="24"/>
                    <a:pt x="238" y="10"/>
                    <a:pt x="250" y="14"/>
                  </a:cubicBezTo>
                  <a:cubicBezTo>
                    <a:pt x="265" y="19"/>
                    <a:pt x="278" y="30"/>
                    <a:pt x="278" y="30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83" y="30"/>
                    <a:pt x="283" y="30"/>
                    <a:pt x="283" y="30"/>
                  </a:cubicBezTo>
                  <a:cubicBezTo>
                    <a:pt x="288" y="24"/>
                    <a:pt x="304" y="10"/>
                    <a:pt x="315" y="13"/>
                  </a:cubicBezTo>
                  <a:cubicBezTo>
                    <a:pt x="329" y="16"/>
                    <a:pt x="344" y="30"/>
                    <a:pt x="344" y="30"/>
                  </a:cubicBezTo>
                  <a:cubicBezTo>
                    <a:pt x="347" y="32"/>
                    <a:pt x="347" y="32"/>
                    <a:pt x="347" y="32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7" y="24"/>
                    <a:pt x="377" y="10"/>
                    <a:pt x="388" y="14"/>
                  </a:cubicBezTo>
                  <a:cubicBezTo>
                    <a:pt x="403" y="19"/>
                    <a:pt x="417" y="30"/>
                    <a:pt x="417" y="30"/>
                  </a:cubicBezTo>
                  <a:cubicBezTo>
                    <a:pt x="419" y="27"/>
                    <a:pt x="419" y="27"/>
                    <a:pt x="419" y="27"/>
                  </a:cubicBezTo>
                  <a:cubicBezTo>
                    <a:pt x="422" y="30"/>
                    <a:pt x="422" y="30"/>
                    <a:pt x="422" y="30"/>
                  </a:cubicBezTo>
                  <a:cubicBezTo>
                    <a:pt x="427" y="24"/>
                    <a:pt x="443" y="10"/>
                    <a:pt x="453" y="13"/>
                  </a:cubicBezTo>
                  <a:cubicBezTo>
                    <a:pt x="468" y="16"/>
                    <a:pt x="483" y="30"/>
                    <a:pt x="483" y="30"/>
                  </a:cubicBezTo>
                  <a:cubicBezTo>
                    <a:pt x="486" y="32"/>
                    <a:pt x="486" y="32"/>
                    <a:pt x="486" y="32"/>
                  </a:cubicBezTo>
                  <a:cubicBezTo>
                    <a:pt x="488" y="30"/>
                    <a:pt x="488" y="30"/>
                    <a:pt x="488" y="30"/>
                  </a:cubicBezTo>
                  <a:cubicBezTo>
                    <a:pt x="495" y="24"/>
                    <a:pt x="516" y="10"/>
                    <a:pt x="527" y="14"/>
                  </a:cubicBezTo>
                  <a:cubicBezTo>
                    <a:pt x="542" y="19"/>
                    <a:pt x="555" y="30"/>
                    <a:pt x="555" y="30"/>
                  </a:cubicBezTo>
                  <a:cubicBezTo>
                    <a:pt x="560" y="24"/>
                    <a:pt x="560" y="24"/>
                    <a:pt x="560" y="24"/>
                  </a:cubicBezTo>
                  <a:cubicBezTo>
                    <a:pt x="560" y="24"/>
                    <a:pt x="546" y="13"/>
                    <a:pt x="530" y="7"/>
                  </a:cubicBezTo>
                  <a:close/>
                </a:path>
              </a:pathLst>
            </a:custGeom>
            <a:solidFill>
              <a:srgbClr val="684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8" name="Freeform 248"/>
            <p:cNvSpPr>
              <a:spLocks/>
            </p:cNvSpPr>
            <p:nvPr/>
          </p:nvSpPr>
          <p:spPr bwMode="auto">
            <a:xfrm>
              <a:off x="9288463" y="2071688"/>
              <a:ext cx="1039813" cy="58738"/>
            </a:xfrm>
            <a:custGeom>
              <a:avLst/>
              <a:gdLst>
                <a:gd name="T0" fmla="*/ 530 w 560"/>
                <a:gd name="T1" fmla="*/ 6 h 32"/>
                <a:gd name="T2" fmla="*/ 486 w 560"/>
                <a:gd name="T3" fmla="*/ 21 h 32"/>
                <a:gd name="T4" fmla="*/ 455 w 560"/>
                <a:gd name="T5" fmla="*/ 4 h 32"/>
                <a:gd name="T6" fmla="*/ 419 w 560"/>
                <a:gd name="T7" fmla="*/ 21 h 32"/>
                <a:gd name="T8" fmla="*/ 391 w 560"/>
                <a:gd name="T9" fmla="*/ 6 h 32"/>
                <a:gd name="T10" fmla="*/ 347 w 560"/>
                <a:gd name="T11" fmla="*/ 21 h 32"/>
                <a:gd name="T12" fmla="*/ 317 w 560"/>
                <a:gd name="T13" fmla="*/ 4 h 32"/>
                <a:gd name="T14" fmla="*/ 280 w 560"/>
                <a:gd name="T15" fmla="*/ 21 h 32"/>
                <a:gd name="T16" fmla="*/ 252 w 560"/>
                <a:gd name="T17" fmla="*/ 6 h 32"/>
                <a:gd name="T18" fmla="*/ 208 w 560"/>
                <a:gd name="T19" fmla="*/ 21 h 32"/>
                <a:gd name="T20" fmla="*/ 178 w 560"/>
                <a:gd name="T21" fmla="*/ 4 h 32"/>
                <a:gd name="T22" fmla="*/ 141 w 560"/>
                <a:gd name="T23" fmla="*/ 21 h 32"/>
                <a:gd name="T24" fmla="*/ 114 w 560"/>
                <a:gd name="T25" fmla="*/ 6 h 32"/>
                <a:gd name="T26" fmla="*/ 70 w 560"/>
                <a:gd name="T27" fmla="*/ 21 h 32"/>
                <a:gd name="T28" fmla="*/ 39 w 560"/>
                <a:gd name="T29" fmla="*/ 4 h 32"/>
                <a:gd name="T30" fmla="*/ 0 w 560"/>
                <a:gd name="T31" fmla="*/ 24 h 32"/>
                <a:gd name="T32" fmla="*/ 6 w 560"/>
                <a:gd name="T33" fmla="*/ 29 h 32"/>
                <a:gd name="T34" fmla="*/ 37 w 560"/>
                <a:gd name="T35" fmla="*/ 12 h 32"/>
                <a:gd name="T36" fmla="*/ 67 w 560"/>
                <a:gd name="T37" fmla="*/ 29 h 32"/>
                <a:gd name="T38" fmla="*/ 70 w 560"/>
                <a:gd name="T39" fmla="*/ 32 h 32"/>
                <a:gd name="T40" fmla="*/ 72 w 560"/>
                <a:gd name="T41" fmla="*/ 29 h 32"/>
                <a:gd name="T42" fmla="*/ 111 w 560"/>
                <a:gd name="T43" fmla="*/ 13 h 32"/>
                <a:gd name="T44" fmla="*/ 139 w 560"/>
                <a:gd name="T45" fmla="*/ 29 h 32"/>
                <a:gd name="T46" fmla="*/ 142 w 560"/>
                <a:gd name="T47" fmla="*/ 26 h 32"/>
                <a:gd name="T48" fmla="*/ 145 w 560"/>
                <a:gd name="T49" fmla="*/ 29 h 32"/>
                <a:gd name="T50" fmla="*/ 176 w 560"/>
                <a:gd name="T51" fmla="*/ 12 h 32"/>
                <a:gd name="T52" fmla="*/ 206 w 560"/>
                <a:gd name="T53" fmla="*/ 29 h 32"/>
                <a:gd name="T54" fmla="*/ 208 w 560"/>
                <a:gd name="T55" fmla="*/ 32 h 32"/>
                <a:gd name="T56" fmla="*/ 211 w 560"/>
                <a:gd name="T57" fmla="*/ 29 h 32"/>
                <a:gd name="T58" fmla="*/ 250 w 560"/>
                <a:gd name="T59" fmla="*/ 13 h 32"/>
                <a:gd name="T60" fmla="*/ 278 w 560"/>
                <a:gd name="T61" fmla="*/ 29 h 32"/>
                <a:gd name="T62" fmla="*/ 280 w 560"/>
                <a:gd name="T63" fmla="*/ 26 h 32"/>
                <a:gd name="T64" fmla="*/ 283 w 560"/>
                <a:gd name="T65" fmla="*/ 29 h 32"/>
                <a:gd name="T66" fmla="*/ 315 w 560"/>
                <a:gd name="T67" fmla="*/ 12 h 32"/>
                <a:gd name="T68" fmla="*/ 344 w 560"/>
                <a:gd name="T69" fmla="*/ 29 h 32"/>
                <a:gd name="T70" fmla="*/ 347 w 560"/>
                <a:gd name="T71" fmla="*/ 32 h 32"/>
                <a:gd name="T72" fmla="*/ 350 w 560"/>
                <a:gd name="T73" fmla="*/ 29 h 32"/>
                <a:gd name="T74" fmla="*/ 388 w 560"/>
                <a:gd name="T75" fmla="*/ 13 h 32"/>
                <a:gd name="T76" fmla="*/ 417 w 560"/>
                <a:gd name="T77" fmla="*/ 29 h 32"/>
                <a:gd name="T78" fmla="*/ 419 w 560"/>
                <a:gd name="T79" fmla="*/ 26 h 32"/>
                <a:gd name="T80" fmla="*/ 422 w 560"/>
                <a:gd name="T81" fmla="*/ 29 h 32"/>
                <a:gd name="T82" fmla="*/ 453 w 560"/>
                <a:gd name="T83" fmla="*/ 12 h 32"/>
                <a:gd name="T84" fmla="*/ 483 w 560"/>
                <a:gd name="T85" fmla="*/ 29 h 32"/>
                <a:gd name="T86" fmla="*/ 486 w 560"/>
                <a:gd name="T87" fmla="*/ 32 h 32"/>
                <a:gd name="T88" fmla="*/ 488 w 560"/>
                <a:gd name="T89" fmla="*/ 29 h 32"/>
                <a:gd name="T90" fmla="*/ 527 w 560"/>
                <a:gd name="T91" fmla="*/ 13 h 32"/>
                <a:gd name="T92" fmla="*/ 555 w 560"/>
                <a:gd name="T93" fmla="*/ 29 h 32"/>
                <a:gd name="T94" fmla="*/ 560 w 560"/>
                <a:gd name="T95" fmla="*/ 23 h 32"/>
                <a:gd name="T96" fmla="*/ 530 w 560"/>
                <a:gd name="T97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0" h="32">
                  <a:moveTo>
                    <a:pt x="530" y="6"/>
                  </a:moveTo>
                  <a:cubicBezTo>
                    <a:pt x="515" y="1"/>
                    <a:pt x="494" y="15"/>
                    <a:pt x="486" y="21"/>
                  </a:cubicBezTo>
                  <a:cubicBezTo>
                    <a:pt x="481" y="17"/>
                    <a:pt x="468" y="7"/>
                    <a:pt x="455" y="4"/>
                  </a:cubicBezTo>
                  <a:cubicBezTo>
                    <a:pt x="441" y="1"/>
                    <a:pt x="425" y="15"/>
                    <a:pt x="419" y="21"/>
                  </a:cubicBezTo>
                  <a:cubicBezTo>
                    <a:pt x="414" y="18"/>
                    <a:pt x="403" y="10"/>
                    <a:pt x="391" y="6"/>
                  </a:cubicBezTo>
                  <a:cubicBezTo>
                    <a:pt x="376" y="1"/>
                    <a:pt x="355" y="15"/>
                    <a:pt x="347" y="21"/>
                  </a:cubicBezTo>
                  <a:cubicBezTo>
                    <a:pt x="342" y="17"/>
                    <a:pt x="329" y="7"/>
                    <a:pt x="317" y="4"/>
                  </a:cubicBezTo>
                  <a:cubicBezTo>
                    <a:pt x="302" y="1"/>
                    <a:pt x="286" y="15"/>
                    <a:pt x="280" y="21"/>
                  </a:cubicBezTo>
                  <a:cubicBezTo>
                    <a:pt x="275" y="18"/>
                    <a:pt x="264" y="10"/>
                    <a:pt x="252" y="6"/>
                  </a:cubicBezTo>
                  <a:cubicBezTo>
                    <a:pt x="237" y="1"/>
                    <a:pt x="216" y="15"/>
                    <a:pt x="208" y="21"/>
                  </a:cubicBezTo>
                  <a:cubicBezTo>
                    <a:pt x="203" y="17"/>
                    <a:pt x="191" y="7"/>
                    <a:pt x="178" y="4"/>
                  </a:cubicBezTo>
                  <a:cubicBezTo>
                    <a:pt x="163" y="1"/>
                    <a:pt x="147" y="15"/>
                    <a:pt x="141" y="21"/>
                  </a:cubicBezTo>
                  <a:cubicBezTo>
                    <a:pt x="136" y="18"/>
                    <a:pt x="126" y="10"/>
                    <a:pt x="114" y="6"/>
                  </a:cubicBezTo>
                  <a:cubicBezTo>
                    <a:pt x="99" y="1"/>
                    <a:pt x="77" y="15"/>
                    <a:pt x="70" y="21"/>
                  </a:cubicBezTo>
                  <a:cubicBezTo>
                    <a:pt x="64" y="17"/>
                    <a:pt x="52" y="7"/>
                    <a:pt x="39" y="4"/>
                  </a:cubicBezTo>
                  <a:cubicBezTo>
                    <a:pt x="21" y="0"/>
                    <a:pt x="1" y="23"/>
                    <a:pt x="0" y="24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23"/>
                    <a:pt x="26" y="9"/>
                    <a:pt x="37" y="12"/>
                  </a:cubicBezTo>
                  <a:cubicBezTo>
                    <a:pt x="52" y="15"/>
                    <a:pt x="67" y="29"/>
                    <a:pt x="67" y="29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9" y="24"/>
                    <a:pt x="100" y="9"/>
                    <a:pt x="111" y="13"/>
                  </a:cubicBezTo>
                  <a:cubicBezTo>
                    <a:pt x="126" y="19"/>
                    <a:pt x="139" y="29"/>
                    <a:pt x="139" y="29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50" y="23"/>
                    <a:pt x="165" y="9"/>
                    <a:pt x="176" y="12"/>
                  </a:cubicBezTo>
                  <a:cubicBezTo>
                    <a:pt x="191" y="15"/>
                    <a:pt x="206" y="29"/>
                    <a:pt x="206" y="29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8" y="24"/>
                    <a:pt x="238" y="9"/>
                    <a:pt x="250" y="13"/>
                  </a:cubicBezTo>
                  <a:cubicBezTo>
                    <a:pt x="265" y="19"/>
                    <a:pt x="278" y="29"/>
                    <a:pt x="278" y="29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288" y="23"/>
                    <a:pt x="304" y="9"/>
                    <a:pt x="315" y="12"/>
                  </a:cubicBezTo>
                  <a:cubicBezTo>
                    <a:pt x="329" y="15"/>
                    <a:pt x="344" y="29"/>
                    <a:pt x="344" y="29"/>
                  </a:cubicBezTo>
                  <a:cubicBezTo>
                    <a:pt x="347" y="32"/>
                    <a:pt x="347" y="32"/>
                    <a:pt x="347" y="32"/>
                  </a:cubicBezTo>
                  <a:cubicBezTo>
                    <a:pt x="350" y="29"/>
                    <a:pt x="350" y="29"/>
                    <a:pt x="350" y="29"/>
                  </a:cubicBezTo>
                  <a:cubicBezTo>
                    <a:pt x="357" y="24"/>
                    <a:pt x="377" y="9"/>
                    <a:pt x="388" y="13"/>
                  </a:cubicBezTo>
                  <a:cubicBezTo>
                    <a:pt x="403" y="19"/>
                    <a:pt x="417" y="29"/>
                    <a:pt x="417" y="29"/>
                  </a:cubicBezTo>
                  <a:cubicBezTo>
                    <a:pt x="419" y="26"/>
                    <a:pt x="419" y="26"/>
                    <a:pt x="419" y="26"/>
                  </a:cubicBezTo>
                  <a:cubicBezTo>
                    <a:pt x="422" y="29"/>
                    <a:pt x="422" y="29"/>
                    <a:pt x="422" y="29"/>
                  </a:cubicBezTo>
                  <a:cubicBezTo>
                    <a:pt x="427" y="23"/>
                    <a:pt x="443" y="9"/>
                    <a:pt x="453" y="12"/>
                  </a:cubicBezTo>
                  <a:cubicBezTo>
                    <a:pt x="468" y="15"/>
                    <a:pt x="483" y="29"/>
                    <a:pt x="483" y="29"/>
                  </a:cubicBezTo>
                  <a:cubicBezTo>
                    <a:pt x="486" y="32"/>
                    <a:pt x="486" y="32"/>
                    <a:pt x="486" y="32"/>
                  </a:cubicBezTo>
                  <a:cubicBezTo>
                    <a:pt x="488" y="29"/>
                    <a:pt x="488" y="29"/>
                    <a:pt x="488" y="29"/>
                  </a:cubicBezTo>
                  <a:cubicBezTo>
                    <a:pt x="495" y="24"/>
                    <a:pt x="516" y="9"/>
                    <a:pt x="527" y="13"/>
                  </a:cubicBezTo>
                  <a:cubicBezTo>
                    <a:pt x="542" y="19"/>
                    <a:pt x="555" y="29"/>
                    <a:pt x="555" y="29"/>
                  </a:cubicBezTo>
                  <a:cubicBezTo>
                    <a:pt x="560" y="23"/>
                    <a:pt x="560" y="23"/>
                    <a:pt x="560" y="23"/>
                  </a:cubicBezTo>
                  <a:cubicBezTo>
                    <a:pt x="560" y="23"/>
                    <a:pt x="546" y="12"/>
                    <a:pt x="530" y="6"/>
                  </a:cubicBezTo>
                  <a:close/>
                </a:path>
              </a:pathLst>
            </a:custGeom>
            <a:solidFill>
              <a:srgbClr val="684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9" name="Freeform 249"/>
            <p:cNvSpPr>
              <a:spLocks/>
            </p:cNvSpPr>
            <p:nvPr/>
          </p:nvSpPr>
          <p:spPr bwMode="auto">
            <a:xfrm>
              <a:off x="9288463" y="2143126"/>
              <a:ext cx="1039813" cy="60325"/>
            </a:xfrm>
            <a:custGeom>
              <a:avLst/>
              <a:gdLst>
                <a:gd name="T0" fmla="*/ 530 w 560"/>
                <a:gd name="T1" fmla="*/ 6 h 32"/>
                <a:gd name="T2" fmla="*/ 486 w 560"/>
                <a:gd name="T3" fmla="*/ 22 h 32"/>
                <a:gd name="T4" fmla="*/ 455 w 560"/>
                <a:gd name="T5" fmla="*/ 5 h 32"/>
                <a:gd name="T6" fmla="*/ 419 w 560"/>
                <a:gd name="T7" fmla="*/ 21 h 32"/>
                <a:gd name="T8" fmla="*/ 391 w 560"/>
                <a:gd name="T9" fmla="*/ 6 h 32"/>
                <a:gd name="T10" fmla="*/ 347 w 560"/>
                <a:gd name="T11" fmla="*/ 22 h 32"/>
                <a:gd name="T12" fmla="*/ 317 w 560"/>
                <a:gd name="T13" fmla="*/ 5 h 32"/>
                <a:gd name="T14" fmla="*/ 280 w 560"/>
                <a:gd name="T15" fmla="*/ 21 h 32"/>
                <a:gd name="T16" fmla="*/ 252 w 560"/>
                <a:gd name="T17" fmla="*/ 6 h 32"/>
                <a:gd name="T18" fmla="*/ 208 w 560"/>
                <a:gd name="T19" fmla="*/ 22 h 32"/>
                <a:gd name="T20" fmla="*/ 178 w 560"/>
                <a:gd name="T21" fmla="*/ 5 h 32"/>
                <a:gd name="T22" fmla="*/ 141 w 560"/>
                <a:gd name="T23" fmla="*/ 21 h 32"/>
                <a:gd name="T24" fmla="*/ 114 w 560"/>
                <a:gd name="T25" fmla="*/ 6 h 32"/>
                <a:gd name="T26" fmla="*/ 70 w 560"/>
                <a:gd name="T27" fmla="*/ 22 h 32"/>
                <a:gd name="T28" fmla="*/ 39 w 560"/>
                <a:gd name="T29" fmla="*/ 5 h 32"/>
                <a:gd name="T30" fmla="*/ 0 w 560"/>
                <a:gd name="T31" fmla="*/ 24 h 32"/>
                <a:gd name="T32" fmla="*/ 6 w 560"/>
                <a:gd name="T33" fmla="*/ 29 h 32"/>
                <a:gd name="T34" fmla="*/ 37 w 560"/>
                <a:gd name="T35" fmla="*/ 12 h 32"/>
                <a:gd name="T36" fmla="*/ 67 w 560"/>
                <a:gd name="T37" fmla="*/ 30 h 32"/>
                <a:gd name="T38" fmla="*/ 70 w 560"/>
                <a:gd name="T39" fmla="*/ 32 h 32"/>
                <a:gd name="T40" fmla="*/ 72 w 560"/>
                <a:gd name="T41" fmla="*/ 30 h 32"/>
                <a:gd name="T42" fmla="*/ 111 w 560"/>
                <a:gd name="T43" fmla="*/ 14 h 32"/>
                <a:gd name="T44" fmla="*/ 139 w 560"/>
                <a:gd name="T45" fmla="*/ 30 h 32"/>
                <a:gd name="T46" fmla="*/ 142 w 560"/>
                <a:gd name="T47" fmla="*/ 27 h 32"/>
                <a:gd name="T48" fmla="*/ 145 w 560"/>
                <a:gd name="T49" fmla="*/ 29 h 32"/>
                <a:gd name="T50" fmla="*/ 176 w 560"/>
                <a:gd name="T51" fmla="*/ 12 h 32"/>
                <a:gd name="T52" fmla="*/ 206 w 560"/>
                <a:gd name="T53" fmla="*/ 30 h 32"/>
                <a:gd name="T54" fmla="*/ 208 w 560"/>
                <a:gd name="T55" fmla="*/ 32 h 32"/>
                <a:gd name="T56" fmla="*/ 211 w 560"/>
                <a:gd name="T57" fmla="*/ 30 h 32"/>
                <a:gd name="T58" fmla="*/ 250 w 560"/>
                <a:gd name="T59" fmla="*/ 14 h 32"/>
                <a:gd name="T60" fmla="*/ 278 w 560"/>
                <a:gd name="T61" fmla="*/ 30 h 32"/>
                <a:gd name="T62" fmla="*/ 280 w 560"/>
                <a:gd name="T63" fmla="*/ 27 h 32"/>
                <a:gd name="T64" fmla="*/ 283 w 560"/>
                <a:gd name="T65" fmla="*/ 29 h 32"/>
                <a:gd name="T66" fmla="*/ 315 w 560"/>
                <a:gd name="T67" fmla="*/ 12 h 32"/>
                <a:gd name="T68" fmla="*/ 344 w 560"/>
                <a:gd name="T69" fmla="*/ 30 h 32"/>
                <a:gd name="T70" fmla="*/ 347 w 560"/>
                <a:gd name="T71" fmla="*/ 32 h 32"/>
                <a:gd name="T72" fmla="*/ 350 w 560"/>
                <a:gd name="T73" fmla="*/ 30 h 32"/>
                <a:gd name="T74" fmla="*/ 388 w 560"/>
                <a:gd name="T75" fmla="*/ 14 h 32"/>
                <a:gd name="T76" fmla="*/ 417 w 560"/>
                <a:gd name="T77" fmla="*/ 30 h 32"/>
                <a:gd name="T78" fmla="*/ 419 w 560"/>
                <a:gd name="T79" fmla="*/ 27 h 32"/>
                <a:gd name="T80" fmla="*/ 422 w 560"/>
                <a:gd name="T81" fmla="*/ 29 h 32"/>
                <a:gd name="T82" fmla="*/ 453 w 560"/>
                <a:gd name="T83" fmla="*/ 12 h 32"/>
                <a:gd name="T84" fmla="*/ 483 w 560"/>
                <a:gd name="T85" fmla="*/ 30 h 32"/>
                <a:gd name="T86" fmla="*/ 486 w 560"/>
                <a:gd name="T87" fmla="*/ 32 h 32"/>
                <a:gd name="T88" fmla="*/ 488 w 560"/>
                <a:gd name="T89" fmla="*/ 30 h 32"/>
                <a:gd name="T90" fmla="*/ 527 w 560"/>
                <a:gd name="T91" fmla="*/ 14 h 32"/>
                <a:gd name="T92" fmla="*/ 555 w 560"/>
                <a:gd name="T93" fmla="*/ 30 h 32"/>
                <a:gd name="T94" fmla="*/ 560 w 560"/>
                <a:gd name="T95" fmla="*/ 24 h 32"/>
                <a:gd name="T96" fmla="*/ 530 w 560"/>
                <a:gd name="T97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60" h="32">
                  <a:moveTo>
                    <a:pt x="530" y="6"/>
                  </a:moveTo>
                  <a:cubicBezTo>
                    <a:pt x="515" y="1"/>
                    <a:pt x="494" y="16"/>
                    <a:pt x="486" y="22"/>
                  </a:cubicBezTo>
                  <a:cubicBezTo>
                    <a:pt x="481" y="17"/>
                    <a:pt x="468" y="8"/>
                    <a:pt x="455" y="5"/>
                  </a:cubicBezTo>
                  <a:cubicBezTo>
                    <a:pt x="441" y="1"/>
                    <a:pt x="425" y="15"/>
                    <a:pt x="419" y="21"/>
                  </a:cubicBezTo>
                  <a:cubicBezTo>
                    <a:pt x="414" y="18"/>
                    <a:pt x="403" y="11"/>
                    <a:pt x="391" y="6"/>
                  </a:cubicBezTo>
                  <a:cubicBezTo>
                    <a:pt x="376" y="1"/>
                    <a:pt x="355" y="16"/>
                    <a:pt x="347" y="22"/>
                  </a:cubicBezTo>
                  <a:cubicBezTo>
                    <a:pt x="342" y="17"/>
                    <a:pt x="329" y="8"/>
                    <a:pt x="317" y="5"/>
                  </a:cubicBezTo>
                  <a:cubicBezTo>
                    <a:pt x="302" y="1"/>
                    <a:pt x="286" y="15"/>
                    <a:pt x="280" y="21"/>
                  </a:cubicBezTo>
                  <a:cubicBezTo>
                    <a:pt x="275" y="18"/>
                    <a:pt x="264" y="11"/>
                    <a:pt x="252" y="6"/>
                  </a:cubicBezTo>
                  <a:cubicBezTo>
                    <a:pt x="237" y="1"/>
                    <a:pt x="216" y="16"/>
                    <a:pt x="208" y="22"/>
                  </a:cubicBezTo>
                  <a:cubicBezTo>
                    <a:pt x="203" y="17"/>
                    <a:pt x="191" y="8"/>
                    <a:pt x="178" y="5"/>
                  </a:cubicBezTo>
                  <a:cubicBezTo>
                    <a:pt x="163" y="1"/>
                    <a:pt x="147" y="15"/>
                    <a:pt x="141" y="21"/>
                  </a:cubicBezTo>
                  <a:cubicBezTo>
                    <a:pt x="136" y="18"/>
                    <a:pt x="126" y="11"/>
                    <a:pt x="114" y="6"/>
                  </a:cubicBezTo>
                  <a:cubicBezTo>
                    <a:pt x="99" y="1"/>
                    <a:pt x="77" y="16"/>
                    <a:pt x="70" y="22"/>
                  </a:cubicBezTo>
                  <a:cubicBezTo>
                    <a:pt x="64" y="17"/>
                    <a:pt x="52" y="8"/>
                    <a:pt x="39" y="5"/>
                  </a:cubicBezTo>
                  <a:cubicBezTo>
                    <a:pt x="21" y="0"/>
                    <a:pt x="1" y="23"/>
                    <a:pt x="0" y="24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24"/>
                    <a:pt x="26" y="9"/>
                    <a:pt x="37" y="12"/>
                  </a:cubicBezTo>
                  <a:cubicBezTo>
                    <a:pt x="52" y="16"/>
                    <a:pt x="67" y="29"/>
                    <a:pt x="67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9" y="24"/>
                    <a:pt x="100" y="10"/>
                    <a:pt x="111" y="14"/>
                  </a:cubicBezTo>
                  <a:cubicBezTo>
                    <a:pt x="126" y="19"/>
                    <a:pt x="139" y="30"/>
                    <a:pt x="139" y="30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5" y="29"/>
                    <a:pt x="145" y="29"/>
                    <a:pt x="145" y="29"/>
                  </a:cubicBezTo>
                  <a:cubicBezTo>
                    <a:pt x="150" y="24"/>
                    <a:pt x="165" y="9"/>
                    <a:pt x="176" y="12"/>
                  </a:cubicBezTo>
                  <a:cubicBezTo>
                    <a:pt x="191" y="16"/>
                    <a:pt x="206" y="29"/>
                    <a:pt x="206" y="30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8" y="24"/>
                    <a:pt x="238" y="10"/>
                    <a:pt x="250" y="14"/>
                  </a:cubicBezTo>
                  <a:cubicBezTo>
                    <a:pt x="265" y="19"/>
                    <a:pt x="278" y="30"/>
                    <a:pt x="278" y="30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83" y="29"/>
                    <a:pt x="283" y="29"/>
                    <a:pt x="283" y="29"/>
                  </a:cubicBezTo>
                  <a:cubicBezTo>
                    <a:pt x="288" y="24"/>
                    <a:pt x="304" y="9"/>
                    <a:pt x="315" y="12"/>
                  </a:cubicBezTo>
                  <a:cubicBezTo>
                    <a:pt x="329" y="16"/>
                    <a:pt x="344" y="29"/>
                    <a:pt x="344" y="30"/>
                  </a:cubicBezTo>
                  <a:cubicBezTo>
                    <a:pt x="347" y="32"/>
                    <a:pt x="347" y="32"/>
                    <a:pt x="347" y="32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57" y="24"/>
                    <a:pt x="377" y="10"/>
                    <a:pt x="388" y="14"/>
                  </a:cubicBezTo>
                  <a:cubicBezTo>
                    <a:pt x="403" y="19"/>
                    <a:pt x="417" y="30"/>
                    <a:pt x="417" y="30"/>
                  </a:cubicBezTo>
                  <a:cubicBezTo>
                    <a:pt x="419" y="27"/>
                    <a:pt x="419" y="27"/>
                    <a:pt x="419" y="27"/>
                  </a:cubicBezTo>
                  <a:cubicBezTo>
                    <a:pt x="422" y="29"/>
                    <a:pt x="422" y="29"/>
                    <a:pt x="422" y="29"/>
                  </a:cubicBezTo>
                  <a:cubicBezTo>
                    <a:pt x="427" y="24"/>
                    <a:pt x="443" y="9"/>
                    <a:pt x="453" y="12"/>
                  </a:cubicBezTo>
                  <a:cubicBezTo>
                    <a:pt x="468" y="16"/>
                    <a:pt x="483" y="29"/>
                    <a:pt x="483" y="30"/>
                  </a:cubicBezTo>
                  <a:cubicBezTo>
                    <a:pt x="486" y="32"/>
                    <a:pt x="486" y="32"/>
                    <a:pt x="486" y="32"/>
                  </a:cubicBezTo>
                  <a:cubicBezTo>
                    <a:pt x="488" y="30"/>
                    <a:pt x="488" y="30"/>
                    <a:pt x="488" y="30"/>
                  </a:cubicBezTo>
                  <a:cubicBezTo>
                    <a:pt x="495" y="24"/>
                    <a:pt x="516" y="10"/>
                    <a:pt x="527" y="14"/>
                  </a:cubicBezTo>
                  <a:cubicBezTo>
                    <a:pt x="542" y="19"/>
                    <a:pt x="555" y="30"/>
                    <a:pt x="555" y="30"/>
                  </a:cubicBezTo>
                  <a:cubicBezTo>
                    <a:pt x="560" y="24"/>
                    <a:pt x="560" y="24"/>
                    <a:pt x="560" y="24"/>
                  </a:cubicBezTo>
                  <a:cubicBezTo>
                    <a:pt x="560" y="23"/>
                    <a:pt x="546" y="12"/>
                    <a:pt x="530" y="6"/>
                  </a:cubicBezTo>
                  <a:close/>
                </a:path>
              </a:pathLst>
            </a:custGeom>
            <a:solidFill>
              <a:srgbClr val="684C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233" name="组合 3232"/>
          <p:cNvGrpSpPr/>
          <p:nvPr/>
        </p:nvGrpSpPr>
        <p:grpSpPr>
          <a:xfrm>
            <a:off x="7242175" y="3260726"/>
            <a:ext cx="3309365" cy="2405063"/>
            <a:chOff x="7242175" y="3260726"/>
            <a:chExt cx="3309365" cy="2405063"/>
          </a:xfrm>
        </p:grpSpPr>
        <p:sp>
          <p:nvSpPr>
            <p:cNvPr id="3792" name="Rectangle 11"/>
            <p:cNvSpPr>
              <a:spLocks noChangeArrowheads="1"/>
            </p:cNvSpPr>
            <p:nvPr/>
          </p:nvSpPr>
          <p:spPr bwMode="auto">
            <a:xfrm>
              <a:off x="7300913" y="5191126"/>
              <a:ext cx="1671638" cy="474663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3" name="Rectangle 12"/>
            <p:cNvSpPr>
              <a:spLocks noChangeArrowheads="1"/>
            </p:cNvSpPr>
            <p:nvPr/>
          </p:nvSpPr>
          <p:spPr bwMode="auto">
            <a:xfrm>
              <a:off x="8580438" y="5378451"/>
              <a:ext cx="1558925" cy="287338"/>
            </a:xfrm>
            <a:prstGeom prst="rect">
              <a:avLst/>
            </a:prstGeom>
            <a:solidFill>
              <a:srgbClr val="7277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4" name="Rectangle 13"/>
            <p:cNvSpPr>
              <a:spLocks noChangeArrowheads="1"/>
            </p:cNvSpPr>
            <p:nvPr/>
          </p:nvSpPr>
          <p:spPr bwMode="auto">
            <a:xfrm>
              <a:off x="7277100" y="5153026"/>
              <a:ext cx="53975" cy="512763"/>
            </a:xfrm>
            <a:prstGeom prst="rect">
              <a:avLst/>
            </a:prstGeom>
            <a:solidFill>
              <a:srgbClr val="66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5" name="Rectangle 14"/>
            <p:cNvSpPr>
              <a:spLocks noChangeArrowheads="1"/>
            </p:cNvSpPr>
            <p:nvPr/>
          </p:nvSpPr>
          <p:spPr bwMode="auto">
            <a:xfrm>
              <a:off x="8920163" y="5153026"/>
              <a:ext cx="52388" cy="512763"/>
            </a:xfrm>
            <a:prstGeom prst="rect">
              <a:avLst/>
            </a:prstGeom>
            <a:solidFill>
              <a:srgbClr val="66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6" name="Rectangle 15"/>
            <p:cNvSpPr>
              <a:spLocks noChangeArrowheads="1"/>
            </p:cNvSpPr>
            <p:nvPr/>
          </p:nvSpPr>
          <p:spPr bwMode="auto">
            <a:xfrm>
              <a:off x="10094913" y="5348288"/>
              <a:ext cx="39688" cy="317500"/>
            </a:xfrm>
            <a:prstGeom prst="rect">
              <a:avLst/>
            </a:prstGeom>
            <a:solidFill>
              <a:srgbClr val="66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7" name="Rectangle 16"/>
            <p:cNvSpPr>
              <a:spLocks noChangeArrowheads="1"/>
            </p:cNvSpPr>
            <p:nvPr/>
          </p:nvSpPr>
          <p:spPr bwMode="auto">
            <a:xfrm>
              <a:off x="7356475" y="5240338"/>
              <a:ext cx="290513" cy="52388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8" name="Rectangle 17"/>
            <p:cNvSpPr>
              <a:spLocks noChangeArrowheads="1"/>
            </p:cNvSpPr>
            <p:nvPr/>
          </p:nvSpPr>
          <p:spPr bwMode="auto">
            <a:xfrm>
              <a:off x="7670800" y="5240338"/>
              <a:ext cx="288925" cy="52388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9" name="Rectangle 18"/>
            <p:cNvSpPr>
              <a:spLocks noChangeArrowheads="1"/>
            </p:cNvSpPr>
            <p:nvPr/>
          </p:nvSpPr>
          <p:spPr bwMode="auto">
            <a:xfrm>
              <a:off x="7981950" y="5240338"/>
              <a:ext cx="290513" cy="52388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0" name="Rectangle 19"/>
            <p:cNvSpPr>
              <a:spLocks noChangeArrowheads="1"/>
            </p:cNvSpPr>
            <p:nvPr/>
          </p:nvSpPr>
          <p:spPr bwMode="auto">
            <a:xfrm>
              <a:off x="8294688" y="5240338"/>
              <a:ext cx="288925" cy="52388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1" name="Rectangle 20"/>
            <p:cNvSpPr>
              <a:spLocks noChangeArrowheads="1"/>
            </p:cNvSpPr>
            <p:nvPr/>
          </p:nvSpPr>
          <p:spPr bwMode="auto">
            <a:xfrm>
              <a:off x="8605838" y="5240338"/>
              <a:ext cx="292100" cy="52388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2" name="Rectangle 21"/>
            <p:cNvSpPr>
              <a:spLocks noChangeArrowheads="1"/>
            </p:cNvSpPr>
            <p:nvPr/>
          </p:nvSpPr>
          <p:spPr bwMode="auto">
            <a:xfrm>
              <a:off x="7356475" y="5321301"/>
              <a:ext cx="290513" cy="53975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3" name="Rectangle 22"/>
            <p:cNvSpPr>
              <a:spLocks noChangeArrowheads="1"/>
            </p:cNvSpPr>
            <p:nvPr/>
          </p:nvSpPr>
          <p:spPr bwMode="auto">
            <a:xfrm>
              <a:off x="7670800" y="5321301"/>
              <a:ext cx="288925" cy="53975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4" name="Rectangle 23"/>
            <p:cNvSpPr>
              <a:spLocks noChangeArrowheads="1"/>
            </p:cNvSpPr>
            <p:nvPr/>
          </p:nvSpPr>
          <p:spPr bwMode="auto">
            <a:xfrm>
              <a:off x="7981950" y="5321301"/>
              <a:ext cx="290513" cy="53975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5" name="Rectangle 24"/>
            <p:cNvSpPr>
              <a:spLocks noChangeArrowheads="1"/>
            </p:cNvSpPr>
            <p:nvPr/>
          </p:nvSpPr>
          <p:spPr bwMode="auto">
            <a:xfrm>
              <a:off x="8294688" y="5321301"/>
              <a:ext cx="288925" cy="53975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6" name="Rectangle 25"/>
            <p:cNvSpPr>
              <a:spLocks noChangeArrowheads="1"/>
            </p:cNvSpPr>
            <p:nvPr/>
          </p:nvSpPr>
          <p:spPr bwMode="auto">
            <a:xfrm>
              <a:off x="8605838" y="5321301"/>
              <a:ext cx="292100" cy="53975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7" name="Rectangle 26"/>
            <p:cNvSpPr>
              <a:spLocks noChangeArrowheads="1"/>
            </p:cNvSpPr>
            <p:nvPr/>
          </p:nvSpPr>
          <p:spPr bwMode="auto">
            <a:xfrm>
              <a:off x="7356475" y="5402263"/>
              <a:ext cx="290513" cy="52388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8" name="Rectangle 27"/>
            <p:cNvSpPr>
              <a:spLocks noChangeArrowheads="1"/>
            </p:cNvSpPr>
            <p:nvPr/>
          </p:nvSpPr>
          <p:spPr bwMode="auto">
            <a:xfrm>
              <a:off x="7670800" y="5402263"/>
              <a:ext cx="288925" cy="52388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9" name="Rectangle 28"/>
            <p:cNvSpPr>
              <a:spLocks noChangeArrowheads="1"/>
            </p:cNvSpPr>
            <p:nvPr/>
          </p:nvSpPr>
          <p:spPr bwMode="auto">
            <a:xfrm>
              <a:off x="7981950" y="5402263"/>
              <a:ext cx="290513" cy="52388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0" name="Rectangle 29"/>
            <p:cNvSpPr>
              <a:spLocks noChangeArrowheads="1"/>
            </p:cNvSpPr>
            <p:nvPr/>
          </p:nvSpPr>
          <p:spPr bwMode="auto">
            <a:xfrm>
              <a:off x="8294688" y="5402263"/>
              <a:ext cx="288925" cy="52388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1" name="Rectangle 30"/>
            <p:cNvSpPr>
              <a:spLocks noChangeArrowheads="1"/>
            </p:cNvSpPr>
            <p:nvPr/>
          </p:nvSpPr>
          <p:spPr bwMode="auto">
            <a:xfrm>
              <a:off x="8605838" y="5402263"/>
              <a:ext cx="292100" cy="52388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2" name="Rectangle 31"/>
            <p:cNvSpPr>
              <a:spLocks noChangeArrowheads="1"/>
            </p:cNvSpPr>
            <p:nvPr/>
          </p:nvSpPr>
          <p:spPr bwMode="auto">
            <a:xfrm>
              <a:off x="7356475" y="5483226"/>
              <a:ext cx="290513" cy="50800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3" name="Rectangle 32"/>
            <p:cNvSpPr>
              <a:spLocks noChangeArrowheads="1"/>
            </p:cNvSpPr>
            <p:nvPr/>
          </p:nvSpPr>
          <p:spPr bwMode="auto">
            <a:xfrm>
              <a:off x="7670800" y="5483226"/>
              <a:ext cx="288925" cy="50800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4" name="Rectangle 33"/>
            <p:cNvSpPr>
              <a:spLocks noChangeArrowheads="1"/>
            </p:cNvSpPr>
            <p:nvPr/>
          </p:nvSpPr>
          <p:spPr bwMode="auto">
            <a:xfrm>
              <a:off x="7981950" y="5483226"/>
              <a:ext cx="290513" cy="50800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5" name="Rectangle 34"/>
            <p:cNvSpPr>
              <a:spLocks noChangeArrowheads="1"/>
            </p:cNvSpPr>
            <p:nvPr/>
          </p:nvSpPr>
          <p:spPr bwMode="auto">
            <a:xfrm>
              <a:off x="8294688" y="5483226"/>
              <a:ext cx="288925" cy="50800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6" name="Rectangle 35"/>
            <p:cNvSpPr>
              <a:spLocks noChangeArrowheads="1"/>
            </p:cNvSpPr>
            <p:nvPr/>
          </p:nvSpPr>
          <p:spPr bwMode="auto">
            <a:xfrm>
              <a:off x="8605838" y="5483226"/>
              <a:ext cx="292100" cy="50800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7" name="Rectangle 36"/>
            <p:cNvSpPr>
              <a:spLocks noChangeArrowheads="1"/>
            </p:cNvSpPr>
            <p:nvPr/>
          </p:nvSpPr>
          <p:spPr bwMode="auto">
            <a:xfrm>
              <a:off x="7356475" y="5562601"/>
              <a:ext cx="290513" cy="52388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8" name="Rectangle 37"/>
            <p:cNvSpPr>
              <a:spLocks noChangeArrowheads="1"/>
            </p:cNvSpPr>
            <p:nvPr/>
          </p:nvSpPr>
          <p:spPr bwMode="auto">
            <a:xfrm>
              <a:off x="7670800" y="5562601"/>
              <a:ext cx="288925" cy="52388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9" name="Rectangle 38"/>
            <p:cNvSpPr>
              <a:spLocks noChangeArrowheads="1"/>
            </p:cNvSpPr>
            <p:nvPr/>
          </p:nvSpPr>
          <p:spPr bwMode="auto">
            <a:xfrm>
              <a:off x="7981950" y="5562601"/>
              <a:ext cx="290513" cy="52388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0" name="Rectangle 39"/>
            <p:cNvSpPr>
              <a:spLocks noChangeArrowheads="1"/>
            </p:cNvSpPr>
            <p:nvPr/>
          </p:nvSpPr>
          <p:spPr bwMode="auto">
            <a:xfrm>
              <a:off x="8294688" y="5562601"/>
              <a:ext cx="288925" cy="52388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1" name="Rectangle 40"/>
            <p:cNvSpPr>
              <a:spLocks noChangeArrowheads="1"/>
            </p:cNvSpPr>
            <p:nvPr/>
          </p:nvSpPr>
          <p:spPr bwMode="auto">
            <a:xfrm>
              <a:off x="8605838" y="5562601"/>
              <a:ext cx="292100" cy="52388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2" name="Rectangle 41"/>
            <p:cNvSpPr>
              <a:spLocks noChangeArrowheads="1"/>
            </p:cNvSpPr>
            <p:nvPr/>
          </p:nvSpPr>
          <p:spPr bwMode="auto">
            <a:xfrm>
              <a:off x="9004300" y="5418138"/>
              <a:ext cx="165100" cy="28575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3" name="Rectangle 42"/>
            <p:cNvSpPr>
              <a:spLocks noChangeArrowheads="1"/>
            </p:cNvSpPr>
            <p:nvPr/>
          </p:nvSpPr>
          <p:spPr bwMode="auto">
            <a:xfrm>
              <a:off x="9182100" y="5418138"/>
              <a:ext cx="165100" cy="28575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4" name="Rectangle 43"/>
            <p:cNvSpPr>
              <a:spLocks noChangeArrowheads="1"/>
            </p:cNvSpPr>
            <p:nvPr/>
          </p:nvSpPr>
          <p:spPr bwMode="auto">
            <a:xfrm>
              <a:off x="9359900" y="5418138"/>
              <a:ext cx="165100" cy="28575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5" name="Rectangle 44"/>
            <p:cNvSpPr>
              <a:spLocks noChangeArrowheads="1"/>
            </p:cNvSpPr>
            <p:nvPr/>
          </p:nvSpPr>
          <p:spPr bwMode="auto">
            <a:xfrm>
              <a:off x="9537700" y="5418138"/>
              <a:ext cx="166688" cy="28575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6" name="Rectangle 45"/>
            <p:cNvSpPr>
              <a:spLocks noChangeArrowheads="1"/>
            </p:cNvSpPr>
            <p:nvPr/>
          </p:nvSpPr>
          <p:spPr bwMode="auto">
            <a:xfrm>
              <a:off x="9004300" y="5464176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7" name="Rectangle 46"/>
            <p:cNvSpPr>
              <a:spLocks noChangeArrowheads="1"/>
            </p:cNvSpPr>
            <p:nvPr/>
          </p:nvSpPr>
          <p:spPr bwMode="auto">
            <a:xfrm>
              <a:off x="9182100" y="5464176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8" name="Rectangle 47"/>
            <p:cNvSpPr>
              <a:spLocks noChangeArrowheads="1"/>
            </p:cNvSpPr>
            <p:nvPr/>
          </p:nvSpPr>
          <p:spPr bwMode="auto">
            <a:xfrm>
              <a:off x="9359900" y="5464176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9" name="Rectangle 48"/>
            <p:cNvSpPr>
              <a:spLocks noChangeArrowheads="1"/>
            </p:cNvSpPr>
            <p:nvPr/>
          </p:nvSpPr>
          <p:spPr bwMode="auto">
            <a:xfrm>
              <a:off x="9537700" y="5464176"/>
              <a:ext cx="166688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0" name="Rectangle 49"/>
            <p:cNvSpPr>
              <a:spLocks noChangeArrowheads="1"/>
            </p:cNvSpPr>
            <p:nvPr/>
          </p:nvSpPr>
          <p:spPr bwMode="auto">
            <a:xfrm>
              <a:off x="9004300" y="5510213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1" name="Rectangle 50"/>
            <p:cNvSpPr>
              <a:spLocks noChangeArrowheads="1"/>
            </p:cNvSpPr>
            <p:nvPr/>
          </p:nvSpPr>
          <p:spPr bwMode="auto">
            <a:xfrm>
              <a:off x="9182100" y="5510213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2" name="Rectangle 51"/>
            <p:cNvSpPr>
              <a:spLocks noChangeArrowheads="1"/>
            </p:cNvSpPr>
            <p:nvPr/>
          </p:nvSpPr>
          <p:spPr bwMode="auto">
            <a:xfrm>
              <a:off x="9359900" y="5510213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3" name="Rectangle 52"/>
            <p:cNvSpPr>
              <a:spLocks noChangeArrowheads="1"/>
            </p:cNvSpPr>
            <p:nvPr/>
          </p:nvSpPr>
          <p:spPr bwMode="auto">
            <a:xfrm>
              <a:off x="9537700" y="5510213"/>
              <a:ext cx="166688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4" name="Rectangle 53"/>
            <p:cNvSpPr>
              <a:spLocks noChangeArrowheads="1"/>
            </p:cNvSpPr>
            <p:nvPr/>
          </p:nvSpPr>
          <p:spPr bwMode="auto">
            <a:xfrm>
              <a:off x="9004300" y="5554663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5" name="Rectangle 54"/>
            <p:cNvSpPr>
              <a:spLocks noChangeArrowheads="1"/>
            </p:cNvSpPr>
            <p:nvPr/>
          </p:nvSpPr>
          <p:spPr bwMode="auto">
            <a:xfrm>
              <a:off x="9182100" y="5554663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6" name="Rectangle 55"/>
            <p:cNvSpPr>
              <a:spLocks noChangeArrowheads="1"/>
            </p:cNvSpPr>
            <p:nvPr/>
          </p:nvSpPr>
          <p:spPr bwMode="auto">
            <a:xfrm>
              <a:off x="9359900" y="5554663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7" name="Rectangle 56"/>
            <p:cNvSpPr>
              <a:spLocks noChangeArrowheads="1"/>
            </p:cNvSpPr>
            <p:nvPr/>
          </p:nvSpPr>
          <p:spPr bwMode="auto">
            <a:xfrm>
              <a:off x="9537700" y="5554663"/>
              <a:ext cx="166688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8" name="Rectangle 57"/>
            <p:cNvSpPr>
              <a:spLocks noChangeArrowheads="1"/>
            </p:cNvSpPr>
            <p:nvPr/>
          </p:nvSpPr>
          <p:spPr bwMode="auto">
            <a:xfrm>
              <a:off x="9004300" y="5600701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9" name="Rectangle 58"/>
            <p:cNvSpPr>
              <a:spLocks noChangeArrowheads="1"/>
            </p:cNvSpPr>
            <p:nvPr/>
          </p:nvSpPr>
          <p:spPr bwMode="auto">
            <a:xfrm>
              <a:off x="9182100" y="5600701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0" name="Rectangle 59"/>
            <p:cNvSpPr>
              <a:spLocks noChangeArrowheads="1"/>
            </p:cNvSpPr>
            <p:nvPr/>
          </p:nvSpPr>
          <p:spPr bwMode="auto">
            <a:xfrm>
              <a:off x="9359900" y="5600701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1" name="Rectangle 60"/>
            <p:cNvSpPr>
              <a:spLocks noChangeArrowheads="1"/>
            </p:cNvSpPr>
            <p:nvPr/>
          </p:nvSpPr>
          <p:spPr bwMode="auto">
            <a:xfrm>
              <a:off x="9537700" y="5600701"/>
              <a:ext cx="166688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2" name="Rectangle 61"/>
            <p:cNvSpPr>
              <a:spLocks noChangeArrowheads="1"/>
            </p:cNvSpPr>
            <p:nvPr/>
          </p:nvSpPr>
          <p:spPr bwMode="auto">
            <a:xfrm>
              <a:off x="9721850" y="5418138"/>
              <a:ext cx="165100" cy="28575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3" name="Rectangle 62"/>
            <p:cNvSpPr>
              <a:spLocks noChangeArrowheads="1"/>
            </p:cNvSpPr>
            <p:nvPr/>
          </p:nvSpPr>
          <p:spPr bwMode="auto">
            <a:xfrm>
              <a:off x="9901238" y="5418138"/>
              <a:ext cx="165100" cy="28575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4" name="Rectangle 63"/>
            <p:cNvSpPr>
              <a:spLocks noChangeArrowheads="1"/>
            </p:cNvSpPr>
            <p:nvPr/>
          </p:nvSpPr>
          <p:spPr bwMode="auto">
            <a:xfrm>
              <a:off x="9721850" y="5464176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5" name="Rectangle 64"/>
            <p:cNvSpPr>
              <a:spLocks noChangeArrowheads="1"/>
            </p:cNvSpPr>
            <p:nvPr/>
          </p:nvSpPr>
          <p:spPr bwMode="auto">
            <a:xfrm>
              <a:off x="9901238" y="5464176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6" name="Rectangle 65"/>
            <p:cNvSpPr>
              <a:spLocks noChangeArrowheads="1"/>
            </p:cNvSpPr>
            <p:nvPr/>
          </p:nvSpPr>
          <p:spPr bwMode="auto">
            <a:xfrm>
              <a:off x="9721850" y="5510213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7" name="Rectangle 66"/>
            <p:cNvSpPr>
              <a:spLocks noChangeArrowheads="1"/>
            </p:cNvSpPr>
            <p:nvPr/>
          </p:nvSpPr>
          <p:spPr bwMode="auto">
            <a:xfrm>
              <a:off x="9901238" y="5510213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8" name="Rectangle 67"/>
            <p:cNvSpPr>
              <a:spLocks noChangeArrowheads="1"/>
            </p:cNvSpPr>
            <p:nvPr/>
          </p:nvSpPr>
          <p:spPr bwMode="auto">
            <a:xfrm>
              <a:off x="9721850" y="5554663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9" name="Rectangle 68"/>
            <p:cNvSpPr>
              <a:spLocks noChangeArrowheads="1"/>
            </p:cNvSpPr>
            <p:nvPr/>
          </p:nvSpPr>
          <p:spPr bwMode="auto">
            <a:xfrm>
              <a:off x="9901238" y="5554663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0" name="Rectangle 69"/>
            <p:cNvSpPr>
              <a:spLocks noChangeArrowheads="1"/>
            </p:cNvSpPr>
            <p:nvPr/>
          </p:nvSpPr>
          <p:spPr bwMode="auto">
            <a:xfrm>
              <a:off x="9721850" y="5600701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1" name="Rectangle 70"/>
            <p:cNvSpPr>
              <a:spLocks noChangeArrowheads="1"/>
            </p:cNvSpPr>
            <p:nvPr/>
          </p:nvSpPr>
          <p:spPr bwMode="auto">
            <a:xfrm>
              <a:off x="9901238" y="5600701"/>
              <a:ext cx="165100" cy="30163"/>
            </a:xfrm>
            <a:prstGeom prst="rect">
              <a:avLst/>
            </a:prstGeom>
            <a:solidFill>
              <a:srgbClr val="E9E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2" name="Freeform 71"/>
            <p:cNvSpPr>
              <a:spLocks/>
            </p:cNvSpPr>
            <p:nvPr/>
          </p:nvSpPr>
          <p:spPr bwMode="auto">
            <a:xfrm>
              <a:off x="8423275" y="4175126"/>
              <a:ext cx="185738" cy="379413"/>
            </a:xfrm>
            <a:custGeom>
              <a:avLst/>
              <a:gdLst>
                <a:gd name="T0" fmla="*/ 0 w 100"/>
                <a:gd name="T1" fmla="*/ 0 h 204"/>
                <a:gd name="T2" fmla="*/ 40 w 100"/>
                <a:gd name="T3" fmla="*/ 170 h 204"/>
                <a:gd name="T4" fmla="*/ 88 w 100"/>
                <a:gd name="T5" fmla="*/ 204 h 204"/>
                <a:gd name="T6" fmla="*/ 100 w 100"/>
                <a:gd name="T7" fmla="*/ 27 h 204"/>
                <a:gd name="T8" fmla="*/ 0 w 10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04">
                  <a:moveTo>
                    <a:pt x="0" y="0"/>
                  </a:moveTo>
                  <a:cubicBezTo>
                    <a:pt x="40" y="170"/>
                    <a:pt x="40" y="170"/>
                    <a:pt x="40" y="170"/>
                  </a:cubicBezTo>
                  <a:cubicBezTo>
                    <a:pt x="40" y="170"/>
                    <a:pt x="62" y="199"/>
                    <a:pt x="88" y="204"/>
                  </a:cubicBezTo>
                  <a:cubicBezTo>
                    <a:pt x="100" y="27"/>
                    <a:pt x="100" y="27"/>
                    <a:pt x="100" y="2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3" name="Freeform 72"/>
            <p:cNvSpPr>
              <a:spLocks/>
            </p:cNvSpPr>
            <p:nvPr/>
          </p:nvSpPr>
          <p:spPr bwMode="auto">
            <a:xfrm>
              <a:off x="8551863" y="4214813"/>
              <a:ext cx="57150" cy="339725"/>
            </a:xfrm>
            <a:custGeom>
              <a:avLst/>
              <a:gdLst>
                <a:gd name="T0" fmla="*/ 0 w 30"/>
                <a:gd name="T1" fmla="*/ 174 h 183"/>
                <a:gd name="T2" fmla="*/ 18 w 30"/>
                <a:gd name="T3" fmla="*/ 183 h 183"/>
                <a:gd name="T4" fmla="*/ 30 w 30"/>
                <a:gd name="T5" fmla="*/ 6 h 183"/>
                <a:gd name="T6" fmla="*/ 7 w 30"/>
                <a:gd name="T7" fmla="*/ 0 h 183"/>
                <a:gd name="T8" fmla="*/ 0 w 30"/>
                <a:gd name="T9" fmla="*/ 174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3">
                  <a:moveTo>
                    <a:pt x="0" y="174"/>
                  </a:moveTo>
                  <a:cubicBezTo>
                    <a:pt x="9" y="182"/>
                    <a:pt x="5" y="180"/>
                    <a:pt x="18" y="18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4" name="Freeform 73"/>
            <p:cNvSpPr>
              <a:spLocks/>
            </p:cNvSpPr>
            <p:nvPr/>
          </p:nvSpPr>
          <p:spPr bwMode="auto">
            <a:xfrm>
              <a:off x="8504238" y="3876676"/>
              <a:ext cx="396875" cy="252413"/>
            </a:xfrm>
            <a:custGeom>
              <a:avLst/>
              <a:gdLst>
                <a:gd name="T0" fmla="*/ 0 w 214"/>
                <a:gd name="T1" fmla="*/ 73 h 136"/>
                <a:gd name="T2" fmla="*/ 158 w 214"/>
                <a:gd name="T3" fmla="*/ 0 h 136"/>
                <a:gd name="T4" fmla="*/ 214 w 214"/>
                <a:gd name="T5" fmla="*/ 17 h 136"/>
                <a:gd name="T6" fmla="*/ 82 w 214"/>
                <a:gd name="T7" fmla="*/ 136 h 136"/>
                <a:gd name="T8" fmla="*/ 0 w 214"/>
                <a:gd name="T9" fmla="*/ 7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36">
                  <a:moveTo>
                    <a:pt x="0" y="73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94" y="0"/>
                    <a:pt x="214" y="17"/>
                  </a:cubicBezTo>
                  <a:cubicBezTo>
                    <a:pt x="82" y="136"/>
                    <a:pt x="82" y="136"/>
                    <a:pt x="82" y="136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5" name="Freeform 74"/>
            <p:cNvSpPr>
              <a:spLocks/>
            </p:cNvSpPr>
            <p:nvPr/>
          </p:nvSpPr>
          <p:spPr bwMode="auto">
            <a:xfrm>
              <a:off x="7242175" y="3473451"/>
              <a:ext cx="1520825" cy="825500"/>
            </a:xfrm>
            <a:custGeom>
              <a:avLst/>
              <a:gdLst>
                <a:gd name="T0" fmla="*/ 805 w 819"/>
                <a:gd name="T1" fmla="*/ 415 h 445"/>
                <a:gd name="T2" fmla="*/ 805 w 819"/>
                <a:gd name="T3" fmla="*/ 415 h 445"/>
                <a:gd name="T4" fmla="*/ 606 w 819"/>
                <a:gd name="T5" fmla="*/ 384 h 445"/>
                <a:gd name="T6" fmla="*/ 88 w 819"/>
                <a:gd name="T7" fmla="*/ 131 h 445"/>
                <a:gd name="T8" fmla="*/ 14 w 819"/>
                <a:gd name="T9" fmla="*/ 29 h 445"/>
                <a:gd name="T10" fmla="*/ 139 w 819"/>
                <a:gd name="T11" fmla="*/ 25 h 445"/>
                <a:gd name="T12" fmla="*/ 657 w 819"/>
                <a:gd name="T13" fmla="*/ 278 h 445"/>
                <a:gd name="T14" fmla="*/ 805 w 819"/>
                <a:gd name="T15" fmla="*/ 41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9" h="445">
                  <a:moveTo>
                    <a:pt x="805" y="415"/>
                  </a:moveTo>
                  <a:cubicBezTo>
                    <a:pt x="805" y="415"/>
                    <a:pt x="805" y="415"/>
                    <a:pt x="805" y="415"/>
                  </a:cubicBezTo>
                  <a:cubicBezTo>
                    <a:pt x="791" y="445"/>
                    <a:pt x="635" y="398"/>
                    <a:pt x="606" y="38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59" y="116"/>
                    <a:pt x="0" y="58"/>
                    <a:pt x="14" y="29"/>
                  </a:cubicBezTo>
                  <a:cubicBezTo>
                    <a:pt x="28" y="0"/>
                    <a:pt x="110" y="10"/>
                    <a:pt x="139" y="25"/>
                  </a:cubicBezTo>
                  <a:cubicBezTo>
                    <a:pt x="657" y="278"/>
                    <a:pt x="657" y="278"/>
                    <a:pt x="657" y="278"/>
                  </a:cubicBezTo>
                  <a:cubicBezTo>
                    <a:pt x="686" y="292"/>
                    <a:pt x="819" y="386"/>
                    <a:pt x="805" y="415"/>
                  </a:cubicBezTo>
                </a:path>
              </a:pathLst>
            </a:custGeom>
            <a:solidFill>
              <a:srgbClr val="F0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6" name="Freeform 75"/>
            <p:cNvSpPr>
              <a:spLocks/>
            </p:cNvSpPr>
            <p:nvPr/>
          </p:nvSpPr>
          <p:spPr bwMode="auto">
            <a:xfrm>
              <a:off x="7254875" y="3492501"/>
              <a:ext cx="122238" cy="144463"/>
            </a:xfrm>
            <a:custGeom>
              <a:avLst/>
              <a:gdLst>
                <a:gd name="T0" fmla="*/ 35 w 66"/>
                <a:gd name="T1" fmla="*/ 32 h 78"/>
                <a:gd name="T2" fmla="*/ 66 w 66"/>
                <a:gd name="T3" fmla="*/ 1 h 78"/>
                <a:gd name="T4" fmla="*/ 7 w 66"/>
                <a:gd name="T5" fmla="*/ 19 h 78"/>
                <a:gd name="T6" fmla="*/ 30 w 66"/>
                <a:gd name="T7" fmla="*/ 78 h 78"/>
                <a:gd name="T8" fmla="*/ 35 w 66"/>
                <a:gd name="T9" fmla="*/ 3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8">
                  <a:moveTo>
                    <a:pt x="35" y="32"/>
                  </a:moveTo>
                  <a:cubicBezTo>
                    <a:pt x="42" y="16"/>
                    <a:pt x="53" y="6"/>
                    <a:pt x="66" y="1"/>
                  </a:cubicBezTo>
                  <a:cubicBezTo>
                    <a:pt x="39" y="0"/>
                    <a:pt x="14" y="4"/>
                    <a:pt x="7" y="19"/>
                  </a:cubicBezTo>
                  <a:cubicBezTo>
                    <a:pt x="0" y="34"/>
                    <a:pt x="12" y="58"/>
                    <a:pt x="30" y="78"/>
                  </a:cubicBezTo>
                  <a:cubicBezTo>
                    <a:pt x="26" y="64"/>
                    <a:pt x="26" y="48"/>
                    <a:pt x="35" y="32"/>
                  </a:cubicBezTo>
                </a:path>
              </a:pathLst>
            </a:custGeom>
            <a:solidFill>
              <a:srgbClr val="A9A9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7" name="Freeform 76"/>
            <p:cNvSpPr>
              <a:spLocks/>
            </p:cNvSpPr>
            <p:nvPr/>
          </p:nvSpPr>
          <p:spPr bwMode="auto">
            <a:xfrm>
              <a:off x="7310438" y="3500438"/>
              <a:ext cx="76200" cy="131763"/>
            </a:xfrm>
            <a:custGeom>
              <a:avLst/>
              <a:gdLst>
                <a:gd name="T0" fmla="*/ 10 w 41"/>
                <a:gd name="T1" fmla="*/ 70 h 71"/>
                <a:gd name="T2" fmla="*/ 16 w 41"/>
                <a:gd name="T3" fmla="*/ 33 h 71"/>
                <a:gd name="T4" fmla="*/ 41 w 41"/>
                <a:gd name="T5" fmla="*/ 6 h 71"/>
                <a:gd name="T6" fmla="*/ 41 w 41"/>
                <a:gd name="T7" fmla="*/ 5 h 71"/>
                <a:gd name="T8" fmla="*/ 27 w 41"/>
                <a:gd name="T9" fmla="*/ 4 h 71"/>
                <a:gd name="T10" fmla="*/ 0 w 41"/>
                <a:gd name="T11" fmla="*/ 60 h 71"/>
                <a:gd name="T12" fmla="*/ 9 w 41"/>
                <a:gd name="T13" fmla="*/ 70 h 71"/>
                <a:gd name="T14" fmla="*/ 10 w 4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71">
                  <a:moveTo>
                    <a:pt x="10" y="70"/>
                  </a:moveTo>
                  <a:cubicBezTo>
                    <a:pt x="8" y="59"/>
                    <a:pt x="10" y="46"/>
                    <a:pt x="16" y="33"/>
                  </a:cubicBezTo>
                  <a:cubicBezTo>
                    <a:pt x="23" y="20"/>
                    <a:pt x="32" y="11"/>
                    <a:pt x="41" y="6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9" y="1"/>
                    <a:pt x="33" y="0"/>
                    <a:pt x="27" y="4"/>
                  </a:cubicBezTo>
                  <a:cubicBezTo>
                    <a:pt x="11" y="18"/>
                    <a:pt x="1" y="38"/>
                    <a:pt x="0" y="60"/>
                  </a:cubicBezTo>
                  <a:cubicBezTo>
                    <a:pt x="0" y="66"/>
                    <a:pt x="5" y="71"/>
                    <a:pt x="9" y="70"/>
                  </a:cubicBezTo>
                  <a:cubicBezTo>
                    <a:pt x="10" y="70"/>
                    <a:pt x="10" y="70"/>
                    <a:pt x="10" y="70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8" name="Freeform 77"/>
            <p:cNvSpPr>
              <a:spLocks/>
            </p:cNvSpPr>
            <p:nvPr/>
          </p:nvSpPr>
          <p:spPr bwMode="auto">
            <a:xfrm>
              <a:off x="7539038" y="3727451"/>
              <a:ext cx="15875" cy="25400"/>
            </a:xfrm>
            <a:custGeom>
              <a:avLst/>
              <a:gdLst>
                <a:gd name="T0" fmla="*/ 7 w 9"/>
                <a:gd name="T1" fmla="*/ 8 h 14"/>
                <a:gd name="T2" fmla="*/ 2 w 9"/>
                <a:gd name="T3" fmla="*/ 13 h 14"/>
                <a:gd name="T4" fmla="*/ 1 w 9"/>
                <a:gd name="T5" fmla="*/ 6 h 14"/>
                <a:gd name="T6" fmla="*/ 7 w 9"/>
                <a:gd name="T7" fmla="*/ 1 h 14"/>
                <a:gd name="T8" fmla="*/ 7 w 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7" y="8"/>
                  </a:moveTo>
                  <a:cubicBezTo>
                    <a:pt x="6" y="12"/>
                    <a:pt x="3" y="14"/>
                    <a:pt x="2" y="13"/>
                  </a:cubicBezTo>
                  <a:cubicBezTo>
                    <a:pt x="0" y="12"/>
                    <a:pt x="0" y="9"/>
                    <a:pt x="1" y="6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9" name="Freeform 78"/>
            <p:cNvSpPr>
              <a:spLocks/>
            </p:cNvSpPr>
            <p:nvPr/>
          </p:nvSpPr>
          <p:spPr bwMode="auto">
            <a:xfrm>
              <a:off x="7561263" y="3738563"/>
              <a:ext cx="17463" cy="23813"/>
            </a:xfrm>
            <a:custGeom>
              <a:avLst/>
              <a:gdLst>
                <a:gd name="T0" fmla="*/ 7 w 9"/>
                <a:gd name="T1" fmla="*/ 8 h 13"/>
                <a:gd name="T2" fmla="*/ 1 w 9"/>
                <a:gd name="T3" fmla="*/ 13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1" y="13"/>
                  </a:cubicBezTo>
                  <a:cubicBezTo>
                    <a:pt x="0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0" name="Freeform 79"/>
            <p:cNvSpPr>
              <a:spLocks/>
            </p:cNvSpPr>
            <p:nvPr/>
          </p:nvSpPr>
          <p:spPr bwMode="auto">
            <a:xfrm>
              <a:off x="7581900" y="3749676"/>
              <a:ext cx="19050" cy="23813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2 h 13"/>
                <a:gd name="T4" fmla="*/ 2 w 10"/>
                <a:gd name="T5" fmla="*/ 5 h 13"/>
                <a:gd name="T6" fmla="*/ 8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6" y="11"/>
                    <a:pt x="4" y="13"/>
                    <a:pt x="2" y="12"/>
                  </a:cubicBezTo>
                  <a:cubicBezTo>
                    <a:pt x="0" y="11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9" y="2"/>
                    <a:pt x="10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1" name="Freeform 80"/>
            <p:cNvSpPr>
              <a:spLocks/>
            </p:cNvSpPr>
            <p:nvPr/>
          </p:nvSpPr>
          <p:spPr bwMode="auto">
            <a:xfrm>
              <a:off x="7604125" y="3760788"/>
              <a:ext cx="15875" cy="23813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2 h 13"/>
                <a:gd name="T4" fmla="*/ 2 w 9"/>
                <a:gd name="T5" fmla="*/ 5 h 13"/>
                <a:gd name="T6" fmla="*/ 8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1"/>
                    <a:pt x="4" y="13"/>
                    <a:pt x="2" y="12"/>
                  </a:cubicBezTo>
                  <a:cubicBezTo>
                    <a:pt x="0" y="11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9" y="1"/>
                    <a:pt x="9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2" name="Freeform 81"/>
            <p:cNvSpPr>
              <a:spLocks/>
            </p:cNvSpPr>
            <p:nvPr/>
          </p:nvSpPr>
          <p:spPr bwMode="auto">
            <a:xfrm>
              <a:off x="7626350" y="3771901"/>
              <a:ext cx="15875" cy="23813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2 h 13"/>
                <a:gd name="T4" fmla="*/ 2 w 9"/>
                <a:gd name="T5" fmla="*/ 5 h 13"/>
                <a:gd name="T6" fmla="*/ 7 w 9"/>
                <a:gd name="T7" fmla="*/ 0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1"/>
                    <a:pt x="3" y="13"/>
                    <a:pt x="2" y="12"/>
                  </a:cubicBezTo>
                  <a:cubicBezTo>
                    <a:pt x="0" y="11"/>
                    <a:pt x="0" y="8"/>
                    <a:pt x="2" y="5"/>
                  </a:cubicBezTo>
                  <a:cubicBezTo>
                    <a:pt x="3" y="1"/>
                    <a:pt x="6" y="0"/>
                    <a:pt x="7" y="0"/>
                  </a:cubicBezTo>
                  <a:cubicBezTo>
                    <a:pt x="9" y="1"/>
                    <a:pt x="9" y="4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3" name="Freeform 82"/>
            <p:cNvSpPr>
              <a:spLocks/>
            </p:cNvSpPr>
            <p:nvPr/>
          </p:nvSpPr>
          <p:spPr bwMode="auto">
            <a:xfrm>
              <a:off x="7648575" y="3781426"/>
              <a:ext cx="15875" cy="23813"/>
            </a:xfrm>
            <a:custGeom>
              <a:avLst/>
              <a:gdLst>
                <a:gd name="T0" fmla="*/ 7 w 9"/>
                <a:gd name="T1" fmla="*/ 8 h 13"/>
                <a:gd name="T2" fmla="*/ 2 w 9"/>
                <a:gd name="T3" fmla="*/ 13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2"/>
                    <a:pt x="3" y="13"/>
                    <a:pt x="2" y="13"/>
                  </a:cubicBezTo>
                  <a:cubicBezTo>
                    <a:pt x="0" y="12"/>
                    <a:pt x="0" y="9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4" name="Freeform 83"/>
            <p:cNvSpPr>
              <a:spLocks/>
            </p:cNvSpPr>
            <p:nvPr/>
          </p:nvSpPr>
          <p:spPr bwMode="auto">
            <a:xfrm>
              <a:off x="7670800" y="3792538"/>
              <a:ext cx="17463" cy="23813"/>
            </a:xfrm>
            <a:custGeom>
              <a:avLst/>
              <a:gdLst>
                <a:gd name="T0" fmla="*/ 7 w 9"/>
                <a:gd name="T1" fmla="*/ 8 h 13"/>
                <a:gd name="T2" fmla="*/ 1 w 9"/>
                <a:gd name="T3" fmla="*/ 12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1" y="12"/>
                  </a:cubicBezTo>
                  <a:cubicBezTo>
                    <a:pt x="0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5" name="Freeform 84"/>
            <p:cNvSpPr>
              <a:spLocks/>
            </p:cNvSpPr>
            <p:nvPr/>
          </p:nvSpPr>
          <p:spPr bwMode="auto">
            <a:xfrm>
              <a:off x="7691438" y="3803651"/>
              <a:ext cx="19050" cy="23813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2 h 13"/>
                <a:gd name="T4" fmla="*/ 2 w 10"/>
                <a:gd name="T5" fmla="*/ 5 h 13"/>
                <a:gd name="T6" fmla="*/ 8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6" y="11"/>
                    <a:pt x="4" y="13"/>
                    <a:pt x="2" y="12"/>
                  </a:cubicBezTo>
                  <a:cubicBezTo>
                    <a:pt x="1" y="11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9" y="1"/>
                    <a:pt x="10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6" name="Freeform 85"/>
            <p:cNvSpPr>
              <a:spLocks/>
            </p:cNvSpPr>
            <p:nvPr/>
          </p:nvSpPr>
          <p:spPr bwMode="auto">
            <a:xfrm>
              <a:off x="7713663" y="3814763"/>
              <a:ext cx="15875" cy="23813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2 h 13"/>
                <a:gd name="T4" fmla="*/ 2 w 9"/>
                <a:gd name="T5" fmla="*/ 5 h 13"/>
                <a:gd name="T6" fmla="*/ 8 w 9"/>
                <a:gd name="T7" fmla="*/ 0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1"/>
                    <a:pt x="4" y="13"/>
                    <a:pt x="2" y="12"/>
                  </a:cubicBezTo>
                  <a:cubicBezTo>
                    <a:pt x="0" y="11"/>
                    <a:pt x="0" y="8"/>
                    <a:pt x="2" y="5"/>
                  </a:cubicBezTo>
                  <a:cubicBezTo>
                    <a:pt x="3" y="2"/>
                    <a:pt x="6" y="0"/>
                    <a:pt x="8" y="0"/>
                  </a:cubicBezTo>
                  <a:cubicBezTo>
                    <a:pt x="9" y="1"/>
                    <a:pt x="9" y="4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7" name="Freeform 86"/>
            <p:cNvSpPr>
              <a:spLocks/>
            </p:cNvSpPr>
            <p:nvPr/>
          </p:nvSpPr>
          <p:spPr bwMode="auto">
            <a:xfrm>
              <a:off x="7735888" y="3824288"/>
              <a:ext cx="15875" cy="23813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3 h 13"/>
                <a:gd name="T4" fmla="*/ 2 w 9"/>
                <a:gd name="T5" fmla="*/ 5 h 13"/>
                <a:gd name="T6" fmla="*/ 7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2"/>
                    <a:pt x="3" y="13"/>
                    <a:pt x="2" y="13"/>
                  </a:cubicBezTo>
                  <a:cubicBezTo>
                    <a:pt x="0" y="12"/>
                    <a:pt x="0" y="9"/>
                    <a:pt x="2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9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8" name="Freeform 87"/>
            <p:cNvSpPr>
              <a:spLocks/>
            </p:cNvSpPr>
            <p:nvPr/>
          </p:nvSpPr>
          <p:spPr bwMode="auto">
            <a:xfrm>
              <a:off x="7758113" y="3835401"/>
              <a:ext cx="15875" cy="23813"/>
            </a:xfrm>
            <a:custGeom>
              <a:avLst/>
              <a:gdLst>
                <a:gd name="T0" fmla="*/ 7 w 9"/>
                <a:gd name="T1" fmla="*/ 8 h 13"/>
                <a:gd name="T2" fmla="*/ 2 w 9"/>
                <a:gd name="T3" fmla="*/ 12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2" y="12"/>
                  </a:cubicBezTo>
                  <a:cubicBezTo>
                    <a:pt x="0" y="12"/>
                    <a:pt x="0" y="8"/>
                    <a:pt x="1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9" name="Freeform 88"/>
            <p:cNvSpPr>
              <a:spLocks/>
            </p:cNvSpPr>
            <p:nvPr/>
          </p:nvSpPr>
          <p:spPr bwMode="auto">
            <a:xfrm>
              <a:off x="7780338" y="3846513"/>
              <a:ext cx="17463" cy="23813"/>
            </a:xfrm>
            <a:custGeom>
              <a:avLst/>
              <a:gdLst>
                <a:gd name="T0" fmla="*/ 7 w 9"/>
                <a:gd name="T1" fmla="*/ 8 h 13"/>
                <a:gd name="T2" fmla="*/ 1 w 9"/>
                <a:gd name="T3" fmla="*/ 12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1" y="12"/>
                  </a:cubicBezTo>
                  <a:cubicBezTo>
                    <a:pt x="0" y="11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0" name="Freeform 89"/>
            <p:cNvSpPr>
              <a:spLocks/>
            </p:cNvSpPr>
            <p:nvPr/>
          </p:nvSpPr>
          <p:spPr bwMode="auto">
            <a:xfrm>
              <a:off x="7800975" y="3857626"/>
              <a:ext cx="19050" cy="23813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2 h 13"/>
                <a:gd name="T4" fmla="*/ 2 w 10"/>
                <a:gd name="T5" fmla="*/ 5 h 13"/>
                <a:gd name="T6" fmla="*/ 8 w 10"/>
                <a:gd name="T7" fmla="*/ 0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7" y="11"/>
                    <a:pt x="4" y="13"/>
                    <a:pt x="2" y="12"/>
                  </a:cubicBezTo>
                  <a:cubicBezTo>
                    <a:pt x="1" y="11"/>
                    <a:pt x="0" y="8"/>
                    <a:pt x="2" y="5"/>
                  </a:cubicBezTo>
                  <a:cubicBezTo>
                    <a:pt x="4" y="2"/>
                    <a:pt x="6" y="0"/>
                    <a:pt x="8" y="0"/>
                  </a:cubicBezTo>
                  <a:cubicBezTo>
                    <a:pt x="10" y="1"/>
                    <a:pt x="10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1" name="Freeform 90"/>
            <p:cNvSpPr>
              <a:spLocks/>
            </p:cNvSpPr>
            <p:nvPr/>
          </p:nvSpPr>
          <p:spPr bwMode="auto">
            <a:xfrm>
              <a:off x="7823200" y="3867151"/>
              <a:ext cx="15875" cy="25400"/>
            </a:xfrm>
            <a:custGeom>
              <a:avLst/>
              <a:gdLst>
                <a:gd name="T0" fmla="*/ 8 w 9"/>
                <a:gd name="T1" fmla="*/ 8 h 14"/>
                <a:gd name="T2" fmla="*/ 2 w 9"/>
                <a:gd name="T3" fmla="*/ 13 h 14"/>
                <a:gd name="T4" fmla="*/ 2 w 9"/>
                <a:gd name="T5" fmla="*/ 6 h 14"/>
                <a:gd name="T6" fmla="*/ 8 w 9"/>
                <a:gd name="T7" fmla="*/ 1 h 14"/>
                <a:gd name="T8" fmla="*/ 8 w 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8" y="8"/>
                  </a:moveTo>
                  <a:cubicBezTo>
                    <a:pt x="6" y="12"/>
                    <a:pt x="4" y="14"/>
                    <a:pt x="2" y="13"/>
                  </a:cubicBezTo>
                  <a:cubicBezTo>
                    <a:pt x="0" y="12"/>
                    <a:pt x="0" y="9"/>
                    <a:pt x="2" y="6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9" y="2"/>
                    <a:pt x="9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2" name="Freeform 91"/>
            <p:cNvSpPr>
              <a:spLocks/>
            </p:cNvSpPr>
            <p:nvPr/>
          </p:nvSpPr>
          <p:spPr bwMode="auto">
            <a:xfrm>
              <a:off x="7845425" y="3878263"/>
              <a:ext cx="15875" cy="23813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2 h 13"/>
                <a:gd name="T4" fmla="*/ 2 w 9"/>
                <a:gd name="T5" fmla="*/ 5 h 13"/>
                <a:gd name="T6" fmla="*/ 7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1"/>
                    <a:pt x="4" y="13"/>
                    <a:pt x="2" y="12"/>
                  </a:cubicBezTo>
                  <a:cubicBezTo>
                    <a:pt x="0" y="12"/>
                    <a:pt x="0" y="8"/>
                    <a:pt x="2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9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3" name="Freeform 92"/>
            <p:cNvSpPr>
              <a:spLocks/>
            </p:cNvSpPr>
            <p:nvPr/>
          </p:nvSpPr>
          <p:spPr bwMode="auto">
            <a:xfrm>
              <a:off x="7912100" y="3911601"/>
              <a:ext cx="17463" cy="23813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2 h 13"/>
                <a:gd name="T4" fmla="*/ 2 w 9"/>
                <a:gd name="T5" fmla="*/ 5 h 13"/>
                <a:gd name="T6" fmla="*/ 8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1"/>
                    <a:pt x="4" y="13"/>
                    <a:pt x="2" y="12"/>
                  </a:cubicBezTo>
                  <a:cubicBezTo>
                    <a:pt x="0" y="11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9" y="1"/>
                    <a:pt x="9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4" name="Freeform 93"/>
            <p:cNvSpPr>
              <a:spLocks/>
            </p:cNvSpPr>
            <p:nvPr/>
          </p:nvSpPr>
          <p:spPr bwMode="auto">
            <a:xfrm>
              <a:off x="7934325" y="3922713"/>
              <a:ext cx="17463" cy="23813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2 h 13"/>
                <a:gd name="T4" fmla="*/ 2 w 9"/>
                <a:gd name="T5" fmla="*/ 5 h 13"/>
                <a:gd name="T6" fmla="*/ 7 w 9"/>
                <a:gd name="T7" fmla="*/ 0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1"/>
                    <a:pt x="3" y="13"/>
                    <a:pt x="2" y="12"/>
                  </a:cubicBezTo>
                  <a:cubicBezTo>
                    <a:pt x="0" y="11"/>
                    <a:pt x="0" y="8"/>
                    <a:pt x="2" y="5"/>
                  </a:cubicBezTo>
                  <a:cubicBezTo>
                    <a:pt x="3" y="2"/>
                    <a:pt x="6" y="0"/>
                    <a:pt x="7" y="0"/>
                  </a:cubicBezTo>
                  <a:cubicBezTo>
                    <a:pt x="9" y="1"/>
                    <a:pt x="9" y="4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5" name="Freeform 94"/>
            <p:cNvSpPr>
              <a:spLocks/>
            </p:cNvSpPr>
            <p:nvPr/>
          </p:nvSpPr>
          <p:spPr bwMode="auto">
            <a:xfrm>
              <a:off x="7956550" y="3932238"/>
              <a:ext cx="17463" cy="23813"/>
            </a:xfrm>
            <a:custGeom>
              <a:avLst/>
              <a:gdLst>
                <a:gd name="T0" fmla="*/ 7 w 9"/>
                <a:gd name="T1" fmla="*/ 8 h 13"/>
                <a:gd name="T2" fmla="*/ 2 w 9"/>
                <a:gd name="T3" fmla="*/ 13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2"/>
                    <a:pt x="3" y="13"/>
                    <a:pt x="2" y="13"/>
                  </a:cubicBezTo>
                  <a:cubicBezTo>
                    <a:pt x="0" y="12"/>
                    <a:pt x="0" y="9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6" name="Freeform 95"/>
            <p:cNvSpPr>
              <a:spLocks/>
            </p:cNvSpPr>
            <p:nvPr/>
          </p:nvSpPr>
          <p:spPr bwMode="auto">
            <a:xfrm>
              <a:off x="7978775" y="3943351"/>
              <a:ext cx="17463" cy="23813"/>
            </a:xfrm>
            <a:custGeom>
              <a:avLst/>
              <a:gdLst>
                <a:gd name="T0" fmla="*/ 7 w 9"/>
                <a:gd name="T1" fmla="*/ 8 h 13"/>
                <a:gd name="T2" fmla="*/ 1 w 9"/>
                <a:gd name="T3" fmla="*/ 12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1" y="12"/>
                  </a:cubicBezTo>
                  <a:cubicBezTo>
                    <a:pt x="0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7" name="Freeform 96"/>
            <p:cNvSpPr>
              <a:spLocks/>
            </p:cNvSpPr>
            <p:nvPr/>
          </p:nvSpPr>
          <p:spPr bwMode="auto">
            <a:xfrm>
              <a:off x="7999413" y="3954463"/>
              <a:ext cx="19050" cy="23813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2 h 13"/>
                <a:gd name="T4" fmla="*/ 2 w 10"/>
                <a:gd name="T5" fmla="*/ 5 h 13"/>
                <a:gd name="T6" fmla="*/ 8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6" y="11"/>
                    <a:pt x="4" y="13"/>
                    <a:pt x="2" y="12"/>
                  </a:cubicBezTo>
                  <a:cubicBezTo>
                    <a:pt x="1" y="11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9" y="2"/>
                    <a:pt x="10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8" name="Freeform 97"/>
            <p:cNvSpPr>
              <a:spLocks/>
            </p:cNvSpPr>
            <p:nvPr/>
          </p:nvSpPr>
          <p:spPr bwMode="auto">
            <a:xfrm>
              <a:off x="8021638" y="3965576"/>
              <a:ext cx="17463" cy="23813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2 h 13"/>
                <a:gd name="T4" fmla="*/ 2 w 9"/>
                <a:gd name="T5" fmla="*/ 5 h 13"/>
                <a:gd name="T6" fmla="*/ 8 w 9"/>
                <a:gd name="T7" fmla="*/ 0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1"/>
                    <a:pt x="4" y="13"/>
                    <a:pt x="2" y="12"/>
                  </a:cubicBezTo>
                  <a:cubicBezTo>
                    <a:pt x="0" y="11"/>
                    <a:pt x="0" y="8"/>
                    <a:pt x="2" y="5"/>
                  </a:cubicBezTo>
                  <a:cubicBezTo>
                    <a:pt x="3" y="2"/>
                    <a:pt x="6" y="0"/>
                    <a:pt x="8" y="0"/>
                  </a:cubicBezTo>
                  <a:cubicBezTo>
                    <a:pt x="9" y="1"/>
                    <a:pt x="9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9" name="Freeform 98"/>
            <p:cNvSpPr>
              <a:spLocks/>
            </p:cNvSpPr>
            <p:nvPr/>
          </p:nvSpPr>
          <p:spPr bwMode="auto">
            <a:xfrm>
              <a:off x="8043863" y="3975101"/>
              <a:ext cx="17463" cy="25400"/>
            </a:xfrm>
            <a:custGeom>
              <a:avLst/>
              <a:gdLst>
                <a:gd name="T0" fmla="*/ 8 w 9"/>
                <a:gd name="T1" fmla="*/ 8 h 14"/>
                <a:gd name="T2" fmla="*/ 2 w 9"/>
                <a:gd name="T3" fmla="*/ 13 h 14"/>
                <a:gd name="T4" fmla="*/ 2 w 9"/>
                <a:gd name="T5" fmla="*/ 6 h 14"/>
                <a:gd name="T6" fmla="*/ 7 w 9"/>
                <a:gd name="T7" fmla="*/ 1 h 14"/>
                <a:gd name="T8" fmla="*/ 8 w 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8" y="8"/>
                  </a:moveTo>
                  <a:cubicBezTo>
                    <a:pt x="6" y="12"/>
                    <a:pt x="3" y="14"/>
                    <a:pt x="2" y="13"/>
                  </a:cubicBezTo>
                  <a:cubicBezTo>
                    <a:pt x="0" y="12"/>
                    <a:pt x="0" y="9"/>
                    <a:pt x="2" y="6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9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0" name="Freeform 99"/>
            <p:cNvSpPr>
              <a:spLocks/>
            </p:cNvSpPr>
            <p:nvPr/>
          </p:nvSpPr>
          <p:spPr bwMode="auto">
            <a:xfrm>
              <a:off x="8066088" y="3986213"/>
              <a:ext cx="17463" cy="23813"/>
            </a:xfrm>
            <a:custGeom>
              <a:avLst/>
              <a:gdLst>
                <a:gd name="T0" fmla="*/ 7 w 9"/>
                <a:gd name="T1" fmla="*/ 8 h 13"/>
                <a:gd name="T2" fmla="*/ 2 w 9"/>
                <a:gd name="T3" fmla="*/ 13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2" y="13"/>
                  </a:cubicBezTo>
                  <a:cubicBezTo>
                    <a:pt x="0" y="12"/>
                    <a:pt x="0" y="8"/>
                    <a:pt x="1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1" name="Freeform 100"/>
            <p:cNvSpPr>
              <a:spLocks/>
            </p:cNvSpPr>
            <p:nvPr/>
          </p:nvSpPr>
          <p:spPr bwMode="auto">
            <a:xfrm>
              <a:off x="8088313" y="3997326"/>
              <a:ext cx="17463" cy="23813"/>
            </a:xfrm>
            <a:custGeom>
              <a:avLst/>
              <a:gdLst>
                <a:gd name="T0" fmla="*/ 7 w 9"/>
                <a:gd name="T1" fmla="*/ 8 h 13"/>
                <a:gd name="T2" fmla="*/ 1 w 9"/>
                <a:gd name="T3" fmla="*/ 12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1" y="12"/>
                  </a:cubicBezTo>
                  <a:cubicBezTo>
                    <a:pt x="0" y="11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2" name="Freeform 101"/>
            <p:cNvSpPr>
              <a:spLocks/>
            </p:cNvSpPr>
            <p:nvPr/>
          </p:nvSpPr>
          <p:spPr bwMode="auto">
            <a:xfrm>
              <a:off x="8108950" y="4008438"/>
              <a:ext cx="19050" cy="23813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2 h 13"/>
                <a:gd name="T4" fmla="*/ 2 w 10"/>
                <a:gd name="T5" fmla="*/ 5 h 13"/>
                <a:gd name="T6" fmla="*/ 8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7" y="11"/>
                    <a:pt x="4" y="13"/>
                    <a:pt x="2" y="12"/>
                  </a:cubicBezTo>
                  <a:cubicBezTo>
                    <a:pt x="1" y="11"/>
                    <a:pt x="0" y="8"/>
                    <a:pt x="2" y="5"/>
                  </a:cubicBezTo>
                  <a:cubicBezTo>
                    <a:pt x="4" y="2"/>
                    <a:pt x="6" y="0"/>
                    <a:pt x="8" y="1"/>
                  </a:cubicBezTo>
                  <a:cubicBezTo>
                    <a:pt x="9" y="1"/>
                    <a:pt x="10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3" name="Freeform 102"/>
            <p:cNvSpPr>
              <a:spLocks/>
            </p:cNvSpPr>
            <p:nvPr/>
          </p:nvSpPr>
          <p:spPr bwMode="auto">
            <a:xfrm>
              <a:off x="8131175" y="4019551"/>
              <a:ext cx="17463" cy="23813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2 h 13"/>
                <a:gd name="T4" fmla="*/ 2 w 9"/>
                <a:gd name="T5" fmla="*/ 5 h 13"/>
                <a:gd name="T6" fmla="*/ 8 w 9"/>
                <a:gd name="T7" fmla="*/ 0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1"/>
                    <a:pt x="4" y="13"/>
                    <a:pt x="2" y="12"/>
                  </a:cubicBezTo>
                  <a:cubicBezTo>
                    <a:pt x="0" y="11"/>
                    <a:pt x="0" y="8"/>
                    <a:pt x="2" y="5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9" y="4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4" name="Freeform 103"/>
            <p:cNvSpPr>
              <a:spLocks/>
            </p:cNvSpPr>
            <p:nvPr/>
          </p:nvSpPr>
          <p:spPr bwMode="auto">
            <a:xfrm>
              <a:off x="8153400" y="4029076"/>
              <a:ext cx="17463" cy="23813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3 h 13"/>
                <a:gd name="T4" fmla="*/ 2 w 9"/>
                <a:gd name="T5" fmla="*/ 5 h 13"/>
                <a:gd name="T6" fmla="*/ 7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1"/>
                    <a:pt x="4" y="13"/>
                    <a:pt x="2" y="13"/>
                  </a:cubicBezTo>
                  <a:cubicBezTo>
                    <a:pt x="0" y="12"/>
                    <a:pt x="0" y="9"/>
                    <a:pt x="2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9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5" name="Freeform 104"/>
            <p:cNvSpPr>
              <a:spLocks/>
            </p:cNvSpPr>
            <p:nvPr/>
          </p:nvSpPr>
          <p:spPr bwMode="auto">
            <a:xfrm>
              <a:off x="8175625" y="4040188"/>
              <a:ext cx="17463" cy="23813"/>
            </a:xfrm>
            <a:custGeom>
              <a:avLst/>
              <a:gdLst>
                <a:gd name="T0" fmla="*/ 7 w 9"/>
                <a:gd name="T1" fmla="*/ 8 h 13"/>
                <a:gd name="T2" fmla="*/ 2 w 9"/>
                <a:gd name="T3" fmla="*/ 12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2" y="12"/>
                  </a:cubicBezTo>
                  <a:cubicBezTo>
                    <a:pt x="0" y="12"/>
                    <a:pt x="0" y="8"/>
                    <a:pt x="1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6" name="Freeform 105"/>
            <p:cNvSpPr>
              <a:spLocks/>
            </p:cNvSpPr>
            <p:nvPr/>
          </p:nvSpPr>
          <p:spPr bwMode="auto">
            <a:xfrm>
              <a:off x="8197850" y="4051301"/>
              <a:ext cx="17463" cy="23813"/>
            </a:xfrm>
            <a:custGeom>
              <a:avLst/>
              <a:gdLst>
                <a:gd name="T0" fmla="*/ 7 w 9"/>
                <a:gd name="T1" fmla="*/ 8 h 13"/>
                <a:gd name="T2" fmla="*/ 1 w 9"/>
                <a:gd name="T3" fmla="*/ 12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1" y="12"/>
                  </a:cubicBezTo>
                  <a:cubicBezTo>
                    <a:pt x="0" y="11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1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7" name="Freeform 106"/>
            <p:cNvSpPr>
              <a:spLocks/>
            </p:cNvSpPr>
            <p:nvPr/>
          </p:nvSpPr>
          <p:spPr bwMode="auto">
            <a:xfrm>
              <a:off x="8218488" y="4062413"/>
              <a:ext cx="19050" cy="23813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2 h 13"/>
                <a:gd name="T4" fmla="*/ 2 w 10"/>
                <a:gd name="T5" fmla="*/ 5 h 13"/>
                <a:gd name="T6" fmla="*/ 8 w 10"/>
                <a:gd name="T7" fmla="*/ 0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7" y="11"/>
                    <a:pt x="4" y="13"/>
                    <a:pt x="2" y="12"/>
                  </a:cubicBezTo>
                  <a:cubicBezTo>
                    <a:pt x="1" y="11"/>
                    <a:pt x="0" y="8"/>
                    <a:pt x="2" y="5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0" y="1"/>
                    <a:pt x="10" y="4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8" name="Freeform 107"/>
            <p:cNvSpPr>
              <a:spLocks/>
            </p:cNvSpPr>
            <p:nvPr/>
          </p:nvSpPr>
          <p:spPr bwMode="auto">
            <a:xfrm>
              <a:off x="7600950" y="3603626"/>
              <a:ext cx="15875" cy="23813"/>
            </a:xfrm>
            <a:custGeom>
              <a:avLst/>
              <a:gdLst>
                <a:gd name="T0" fmla="*/ 7 w 9"/>
                <a:gd name="T1" fmla="*/ 8 h 13"/>
                <a:gd name="T2" fmla="*/ 1 w 9"/>
                <a:gd name="T3" fmla="*/ 13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1" y="13"/>
                  </a:cubicBezTo>
                  <a:cubicBezTo>
                    <a:pt x="0" y="12"/>
                    <a:pt x="0" y="9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9" name="Freeform 108"/>
            <p:cNvSpPr>
              <a:spLocks/>
            </p:cNvSpPr>
            <p:nvPr/>
          </p:nvSpPr>
          <p:spPr bwMode="auto">
            <a:xfrm>
              <a:off x="7620000" y="3614738"/>
              <a:ext cx="19050" cy="23813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2 h 13"/>
                <a:gd name="T4" fmla="*/ 2 w 10"/>
                <a:gd name="T5" fmla="*/ 5 h 13"/>
                <a:gd name="T6" fmla="*/ 8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6" y="11"/>
                    <a:pt x="4" y="13"/>
                    <a:pt x="2" y="12"/>
                  </a:cubicBezTo>
                  <a:cubicBezTo>
                    <a:pt x="0" y="12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9" y="2"/>
                    <a:pt x="10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0" name="Freeform 109"/>
            <p:cNvSpPr>
              <a:spLocks/>
            </p:cNvSpPr>
            <p:nvPr/>
          </p:nvSpPr>
          <p:spPr bwMode="auto">
            <a:xfrm>
              <a:off x="7642225" y="3625851"/>
              <a:ext cx="17463" cy="23813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2 h 13"/>
                <a:gd name="T4" fmla="*/ 2 w 9"/>
                <a:gd name="T5" fmla="*/ 5 h 13"/>
                <a:gd name="T6" fmla="*/ 8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1"/>
                    <a:pt x="4" y="13"/>
                    <a:pt x="2" y="12"/>
                  </a:cubicBezTo>
                  <a:cubicBezTo>
                    <a:pt x="0" y="11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9" y="1"/>
                    <a:pt x="9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1" name="Freeform 110"/>
            <p:cNvSpPr>
              <a:spLocks/>
            </p:cNvSpPr>
            <p:nvPr/>
          </p:nvSpPr>
          <p:spPr bwMode="auto">
            <a:xfrm>
              <a:off x="7664450" y="3636963"/>
              <a:ext cx="17463" cy="23813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2 h 13"/>
                <a:gd name="T4" fmla="*/ 2 w 9"/>
                <a:gd name="T5" fmla="*/ 5 h 13"/>
                <a:gd name="T6" fmla="*/ 7 w 9"/>
                <a:gd name="T7" fmla="*/ 0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1"/>
                    <a:pt x="3" y="13"/>
                    <a:pt x="2" y="12"/>
                  </a:cubicBezTo>
                  <a:cubicBezTo>
                    <a:pt x="0" y="11"/>
                    <a:pt x="0" y="8"/>
                    <a:pt x="2" y="5"/>
                  </a:cubicBezTo>
                  <a:cubicBezTo>
                    <a:pt x="3" y="1"/>
                    <a:pt x="6" y="0"/>
                    <a:pt x="7" y="0"/>
                  </a:cubicBezTo>
                  <a:cubicBezTo>
                    <a:pt x="9" y="1"/>
                    <a:pt x="9" y="4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2" name="Freeform 111"/>
            <p:cNvSpPr>
              <a:spLocks/>
            </p:cNvSpPr>
            <p:nvPr/>
          </p:nvSpPr>
          <p:spPr bwMode="auto">
            <a:xfrm>
              <a:off x="7688263" y="3646488"/>
              <a:ext cx="15875" cy="23813"/>
            </a:xfrm>
            <a:custGeom>
              <a:avLst/>
              <a:gdLst>
                <a:gd name="T0" fmla="*/ 7 w 9"/>
                <a:gd name="T1" fmla="*/ 8 h 13"/>
                <a:gd name="T2" fmla="*/ 2 w 9"/>
                <a:gd name="T3" fmla="*/ 13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2"/>
                    <a:pt x="3" y="13"/>
                    <a:pt x="2" y="13"/>
                  </a:cubicBezTo>
                  <a:cubicBezTo>
                    <a:pt x="0" y="12"/>
                    <a:pt x="0" y="9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3" name="Freeform 112"/>
            <p:cNvSpPr>
              <a:spLocks/>
            </p:cNvSpPr>
            <p:nvPr/>
          </p:nvSpPr>
          <p:spPr bwMode="auto">
            <a:xfrm>
              <a:off x="7710488" y="3657601"/>
              <a:ext cx="15875" cy="23813"/>
            </a:xfrm>
            <a:custGeom>
              <a:avLst/>
              <a:gdLst>
                <a:gd name="T0" fmla="*/ 7 w 9"/>
                <a:gd name="T1" fmla="*/ 8 h 13"/>
                <a:gd name="T2" fmla="*/ 1 w 9"/>
                <a:gd name="T3" fmla="*/ 12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1" y="12"/>
                  </a:cubicBezTo>
                  <a:cubicBezTo>
                    <a:pt x="0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4" name="Freeform 113"/>
            <p:cNvSpPr>
              <a:spLocks/>
            </p:cNvSpPr>
            <p:nvPr/>
          </p:nvSpPr>
          <p:spPr bwMode="auto">
            <a:xfrm>
              <a:off x="7729538" y="3668713"/>
              <a:ext cx="19050" cy="23813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2 h 13"/>
                <a:gd name="T4" fmla="*/ 2 w 10"/>
                <a:gd name="T5" fmla="*/ 5 h 13"/>
                <a:gd name="T6" fmla="*/ 8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6" y="11"/>
                    <a:pt x="4" y="13"/>
                    <a:pt x="2" y="12"/>
                  </a:cubicBezTo>
                  <a:cubicBezTo>
                    <a:pt x="1" y="11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9" y="2"/>
                    <a:pt x="10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5" name="Freeform 114"/>
            <p:cNvSpPr>
              <a:spLocks/>
            </p:cNvSpPr>
            <p:nvPr/>
          </p:nvSpPr>
          <p:spPr bwMode="auto">
            <a:xfrm>
              <a:off x="7751763" y="3679826"/>
              <a:ext cx="17463" cy="23813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2 h 13"/>
                <a:gd name="T4" fmla="*/ 2 w 9"/>
                <a:gd name="T5" fmla="*/ 5 h 13"/>
                <a:gd name="T6" fmla="*/ 8 w 9"/>
                <a:gd name="T7" fmla="*/ 0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1"/>
                    <a:pt x="4" y="13"/>
                    <a:pt x="2" y="12"/>
                  </a:cubicBezTo>
                  <a:cubicBezTo>
                    <a:pt x="0" y="11"/>
                    <a:pt x="0" y="8"/>
                    <a:pt x="2" y="5"/>
                  </a:cubicBezTo>
                  <a:cubicBezTo>
                    <a:pt x="3" y="2"/>
                    <a:pt x="6" y="0"/>
                    <a:pt x="8" y="0"/>
                  </a:cubicBezTo>
                  <a:cubicBezTo>
                    <a:pt x="9" y="1"/>
                    <a:pt x="9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6" name="Freeform 115"/>
            <p:cNvSpPr>
              <a:spLocks/>
            </p:cNvSpPr>
            <p:nvPr/>
          </p:nvSpPr>
          <p:spPr bwMode="auto">
            <a:xfrm>
              <a:off x="7773988" y="3689351"/>
              <a:ext cx="17463" cy="25400"/>
            </a:xfrm>
            <a:custGeom>
              <a:avLst/>
              <a:gdLst>
                <a:gd name="T0" fmla="*/ 8 w 9"/>
                <a:gd name="T1" fmla="*/ 8 h 14"/>
                <a:gd name="T2" fmla="*/ 2 w 9"/>
                <a:gd name="T3" fmla="*/ 13 h 14"/>
                <a:gd name="T4" fmla="*/ 2 w 9"/>
                <a:gd name="T5" fmla="*/ 5 h 14"/>
                <a:gd name="T6" fmla="*/ 7 w 9"/>
                <a:gd name="T7" fmla="*/ 1 h 14"/>
                <a:gd name="T8" fmla="*/ 8 w 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8" y="8"/>
                  </a:moveTo>
                  <a:cubicBezTo>
                    <a:pt x="6" y="12"/>
                    <a:pt x="3" y="14"/>
                    <a:pt x="2" y="13"/>
                  </a:cubicBezTo>
                  <a:cubicBezTo>
                    <a:pt x="0" y="12"/>
                    <a:pt x="0" y="9"/>
                    <a:pt x="2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9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7" name="Freeform 116"/>
            <p:cNvSpPr>
              <a:spLocks/>
            </p:cNvSpPr>
            <p:nvPr/>
          </p:nvSpPr>
          <p:spPr bwMode="auto">
            <a:xfrm>
              <a:off x="7797800" y="3700463"/>
              <a:ext cx="15875" cy="23813"/>
            </a:xfrm>
            <a:custGeom>
              <a:avLst/>
              <a:gdLst>
                <a:gd name="T0" fmla="*/ 7 w 9"/>
                <a:gd name="T1" fmla="*/ 8 h 13"/>
                <a:gd name="T2" fmla="*/ 2 w 9"/>
                <a:gd name="T3" fmla="*/ 12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2" y="12"/>
                  </a:cubicBezTo>
                  <a:cubicBezTo>
                    <a:pt x="0" y="12"/>
                    <a:pt x="0" y="8"/>
                    <a:pt x="1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8" name="Freeform 117"/>
            <p:cNvSpPr>
              <a:spLocks/>
            </p:cNvSpPr>
            <p:nvPr/>
          </p:nvSpPr>
          <p:spPr bwMode="auto">
            <a:xfrm>
              <a:off x="7820025" y="3711576"/>
              <a:ext cx="15875" cy="23813"/>
            </a:xfrm>
            <a:custGeom>
              <a:avLst/>
              <a:gdLst>
                <a:gd name="T0" fmla="*/ 7 w 9"/>
                <a:gd name="T1" fmla="*/ 8 h 13"/>
                <a:gd name="T2" fmla="*/ 1 w 9"/>
                <a:gd name="T3" fmla="*/ 12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1" y="12"/>
                  </a:cubicBezTo>
                  <a:cubicBezTo>
                    <a:pt x="0" y="11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9" name="Freeform 118"/>
            <p:cNvSpPr>
              <a:spLocks/>
            </p:cNvSpPr>
            <p:nvPr/>
          </p:nvSpPr>
          <p:spPr bwMode="auto">
            <a:xfrm>
              <a:off x="7839075" y="3722688"/>
              <a:ext cx="19050" cy="23813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2 h 13"/>
                <a:gd name="T4" fmla="*/ 2 w 10"/>
                <a:gd name="T5" fmla="*/ 5 h 13"/>
                <a:gd name="T6" fmla="*/ 8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7" y="11"/>
                    <a:pt x="4" y="13"/>
                    <a:pt x="2" y="12"/>
                  </a:cubicBezTo>
                  <a:cubicBezTo>
                    <a:pt x="1" y="11"/>
                    <a:pt x="0" y="8"/>
                    <a:pt x="2" y="5"/>
                  </a:cubicBezTo>
                  <a:cubicBezTo>
                    <a:pt x="4" y="2"/>
                    <a:pt x="6" y="0"/>
                    <a:pt x="8" y="1"/>
                  </a:cubicBezTo>
                  <a:cubicBezTo>
                    <a:pt x="10" y="1"/>
                    <a:pt x="10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0" name="Freeform 119"/>
            <p:cNvSpPr>
              <a:spLocks/>
            </p:cNvSpPr>
            <p:nvPr/>
          </p:nvSpPr>
          <p:spPr bwMode="auto">
            <a:xfrm>
              <a:off x="7861300" y="3730626"/>
              <a:ext cx="17463" cy="26988"/>
            </a:xfrm>
            <a:custGeom>
              <a:avLst/>
              <a:gdLst>
                <a:gd name="T0" fmla="*/ 8 w 9"/>
                <a:gd name="T1" fmla="*/ 9 h 14"/>
                <a:gd name="T2" fmla="*/ 2 w 9"/>
                <a:gd name="T3" fmla="*/ 13 h 14"/>
                <a:gd name="T4" fmla="*/ 2 w 9"/>
                <a:gd name="T5" fmla="*/ 6 h 14"/>
                <a:gd name="T6" fmla="*/ 8 w 9"/>
                <a:gd name="T7" fmla="*/ 1 h 14"/>
                <a:gd name="T8" fmla="*/ 8 w 9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8" y="9"/>
                  </a:moveTo>
                  <a:cubicBezTo>
                    <a:pt x="6" y="12"/>
                    <a:pt x="4" y="14"/>
                    <a:pt x="2" y="13"/>
                  </a:cubicBezTo>
                  <a:cubicBezTo>
                    <a:pt x="0" y="12"/>
                    <a:pt x="0" y="9"/>
                    <a:pt x="2" y="6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9" y="2"/>
                    <a:pt x="9" y="5"/>
                    <a:pt x="8" y="9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1" name="Freeform 120"/>
            <p:cNvSpPr>
              <a:spLocks/>
            </p:cNvSpPr>
            <p:nvPr/>
          </p:nvSpPr>
          <p:spPr bwMode="auto">
            <a:xfrm>
              <a:off x="7883525" y="3741738"/>
              <a:ext cx="17463" cy="25400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3 h 13"/>
                <a:gd name="T4" fmla="*/ 2 w 9"/>
                <a:gd name="T5" fmla="*/ 5 h 13"/>
                <a:gd name="T6" fmla="*/ 7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1"/>
                    <a:pt x="4" y="13"/>
                    <a:pt x="2" y="13"/>
                  </a:cubicBezTo>
                  <a:cubicBezTo>
                    <a:pt x="0" y="12"/>
                    <a:pt x="0" y="8"/>
                    <a:pt x="2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9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2" name="Freeform 121"/>
            <p:cNvSpPr>
              <a:spLocks/>
            </p:cNvSpPr>
            <p:nvPr/>
          </p:nvSpPr>
          <p:spPr bwMode="auto">
            <a:xfrm>
              <a:off x="7907338" y="3752851"/>
              <a:ext cx="15875" cy="25400"/>
            </a:xfrm>
            <a:custGeom>
              <a:avLst/>
              <a:gdLst>
                <a:gd name="T0" fmla="*/ 7 w 9"/>
                <a:gd name="T1" fmla="*/ 8 h 13"/>
                <a:gd name="T2" fmla="*/ 2 w 9"/>
                <a:gd name="T3" fmla="*/ 12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2" y="12"/>
                  </a:cubicBezTo>
                  <a:cubicBezTo>
                    <a:pt x="0" y="11"/>
                    <a:pt x="0" y="8"/>
                    <a:pt x="1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3" name="Freeform 122"/>
            <p:cNvSpPr>
              <a:spLocks/>
            </p:cNvSpPr>
            <p:nvPr/>
          </p:nvSpPr>
          <p:spPr bwMode="auto">
            <a:xfrm>
              <a:off x="7974013" y="3787776"/>
              <a:ext cx="15875" cy="23813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2 h 13"/>
                <a:gd name="T4" fmla="*/ 2 w 9"/>
                <a:gd name="T5" fmla="*/ 5 h 13"/>
                <a:gd name="T6" fmla="*/ 7 w 9"/>
                <a:gd name="T7" fmla="*/ 0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1"/>
                    <a:pt x="3" y="13"/>
                    <a:pt x="2" y="12"/>
                  </a:cubicBezTo>
                  <a:cubicBezTo>
                    <a:pt x="0" y="11"/>
                    <a:pt x="0" y="8"/>
                    <a:pt x="2" y="5"/>
                  </a:cubicBezTo>
                  <a:cubicBezTo>
                    <a:pt x="3" y="2"/>
                    <a:pt x="6" y="0"/>
                    <a:pt x="7" y="0"/>
                  </a:cubicBezTo>
                  <a:cubicBezTo>
                    <a:pt x="9" y="1"/>
                    <a:pt x="9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4" name="Freeform 123"/>
            <p:cNvSpPr>
              <a:spLocks/>
            </p:cNvSpPr>
            <p:nvPr/>
          </p:nvSpPr>
          <p:spPr bwMode="auto">
            <a:xfrm>
              <a:off x="7996238" y="3795713"/>
              <a:ext cx="15875" cy="26988"/>
            </a:xfrm>
            <a:custGeom>
              <a:avLst/>
              <a:gdLst>
                <a:gd name="T0" fmla="*/ 7 w 9"/>
                <a:gd name="T1" fmla="*/ 8 h 14"/>
                <a:gd name="T2" fmla="*/ 2 w 9"/>
                <a:gd name="T3" fmla="*/ 13 h 14"/>
                <a:gd name="T4" fmla="*/ 1 w 9"/>
                <a:gd name="T5" fmla="*/ 5 h 14"/>
                <a:gd name="T6" fmla="*/ 7 w 9"/>
                <a:gd name="T7" fmla="*/ 1 h 14"/>
                <a:gd name="T8" fmla="*/ 7 w 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7" y="8"/>
                  </a:moveTo>
                  <a:cubicBezTo>
                    <a:pt x="6" y="12"/>
                    <a:pt x="3" y="14"/>
                    <a:pt x="2" y="13"/>
                  </a:cubicBezTo>
                  <a:cubicBezTo>
                    <a:pt x="0" y="12"/>
                    <a:pt x="0" y="9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5" name="Freeform 124"/>
            <p:cNvSpPr>
              <a:spLocks/>
            </p:cNvSpPr>
            <p:nvPr/>
          </p:nvSpPr>
          <p:spPr bwMode="auto">
            <a:xfrm>
              <a:off x="8018463" y="3806826"/>
              <a:ext cx="15875" cy="25400"/>
            </a:xfrm>
            <a:custGeom>
              <a:avLst/>
              <a:gdLst>
                <a:gd name="T0" fmla="*/ 7 w 9"/>
                <a:gd name="T1" fmla="*/ 8 h 13"/>
                <a:gd name="T2" fmla="*/ 1 w 9"/>
                <a:gd name="T3" fmla="*/ 12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1" y="12"/>
                  </a:cubicBezTo>
                  <a:cubicBezTo>
                    <a:pt x="0" y="12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6" name="Freeform 125"/>
            <p:cNvSpPr>
              <a:spLocks/>
            </p:cNvSpPr>
            <p:nvPr/>
          </p:nvSpPr>
          <p:spPr bwMode="auto">
            <a:xfrm>
              <a:off x="8039100" y="3817938"/>
              <a:ext cx="17463" cy="25400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2 h 13"/>
                <a:gd name="T4" fmla="*/ 2 w 10"/>
                <a:gd name="T5" fmla="*/ 5 h 13"/>
                <a:gd name="T6" fmla="*/ 8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6" y="11"/>
                    <a:pt x="4" y="13"/>
                    <a:pt x="2" y="12"/>
                  </a:cubicBezTo>
                  <a:cubicBezTo>
                    <a:pt x="1" y="11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9" y="2"/>
                    <a:pt x="10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7" name="Freeform 126"/>
            <p:cNvSpPr>
              <a:spLocks/>
            </p:cNvSpPr>
            <p:nvPr/>
          </p:nvSpPr>
          <p:spPr bwMode="auto">
            <a:xfrm>
              <a:off x="8061325" y="3829051"/>
              <a:ext cx="15875" cy="25400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2 h 13"/>
                <a:gd name="T4" fmla="*/ 2 w 9"/>
                <a:gd name="T5" fmla="*/ 5 h 13"/>
                <a:gd name="T6" fmla="*/ 8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1"/>
                    <a:pt x="4" y="13"/>
                    <a:pt x="2" y="12"/>
                  </a:cubicBezTo>
                  <a:cubicBezTo>
                    <a:pt x="0" y="11"/>
                    <a:pt x="0" y="8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9" y="1"/>
                    <a:pt x="9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8" name="Freeform 127"/>
            <p:cNvSpPr>
              <a:spLocks/>
            </p:cNvSpPr>
            <p:nvPr/>
          </p:nvSpPr>
          <p:spPr bwMode="auto">
            <a:xfrm>
              <a:off x="8083550" y="3838576"/>
              <a:ext cx="15875" cy="26988"/>
            </a:xfrm>
            <a:custGeom>
              <a:avLst/>
              <a:gdLst>
                <a:gd name="T0" fmla="*/ 8 w 9"/>
                <a:gd name="T1" fmla="*/ 9 h 14"/>
                <a:gd name="T2" fmla="*/ 2 w 9"/>
                <a:gd name="T3" fmla="*/ 13 h 14"/>
                <a:gd name="T4" fmla="*/ 2 w 9"/>
                <a:gd name="T5" fmla="*/ 6 h 14"/>
                <a:gd name="T6" fmla="*/ 7 w 9"/>
                <a:gd name="T7" fmla="*/ 1 h 14"/>
                <a:gd name="T8" fmla="*/ 8 w 9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8" y="9"/>
                  </a:moveTo>
                  <a:cubicBezTo>
                    <a:pt x="6" y="12"/>
                    <a:pt x="3" y="14"/>
                    <a:pt x="2" y="13"/>
                  </a:cubicBezTo>
                  <a:cubicBezTo>
                    <a:pt x="0" y="12"/>
                    <a:pt x="0" y="9"/>
                    <a:pt x="2" y="6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9" y="5"/>
                    <a:pt x="8" y="9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9" name="Freeform 128"/>
            <p:cNvSpPr>
              <a:spLocks/>
            </p:cNvSpPr>
            <p:nvPr/>
          </p:nvSpPr>
          <p:spPr bwMode="auto">
            <a:xfrm>
              <a:off x="8105775" y="3849688"/>
              <a:ext cx="15875" cy="25400"/>
            </a:xfrm>
            <a:custGeom>
              <a:avLst/>
              <a:gdLst>
                <a:gd name="T0" fmla="*/ 7 w 9"/>
                <a:gd name="T1" fmla="*/ 8 h 13"/>
                <a:gd name="T2" fmla="*/ 2 w 9"/>
                <a:gd name="T3" fmla="*/ 13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2" y="13"/>
                  </a:cubicBezTo>
                  <a:cubicBezTo>
                    <a:pt x="0" y="12"/>
                    <a:pt x="0" y="8"/>
                    <a:pt x="1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0" name="Freeform 129"/>
            <p:cNvSpPr>
              <a:spLocks/>
            </p:cNvSpPr>
            <p:nvPr/>
          </p:nvSpPr>
          <p:spPr bwMode="auto">
            <a:xfrm>
              <a:off x="8128000" y="3860801"/>
              <a:ext cx="15875" cy="25400"/>
            </a:xfrm>
            <a:custGeom>
              <a:avLst/>
              <a:gdLst>
                <a:gd name="T0" fmla="*/ 7 w 9"/>
                <a:gd name="T1" fmla="*/ 8 h 13"/>
                <a:gd name="T2" fmla="*/ 1 w 9"/>
                <a:gd name="T3" fmla="*/ 12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1" y="12"/>
                  </a:cubicBezTo>
                  <a:cubicBezTo>
                    <a:pt x="0" y="11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1" name="Freeform 130"/>
            <p:cNvSpPr>
              <a:spLocks/>
            </p:cNvSpPr>
            <p:nvPr/>
          </p:nvSpPr>
          <p:spPr bwMode="auto">
            <a:xfrm>
              <a:off x="8148638" y="3871913"/>
              <a:ext cx="17463" cy="25400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2 h 13"/>
                <a:gd name="T4" fmla="*/ 2 w 10"/>
                <a:gd name="T5" fmla="*/ 5 h 13"/>
                <a:gd name="T6" fmla="*/ 8 w 10"/>
                <a:gd name="T7" fmla="*/ 1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7" y="11"/>
                    <a:pt x="4" y="13"/>
                    <a:pt x="2" y="12"/>
                  </a:cubicBezTo>
                  <a:cubicBezTo>
                    <a:pt x="1" y="11"/>
                    <a:pt x="0" y="8"/>
                    <a:pt x="2" y="5"/>
                  </a:cubicBezTo>
                  <a:cubicBezTo>
                    <a:pt x="4" y="2"/>
                    <a:pt x="6" y="0"/>
                    <a:pt x="8" y="1"/>
                  </a:cubicBezTo>
                  <a:cubicBezTo>
                    <a:pt x="9" y="1"/>
                    <a:pt x="10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2" name="Freeform 131"/>
            <p:cNvSpPr>
              <a:spLocks/>
            </p:cNvSpPr>
            <p:nvPr/>
          </p:nvSpPr>
          <p:spPr bwMode="auto">
            <a:xfrm>
              <a:off x="8170863" y="3883026"/>
              <a:ext cx="15875" cy="25400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2 h 13"/>
                <a:gd name="T4" fmla="*/ 2 w 9"/>
                <a:gd name="T5" fmla="*/ 5 h 13"/>
                <a:gd name="T6" fmla="*/ 8 w 9"/>
                <a:gd name="T7" fmla="*/ 0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1"/>
                    <a:pt x="4" y="13"/>
                    <a:pt x="2" y="12"/>
                  </a:cubicBezTo>
                  <a:cubicBezTo>
                    <a:pt x="0" y="11"/>
                    <a:pt x="0" y="8"/>
                    <a:pt x="2" y="5"/>
                  </a:cubicBez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9" y="4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3" name="Freeform 132"/>
            <p:cNvSpPr>
              <a:spLocks/>
            </p:cNvSpPr>
            <p:nvPr/>
          </p:nvSpPr>
          <p:spPr bwMode="auto">
            <a:xfrm>
              <a:off x="8193088" y="3892551"/>
              <a:ext cx="15875" cy="23813"/>
            </a:xfrm>
            <a:custGeom>
              <a:avLst/>
              <a:gdLst>
                <a:gd name="T0" fmla="*/ 8 w 9"/>
                <a:gd name="T1" fmla="*/ 8 h 13"/>
                <a:gd name="T2" fmla="*/ 2 w 9"/>
                <a:gd name="T3" fmla="*/ 13 h 13"/>
                <a:gd name="T4" fmla="*/ 2 w 9"/>
                <a:gd name="T5" fmla="*/ 5 h 13"/>
                <a:gd name="T6" fmla="*/ 7 w 9"/>
                <a:gd name="T7" fmla="*/ 1 h 13"/>
                <a:gd name="T8" fmla="*/ 8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8" y="8"/>
                  </a:moveTo>
                  <a:cubicBezTo>
                    <a:pt x="6" y="12"/>
                    <a:pt x="4" y="13"/>
                    <a:pt x="2" y="13"/>
                  </a:cubicBezTo>
                  <a:cubicBezTo>
                    <a:pt x="0" y="12"/>
                    <a:pt x="0" y="9"/>
                    <a:pt x="2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9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4" name="Freeform 133"/>
            <p:cNvSpPr>
              <a:spLocks/>
            </p:cNvSpPr>
            <p:nvPr/>
          </p:nvSpPr>
          <p:spPr bwMode="auto">
            <a:xfrm>
              <a:off x="8215313" y="3903663"/>
              <a:ext cx="15875" cy="23813"/>
            </a:xfrm>
            <a:custGeom>
              <a:avLst/>
              <a:gdLst>
                <a:gd name="T0" fmla="*/ 7 w 9"/>
                <a:gd name="T1" fmla="*/ 8 h 13"/>
                <a:gd name="T2" fmla="*/ 2 w 9"/>
                <a:gd name="T3" fmla="*/ 12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2" y="12"/>
                  </a:cubicBezTo>
                  <a:cubicBezTo>
                    <a:pt x="0" y="12"/>
                    <a:pt x="0" y="8"/>
                    <a:pt x="1" y="5"/>
                  </a:cubicBezTo>
                  <a:cubicBezTo>
                    <a:pt x="3" y="2"/>
                    <a:pt x="6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5" name="Freeform 134"/>
            <p:cNvSpPr>
              <a:spLocks/>
            </p:cNvSpPr>
            <p:nvPr/>
          </p:nvSpPr>
          <p:spPr bwMode="auto">
            <a:xfrm>
              <a:off x="8237538" y="3914776"/>
              <a:ext cx="15875" cy="23813"/>
            </a:xfrm>
            <a:custGeom>
              <a:avLst/>
              <a:gdLst>
                <a:gd name="T0" fmla="*/ 7 w 9"/>
                <a:gd name="T1" fmla="*/ 8 h 13"/>
                <a:gd name="T2" fmla="*/ 1 w 9"/>
                <a:gd name="T3" fmla="*/ 12 h 13"/>
                <a:gd name="T4" fmla="*/ 1 w 9"/>
                <a:gd name="T5" fmla="*/ 5 h 13"/>
                <a:gd name="T6" fmla="*/ 7 w 9"/>
                <a:gd name="T7" fmla="*/ 1 h 13"/>
                <a:gd name="T8" fmla="*/ 7 w 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7" y="8"/>
                  </a:moveTo>
                  <a:cubicBezTo>
                    <a:pt x="6" y="11"/>
                    <a:pt x="3" y="13"/>
                    <a:pt x="1" y="12"/>
                  </a:cubicBezTo>
                  <a:cubicBezTo>
                    <a:pt x="0" y="11"/>
                    <a:pt x="0" y="8"/>
                    <a:pt x="1" y="5"/>
                  </a:cubicBezTo>
                  <a:cubicBezTo>
                    <a:pt x="3" y="2"/>
                    <a:pt x="5" y="0"/>
                    <a:pt x="7" y="1"/>
                  </a:cubicBezTo>
                  <a:cubicBezTo>
                    <a:pt x="9" y="2"/>
                    <a:pt x="9" y="5"/>
                    <a:pt x="7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6" name="Freeform 135"/>
            <p:cNvSpPr>
              <a:spLocks/>
            </p:cNvSpPr>
            <p:nvPr/>
          </p:nvSpPr>
          <p:spPr bwMode="auto">
            <a:xfrm>
              <a:off x="8258175" y="3925888"/>
              <a:ext cx="17463" cy="23813"/>
            </a:xfrm>
            <a:custGeom>
              <a:avLst/>
              <a:gdLst>
                <a:gd name="T0" fmla="*/ 8 w 10"/>
                <a:gd name="T1" fmla="*/ 8 h 13"/>
                <a:gd name="T2" fmla="*/ 2 w 10"/>
                <a:gd name="T3" fmla="*/ 12 h 13"/>
                <a:gd name="T4" fmla="*/ 2 w 10"/>
                <a:gd name="T5" fmla="*/ 5 h 13"/>
                <a:gd name="T6" fmla="*/ 8 w 10"/>
                <a:gd name="T7" fmla="*/ 0 h 13"/>
                <a:gd name="T8" fmla="*/ 8 w 10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8" y="8"/>
                  </a:moveTo>
                  <a:cubicBezTo>
                    <a:pt x="7" y="11"/>
                    <a:pt x="4" y="13"/>
                    <a:pt x="2" y="12"/>
                  </a:cubicBezTo>
                  <a:cubicBezTo>
                    <a:pt x="1" y="11"/>
                    <a:pt x="0" y="8"/>
                    <a:pt x="2" y="5"/>
                  </a:cubicBezTo>
                  <a:cubicBezTo>
                    <a:pt x="4" y="2"/>
                    <a:pt x="6" y="0"/>
                    <a:pt x="8" y="0"/>
                  </a:cubicBezTo>
                  <a:cubicBezTo>
                    <a:pt x="10" y="1"/>
                    <a:pt x="10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7" name="Freeform 136"/>
            <p:cNvSpPr>
              <a:spLocks/>
            </p:cNvSpPr>
            <p:nvPr/>
          </p:nvSpPr>
          <p:spPr bwMode="auto">
            <a:xfrm>
              <a:off x="8280400" y="3935413"/>
              <a:ext cx="15875" cy="25400"/>
            </a:xfrm>
            <a:custGeom>
              <a:avLst/>
              <a:gdLst>
                <a:gd name="T0" fmla="*/ 8 w 9"/>
                <a:gd name="T1" fmla="*/ 8 h 14"/>
                <a:gd name="T2" fmla="*/ 2 w 9"/>
                <a:gd name="T3" fmla="*/ 13 h 14"/>
                <a:gd name="T4" fmla="*/ 2 w 9"/>
                <a:gd name="T5" fmla="*/ 5 h 14"/>
                <a:gd name="T6" fmla="*/ 8 w 9"/>
                <a:gd name="T7" fmla="*/ 1 h 14"/>
                <a:gd name="T8" fmla="*/ 8 w 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8" y="8"/>
                  </a:moveTo>
                  <a:cubicBezTo>
                    <a:pt x="6" y="12"/>
                    <a:pt x="4" y="14"/>
                    <a:pt x="2" y="13"/>
                  </a:cubicBezTo>
                  <a:cubicBezTo>
                    <a:pt x="0" y="12"/>
                    <a:pt x="0" y="9"/>
                    <a:pt x="2" y="5"/>
                  </a:cubicBezTo>
                  <a:cubicBezTo>
                    <a:pt x="3" y="2"/>
                    <a:pt x="6" y="0"/>
                    <a:pt x="8" y="1"/>
                  </a:cubicBezTo>
                  <a:cubicBezTo>
                    <a:pt x="9" y="2"/>
                    <a:pt x="9" y="5"/>
                    <a:pt x="8" y="8"/>
                  </a:cubicBezTo>
                </a:path>
              </a:pathLst>
            </a:custGeom>
            <a:solidFill>
              <a:srgbClr val="87BE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8" name="Freeform 137"/>
            <p:cNvSpPr>
              <a:spLocks/>
            </p:cNvSpPr>
            <p:nvPr/>
          </p:nvSpPr>
          <p:spPr bwMode="auto">
            <a:xfrm>
              <a:off x="7710488" y="3865563"/>
              <a:ext cx="395288" cy="946150"/>
            </a:xfrm>
            <a:custGeom>
              <a:avLst/>
              <a:gdLst>
                <a:gd name="T0" fmla="*/ 0 w 213"/>
                <a:gd name="T1" fmla="*/ 0 h 510"/>
                <a:gd name="T2" fmla="*/ 94 w 213"/>
                <a:gd name="T3" fmla="*/ 452 h 510"/>
                <a:gd name="T4" fmla="*/ 121 w 213"/>
                <a:gd name="T5" fmla="*/ 501 h 510"/>
                <a:gd name="T6" fmla="*/ 155 w 213"/>
                <a:gd name="T7" fmla="*/ 490 h 510"/>
                <a:gd name="T8" fmla="*/ 173 w 213"/>
                <a:gd name="T9" fmla="*/ 381 h 510"/>
                <a:gd name="T10" fmla="*/ 194 w 213"/>
                <a:gd name="T11" fmla="*/ 129 h 510"/>
                <a:gd name="T12" fmla="*/ 213 w 213"/>
                <a:gd name="T13" fmla="*/ 104 h 510"/>
                <a:gd name="T14" fmla="*/ 0 w 213"/>
                <a:gd name="T1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510">
                  <a:moveTo>
                    <a:pt x="0" y="0"/>
                  </a:moveTo>
                  <a:cubicBezTo>
                    <a:pt x="94" y="452"/>
                    <a:pt x="94" y="452"/>
                    <a:pt x="94" y="452"/>
                  </a:cubicBezTo>
                  <a:cubicBezTo>
                    <a:pt x="94" y="452"/>
                    <a:pt x="101" y="486"/>
                    <a:pt x="121" y="501"/>
                  </a:cubicBezTo>
                  <a:cubicBezTo>
                    <a:pt x="133" y="510"/>
                    <a:pt x="145" y="501"/>
                    <a:pt x="155" y="490"/>
                  </a:cubicBezTo>
                  <a:cubicBezTo>
                    <a:pt x="172" y="472"/>
                    <a:pt x="170" y="438"/>
                    <a:pt x="173" y="381"/>
                  </a:cubicBezTo>
                  <a:cubicBezTo>
                    <a:pt x="178" y="297"/>
                    <a:pt x="194" y="129"/>
                    <a:pt x="194" y="129"/>
                  </a:cubicBezTo>
                  <a:cubicBezTo>
                    <a:pt x="194" y="129"/>
                    <a:pt x="197" y="103"/>
                    <a:pt x="213" y="1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9" name="Freeform 138"/>
            <p:cNvSpPr>
              <a:spLocks/>
            </p:cNvSpPr>
            <p:nvPr/>
          </p:nvSpPr>
          <p:spPr bwMode="auto">
            <a:xfrm>
              <a:off x="7978775" y="4008438"/>
              <a:ext cx="127000" cy="787400"/>
            </a:xfrm>
            <a:custGeom>
              <a:avLst/>
              <a:gdLst>
                <a:gd name="T0" fmla="*/ 10 w 68"/>
                <a:gd name="T1" fmla="*/ 413 h 424"/>
                <a:gd name="T2" fmla="*/ 28 w 68"/>
                <a:gd name="T3" fmla="*/ 304 h 424"/>
                <a:gd name="T4" fmla="*/ 49 w 68"/>
                <a:gd name="T5" fmla="*/ 52 h 424"/>
                <a:gd name="T6" fmla="*/ 68 w 68"/>
                <a:gd name="T7" fmla="*/ 27 h 424"/>
                <a:gd name="T8" fmla="*/ 13 w 68"/>
                <a:gd name="T9" fmla="*/ 0 h 424"/>
                <a:gd name="T10" fmla="*/ 10 w 68"/>
                <a:gd name="T11" fmla="*/ 413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424">
                  <a:moveTo>
                    <a:pt x="10" y="413"/>
                  </a:moveTo>
                  <a:cubicBezTo>
                    <a:pt x="27" y="395"/>
                    <a:pt x="25" y="361"/>
                    <a:pt x="28" y="304"/>
                  </a:cubicBezTo>
                  <a:cubicBezTo>
                    <a:pt x="33" y="220"/>
                    <a:pt x="49" y="52"/>
                    <a:pt x="49" y="52"/>
                  </a:cubicBezTo>
                  <a:cubicBezTo>
                    <a:pt x="49" y="52"/>
                    <a:pt x="52" y="26"/>
                    <a:pt x="68" y="2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0" y="424"/>
                    <a:pt x="10" y="413"/>
                  </a:cubicBezTo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0" name="Freeform 139"/>
            <p:cNvSpPr>
              <a:spLocks/>
            </p:cNvSpPr>
            <p:nvPr/>
          </p:nvSpPr>
          <p:spPr bwMode="auto">
            <a:xfrm>
              <a:off x="7805738" y="3260726"/>
              <a:ext cx="898525" cy="600075"/>
            </a:xfrm>
            <a:custGeom>
              <a:avLst/>
              <a:gdLst>
                <a:gd name="T0" fmla="*/ 0 w 484"/>
                <a:gd name="T1" fmla="*/ 219 h 323"/>
                <a:gd name="T2" fmla="*/ 415 w 484"/>
                <a:gd name="T3" fmla="*/ 15 h 323"/>
                <a:gd name="T4" fmla="*/ 469 w 484"/>
                <a:gd name="T5" fmla="*/ 6 h 323"/>
                <a:gd name="T6" fmla="*/ 482 w 484"/>
                <a:gd name="T7" fmla="*/ 40 h 323"/>
                <a:gd name="T8" fmla="*/ 407 w 484"/>
                <a:gd name="T9" fmla="*/ 121 h 323"/>
                <a:gd name="T10" fmla="*/ 221 w 484"/>
                <a:gd name="T11" fmla="*/ 292 h 323"/>
                <a:gd name="T12" fmla="*/ 213 w 484"/>
                <a:gd name="T13" fmla="*/ 323 h 323"/>
                <a:gd name="T14" fmla="*/ 0 w 484"/>
                <a:gd name="T15" fmla="*/ 219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4" h="323">
                  <a:moveTo>
                    <a:pt x="0" y="219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415" y="15"/>
                    <a:pt x="445" y="0"/>
                    <a:pt x="469" y="6"/>
                  </a:cubicBezTo>
                  <a:cubicBezTo>
                    <a:pt x="484" y="10"/>
                    <a:pt x="484" y="25"/>
                    <a:pt x="482" y="40"/>
                  </a:cubicBezTo>
                  <a:cubicBezTo>
                    <a:pt x="478" y="64"/>
                    <a:pt x="450" y="84"/>
                    <a:pt x="407" y="121"/>
                  </a:cubicBezTo>
                  <a:cubicBezTo>
                    <a:pt x="344" y="176"/>
                    <a:pt x="221" y="292"/>
                    <a:pt x="221" y="292"/>
                  </a:cubicBezTo>
                  <a:cubicBezTo>
                    <a:pt x="221" y="292"/>
                    <a:pt x="202" y="310"/>
                    <a:pt x="213" y="323"/>
                  </a:cubicBezTo>
                  <a:lnTo>
                    <a:pt x="0" y="21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1" name="Freeform 140"/>
            <p:cNvSpPr>
              <a:spLocks/>
            </p:cNvSpPr>
            <p:nvPr/>
          </p:nvSpPr>
          <p:spPr bwMode="auto">
            <a:xfrm>
              <a:off x="7242175" y="3527426"/>
              <a:ext cx="1493838" cy="769938"/>
            </a:xfrm>
            <a:custGeom>
              <a:avLst/>
              <a:gdLst>
                <a:gd name="T0" fmla="*/ 14 w 805"/>
                <a:gd name="T1" fmla="*/ 0 h 415"/>
                <a:gd name="T2" fmla="*/ 88 w 805"/>
                <a:gd name="T3" fmla="*/ 102 h 415"/>
                <a:gd name="T4" fmla="*/ 606 w 805"/>
                <a:gd name="T5" fmla="*/ 355 h 415"/>
                <a:gd name="T6" fmla="*/ 805 w 805"/>
                <a:gd name="T7" fmla="*/ 387 h 415"/>
                <a:gd name="T8" fmla="*/ 14 w 805"/>
                <a:gd name="T9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5" h="415">
                  <a:moveTo>
                    <a:pt x="14" y="0"/>
                  </a:moveTo>
                  <a:cubicBezTo>
                    <a:pt x="0" y="30"/>
                    <a:pt x="59" y="87"/>
                    <a:pt x="88" y="102"/>
                  </a:cubicBezTo>
                  <a:cubicBezTo>
                    <a:pt x="606" y="355"/>
                    <a:pt x="606" y="355"/>
                    <a:pt x="606" y="355"/>
                  </a:cubicBezTo>
                  <a:cubicBezTo>
                    <a:pt x="635" y="369"/>
                    <a:pt x="790" y="415"/>
                    <a:pt x="805" y="38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C0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0" name="Rectangle 250"/>
            <p:cNvSpPr>
              <a:spLocks noChangeArrowheads="1"/>
            </p:cNvSpPr>
            <p:nvPr/>
          </p:nvSpPr>
          <p:spPr bwMode="auto">
            <a:xfrm rot="21000000">
              <a:off x="9593263" y="4868863"/>
              <a:ext cx="433388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300" b="0" i="0" u="none" strike="noStrike" cap="none" normalizeH="0" baseline="0">
                  <a:ln>
                    <a:noFill/>
                  </a:ln>
                  <a:solidFill>
                    <a:srgbClr val="A9A9A8"/>
                  </a:solidFill>
                  <a:effectLst/>
                  <a:latin typeface="站酷快乐体 " panose="02010600030101010101" pitchFamily="2" charset="-122"/>
                  <a:ea typeface="站酷快乐体 " panose="02010600030101010101" pitchFamily="2" charset="-122"/>
                </a:rPr>
                <a:t>轰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1" name="Rectangle 251"/>
            <p:cNvSpPr>
              <a:spLocks noChangeArrowheads="1"/>
            </p:cNvSpPr>
            <p:nvPr/>
          </p:nvSpPr>
          <p:spPr bwMode="auto">
            <a:xfrm rot="21000000" flipH="1">
              <a:off x="10040763" y="4902851"/>
              <a:ext cx="47451" cy="24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3" name="Rectangle 253"/>
            <p:cNvSpPr>
              <a:spLocks noChangeArrowheads="1"/>
            </p:cNvSpPr>
            <p:nvPr/>
          </p:nvSpPr>
          <p:spPr bwMode="auto">
            <a:xfrm rot="19860000">
              <a:off x="9412288" y="4305301"/>
              <a:ext cx="73025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800" b="0" i="0" u="none" strike="noStrike" cap="none" normalizeH="0" baseline="0" dirty="0">
                  <a:ln>
                    <a:noFill/>
                  </a:ln>
                  <a:solidFill>
                    <a:srgbClr val="A9A9A8"/>
                  </a:solidFill>
                  <a:effectLst/>
                  <a:latin typeface="站酷快乐体 " panose="02010600030101010101" pitchFamily="2" charset="-122"/>
                  <a:ea typeface="站酷快乐体 " panose="02010600030101010101" pitchFamily="2" charset="-122"/>
                </a:rPr>
                <a:t>轰轰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34" name="Rectangle 254"/>
            <p:cNvSpPr>
              <a:spLocks noChangeArrowheads="1"/>
            </p:cNvSpPr>
            <p:nvPr/>
          </p:nvSpPr>
          <p:spPr bwMode="auto">
            <a:xfrm rot="19860000">
              <a:off x="10003852" y="4011930"/>
              <a:ext cx="547688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800" b="0" i="0" u="none" strike="noStrike" cap="none" normalizeH="0" baseline="0" dirty="0">
                  <a:ln>
                    <a:noFill/>
                  </a:ln>
                  <a:solidFill>
                    <a:srgbClr val="A9A9A8"/>
                  </a:solidFill>
                  <a:effectLst/>
                  <a:latin typeface="站酷快乐体 " panose="02010600030101010101" pitchFamily="2" charset="-122"/>
                  <a:ea typeface="站酷快乐体 " panose="02010600030101010101" pitchFamily="2" charset="-122"/>
                </a:rPr>
                <a:t>轰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235" name="组合 3234"/>
          <p:cNvGrpSpPr/>
          <p:nvPr/>
        </p:nvGrpSpPr>
        <p:grpSpPr>
          <a:xfrm>
            <a:off x="2092325" y="3744913"/>
            <a:ext cx="2744788" cy="2162175"/>
            <a:chOff x="2092325" y="3744913"/>
            <a:chExt cx="2744788" cy="2162175"/>
          </a:xfrm>
        </p:grpSpPr>
        <p:sp>
          <p:nvSpPr>
            <p:cNvPr id="3635" name="Freeform 255"/>
            <p:cNvSpPr>
              <a:spLocks/>
            </p:cNvSpPr>
            <p:nvPr/>
          </p:nvSpPr>
          <p:spPr bwMode="auto">
            <a:xfrm>
              <a:off x="2395538" y="4529138"/>
              <a:ext cx="215900" cy="144463"/>
            </a:xfrm>
            <a:custGeom>
              <a:avLst/>
              <a:gdLst>
                <a:gd name="T0" fmla="*/ 107 w 116"/>
                <a:gd name="T1" fmla="*/ 0 h 77"/>
                <a:gd name="T2" fmla="*/ 103 w 116"/>
                <a:gd name="T3" fmla="*/ 1 h 77"/>
                <a:gd name="T4" fmla="*/ 0 w 116"/>
                <a:gd name="T5" fmla="*/ 71 h 77"/>
                <a:gd name="T6" fmla="*/ 10 w 116"/>
                <a:gd name="T7" fmla="*/ 77 h 77"/>
                <a:gd name="T8" fmla="*/ 71 w 116"/>
                <a:gd name="T9" fmla="*/ 63 h 77"/>
                <a:gd name="T10" fmla="*/ 116 w 116"/>
                <a:gd name="T11" fmla="*/ 26 h 77"/>
                <a:gd name="T12" fmla="*/ 107 w 11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77">
                  <a:moveTo>
                    <a:pt x="107" y="0"/>
                  </a:moveTo>
                  <a:cubicBezTo>
                    <a:pt x="107" y="1"/>
                    <a:pt x="103" y="1"/>
                    <a:pt x="103" y="1"/>
                  </a:cubicBezTo>
                  <a:cubicBezTo>
                    <a:pt x="70" y="35"/>
                    <a:pt x="38" y="62"/>
                    <a:pt x="0" y="71"/>
                  </a:cubicBezTo>
                  <a:cubicBezTo>
                    <a:pt x="3" y="73"/>
                    <a:pt x="7" y="75"/>
                    <a:pt x="10" y="77"/>
                  </a:cubicBezTo>
                  <a:cubicBezTo>
                    <a:pt x="10" y="77"/>
                    <a:pt x="45" y="74"/>
                    <a:pt x="71" y="63"/>
                  </a:cubicBezTo>
                  <a:cubicBezTo>
                    <a:pt x="98" y="51"/>
                    <a:pt x="116" y="24"/>
                    <a:pt x="116" y="26"/>
                  </a:cubicBezTo>
                  <a:cubicBezTo>
                    <a:pt x="116" y="28"/>
                    <a:pt x="107" y="0"/>
                    <a:pt x="107" y="0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6" name="Freeform 256"/>
            <p:cNvSpPr>
              <a:spLocks/>
            </p:cNvSpPr>
            <p:nvPr/>
          </p:nvSpPr>
          <p:spPr bwMode="auto">
            <a:xfrm>
              <a:off x="2587625" y="4529138"/>
              <a:ext cx="228600" cy="114300"/>
            </a:xfrm>
            <a:custGeom>
              <a:avLst/>
              <a:gdLst>
                <a:gd name="T0" fmla="*/ 4 w 123"/>
                <a:gd name="T1" fmla="*/ 0 h 61"/>
                <a:gd name="T2" fmla="*/ 8 w 123"/>
                <a:gd name="T3" fmla="*/ 0 h 61"/>
                <a:gd name="T4" fmla="*/ 123 w 123"/>
                <a:gd name="T5" fmla="*/ 49 h 61"/>
                <a:gd name="T6" fmla="*/ 113 w 123"/>
                <a:gd name="T7" fmla="*/ 57 h 61"/>
                <a:gd name="T8" fmla="*/ 51 w 123"/>
                <a:gd name="T9" fmla="*/ 55 h 61"/>
                <a:gd name="T10" fmla="*/ 0 w 123"/>
                <a:gd name="T11" fmla="*/ 27 h 61"/>
                <a:gd name="T12" fmla="*/ 4 w 123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61">
                  <a:moveTo>
                    <a:pt x="4" y="0"/>
                  </a:moveTo>
                  <a:cubicBezTo>
                    <a:pt x="4" y="0"/>
                    <a:pt x="8" y="0"/>
                    <a:pt x="8" y="0"/>
                  </a:cubicBezTo>
                  <a:cubicBezTo>
                    <a:pt x="47" y="28"/>
                    <a:pt x="83" y="48"/>
                    <a:pt x="123" y="49"/>
                  </a:cubicBezTo>
                  <a:cubicBezTo>
                    <a:pt x="120" y="52"/>
                    <a:pt x="116" y="54"/>
                    <a:pt x="113" y="57"/>
                  </a:cubicBezTo>
                  <a:cubicBezTo>
                    <a:pt x="113" y="57"/>
                    <a:pt x="79" y="61"/>
                    <a:pt x="51" y="55"/>
                  </a:cubicBezTo>
                  <a:cubicBezTo>
                    <a:pt x="22" y="48"/>
                    <a:pt x="0" y="25"/>
                    <a:pt x="0" y="27"/>
                  </a:cubicBezTo>
                  <a:cubicBezTo>
                    <a:pt x="0" y="2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7" name="Freeform 257"/>
            <p:cNvSpPr>
              <a:spLocks/>
            </p:cNvSpPr>
            <p:nvPr/>
          </p:nvSpPr>
          <p:spPr bwMode="auto">
            <a:xfrm>
              <a:off x="2701925" y="4633913"/>
              <a:ext cx="230188" cy="73025"/>
            </a:xfrm>
            <a:custGeom>
              <a:avLst/>
              <a:gdLst>
                <a:gd name="T0" fmla="*/ 11 w 124"/>
                <a:gd name="T1" fmla="*/ 0 h 39"/>
                <a:gd name="T2" fmla="*/ 67 w 124"/>
                <a:gd name="T3" fmla="*/ 22 h 39"/>
                <a:gd name="T4" fmla="*/ 124 w 124"/>
                <a:gd name="T5" fmla="*/ 28 h 39"/>
                <a:gd name="T6" fmla="*/ 114 w 124"/>
                <a:gd name="T7" fmla="*/ 35 h 39"/>
                <a:gd name="T8" fmla="*/ 51 w 124"/>
                <a:gd name="T9" fmla="*/ 33 h 39"/>
                <a:gd name="T10" fmla="*/ 1 w 124"/>
                <a:gd name="T11" fmla="*/ 5 h 39"/>
                <a:gd name="T12" fmla="*/ 11 w 124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9">
                  <a:moveTo>
                    <a:pt x="11" y="0"/>
                  </a:moveTo>
                  <a:cubicBezTo>
                    <a:pt x="11" y="0"/>
                    <a:pt x="46" y="17"/>
                    <a:pt x="67" y="22"/>
                  </a:cubicBezTo>
                  <a:cubicBezTo>
                    <a:pt x="88" y="27"/>
                    <a:pt x="124" y="28"/>
                    <a:pt x="124" y="28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5"/>
                    <a:pt x="80" y="39"/>
                    <a:pt x="51" y="33"/>
                  </a:cubicBezTo>
                  <a:cubicBezTo>
                    <a:pt x="23" y="27"/>
                    <a:pt x="0" y="3"/>
                    <a:pt x="1" y="5"/>
                  </a:cubicBezTo>
                  <a:cubicBezTo>
                    <a:pt x="1" y="7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8" name="Freeform 258"/>
            <p:cNvSpPr>
              <a:spLocks/>
            </p:cNvSpPr>
            <p:nvPr/>
          </p:nvSpPr>
          <p:spPr bwMode="auto">
            <a:xfrm>
              <a:off x="2297113" y="4656138"/>
              <a:ext cx="217488" cy="100013"/>
            </a:xfrm>
            <a:custGeom>
              <a:avLst/>
              <a:gdLst>
                <a:gd name="T0" fmla="*/ 105 w 117"/>
                <a:gd name="T1" fmla="*/ 0 h 54"/>
                <a:gd name="T2" fmla="*/ 55 w 117"/>
                <a:gd name="T3" fmla="*/ 32 h 54"/>
                <a:gd name="T4" fmla="*/ 0 w 117"/>
                <a:gd name="T5" fmla="*/ 49 h 54"/>
                <a:gd name="T6" fmla="*/ 11 w 117"/>
                <a:gd name="T7" fmla="*/ 54 h 54"/>
                <a:gd name="T8" fmla="*/ 72 w 117"/>
                <a:gd name="T9" fmla="*/ 40 h 54"/>
                <a:gd name="T10" fmla="*/ 117 w 117"/>
                <a:gd name="T11" fmla="*/ 3 h 54"/>
                <a:gd name="T12" fmla="*/ 105 w 117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54">
                  <a:moveTo>
                    <a:pt x="105" y="0"/>
                  </a:moveTo>
                  <a:cubicBezTo>
                    <a:pt x="105" y="0"/>
                    <a:pt x="75" y="23"/>
                    <a:pt x="55" y="32"/>
                  </a:cubicBezTo>
                  <a:cubicBezTo>
                    <a:pt x="35" y="41"/>
                    <a:pt x="0" y="49"/>
                    <a:pt x="0" y="49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4"/>
                    <a:pt x="45" y="52"/>
                    <a:pt x="72" y="40"/>
                  </a:cubicBezTo>
                  <a:cubicBezTo>
                    <a:pt x="99" y="29"/>
                    <a:pt x="117" y="2"/>
                    <a:pt x="117" y="3"/>
                  </a:cubicBezTo>
                  <a:cubicBezTo>
                    <a:pt x="117" y="5"/>
                    <a:pt x="105" y="0"/>
                    <a:pt x="105" y="0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9" name="Freeform 259"/>
            <p:cNvSpPr>
              <a:spLocks/>
            </p:cNvSpPr>
            <p:nvPr/>
          </p:nvSpPr>
          <p:spPr bwMode="auto">
            <a:xfrm>
              <a:off x="2378075" y="4700588"/>
              <a:ext cx="530225" cy="684213"/>
            </a:xfrm>
            <a:custGeom>
              <a:avLst/>
              <a:gdLst>
                <a:gd name="T0" fmla="*/ 38 w 334"/>
                <a:gd name="T1" fmla="*/ 431 h 431"/>
                <a:gd name="T2" fmla="*/ 334 w 334"/>
                <a:gd name="T3" fmla="*/ 402 h 431"/>
                <a:gd name="T4" fmla="*/ 297 w 334"/>
                <a:gd name="T5" fmla="*/ 0 h 431"/>
                <a:gd name="T6" fmla="*/ 0 w 334"/>
                <a:gd name="T7" fmla="*/ 28 h 431"/>
                <a:gd name="T8" fmla="*/ 38 w 334"/>
                <a:gd name="T9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431">
                  <a:moveTo>
                    <a:pt x="38" y="431"/>
                  </a:moveTo>
                  <a:lnTo>
                    <a:pt x="334" y="402"/>
                  </a:lnTo>
                  <a:lnTo>
                    <a:pt x="297" y="0"/>
                  </a:lnTo>
                  <a:lnTo>
                    <a:pt x="0" y="28"/>
                  </a:lnTo>
                  <a:lnTo>
                    <a:pt x="38" y="431"/>
                  </a:lnTo>
                  <a:close/>
                </a:path>
              </a:pathLst>
            </a:custGeom>
            <a:solidFill>
              <a:srgbClr val="67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0" name="Freeform 260"/>
            <p:cNvSpPr>
              <a:spLocks/>
            </p:cNvSpPr>
            <p:nvPr/>
          </p:nvSpPr>
          <p:spPr bwMode="auto">
            <a:xfrm>
              <a:off x="2390775" y="4838701"/>
              <a:ext cx="517525" cy="546100"/>
            </a:xfrm>
            <a:custGeom>
              <a:avLst/>
              <a:gdLst>
                <a:gd name="T0" fmla="*/ 30 w 326"/>
                <a:gd name="T1" fmla="*/ 344 h 344"/>
                <a:gd name="T2" fmla="*/ 326 w 326"/>
                <a:gd name="T3" fmla="*/ 315 h 344"/>
                <a:gd name="T4" fmla="*/ 297 w 326"/>
                <a:gd name="T5" fmla="*/ 0 h 344"/>
                <a:gd name="T6" fmla="*/ 0 w 326"/>
                <a:gd name="T7" fmla="*/ 28 h 344"/>
                <a:gd name="T8" fmla="*/ 30 w 326"/>
                <a:gd name="T9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44">
                  <a:moveTo>
                    <a:pt x="30" y="344"/>
                  </a:moveTo>
                  <a:lnTo>
                    <a:pt x="326" y="315"/>
                  </a:lnTo>
                  <a:lnTo>
                    <a:pt x="297" y="0"/>
                  </a:lnTo>
                  <a:lnTo>
                    <a:pt x="0" y="28"/>
                  </a:lnTo>
                  <a:lnTo>
                    <a:pt x="30" y="344"/>
                  </a:lnTo>
                  <a:close/>
                </a:path>
              </a:pathLst>
            </a:custGeom>
            <a:solidFill>
              <a:srgbClr val="67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1" name="Freeform 261"/>
            <p:cNvSpPr>
              <a:spLocks noEditPoints="1"/>
            </p:cNvSpPr>
            <p:nvPr/>
          </p:nvSpPr>
          <p:spPr bwMode="auto">
            <a:xfrm>
              <a:off x="2459038" y="5287963"/>
              <a:ext cx="76200" cy="69850"/>
            </a:xfrm>
            <a:custGeom>
              <a:avLst/>
              <a:gdLst>
                <a:gd name="T0" fmla="*/ 13 w 48"/>
                <a:gd name="T1" fmla="*/ 3 h 44"/>
                <a:gd name="T2" fmla="*/ 0 w 48"/>
                <a:gd name="T3" fmla="*/ 10 h 44"/>
                <a:gd name="T4" fmla="*/ 14 w 48"/>
                <a:gd name="T5" fmla="*/ 3 h 44"/>
                <a:gd name="T6" fmla="*/ 31 w 48"/>
                <a:gd name="T7" fmla="*/ 8 h 44"/>
                <a:gd name="T8" fmla="*/ 14 w 48"/>
                <a:gd name="T9" fmla="*/ 3 h 44"/>
                <a:gd name="T10" fmla="*/ 43 w 48"/>
                <a:gd name="T11" fmla="*/ 0 h 44"/>
                <a:gd name="T12" fmla="*/ 32 w 48"/>
                <a:gd name="T13" fmla="*/ 8 h 44"/>
                <a:gd name="T14" fmla="*/ 45 w 48"/>
                <a:gd name="T15" fmla="*/ 8 h 44"/>
                <a:gd name="T16" fmla="*/ 33 w 48"/>
                <a:gd name="T17" fmla="*/ 16 h 44"/>
                <a:gd name="T18" fmla="*/ 45 w 48"/>
                <a:gd name="T19" fmla="*/ 8 h 44"/>
                <a:gd name="T20" fmla="*/ 46 w 48"/>
                <a:gd name="T21" fmla="*/ 24 h 44"/>
                <a:gd name="T22" fmla="*/ 33 w 48"/>
                <a:gd name="T23" fmla="*/ 17 h 44"/>
                <a:gd name="T24" fmla="*/ 47 w 48"/>
                <a:gd name="T25" fmla="*/ 25 h 44"/>
                <a:gd name="T26" fmla="*/ 34 w 48"/>
                <a:gd name="T27" fmla="*/ 34 h 44"/>
                <a:gd name="T28" fmla="*/ 47 w 48"/>
                <a:gd name="T29" fmla="*/ 25 h 44"/>
                <a:gd name="T30" fmla="*/ 48 w 48"/>
                <a:gd name="T31" fmla="*/ 39 h 44"/>
                <a:gd name="T32" fmla="*/ 34 w 48"/>
                <a:gd name="T33" fmla="*/ 35 h 44"/>
                <a:gd name="T34" fmla="*/ 33 w 48"/>
                <a:gd name="T35" fmla="*/ 42 h 44"/>
                <a:gd name="T36" fmla="*/ 18 w 48"/>
                <a:gd name="T37" fmla="*/ 36 h 44"/>
                <a:gd name="T38" fmla="*/ 33 w 48"/>
                <a:gd name="T39" fmla="*/ 42 h 44"/>
                <a:gd name="T40" fmla="*/ 4 w 48"/>
                <a:gd name="T41" fmla="*/ 44 h 44"/>
                <a:gd name="T42" fmla="*/ 17 w 48"/>
                <a:gd name="T43" fmla="*/ 36 h 44"/>
                <a:gd name="T44" fmla="*/ 3 w 48"/>
                <a:gd name="T45" fmla="*/ 37 h 44"/>
                <a:gd name="T46" fmla="*/ 15 w 48"/>
                <a:gd name="T47" fmla="*/ 28 h 44"/>
                <a:gd name="T48" fmla="*/ 3 w 48"/>
                <a:gd name="T49" fmla="*/ 37 h 44"/>
                <a:gd name="T50" fmla="*/ 1 w 48"/>
                <a:gd name="T51" fmla="*/ 21 h 44"/>
                <a:gd name="T52" fmla="*/ 15 w 48"/>
                <a:gd name="T53" fmla="*/ 27 h 44"/>
                <a:gd name="T54" fmla="*/ 1 w 48"/>
                <a:gd name="T55" fmla="*/ 20 h 44"/>
                <a:gd name="T56" fmla="*/ 13 w 48"/>
                <a:gd name="T57" fmla="*/ 10 h 44"/>
                <a:gd name="T58" fmla="*/ 1 w 48"/>
                <a:gd name="T59" fmla="*/ 20 h 44"/>
                <a:gd name="T60" fmla="*/ 15 w 48"/>
                <a:gd name="T61" fmla="*/ 18 h 44"/>
                <a:gd name="T62" fmla="*/ 31 w 48"/>
                <a:gd name="T63" fmla="*/ 9 h 44"/>
                <a:gd name="T64" fmla="*/ 15 w 48"/>
                <a:gd name="T65" fmla="*/ 18 h 44"/>
                <a:gd name="T66" fmla="*/ 32 w 48"/>
                <a:gd name="T67" fmla="*/ 25 h 44"/>
                <a:gd name="T68" fmla="*/ 15 w 48"/>
                <a:gd name="T69" fmla="*/ 18 h 44"/>
                <a:gd name="T70" fmla="*/ 18 w 48"/>
                <a:gd name="T71" fmla="*/ 35 h 44"/>
                <a:gd name="T72" fmla="*/ 32 w 48"/>
                <a:gd name="T73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4">
                  <a:moveTo>
                    <a:pt x="0" y="4"/>
                  </a:moveTo>
                  <a:lnTo>
                    <a:pt x="13" y="3"/>
                  </a:lnTo>
                  <a:lnTo>
                    <a:pt x="13" y="9"/>
                  </a:lnTo>
                  <a:lnTo>
                    <a:pt x="0" y="10"/>
                  </a:lnTo>
                  <a:lnTo>
                    <a:pt x="0" y="4"/>
                  </a:lnTo>
                  <a:close/>
                  <a:moveTo>
                    <a:pt x="14" y="3"/>
                  </a:moveTo>
                  <a:lnTo>
                    <a:pt x="29" y="1"/>
                  </a:lnTo>
                  <a:lnTo>
                    <a:pt x="31" y="8"/>
                  </a:lnTo>
                  <a:lnTo>
                    <a:pt x="15" y="9"/>
                  </a:lnTo>
                  <a:lnTo>
                    <a:pt x="14" y="3"/>
                  </a:lnTo>
                  <a:close/>
                  <a:moveTo>
                    <a:pt x="31" y="1"/>
                  </a:moveTo>
                  <a:lnTo>
                    <a:pt x="43" y="0"/>
                  </a:lnTo>
                  <a:lnTo>
                    <a:pt x="45" y="7"/>
                  </a:lnTo>
                  <a:lnTo>
                    <a:pt x="32" y="8"/>
                  </a:lnTo>
                  <a:lnTo>
                    <a:pt x="31" y="1"/>
                  </a:lnTo>
                  <a:close/>
                  <a:moveTo>
                    <a:pt x="45" y="8"/>
                  </a:moveTo>
                  <a:lnTo>
                    <a:pt x="46" y="15"/>
                  </a:lnTo>
                  <a:lnTo>
                    <a:pt x="33" y="16"/>
                  </a:lnTo>
                  <a:lnTo>
                    <a:pt x="32" y="9"/>
                  </a:lnTo>
                  <a:lnTo>
                    <a:pt x="45" y="8"/>
                  </a:lnTo>
                  <a:close/>
                  <a:moveTo>
                    <a:pt x="46" y="16"/>
                  </a:moveTo>
                  <a:lnTo>
                    <a:pt x="46" y="24"/>
                  </a:lnTo>
                  <a:lnTo>
                    <a:pt x="33" y="25"/>
                  </a:lnTo>
                  <a:lnTo>
                    <a:pt x="33" y="17"/>
                  </a:lnTo>
                  <a:lnTo>
                    <a:pt x="46" y="16"/>
                  </a:lnTo>
                  <a:close/>
                  <a:moveTo>
                    <a:pt x="47" y="25"/>
                  </a:moveTo>
                  <a:lnTo>
                    <a:pt x="47" y="32"/>
                  </a:lnTo>
                  <a:lnTo>
                    <a:pt x="34" y="34"/>
                  </a:lnTo>
                  <a:lnTo>
                    <a:pt x="33" y="27"/>
                  </a:lnTo>
                  <a:lnTo>
                    <a:pt x="47" y="25"/>
                  </a:lnTo>
                  <a:close/>
                  <a:moveTo>
                    <a:pt x="47" y="34"/>
                  </a:moveTo>
                  <a:lnTo>
                    <a:pt x="48" y="39"/>
                  </a:lnTo>
                  <a:lnTo>
                    <a:pt x="35" y="41"/>
                  </a:lnTo>
                  <a:lnTo>
                    <a:pt x="34" y="35"/>
                  </a:lnTo>
                  <a:lnTo>
                    <a:pt x="47" y="34"/>
                  </a:lnTo>
                  <a:close/>
                  <a:moveTo>
                    <a:pt x="33" y="42"/>
                  </a:moveTo>
                  <a:lnTo>
                    <a:pt x="18" y="43"/>
                  </a:lnTo>
                  <a:lnTo>
                    <a:pt x="18" y="36"/>
                  </a:lnTo>
                  <a:lnTo>
                    <a:pt x="33" y="35"/>
                  </a:lnTo>
                  <a:lnTo>
                    <a:pt x="33" y="42"/>
                  </a:lnTo>
                  <a:close/>
                  <a:moveTo>
                    <a:pt x="17" y="43"/>
                  </a:moveTo>
                  <a:lnTo>
                    <a:pt x="4" y="44"/>
                  </a:lnTo>
                  <a:lnTo>
                    <a:pt x="3" y="38"/>
                  </a:lnTo>
                  <a:lnTo>
                    <a:pt x="17" y="36"/>
                  </a:lnTo>
                  <a:lnTo>
                    <a:pt x="17" y="43"/>
                  </a:lnTo>
                  <a:close/>
                  <a:moveTo>
                    <a:pt x="3" y="37"/>
                  </a:moveTo>
                  <a:lnTo>
                    <a:pt x="3" y="29"/>
                  </a:lnTo>
                  <a:lnTo>
                    <a:pt x="15" y="28"/>
                  </a:lnTo>
                  <a:lnTo>
                    <a:pt x="15" y="36"/>
                  </a:lnTo>
                  <a:lnTo>
                    <a:pt x="3" y="37"/>
                  </a:lnTo>
                  <a:close/>
                  <a:moveTo>
                    <a:pt x="3" y="28"/>
                  </a:moveTo>
                  <a:lnTo>
                    <a:pt x="1" y="21"/>
                  </a:lnTo>
                  <a:lnTo>
                    <a:pt x="14" y="20"/>
                  </a:lnTo>
                  <a:lnTo>
                    <a:pt x="15" y="27"/>
                  </a:lnTo>
                  <a:lnTo>
                    <a:pt x="3" y="28"/>
                  </a:lnTo>
                  <a:close/>
                  <a:moveTo>
                    <a:pt x="1" y="20"/>
                  </a:moveTo>
                  <a:lnTo>
                    <a:pt x="0" y="11"/>
                  </a:lnTo>
                  <a:lnTo>
                    <a:pt x="13" y="10"/>
                  </a:lnTo>
                  <a:lnTo>
                    <a:pt x="14" y="18"/>
                  </a:lnTo>
                  <a:lnTo>
                    <a:pt x="1" y="20"/>
                  </a:lnTo>
                  <a:close/>
                  <a:moveTo>
                    <a:pt x="15" y="10"/>
                  </a:moveTo>
                  <a:lnTo>
                    <a:pt x="15" y="18"/>
                  </a:lnTo>
                  <a:lnTo>
                    <a:pt x="31" y="16"/>
                  </a:lnTo>
                  <a:lnTo>
                    <a:pt x="31" y="9"/>
                  </a:lnTo>
                  <a:lnTo>
                    <a:pt x="15" y="10"/>
                  </a:lnTo>
                  <a:close/>
                  <a:moveTo>
                    <a:pt x="15" y="18"/>
                  </a:moveTo>
                  <a:lnTo>
                    <a:pt x="17" y="27"/>
                  </a:lnTo>
                  <a:lnTo>
                    <a:pt x="32" y="25"/>
                  </a:lnTo>
                  <a:lnTo>
                    <a:pt x="31" y="17"/>
                  </a:lnTo>
                  <a:lnTo>
                    <a:pt x="15" y="18"/>
                  </a:lnTo>
                  <a:close/>
                  <a:moveTo>
                    <a:pt x="17" y="28"/>
                  </a:moveTo>
                  <a:lnTo>
                    <a:pt x="18" y="35"/>
                  </a:lnTo>
                  <a:lnTo>
                    <a:pt x="33" y="34"/>
                  </a:lnTo>
                  <a:lnTo>
                    <a:pt x="32" y="27"/>
                  </a:lnTo>
                  <a:lnTo>
                    <a:pt x="17" y="28"/>
                  </a:lnTo>
                  <a:close/>
                </a:path>
              </a:pathLst>
            </a:custGeom>
            <a:solidFill>
              <a:srgbClr val="98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2" name="Freeform 262"/>
            <p:cNvSpPr>
              <a:spLocks noEditPoints="1"/>
            </p:cNvSpPr>
            <p:nvPr/>
          </p:nvSpPr>
          <p:spPr bwMode="auto">
            <a:xfrm>
              <a:off x="2541588" y="5280026"/>
              <a:ext cx="76200" cy="69850"/>
            </a:xfrm>
            <a:custGeom>
              <a:avLst/>
              <a:gdLst>
                <a:gd name="T0" fmla="*/ 13 w 48"/>
                <a:gd name="T1" fmla="*/ 4 h 44"/>
                <a:gd name="T2" fmla="*/ 1 w 48"/>
                <a:gd name="T3" fmla="*/ 11 h 44"/>
                <a:gd name="T4" fmla="*/ 15 w 48"/>
                <a:gd name="T5" fmla="*/ 2 h 44"/>
                <a:gd name="T6" fmla="*/ 30 w 48"/>
                <a:gd name="T7" fmla="*/ 8 h 44"/>
                <a:gd name="T8" fmla="*/ 15 w 48"/>
                <a:gd name="T9" fmla="*/ 2 h 44"/>
                <a:gd name="T10" fmla="*/ 44 w 48"/>
                <a:gd name="T11" fmla="*/ 0 h 44"/>
                <a:gd name="T12" fmla="*/ 31 w 48"/>
                <a:gd name="T13" fmla="*/ 8 h 44"/>
                <a:gd name="T14" fmla="*/ 45 w 48"/>
                <a:gd name="T15" fmla="*/ 7 h 44"/>
                <a:gd name="T16" fmla="*/ 32 w 48"/>
                <a:gd name="T17" fmla="*/ 16 h 44"/>
                <a:gd name="T18" fmla="*/ 45 w 48"/>
                <a:gd name="T19" fmla="*/ 7 h 44"/>
                <a:gd name="T20" fmla="*/ 46 w 48"/>
                <a:gd name="T21" fmla="*/ 23 h 44"/>
                <a:gd name="T22" fmla="*/ 32 w 48"/>
                <a:gd name="T23" fmla="*/ 18 h 44"/>
                <a:gd name="T24" fmla="*/ 46 w 48"/>
                <a:gd name="T25" fmla="*/ 25 h 44"/>
                <a:gd name="T26" fmla="*/ 35 w 48"/>
                <a:gd name="T27" fmla="*/ 34 h 44"/>
                <a:gd name="T28" fmla="*/ 46 w 48"/>
                <a:gd name="T29" fmla="*/ 25 h 44"/>
                <a:gd name="T30" fmla="*/ 48 w 48"/>
                <a:gd name="T31" fmla="*/ 40 h 44"/>
                <a:gd name="T32" fmla="*/ 35 w 48"/>
                <a:gd name="T33" fmla="*/ 35 h 44"/>
                <a:gd name="T34" fmla="*/ 34 w 48"/>
                <a:gd name="T35" fmla="*/ 41 h 44"/>
                <a:gd name="T36" fmla="*/ 17 w 48"/>
                <a:gd name="T37" fmla="*/ 36 h 44"/>
                <a:gd name="T38" fmla="*/ 34 w 48"/>
                <a:gd name="T39" fmla="*/ 41 h 44"/>
                <a:gd name="T40" fmla="*/ 4 w 48"/>
                <a:gd name="T41" fmla="*/ 44 h 44"/>
                <a:gd name="T42" fmla="*/ 16 w 48"/>
                <a:gd name="T43" fmla="*/ 36 h 44"/>
                <a:gd name="T44" fmla="*/ 3 w 48"/>
                <a:gd name="T45" fmla="*/ 36 h 44"/>
                <a:gd name="T46" fmla="*/ 15 w 48"/>
                <a:gd name="T47" fmla="*/ 28 h 44"/>
                <a:gd name="T48" fmla="*/ 3 w 48"/>
                <a:gd name="T49" fmla="*/ 36 h 44"/>
                <a:gd name="T50" fmla="*/ 2 w 48"/>
                <a:gd name="T51" fmla="*/ 20 h 44"/>
                <a:gd name="T52" fmla="*/ 15 w 48"/>
                <a:gd name="T53" fmla="*/ 27 h 44"/>
                <a:gd name="T54" fmla="*/ 2 w 48"/>
                <a:gd name="T55" fmla="*/ 20 h 44"/>
                <a:gd name="T56" fmla="*/ 14 w 48"/>
                <a:gd name="T57" fmla="*/ 11 h 44"/>
                <a:gd name="T58" fmla="*/ 2 w 48"/>
                <a:gd name="T59" fmla="*/ 20 h 44"/>
                <a:gd name="T60" fmla="*/ 16 w 48"/>
                <a:gd name="T61" fmla="*/ 18 h 44"/>
                <a:gd name="T62" fmla="*/ 30 w 48"/>
                <a:gd name="T63" fmla="*/ 9 h 44"/>
                <a:gd name="T64" fmla="*/ 16 w 48"/>
                <a:gd name="T65" fmla="*/ 19 h 44"/>
                <a:gd name="T66" fmla="*/ 32 w 48"/>
                <a:gd name="T67" fmla="*/ 26 h 44"/>
                <a:gd name="T68" fmla="*/ 16 w 48"/>
                <a:gd name="T69" fmla="*/ 19 h 44"/>
                <a:gd name="T70" fmla="*/ 17 w 48"/>
                <a:gd name="T71" fmla="*/ 35 h 44"/>
                <a:gd name="T72" fmla="*/ 32 w 48"/>
                <a:gd name="T7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4">
                  <a:moveTo>
                    <a:pt x="0" y="5"/>
                  </a:moveTo>
                  <a:lnTo>
                    <a:pt x="13" y="4"/>
                  </a:lnTo>
                  <a:lnTo>
                    <a:pt x="14" y="9"/>
                  </a:lnTo>
                  <a:lnTo>
                    <a:pt x="1" y="11"/>
                  </a:lnTo>
                  <a:lnTo>
                    <a:pt x="0" y="5"/>
                  </a:lnTo>
                  <a:close/>
                  <a:moveTo>
                    <a:pt x="15" y="2"/>
                  </a:moveTo>
                  <a:lnTo>
                    <a:pt x="30" y="1"/>
                  </a:lnTo>
                  <a:lnTo>
                    <a:pt x="30" y="8"/>
                  </a:lnTo>
                  <a:lnTo>
                    <a:pt x="15" y="9"/>
                  </a:lnTo>
                  <a:lnTo>
                    <a:pt x="15" y="2"/>
                  </a:lnTo>
                  <a:close/>
                  <a:moveTo>
                    <a:pt x="31" y="1"/>
                  </a:moveTo>
                  <a:lnTo>
                    <a:pt x="44" y="0"/>
                  </a:lnTo>
                  <a:lnTo>
                    <a:pt x="45" y="6"/>
                  </a:lnTo>
                  <a:lnTo>
                    <a:pt x="31" y="8"/>
                  </a:lnTo>
                  <a:lnTo>
                    <a:pt x="31" y="1"/>
                  </a:lnTo>
                  <a:close/>
                  <a:moveTo>
                    <a:pt x="45" y="7"/>
                  </a:moveTo>
                  <a:lnTo>
                    <a:pt x="45" y="15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5" y="7"/>
                  </a:lnTo>
                  <a:close/>
                  <a:moveTo>
                    <a:pt x="45" y="16"/>
                  </a:moveTo>
                  <a:lnTo>
                    <a:pt x="46" y="23"/>
                  </a:lnTo>
                  <a:lnTo>
                    <a:pt x="34" y="25"/>
                  </a:lnTo>
                  <a:lnTo>
                    <a:pt x="32" y="18"/>
                  </a:lnTo>
                  <a:lnTo>
                    <a:pt x="45" y="16"/>
                  </a:lnTo>
                  <a:close/>
                  <a:moveTo>
                    <a:pt x="46" y="25"/>
                  </a:moveTo>
                  <a:lnTo>
                    <a:pt x="48" y="33"/>
                  </a:lnTo>
                  <a:lnTo>
                    <a:pt x="35" y="34"/>
                  </a:lnTo>
                  <a:lnTo>
                    <a:pt x="34" y="26"/>
                  </a:lnTo>
                  <a:lnTo>
                    <a:pt x="46" y="25"/>
                  </a:lnTo>
                  <a:close/>
                  <a:moveTo>
                    <a:pt x="48" y="34"/>
                  </a:moveTo>
                  <a:lnTo>
                    <a:pt x="48" y="40"/>
                  </a:lnTo>
                  <a:lnTo>
                    <a:pt x="35" y="41"/>
                  </a:lnTo>
                  <a:lnTo>
                    <a:pt x="35" y="35"/>
                  </a:lnTo>
                  <a:lnTo>
                    <a:pt x="48" y="34"/>
                  </a:lnTo>
                  <a:close/>
                  <a:moveTo>
                    <a:pt x="34" y="41"/>
                  </a:moveTo>
                  <a:lnTo>
                    <a:pt x="18" y="43"/>
                  </a:lnTo>
                  <a:lnTo>
                    <a:pt x="17" y="36"/>
                  </a:lnTo>
                  <a:lnTo>
                    <a:pt x="32" y="35"/>
                  </a:lnTo>
                  <a:lnTo>
                    <a:pt x="34" y="41"/>
                  </a:lnTo>
                  <a:close/>
                  <a:moveTo>
                    <a:pt x="17" y="43"/>
                  </a:moveTo>
                  <a:lnTo>
                    <a:pt x="4" y="44"/>
                  </a:lnTo>
                  <a:lnTo>
                    <a:pt x="3" y="37"/>
                  </a:lnTo>
                  <a:lnTo>
                    <a:pt x="16" y="36"/>
                  </a:lnTo>
                  <a:lnTo>
                    <a:pt x="17" y="43"/>
                  </a:lnTo>
                  <a:close/>
                  <a:moveTo>
                    <a:pt x="3" y="36"/>
                  </a:moveTo>
                  <a:lnTo>
                    <a:pt x="2" y="29"/>
                  </a:lnTo>
                  <a:lnTo>
                    <a:pt x="15" y="28"/>
                  </a:lnTo>
                  <a:lnTo>
                    <a:pt x="16" y="35"/>
                  </a:lnTo>
                  <a:lnTo>
                    <a:pt x="3" y="36"/>
                  </a:lnTo>
                  <a:close/>
                  <a:moveTo>
                    <a:pt x="2" y="28"/>
                  </a:moveTo>
                  <a:lnTo>
                    <a:pt x="2" y="20"/>
                  </a:lnTo>
                  <a:lnTo>
                    <a:pt x="15" y="19"/>
                  </a:lnTo>
                  <a:lnTo>
                    <a:pt x="15" y="27"/>
                  </a:lnTo>
                  <a:lnTo>
                    <a:pt x="2" y="28"/>
                  </a:lnTo>
                  <a:close/>
                  <a:moveTo>
                    <a:pt x="2" y="20"/>
                  </a:moveTo>
                  <a:lnTo>
                    <a:pt x="1" y="12"/>
                  </a:lnTo>
                  <a:lnTo>
                    <a:pt x="14" y="11"/>
                  </a:lnTo>
                  <a:lnTo>
                    <a:pt x="15" y="18"/>
                  </a:lnTo>
                  <a:lnTo>
                    <a:pt x="2" y="20"/>
                  </a:lnTo>
                  <a:close/>
                  <a:moveTo>
                    <a:pt x="15" y="11"/>
                  </a:moveTo>
                  <a:lnTo>
                    <a:pt x="16" y="18"/>
                  </a:lnTo>
                  <a:lnTo>
                    <a:pt x="31" y="16"/>
                  </a:lnTo>
                  <a:lnTo>
                    <a:pt x="30" y="9"/>
                  </a:lnTo>
                  <a:lnTo>
                    <a:pt x="15" y="11"/>
                  </a:lnTo>
                  <a:close/>
                  <a:moveTo>
                    <a:pt x="16" y="19"/>
                  </a:moveTo>
                  <a:lnTo>
                    <a:pt x="17" y="27"/>
                  </a:lnTo>
                  <a:lnTo>
                    <a:pt x="32" y="26"/>
                  </a:lnTo>
                  <a:lnTo>
                    <a:pt x="31" y="18"/>
                  </a:lnTo>
                  <a:lnTo>
                    <a:pt x="16" y="19"/>
                  </a:lnTo>
                  <a:close/>
                  <a:moveTo>
                    <a:pt x="17" y="28"/>
                  </a:moveTo>
                  <a:lnTo>
                    <a:pt x="17" y="35"/>
                  </a:lnTo>
                  <a:lnTo>
                    <a:pt x="32" y="34"/>
                  </a:lnTo>
                  <a:lnTo>
                    <a:pt x="32" y="26"/>
                  </a:lnTo>
                  <a:lnTo>
                    <a:pt x="17" y="28"/>
                  </a:lnTo>
                  <a:close/>
                </a:path>
              </a:pathLst>
            </a:custGeom>
            <a:solidFill>
              <a:srgbClr val="98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3" name="Freeform 263"/>
            <p:cNvSpPr>
              <a:spLocks noEditPoints="1"/>
            </p:cNvSpPr>
            <p:nvPr/>
          </p:nvSpPr>
          <p:spPr bwMode="auto">
            <a:xfrm>
              <a:off x="2719388" y="5264151"/>
              <a:ext cx="76200" cy="69850"/>
            </a:xfrm>
            <a:custGeom>
              <a:avLst/>
              <a:gdLst>
                <a:gd name="T0" fmla="*/ 13 w 48"/>
                <a:gd name="T1" fmla="*/ 3 h 44"/>
                <a:gd name="T2" fmla="*/ 1 w 48"/>
                <a:gd name="T3" fmla="*/ 10 h 44"/>
                <a:gd name="T4" fmla="*/ 15 w 48"/>
                <a:gd name="T5" fmla="*/ 2 h 44"/>
                <a:gd name="T6" fmla="*/ 30 w 48"/>
                <a:gd name="T7" fmla="*/ 8 h 44"/>
                <a:gd name="T8" fmla="*/ 15 w 48"/>
                <a:gd name="T9" fmla="*/ 2 h 44"/>
                <a:gd name="T10" fmla="*/ 44 w 48"/>
                <a:gd name="T11" fmla="*/ 0 h 44"/>
                <a:gd name="T12" fmla="*/ 31 w 48"/>
                <a:gd name="T13" fmla="*/ 7 h 44"/>
                <a:gd name="T14" fmla="*/ 46 w 48"/>
                <a:gd name="T15" fmla="*/ 7 h 44"/>
                <a:gd name="T16" fmla="*/ 33 w 48"/>
                <a:gd name="T17" fmla="*/ 16 h 44"/>
                <a:gd name="T18" fmla="*/ 46 w 48"/>
                <a:gd name="T19" fmla="*/ 7 h 44"/>
                <a:gd name="T20" fmla="*/ 47 w 48"/>
                <a:gd name="T21" fmla="*/ 23 h 44"/>
                <a:gd name="T22" fmla="*/ 33 w 48"/>
                <a:gd name="T23" fmla="*/ 17 h 44"/>
                <a:gd name="T24" fmla="*/ 47 w 48"/>
                <a:gd name="T25" fmla="*/ 24 h 44"/>
                <a:gd name="T26" fmla="*/ 34 w 48"/>
                <a:gd name="T27" fmla="*/ 33 h 44"/>
                <a:gd name="T28" fmla="*/ 47 w 48"/>
                <a:gd name="T29" fmla="*/ 24 h 44"/>
                <a:gd name="T30" fmla="*/ 48 w 48"/>
                <a:gd name="T31" fmla="*/ 39 h 44"/>
                <a:gd name="T32" fmla="*/ 35 w 48"/>
                <a:gd name="T33" fmla="*/ 35 h 44"/>
                <a:gd name="T34" fmla="*/ 34 w 48"/>
                <a:gd name="T35" fmla="*/ 40 h 44"/>
                <a:gd name="T36" fmla="*/ 17 w 48"/>
                <a:gd name="T37" fmla="*/ 36 h 44"/>
                <a:gd name="T38" fmla="*/ 34 w 48"/>
                <a:gd name="T39" fmla="*/ 40 h 44"/>
                <a:gd name="T40" fmla="*/ 3 w 48"/>
                <a:gd name="T41" fmla="*/ 44 h 44"/>
                <a:gd name="T42" fmla="*/ 16 w 48"/>
                <a:gd name="T43" fmla="*/ 36 h 44"/>
                <a:gd name="T44" fmla="*/ 3 w 48"/>
                <a:gd name="T45" fmla="*/ 36 h 44"/>
                <a:gd name="T46" fmla="*/ 15 w 48"/>
                <a:gd name="T47" fmla="*/ 28 h 44"/>
                <a:gd name="T48" fmla="*/ 3 w 48"/>
                <a:gd name="T49" fmla="*/ 36 h 44"/>
                <a:gd name="T50" fmla="*/ 2 w 48"/>
                <a:gd name="T51" fmla="*/ 19 h 44"/>
                <a:gd name="T52" fmla="*/ 15 w 48"/>
                <a:gd name="T53" fmla="*/ 26 h 44"/>
                <a:gd name="T54" fmla="*/ 1 w 48"/>
                <a:gd name="T55" fmla="*/ 18 h 44"/>
                <a:gd name="T56" fmla="*/ 14 w 48"/>
                <a:gd name="T57" fmla="*/ 10 h 44"/>
                <a:gd name="T58" fmla="*/ 1 w 48"/>
                <a:gd name="T59" fmla="*/ 18 h 44"/>
                <a:gd name="T60" fmla="*/ 16 w 48"/>
                <a:gd name="T61" fmla="*/ 17 h 44"/>
                <a:gd name="T62" fmla="*/ 30 w 48"/>
                <a:gd name="T63" fmla="*/ 9 h 44"/>
                <a:gd name="T64" fmla="*/ 16 w 48"/>
                <a:gd name="T65" fmla="*/ 18 h 44"/>
                <a:gd name="T66" fmla="*/ 33 w 48"/>
                <a:gd name="T67" fmla="*/ 25 h 44"/>
                <a:gd name="T68" fmla="*/ 16 w 48"/>
                <a:gd name="T69" fmla="*/ 18 h 44"/>
                <a:gd name="T70" fmla="*/ 17 w 48"/>
                <a:gd name="T71" fmla="*/ 35 h 44"/>
                <a:gd name="T72" fmla="*/ 33 w 48"/>
                <a:gd name="T73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4">
                  <a:moveTo>
                    <a:pt x="0" y="4"/>
                  </a:moveTo>
                  <a:lnTo>
                    <a:pt x="13" y="3"/>
                  </a:lnTo>
                  <a:lnTo>
                    <a:pt x="14" y="9"/>
                  </a:lnTo>
                  <a:lnTo>
                    <a:pt x="1" y="10"/>
                  </a:lnTo>
                  <a:lnTo>
                    <a:pt x="0" y="4"/>
                  </a:lnTo>
                  <a:close/>
                  <a:moveTo>
                    <a:pt x="15" y="2"/>
                  </a:moveTo>
                  <a:lnTo>
                    <a:pt x="30" y="1"/>
                  </a:lnTo>
                  <a:lnTo>
                    <a:pt x="30" y="8"/>
                  </a:lnTo>
                  <a:lnTo>
                    <a:pt x="15" y="9"/>
                  </a:lnTo>
                  <a:lnTo>
                    <a:pt x="15" y="2"/>
                  </a:lnTo>
                  <a:close/>
                  <a:moveTo>
                    <a:pt x="31" y="1"/>
                  </a:moveTo>
                  <a:lnTo>
                    <a:pt x="44" y="0"/>
                  </a:lnTo>
                  <a:lnTo>
                    <a:pt x="44" y="5"/>
                  </a:lnTo>
                  <a:lnTo>
                    <a:pt x="31" y="7"/>
                  </a:lnTo>
                  <a:lnTo>
                    <a:pt x="31" y="1"/>
                  </a:lnTo>
                  <a:close/>
                  <a:moveTo>
                    <a:pt x="46" y="7"/>
                  </a:moveTo>
                  <a:lnTo>
                    <a:pt x="46" y="15"/>
                  </a:lnTo>
                  <a:lnTo>
                    <a:pt x="33" y="16"/>
                  </a:lnTo>
                  <a:lnTo>
                    <a:pt x="31" y="8"/>
                  </a:lnTo>
                  <a:lnTo>
                    <a:pt x="46" y="7"/>
                  </a:lnTo>
                  <a:close/>
                  <a:moveTo>
                    <a:pt x="46" y="16"/>
                  </a:moveTo>
                  <a:lnTo>
                    <a:pt x="47" y="23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46" y="16"/>
                  </a:lnTo>
                  <a:close/>
                  <a:moveTo>
                    <a:pt x="47" y="24"/>
                  </a:moveTo>
                  <a:lnTo>
                    <a:pt x="48" y="32"/>
                  </a:lnTo>
                  <a:lnTo>
                    <a:pt x="34" y="33"/>
                  </a:lnTo>
                  <a:lnTo>
                    <a:pt x="34" y="25"/>
                  </a:lnTo>
                  <a:lnTo>
                    <a:pt x="47" y="24"/>
                  </a:lnTo>
                  <a:close/>
                  <a:moveTo>
                    <a:pt x="48" y="33"/>
                  </a:moveTo>
                  <a:lnTo>
                    <a:pt x="48" y="39"/>
                  </a:lnTo>
                  <a:lnTo>
                    <a:pt x="35" y="40"/>
                  </a:lnTo>
                  <a:lnTo>
                    <a:pt x="35" y="35"/>
                  </a:lnTo>
                  <a:lnTo>
                    <a:pt x="48" y="33"/>
                  </a:lnTo>
                  <a:close/>
                  <a:moveTo>
                    <a:pt x="34" y="40"/>
                  </a:moveTo>
                  <a:lnTo>
                    <a:pt x="19" y="43"/>
                  </a:lnTo>
                  <a:lnTo>
                    <a:pt x="17" y="36"/>
                  </a:lnTo>
                  <a:lnTo>
                    <a:pt x="33" y="35"/>
                  </a:lnTo>
                  <a:lnTo>
                    <a:pt x="34" y="40"/>
                  </a:lnTo>
                  <a:close/>
                  <a:moveTo>
                    <a:pt x="17" y="43"/>
                  </a:moveTo>
                  <a:lnTo>
                    <a:pt x="3" y="44"/>
                  </a:lnTo>
                  <a:lnTo>
                    <a:pt x="3" y="37"/>
                  </a:lnTo>
                  <a:lnTo>
                    <a:pt x="16" y="36"/>
                  </a:lnTo>
                  <a:lnTo>
                    <a:pt x="17" y="43"/>
                  </a:lnTo>
                  <a:close/>
                  <a:moveTo>
                    <a:pt x="3" y="36"/>
                  </a:moveTo>
                  <a:lnTo>
                    <a:pt x="2" y="29"/>
                  </a:lnTo>
                  <a:lnTo>
                    <a:pt x="15" y="28"/>
                  </a:lnTo>
                  <a:lnTo>
                    <a:pt x="16" y="35"/>
                  </a:lnTo>
                  <a:lnTo>
                    <a:pt x="3" y="36"/>
                  </a:lnTo>
                  <a:close/>
                  <a:moveTo>
                    <a:pt x="2" y="28"/>
                  </a:moveTo>
                  <a:lnTo>
                    <a:pt x="2" y="19"/>
                  </a:lnTo>
                  <a:lnTo>
                    <a:pt x="15" y="18"/>
                  </a:lnTo>
                  <a:lnTo>
                    <a:pt x="15" y="26"/>
                  </a:lnTo>
                  <a:lnTo>
                    <a:pt x="2" y="28"/>
                  </a:lnTo>
                  <a:close/>
                  <a:moveTo>
                    <a:pt x="1" y="18"/>
                  </a:moveTo>
                  <a:lnTo>
                    <a:pt x="1" y="11"/>
                  </a:lnTo>
                  <a:lnTo>
                    <a:pt x="14" y="10"/>
                  </a:lnTo>
                  <a:lnTo>
                    <a:pt x="15" y="17"/>
                  </a:lnTo>
                  <a:lnTo>
                    <a:pt x="1" y="18"/>
                  </a:lnTo>
                  <a:close/>
                  <a:moveTo>
                    <a:pt x="15" y="10"/>
                  </a:moveTo>
                  <a:lnTo>
                    <a:pt x="16" y="17"/>
                  </a:lnTo>
                  <a:lnTo>
                    <a:pt x="31" y="16"/>
                  </a:lnTo>
                  <a:lnTo>
                    <a:pt x="30" y="9"/>
                  </a:lnTo>
                  <a:lnTo>
                    <a:pt x="15" y="10"/>
                  </a:lnTo>
                  <a:close/>
                  <a:moveTo>
                    <a:pt x="16" y="18"/>
                  </a:moveTo>
                  <a:lnTo>
                    <a:pt x="16" y="26"/>
                  </a:lnTo>
                  <a:lnTo>
                    <a:pt x="33" y="25"/>
                  </a:lnTo>
                  <a:lnTo>
                    <a:pt x="31" y="17"/>
                  </a:lnTo>
                  <a:lnTo>
                    <a:pt x="16" y="18"/>
                  </a:lnTo>
                  <a:close/>
                  <a:moveTo>
                    <a:pt x="17" y="28"/>
                  </a:moveTo>
                  <a:lnTo>
                    <a:pt x="17" y="35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17" y="28"/>
                  </a:lnTo>
                  <a:close/>
                </a:path>
              </a:pathLst>
            </a:custGeom>
            <a:solidFill>
              <a:srgbClr val="98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4" name="Freeform 264"/>
            <p:cNvSpPr>
              <a:spLocks noEditPoints="1"/>
            </p:cNvSpPr>
            <p:nvPr/>
          </p:nvSpPr>
          <p:spPr bwMode="auto">
            <a:xfrm>
              <a:off x="2803525" y="5256213"/>
              <a:ext cx="74613" cy="69850"/>
            </a:xfrm>
            <a:custGeom>
              <a:avLst/>
              <a:gdLst>
                <a:gd name="T0" fmla="*/ 12 w 47"/>
                <a:gd name="T1" fmla="*/ 2 h 44"/>
                <a:gd name="T2" fmla="*/ 0 w 47"/>
                <a:gd name="T3" fmla="*/ 10 h 44"/>
                <a:gd name="T4" fmla="*/ 14 w 47"/>
                <a:gd name="T5" fmla="*/ 2 h 44"/>
                <a:gd name="T6" fmla="*/ 30 w 47"/>
                <a:gd name="T7" fmla="*/ 7 h 44"/>
                <a:gd name="T8" fmla="*/ 14 w 47"/>
                <a:gd name="T9" fmla="*/ 2 h 44"/>
                <a:gd name="T10" fmla="*/ 43 w 47"/>
                <a:gd name="T11" fmla="*/ 0 h 44"/>
                <a:gd name="T12" fmla="*/ 31 w 47"/>
                <a:gd name="T13" fmla="*/ 7 h 44"/>
                <a:gd name="T14" fmla="*/ 44 w 47"/>
                <a:gd name="T15" fmla="*/ 7 h 44"/>
                <a:gd name="T16" fmla="*/ 32 w 47"/>
                <a:gd name="T17" fmla="*/ 16 h 44"/>
                <a:gd name="T18" fmla="*/ 44 w 47"/>
                <a:gd name="T19" fmla="*/ 7 h 44"/>
                <a:gd name="T20" fmla="*/ 45 w 47"/>
                <a:gd name="T21" fmla="*/ 23 h 44"/>
                <a:gd name="T22" fmla="*/ 32 w 47"/>
                <a:gd name="T23" fmla="*/ 17 h 44"/>
                <a:gd name="T24" fmla="*/ 45 w 47"/>
                <a:gd name="T25" fmla="*/ 24 h 44"/>
                <a:gd name="T26" fmla="*/ 33 w 47"/>
                <a:gd name="T27" fmla="*/ 34 h 44"/>
                <a:gd name="T28" fmla="*/ 45 w 47"/>
                <a:gd name="T29" fmla="*/ 24 h 44"/>
                <a:gd name="T30" fmla="*/ 47 w 47"/>
                <a:gd name="T31" fmla="*/ 40 h 44"/>
                <a:gd name="T32" fmla="*/ 33 w 47"/>
                <a:gd name="T33" fmla="*/ 35 h 44"/>
                <a:gd name="T34" fmla="*/ 32 w 47"/>
                <a:gd name="T35" fmla="*/ 41 h 44"/>
                <a:gd name="T36" fmla="*/ 17 w 47"/>
                <a:gd name="T37" fmla="*/ 36 h 44"/>
                <a:gd name="T38" fmla="*/ 32 w 47"/>
                <a:gd name="T39" fmla="*/ 41 h 44"/>
                <a:gd name="T40" fmla="*/ 3 w 47"/>
                <a:gd name="T41" fmla="*/ 44 h 44"/>
                <a:gd name="T42" fmla="*/ 16 w 47"/>
                <a:gd name="T43" fmla="*/ 36 h 44"/>
                <a:gd name="T44" fmla="*/ 2 w 47"/>
                <a:gd name="T45" fmla="*/ 36 h 44"/>
                <a:gd name="T46" fmla="*/ 15 w 47"/>
                <a:gd name="T47" fmla="*/ 28 h 44"/>
                <a:gd name="T48" fmla="*/ 2 w 47"/>
                <a:gd name="T49" fmla="*/ 36 h 44"/>
                <a:gd name="T50" fmla="*/ 1 w 47"/>
                <a:gd name="T51" fmla="*/ 20 h 44"/>
                <a:gd name="T52" fmla="*/ 15 w 47"/>
                <a:gd name="T53" fmla="*/ 27 h 44"/>
                <a:gd name="T54" fmla="*/ 1 w 47"/>
                <a:gd name="T55" fmla="*/ 19 h 44"/>
                <a:gd name="T56" fmla="*/ 12 w 47"/>
                <a:gd name="T57" fmla="*/ 10 h 44"/>
                <a:gd name="T58" fmla="*/ 1 w 47"/>
                <a:gd name="T59" fmla="*/ 19 h 44"/>
                <a:gd name="T60" fmla="*/ 15 w 47"/>
                <a:gd name="T61" fmla="*/ 17 h 44"/>
                <a:gd name="T62" fmla="*/ 30 w 47"/>
                <a:gd name="T63" fmla="*/ 8 h 44"/>
                <a:gd name="T64" fmla="*/ 15 w 47"/>
                <a:gd name="T65" fmla="*/ 19 h 44"/>
                <a:gd name="T66" fmla="*/ 31 w 47"/>
                <a:gd name="T67" fmla="*/ 24 h 44"/>
                <a:gd name="T68" fmla="*/ 15 w 47"/>
                <a:gd name="T69" fmla="*/ 19 h 44"/>
                <a:gd name="T70" fmla="*/ 17 w 47"/>
                <a:gd name="T71" fmla="*/ 35 h 44"/>
                <a:gd name="T72" fmla="*/ 31 w 47"/>
                <a:gd name="T7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44">
                  <a:moveTo>
                    <a:pt x="0" y="3"/>
                  </a:moveTo>
                  <a:lnTo>
                    <a:pt x="12" y="2"/>
                  </a:lnTo>
                  <a:lnTo>
                    <a:pt x="12" y="9"/>
                  </a:lnTo>
                  <a:lnTo>
                    <a:pt x="0" y="10"/>
                  </a:lnTo>
                  <a:lnTo>
                    <a:pt x="0" y="3"/>
                  </a:lnTo>
                  <a:close/>
                  <a:moveTo>
                    <a:pt x="14" y="2"/>
                  </a:moveTo>
                  <a:lnTo>
                    <a:pt x="29" y="1"/>
                  </a:lnTo>
                  <a:lnTo>
                    <a:pt x="30" y="7"/>
                  </a:lnTo>
                  <a:lnTo>
                    <a:pt x="15" y="9"/>
                  </a:lnTo>
                  <a:lnTo>
                    <a:pt x="14" y="2"/>
                  </a:lnTo>
                  <a:close/>
                  <a:moveTo>
                    <a:pt x="30" y="1"/>
                  </a:moveTo>
                  <a:lnTo>
                    <a:pt x="43" y="0"/>
                  </a:lnTo>
                  <a:lnTo>
                    <a:pt x="44" y="6"/>
                  </a:lnTo>
                  <a:lnTo>
                    <a:pt x="31" y="7"/>
                  </a:lnTo>
                  <a:lnTo>
                    <a:pt x="30" y="1"/>
                  </a:lnTo>
                  <a:close/>
                  <a:moveTo>
                    <a:pt x="44" y="7"/>
                  </a:moveTo>
                  <a:lnTo>
                    <a:pt x="45" y="15"/>
                  </a:lnTo>
                  <a:lnTo>
                    <a:pt x="32" y="16"/>
                  </a:lnTo>
                  <a:lnTo>
                    <a:pt x="31" y="8"/>
                  </a:lnTo>
                  <a:lnTo>
                    <a:pt x="44" y="7"/>
                  </a:lnTo>
                  <a:close/>
                  <a:moveTo>
                    <a:pt x="45" y="16"/>
                  </a:moveTo>
                  <a:lnTo>
                    <a:pt x="45" y="23"/>
                  </a:lnTo>
                  <a:lnTo>
                    <a:pt x="32" y="24"/>
                  </a:lnTo>
                  <a:lnTo>
                    <a:pt x="32" y="17"/>
                  </a:lnTo>
                  <a:lnTo>
                    <a:pt x="45" y="16"/>
                  </a:lnTo>
                  <a:close/>
                  <a:moveTo>
                    <a:pt x="45" y="24"/>
                  </a:moveTo>
                  <a:lnTo>
                    <a:pt x="46" y="33"/>
                  </a:lnTo>
                  <a:lnTo>
                    <a:pt x="33" y="34"/>
                  </a:lnTo>
                  <a:lnTo>
                    <a:pt x="32" y="26"/>
                  </a:lnTo>
                  <a:lnTo>
                    <a:pt x="45" y="24"/>
                  </a:lnTo>
                  <a:close/>
                  <a:moveTo>
                    <a:pt x="46" y="34"/>
                  </a:moveTo>
                  <a:lnTo>
                    <a:pt x="47" y="40"/>
                  </a:lnTo>
                  <a:lnTo>
                    <a:pt x="35" y="41"/>
                  </a:lnTo>
                  <a:lnTo>
                    <a:pt x="33" y="35"/>
                  </a:lnTo>
                  <a:lnTo>
                    <a:pt x="46" y="34"/>
                  </a:lnTo>
                  <a:close/>
                  <a:moveTo>
                    <a:pt x="32" y="41"/>
                  </a:moveTo>
                  <a:lnTo>
                    <a:pt x="17" y="42"/>
                  </a:lnTo>
                  <a:lnTo>
                    <a:pt x="17" y="36"/>
                  </a:lnTo>
                  <a:lnTo>
                    <a:pt x="32" y="35"/>
                  </a:lnTo>
                  <a:lnTo>
                    <a:pt x="32" y="41"/>
                  </a:lnTo>
                  <a:close/>
                  <a:moveTo>
                    <a:pt x="16" y="42"/>
                  </a:moveTo>
                  <a:lnTo>
                    <a:pt x="3" y="44"/>
                  </a:lnTo>
                  <a:lnTo>
                    <a:pt x="2" y="37"/>
                  </a:lnTo>
                  <a:lnTo>
                    <a:pt x="16" y="36"/>
                  </a:lnTo>
                  <a:lnTo>
                    <a:pt x="16" y="42"/>
                  </a:lnTo>
                  <a:close/>
                  <a:moveTo>
                    <a:pt x="2" y="36"/>
                  </a:moveTo>
                  <a:lnTo>
                    <a:pt x="2" y="29"/>
                  </a:lnTo>
                  <a:lnTo>
                    <a:pt x="15" y="28"/>
                  </a:lnTo>
                  <a:lnTo>
                    <a:pt x="15" y="35"/>
                  </a:lnTo>
                  <a:lnTo>
                    <a:pt x="2" y="36"/>
                  </a:lnTo>
                  <a:close/>
                  <a:moveTo>
                    <a:pt x="2" y="28"/>
                  </a:moveTo>
                  <a:lnTo>
                    <a:pt x="1" y="20"/>
                  </a:lnTo>
                  <a:lnTo>
                    <a:pt x="14" y="19"/>
                  </a:lnTo>
                  <a:lnTo>
                    <a:pt x="15" y="27"/>
                  </a:lnTo>
                  <a:lnTo>
                    <a:pt x="2" y="28"/>
                  </a:lnTo>
                  <a:close/>
                  <a:moveTo>
                    <a:pt x="1" y="19"/>
                  </a:moveTo>
                  <a:lnTo>
                    <a:pt x="0" y="12"/>
                  </a:lnTo>
                  <a:lnTo>
                    <a:pt x="12" y="10"/>
                  </a:lnTo>
                  <a:lnTo>
                    <a:pt x="14" y="17"/>
                  </a:lnTo>
                  <a:lnTo>
                    <a:pt x="1" y="19"/>
                  </a:lnTo>
                  <a:close/>
                  <a:moveTo>
                    <a:pt x="15" y="10"/>
                  </a:moveTo>
                  <a:lnTo>
                    <a:pt x="15" y="17"/>
                  </a:lnTo>
                  <a:lnTo>
                    <a:pt x="30" y="16"/>
                  </a:lnTo>
                  <a:lnTo>
                    <a:pt x="30" y="8"/>
                  </a:lnTo>
                  <a:lnTo>
                    <a:pt x="15" y="10"/>
                  </a:lnTo>
                  <a:close/>
                  <a:moveTo>
                    <a:pt x="15" y="19"/>
                  </a:moveTo>
                  <a:lnTo>
                    <a:pt x="16" y="27"/>
                  </a:lnTo>
                  <a:lnTo>
                    <a:pt x="31" y="24"/>
                  </a:lnTo>
                  <a:lnTo>
                    <a:pt x="30" y="17"/>
                  </a:lnTo>
                  <a:lnTo>
                    <a:pt x="15" y="19"/>
                  </a:lnTo>
                  <a:close/>
                  <a:moveTo>
                    <a:pt x="16" y="27"/>
                  </a:moveTo>
                  <a:lnTo>
                    <a:pt x="17" y="35"/>
                  </a:lnTo>
                  <a:lnTo>
                    <a:pt x="32" y="34"/>
                  </a:lnTo>
                  <a:lnTo>
                    <a:pt x="31" y="26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98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5" name="Freeform 265"/>
            <p:cNvSpPr>
              <a:spLocks noEditPoints="1"/>
            </p:cNvSpPr>
            <p:nvPr/>
          </p:nvSpPr>
          <p:spPr bwMode="auto">
            <a:xfrm>
              <a:off x="2439988" y="5091113"/>
              <a:ext cx="76200" cy="69850"/>
            </a:xfrm>
            <a:custGeom>
              <a:avLst/>
              <a:gdLst>
                <a:gd name="T0" fmla="*/ 13 w 48"/>
                <a:gd name="T1" fmla="*/ 3 h 44"/>
                <a:gd name="T2" fmla="*/ 0 w 48"/>
                <a:gd name="T3" fmla="*/ 10 h 44"/>
                <a:gd name="T4" fmla="*/ 15 w 48"/>
                <a:gd name="T5" fmla="*/ 3 h 44"/>
                <a:gd name="T6" fmla="*/ 31 w 48"/>
                <a:gd name="T7" fmla="*/ 8 h 44"/>
                <a:gd name="T8" fmla="*/ 15 w 48"/>
                <a:gd name="T9" fmla="*/ 3 h 44"/>
                <a:gd name="T10" fmla="*/ 45 w 48"/>
                <a:gd name="T11" fmla="*/ 0 h 44"/>
                <a:gd name="T12" fmla="*/ 32 w 48"/>
                <a:gd name="T13" fmla="*/ 8 h 44"/>
                <a:gd name="T14" fmla="*/ 45 w 48"/>
                <a:gd name="T15" fmla="*/ 7 h 44"/>
                <a:gd name="T16" fmla="*/ 33 w 48"/>
                <a:gd name="T17" fmla="*/ 16 h 44"/>
                <a:gd name="T18" fmla="*/ 45 w 48"/>
                <a:gd name="T19" fmla="*/ 7 h 44"/>
                <a:gd name="T20" fmla="*/ 46 w 48"/>
                <a:gd name="T21" fmla="*/ 23 h 44"/>
                <a:gd name="T22" fmla="*/ 33 w 48"/>
                <a:gd name="T23" fmla="*/ 17 h 44"/>
                <a:gd name="T24" fmla="*/ 47 w 48"/>
                <a:gd name="T25" fmla="*/ 24 h 44"/>
                <a:gd name="T26" fmla="*/ 34 w 48"/>
                <a:gd name="T27" fmla="*/ 34 h 44"/>
                <a:gd name="T28" fmla="*/ 47 w 48"/>
                <a:gd name="T29" fmla="*/ 24 h 44"/>
                <a:gd name="T30" fmla="*/ 48 w 48"/>
                <a:gd name="T31" fmla="*/ 39 h 44"/>
                <a:gd name="T32" fmla="*/ 34 w 48"/>
                <a:gd name="T33" fmla="*/ 35 h 44"/>
                <a:gd name="T34" fmla="*/ 33 w 48"/>
                <a:gd name="T35" fmla="*/ 41 h 44"/>
                <a:gd name="T36" fmla="*/ 18 w 48"/>
                <a:gd name="T37" fmla="*/ 36 h 44"/>
                <a:gd name="T38" fmla="*/ 33 w 48"/>
                <a:gd name="T39" fmla="*/ 41 h 44"/>
                <a:gd name="T40" fmla="*/ 4 w 48"/>
                <a:gd name="T41" fmla="*/ 44 h 44"/>
                <a:gd name="T42" fmla="*/ 17 w 48"/>
                <a:gd name="T43" fmla="*/ 36 h 44"/>
                <a:gd name="T44" fmla="*/ 3 w 48"/>
                <a:gd name="T45" fmla="*/ 36 h 44"/>
                <a:gd name="T46" fmla="*/ 16 w 48"/>
                <a:gd name="T47" fmla="*/ 28 h 44"/>
                <a:gd name="T48" fmla="*/ 3 w 48"/>
                <a:gd name="T49" fmla="*/ 36 h 44"/>
                <a:gd name="T50" fmla="*/ 2 w 48"/>
                <a:gd name="T51" fmla="*/ 20 h 44"/>
                <a:gd name="T52" fmla="*/ 16 w 48"/>
                <a:gd name="T53" fmla="*/ 27 h 44"/>
                <a:gd name="T54" fmla="*/ 2 w 48"/>
                <a:gd name="T55" fmla="*/ 20 h 44"/>
                <a:gd name="T56" fmla="*/ 13 w 48"/>
                <a:gd name="T57" fmla="*/ 10 h 44"/>
                <a:gd name="T58" fmla="*/ 2 w 48"/>
                <a:gd name="T59" fmla="*/ 20 h 44"/>
                <a:gd name="T60" fmla="*/ 16 w 48"/>
                <a:gd name="T61" fmla="*/ 17 h 44"/>
                <a:gd name="T62" fmla="*/ 31 w 48"/>
                <a:gd name="T63" fmla="*/ 9 h 44"/>
                <a:gd name="T64" fmla="*/ 16 w 48"/>
                <a:gd name="T65" fmla="*/ 18 h 44"/>
                <a:gd name="T66" fmla="*/ 32 w 48"/>
                <a:gd name="T67" fmla="*/ 25 h 44"/>
                <a:gd name="T68" fmla="*/ 16 w 48"/>
                <a:gd name="T69" fmla="*/ 18 h 44"/>
                <a:gd name="T70" fmla="*/ 18 w 48"/>
                <a:gd name="T71" fmla="*/ 35 h 44"/>
                <a:gd name="T72" fmla="*/ 32 w 48"/>
                <a:gd name="T73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4">
                  <a:moveTo>
                    <a:pt x="0" y="4"/>
                  </a:moveTo>
                  <a:lnTo>
                    <a:pt x="13" y="3"/>
                  </a:lnTo>
                  <a:lnTo>
                    <a:pt x="13" y="9"/>
                  </a:lnTo>
                  <a:lnTo>
                    <a:pt x="0" y="10"/>
                  </a:lnTo>
                  <a:lnTo>
                    <a:pt x="0" y="4"/>
                  </a:lnTo>
                  <a:close/>
                  <a:moveTo>
                    <a:pt x="15" y="3"/>
                  </a:moveTo>
                  <a:lnTo>
                    <a:pt x="30" y="1"/>
                  </a:lnTo>
                  <a:lnTo>
                    <a:pt x="31" y="8"/>
                  </a:lnTo>
                  <a:lnTo>
                    <a:pt x="16" y="9"/>
                  </a:lnTo>
                  <a:lnTo>
                    <a:pt x="15" y="3"/>
                  </a:lnTo>
                  <a:close/>
                  <a:moveTo>
                    <a:pt x="31" y="1"/>
                  </a:moveTo>
                  <a:lnTo>
                    <a:pt x="45" y="0"/>
                  </a:lnTo>
                  <a:lnTo>
                    <a:pt x="45" y="7"/>
                  </a:lnTo>
                  <a:lnTo>
                    <a:pt x="32" y="8"/>
                  </a:lnTo>
                  <a:lnTo>
                    <a:pt x="31" y="1"/>
                  </a:lnTo>
                  <a:close/>
                  <a:moveTo>
                    <a:pt x="45" y="7"/>
                  </a:moveTo>
                  <a:lnTo>
                    <a:pt x="46" y="15"/>
                  </a:lnTo>
                  <a:lnTo>
                    <a:pt x="33" y="16"/>
                  </a:lnTo>
                  <a:lnTo>
                    <a:pt x="32" y="9"/>
                  </a:lnTo>
                  <a:lnTo>
                    <a:pt x="45" y="7"/>
                  </a:lnTo>
                  <a:close/>
                  <a:moveTo>
                    <a:pt x="46" y="16"/>
                  </a:moveTo>
                  <a:lnTo>
                    <a:pt x="46" y="23"/>
                  </a:lnTo>
                  <a:lnTo>
                    <a:pt x="33" y="25"/>
                  </a:lnTo>
                  <a:lnTo>
                    <a:pt x="33" y="17"/>
                  </a:lnTo>
                  <a:lnTo>
                    <a:pt x="46" y="16"/>
                  </a:lnTo>
                  <a:close/>
                  <a:moveTo>
                    <a:pt x="47" y="24"/>
                  </a:moveTo>
                  <a:lnTo>
                    <a:pt x="47" y="32"/>
                  </a:lnTo>
                  <a:lnTo>
                    <a:pt x="34" y="34"/>
                  </a:lnTo>
                  <a:lnTo>
                    <a:pt x="33" y="25"/>
                  </a:lnTo>
                  <a:lnTo>
                    <a:pt x="47" y="24"/>
                  </a:lnTo>
                  <a:close/>
                  <a:moveTo>
                    <a:pt x="47" y="34"/>
                  </a:moveTo>
                  <a:lnTo>
                    <a:pt x="48" y="39"/>
                  </a:lnTo>
                  <a:lnTo>
                    <a:pt x="36" y="41"/>
                  </a:lnTo>
                  <a:lnTo>
                    <a:pt x="34" y="35"/>
                  </a:lnTo>
                  <a:lnTo>
                    <a:pt x="47" y="34"/>
                  </a:lnTo>
                  <a:close/>
                  <a:moveTo>
                    <a:pt x="33" y="41"/>
                  </a:moveTo>
                  <a:lnTo>
                    <a:pt x="18" y="43"/>
                  </a:lnTo>
                  <a:lnTo>
                    <a:pt x="18" y="36"/>
                  </a:lnTo>
                  <a:lnTo>
                    <a:pt x="33" y="35"/>
                  </a:lnTo>
                  <a:lnTo>
                    <a:pt x="33" y="41"/>
                  </a:lnTo>
                  <a:close/>
                  <a:moveTo>
                    <a:pt x="17" y="43"/>
                  </a:moveTo>
                  <a:lnTo>
                    <a:pt x="4" y="44"/>
                  </a:lnTo>
                  <a:lnTo>
                    <a:pt x="3" y="37"/>
                  </a:lnTo>
                  <a:lnTo>
                    <a:pt x="17" y="36"/>
                  </a:lnTo>
                  <a:lnTo>
                    <a:pt x="17" y="43"/>
                  </a:lnTo>
                  <a:close/>
                  <a:moveTo>
                    <a:pt x="3" y="36"/>
                  </a:moveTo>
                  <a:lnTo>
                    <a:pt x="3" y="29"/>
                  </a:lnTo>
                  <a:lnTo>
                    <a:pt x="16" y="28"/>
                  </a:lnTo>
                  <a:lnTo>
                    <a:pt x="16" y="35"/>
                  </a:lnTo>
                  <a:lnTo>
                    <a:pt x="3" y="36"/>
                  </a:lnTo>
                  <a:close/>
                  <a:moveTo>
                    <a:pt x="3" y="28"/>
                  </a:moveTo>
                  <a:lnTo>
                    <a:pt x="2" y="20"/>
                  </a:lnTo>
                  <a:lnTo>
                    <a:pt x="15" y="18"/>
                  </a:lnTo>
                  <a:lnTo>
                    <a:pt x="16" y="27"/>
                  </a:lnTo>
                  <a:lnTo>
                    <a:pt x="3" y="28"/>
                  </a:lnTo>
                  <a:close/>
                  <a:moveTo>
                    <a:pt x="2" y="20"/>
                  </a:moveTo>
                  <a:lnTo>
                    <a:pt x="0" y="11"/>
                  </a:lnTo>
                  <a:lnTo>
                    <a:pt x="13" y="10"/>
                  </a:lnTo>
                  <a:lnTo>
                    <a:pt x="15" y="18"/>
                  </a:lnTo>
                  <a:lnTo>
                    <a:pt x="2" y="20"/>
                  </a:lnTo>
                  <a:close/>
                  <a:moveTo>
                    <a:pt x="16" y="10"/>
                  </a:moveTo>
                  <a:lnTo>
                    <a:pt x="16" y="17"/>
                  </a:lnTo>
                  <a:lnTo>
                    <a:pt x="31" y="16"/>
                  </a:lnTo>
                  <a:lnTo>
                    <a:pt x="31" y="9"/>
                  </a:lnTo>
                  <a:lnTo>
                    <a:pt x="16" y="10"/>
                  </a:lnTo>
                  <a:close/>
                  <a:moveTo>
                    <a:pt x="16" y="18"/>
                  </a:moveTo>
                  <a:lnTo>
                    <a:pt x="17" y="27"/>
                  </a:lnTo>
                  <a:lnTo>
                    <a:pt x="32" y="25"/>
                  </a:lnTo>
                  <a:lnTo>
                    <a:pt x="31" y="17"/>
                  </a:lnTo>
                  <a:lnTo>
                    <a:pt x="16" y="18"/>
                  </a:lnTo>
                  <a:close/>
                  <a:moveTo>
                    <a:pt x="17" y="28"/>
                  </a:moveTo>
                  <a:lnTo>
                    <a:pt x="18" y="35"/>
                  </a:lnTo>
                  <a:lnTo>
                    <a:pt x="33" y="34"/>
                  </a:lnTo>
                  <a:lnTo>
                    <a:pt x="32" y="27"/>
                  </a:lnTo>
                  <a:lnTo>
                    <a:pt x="17" y="28"/>
                  </a:lnTo>
                  <a:close/>
                </a:path>
              </a:pathLst>
            </a:custGeom>
            <a:solidFill>
              <a:srgbClr val="98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6" name="Freeform 266"/>
            <p:cNvSpPr>
              <a:spLocks noEditPoints="1"/>
            </p:cNvSpPr>
            <p:nvPr/>
          </p:nvSpPr>
          <p:spPr bwMode="auto">
            <a:xfrm>
              <a:off x="2522538" y="5083176"/>
              <a:ext cx="76200" cy="69850"/>
            </a:xfrm>
            <a:custGeom>
              <a:avLst/>
              <a:gdLst>
                <a:gd name="T0" fmla="*/ 13 w 48"/>
                <a:gd name="T1" fmla="*/ 2 h 44"/>
                <a:gd name="T2" fmla="*/ 1 w 48"/>
                <a:gd name="T3" fmla="*/ 11 h 44"/>
                <a:gd name="T4" fmla="*/ 15 w 48"/>
                <a:gd name="T5" fmla="*/ 2 h 44"/>
                <a:gd name="T6" fmla="*/ 30 w 48"/>
                <a:gd name="T7" fmla="*/ 8 h 44"/>
                <a:gd name="T8" fmla="*/ 15 w 48"/>
                <a:gd name="T9" fmla="*/ 2 h 44"/>
                <a:gd name="T10" fmla="*/ 44 w 48"/>
                <a:gd name="T11" fmla="*/ 0 h 44"/>
                <a:gd name="T12" fmla="*/ 32 w 48"/>
                <a:gd name="T13" fmla="*/ 7 h 44"/>
                <a:gd name="T14" fmla="*/ 46 w 48"/>
                <a:gd name="T15" fmla="*/ 7 h 44"/>
                <a:gd name="T16" fmla="*/ 33 w 48"/>
                <a:gd name="T17" fmla="*/ 16 h 44"/>
                <a:gd name="T18" fmla="*/ 46 w 48"/>
                <a:gd name="T19" fmla="*/ 7 h 44"/>
                <a:gd name="T20" fmla="*/ 47 w 48"/>
                <a:gd name="T21" fmla="*/ 23 h 44"/>
                <a:gd name="T22" fmla="*/ 33 w 48"/>
                <a:gd name="T23" fmla="*/ 18 h 44"/>
                <a:gd name="T24" fmla="*/ 47 w 48"/>
                <a:gd name="T25" fmla="*/ 25 h 44"/>
                <a:gd name="T26" fmla="*/ 35 w 48"/>
                <a:gd name="T27" fmla="*/ 34 h 44"/>
                <a:gd name="T28" fmla="*/ 47 w 48"/>
                <a:gd name="T29" fmla="*/ 25 h 44"/>
                <a:gd name="T30" fmla="*/ 48 w 48"/>
                <a:gd name="T31" fmla="*/ 40 h 44"/>
                <a:gd name="T32" fmla="*/ 35 w 48"/>
                <a:gd name="T33" fmla="*/ 35 h 44"/>
                <a:gd name="T34" fmla="*/ 34 w 48"/>
                <a:gd name="T35" fmla="*/ 41 h 44"/>
                <a:gd name="T36" fmla="*/ 17 w 48"/>
                <a:gd name="T37" fmla="*/ 36 h 44"/>
                <a:gd name="T38" fmla="*/ 34 w 48"/>
                <a:gd name="T39" fmla="*/ 41 h 44"/>
                <a:gd name="T40" fmla="*/ 5 w 48"/>
                <a:gd name="T41" fmla="*/ 44 h 44"/>
                <a:gd name="T42" fmla="*/ 16 w 48"/>
                <a:gd name="T43" fmla="*/ 36 h 44"/>
                <a:gd name="T44" fmla="*/ 3 w 48"/>
                <a:gd name="T45" fmla="*/ 36 h 44"/>
                <a:gd name="T46" fmla="*/ 15 w 48"/>
                <a:gd name="T47" fmla="*/ 28 h 44"/>
                <a:gd name="T48" fmla="*/ 3 w 48"/>
                <a:gd name="T49" fmla="*/ 36 h 44"/>
                <a:gd name="T50" fmla="*/ 2 w 48"/>
                <a:gd name="T51" fmla="*/ 20 h 44"/>
                <a:gd name="T52" fmla="*/ 15 w 48"/>
                <a:gd name="T53" fmla="*/ 27 h 44"/>
                <a:gd name="T54" fmla="*/ 2 w 48"/>
                <a:gd name="T55" fmla="*/ 19 h 44"/>
                <a:gd name="T56" fmla="*/ 14 w 48"/>
                <a:gd name="T57" fmla="*/ 11 h 44"/>
                <a:gd name="T58" fmla="*/ 2 w 48"/>
                <a:gd name="T59" fmla="*/ 19 h 44"/>
                <a:gd name="T60" fmla="*/ 16 w 48"/>
                <a:gd name="T61" fmla="*/ 18 h 44"/>
                <a:gd name="T62" fmla="*/ 30 w 48"/>
                <a:gd name="T63" fmla="*/ 8 h 44"/>
                <a:gd name="T64" fmla="*/ 16 w 48"/>
                <a:gd name="T65" fmla="*/ 19 h 44"/>
                <a:gd name="T66" fmla="*/ 33 w 48"/>
                <a:gd name="T67" fmla="*/ 25 h 44"/>
                <a:gd name="T68" fmla="*/ 16 w 48"/>
                <a:gd name="T69" fmla="*/ 19 h 44"/>
                <a:gd name="T70" fmla="*/ 17 w 48"/>
                <a:gd name="T71" fmla="*/ 35 h 44"/>
                <a:gd name="T72" fmla="*/ 33 w 48"/>
                <a:gd name="T7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4">
                  <a:moveTo>
                    <a:pt x="0" y="4"/>
                  </a:moveTo>
                  <a:lnTo>
                    <a:pt x="13" y="2"/>
                  </a:lnTo>
                  <a:lnTo>
                    <a:pt x="14" y="9"/>
                  </a:lnTo>
                  <a:lnTo>
                    <a:pt x="1" y="11"/>
                  </a:lnTo>
                  <a:lnTo>
                    <a:pt x="0" y="4"/>
                  </a:lnTo>
                  <a:close/>
                  <a:moveTo>
                    <a:pt x="15" y="2"/>
                  </a:moveTo>
                  <a:lnTo>
                    <a:pt x="30" y="1"/>
                  </a:lnTo>
                  <a:lnTo>
                    <a:pt x="30" y="8"/>
                  </a:lnTo>
                  <a:lnTo>
                    <a:pt x="15" y="9"/>
                  </a:lnTo>
                  <a:lnTo>
                    <a:pt x="15" y="2"/>
                  </a:lnTo>
                  <a:close/>
                  <a:moveTo>
                    <a:pt x="32" y="1"/>
                  </a:moveTo>
                  <a:lnTo>
                    <a:pt x="44" y="0"/>
                  </a:lnTo>
                  <a:lnTo>
                    <a:pt x="46" y="6"/>
                  </a:lnTo>
                  <a:lnTo>
                    <a:pt x="32" y="7"/>
                  </a:lnTo>
                  <a:lnTo>
                    <a:pt x="32" y="1"/>
                  </a:lnTo>
                  <a:close/>
                  <a:moveTo>
                    <a:pt x="46" y="7"/>
                  </a:moveTo>
                  <a:lnTo>
                    <a:pt x="46" y="15"/>
                  </a:lnTo>
                  <a:lnTo>
                    <a:pt x="33" y="16"/>
                  </a:lnTo>
                  <a:lnTo>
                    <a:pt x="33" y="8"/>
                  </a:lnTo>
                  <a:lnTo>
                    <a:pt x="46" y="7"/>
                  </a:lnTo>
                  <a:close/>
                  <a:moveTo>
                    <a:pt x="46" y="16"/>
                  </a:moveTo>
                  <a:lnTo>
                    <a:pt x="47" y="23"/>
                  </a:lnTo>
                  <a:lnTo>
                    <a:pt x="34" y="25"/>
                  </a:lnTo>
                  <a:lnTo>
                    <a:pt x="33" y="18"/>
                  </a:lnTo>
                  <a:lnTo>
                    <a:pt x="46" y="16"/>
                  </a:lnTo>
                  <a:close/>
                  <a:moveTo>
                    <a:pt x="47" y="25"/>
                  </a:moveTo>
                  <a:lnTo>
                    <a:pt x="48" y="33"/>
                  </a:lnTo>
                  <a:lnTo>
                    <a:pt x="35" y="34"/>
                  </a:lnTo>
                  <a:lnTo>
                    <a:pt x="34" y="26"/>
                  </a:lnTo>
                  <a:lnTo>
                    <a:pt x="47" y="25"/>
                  </a:lnTo>
                  <a:close/>
                  <a:moveTo>
                    <a:pt x="48" y="34"/>
                  </a:moveTo>
                  <a:lnTo>
                    <a:pt x="48" y="40"/>
                  </a:lnTo>
                  <a:lnTo>
                    <a:pt x="35" y="41"/>
                  </a:lnTo>
                  <a:lnTo>
                    <a:pt x="35" y="35"/>
                  </a:lnTo>
                  <a:lnTo>
                    <a:pt x="48" y="34"/>
                  </a:lnTo>
                  <a:close/>
                  <a:moveTo>
                    <a:pt x="34" y="41"/>
                  </a:moveTo>
                  <a:lnTo>
                    <a:pt x="19" y="43"/>
                  </a:lnTo>
                  <a:lnTo>
                    <a:pt x="17" y="36"/>
                  </a:lnTo>
                  <a:lnTo>
                    <a:pt x="33" y="35"/>
                  </a:lnTo>
                  <a:lnTo>
                    <a:pt x="34" y="41"/>
                  </a:lnTo>
                  <a:close/>
                  <a:moveTo>
                    <a:pt x="17" y="43"/>
                  </a:moveTo>
                  <a:lnTo>
                    <a:pt x="5" y="44"/>
                  </a:lnTo>
                  <a:lnTo>
                    <a:pt x="3" y="37"/>
                  </a:lnTo>
                  <a:lnTo>
                    <a:pt x="16" y="36"/>
                  </a:lnTo>
                  <a:lnTo>
                    <a:pt x="17" y="43"/>
                  </a:lnTo>
                  <a:close/>
                  <a:moveTo>
                    <a:pt x="3" y="36"/>
                  </a:moveTo>
                  <a:lnTo>
                    <a:pt x="2" y="29"/>
                  </a:lnTo>
                  <a:lnTo>
                    <a:pt x="15" y="28"/>
                  </a:lnTo>
                  <a:lnTo>
                    <a:pt x="16" y="35"/>
                  </a:lnTo>
                  <a:lnTo>
                    <a:pt x="3" y="36"/>
                  </a:lnTo>
                  <a:close/>
                  <a:moveTo>
                    <a:pt x="2" y="28"/>
                  </a:moveTo>
                  <a:lnTo>
                    <a:pt x="2" y="20"/>
                  </a:lnTo>
                  <a:lnTo>
                    <a:pt x="15" y="19"/>
                  </a:lnTo>
                  <a:lnTo>
                    <a:pt x="15" y="27"/>
                  </a:lnTo>
                  <a:lnTo>
                    <a:pt x="2" y="28"/>
                  </a:lnTo>
                  <a:close/>
                  <a:moveTo>
                    <a:pt x="2" y="19"/>
                  </a:moveTo>
                  <a:lnTo>
                    <a:pt x="1" y="12"/>
                  </a:lnTo>
                  <a:lnTo>
                    <a:pt x="14" y="11"/>
                  </a:lnTo>
                  <a:lnTo>
                    <a:pt x="15" y="18"/>
                  </a:lnTo>
                  <a:lnTo>
                    <a:pt x="2" y="19"/>
                  </a:lnTo>
                  <a:close/>
                  <a:moveTo>
                    <a:pt x="15" y="11"/>
                  </a:moveTo>
                  <a:lnTo>
                    <a:pt x="16" y="18"/>
                  </a:lnTo>
                  <a:lnTo>
                    <a:pt x="32" y="16"/>
                  </a:lnTo>
                  <a:lnTo>
                    <a:pt x="30" y="8"/>
                  </a:lnTo>
                  <a:lnTo>
                    <a:pt x="15" y="11"/>
                  </a:lnTo>
                  <a:close/>
                  <a:moveTo>
                    <a:pt x="16" y="19"/>
                  </a:moveTo>
                  <a:lnTo>
                    <a:pt x="17" y="27"/>
                  </a:lnTo>
                  <a:lnTo>
                    <a:pt x="33" y="25"/>
                  </a:lnTo>
                  <a:lnTo>
                    <a:pt x="32" y="18"/>
                  </a:lnTo>
                  <a:lnTo>
                    <a:pt x="16" y="19"/>
                  </a:lnTo>
                  <a:close/>
                  <a:moveTo>
                    <a:pt x="17" y="28"/>
                  </a:moveTo>
                  <a:lnTo>
                    <a:pt x="17" y="35"/>
                  </a:lnTo>
                  <a:lnTo>
                    <a:pt x="33" y="34"/>
                  </a:lnTo>
                  <a:lnTo>
                    <a:pt x="33" y="26"/>
                  </a:lnTo>
                  <a:lnTo>
                    <a:pt x="17" y="28"/>
                  </a:lnTo>
                  <a:close/>
                </a:path>
              </a:pathLst>
            </a:custGeom>
            <a:solidFill>
              <a:srgbClr val="98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7" name="Freeform 267"/>
            <p:cNvSpPr>
              <a:spLocks noEditPoints="1"/>
            </p:cNvSpPr>
            <p:nvPr/>
          </p:nvSpPr>
          <p:spPr bwMode="auto">
            <a:xfrm>
              <a:off x="2700338" y="5067301"/>
              <a:ext cx="76200" cy="69850"/>
            </a:xfrm>
            <a:custGeom>
              <a:avLst/>
              <a:gdLst>
                <a:gd name="T0" fmla="*/ 13 w 48"/>
                <a:gd name="T1" fmla="*/ 2 h 44"/>
                <a:gd name="T2" fmla="*/ 1 w 48"/>
                <a:gd name="T3" fmla="*/ 10 h 44"/>
                <a:gd name="T4" fmla="*/ 15 w 48"/>
                <a:gd name="T5" fmla="*/ 2 h 44"/>
                <a:gd name="T6" fmla="*/ 31 w 48"/>
                <a:gd name="T7" fmla="*/ 8 h 44"/>
                <a:gd name="T8" fmla="*/ 15 w 48"/>
                <a:gd name="T9" fmla="*/ 2 h 44"/>
                <a:gd name="T10" fmla="*/ 45 w 48"/>
                <a:gd name="T11" fmla="*/ 0 h 44"/>
                <a:gd name="T12" fmla="*/ 32 w 48"/>
                <a:gd name="T13" fmla="*/ 7 h 44"/>
                <a:gd name="T14" fmla="*/ 46 w 48"/>
                <a:gd name="T15" fmla="*/ 7 h 44"/>
                <a:gd name="T16" fmla="*/ 33 w 48"/>
                <a:gd name="T17" fmla="*/ 16 h 44"/>
                <a:gd name="T18" fmla="*/ 46 w 48"/>
                <a:gd name="T19" fmla="*/ 7 h 44"/>
                <a:gd name="T20" fmla="*/ 47 w 48"/>
                <a:gd name="T21" fmla="*/ 23 h 44"/>
                <a:gd name="T22" fmla="*/ 33 w 48"/>
                <a:gd name="T23" fmla="*/ 17 h 44"/>
                <a:gd name="T24" fmla="*/ 47 w 48"/>
                <a:gd name="T25" fmla="*/ 24 h 44"/>
                <a:gd name="T26" fmla="*/ 34 w 48"/>
                <a:gd name="T27" fmla="*/ 33 h 44"/>
                <a:gd name="T28" fmla="*/ 47 w 48"/>
                <a:gd name="T29" fmla="*/ 24 h 44"/>
                <a:gd name="T30" fmla="*/ 48 w 48"/>
                <a:gd name="T31" fmla="*/ 39 h 44"/>
                <a:gd name="T32" fmla="*/ 35 w 48"/>
                <a:gd name="T33" fmla="*/ 35 h 44"/>
                <a:gd name="T34" fmla="*/ 34 w 48"/>
                <a:gd name="T35" fmla="*/ 40 h 44"/>
                <a:gd name="T36" fmla="*/ 18 w 48"/>
                <a:gd name="T37" fmla="*/ 36 h 44"/>
                <a:gd name="T38" fmla="*/ 34 w 48"/>
                <a:gd name="T39" fmla="*/ 40 h 44"/>
                <a:gd name="T40" fmla="*/ 4 w 48"/>
                <a:gd name="T41" fmla="*/ 44 h 44"/>
                <a:gd name="T42" fmla="*/ 17 w 48"/>
                <a:gd name="T43" fmla="*/ 36 h 44"/>
                <a:gd name="T44" fmla="*/ 4 w 48"/>
                <a:gd name="T45" fmla="*/ 36 h 44"/>
                <a:gd name="T46" fmla="*/ 15 w 48"/>
                <a:gd name="T47" fmla="*/ 28 h 44"/>
                <a:gd name="T48" fmla="*/ 4 w 48"/>
                <a:gd name="T49" fmla="*/ 36 h 44"/>
                <a:gd name="T50" fmla="*/ 3 w 48"/>
                <a:gd name="T51" fmla="*/ 19 h 44"/>
                <a:gd name="T52" fmla="*/ 15 w 48"/>
                <a:gd name="T53" fmla="*/ 26 h 44"/>
                <a:gd name="T54" fmla="*/ 1 w 48"/>
                <a:gd name="T55" fmla="*/ 18 h 44"/>
                <a:gd name="T56" fmla="*/ 14 w 48"/>
                <a:gd name="T57" fmla="*/ 10 h 44"/>
                <a:gd name="T58" fmla="*/ 1 w 48"/>
                <a:gd name="T59" fmla="*/ 18 h 44"/>
                <a:gd name="T60" fmla="*/ 17 w 48"/>
                <a:gd name="T61" fmla="*/ 17 h 44"/>
                <a:gd name="T62" fmla="*/ 31 w 48"/>
                <a:gd name="T63" fmla="*/ 8 h 44"/>
                <a:gd name="T64" fmla="*/ 17 w 48"/>
                <a:gd name="T65" fmla="*/ 18 h 44"/>
                <a:gd name="T66" fmla="*/ 33 w 48"/>
                <a:gd name="T67" fmla="*/ 24 h 44"/>
                <a:gd name="T68" fmla="*/ 17 w 48"/>
                <a:gd name="T69" fmla="*/ 18 h 44"/>
                <a:gd name="T70" fmla="*/ 18 w 48"/>
                <a:gd name="T71" fmla="*/ 35 h 44"/>
                <a:gd name="T72" fmla="*/ 33 w 48"/>
                <a:gd name="T73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4">
                  <a:moveTo>
                    <a:pt x="0" y="3"/>
                  </a:moveTo>
                  <a:lnTo>
                    <a:pt x="13" y="2"/>
                  </a:lnTo>
                  <a:lnTo>
                    <a:pt x="14" y="9"/>
                  </a:lnTo>
                  <a:lnTo>
                    <a:pt x="1" y="10"/>
                  </a:lnTo>
                  <a:lnTo>
                    <a:pt x="0" y="3"/>
                  </a:lnTo>
                  <a:close/>
                  <a:moveTo>
                    <a:pt x="15" y="2"/>
                  </a:moveTo>
                  <a:lnTo>
                    <a:pt x="31" y="1"/>
                  </a:lnTo>
                  <a:lnTo>
                    <a:pt x="31" y="8"/>
                  </a:lnTo>
                  <a:lnTo>
                    <a:pt x="15" y="9"/>
                  </a:lnTo>
                  <a:lnTo>
                    <a:pt x="15" y="2"/>
                  </a:lnTo>
                  <a:close/>
                  <a:moveTo>
                    <a:pt x="32" y="1"/>
                  </a:moveTo>
                  <a:lnTo>
                    <a:pt x="45" y="0"/>
                  </a:lnTo>
                  <a:lnTo>
                    <a:pt x="45" y="5"/>
                  </a:lnTo>
                  <a:lnTo>
                    <a:pt x="32" y="7"/>
                  </a:lnTo>
                  <a:lnTo>
                    <a:pt x="32" y="1"/>
                  </a:lnTo>
                  <a:close/>
                  <a:moveTo>
                    <a:pt x="46" y="7"/>
                  </a:moveTo>
                  <a:lnTo>
                    <a:pt x="46" y="15"/>
                  </a:lnTo>
                  <a:lnTo>
                    <a:pt x="33" y="16"/>
                  </a:lnTo>
                  <a:lnTo>
                    <a:pt x="32" y="8"/>
                  </a:lnTo>
                  <a:lnTo>
                    <a:pt x="46" y="7"/>
                  </a:lnTo>
                  <a:close/>
                  <a:moveTo>
                    <a:pt x="46" y="16"/>
                  </a:moveTo>
                  <a:lnTo>
                    <a:pt x="47" y="23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46" y="16"/>
                  </a:lnTo>
                  <a:close/>
                  <a:moveTo>
                    <a:pt x="47" y="24"/>
                  </a:moveTo>
                  <a:lnTo>
                    <a:pt x="48" y="32"/>
                  </a:lnTo>
                  <a:lnTo>
                    <a:pt x="34" y="33"/>
                  </a:lnTo>
                  <a:lnTo>
                    <a:pt x="34" y="25"/>
                  </a:lnTo>
                  <a:lnTo>
                    <a:pt x="47" y="24"/>
                  </a:lnTo>
                  <a:close/>
                  <a:moveTo>
                    <a:pt x="48" y="33"/>
                  </a:moveTo>
                  <a:lnTo>
                    <a:pt x="48" y="39"/>
                  </a:lnTo>
                  <a:lnTo>
                    <a:pt x="35" y="40"/>
                  </a:lnTo>
                  <a:lnTo>
                    <a:pt x="35" y="35"/>
                  </a:lnTo>
                  <a:lnTo>
                    <a:pt x="48" y="33"/>
                  </a:lnTo>
                  <a:close/>
                  <a:moveTo>
                    <a:pt x="34" y="40"/>
                  </a:moveTo>
                  <a:lnTo>
                    <a:pt x="19" y="42"/>
                  </a:lnTo>
                  <a:lnTo>
                    <a:pt x="18" y="36"/>
                  </a:lnTo>
                  <a:lnTo>
                    <a:pt x="33" y="35"/>
                  </a:lnTo>
                  <a:lnTo>
                    <a:pt x="34" y="40"/>
                  </a:lnTo>
                  <a:close/>
                  <a:moveTo>
                    <a:pt x="18" y="43"/>
                  </a:moveTo>
                  <a:lnTo>
                    <a:pt x="4" y="44"/>
                  </a:lnTo>
                  <a:lnTo>
                    <a:pt x="4" y="37"/>
                  </a:lnTo>
                  <a:lnTo>
                    <a:pt x="17" y="36"/>
                  </a:lnTo>
                  <a:lnTo>
                    <a:pt x="18" y="43"/>
                  </a:lnTo>
                  <a:close/>
                  <a:moveTo>
                    <a:pt x="4" y="36"/>
                  </a:moveTo>
                  <a:lnTo>
                    <a:pt x="3" y="29"/>
                  </a:lnTo>
                  <a:lnTo>
                    <a:pt x="15" y="28"/>
                  </a:lnTo>
                  <a:lnTo>
                    <a:pt x="17" y="35"/>
                  </a:lnTo>
                  <a:lnTo>
                    <a:pt x="4" y="36"/>
                  </a:lnTo>
                  <a:close/>
                  <a:moveTo>
                    <a:pt x="3" y="28"/>
                  </a:moveTo>
                  <a:lnTo>
                    <a:pt x="3" y="19"/>
                  </a:lnTo>
                  <a:lnTo>
                    <a:pt x="15" y="18"/>
                  </a:lnTo>
                  <a:lnTo>
                    <a:pt x="15" y="26"/>
                  </a:lnTo>
                  <a:lnTo>
                    <a:pt x="3" y="28"/>
                  </a:lnTo>
                  <a:close/>
                  <a:moveTo>
                    <a:pt x="1" y="18"/>
                  </a:moveTo>
                  <a:lnTo>
                    <a:pt x="1" y="11"/>
                  </a:lnTo>
                  <a:lnTo>
                    <a:pt x="14" y="10"/>
                  </a:lnTo>
                  <a:lnTo>
                    <a:pt x="15" y="17"/>
                  </a:lnTo>
                  <a:lnTo>
                    <a:pt x="1" y="18"/>
                  </a:lnTo>
                  <a:close/>
                  <a:moveTo>
                    <a:pt x="15" y="10"/>
                  </a:moveTo>
                  <a:lnTo>
                    <a:pt x="17" y="17"/>
                  </a:lnTo>
                  <a:lnTo>
                    <a:pt x="32" y="16"/>
                  </a:lnTo>
                  <a:lnTo>
                    <a:pt x="31" y="8"/>
                  </a:lnTo>
                  <a:lnTo>
                    <a:pt x="15" y="10"/>
                  </a:lnTo>
                  <a:close/>
                  <a:moveTo>
                    <a:pt x="17" y="18"/>
                  </a:moveTo>
                  <a:lnTo>
                    <a:pt x="17" y="26"/>
                  </a:lnTo>
                  <a:lnTo>
                    <a:pt x="33" y="24"/>
                  </a:lnTo>
                  <a:lnTo>
                    <a:pt x="32" y="17"/>
                  </a:lnTo>
                  <a:lnTo>
                    <a:pt x="17" y="18"/>
                  </a:lnTo>
                  <a:close/>
                  <a:moveTo>
                    <a:pt x="18" y="28"/>
                  </a:moveTo>
                  <a:lnTo>
                    <a:pt x="18" y="35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98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8" name="Freeform 268"/>
            <p:cNvSpPr>
              <a:spLocks noEditPoints="1"/>
            </p:cNvSpPr>
            <p:nvPr/>
          </p:nvSpPr>
          <p:spPr bwMode="auto">
            <a:xfrm>
              <a:off x="2784475" y="5059363"/>
              <a:ext cx="76200" cy="68263"/>
            </a:xfrm>
            <a:custGeom>
              <a:avLst/>
              <a:gdLst>
                <a:gd name="T0" fmla="*/ 13 w 48"/>
                <a:gd name="T1" fmla="*/ 2 h 43"/>
                <a:gd name="T2" fmla="*/ 0 w 48"/>
                <a:gd name="T3" fmla="*/ 10 h 43"/>
                <a:gd name="T4" fmla="*/ 14 w 48"/>
                <a:gd name="T5" fmla="*/ 2 h 43"/>
                <a:gd name="T6" fmla="*/ 30 w 48"/>
                <a:gd name="T7" fmla="*/ 7 h 43"/>
                <a:gd name="T8" fmla="*/ 14 w 48"/>
                <a:gd name="T9" fmla="*/ 2 h 43"/>
                <a:gd name="T10" fmla="*/ 43 w 48"/>
                <a:gd name="T11" fmla="*/ 0 h 43"/>
                <a:gd name="T12" fmla="*/ 31 w 48"/>
                <a:gd name="T13" fmla="*/ 7 h 43"/>
                <a:gd name="T14" fmla="*/ 44 w 48"/>
                <a:gd name="T15" fmla="*/ 7 h 43"/>
                <a:gd name="T16" fmla="*/ 33 w 48"/>
                <a:gd name="T17" fmla="*/ 16 h 43"/>
                <a:gd name="T18" fmla="*/ 44 w 48"/>
                <a:gd name="T19" fmla="*/ 7 h 43"/>
                <a:gd name="T20" fmla="*/ 45 w 48"/>
                <a:gd name="T21" fmla="*/ 23 h 43"/>
                <a:gd name="T22" fmla="*/ 33 w 48"/>
                <a:gd name="T23" fmla="*/ 17 h 43"/>
                <a:gd name="T24" fmla="*/ 45 w 48"/>
                <a:gd name="T25" fmla="*/ 24 h 43"/>
                <a:gd name="T26" fmla="*/ 34 w 48"/>
                <a:gd name="T27" fmla="*/ 34 h 43"/>
                <a:gd name="T28" fmla="*/ 45 w 48"/>
                <a:gd name="T29" fmla="*/ 24 h 43"/>
                <a:gd name="T30" fmla="*/ 48 w 48"/>
                <a:gd name="T31" fmla="*/ 40 h 43"/>
                <a:gd name="T32" fmla="*/ 34 w 48"/>
                <a:gd name="T33" fmla="*/ 34 h 43"/>
                <a:gd name="T34" fmla="*/ 33 w 48"/>
                <a:gd name="T35" fmla="*/ 41 h 43"/>
                <a:gd name="T36" fmla="*/ 17 w 48"/>
                <a:gd name="T37" fmla="*/ 36 h 43"/>
                <a:gd name="T38" fmla="*/ 33 w 48"/>
                <a:gd name="T39" fmla="*/ 41 h 43"/>
                <a:gd name="T40" fmla="*/ 3 w 48"/>
                <a:gd name="T41" fmla="*/ 43 h 43"/>
                <a:gd name="T42" fmla="*/ 16 w 48"/>
                <a:gd name="T43" fmla="*/ 36 h 43"/>
                <a:gd name="T44" fmla="*/ 2 w 48"/>
                <a:gd name="T45" fmla="*/ 36 h 43"/>
                <a:gd name="T46" fmla="*/ 15 w 48"/>
                <a:gd name="T47" fmla="*/ 27 h 43"/>
                <a:gd name="T48" fmla="*/ 2 w 48"/>
                <a:gd name="T49" fmla="*/ 36 h 43"/>
                <a:gd name="T50" fmla="*/ 1 w 48"/>
                <a:gd name="T51" fmla="*/ 20 h 43"/>
                <a:gd name="T52" fmla="*/ 15 w 48"/>
                <a:gd name="T53" fmla="*/ 27 h 43"/>
                <a:gd name="T54" fmla="*/ 1 w 48"/>
                <a:gd name="T55" fmla="*/ 19 h 43"/>
                <a:gd name="T56" fmla="*/ 13 w 48"/>
                <a:gd name="T57" fmla="*/ 10 h 43"/>
                <a:gd name="T58" fmla="*/ 1 w 48"/>
                <a:gd name="T59" fmla="*/ 19 h 43"/>
                <a:gd name="T60" fmla="*/ 15 w 48"/>
                <a:gd name="T61" fmla="*/ 17 h 43"/>
                <a:gd name="T62" fmla="*/ 30 w 48"/>
                <a:gd name="T63" fmla="*/ 8 h 43"/>
                <a:gd name="T64" fmla="*/ 15 w 48"/>
                <a:gd name="T65" fmla="*/ 19 h 43"/>
                <a:gd name="T66" fmla="*/ 31 w 48"/>
                <a:gd name="T67" fmla="*/ 24 h 43"/>
                <a:gd name="T68" fmla="*/ 15 w 48"/>
                <a:gd name="T69" fmla="*/ 19 h 43"/>
                <a:gd name="T70" fmla="*/ 17 w 48"/>
                <a:gd name="T71" fmla="*/ 35 h 43"/>
                <a:gd name="T72" fmla="*/ 31 w 48"/>
                <a:gd name="T73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3">
                  <a:moveTo>
                    <a:pt x="0" y="3"/>
                  </a:moveTo>
                  <a:lnTo>
                    <a:pt x="13" y="2"/>
                  </a:lnTo>
                  <a:lnTo>
                    <a:pt x="13" y="9"/>
                  </a:lnTo>
                  <a:lnTo>
                    <a:pt x="0" y="10"/>
                  </a:lnTo>
                  <a:lnTo>
                    <a:pt x="0" y="3"/>
                  </a:lnTo>
                  <a:close/>
                  <a:moveTo>
                    <a:pt x="14" y="2"/>
                  </a:moveTo>
                  <a:lnTo>
                    <a:pt x="29" y="1"/>
                  </a:lnTo>
                  <a:lnTo>
                    <a:pt x="30" y="7"/>
                  </a:lnTo>
                  <a:lnTo>
                    <a:pt x="15" y="9"/>
                  </a:lnTo>
                  <a:lnTo>
                    <a:pt x="14" y="2"/>
                  </a:lnTo>
                  <a:close/>
                  <a:moveTo>
                    <a:pt x="30" y="1"/>
                  </a:moveTo>
                  <a:lnTo>
                    <a:pt x="43" y="0"/>
                  </a:lnTo>
                  <a:lnTo>
                    <a:pt x="44" y="6"/>
                  </a:lnTo>
                  <a:lnTo>
                    <a:pt x="31" y="7"/>
                  </a:lnTo>
                  <a:lnTo>
                    <a:pt x="30" y="1"/>
                  </a:lnTo>
                  <a:close/>
                  <a:moveTo>
                    <a:pt x="44" y="7"/>
                  </a:moveTo>
                  <a:lnTo>
                    <a:pt x="45" y="15"/>
                  </a:lnTo>
                  <a:lnTo>
                    <a:pt x="33" y="16"/>
                  </a:lnTo>
                  <a:lnTo>
                    <a:pt x="31" y="8"/>
                  </a:lnTo>
                  <a:lnTo>
                    <a:pt x="44" y="7"/>
                  </a:lnTo>
                  <a:close/>
                  <a:moveTo>
                    <a:pt x="45" y="16"/>
                  </a:moveTo>
                  <a:lnTo>
                    <a:pt x="45" y="23"/>
                  </a:lnTo>
                  <a:lnTo>
                    <a:pt x="33" y="24"/>
                  </a:lnTo>
                  <a:lnTo>
                    <a:pt x="33" y="17"/>
                  </a:lnTo>
                  <a:lnTo>
                    <a:pt x="45" y="16"/>
                  </a:lnTo>
                  <a:close/>
                  <a:moveTo>
                    <a:pt x="45" y="24"/>
                  </a:moveTo>
                  <a:lnTo>
                    <a:pt x="47" y="33"/>
                  </a:lnTo>
                  <a:lnTo>
                    <a:pt x="34" y="34"/>
                  </a:lnTo>
                  <a:lnTo>
                    <a:pt x="33" y="26"/>
                  </a:lnTo>
                  <a:lnTo>
                    <a:pt x="45" y="24"/>
                  </a:lnTo>
                  <a:close/>
                  <a:moveTo>
                    <a:pt x="47" y="33"/>
                  </a:moveTo>
                  <a:lnTo>
                    <a:pt x="48" y="40"/>
                  </a:lnTo>
                  <a:lnTo>
                    <a:pt x="35" y="41"/>
                  </a:lnTo>
                  <a:lnTo>
                    <a:pt x="34" y="34"/>
                  </a:lnTo>
                  <a:lnTo>
                    <a:pt x="47" y="33"/>
                  </a:lnTo>
                  <a:close/>
                  <a:moveTo>
                    <a:pt x="33" y="41"/>
                  </a:moveTo>
                  <a:lnTo>
                    <a:pt x="17" y="42"/>
                  </a:lnTo>
                  <a:lnTo>
                    <a:pt x="17" y="36"/>
                  </a:lnTo>
                  <a:lnTo>
                    <a:pt x="33" y="35"/>
                  </a:lnTo>
                  <a:lnTo>
                    <a:pt x="33" y="41"/>
                  </a:lnTo>
                  <a:close/>
                  <a:moveTo>
                    <a:pt x="16" y="42"/>
                  </a:moveTo>
                  <a:lnTo>
                    <a:pt x="3" y="43"/>
                  </a:lnTo>
                  <a:lnTo>
                    <a:pt x="2" y="37"/>
                  </a:lnTo>
                  <a:lnTo>
                    <a:pt x="16" y="36"/>
                  </a:lnTo>
                  <a:lnTo>
                    <a:pt x="16" y="42"/>
                  </a:lnTo>
                  <a:close/>
                  <a:moveTo>
                    <a:pt x="2" y="36"/>
                  </a:moveTo>
                  <a:lnTo>
                    <a:pt x="2" y="29"/>
                  </a:lnTo>
                  <a:lnTo>
                    <a:pt x="15" y="27"/>
                  </a:lnTo>
                  <a:lnTo>
                    <a:pt x="15" y="35"/>
                  </a:lnTo>
                  <a:lnTo>
                    <a:pt x="2" y="36"/>
                  </a:lnTo>
                  <a:close/>
                  <a:moveTo>
                    <a:pt x="2" y="28"/>
                  </a:moveTo>
                  <a:lnTo>
                    <a:pt x="1" y="20"/>
                  </a:lnTo>
                  <a:lnTo>
                    <a:pt x="14" y="19"/>
                  </a:lnTo>
                  <a:lnTo>
                    <a:pt x="15" y="27"/>
                  </a:lnTo>
                  <a:lnTo>
                    <a:pt x="2" y="28"/>
                  </a:lnTo>
                  <a:close/>
                  <a:moveTo>
                    <a:pt x="1" y="19"/>
                  </a:moveTo>
                  <a:lnTo>
                    <a:pt x="0" y="12"/>
                  </a:lnTo>
                  <a:lnTo>
                    <a:pt x="13" y="10"/>
                  </a:lnTo>
                  <a:lnTo>
                    <a:pt x="14" y="17"/>
                  </a:lnTo>
                  <a:lnTo>
                    <a:pt x="1" y="19"/>
                  </a:lnTo>
                  <a:close/>
                  <a:moveTo>
                    <a:pt x="15" y="9"/>
                  </a:moveTo>
                  <a:lnTo>
                    <a:pt x="15" y="17"/>
                  </a:lnTo>
                  <a:lnTo>
                    <a:pt x="30" y="16"/>
                  </a:lnTo>
                  <a:lnTo>
                    <a:pt x="30" y="8"/>
                  </a:lnTo>
                  <a:lnTo>
                    <a:pt x="15" y="9"/>
                  </a:lnTo>
                  <a:close/>
                  <a:moveTo>
                    <a:pt x="15" y="19"/>
                  </a:moveTo>
                  <a:lnTo>
                    <a:pt x="16" y="26"/>
                  </a:lnTo>
                  <a:lnTo>
                    <a:pt x="31" y="24"/>
                  </a:lnTo>
                  <a:lnTo>
                    <a:pt x="30" y="17"/>
                  </a:lnTo>
                  <a:lnTo>
                    <a:pt x="15" y="19"/>
                  </a:lnTo>
                  <a:close/>
                  <a:moveTo>
                    <a:pt x="16" y="27"/>
                  </a:moveTo>
                  <a:lnTo>
                    <a:pt x="17" y="35"/>
                  </a:lnTo>
                  <a:lnTo>
                    <a:pt x="33" y="34"/>
                  </a:lnTo>
                  <a:lnTo>
                    <a:pt x="31" y="26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98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9" name="Freeform 269"/>
            <p:cNvSpPr>
              <a:spLocks noEditPoints="1"/>
            </p:cNvSpPr>
            <p:nvPr/>
          </p:nvSpPr>
          <p:spPr bwMode="auto">
            <a:xfrm>
              <a:off x="2420938" y="4886326"/>
              <a:ext cx="76200" cy="69850"/>
            </a:xfrm>
            <a:custGeom>
              <a:avLst/>
              <a:gdLst>
                <a:gd name="T0" fmla="*/ 12 w 48"/>
                <a:gd name="T1" fmla="*/ 2 h 44"/>
                <a:gd name="T2" fmla="*/ 1 w 48"/>
                <a:gd name="T3" fmla="*/ 11 h 44"/>
                <a:gd name="T4" fmla="*/ 15 w 48"/>
                <a:gd name="T5" fmla="*/ 2 h 44"/>
                <a:gd name="T6" fmla="*/ 30 w 48"/>
                <a:gd name="T7" fmla="*/ 7 h 44"/>
                <a:gd name="T8" fmla="*/ 15 w 48"/>
                <a:gd name="T9" fmla="*/ 2 h 44"/>
                <a:gd name="T10" fmla="*/ 44 w 48"/>
                <a:gd name="T11" fmla="*/ 0 h 44"/>
                <a:gd name="T12" fmla="*/ 32 w 48"/>
                <a:gd name="T13" fmla="*/ 7 h 44"/>
                <a:gd name="T14" fmla="*/ 45 w 48"/>
                <a:gd name="T15" fmla="*/ 7 h 44"/>
                <a:gd name="T16" fmla="*/ 32 w 48"/>
                <a:gd name="T17" fmla="*/ 16 h 44"/>
                <a:gd name="T18" fmla="*/ 45 w 48"/>
                <a:gd name="T19" fmla="*/ 7 h 44"/>
                <a:gd name="T20" fmla="*/ 46 w 48"/>
                <a:gd name="T21" fmla="*/ 23 h 44"/>
                <a:gd name="T22" fmla="*/ 32 w 48"/>
                <a:gd name="T23" fmla="*/ 18 h 44"/>
                <a:gd name="T24" fmla="*/ 46 w 48"/>
                <a:gd name="T25" fmla="*/ 25 h 44"/>
                <a:gd name="T26" fmla="*/ 35 w 48"/>
                <a:gd name="T27" fmla="*/ 34 h 44"/>
                <a:gd name="T28" fmla="*/ 46 w 48"/>
                <a:gd name="T29" fmla="*/ 25 h 44"/>
                <a:gd name="T30" fmla="*/ 48 w 48"/>
                <a:gd name="T31" fmla="*/ 40 h 44"/>
                <a:gd name="T32" fmla="*/ 35 w 48"/>
                <a:gd name="T33" fmla="*/ 35 h 44"/>
                <a:gd name="T34" fmla="*/ 34 w 48"/>
                <a:gd name="T35" fmla="*/ 41 h 44"/>
                <a:gd name="T36" fmla="*/ 17 w 48"/>
                <a:gd name="T37" fmla="*/ 36 h 44"/>
                <a:gd name="T38" fmla="*/ 34 w 48"/>
                <a:gd name="T39" fmla="*/ 41 h 44"/>
                <a:gd name="T40" fmla="*/ 4 w 48"/>
                <a:gd name="T41" fmla="*/ 44 h 44"/>
                <a:gd name="T42" fmla="*/ 16 w 48"/>
                <a:gd name="T43" fmla="*/ 36 h 44"/>
                <a:gd name="T44" fmla="*/ 3 w 48"/>
                <a:gd name="T45" fmla="*/ 36 h 44"/>
                <a:gd name="T46" fmla="*/ 15 w 48"/>
                <a:gd name="T47" fmla="*/ 28 h 44"/>
                <a:gd name="T48" fmla="*/ 3 w 48"/>
                <a:gd name="T49" fmla="*/ 36 h 44"/>
                <a:gd name="T50" fmla="*/ 2 w 48"/>
                <a:gd name="T51" fmla="*/ 20 h 44"/>
                <a:gd name="T52" fmla="*/ 15 w 48"/>
                <a:gd name="T53" fmla="*/ 27 h 44"/>
                <a:gd name="T54" fmla="*/ 2 w 48"/>
                <a:gd name="T55" fmla="*/ 19 h 44"/>
                <a:gd name="T56" fmla="*/ 14 w 48"/>
                <a:gd name="T57" fmla="*/ 11 h 44"/>
                <a:gd name="T58" fmla="*/ 2 w 48"/>
                <a:gd name="T59" fmla="*/ 19 h 44"/>
                <a:gd name="T60" fmla="*/ 16 w 48"/>
                <a:gd name="T61" fmla="*/ 18 h 44"/>
                <a:gd name="T62" fmla="*/ 30 w 48"/>
                <a:gd name="T63" fmla="*/ 8 h 44"/>
                <a:gd name="T64" fmla="*/ 16 w 48"/>
                <a:gd name="T65" fmla="*/ 19 h 44"/>
                <a:gd name="T66" fmla="*/ 32 w 48"/>
                <a:gd name="T67" fmla="*/ 25 h 44"/>
                <a:gd name="T68" fmla="*/ 16 w 48"/>
                <a:gd name="T69" fmla="*/ 19 h 44"/>
                <a:gd name="T70" fmla="*/ 17 w 48"/>
                <a:gd name="T71" fmla="*/ 35 h 44"/>
                <a:gd name="T72" fmla="*/ 32 w 48"/>
                <a:gd name="T7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4">
                  <a:moveTo>
                    <a:pt x="0" y="4"/>
                  </a:moveTo>
                  <a:lnTo>
                    <a:pt x="12" y="2"/>
                  </a:lnTo>
                  <a:lnTo>
                    <a:pt x="14" y="9"/>
                  </a:lnTo>
                  <a:lnTo>
                    <a:pt x="1" y="11"/>
                  </a:lnTo>
                  <a:lnTo>
                    <a:pt x="0" y="4"/>
                  </a:lnTo>
                  <a:close/>
                  <a:moveTo>
                    <a:pt x="15" y="2"/>
                  </a:moveTo>
                  <a:lnTo>
                    <a:pt x="30" y="1"/>
                  </a:lnTo>
                  <a:lnTo>
                    <a:pt x="30" y="7"/>
                  </a:lnTo>
                  <a:lnTo>
                    <a:pt x="15" y="9"/>
                  </a:lnTo>
                  <a:lnTo>
                    <a:pt x="15" y="2"/>
                  </a:lnTo>
                  <a:close/>
                  <a:moveTo>
                    <a:pt x="31" y="1"/>
                  </a:moveTo>
                  <a:lnTo>
                    <a:pt x="44" y="0"/>
                  </a:lnTo>
                  <a:lnTo>
                    <a:pt x="45" y="6"/>
                  </a:lnTo>
                  <a:lnTo>
                    <a:pt x="32" y="7"/>
                  </a:lnTo>
                  <a:lnTo>
                    <a:pt x="31" y="1"/>
                  </a:lnTo>
                  <a:close/>
                  <a:moveTo>
                    <a:pt x="45" y="7"/>
                  </a:moveTo>
                  <a:lnTo>
                    <a:pt x="45" y="15"/>
                  </a:lnTo>
                  <a:lnTo>
                    <a:pt x="32" y="16"/>
                  </a:lnTo>
                  <a:lnTo>
                    <a:pt x="32" y="8"/>
                  </a:lnTo>
                  <a:lnTo>
                    <a:pt x="45" y="7"/>
                  </a:lnTo>
                  <a:close/>
                  <a:moveTo>
                    <a:pt x="45" y="16"/>
                  </a:moveTo>
                  <a:lnTo>
                    <a:pt x="46" y="23"/>
                  </a:lnTo>
                  <a:lnTo>
                    <a:pt x="34" y="25"/>
                  </a:lnTo>
                  <a:lnTo>
                    <a:pt x="32" y="18"/>
                  </a:lnTo>
                  <a:lnTo>
                    <a:pt x="45" y="16"/>
                  </a:lnTo>
                  <a:close/>
                  <a:moveTo>
                    <a:pt x="46" y="25"/>
                  </a:moveTo>
                  <a:lnTo>
                    <a:pt x="48" y="33"/>
                  </a:lnTo>
                  <a:lnTo>
                    <a:pt x="35" y="34"/>
                  </a:lnTo>
                  <a:lnTo>
                    <a:pt x="34" y="26"/>
                  </a:lnTo>
                  <a:lnTo>
                    <a:pt x="46" y="25"/>
                  </a:lnTo>
                  <a:close/>
                  <a:moveTo>
                    <a:pt x="48" y="34"/>
                  </a:moveTo>
                  <a:lnTo>
                    <a:pt x="48" y="40"/>
                  </a:lnTo>
                  <a:lnTo>
                    <a:pt x="35" y="41"/>
                  </a:lnTo>
                  <a:lnTo>
                    <a:pt x="35" y="35"/>
                  </a:lnTo>
                  <a:lnTo>
                    <a:pt x="48" y="34"/>
                  </a:lnTo>
                  <a:close/>
                  <a:moveTo>
                    <a:pt x="34" y="41"/>
                  </a:moveTo>
                  <a:lnTo>
                    <a:pt x="18" y="42"/>
                  </a:lnTo>
                  <a:lnTo>
                    <a:pt x="17" y="36"/>
                  </a:lnTo>
                  <a:lnTo>
                    <a:pt x="34" y="35"/>
                  </a:lnTo>
                  <a:lnTo>
                    <a:pt x="34" y="41"/>
                  </a:lnTo>
                  <a:close/>
                  <a:moveTo>
                    <a:pt x="17" y="43"/>
                  </a:moveTo>
                  <a:lnTo>
                    <a:pt x="4" y="44"/>
                  </a:lnTo>
                  <a:lnTo>
                    <a:pt x="3" y="37"/>
                  </a:lnTo>
                  <a:lnTo>
                    <a:pt x="16" y="36"/>
                  </a:lnTo>
                  <a:lnTo>
                    <a:pt x="17" y="43"/>
                  </a:lnTo>
                  <a:close/>
                  <a:moveTo>
                    <a:pt x="3" y="36"/>
                  </a:moveTo>
                  <a:lnTo>
                    <a:pt x="2" y="29"/>
                  </a:lnTo>
                  <a:lnTo>
                    <a:pt x="15" y="28"/>
                  </a:lnTo>
                  <a:lnTo>
                    <a:pt x="16" y="35"/>
                  </a:lnTo>
                  <a:lnTo>
                    <a:pt x="3" y="36"/>
                  </a:lnTo>
                  <a:close/>
                  <a:moveTo>
                    <a:pt x="2" y="28"/>
                  </a:moveTo>
                  <a:lnTo>
                    <a:pt x="2" y="20"/>
                  </a:lnTo>
                  <a:lnTo>
                    <a:pt x="15" y="19"/>
                  </a:lnTo>
                  <a:lnTo>
                    <a:pt x="15" y="27"/>
                  </a:lnTo>
                  <a:lnTo>
                    <a:pt x="2" y="28"/>
                  </a:lnTo>
                  <a:close/>
                  <a:moveTo>
                    <a:pt x="2" y="19"/>
                  </a:moveTo>
                  <a:lnTo>
                    <a:pt x="1" y="12"/>
                  </a:lnTo>
                  <a:lnTo>
                    <a:pt x="14" y="11"/>
                  </a:lnTo>
                  <a:lnTo>
                    <a:pt x="15" y="18"/>
                  </a:lnTo>
                  <a:lnTo>
                    <a:pt x="2" y="19"/>
                  </a:lnTo>
                  <a:close/>
                  <a:moveTo>
                    <a:pt x="15" y="11"/>
                  </a:moveTo>
                  <a:lnTo>
                    <a:pt x="16" y="18"/>
                  </a:lnTo>
                  <a:lnTo>
                    <a:pt x="31" y="16"/>
                  </a:lnTo>
                  <a:lnTo>
                    <a:pt x="30" y="8"/>
                  </a:lnTo>
                  <a:lnTo>
                    <a:pt x="15" y="11"/>
                  </a:lnTo>
                  <a:close/>
                  <a:moveTo>
                    <a:pt x="16" y="19"/>
                  </a:moveTo>
                  <a:lnTo>
                    <a:pt x="17" y="27"/>
                  </a:lnTo>
                  <a:lnTo>
                    <a:pt x="32" y="25"/>
                  </a:lnTo>
                  <a:lnTo>
                    <a:pt x="31" y="18"/>
                  </a:lnTo>
                  <a:lnTo>
                    <a:pt x="16" y="19"/>
                  </a:lnTo>
                  <a:close/>
                  <a:moveTo>
                    <a:pt x="17" y="28"/>
                  </a:moveTo>
                  <a:lnTo>
                    <a:pt x="17" y="35"/>
                  </a:lnTo>
                  <a:lnTo>
                    <a:pt x="32" y="34"/>
                  </a:lnTo>
                  <a:lnTo>
                    <a:pt x="32" y="26"/>
                  </a:lnTo>
                  <a:lnTo>
                    <a:pt x="17" y="28"/>
                  </a:lnTo>
                  <a:close/>
                </a:path>
              </a:pathLst>
            </a:custGeom>
            <a:solidFill>
              <a:srgbClr val="98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0" name="Freeform 270"/>
            <p:cNvSpPr>
              <a:spLocks noEditPoints="1"/>
            </p:cNvSpPr>
            <p:nvPr/>
          </p:nvSpPr>
          <p:spPr bwMode="auto">
            <a:xfrm>
              <a:off x="2503488" y="4878388"/>
              <a:ext cx="76200" cy="69850"/>
            </a:xfrm>
            <a:custGeom>
              <a:avLst/>
              <a:gdLst>
                <a:gd name="T0" fmla="*/ 13 w 48"/>
                <a:gd name="T1" fmla="*/ 3 h 44"/>
                <a:gd name="T2" fmla="*/ 0 w 48"/>
                <a:gd name="T3" fmla="*/ 11 h 44"/>
                <a:gd name="T4" fmla="*/ 14 w 48"/>
                <a:gd name="T5" fmla="*/ 3 h 44"/>
                <a:gd name="T6" fmla="*/ 31 w 48"/>
                <a:gd name="T7" fmla="*/ 7 h 44"/>
                <a:gd name="T8" fmla="*/ 14 w 48"/>
                <a:gd name="T9" fmla="*/ 3 h 44"/>
                <a:gd name="T10" fmla="*/ 45 w 48"/>
                <a:gd name="T11" fmla="*/ 0 h 44"/>
                <a:gd name="T12" fmla="*/ 32 w 48"/>
                <a:gd name="T13" fmla="*/ 7 h 44"/>
                <a:gd name="T14" fmla="*/ 45 w 48"/>
                <a:gd name="T15" fmla="*/ 7 h 44"/>
                <a:gd name="T16" fmla="*/ 33 w 48"/>
                <a:gd name="T17" fmla="*/ 17 h 44"/>
                <a:gd name="T18" fmla="*/ 45 w 48"/>
                <a:gd name="T19" fmla="*/ 7 h 44"/>
                <a:gd name="T20" fmla="*/ 47 w 48"/>
                <a:gd name="T21" fmla="*/ 24 h 44"/>
                <a:gd name="T22" fmla="*/ 33 w 48"/>
                <a:gd name="T23" fmla="*/ 18 h 44"/>
                <a:gd name="T24" fmla="*/ 47 w 48"/>
                <a:gd name="T25" fmla="*/ 25 h 44"/>
                <a:gd name="T26" fmla="*/ 34 w 48"/>
                <a:gd name="T27" fmla="*/ 34 h 44"/>
                <a:gd name="T28" fmla="*/ 47 w 48"/>
                <a:gd name="T29" fmla="*/ 25 h 44"/>
                <a:gd name="T30" fmla="*/ 48 w 48"/>
                <a:gd name="T31" fmla="*/ 40 h 44"/>
                <a:gd name="T32" fmla="*/ 34 w 48"/>
                <a:gd name="T33" fmla="*/ 34 h 44"/>
                <a:gd name="T34" fmla="*/ 34 w 48"/>
                <a:gd name="T35" fmla="*/ 41 h 44"/>
                <a:gd name="T36" fmla="*/ 18 w 48"/>
                <a:gd name="T37" fmla="*/ 37 h 44"/>
                <a:gd name="T38" fmla="*/ 34 w 48"/>
                <a:gd name="T39" fmla="*/ 41 h 44"/>
                <a:gd name="T40" fmla="*/ 4 w 48"/>
                <a:gd name="T41" fmla="*/ 44 h 44"/>
                <a:gd name="T42" fmla="*/ 17 w 48"/>
                <a:gd name="T43" fmla="*/ 37 h 44"/>
                <a:gd name="T44" fmla="*/ 4 w 48"/>
                <a:gd name="T45" fmla="*/ 37 h 44"/>
                <a:gd name="T46" fmla="*/ 15 w 48"/>
                <a:gd name="T47" fmla="*/ 27 h 44"/>
                <a:gd name="T48" fmla="*/ 4 w 48"/>
                <a:gd name="T49" fmla="*/ 37 h 44"/>
                <a:gd name="T50" fmla="*/ 1 w 48"/>
                <a:gd name="T51" fmla="*/ 20 h 44"/>
                <a:gd name="T52" fmla="*/ 15 w 48"/>
                <a:gd name="T53" fmla="*/ 27 h 44"/>
                <a:gd name="T54" fmla="*/ 1 w 48"/>
                <a:gd name="T55" fmla="*/ 19 h 44"/>
                <a:gd name="T56" fmla="*/ 14 w 48"/>
                <a:gd name="T57" fmla="*/ 11 h 44"/>
                <a:gd name="T58" fmla="*/ 1 w 48"/>
                <a:gd name="T59" fmla="*/ 19 h 44"/>
                <a:gd name="T60" fmla="*/ 15 w 48"/>
                <a:gd name="T61" fmla="*/ 18 h 44"/>
                <a:gd name="T62" fmla="*/ 31 w 48"/>
                <a:gd name="T63" fmla="*/ 9 h 44"/>
                <a:gd name="T64" fmla="*/ 17 w 48"/>
                <a:gd name="T65" fmla="*/ 19 h 44"/>
                <a:gd name="T66" fmla="*/ 32 w 48"/>
                <a:gd name="T67" fmla="*/ 25 h 44"/>
                <a:gd name="T68" fmla="*/ 17 w 48"/>
                <a:gd name="T69" fmla="*/ 19 h 44"/>
                <a:gd name="T70" fmla="*/ 18 w 48"/>
                <a:gd name="T71" fmla="*/ 35 h 44"/>
                <a:gd name="T72" fmla="*/ 32 w 48"/>
                <a:gd name="T7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4">
                  <a:moveTo>
                    <a:pt x="0" y="4"/>
                  </a:moveTo>
                  <a:lnTo>
                    <a:pt x="13" y="3"/>
                  </a:lnTo>
                  <a:lnTo>
                    <a:pt x="14" y="10"/>
                  </a:lnTo>
                  <a:lnTo>
                    <a:pt x="0" y="11"/>
                  </a:lnTo>
                  <a:lnTo>
                    <a:pt x="0" y="4"/>
                  </a:lnTo>
                  <a:close/>
                  <a:moveTo>
                    <a:pt x="14" y="3"/>
                  </a:moveTo>
                  <a:lnTo>
                    <a:pt x="29" y="2"/>
                  </a:lnTo>
                  <a:lnTo>
                    <a:pt x="31" y="7"/>
                  </a:lnTo>
                  <a:lnTo>
                    <a:pt x="15" y="10"/>
                  </a:lnTo>
                  <a:lnTo>
                    <a:pt x="14" y="3"/>
                  </a:lnTo>
                  <a:close/>
                  <a:moveTo>
                    <a:pt x="32" y="2"/>
                  </a:moveTo>
                  <a:lnTo>
                    <a:pt x="45" y="0"/>
                  </a:lnTo>
                  <a:lnTo>
                    <a:pt x="45" y="6"/>
                  </a:lnTo>
                  <a:lnTo>
                    <a:pt x="32" y="7"/>
                  </a:lnTo>
                  <a:lnTo>
                    <a:pt x="32" y="2"/>
                  </a:lnTo>
                  <a:close/>
                  <a:moveTo>
                    <a:pt x="45" y="7"/>
                  </a:moveTo>
                  <a:lnTo>
                    <a:pt x="46" y="16"/>
                  </a:lnTo>
                  <a:lnTo>
                    <a:pt x="33" y="17"/>
                  </a:lnTo>
                  <a:lnTo>
                    <a:pt x="32" y="9"/>
                  </a:lnTo>
                  <a:lnTo>
                    <a:pt x="45" y="7"/>
                  </a:lnTo>
                  <a:close/>
                  <a:moveTo>
                    <a:pt x="46" y="16"/>
                  </a:moveTo>
                  <a:lnTo>
                    <a:pt x="47" y="24"/>
                  </a:lnTo>
                  <a:lnTo>
                    <a:pt x="33" y="25"/>
                  </a:lnTo>
                  <a:lnTo>
                    <a:pt x="33" y="18"/>
                  </a:lnTo>
                  <a:lnTo>
                    <a:pt x="46" y="16"/>
                  </a:lnTo>
                  <a:close/>
                  <a:moveTo>
                    <a:pt x="47" y="25"/>
                  </a:moveTo>
                  <a:lnTo>
                    <a:pt x="47" y="32"/>
                  </a:lnTo>
                  <a:lnTo>
                    <a:pt x="34" y="34"/>
                  </a:lnTo>
                  <a:lnTo>
                    <a:pt x="34" y="26"/>
                  </a:lnTo>
                  <a:lnTo>
                    <a:pt x="47" y="25"/>
                  </a:lnTo>
                  <a:close/>
                  <a:moveTo>
                    <a:pt x="47" y="33"/>
                  </a:moveTo>
                  <a:lnTo>
                    <a:pt x="48" y="40"/>
                  </a:lnTo>
                  <a:lnTo>
                    <a:pt x="35" y="41"/>
                  </a:lnTo>
                  <a:lnTo>
                    <a:pt x="34" y="34"/>
                  </a:lnTo>
                  <a:lnTo>
                    <a:pt x="47" y="33"/>
                  </a:lnTo>
                  <a:close/>
                  <a:moveTo>
                    <a:pt x="34" y="41"/>
                  </a:moveTo>
                  <a:lnTo>
                    <a:pt x="18" y="42"/>
                  </a:lnTo>
                  <a:lnTo>
                    <a:pt x="18" y="37"/>
                  </a:lnTo>
                  <a:lnTo>
                    <a:pt x="33" y="35"/>
                  </a:lnTo>
                  <a:lnTo>
                    <a:pt x="34" y="41"/>
                  </a:lnTo>
                  <a:close/>
                  <a:moveTo>
                    <a:pt x="17" y="42"/>
                  </a:moveTo>
                  <a:lnTo>
                    <a:pt x="4" y="44"/>
                  </a:lnTo>
                  <a:lnTo>
                    <a:pt x="4" y="38"/>
                  </a:lnTo>
                  <a:lnTo>
                    <a:pt x="17" y="37"/>
                  </a:lnTo>
                  <a:lnTo>
                    <a:pt x="17" y="42"/>
                  </a:lnTo>
                  <a:close/>
                  <a:moveTo>
                    <a:pt x="4" y="37"/>
                  </a:moveTo>
                  <a:lnTo>
                    <a:pt x="3" y="28"/>
                  </a:lnTo>
                  <a:lnTo>
                    <a:pt x="15" y="27"/>
                  </a:lnTo>
                  <a:lnTo>
                    <a:pt x="17" y="35"/>
                  </a:lnTo>
                  <a:lnTo>
                    <a:pt x="4" y="37"/>
                  </a:lnTo>
                  <a:close/>
                  <a:moveTo>
                    <a:pt x="3" y="28"/>
                  </a:moveTo>
                  <a:lnTo>
                    <a:pt x="1" y="20"/>
                  </a:lnTo>
                  <a:lnTo>
                    <a:pt x="14" y="19"/>
                  </a:lnTo>
                  <a:lnTo>
                    <a:pt x="15" y="27"/>
                  </a:lnTo>
                  <a:lnTo>
                    <a:pt x="3" y="28"/>
                  </a:lnTo>
                  <a:close/>
                  <a:moveTo>
                    <a:pt x="1" y="19"/>
                  </a:moveTo>
                  <a:lnTo>
                    <a:pt x="1" y="12"/>
                  </a:lnTo>
                  <a:lnTo>
                    <a:pt x="14" y="11"/>
                  </a:lnTo>
                  <a:lnTo>
                    <a:pt x="14" y="18"/>
                  </a:lnTo>
                  <a:lnTo>
                    <a:pt x="1" y="19"/>
                  </a:lnTo>
                  <a:close/>
                  <a:moveTo>
                    <a:pt x="15" y="10"/>
                  </a:moveTo>
                  <a:lnTo>
                    <a:pt x="15" y="18"/>
                  </a:lnTo>
                  <a:lnTo>
                    <a:pt x="32" y="17"/>
                  </a:lnTo>
                  <a:lnTo>
                    <a:pt x="31" y="9"/>
                  </a:lnTo>
                  <a:lnTo>
                    <a:pt x="15" y="10"/>
                  </a:lnTo>
                  <a:close/>
                  <a:moveTo>
                    <a:pt x="17" y="19"/>
                  </a:moveTo>
                  <a:lnTo>
                    <a:pt x="17" y="26"/>
                  </a:lnTo>
                  <a:lnTo>
                    <a:pt x="32" y="25"/>
                  </a:lnTo>
                  <a:lnTo>
                    <a:pt x="32" y="18"/>
                  </a:lnTo>
                  <a:lnTo>
                    <a:pt x="17" y="19"/>
                  </a:lnTo>
                  <a:close/>
                  <a:moveTo>
                    <a:pt x="17" y="27"/>
                  </a:moveTo>
                  <a:lnTo>
                    <a:pt x="18" y="35"/>
                  </a:lnTo>
                  <a:lnTo>
                    <a:pt x="33" y="34"/>
                  </a:lnTo>
                  <a:lnTo>
                    <a:pt x="32" y="26"/>
                  </a:lnTo>
                  <a:lnTo>
                    <a:pt x="17" y="27"/>
                  </a:lnTo>
                  <a:close/>
                </a:path>
              </a:pathLst>
            </a:custGeom>
            <a:solidFill>
              <a:srgbClr val="98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1" name="Freeform 271"/>
            <p:cNvSpPr>
              <a:spLocks noEditPoints="1"/>
            </p:cNvSpPr>
            <p:nvPr/>
          </p:nvSpPr>
          <p:spPr bwMode="auto">
            <a:xfrm>
              <a:off x="2682875" y="4862513"/>
              <a:ext cx="74613" cy="68263"/>
            </a:xfrm>
            <a:custGeom>
              <a:avLst/>
              <a:gdLst>
                <a:gd name="T0" fmla="*/ 12 w 47"/>
                <a:gd name="T1" fmla="*/ 2 h 43"/>
                <a:gd name="T2" fmla="*/ 0 w 47"/>
                <a:gd name="T3" fmla="*/ 10 h 43"/>
                <a:gd name="T4" fmla="*/ 14 w 47"/>
                <a:gd name="T5" fmla="*/ 2 h 43"/>
                <a:gd name="T6" fmla="*/ 30 w 47"/>
                <a:gd name="T7" fmla="*/ 7 h 43"/>
                <a:gd name="T8" fmla="*/ 14 w 47"/>
                <a:gd name="T9" fmla="*/ 2 h 43"/>
                <a:gd name="T10" fmla="*/ 44 w 47"/>
                <a:gd name="T11" fmla="*/ 0 h 43"/>
                <a:gd name="T12" fmla="*/ 31 w 47"/>
                <a:gd name="T13" fmla="*/ 7 h 43"/>
                <a:gd name="T14" fmla="*/ 44 w 47"/>
                <a:gd name="T15" fmla="*/ 7 h 43"/>
                <a:gd name="T16" fmla="*/ 32 w 47"/>
                <a:gd name="T17" fmla="*/ 16 h 43"/>
                <a:gd name="T18" fmla="*/ 44 w 47"/>
                <a:gd name="T19" fmla="*/ 7 h 43"/>
                <a:gd name="T20" fmla="*/ 45 w 47"/>
                <a:gd name="T21" fmla="*/ 23 h 43"/>
                <a:gd name="T22" fmla="*/ 32 w 47"/>
                <a:gd name="T23" fmla="*/ 16 h 43"/>
                <a:gd name="T24" fmla="*/ 46 w 47"/>
                <a:gd name="T25" fmla="*/ 24 h 43"/>
                <a:gd name="T26" fmla="*/ 33 w 47"/>
                <a:gd name="T27" fmla="*/ 33 h 43"/>
                <a:gd name="T28" fmla="*/ 46 w 47"/>
                <a:gd name="T29" fmla="*/ 24 h 43"/>
                <a:gd name="T30" fmla="*/ 47 w 47"/>
                <a:gd name="T31" fmla="*/ 40 h 43"/>
                <a:gd name="T32" fmla="*/ 33 w 47"/>
                <a:gd name="T33" fmla="*/ 34 h 43"/>
                <a:gd name="T34" fmla="*/ 32 w 47"/>
                <a:gd name="T35" fmla="*/ 41 h 43"/>
                <a:gd name="T36" fmla="*/ 17 w 47"/>
                <a:gd name="T37" fmla="*/ 36 h 43"/>
                <a:gd name="T38" fmla="*/ 32 w 47"/>
                <a:gd name="T39" fmla="*/ 41 h 43"/>
                <a:gd name="T40" fmla="*/ 3 w 47"/>
                <a:gd name="T41" fmla="*/ 43 h 43"/>
                <a:gd name="T42" fmla="*/ 16 w 47"/>
                <a:gd name="T43" fmla="*/ 36 h 43"/>
                <a:gd name="T44" fmla="*/ 2 w 47"/>
                <a:gd name="T45" fmla="*/ 36 h 43"/>
                <a:gd name="T46" fmla="*/ 15 w 47"/>
                <a:gd name="T47" fmla="*/ 27 h 43"/>
                <a:gd name="T48" fmla="*/ 2 w 47"/>
                <a:gd name="T49" fmla="*/ 36 h 43"/>
                <a:gd name="T50" fmla="*/ 1 w 47"/>
                <a:gd name="T51" fmla="*/ 20 h 43"/>
                <a:gd name="T52" fmla="*/ 15 w 47"/>
                <a:gd name="T53" fmla="*/ 26 h 43"/>
                <a:gd name="T54" fmla="*/ 1 w 47"/>
                <a:gd name="T55" fmla="*/ 19 h 43"/>
                <a:gd name="T56" fmla="*/ 14 w 47"/>
                <a:gd name="T57" fmla="*/ 9 h 43"/>
                <a:gd name="T58" fmla="*/ 1 w 47"/>
                <a:gd name="T59" fmla="*/ 19 h 43"/>
                <a:gd name="T60" fmla="*/ 15 w 47"/>
                <a:gd name="T61" fmla="*/ 17 h 43"/>
                <a:gd name="T62" fmla="*/ 30 w 47"/>
                <a:gd name="T63" fmla="*/ 8 h 43"/>
                <a:gd name="T64" fmla="*/ 15 w 47"/>
                <a:gd name="T65" fmla="*/ 19 h 43"/>
                <a:gd name="T66" fmla="*/ 31 w 47"/>
                <a:gd name="T67" fmla="*/ 24 h 43"/>
                <a:gd name="T68" fmla="*/ 15 w 47"/>
                <a:gd name="T69" fmla="*/ 19 h 43"/>
                <a:gd name="T70" fmla="*/ 17 w 47"/>
                <a:gd name="T71" fmla="*/ 35 h 43"/>
                <a:gd name="T72" fmla="*/ 31 w 47"/>
                <a:gd name="T73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" h="43">
                  <a:moveTo>
                    <a:pt x="0" y="3"/>
                  </a:moveTo>
                  <a:lnTo>
                    <a:pt x="12" y="2"/>
                  </a:lnTo>
                  <a:lnTo>
                    <a:pt x="12" y="9"/>
                  </a:lnTo>
                  <a:lnTo>
                    <a:pt x="0" y="10"/>
                  </a:lnTo>
                  <a:lnTo>
                    <a:pt x="0" y="3"/>
                  </a:lnTo>
                  <a:close/>
                  <a:moveTo>
                    <a:pt x="14" y="2"/>
                  </a:moveTo>
                  <a:lnTo>
                    <a:pt x="29" y="1"/>
                  </a:lnTo>
                  <a:lnTo>
                    <a:pt x="30" y="7"/>
                  </a:lnTo>
                  <a:lnTo>
                    <a:pt x="15" y="8"/>
                  </a:lnTo>
                  <a:lnTo>
                    <a:pt x="14" y="2"/>
                  </a:lnTo>
                  <a:close/>
                  <a:moveTo>
                    <a:pt x="30" y="1"/>
                  </a:moveTo>
                  <a:lnTo>
                    <a:pt x="44" y="0"/>
                  </a:lnTo>
                  <a:lnTo>
                    <a:pt x="44" y="6"/>
                  </a:lnTo>
                  <a:lnTo>
                    <a:pt x="31" y="7"/>
                  </a:lnTo>
                  <a:lnTo>
                    <a:pt x="30" y="1"/>
                  </a:lnTo>
                  <a:close/>
                  <a:moveTo>
                    <a:pt x="44" y="7"/>
                  </a:moveTo>
                  <a:lnTo>
                    <a:pt x="45" y="15"/>
                  </a:lnTo>
                  <a:lnTo>
                    <a:pt x="32" y="16"/>
                  </a:lnTo>
                  <a:lnTo>
                    <a:pt x="31" y="8"/>
                  </a:lnTo>
                  <a:lnTo>
                    <a:pt x="44" y="7"/>
                  </a:lnTo>
                  <a:close/>
                  <a:moveTo>
                    <a:pt x="45" y="15"/>
                  </a:moveTo>
                  <a:lnTo>
                    <a:pt x="45" y="23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5" y="15"/>
                  </a:lnTo>
                  <a:close/>
                  <a:moveTo>
                    <a:pt x="46" y="24"/>
                  </a:moveTo>
                  <a:lnTo>
                    <a:pt x="46" y="31"/>
                  </a:lnTo>
                  <a:lnTo>
                    <a:pt x="33" y="33"/>
                  </a:lnTo>
                  <a:lnTo>
                    <a:pt x="32" y="26"/>
                  </a:lnTo>
                  <a:lnTo>
                    <a:pt x="46" y="24"/>
                  </a:lnTo>
                  <a:close/>
                  <a:moveTo>
                    <a:pt x="46" y="33"/>
                  </a:moveTo>
                  <a:lnTo>
                    <a:pt x="47" y="40"/>
                  </a:lnTo>
                  <a:lnTo>
                    <a:pt x="35" y="41"/>
                  </a:lnTo>
                  <a:lnTo>
                    <a:pt x="33" y="34"/>
                  </a:lnTo>
                  <a:lnTo>
                    <a:pt x="46" y="33"/>
                  </a:lnTo>
                  <a:close/>
                  <a:moveTo>
                    <a:pt x="32" y="41"/>
                  </a:moveTo>
                  <a:lnTo>
                    <a:pt x="17" y="42"/>
                  </a:lnTo>
                  <a:lnTo>
                    <a:pt x="17" y="36"/>
                  </a:lnTo>
                  <a:lnTo>
                    <a:pt x="32" y="35"/>
                  </a:lnTo>
                  <a:lnTo>
                    <a:pt x="32" y="41"/>
                  </a:lnTo>
                  <a:close/>
                  <a:moveTo>
                    <a:pt x="16" y="42"/>
                  </a:moveTo>
                  <a:lnTo>
                    <a:pt x="3" y="43"/>
                  </a:lnTo>
                  <a:lnTo>
                    <a:pt x="3" y="37"/>
                  </a:lnTo>
                  <a:lnTo>
                    <a:pt x="16" y="36"/>
                  </a:lnTo>
                  <a:lnTo>
                    <a:pt x="16" y="42"/>
                  </a:lnTo>
                  <a:close/>
                  <a:moveTo>
                    <a:pt x="2" y="36"/>
                  </a:moveTo>
                  <a:lnTo>
                    <a:pt x="2" y="28"/>
                  </a:lnTo>
                  <a:lnTo>
                    <a:pt x="15" y="27"/>
                  </a:lnTo>
                  <a:lnTo>
                    <a:pt x="16" y="35"/>
                  </a:lnTo>
                  <a:lnTo>
                    <a:pt x="2" y="36"/>
                  </a:lnTo>
                  <a:close/>
                  <a:moveTo>
                    <a:pt x="2" y="28"/>
                  </a:moveTo>
                  <a:lnTo>
                    <a:pt x="1" y="20"/>
                  </a:lnTo>
                  <a:lnTo>
                    <a:pt x="14" y="19"/>
                  </a:lnTo>
                  <a:lnTo>
                    <a:pt x="15" y="26"/>
                  </a:lnTo>
                  <a:lnTo>
                    <a:pt x="2" y="28"/>
                  </a:lnTo>
                  <a:close/>
                  <a:moveTo>
                    <a:pt x="1" y="19"/>
                  </a:moveTo>
                  <a:lnTo>
                    <a:pt x="0" y="12"/>
                  </a:lnTo>
                  <a:lnTo>
                    <a:pt x="14" y="9"/>
                  </a:lnTo>
                  <a:lnTo>
                    <a:pt x="14" y="17"/>
                  </a:lnTo>
                  <a:lnTo>
                    <a:pt x="1" y="19"/>
                  </a:lnTo>
                  <a:close/>
                  <a:moveTo>
                    <a:pt x="15" y="9"/>
                  </a:moveTo>
                  <a:lnTo>
                    <a:pt x="15" y="17"/>
                  </a:lnTo>
                  <a:lnTo>
                    <a:pt x="30" y="16"/>
                  </a:lnTo>
                  <a:lnTo>
                    <a:pt x="30" y="8"/>
                  </a:lnTo>
                  <a:lnTo>
                    <a:pt x="15" y="9"/>
                  </a:lnTo>
                  <a:close/>
                  <a:moveTo>
                    <a:pt x="15" y="19"/>
                  </a:moveTo>
                  <a:lnTo>
                    <a:pt x="16" y="26"/>
                  </a:lnTo>
                  <a:lnTo>
                    <a:pt x="31" y="24"/>
                  </a:lnTo>
                  <a:lnTo>
                    <a:pt x="31" y="17"/>
                  </a:lnTo>
                  <a:lnTo>
                    <a:pt x="15" y="19"/>
                  </a:lnTo>
                  <a:close/>
                  <a:moveTo>
                    <a:pt x="16" y="27"/>
                  </a:moveTo>
                  <a:lnTo>
                    <a:pt x="17" y="35"/>
                  </a:lnTo>
                  <a:lnTo>
                    <a:pt x="32" y="34"/>
                  </a:lnTo>
                  <a:lnTo>
                    <a:pt x="31" y="26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98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2" name="Freeform 272"/>
            <p:cNvSpPr>
              <a:spLocks noEditPoints="1"/>
            </p:cNvSpPr>
            <p:nvPr/>
          </p:nvSpPr>
          <p:spPr bwMode="auto">
            <a:xfrm>
              <a:off x="2763838" y="4852988"/>
              <a:ext cx="76200" cy="69850"/>
            </a:xfrm>
            <a:custGeom>
              <a:avLst/>
              <a:gdLst>
                <a:gd name="T0" fmla="*/ 13 w 48"/>
                <a:gd name="T1" fmla="*/ 3 h 44"/>
                <a:gd name="T2" fmla="*/ 1 w 48"/>
                <a:gd name="T3" fmla="*/ 11 h 44"/>
                <a:gd name="T4" fmla="*/ 15 w 48"/>
                <a:gd name="T5" fmla="*/ 3 h 44"/>
                <a:gd name="T6" fmla="*/ 30 w 48"/>
                <a:gd name="T7" fmla="*/ 8 h 44"/>
                <a:gd name="T8" fmla="*/ 15 w 48"/>
                <a:gd name="T9" fmla="*/ 3 h 44"/>
                <a:gd name="T10" fmla="*/ 44 w 48"/>
                <a:gd name="T11" fmla="*/ 0 h 44"/>
                <a:gd name="T12" fmla="*/ 33 w 48"/>
                <a:gd name="T13" fmla="*/ 8 h 44"/>
                <a:gd name="T14" fmla="*/ 46 w 48"/>
                <a:gd name="T15" fmla="*/ 8 h 44"/>
                <a:gd name="T16" fmla="*/ 33 w 48"/>
                <a:gd name="T17" fmla="*/ 16 h 44"/>
                <a:gd name="T18" fmla="*/ 46 w 48"/>
                <a:gd name="T19" fmla="*/ 8 h 44"/>
                <a:gd name="T20" fmla="*/ 47 w 48"/>
                <a:gd name="T21" fmla="*/ 25 h 44"/>
                <a:gd name="T22" fmla="*/ 33 w 48"/>
                <a:gd name="T23" fmla="*/ 18 h 44"/>
                <a:gd name="T24" fmla="*/ 47 w 48"/>
                <a:gd name="T25" fmla="*/ 26 h 44"/>
                <a:gd name="T26" fmla="*/ 35 w 48"/>
                <a:gd name="T27" fmla="*/ 34 h 44"/>
                <a:gd name="T28" fmla="*/ 47 w 48"/>
                <a:gd name="T29" fmla="*/ 26 h 44"/>
                <a:gd name="T30" fmla="*/ 48 w 48"/>
                <a:gd name="T31" fmla="*/ 41 h 44"/>
                <a:gd name="T32" fmla="*/ 35 w 48"/>
                <a:gd name="T33" fmla="*/ 35 h 44"/>
                <a:gd name="T34" fmla="*/ 34 w 48"/>
                <a:gd name="T35" fmla="*/ 42 h 44"/>
                <a:gd name="T36" fmla="*/ 18 w 48"/>
                <a:gd name="T37" fmla="*/ 37 h 44"/>
                <a:gd name="T38" fmla="*/ 34 w 48"/>
                <a:gd name="T39" fmla="*/ 42 h 44"/>
                <a:gd name="T40" fmla="*/ 5 w 48"/>
                <a:gd name="T41" fmla="*/ 44 h 44"/>
                <a:gd name="T42" fmla="*/ 16 w 48"/>
                <a:gd name="T43" fmla="*/ 37 h 44"/>
                <a:gd name="T44" fmla="*/ 3 w 48"/>
                <a:gd name="T45" fmla="*/ 37 h 44"/>
                <a:gd name="T46" fmla="*/ 15 w 48"/>
                <a:gd name="T47" fmla="*/ 28 h 44"/>
                <a:gd name="T48" fmla="*/ 3 w 48"/>
                <a:gd name="T49" fmla="*/ 37 h 44"/>
                <a:gd name="T50" fmla="*/ 2 w 48"/>
                <a:gd name="T51" fmla="*/ 21 h 44"/>
                <a:gd name="T52" fmla="*/ 15 w 48"/>
                <a:gd name="T53" fmla="*/ 27 h 44"/>
                <a:gd name="T54" fmla="*/ 2 w 48"/>
                <a:gd name="T55" fmla="*/ 20 h 44"/>
                <a:gd name="T56" fmla="*/ 14 w 48"/>
                <a:gd name="T57" fmla="*/ 11 h 44"/>
                <a:gd name="T58" fmla="*/ 2 w 48"/>
                <a:gd name="T59" fmla="*/ 20 h 44"/>
                <a:gd name="T60" fmla="*/ 16 w 48"/>
                <a:gd name="T61" fmla="*/ 19 h 44"/>
                <a:gd name="T62" fmla="*/ 30 w 48"/>
                <a:gd name="T63" fmla="*/ 9 h 44"/>
                <a:gd name="T64" fmla="*/ 16 w 48"/>
                <a:gd name="T65" fmla="*/ 20 h 44"/>
                <a:gd name="T66" fmla="*/ 33 w 48"/>
                <a:gd name="T67" fmla="*/ 26 h 44"/>
                <a:gd name="T68" fmla="*/ 16 w 48"/>
                <a:gd name="T69" fmla="*/ 20 h 44"/>
                <a:gd name="T70" fmla="*/ 18 w 48"/>
                <a:gd name="T71" fmla="*/ 36 h 44"/>
                <a:gd name="T72" fmla="*/ 33 w 48"/>
                <a:gd name="T73" fmla="*/ 2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" h="44">
                  <a:moveTo>
                    <a:pt x="0" y="5"/>
                  </a:moveTo>
                  <a:lnTo>
                    <a:pt x="13" y="3"/>
                  </a:lnTo>
                  <a:lnTo>
                    <a:pt x="14" y="9"/>
                  </a:lnTo>
                  <a:lnTo>
                    <a:pt x="1" y="11"/>
                  </a:lnTo>
                  <a:lnTo>
                    <a:pt x="0" y="5"/>
                  </a:lnTo>
                  <a:close/>
                  <a:moveTo>
                    <a:pt x="15" y="3"/>
                  </a:moveTo>
                  <a:lnTo>
                    <a:pt x="30" y="2"/>
                  </a:lnTo>
                  <a:lnTo>
                    <a:pt x="30" y="8"/>
                  </a:lnTo>
                  <a:lnTo>
                    <a:pt x="15" y="9"/>
                  </a:lnTo>
                  <a:lnTo>
                    <a:pt x="15" y="3"/>
                  </a:lnTo>
                  <a:close/>
                  <a:moveTo>
                    <a:pt x="32" y="1"/>
                  </a:moveTo>
                  <a:lnTo>
                    <a:pt x="44" y="0"/>
                  </a:lnTo>
                  <a:lnTo>
                    <a:pt x="46" y="7"/>
                  </a:lnTo>
                  <a:lnTo>
                    <a:pt x="33" y="8"/>
                  </a:lnTo>
                  <a:lnTo>
                    <a:pt x="32" y="1"/>
                  </a:lnTo>
                  <a:close/>
                  <a:moveTo>
                    <a:pt x="46" y="8"/>
                  </a:moveTo>
                  <a:lnTo>
                    <a:pt x="46" y="15"/>
                  </a:lnTo>
                  <a:lnTo>
                    <a:pt x="33" y="16"/>
                  </a:lnTo>
                  <a:lnTo>
                    <a:pt x="33" y="9"/>
                  </a:lnTo>
                  <a:lnTo>
                    <a:pt x="46" y="8"/>
                  </a:lnTo>
                  <a:close/>
                  <a:moveTo>
                    <a:pt x="46" y="16"/>
                  </a:moveTo>
                  <a:lnTo>
                    <a:pt x="47" y="25"/>
                  </a:lnTo>
                  <a:lnTo>
                    <a:pt x="34" y="26"/>
                  </a:lnTo>
                  <a:lnTo>
                    <a:pt x="33" y="18"/>
                  </a:lnTo>
                  <a:lnTo>
                    <a:pt x="46" y="16"/>
                  </a:lnTo>
                  <a:close/>
                  <a:moveTo>
                    <a:pt x="47" y="26"/>
                  </a:moveTo>
                  <a:lnTo>
                    <a:pt x="48" y="33"/>
                  </a:lnTo>
                  <a:lnTo>
                    <a:pt x="35" y="34"/>
                  </a:lnTo>
                  <a:lnTo>
                    <a:pt x="34" y="27"/>
                  </a:lnTo>
                  <a:lnTo>
                    <a:pt x="47" y="26"/>
                  </a:lnTo>
                  <a:close/>
                  <a:moveTo>
                    <a:pt x="48" y="34"/>
                  </a:moveTo>
                  <a:lnTo>
                    <a:pt x="48" y="41"/>
                  </a:lnTo>
                  <a:lnTo>
                    <a:pt x="35" y="42"/>
                  </a:lnTo>
                  <a:lnTo>
                    <a:pt x="35" y="35"/>
                  </a:lnTo>
                  <a:lnTo>
                    <a:pt x="48" y="34"/>
                  </a:lnTo>
                  <a:close/>
                  <a:moveTo>
                    <a:pt x="34" y="42"/>
                  </a:moveTo>
                  <a:lnTo>
                    <a:pt x="19" y="43"/>
                  </a:lnTo>
                  <a:lnTo>
                    <a:pt x="18" y="37"/>
                  </a:lnTo>
                  <a:lnTo>
                    <a:pt x="33" y="35"/>
                  </a:lnTo>
                  <a:lnTo>
                    <a:pt x="34" y="42"/>
                  </a:lnTo>
                  <a:close/>
                  <a:moveTo>
                    <a:pt x="18" y="43"/>
                  </a:moveTo>
                  <a:lnTo>
                    <a:pt x="5" y="44"/>
                  </a:lnTo>
                  <a:lnTo>
                    <a:pt x="3" y="39"/>
                  </a:lnTo>
                  <a:lnTo>
                    <a:pt x="16" y="37"/>
                  </a:lnTo>
                  <a:lnTo>
                    <a:pt x="18" y="43"/>
                  </a:lnTo>
                  <a:close/>
                  <a:moveTo>
                    <a:pt x="3" y="37"/>
                  </a:moveTo>
                  <a:lnTo>
                    <a:pt x="2" y="29"/>
                  </a:lnTo>
                  <a:lnTo>
                    <a:pt x="15" y="28"/>
                  </a:lnTo>
                  <a:lnTo>
                    <a:pt x="16" y="36"/>
                  </a:lnTo>
                  <a:lnTo>
                    <a:pt x="3" y="37"/>
                  </a:lnTo>
                  <a:close/>
                  <a:moveTo>
                    <a:pt x="2" y="28"/>
                  </a:moveTo>
                  <a:lnTo>
                    <a:pt x="2" y="21"/>
                  </a:lnTo>
                  <a:lnTo>
                    <a:pt x="15" y="20"/>
                  </a:lnTo>
                  <a:lnTo>
                    <a:pt x="15" y="27"/>
                  </a:lnTo>
                  <a:lnTo>
                    <a:pt x="2" y="28"/>
                  </a:lnTo>
                  <a:close/>
                  <a:moveTo>
                    <a:pt x="2" y="20"/>
                  </a:moveTo>
                  <a:lnTo>
                    <a:pt x="1" y="12"/>
                  </a:lnTo>
                  <a:lnTo>
                    <a:pt x="14" y="11"/>
                  </a:lnTo>
                  <a:lnTo>
                    <a:pt x="15" y="19"/>
                  </a:lnTo>
                  <a:lnTo>
                    <a:pt x="2" y="20"/>
                  </a:lnTo>
                  <a:close/>
                  <a:moveTo>
                    <a:pt x="15" y="11"/>
                  </a:moveTo>
                  <a:lnTo>
                    <a:pt x="16" y="19"/>
                  </a:lnTo>
                  <a:lnTo>
                    <a:pt x="32" y="16"/>
                  </a:lnTo>
                  <a:lnTo>
                    <a:pt x="30" y="9"/>
                  </a:lnTo>
                  <a:lnTo>
                    <a:pt x="15" y="11"/>
                  </a:lnTo>
                  <a:close/>
                  <a:moveTo>
                    <a:pt x="16" y="20"/>
                  </a:moveTo>
                  <a:lnTo>
                    <a:pt x="18" y="27"/>
                  </a:lnTo>
                  <a:lnTo>
                    <a:pt x="33" y="26"/>
                  </a:lnTo>
                  <a:lnTo>
                    <a:pt x="32" y="18"/>
                  </a:lnTo>
                  <a:lnTo>
                    <a:pt x="16" y="20"/>
                  </a:lnTo>
                  <a:close/>
                  <a:moveTo>
                    <a:pt x="18" y="28"/>
                  </a:moveTo>
                  <a:lnTo>
                    <a:pt x="18" y="36"/>
                  </a:lnTo>
                  <a:lnTo>
                    <a:pt x="33" y="34"/>
                  </a:lnTo>
                  <a:lnTo>
                    <a:pt x="33" y="27"/>
                  </a:lnTo>
                  <a:lnTo>
                    <a:pt x="18" y="28"/>
                  </a:lnTo>
                  <a:close/>
                </a:path>
              </a:pathLst>
            </a:custGeom>
            <a:solidFill>
              <a:srgbClr val="98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3" name="Freeform 273"/>
            <p:cNvSpPr>
              <a:spLocks/>
            </p:cNvSpPr>
            <p:nvPr/>
          </p:nvSpPr>
          <p:spPr bwMode="auto">
            <a:xfrm>
              <a:off x="2390775" y="4873626"/>
              <a:ext cx="47625" cy="350838"/>
            </a:xfrm>
            <a:custGeom>
              <a:avLst/>
              <a:gdLst>
                <a:gd name="T0" fmla="*/ 21 w 30"/>
                <a:gd name="T1" fmla="*/ 221 h 221"/>
                <a:gd name="T2" fmla="*/ 30 w 30"/>
                <a:gd name="T3" fmla="*/ 221 h 221"/>
                <a:gd name="T4" fmla="*/ 9 w 30"/>
                <a:gd name="T5" fmla="*/ 0 h 221"/>
                <a:gd name="T6" fmla="*/ 0 w 30"/>
                <a:gd name="T7" fmla="*/ 1 h 221"/>
                <a:gd name="T8" fmla="*/ 21 w 30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1">
                  <a:moveTo>
                    <a:pt x="21" y="221"/>
                  </a:moveTo>
                  <a:lnTo>
                    <a:pt x="30" y="221"/>
                  </a:lnTo>
                  <a:lnTo>
                    <a:pt x="9" y="0"/>
                  </a:lnTo>
                  <a:lnTo>
                    <a:pt x="0" y="1"/>
                  </a:lnTo>
                  <a:lnTo>
                    <a:pt x="21" y="221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4" name="Freeform 274"/>
            <p:cNvSpPr>
              <a:spLocks/>
            </p:cNvSpPr>
            <p:nvPr/>
          </p:nvSpPr>
          <p:spPr bwMode="auto">
            <a:xfrm>
              <a:off x="2398713" y="4873626"/>
              <a:ext cx="39688" cy="350838"/>
            </a:xfrm>
            <a:custGeom>
              <a:avLst/>
              <a:gdLst>
                <a:gd name="T0" fmla="*/ 25 w 25"/>
                <a:gd name="T1" fmla="*/ 221 h 221"/>
                <a:gd name="T2" fmla="*/ 4 w 25"/>
                <a:gd name="T3" fmla="*/ 0 h 221"/>
                <a:gd name="T4" fmla="*/ 0 w 25"/>
                <a:gd name="T5" fmla="*/ 0 h 221"/>
                <a:gd name="T6" fmla="*/ 21 w 25"/>
                <a:gd name="T7" fmla="*/ 221 h 221"/>
                <a:gd name="T8" fmla="*/ 25 w 25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1">
                  <a:moveTo>
                    <a:pt x="25" y="22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1" y="221"/>
                  </a:lnTo>
                  <a:lnTo>
                    <a:pt x="25" y="221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5" name="Freeform 275"/>
            <p:cNvSpPr>
              <a:spLocks/>
            </p:cNvSpPr>
            <p:nvPr/>
          </p:nvSpPr>
          <p:spPr bwMode="auto">
            <a:xfrm>
              <a:off x="2525713" y="4860926"/>
              <a:ext cx="49213" cy="352425"/>
            </a:xfrm>
            <a:custGeom>
              <a:avLst/>
              <a:gdLst>
                <a:gd name="T0" fmla="*/ 21 w 31"/>
                <a:gd name="T1" fmla="*/ 222 h 222"/>
                <a:gd name="T2" fmla="*/ 31 w 31"/>
                <a:gd name="T3" fmla="*/ 221 h 222"/>
                <a:gd name="T4" fmla="*/ 10 w 31"/>
                <a:gd name="T5" fmla="*/ 0 h 222"/>
                <a:gd name="T6" fmla="*/ 0 w 31"/>
                <a:gd name="T7" fmla="*/ 1 h 222"/>
                <a:gd name="T8" fmla="*/ 21 w 31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22">
                  <a:moveTo>
                    <a:pt x="21" y="222"/>
                  </a:moveTo>
                  <a:lnTo>
                    <a:pt x="31" y="221"/>
                  </a:lnTo>
                  <a:lnTo>
                    <a:pt x="10" y="0"/>
                  </a:lnTo>
                  <a:lnTo>
                    <a:pt x="0" y="1"/>
                  </a:lnTo>
                  <a:lnTo>
                    <a:pt x="21" y="222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6" name="Freeform 276"/>
            <p:cNvSpPr>
              <a:spLocks/>
            </p:cNvSpPr>
            <p:nvPr/>
          </p:nvSpPr>
          <p:spPr bwMode="auto">
            <a:xfrm>
              <a:off x="2533650" y="4860926"/>
              <a:ext cx="41275" cy="350838"/>
            </a:xfrm>
            <a:custGeom>
              <a:avLst/>
              <a:gdLst>
                <a:gd name="T0" fmla="*/ 26 w 26"/>
                <a:gd name="T1" fmla="*/ 221 h 221"/>
                <a:gd name="T2" fmla="*/ 5 w 26"/>
                <a:gd name="T3" fmla="*/ 0 h 221"/>
                <a:gd name="T4" fmla="*/ 0 w 26"/>
                <a:gd name="T5" fmla="*/ 1 h 221"/>
                <a:gd name="T6" fmla="*/ 21 w 26"/>
                <a:gd name="T7" fmla="*/ 221 h 221"/>
                <a:gd name="T8" fmla="*/ 26 w 26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1">
                  <a:moveTo>
                    <a:pt x="26" y="221"/>
                  </a:moveTo>
                  <a:lnTo>
                    <a:pt x="5" y="0"/>
                  </a:lnTo>
                  <a:lnTo>
                    <a:pt x="0" y="1"/>
                  </a:lnTo>
                  <a:lnTo>
                    <a:pt x="21" y="221"/>
                  </a:lnTo>
                  <a:lnTo>
                    <a:pt x="26" y="221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7" name="Freeform 277"/>
            <p:cNvSpPr>
              <a:spLocks/>
            </p:cNvSpPr>
            <p:nvPr/>
          </p:nvSpPr>
          <p:spPr bwMode="auto">
            <a:xfrm>
              <a:off x="2711450" y="4845051"/>
              <a:ext cx="46038" cy="350838"/>
            </a:xfrm>
            <a:custGeom>
              <a:avLst/>
              <a:gdLst>
                <a:gd name="T0" fmla="*/ 20 w 29"/>
                <a:gd name="T1" fmla="*/ 221 h 221"/>
                <a:gd name="T2" fmla="*/ 29 w 29"/>
                <a:gd name="T3" fmla="*/ 220 h 221"/>
                <a:gd name="T4" fmla="*/ 8 w 29"/>
                <a:gd name="T5" fmla="*/ 0 h 221"/>
                <a:gd name="T6" fmla="*/ 0 w 29"/>
                <a:gd name="T7" fmla="*/ 0 h 221"/>
                <a:gd name="T8" fmla="*/ 20 w 29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1">
                  <a:moveTo>
                    <a:pt x="20" y="221"/>
                  </a:moveTo>
                  <a:lnTo>
                    <a:pt x="29" y="220"/>
                  </a:lnTo>
                  <a:lnTo>
                    <a:pt x="8" y="0"/>
                  </a:lnTo>
                  <a:lnTo>
                    <a:pt x="0" y="0"/>
                  </a:lnTo>
                  <a:lnTo>
                    <a:pt x="20" y="221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8" name="Freeform 278"/>
            <p:cNvSpPr>
              <a:spLocks/>
            </p:cNvSpPr>
            <p:nvPr/>
          </p:nvSpPr>
          <p:spPr bwMode="auto">
            <a:xfrm>
              <a:off x="2717800" y="4845051"/>
              <a:ext cx="39688" cy="350838"/>
            </a:xfrm>
            <a:custGeom>
              <a:avLst/>
              <a:gdLst>
                <a:gd name="T0" fmla="*/ 25 w 25"/>
                <a:gd name="T1" fmla="*/ 220 h 221"/>
                <a:gd name="T2" fmla="*/ 4 w 25"/>
                <a:gd name="T3" fmla="*/ 0 h 221"/>
                <a:gd name="T4" fmla="*/ 0 w 25"/>
                <a:gd name="T5" fmla="*/ 0 h 221"/>
                <a:gd name="T6" fmla="*/ 21 w 25"/>
                <a:gd name="T7" fmla="*/ 221 h 221"/>
                <a:gd name="T8" fmla="*/ 25 w 25"/>
                <a:gd name="T9" fmla="*/ 22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21">
                  <a:moveTo>
                    <a:pt x="25" y="22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1" y="221"/>
                  </a:lnTo>
                  <a:lnTo>
                    <a:pt x="25" y="220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9" name="Freeform 279"/>
            <p:cNvSpPr>
              <a:spLocks/>
            </p:cNvSpPr>
            <p:nvPr/>
          </p:nvSpPr>
          <p:spPr bwMode="auto">
            <a:xfrm>
              <a:off x="2847975" y="4832351"/>
              <a:ext cx="47625" cy="350838"/>
            </a:xfrm>
            <a:custGeom>
              <a:avLst/>
              <a:gdLst>
                <a:gd name="T0" fmla="*/ 21 w 30"/>
                <a:gd name="T1" fmla="*/ 221 h 221"/>
                <a:gd name="T2" fmla="*/ 30 w 30"/>
                <a:gd name="T3" fmla="*/ 221 h 221"/>
                <a:gd name="T4" fmla="*/ 9 w 30"/>
                <a:gd name="T5" fmla="*/ 0 h 221"/>
                <a:gd name="T6" fmla="*/ 0 w 30"/>
                <a:gd name="T7" fmla="*/ 1 h 221"/>
                <a:gd name="T8" fmla="*/ 21 w 30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1">
                  <a:moveTo>
                    <a:pt x="21" y="221"/>
                  </a:moveTo>
                  <a:lnTo>
                    <a:pt x="30" y="221"/>
                  </a:lnTo>
                  <a:lnTo>
                    <a:pt x="9" y="0"/>
                  </a:lnTo>
                  <a:lnTo>
                    <a:pt x="0" y="1"/>
                  </a:lnTo>
                  <a:lnTo>
                    <a:pt x="21" y="221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0" name="Freeform 280"/>
            <p:cNvSpPr>
              <a:spLocks/>
            </p:cNvSpPr>
            <p:nvPr/>
          </p:nvSpPr>
          <p:spPr bwMode="auto">
            <a:xfrm>
              <a:off x="2854325" y="4832351"/>
              <a:ext cx="41275" cy="350838"/>
            </a:xfrm>
            <a:custGeom>
              <a:avLst/>
              <a:gdLst>
                <a:gd name="T0" fmla="*/ 26 w 26"/>
                <a:gd name="T1" fmla="*/ 221 h 221"/>
                <a:gd name="T2" fmla="*/ 5 w 26"/>
                <a:gd name="T3" fmla="*/ 0 h 221"/>
                <a:gd name="T4" fmla="*/ 0 w 26"/>
                <a:gd name="T5" fmla="*/ 0 h 221"/>
                <a:gd name="T6" fmla="*/ 21 w 26"/>
                <a:gd name="T7" fmla="*/ 221 h 221"/>
                <a:gd name="T8" fmla="*/ 26 w 26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1">
                  <a:moveTo>
                    <a:pt x="26" y="221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21" y="221"/>
                  </a:lnTo>
                  <a:lnTo>
                    <a:pt x="26" y="221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1" name="Freeform 281"/>
            <p:cNvSpPr>
              <a:spLocks/>
            </p:cNvSpPr>
            <p:nvPr/>
          </p:nvSpPr>
          <p:spPr bwMode="auto">
            <a:xfrm>
              <a:off x="2379663" y="5283201"/>
              <a:ext cx="25400" cy="109538"/>
            </a:xfrm>
            <a:custGeom>
              <a:avLst/>
              <a:gdLst>
                <a:gd name="T0" fmla="*/ 7 w 16"/>
                <a:gd name="T1" fmla="*/ 69 h 69"/>
                <a:gd name="T2" fmla="*/ 16 w 16"/>
                <a:gd name="T3" fmla="*/ 68 h 69"/>
                <a:gd name="T4" fmla="*/ 9 w 16"/>
                <a:gd name="T5" fmla="*/ 0 h 69"/>
                <a:gd name="T6" fmla="*/ 0 w 16"/>
                <a:gd name="T7" fmla="*/ 2 h 69"/>
                <a:gd name="T8" fmla="*/ 7 w 1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9">
                  <a:moveTo>
                    <a:pt x="7" y="69"/>
                  </a:moveTo>
                  <a:lnTo>
                    <a:pt x="16" y="68"/>
                  </a:lnTo>
                  <a:lnTo>
                    <a:pt x="9" y="0"/>
                  </a:lnTo>
                  <a:lnTo>
                    <a:pt x="0" y="2"/>
                  </a:lnTo>
                  <a:lnTo>
                    <a:pt x="7" y="69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2" name="Freeform 282"/>
            <p:cNvSpPr>
              <a:spLocks/>
            </p:cNvSpPr>
            <p:nvPr/>
          </p:nvSpPr>
          <p:spPr bwMode="auto">
            <a:xfrm>
              <a:off x="2387600" y="5283201"/>
              <a:ext cx="17463" cy="107950"/>
            </a:xfrm>
            <a:custGeom>
              <a:avLst/>
              <a:gdLst>
                <a:gd name="T0" fmla="*/ 11 w 11"/>
                <a:gd name="T1" fmla="*/ 68 h 68"/>
                <a:gd name="T2" fmla="*/ 4 w 11"/>
                <a:gd name="T3" fmla="*/ 0 h 68"/>
                <a:gd name="T4" fmla="*/ 0 w 11"/>
                <a:gd name="T5" fmla="*/ 2 h 68"/>
                <a:gd name="T6" fmla="*/ 7 w 11"/>
                <a:gd name="T7" fmla="*/ 68 h 68"/>
                <a:gd name="T8" fmla="*/ 11 w 1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8">
                  <a:moveTo>
                    <a:pt x="11" y="68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7" y="68"/>
                  </a:lnTo>
                  <a:lnTo>
                    <a:pt x="11" y="68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3" name="Freeform 283"/>
            <p:cNvSpPr>
              <a:spLocks/>
            </p:cNvSpPr>
            <p:nvPr/>
          </p:nvSpPr>
          <p:spPr bwMode="auto">
            <a:xfrm>
              <a:off x="2471738" y="5276851"/>
              <a:ext cx="26988" cy="107950"/>
            </a:xfrm>
            <a:custGeom>
              <a:avLst/>
              <a:gdLst>
                <a:gd name="T0" fmla="*/ 7 w 17"/>
                <a:gd name="T1" fmla="*/ 68 h 68"/>
                <a:gd name="T2" fmla="*/ 17 w 17"/>
                <a:gd name="T3" fmla="*/ 68 h 68"/>
                <a:gd name="T4" fmla="*/ 10 w 17"/>
                <a:gd name="T5" fmla="*/ 0 h 68"/>
                <a:gd name="T6" fmla="*/ 0 w 17"/>
                <a:gd name="T7" fmla="*/ 0 h 68"/>
                <a:gd name="T8" fmla="*/ 7 w 17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8">
                  <a:moveTo>
                    <a:pt x="7" y="68"/>
                  </a:moveTo>
                  <a:lnTo>
                    <a:pt x="17" y="6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7" y="68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4" name="Freeform 284"/>
            <p:cNvSpPr>
              <a:spLocks/>
            </p:cNvSpPr>
            <p:nvPr/>
          </p:nvSpPr>
          <p:spPr bwMode="auto">
            <a:xfrm>
              <a:off x="2479675" y="5276851"/>
              <a:ext cx="19050" cy="107950"/>
            </a:xfrm>
            <a:custGeom>
              <a:avLst/>
              <a:gdLst>
                <a:gd name="T0" fmla="*/ 12 w 12"/>
                <a:gd name="T1" fmla="*/ 68 h 68"/>
                <a:gd name="T2" fmla="*/ 5 w 12"/>
                <a:gd name="T3" fmla="*/ 0 h 68"/>
                <a:gd name="T4" fmla="*/ 0 w 12"/>
                <a:gd name="T5" fmla="*/ 0 h 68"/>
                <a:gd name="T6" fmla="*/ 7 w 12"/>
                <a:gd name="T7" fmla="*/ 68 h 68"/>
                <a:gd name="T8" fmla="*/ 12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12" y="68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7" y="68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5" name="Freeform 285"/>
            <p:cNvSpPr>
              <a:spLocks/>
            </p:cNvSpPr>
            <p:nvPr/>
          </p:nvSpPr>
          <p:spPr bwMode="auto">
            <a:xfrm>
              <a:off x="2565400" y="5267326"/>
              <a:ext cx="23813" cy="109538"/>
            </a:xfrm>
            <a:custGeom>
              <a:avLst/>
              <a:gdLst>
                <a:gd name="T0" fmla="*/ 6 w 15"/>
                <a:gd name="T1" fmla="*/ 69 h 69"/>
                <a:gd name="T2" fmla="*/ 15 w 15"/>
                <a:gd name="T3" fmla="*/ 68 h 69"/>
                <a:gd name="T4" fmla="*/ 9 w 15"/>
                <a:gd name="T5" fmla="*/ 0 h 69"/>
                <a:gd name="T6" fmla="*/ 0 w 15"/>
                <a:gd name="T7" fmla="*/ 1 h 69"/>
                <a:gd name="T8" fmla="*/ 6 w 15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9">
                  <a:moveTo>
                    <a:pt x="6" y="69"/>
                  </a:moveTo>
                  <a:lnTo>
                    <a:pt x="15" y="68"/>
                  </a:lnTo>
                  <a:lnTo>
                    <a:pt x="9" y="0"/>
                  </a:lnTo>
                  <a:lnTo>
                    <a:pt x="0" y="1"/>
                  </a:lnTo>
                  <a:lnTo>
                    <a:pt x="6" y="69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6" name="Freeform 286"/>
            <p:cNvSpPr>
              <a:spLocks/>
            </p:cNvSpPr>
            <p:nvPr/>
          </p:nvSpPr>
          <p:spPr bwMode="auto">
            <a:xfrm>
              <a:off x="2573338" y="5267326"/>
              <a:ext cx="15875" cy="107950"/>
            </a:xfrm>
            <a:custGeom>
              <a:avLst/>
              <a:gdLst>
                <a:gd name="T0" fmla="*/ 10 w 10"/>
                <a:gd name="T1" fmla="*/ 68 h 68"/>
                <a:gd name="T2" fmla="*/ 4 w 10"/>
                <a:gd name="T3" fmla="*/ 0 h 68"/>
                <a:gd name="T4" fmla="*/ 0 w 10"/>
                <a:gd name="T5" fmla="*/ 0 h 68"/>
                <a:gd name="T6" fmla="*/ 5 w 10"/>
                <a:gd name="T7" fmla="*/ 68 h 68"/>
                <a:gd name="T8" fmla="*/ 10 w 10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8">
                  <a:moveTo>
                    <a:pt x="10" y="68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5" y="68"/>
                  </a:lnTo>
                  <a:lnTo>
                    <a:pt x="10" y="68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7" name="Freeform 287"/>
            <p:cNvSpPr>
              <a:spLocks/>
            </p:cNvSpPr>
            <p:nvPr/>
          </p:nvSpPr>
          <p:spPr bwMode="auto">
            <a:xfrm>
              <a:off x="2749550" y="5249863"/>
              <a:ext cx="23813" cy="107950"/>
            </a:xfrm>
            <a:custGeom>
              <a:avLst/>
              <a:gdLst>
                <a:gd name="T0" fmla="*/ 7 w 15"/>
                <a:gd name="T1" fmla="*/ 68 h 68"/>
                <a:gd name="T2" fmla="*/ 15 w 15"/>
                <a:gd name="T3" fmla="*/ 68 h 68"/>
                <a:gd name="T4" fmla="*/ 9 w 15"/>
                <a:gd name="T5" fmla="*/ 0 h 68"/>
                <a:gd name="T6" fmla="*/ 0 w 15"/>
                <a:gd name="T7" fmla="*/ 1 h 68"/>
                <a:gd name="T8" fmla="*/ 7 w 15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8">
                  <a:moveTo>
                    <a:pt x="7" y="68"/>
                  </a:moveTo>
                  <a:lnTo>
                    <a:pt x="15" y="68"/>
                  </a:lnTo>
                  <a:lnTo>
                    <a:pt x="9" y="0"/>
                  </a:lnTo>
                  <a:lnTo>
                    <a:pt x="0" y="1"/>
                  </a:lnTo>
                  <a:lnTo>
                    <a:pt x="7" y="68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8" name="Freeform 288"/>
            <p:cNvSpPr>
              <a:spLocks/>
            </p:cNvSpPr>
            <p:nvPr/>
          </p:nvSpPr>
          <p:spPr bwMode="auto">
            <a:xfrm>
              <a:off x="2755900" y="5249863"/>
              <a:ext cx="17463" cy="107950"/>
            </a:xfrm>
            <a:custGeom>
              <a:avLst/>
              <a:gdLst>
                <a:gd name="T0" fmla="*/ 11 w 11"/>
                <a:gd name="T1" fmla="*/ 68 h 68"/>
                <a:gd name="T2" fmla="*/ 5 w 11"/>
                <a:gd name="T3" fmla="*/ 0 h 68"/>
                <a:gd name="T4" fmla="*/ 0 w 11"/>
                <a:gd name="T5" fmla="*/ 0 h 68"/>
                <a:gd name="T6" fmla="*/ 7 w 11"/>
                <a:gd name="T7" fmla="*/ 68 h 68"/>
                <a:gd name="T8" fmla="*/ 11 w 1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8">
                  <a:moveTo>
                    <a:pt x="11" y="68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7" y="68"/>
                  </a:lnTo>
                  <a:lnTo>
                    <a:pt x="11" y="68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9" name="Freeform 289"/>
            <p:cNvSpPr>
              <a:spLocks/>
            </p:cNvSpPr>
            <p:nvPr/>
          </p:nvSpPr>
          <p:spPr bwMode="auto">
            <a:xfrm>
              <a:off x="2841625" y="5240338"/>
              <a:ext cx="23813" cy="109538"/>
            </a:xfrm>
            <a:custGeom>
              <a:avLst/>
              <a:gdLst>
                <a:gd name="T0" fmla="*/ 6 w 15"/>
                <a:gd name="T1" fmla="*/ 69 h 69"/>
                <a:gd name="T2" fmla="*/ 15 w 15"/>
                <a:gd name="T3" fmla="*/ 68 h 69"/>
                <a:gd name="T4" fmla="*/ 9 w 15"/>
                <a:gd name="T5" fmla="*/ 0 h 69"/>
                <a:gd name="T6" fmla="*/ 0 w 15"/>
                <a:gd name="T7" fmla="*/ 2 h 69"/>
                <a:gd name="T8" fmla="*/ 6 w 15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9">
                  <a:moveTo>
                    <a:pt x="6" y="69"/>
                  </a:moveTo>
                  <a:lnTo>
                    <a:pt x="15" y="68"/>
                  </a:lnTo>
                  <a:lnTo>
                    <a:pt x="9" y="0"/>
                  </a:lnTo>
                  <a:lnTo>
                    <a:pt x="0" y="2"/>
                  </a:lnTo>
                  <a:lnTo>
                    <a:pt x="6" y="69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0" name="Freeform 290"/>
            <p:cNvSpPr>
              <a:spLocks/>
            </p:cNvSpPr>
            <p:nvPr/>
          </p:nvSpPr>
          <p:spPr bwMode="auto">
            <a:xfrm>
              <a:off x="2849563" y="5240338"/>
              <a:ext cx="15875" cy="109538"/>
            </a:xfrm>
            <a:custGeom>
              <a:avLst/>
              <a:gdLst>
                <a:gd name="T0" fmla="*/ 10 w 10"/>
                <a:gd name="T1" fmla="*/ 68 h 69"/>
                <a:gd name="T2" fmla="*/ 4 w 10"/>
                <a:gd name="T3" fmla="*/ 0 h 69"/>
                <a:gd name="T4" fmla="*/ 0 w 10"/>
                <a:gd name="T5" fmla="*/ 2 h 69"/>
                <a:gd name="T6" fmla="*/ 6 w 10"/>
                <a:gd name="T7" fmla="*/ 69 h 69"/>
                <a:gd name="T8" fmla="*/ 10 w 10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9">
                  <a:moveTo>
                    <a:pt x="10" y="68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6" y="69"/>
                  </a:lnTo>
                  <a:lnTo>
                    <a:pt x="10" y="68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1" name="Freeform 291"/>
            <p:cNvSpPr>
              <a:spLocks/>
            </p:cNvSpPr>
            <p:nvPr/>
          </p:nvSpPr>
          <p:spPr bwMode="auto">
            <a:xfrm>
              <a:off x="2932113" y="5233988"/>
              <a:ext cx="26988" cy="107950"/>
            </a:xfrm>
            <a:custGeom>
              <a:avLst/>
              <a:gdLst>
                <a:gd name="T0" fmla="*/ 7 w 17"/>
                <a:gd name="T1" fmla="*/ 68 h 68"/>
                <a:gd name="T2" fmla="*/ 17 w 17"/>
                <a:gd name="T3" fmla="*/ 68 h 68"/>
                <a:gd name="T4" fmla="*/ 10 w 17"/>
                <a:gd name="T5" fmla="*/ 0 h 68"/>
                <a:gd name="T6" fmla="*/ 0 w 17"/>
                <a:gd name="T7" fmla="*/ 0 h 68"/>
                <a:gd name="T8" fmla="*/ 7 w 17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8">
                  <a:moveTo>
                    <a:pt x="7" y="68"/>
                  </a:moveTo>
                  <a:lnTo>
                    <a:pt x="17" y="6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7" y="68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2" name="Freeform 292"/>
            <p:cNvSpPr>
              <a:spLocks/>
            </p:cNvSpPr>
            <p:nvPr/>
          </p:nvSpPr>
          <p:spPr bwMode="auto">
            <a:xfrm>
              <a:off x="2940050" y="5233988"/>
              <a:ext cx="19050" cy="107950"/>
            </a:xfrm>
            <a:custGeom>
              <a:avLst/>
              <a:gdLst>
                <a:gd name="T0" fmla="*/ 12 w 12"/>
                <a:gd name="T1" fmla="*/ 68 h 68"/>
                <a:gd name="T2" fmla="*/ 5 w 12"/>
                <a:gd name="T3" fmla="*/ 0 h 68"/>
                <a:gd name="T4" fmla="*/ 0 w 12"/>
                <a:gd name="T5" fmla="*/ 0 h 68"/>
                <a:gd name="T6" fmla="*/ 7 w 12"/>
                <a:gd name="T7" fmla="*/ 68 h 68"/>
                <a:gd name="T8" fmla="*/ 12 w 12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8">
                  <a:moveTo>
                    <a:pt x="12" y="68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7" y="68"/>
                  </a:lnTo>
                  <a:lnTo>
                    <a:pt x="12" y="68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3" name="Freeform 293"/>
            <p:cNvSpPr>
              <a:spLocks/>
            </p:cNvSpPr>
            <p:nvPr/>
          </p:nvSpPr>
          <p:spPr bwMode="auto">
            <a:xfrm>
              <a:off x="2946400" y="5305426"/>
              <a:ext cx="257175" cy="76200"/>
            </a:xfrm>
            <a:custGeom>
              <a:avLst/>
              <a:gdLst>
                <a:gd name="T0" fmla="*/ 0 w 139"/>
                <a:gd name="T1" fmla="*/ 10 h 41"/>
                <a:gd name="T2" fmla="*/ 15 w 139"/>
                <a:gd name="T3" fmla="*/ 4 h 41"/>
                <a:gd name="T4" fmla="*/ 19 w 139"/>
                <a:gd name="T5" fmla="*/ 0 h 41"/>
                <a:gd name="T6" fmla="*/ 130 w 139"/>
                <a:gd name="T7" fmla="*/ 30 h 41"/>
                <a:gd name="T8" fmla="*/ 138 w 139"/>
                <a:gd name="T9" fmla="*/ 28 h 41"/>
                <a:gd name="T10" fmla="*/ 132 w 139"/>
                <a:gd name="T11" fmla="*/ 37 h 41"/>
                <a:gd name="T12" fmla="*/ 108 w 139"/>
                <a:gd name="T13" fmla="*/ 41 h 41"/>
                <a:gd name="T14" fmla="*/ 30 w 139"/>
                <a:gd name="T15" fmla="*/ 23 h 41"/>
                <a:gd name="T16" fmla="*/ 0 w 139"/>
                <a:gd name="T1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41">
                  <a:moveTo>
                    <a:pt x="0" y="10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8" y="12"/>
                    <a:pt x="96" y="29"/>
                    <a:pt x="130" y="30"/>
                  </a:cubicBezTo>
                  <a:cubicBezTo>
                    <a:pt x="130" y="30"/>
                    <a:pt x="137" y="28"/>
                    <a:pt x="138" y="28"/>
                  </a:cubicBezTo>
                  <a:cubicBezTo>
                    <a:pt x="139" y="28"/>
                    <a:pt x="132" y="37"/>
                    <a:pt x="132" y="37"/>
                  </a:cubicBezTo>
                  <a:cubicBezTo>
                    <a:pt x="132" y="37"/>
                    <a:pt x="111" y="41"/>
                    <a:pt x="108" y="41"/>
                  </a:cubicBezTo>
                  <a:cubicBezTo>
                    <a:pt x="106" y="40"/>
                    <a:pt x="55" y="33"/>
                    <a:pt x="30" y="23"/>
                  </a:cubicBezTo>
                  <a:cubicBezTo>
                    <a:pt x="5" y="14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4" name="Freeform 294"/>
            <p:cNvSpPr>
              <a:spLocks/>
            </p:cNvSpPr>
            <p:nvPr/>
          </p:nvSpPr>
          <p:spPr bwMode="auto">
            <a:xfrm>
              <a:off x="2347913" y="5335588"/>
              <a:ext cx="674688" cy="296863"/>
            </a:xfrm>
            <a:custGeom>
              <a:avLst/>
              <a:gdLst>
                <a:gd name="T0" fmla="*/ 14 w 425"/>
                <a:gd name="T1" fmla="*/ 187 h 187"/>
                <a:gd name="T2" fmla="*/ 425 w 425"/>
                <a:gd name="T3" fmla="*/ 149 h 187"/>
                <a:gd name="T4" fmla="*/ 412 w 425"/>
                <a:gd name="T5" fmla="*/ 0 h 187"/>
                <a:gd name="T6" fmla="*/ 0 w 425"/>
                <a:gd name="T7" fmla="*/ 40 h 187"/>
                <a:gd name="T8" fmla="*/ 14 w 425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87">
                  <a:moveTo>
                    <a:pt x="14" y="187"/>
                  </a:moveTo>
                  <a:lnTo>
                    <a:pt x="425" y="149"/>
                  </a:lnTo>
                  <a:lnTo>
                    <a:pt x="412" y="0"/>
                  </a:lnTo>
                  <a:lnTo>
                    <a:pt x="0" y="40"/>
                  </a:lnTo>
                  <a:lnTo>
                    <a:pt x="14" y="187"/>
                  </a:lnTo>
                  <a:close/>
                </a:path>
              </a:pathLst>
            </a:custGeom>
            <a:solidFill>
              <a:srgbClr val="67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5" name="Freeform 295"/>
            <p:cNvSpPr>
              <a:spLocks noEditPoints="1"/>
            </p:cNvSpPr>
            <p:nvPr/>
          </p:nvSpPr>
          <p:spPr bwMode="auto">
            <a:xfrm>
              <a:off x="2393950" y="5476876"/>
              <a:ext cx="106363" cy="96838"/>
            </a:xfrm>
            <a:custGeom>
              <a:avLst/>
              <a:gdLst>
                <a:gd name="T0" fmla="*/ 19 w 67"/>
                <a:gd name="T1" fmla="*/ 4 h 61"/>
                <a:gd name="T2" fmla="*/ 1 w 67"/>
                <a:gd name="T3" fmla="*/ 14 h 61"/>
                <a:gd name="T4" fmla="*/ 21 w 67"/>
                <a:gd name="T5" fmla="*/ 4 h 61"/>
                <a:gd name="T6" fmla="*/ 44 w 67"/>
                <a:gd name="T7" fmla="*/ 11 h 61"/>
                <a:gd name="T8" fmla="*/ 21 w 67"/>
                <a:gd name="T9" fmla="*/ 4 h 61"/>
                <a:gd name="T10" fmla="*/ 62 w 67"/>
                <a:gd name="T11" fmla="*/ 0 h 61"/>
                <a:gd name="T12" fmla="*/ 45 w 67"/>
                <a:gd name="T13" fmla="*/ 11 h 61"/>
                <a:gd name="T14" fmla="*/ 63 w 67"/>
                <a:gd name="T15" fmla="*/ 9 h 61"/>
                <a:gd name="T16" fmla="*/ 46 w 67"/>
                <a:gd name="T17" fmla="*/ 22 h 61"/>
                <a:gd name="T18" fmla="*/ 63 w 67"/>
                <a:gd name="T19" fmla="*/ 9 h 61"/>
                <a:gd name="T20" fmla="*/ 66 w 67"/>
                <a:gd name="T21" fmla="*/ 33 h 61"/>
                <a:gd name="T22" fmla="*/ 46 w 67"/>
                <a:gd name="T23" fmla="*/ 23 h 61"/>
                <a:gd name="T24" fmla="*/ 66 w 67"/>
                <a:gd name="T25" fmla="*/ 34 h 61"/>
                <a:gd name="T26" fmla="*/ 48 w 67"/>
                <a:gd name="T27" fmla="*/ 47 h 61"/>
                <a:gd name="T28" fmla="*/ 66 w 67"/>
                <a:gd name="T29" fmla="*/ 34 h 61"/>
                <a:gd name="T30" fmla="*/ 67 w 67"/>
                <a:gd name="T31" fmla="*/ 55 h 61"/>
                <a:gd name="T32" fmla="*/ 48 w 67"/>
                <a:gd name="T33" fmla="*/ 48 h 61"/>
                <a:gd name="T34" fmla="*/ 47 w 67"/>
                <a:gd name="T35" fmla="*/ 57 h 61"/>
                <a:gd name="T36" fmla="*/ 25 w 67"/>
                <a:gd name="T37" fmla="*/ 50 h 61"/>
                <a:gd name="T38" fmla="*/ 47 w 67"/>
                <a:gd name="T39" fmla="*/ 57 h 61"/>
                <a:gd name="T40" fmla="*/ 6 w 67"/>
                <a:gd name="T41" fmla="*/ 61 h 61"/>
                <a:gd name="T42" fmla="*/ 24 w 67"/>
                <a:gd name="T43" fmla="*/ 50 h 61"/>
                <a:gd name="T44" fmla="*/ 5 w 67"/>
                <a:gd name="T45" fmla="*/ 50 h 61"/>
                <a:gd name="T46" fmla="*/ 22 w 67"/>
                <a:gd name="T47" fmla="*/ 39 h 61"/>
                <a:gd name="T48" fmla="*/ 5 w 67"/>
                <a:gd name="T49" fmla="*/ 50 h 61"/>
                <a:gd name="T50" fmla="*/ 3 w 67"/>
                <a:gd name="T51" fmla="*/ 28 h 61"/>
                <a:gd name="T52" fmla="*/ 22 w 67"/>
                <a:gd name="T53" fmla="*/ 36 h 61"/>
                <a:gd name="T54" fmla="*/ 3 w 67"/>
                <a:gd name="T55" fmla="*/ 26 h 61"/>
                <a:gd name="T56" fmla="*/ 20 w 67"/>
                <a:gd name="T57" fmla="*/ 14 h 61"/>
                <a:gd name="T58" fmla="*/ 3 w 67"/>
                <a:gd name="T59" fmla="*/ 26 h 61"/>
                <a:gd name="T60" fmla="*/ 22 w 67"/>
                <a:gd name="T61" fmla="*/ 25 h 61"/>
                <a:gd name="T62" fmla="*/ 44 w 67"/>
                <a:gd name="T63" fmla="*/ 12 h 61"/>
                <a:gd name="T64" fmla="*/ 22 w 67"/>
                <a:gd name="T65" fmla="*/ 26 h 61"/>
                <a:gd name="T66" fmla="*/ 45 w 67"/>
                <a:gd name="T67" fmla="*/ 34 h 61"/>
                <a:gd name="T68" fmla="*/ 22 w 67"/>
                <a:gd name="T69" fmla="*/ 26 h 61"/>
                <a:gd name="T70" fmla="*/ 25 w 67"/>
                <a:gd name="T71" fmla="*/ 49 h 61"/>
                <a:gd name="T72" fmla="*/ 46 w 67"/>
                <a:gd name="T73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" h="61">
                  <a:moveTo>
                    <a:pt x="0" y="5"/>
                  </a:moveTo>
                  <a:lnTo>
                    <a:pt x="19" y="4"/>
                  </a:lnTo>
                  <a:lnTo>
                    <a:pt x="20" y="13"/>
                  </a:lnTo>
                  <a:lnTo>
                    <a:pt x="1" y="14"/>
                  </a:lnTo>
                  <a:lnTo>
                    <a:pt x="0" y="5"/>
                  </a:lnTo>
                  <a:close/>
                  <a:moveTo>
                    <a:pt x="21" y="4"/>
                  </a:moveTo>
                  <a:lnTo>
                    <a:pt x="42" y="1"/>
                  </a:lnTo>
                  <a:lnTo>
                    <a:pt x="44" y="11"/>
                  </a:lnTo>
                  <a:lnTo>
                    <a:pt x="21" y="12"/>
                  </a:lnTo>
                  <a:lnTo>
                    <a:pt x="21" y="4"/>
                  </a:lnTo>
                  <a:close/>
                  <a:moveTo>
                    <a:pt x="45" y="1"/>
                  </a:moveTo>
                  <a:lnTo>
                    <a:pt x="62" y="0"/>
                  </a:lnTo>
                  <a:lnTo>
                    <a:pt x="63" y="8"/>
                  </a:lnTo>
                  <a:lnTo>
                    <a:pt x="45" y="11"/>
                  </a:lnTo>
                  <a:lnTo>
                    <a:pt x="45" y="1"/>
                  </a:lnTo>
                  <a:close/>
                  <a:moveTo>
                    <a:pt x="63" y="9"/>
                  </a:moveTo>
                  <a:lnTo>
                    <a:pt x="65" y="20"/>
                  </a:lnTo>
                  <a:lnTo>
                    <a:pt x="46" y="22"/>
                  </a:lnTo>
                  <a:lnTo>
                    <a:pt x="45" y="12"/>
                  </a:lnTo>
                  <a:lnTo>
                    <a:pt x="63" y="9"/>
                  </a:lnTo>
                  <a:close/>
                  <a:moveTo>
                    <a:pt x="65" y="22"/>
                  </a:moveTo>
                  <a:lnTo>
                    <a:pt x="66" y="33"/>
                  </a:lnTo>
                  <a:lnTo>
                    <a:pt x="47" y="34"/>
                  </a:lnTo>
                  <a:lnTo>
                    <a:pt x="46" y="23"/>
                  </a:lnTo>
                  <a:lnTo>
                    <a:pt x="65" y="22"/>
                  </a:lnTo>
                  <a:close/>
                  <a:moveTo>
                    <a:pt x="66" y="34"/>
                  </a:moveTo>
                  <a:lnTo>
                    <a:pt x="67" y="44"/>
                  </a:lnTo>
                  <a:lnTo>
                    <a:pt x="48" y="47"/>
                  </a:lnTo>
                  <a:lnTo>
                    <a:pt x="47" y="36"/>
                  </a:lnTo>
                  <a:lnTo>
                    <a:pt x="66" y="34"/>
                  </a:lnTo>
                  <a:close/>
                  <a:moveTo>
                    <a:pt x="67" y="47"/>
                  </a:moveTo>
                  <a:lnTo>
                    <a:pt x="67" y="55"/>
                  </a:lnTo>
                  <a:lnTo>
                    <a:pt x="49" y="57"/>
                  </a:lnTo>
                  <a:lnTo>
                    <a:pt x="48" y="48"/>
                  </a:lnTo>
                  <a:lnTo>
                    <a:pt x="67" y="47"/>
                  </a:lnTo>
                  <a:close/>
                  <a:moveTo>
                    <a:pt x="47" y="57"/>
                  </a:moveTo>
                  <a:lnTo>
                    <a:pt x="26" y="59"/>
                  </a:lnTo>
                  <a:lnTo>
                    <a:pt x="25" y="50"/>
                  </a:lnTo>
                  <a:lnTo>
                    <a:pt x="47" y="48"/>
                  </a:lnTo>
                  <a:lnTo>
                    <a:pt x="47" y="57"/>
                  </a:lnTo>
                  <a:close/>
                  <a:moveTo>
                    <a:pt x="24" y="60"/>
                  </a:moveTo>
                  <a:lnTo>
                    <a:pt x="6" y="61"/>
                  </a:lnTo>
                  <a:lnTo>
                    <a:pt x="5" y="52"/>
                  </a:lnTo>
                  <a:lnTo>
                    <a:pt x="24" y="50"/>
                  </a:lnTo>
                  <a:lnTo>
                    <a:pt x="24" y="60"/>
                  </a:lnTo>
                  <a:close/>
                  <a:moveTo>
                    <a:pt x="5" y="50"/>
                  </a:moveTo>
                  <a:lnTo>
                    <a:pt x="4" y="40"/>
                  </a:lnTo>
                  <a:lnTo>
                    <a:pt x="22" y="39"/>
                  </a:lnTo>
                  <a:lnTo>
                    <a:pt x="24" y="49"/>
                  </a:lnTo>
                  <a:lnTo>
                    <a:pt x="5" y="50"/>
                  </a:lnTo>
                  <a:close/>
                  <a:moveTo>
                    <a:pt x="4" y="39"/>
                  </a:moveTo>
                  <a:lnTo>
                    <a:pt x="3" y="28"/>
                  </a:lnTo>
                  <a:lnTo>
                    <a:pt x="21" y="26"/>
                  </a:lnTo>
                  <a:lnTo>
                    <a:pt x="22" y="36"/>
                  </a:lnTo>
                  <a:lnTo>
                    <a:pt x="4" y="39"/>
                  </a:lnTo>
                  <a:close/>
                  <a:moveTo>
                    <a:pt x="3" y="26"/>
                  </a:moveTo>
                  <a:lnTo>
                    <a:pt x="1" y="15"/>
                  </a:lnTo>
                  <a:lnTo>
                    <a:pt x="20" y="14"/>
                  </a:lnTo>
                  <a:lnTo>
                    <a:pt x="21" y="25"/>
                  </a:lnTo>
                  <a:lnTo>
                    <a:pt x="3" y="26"/>
                  </a:lnTo>
                  <a:close/>
                  <a:moveTo>
                    <a:pt x="21" y="14"/>
                  </a:moveTo>
                  <a:lnTo>
                    <a:pt x="22" y="25"/>
                  </a:lnTo>
                  <a:lnTo>
                    <a:pt x="45" y="22"/>
                  </a:lnTo>
                  <a:lnTo>
                    <a:pt x="44" y="12"/>
                  </a:lnTo>
                  <a:lnTo>
                    <a:pt x="21" y="14"/>
                  </a:lnTo>
                  <a:close/>
                  <a:moveTo>
                    <a:pt x="22" y="26"/>
                  </a:moveTo>
                  <a:lnTo>
                    <a:pt x="24" y="36"/>
                  </a:lnTo>
                  <a:lnTo>
                    <a:pt x="45" y="34"/>
                  </a:lnTo>
                  <a:lnTo>
                    <a:pt x="45" y="23"/>
                  </a:lnTo>
                  <a:lnTo>
                    <a:pt x="22" y="26"/>
                  </a:lnTo>
                  <a:close/>
                  <a:moveTo>
                    <a:pt x="24" y="37"/>
                  </a:moveTo>
                  <a:lnTo>
                    <a:pt x="25" y="49"/>
                  </a:lnTo>
                  <a:lnTo>
                    <a:pt x="46" y="47"/>
                  </a:lnTo>
                  <a:lnTo>
                    <a:pt x="46" y="36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rgbClr val="98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6" name="Freeform 296"/>
            <p:cNvSpPr>
              <a:spLocks noEditPoints="1"/>
            </p:cNvSpPr>
            <p:nvPr/>
          </p:nvSpPr>
          <p:spPr bwMode="auto">
            <a:xfrm>
              <a:off x="2509838" y="5465763"/>
              <a:ext cx="104775" cy="96838"/>
            </a:xfrm>
            <a:custGeom>
              <a:avLst/>
              <a:gdLst>
                <a:gd name="T0" fmla="*/ 18 w 66"/>
                <a:gd name="T1" fmla="*/ 4 h 61"/>
                <a:gd name="T2" fmla="*/ 1 w 66"/>
                <a:gd name="T3" fmla="*/ 14 h 61"/>
                <a:gd name="T4" fmla="*/ 21 w 66"/>
                <a:gd name="T5" fmla="*/ 4 h 61"/>
                <a:gd name="T6" fmla="*/ 43 w 66"/>
                <a:gd name="T7" fmla="*/ 11 h 61"/>
                <a:gd name="T8" fmla="*/ 21 w 66"/>
                <a:gd name="T9" fmla="*/ 4 h 61"/>
                <a:gd name="T10" fmla="*/ 62 w 66"/>
                <a:gd name="T11" fmla="*/ 0 h 61"/>
                <a:gd name="T12" fmla="*/ 44 w 66"/>
                <a:gd name="T13" fmla="*/ 11 h 61"/>
                <a:gd name="T14" fmla="*/ 63 w 66"/>
                <a:gd name="T15" fmla="*/ 11 h 61"/>
                <a:gd name="T16" fmla="*/ 45 w 66"/>
                <a:gd name="T17" fmla="*/ 22 h 61"/>
                <a:gd name="T18" fmla="*/ 63 w 66"/>
                <a:gd name="T19" fmla="*/ 11 h 61"/>
                <a:gd name="T20" fmla="*/ 65 w 66"/>
                <a:gd name="T21" fmla="*/ 33 h 61"/>
                <a:gd name="T22" fmla="*/ 45 w 66"/>
                <a:gd name="T23" fmla="*/ 23 h 61"/>
                <a:gd name="T24" fmla="*/ 65 w 66"/>
                <a:gd name="T25" fmla="*/ 34 h 61"/>
                <a:gd name="T26" fmla="*/ 48 w 66"/>
                <a:gd name="T27" fmla="*/ 47 h 61"/>
                <a:gd name="T28" fmla="*/ 65 w 66"/>
                <a:gd name="T29" fmla="*/ 34 h 61"/>
                <a:gd name="T30" fmla="*/ 66 w 66"/>
                <a:gd name="T31" fmla="*/ 55 h 61"/>
                <a:gd name="T32" fmla="*/ 48 w 66"/>
                <a:gd name="T33" fmla="*/ 48 h 61"/>
                <a:gd name="T34" fmla="*/ 47 w 66"/>
                <a:gd name="T35" fmla="*/ 57 h 61"/>
                <a:gd name="T36" fmla="*/ 24 w 66"/>
                <a:gd name="T37" fmla="*/ 50 h 61"/>
                <a:gd name="T38" fmla="*/ 47 w 66"/>
                <a:gd name="T39" fmla="*/ 57 h 61"/>
                <a:gd name="T40" fmla="*/ 6 w 66"/>
                <a:gd name="T41" fmla="*/ 61 h 61"/>
                <a:gd name="T42" fmla="*/ 23 w 66"/>
                <a:gd name="T43" fmla="*/ 50 h 61"/>
                <a:gd name="T44" fmla="*/ 4 w 66"/>
                <a:gd name="T45" fmla="*/ 50 h 61"/>
                <a:gd name="T46" fmla="*/ 22 w 66"/>
                <a:gd name="T47" fmla="*/ 39 h 61"/>
                <a:gd name="T48" fmla="*/ 4 w 66"/>
                <a:gd name="T49" fmla="*/ 50 h 61"/>
                <a:gd name="T50" fmla="*/ 2 w 66"/>
                <a:gd name="T51" fmla="*/ 28 h 61"/>
                <a:gd name="T52" fmla="*/ 22 w 66"/>
                <a:gd name="T53" fmla="*/ 37 h 61"/>
                <a:gd name="T54" fmla="*/ 2 w 66"/>
                <a:gd name="T55" fmla="*/ 27 h 61"/>
                <a:gd name="T56" fmla="*/ 20 w 66"/>
                <a:gd name="T57" fmla="*/ 14 h 61"/>
                <a:gd name="T58" fmla="*/ 2 w 66"/>
                <a:gd name="T59" fmla="*/ 27 h 61"/>
                <a:gd name="T60" fmla="*/ 22 w 66"/>
                <a:gd name="T61" fmla="*/ 25 h 61"/>
                <a:gd name="T62" fmla="*/ 43 w 66"/>
                <a:gd name="T63" fmla="*/ 12 h 61"/>
                <a:gd name="T64" fmla="*/ 22 w 66"/>
                <a:gd name="T65" fmla="*/ 26 h 61"/>
                <a:gd name="T66" fmla="*/ 44 w 66"/>
                <a:gd name="T67" fmla="*/ 35 h 61"/>
                <a:gd name="T68" fmla="*/ 22 w 66"/>
                <a:gd name="T69" fmla="*/ 26 h 61"/>
                <a:gd name="T70" fmla="*/ 24 w 66"/>
                <a:gd name="T71" fmla="*/ 49 h 61"/>
                <a:gd name="T72" fmla="*/ 45 w 66"/>
                <a:gd name="T73" fmla="*/ 3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" h="61">
                  <a:moveTo>
                    <a:pt x="0" y="6"/>
                  </a:moveTo>
                  <a:lnTo>
                    <a:pt x="18" y="4"/>
                  </a:lnTo>
                  <a:lnTo>
                    <a:pt x="20" y="13"/>
                  </a:lnTo>
                  <a:lnTo>
                    <a:pt x="1" y="14"/>
                  </a:lnTo>
                  <a:lnTo>
                    <a:pt x="0" y="6"/>
                  </a:lnTo>
                  <a:close/>
                  <a:moveTo>
                    <a:pt x="21" y="4"/>
                  </a:moveTo>
                  <a:lnTo>
                    <a:pt x="42" y="1"/>
                  </a:lnTo>
                  <a:lnTo>
                    <a:pt x="43" y="11"/>
                  </a:lnTo>
                  <a:lnTo>
                    <a:pt x="21" y="13"/>
                  </a:lnTo>
                  <a:lnTo>
                    <a:pt x="21" y="4"/>
                  </a:lnTo>
                  <a:close/>
                  <a:moveTo>
                    <a:pt x="44" y="1"/>
                  </a:moveTo>
                  <a:lnTo>
                    <a:pt x="62" y="0"/>
                  </a:lnTo>
                  <a:lnTo>
                    <a:pt x="63" y="8"/>
                  </a:lnTo>
                  <a:lnTo>
                    <a:pt x="44" y="11"/>
                  </a:lnTo>
                  <a:lnTo>
                    <a:pt x="44" y="1"/>
                  </a:lnTo>
                  <a:close/>
                  <a:moveTo>
                    <a:pt x="63" y="11"/>
                  </a:moveTo>
                  <a:lnTo>
                    <a:pt x="64" y="21"/>
                  </a:lnTo>
                  <a:lnTo>
                    <a:pt x="45" y="22"/>
                  </a:lnTo>
                  <a:lnTo>
                    <a:pt x="44" y="12"/>
                  </a:lnTo>
                  <a:lnTo>
                    <a:pt x="63" y="11"/>
                  </a:lnTo>
                  <a:close/>
                  <a:moveTo>
                    <a:pt x="64" y="22"/>
                  </a:moveTo>
                  <a:lnTo>
                    <a:pt x="65" y="33"/>
                  </a:lnTo>
                  <a:lnTo>
                    <a:pt x="47" y="34"/>
                  </a:lnTo>
                  <a:lnTo>
                    <a:pt x="45" y="23"/>
                  </a:lnTo>
                  <a:lnTo>
                    <a:pt x="64" y="22"/>
                  </a:lnTo>
                  <a:close/>
                  <a:moveTo>
                    <a:pt x="65" y="34"/>
                  </a:moveTo>
                  <a:lnTo>
                    <a:pt x="66" y="44"/>
                  </a:lnTo>
                  <a:lnTo>
                    <a:pt x="48" y="47"/>
                  </a:lnTo>
                  <a:lnTo>
                    <a:pt x="47" y="36"/>
                  </a:lnTo>
                  <a:lnTo>
                    <a:pt x="65" y="34"/>
                  </a:lnTo>
                  <a:close/>
                  <a:moveTo>
                    <a:pt x="66" y="47"/>
                  </a:moveTo>
                  <a:lnTo>
                    <a:pt x="66" y="55"/>
                  </a:lnTo>
                  <a:lnTo>
                    <a:pt x="49" y="57"/>
                  </a:lnTo>
                  <a:lnTo>
                    <a:pt x="48" y="48"/>
                  </a:lnTo>
                  <a:lnTo>
                    <a:pt x="66" y="47"/>
                  </a:lnTo>
                  <a:close/>
                  <a:moveTo>
                    <a:pt x="47" y="57"/>
                  </a:moveTo>
                  <a:lnTo>
                    <a:pt x="25" y="60"/>
                  </a:lnTo>
                  <a:lnTo>
                    <a:pt x="24" y="50"/>
                  </a:lnTo>
                  <a:lnTo>
                    <a:pt x="47" y="48"/>
                  </a:lnTo>
                  <a:lnTo>
                    <a:pt x="47" y="57"/>
                  </a:lnTo>
                  <a:close/>
                  <a:moveTo>
                    <a:pt x="23" y="60"/>
                  </a:moveTo>
                  <a:lnTo>
                    <a:pt x="6" y="61"/>
                  </a:lnTo>
                  <a:lnTo>
                    <a:pt x="4" y="53"/>
                  </a:lnTo>
                  <a:lnTo>
                    <a:pt x="23" y="50"/>
                  </a:lnTo>
                  <a:lnTo>
                    <a:pt x="23" y="60"/>
                  </a:lnTo>
                  <a:close/>
                  <a:moveTo>
                    <a:pt x="4" y="50"/>
                  </a:moveTo>
                  <a:lnTo>
                    <a:pt x="3" y="40"/>
                  </a:lnTo>
                  <a:lnTo>
                    <a:pt x="22" y="39"/>
                  </a:lnTo>
                  <a:lnTo>
                    <a:pt x="22" y="49"/>
                  </a:lnTo>
                  <a:lnTo>
                    <a:pt x="4" y="50"/>
                  </a:lnTo>
                  <a:close/>
                  <a:moveTo>
                    <a:pt x="3" y="39"/>
                  </a:moveTo>
                  <a:lnTo>
                    <a:pt x="2" y="28"/>
                  </a:lnTo>
                  <a:lnTo>
                    <a:pt x="21" y="26"/>
                  </a:lnTo>
                  <a:lnTo>
                    <a:pt x="22" y="37"/>
                  </a:lnTo>
                  <a:lnTo>
                    <a:pt x="3" y="39"/>
                  </a:lnTo>
                  <a:close/>
                  <a:moveTo>
                    <a:pt x="2" y="27"/>
                  </a:moveTo>
                  <a:lnTo>
                    <a:pt x="1" y="15"/>
                  </a:lnTo>
                  <a:lnTo>
                    <a:pt x="20" y="14"/>
                  </a:lnTo>
                  <a:lnTo>
                    <a:pt x="21" y="25"/>
                  </a:lnTo>
                  <a:lnTo>
                    <a:pt x="2" y="27"/>
                  </a:lnTo>
                  <a:close/>
                  <a:moveTo>
                    <a:pt x="21" y="14"/>
                  </a:moveTo>
                  <a:lnTo>
                    <a:pt x="22" y="25"/>
                  </a:lnTo>
                  <a:lnTo>
                    <a:pt x="43" y="22"/>
                  </a:lnTo>
                  <a:lnTo>
                    <a:pt x="43" y="12"/>
                  </a:lnTo>
                  <a:lnTo>
                    <a:pt x="21" y="14"/>
                  </a:lnTo>
                  <a:close/>
                  <a:moveTo>
                    <a:pt x="22" y="26"/>
                  </a:moveTo>
                  <a:lnTo>
                    <a:pt x="23" y="36"/>
                  </a:lnTo>
                  <a:lnTo>
                    <a:pt x="44" y="35"/>
                  </a:lnTo>
                  <a:lnTo>
                    <a:pt x="44" y="25"/>
                  </a:lnTo>
                  <a:lnTo>
                    <a:pt x="22" y="26"/>
                  </a:lnTo>
                  <a:close/>
                  <a:moveTo>
                    <a:pt x="23" y="39"/>
                  </a:moveTo>
                  <a:lnTo>
                    <a:pt x="24" y="49"/>
                  </a:lnTo>
                  <a:lnTo>
                    <a:pt x="45" y="47"/>
                  </a:lnTo>
                  <a:lnTo>
                    <a:pt x="45" y="36"/>
                  </a:lnTo>
                  <a:lnTo>
                    <a:pt x="23" y="39"/>
                  </a:lnTo>
                  <a:close/>
                </a:path>
              </a:pathLst>
            </a:custGeom>
            <a:solidFill>
              <a:srgbClr val="98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7" name="Freeform 297"/>
            <p:cNvSpPr>
              <a:spLocks noEditPoints="1"/>
            </p:cNvSpPr>
            <p:nvPr/>
          </p:nvSpPr>
          <p:spPr bwMode="auto">
            <a:xfrm>
              <a:off x="2757488" y="5441951"/>
              <a:ext cx="106363" cy="98425"/>
            </a:xfrm>
            <a:custGeom>
              <a:avLst/>
              <a:gdLst>
                <a:gd name="T0" fmla="*/ 18 w 67"/>
                <a:gd name="T1" fmla="*/ 4 h 62"/>
                <a:gd name="T2" fmla="*/ 2 w 67"/>
                <a:gd name="T3" fmla="*/ 15 h 62"/>
                <a:gd name="T4" fmla="*/ 20 w 67"/>
                <a:gd name="T5" fmla="*/ 3 h 62"/>
                <a:gd name="T6" fmla="*/ 43 w 67"/>
                <a:gd name="T7" fmla="*/ 10 h 62"/>
                <a:gd name="T8" fmla="*/ 20 w 67"/>
                <a:gd name="T9" fmla="*/ 3 h 62"/>
                <a:gd name="T10" fmla="*/ 62 w 67"/>
                <a:gd name="T11" fmla="*/ 0 h 62"/>
                <a:gd name="T12" fmla="*/ 45 w 67"/>
                <a:gd name="T13" fmla="*/ 10 h 62"/>
                <a:gd name="T14" fmla="*/ 62 w 67"/>
                <a:gd name="T15" fmla="*/ 10 h 62"/>
                <a:gd name="T16" fmla="*/ 46 w 67"/>
                <a:gd name="T17" fmla="*/ 23 h 62"/>
                <a:gd name="T18" fmla="*/ 62 w 67"/>
                <a:gd name="T19" fmla="*/ 10 h 62"/>
                <a:gd name="T20" fmla="*/ 65 w 67"/>
                <a:gd name="T21" fmla="*/ 33 h 62"/>
                <a:gd name="T22" fmla="*/ 46 w 67"/>
                <a:gd name="T23" fmla="*/ 24 h 62"/>
                <a:gd name="T24" fmla="*/ 65 w 67"/>
                <a:gd name="T25" fmla="*/ 35 h 62"/>
                <a:gd name="T26" fmla="*/ 48 w 67"/>
                <a:gd name="T27" fmla="*/ 47 h 62"/>
                <a:gd name="T28" fmla="*/ 65 w 67"/>
                <a:gd name="T29" fmla="*/ 35 h 62"/>
                <a:gd name="T30" fmla="*/ 67 w 67"/>
                <a:gd name="T31" fmla="*/ 56 h 62"/>
                <a:gd name="T32" fmla="*/ 48 w 67"/>
                <a:gd name="T33" fmla="*/ 49 h 62"/>
                <a:gd name="T34" fmla="*/ 47 w 67"/>
                <a:gd name="T35" fmla="*/ 57 h 62"/>
                <a:gd name="T36" fmla="*/ 25 w 67"/>
                <a:gd name="T37" fmla="*/ 50 h 62"/>
                <a:gd name="T38" fmla="*/ 47 w 67"/>
                <a:gd name="T39" fmla="*/ 57 h 62"/>
                <a:gd name="T40" fmla="*/ 6 w 67"/>
                <a:gd name="T41" fmla="*/ 62 h 62"/>
                <a:gd name="T42" fmla="*/ 23 w 67"/>
                <a:gd name="T43" fmla="*/ 51 h 62"/>
                <a:gd name="T44" fmla="*/ 5 w 67"/>
                <a:gd name="T45" fmla="*/ 51 h 62"/>
                <a:gd name="T46" fmla="*/ 22 w 67"/>
                <a:gd name="T47" fmla="*/ 38 h 62"/>
                <a:gd name="T48" fmla="*/ 5 w 67"/>
                <a:gd name="T49" fmla="*/ 51 h 62"/>
                <a:gd name="T50" fmla="*/ 3 w 67"/>
                <a:gd name="T51" fmla="*/ 28 h 62"/>
                <a:gd name="T52" fmla="*/ 22 w 67"/>
                <a:gd name="T53" fmla="*/ 37 h 62"/>
                <a:gd name="T54" fmla="*/ 3 w 67"/>
                <a:gd name="T55" fmla="*/ 27 h 62"/>
                <a:gd name="T56" fmla="*/ 19 w 67"/>
                <a:gd name="T57" fmla="*/ 14 h 62"/>
                <a:gd name="T58" fmla="*/ 3 w 67"/>
                <a:gd name="T59" fmla="*/ 27 h 62"/>
                <a:gd name="T60" fmla="*/ 23 w 67"/>
                <a:gd name="T61" fmla="*/ 24 h 62"/>
                <a:gd name="T62" fmla="*/ 43 w 67"/>
                <a:gd name="T63" fmla="*/ 13 h 62"/>
                <a:gd name="T64" fmla="*/ 23 w 67"/>
                <a:gd name="T65" fmla="*/ 27 h 62"/>
                <a:gd name="T66" fmla="*/ 45 w 67"/>
                <a:gd name="T67" fmla="*/ 35 h 62"/>
                <a:gd name="T68" fmla="*/ 23 w 67"/>
                <a:gd name="T69" fmla="*/ 27 h 62"/>
                <a:gd name="T70" fmla="*/ 25 w 67"/>
                <a:gd name="T71" fmla="*/ 49 h 62"/>
                <a:gd name="T72" fmla="*/ 45 w 67"/>
                <a:gd name="T73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" h="62">
                  <a:moveTo>
                    <a:pt x="0" y="6"/>
                  </a:moveTo>
                  <a:lnTo>
                    <a:pt x="18" y="4"/>
                  </a:lnTo>
                  <a:lnTo>
                    <a:pt x="19" y="13"/>
                  </a:lnTo>
                  <a:lnTo>
                    <a:pt x="2" y="15"/>
                  </a:lnTo>
                  <a:lnTo>
                    <a:pt x="0" y="6"/>
                  </a:lnTo>
                  <a:close/>
                  <a:moveTo>
                    <a:pt x="20" y="3"/>
                  </a:moveTo>
                  <a:lnTo>
                    <a:pt x="41" y="2"/>
                  </a:lnTo>
                  <a:lnTo>
                    <a:pt x="43" y="10"/>
                  </a:lnTo>
                  <a:lnTo>
                    <a:pt x="22" y="13"/>
                  </a:lnTo>
                  <a:lnTo>
                    <a:pt x="20" y="3"/>
                  </a:lnTo>
                  <a:close/>
                  <a:moveTo>
                    <a:pt x="44" y="2"/>
                  </a:moveTo>
                  <a:lnTo>
                    <a:pt x="62" y="0"/>
                  </a:lnTo>
                  <a:lnTo>
                    <a:pt x="62" y="9"/>
                  </a:lnTo>
                  <a:lnTo>
                    <a:pt x="45" y="10"/>
                  </a:lnTo>
                  <a:lnTo>
                    <a:pt x="44" y="2"/>
                  </a:lnTo>
                  <a:close/>
                  <a:moveTo>
                    <a:pt x="62" y="10"/>
                  </a:moveTo>
                  <a:lnTo>
                    <a:pt x="64" y="21"/>
                  </a:lnTo>
                  <a:lnTo>
                    <a:pt x="46" y="23"/>
                  </a:lnTo>
                  <a:lnTo>
                    <a:pt x="45" y="12"/>
                  </a:lnTo>
                  <a:lnTo>
                    <a:pt x="62" y="10"/>
                  </a:lnTo>
                  <a:close/>
                  <a:moveTo>
                    <a:pt x="64" y="22"/>
                  </a:moveTo>
                  <a:lnTo>
                    <a:pt x="65" y="33"/>
                  </a:lnTo>
                  <a:lnTo>
                    <a:pt x="47" y="35"/>
                  </a:lnTo>
                  <a:lnTo>
                    <a:pt x="46" y="24"/>
                  </a:lnTo>
                  <a:lnTo>
                    <a:pt x="64" y="22"/>
                  </a:lnTo>
                  <a:close/>
                  <a:moveTo>
                    <a:pt x="65" y="35"/>
                  </a:moveTo>
                  <a:lnTo>
                    <a:pt x="66" y="45"/>
                  </a:lnTo>
                  <a:lnTo>
                    <a:pt x="48" y="47"/>
                  </a:lnTo>
                  <a:lnTo>
                    <a:pt x="47" y="36"/>
                  </a:lnTo>
                  <a:lnTo>
                    <a:pt x="65" y="35"/>
                  </a:lnTo>
                  <a:close/>
                  <a:moveTo>
                    <a:pt x="66" y="47"/>
                  </a:moveTo>
                  <a:lnTo>
                    <a:pt x="67" y="56"/>
                  </a:lnTo>
                  <a:lnTo>
                    <a:pt x="50" y="57"/>
                  </a:lnTo>
                  <a:lnTo>
                    <a:pt x="48" y="49"/>
                  </a:lnTo>
                  <a:lnTo>
                    <a:pt x="66" y="47"/>
                  </a:lnTo>
                  <a:close/>
                  <a:moveTo>
                    <a:pt x="47" y="57"/>
                  </a:moveTo>
                  <a:lnTo>
                    <a:pt x="26" y="59"/>
                  </a:lnTo>
                  <a:lnTo>
                    <a:pt x="25" y="50"/>
                  </a:lnTo>
                  <a:lnTo>
                    <a:pt x="46" y="49"/>
                  </a:lnTo>
                  <a:lnTo>
                    <a:pt x="47" y="57"/>
                  </a:lnTo>
                  <a:close/>
                  <a:moveTo>
                    <a:pt x="24" y="59"/>
                  </a:moveTo>
                  <a:lnTo>
                    <a:pt x="6" y="62"/>
                  </a:lnTo>
                  <a:lnTo>
                    <a:pt x="5" y="52"/>
                  </a:lnTo>
                  <a:lnTo>
                    <a:pt x="23" y="51"/>
                  </a:lnTo>
                  <a:lnTo>
                    <a:pt x="24" y="59"/>
                  </a:lnTo>
                  <a:close/>
                  <a:moveTo>
                    <a:pt x="5" y="51"/>
                  </a:moveTo>
                  <a:lnTo>
                    <a:pt x="4" y="41"/>
                  </a:lnTo>
                  <a:lnTo>
                    <a:pt x="22" y="38"/>
                  </a:lnTo>
                  <a:lnTo>
                    <a:pt x="23" y="49"/>
                  </a:lnTo>
                  <a:lnTo>
                    <a:pt x="5" y="51"/>
                  </a:lnTo>
                  <a:close/>
                  <a:moveTo>
                    <a:pt x="4" y="38"/>
                  </a:moveTo>
                  <a:lnTo>
                    <a:pt x="3" y="28"/>
                  </a:lnTo>
                  <a:lnTo>
                    <a:pt x="20" y="27"/>
                  </a:lnTo>
                  <a:lnTo>
                    <a:pt x="22" y="37"/>
                  </a:lnTo>
                  <a:lnTo>
                    <a:pt x="4" y="38"/>
                  </a:lnTo>
                  <a:close/>
                  <a:moveTo>
                    <a:pt x="3" y="27"/>
                  </a:moveTo>
                  <a:lnTo>
                    <a:pt x="2" y="16"/>
                  </a:lnTo>
                  <a:lnTo>
                    <a:pt x="19" y="14"/>
                  </a:lnTo>
                  <a:lnTo>
                    <a:pt x="20" y="26"/>
                  </a:lnTo>
                  <a:lnTo>
                    <a:pt x="3" y="27"/>
                  </a:lnTo>
                  <a:close/>
                  <a:moveTo>
                    <a:pt x="22" y="14"/>
                  </a:moveTo>
                  <a:lnTo>
                    <a:pt x="23" y="24"/>
                  </a:lnTo>
                  <a:lnTo>
                    <a:pt x="44" y="23"/>
                  </a:lnTo>
                  <a:lnTo>
                    <a:pt x="43" y="13"/>
                  </a:lnTo>
                  <a:lnTo>
                    <a:pt x="22" y="14"/>
                  </a:lnTo>
                  <a:close/>
                  <a:moveTo>
                    <a:pt x="23" y="27"/>
                  </a:moveTo>
                  <a:lnTo>
                    <a:pt x="24" y="37"/>
                  </a:lnTo>
                  <a:lnTo>
                    <a:pt x="45" y="35"/>
                  </a:lnTo>
                  <a:lnTo>
                    <a:pt x="44" y="24"/>
                  </a:lnTo>
                  <a:lnTo>
                    <a:pt x="23" y="27"/>
                  </a:lnTo>
                  <a:close/>
                  <a:moveTo>
                    <a:pt x="24" y="38"/>
                  </a:moveTo>
                  <a:lnTo>
                    <a:pt x="25" y="49"/>
                  </a:lnTo>
                  <a:lnTo>
                    <a:pt x="46" y="47"/>
                  </a:lnTo>
                  <a:lnTo>
                    <a:pt x="45" y="36"/>
                  </a:lnTo>
                  <a:lnTo>
                    <a:pt x="24" y="38"/>
                  </a:lnTo>
                  <a:close/>
                </a:path>
              </a:pathLst>
            </a:custGeom>
            <a:solidFill>
              <a:srgbClr val="98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8" name="Freeform 298"/>
            <p:cNvSpPr>
              <a:spLocks noEditPoints="1"/>
            </p:cNvSpPr>
            <p:nvPr/>
          </p:nvSpPr>
          <p:spPr bwMode="auto">
            <a:xfrm>
              <a:off x="2873375" y="5430838"/>
              <a:ext cx="106363" cy="98425"/>
            </a:xfrm>
            <a:custGeom>
              <a:avLst/>
              <a:gdLst>
                <a:gd name="T0" fmla="*/ 18 w 67"/>
                <a:gd name="T1" fmla="*/ 4 h 62"/>
                <a:gd name="T2" fmla="*/ 1 w 67"/>
                <a:gd name="T3" fmla="*/ 15 h 62"/>
                <a:gd name="T4" fmla="*/ 20 w 67"/>
                <a:gd name="T5" fmla="*/ 4 h 62"/>
                <a:gd name="T6" fmla="*/ 42 w 67"/>
                <a:gd name="T7" fmla="*/ 10 h 62"/>
                <a:gd name="T8" fmla="*/ 20 w 67"/>
                <a:gd name="T9" fmla="*/ 4 h 62"/>
                <a:gd name="T10" fmla="*/ 62 w 67"/>
                <a:gd name="T11" fmla="*/ 0 h 62"/>
                <a:gd name="T12" fmla="*/ 44 w 67"/>
                <a:gd name="T13" fmla="*/ 10 h 62"/>
                <a:gd name="T14" fmla="*/ 62 w 67"/>
                <a:gd name="T15" fmla="*/ 10 h 62"/>
                <a:gd name="T16" fmla="*/ 46 w 67"/>
                <a:gd name="T17" fmla="*/ 23 h 62"/>
                <a:gd name="T18" fmla="*/ 62 w 67"/>
                <a:gd name="T19" fmla="*/ 10 h 62"/>
                <a:gd name="T20" fmla="*/ 64 w 67"/>
                <a:gd name="T21" fmla="*/ 34 h 62"/>
                <a:gd name="T22" fmla="*/ 46 w 67"/>
                <a:gd name="T23" fmla="*/ 24 h 62"/>
                <a:gd name="T24" fmla="*/ 64 w 67"/>
                <a:gd name="T25" fmla="*/ 35 h 62"/>
                <a:gd name="T26" fmla="*/ 48 w 67"/>
                <a:gd name="T27" fmla="*/ 47 h 62"/>
                <a:gd name="T28" fmla="*/ 64 w 67"/>
                <a:gd name="T29" fmla="*/ 35 h 62"/>
                <a:gd name="T30" fmla="*/ 67 w 67"/>
                <a:gd name="T31" fmla="*/ 56 h 62"/>
                <a:gd name="T32" fmla="*/ 48 w 67"/>
                <a:gd name="T33" fmla="*/ 49 h 62"/>
                <a:gd name="T34" fmla="*/ 47 w 67"/>
                <a:gd name="T35" fmla="*/ 57 h 62"/>
                <a:gd name="T36" fmla="*/ 25 w 67"/>
                <a:gd name="T37" fmla="*/ 51 h 62"/>
                <a:gd name="T38" fmla="*/ 47 w 67"/>
                <a:gd name="T39" fmla="*/ 57 h 62"/>
                <a:gd name="T40" fmla="*/ 5 w 67"/>
                <a:gd name="T41" fmla="*/ 62 h 62"/>
                <a:gd name="T42" fmla="*/ 22 w 67"/>
                <a:gd name="T43" fmla="*/ 51 h 62"/>
                <a:gd name="T44" fmla="*/ 5 w 67"/>
                <a:gd name="T45" fmla="*/ 51 h 62"/>
                <a:gd name="T46" fmla="*/ 21 w 67"/>
                <a:gd name="T47" fmla="*/ 38 h 62"/>
                <a:gd name="T48" fmla="*/ 5 w 67"/>
                <a:gd name="T49" fmla="*/ 51 h 62"/>
                <a:gd name="T50" fmla="*/ 2 w 67"/>
                <a:gd name="T51" fmla="*/ 28 h 62"/>
                <a:gd name="T52" fmla="*/ 21 w 67"/>
                <a:gd name="T53" fmla="*/ 37 h 62"/>
                <a:gd name="T54" fmla="*/ 2 w 67"/>
                <a:gd name="T55" fmla="*/ 27 h 62"/>
                <a:gd name="T56" fmla="*/ 19 w 67"/>
                <a:gd name="T57" fmla="*/ 15 h 62"/>
                <a:gd name="T58" fmla="*/ 2 w 67"/>
                <a:gd name="T59" fmla="*/ 27 h 62"/>
                <a:gd name="T60" fmla="*/ 22 w 67"/>
                <a:gd name="T61" fmla="*/ 26 h 62"/>
                <a:gd name="T62" fmla="*/ 42 w 67"/>
                <a:gd name="T63" fmla="*/ 13 h 62"/>
                <a:gd name="T64" fmla="*/ 22 w 67"/>
                <a:gd name="T65" fmla="*/ 27 h 62"/>
                <a:gd name="T66" fmla="*/ 44 w 67"/>
                <a:gd name="T67" fmla="*/ 35 h 62"/>
                <a:gd name="T68" fmla="*/ 22 w 67"/>
                <a:gd name="T69" fmla="*/ 27 h 62"/>
                <a:gd name="T70" fmla="*/ 25 w 67"/>
                <a:gd name="T71" fmla="*/ 49 h 62"/>
                <a:gd name="T72" fmla="*/ 44 w 67"/>
                <a:gd name="T73" fmla="*/ 3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" h="62">
                  <a:moveTo>
                    <a:pt x="0" y="6"/>
                  </a:moveTo>
                  <a:lnTo>
                    <a:pt x="18" y="4"/>
                  </a:lnTo>
                  <a:lnTo>
                    <a:pt x="19" y="13"/>
                  </a:lnTo>
                  <a:lnTo>
                    <a:pt x="1" y="15"/>
                  </a:lnTo>
                  <a:lnTo>
                    <a:pt x="0" y="6"/>
                  </a:lnTo>
                  <a:close/>
                  <a:moveTo>
                    <a:pt x="20" y="4"/>
                  </a:moveTo>
                  <a:lnTo>
                    <a:pt x="41" y="2"/>
                  </a:lnTo>
                  <a:lnTo>
                    <a:pt x="42" y="10"/>
                  </a:lnTo>
                  <a:lnTo>
                    <a:pt x="21" y="13"/>
                  </a:lnTo>
                  <a:lnTo>
                    <a:pt x="20" y="4"/>
                  </a:lnTo>
                  <a:close/>
                  <a:moveTo>
                    <a:pt x="43" y="2"/>
                  </a:moveTo>
                  <a:lnTo>
                    <a:pt x="62" y="0"/>
                  </a:lnTo>
                  <a:lnTo>
                    <a:pt x="62" y="9"/>
                  </a:lnTo>
                  <a:lnTo>
                    <a:pt x="44" y="10"/>
                  </a:lnTo>
                  <a:lnTo>
                    <a:pt x="43" y="2"/>
                  </a:lnTo>
                  <a:close/>
                  <a:moveTo>
                    <a:pt x="62" y="10"/>
                  </a:moveTo>
                  <a:lnTo>
                    <a:pt x="63" y="21"/>
                  </a:lnTo>
                  <a:lnTo>
                    <a:pt x="46" y="23"/>
                  </a:lnTo>
                  <a:lnTo>
                    <a:pt x="44" y="13"/>
                  </a:lnTo>
                  <a:lnTo>
                    <a:pt x="62" y="10"/>
                  </a:lnTo>
                  <a:close/>
                  <a:moveTo>
                    <a:pt x="63" y="22"/>
                  </a:moveTo>
                  <a:lnTo>
                    <a:pt x="64" y="34"/>
                  </a:lnTo>
                  <a:lnTo>
                    <a:pt x="47" y="35"/>
                  </a:lnTo>
                  <a:lnTo>
                    <a:pt x="46" y="24"/>
                  </a:lnTo>
                  <a:lnTo>
                    <a:pt x="63" y="22"/>
                  </a:lnTo>
                  <a:close/>
                  <a:moveTo>
                    <a:pt x="64" y="35"/>
                  </a:moveTo>
                  <a:lnTo>
                    <a:pt x="65" y="45"/>
                  </a:lnTo>
                  <a:lnTo>
                    <a:pt x="48" y="47"/>
                  </a:lnTo>
                  <a:lnTo>
                    <a:pt x="47" y="36"/>
                  </a:lnTo>
                  <a:lnTo>
                    <a:pt x="64" y="35"/>
                  </a:lnTo>
                  <a:close/>
                  <a:moveTo>
                    <a:pt x="65" y="47"/>
                  </a:moveTo>
                  <a:lnTo>
                    <a:pt x="67" y="56"/>
                  </a:lnTo>
                  <a:lnTo>
                    <a:pt x="49" y="57"/>
                  </a:lnTo>
                  <a:lnTo>
                    <a:pt x="48" y="49"/>
                  </a:lnTo>
                  <a:lnTo>
                    <a:pt x="65" y="47"/>
                  </a:lnTo>
                  <a:close/>
                  <a:moveTo>
                    <a:pt x="47" y="57"/>
                  </a:moveTo>
                  <a:lnTo>
                    <a:pt x="26" y="59"/>
                  </a:lnTo>
                  <a:lnTo>
                    <a:pt x="25" y="51"/>
                  </a:lnTo>
                  <a:lnTo>
                    <a:pt x="46" y="49"/>
                  </a:lnTo>
                  <a:lnTo>
                    <a:pt x="47" y="57"/>
                  </a:lnTo>
                  <a:close/>
                  <a:moveTo>
                    <a:pt x="23" y="59"/>
                  </a:moveTo>
                  <a:lnTo>
                    <a:pt x="5" y="62"/>
                  </a:lnTo>
                  <a:lnTo>
                    <a:pt x="5" y="52"/>
                  </a:lnTo>
                  <a:lnTo>
                    <a:pt x="22" y="51"/>
                  </a:lnTo>
                  <a:lnTo>
                    <a:pt x="23" y="59"/>
                  </a:lnTo>
                  <a:close/>
                  <a:moveTo>
                    <a:pt x="5" y="51"/>
                  </a:moveTo>
                  <a:lnTo>
                    <a:pt x="3" y="41"/>
                  </a:lnTo>
                  <a:lnTo>
                    <a:pt x="21" y="38"/>
                  </a:lnTo>
                  <a:lnTo>
                    <a:pt x="22" y="49"/>
                  </a:lnTo>
                  <a:lnTo>
                    <a:pt x="5" y="51"/>
                  </a:lnTo>
                  <a:close/>
                  <a:moveTo>
                    <a:pt x="3" y="40"/>
                  </a:moveTo>
                  <a:lnTo>
                    <a:pt x="2" y="28"/>
                  </a:lnTo>
                  <a:lnTo>
                    <a:pt x="20" y="27"/>
                  </a:lnTo>
                  <a:lnTo>
                    <a:pt x="21" y="37"/>
                  </a:lnTo>
                  <a:lnTo>
                    <a:pt x="3" y="40"/>
                  </a:lnTo>
                  <a:close/>
                  <a:moveTo>
                    <a:pt x="2" y="27"/>
                  </a:moveTo>
                  <a:lnTo>
                    <a:pt x="1" y="16"/>
                  </a:lnTo>
                  <a:lnTo>
                    <a:pt x="19" y="15"/>
                  </a:lnTo>
                  <a:lnTo>
                    <a:pt x="20" y="26"/>
                  </a:lnTo>
                  <a:lnTo>
                    <a:pt x="2" y="27"/>
                  </a:lnTo>
                  <a:close/>
                  <a:moveTo>
                    <a:pt x="21" y="14"/>
                  </a:moveTo>
                  <a:lnTo>
                    <a:pt x="22" y="26"/>
                  </a:lnTo>
                  <a:lnTo>
                    <a:pt x="43" y="23"/>
                  </a:lnTo>
                  <a:lnTo>
                    <a:pt x="42" y="13"/>
                  </a:lnTo>
                  <a:lnTo>
                    <a:pt x="21" y="14"/>
                  </a:lnTo>
                  <a:close/>
                  <a:moveTo>
                    <a:pt x="22" y="27"/>
                  </a:moveTo>
                  <a:lnTo>
                    <a:pt x="23" y="37"/>
                  </a:lnTo>
                  <a:lnTo>
                    <a:pt x="44" y="35"/>
                  </a:lnTo>
                  <a:lnTo>
                    <a:pt x="43" y="24"/>
                  </a:lnTo>
                  <a:lnTo>
                    <a:pt x="22" y="27"/>
                  </a:lnTo>
                  <a:close/>
                  <a:moveTo>
                    <a:pt x="23" y="38"/>
                  </a:moveTo>
                  <a:lnTo>
                    <a:pt x="25" y="49"/>
                  </a:lnTo>
                  <a:lnTo>
                    <a:pt x="46" y="48"/>
                  </a:lnTo>
                  <a:lnTo>
                    <a:pt x="44" y="36"/>
                  </a:lnTo>
                  <a:lnTo>
                    <a:pt x="23" y="38"/>
                  </a:lnTo>
                  <a:close/>
                </a:path>
              </a:pathLst>
            </a:custGeom>
            <a:solidFill>
              <a:srgbClr val="98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9" name="Freeform 299"/>
            <p:cNvSpPr>
              <a:spLocks/>
            </p:cNvSpPr>
            <p:nvPr/>
          </p:nvSpPr>
          <p:spPr bwMode="auto">
            <a:xfrm>
              <a:off x="2152650" y="5364163"/>
              <a:ext cx="247650" cy="107950"/>
            </a:xfrm>
            <a:custGeom>
              <a:avLst/>
              <a:gdLst>
                <a:gd name="T0" fmla="*/ 133 w 133"/>
                <a:gd name="T1" fmla="*/ 7 h 58"/>
                <a:gd name="T2" fmla="*/ 117 w 133"/>
                <a:gd name="T3" fmla="*/ 3 h 58"/>
                <a:gd name="T4" fmla="*/ 112 w 133"/>
                <a:gd name="T5" fmla="*/ 0 h 58"/>
                <a:gd name="T6" fmla="*/ 9 w 133"/>
                <a:gd name="T7" fmla="*/ 50 h 58"/>
                <a:gd name="T8" fmla="*/ 1 w 133"/>
                <a:gd name="T9" fmla="*/ 50 h 58"/>
                <a:gd name="T10" fmla="*/ 8 w 133"/>
                <a:gd name="T11" fmla="*/ 58 h 58"/>
                <a:gd name="T12" fmla="*/ 32 w 133"/>
                <a:gd name="T13" fmla="*/ 57 h 58"/>
                <a:gd name="T14" fmla="*/ 106 w 133"/>
                <a:gd name="T15" fmla="*/ 25 h 58"/>
                <a:gd name="T16" fmla="*/ 133 w 133"/>
                <a:gd name="T17" fmla="*/ 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58">
                  <a:moveTo>
                    <a:pt x="133" y="7"/>
                  </a:moveTo>
                  <a:cubicBezTo>
                    <a:pt x="117" y="3"/>
                    <a:pt x="117" y="3"/>
                    <a:pt x="117" y="3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7" y="18"/>
                    <a:pt x="43" y="44"/>
                    <a:pt x="9" y="50"/>
                  </a:cubicBezTo>
                  <a:cubicBezTo>
                    <a:pt x="9" y="50"/>
                    <a:pt x="2" y="50"/>
                    <a:pt x="1" y="50"/>
                  </a:cubicBezTo>
                  <a:cubicBezTo>
                    <a:pt x="0" y="51"/>
                    <a:pt x="8" y="58"/>
                    <a:pt x="8" y="58"/>
                  </a:cubicBezTo>
                  <a:cubicBezTo>
                    <a:pt x="8" y="58"/>
                    <a:pt x="30" y="58"/>
                    <a:pt x="32" y="57"/>
                  </a:cubicBezTo>
                  <a:cubicBezTo>
                    <a:pt x="35" y="56"/>
                    <a:pt x="83" y="39"/>
                    <a:pt x="106" y="25"/>
                  </a:cubicBezTo>
                  <a:cubicBezTo>
                    <a:pt x="129" y="11"/>
                    <a:pt x="133" y="7"/>
                    <a:pt x="133" y="7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0" name="Freeform 300"/>
            <p:cNvSpPr>
              <a:spLocks/>
            </p:cNvSpPr>
            <p:nvPr/>
          </p:nvSpPr>
          <p:spPr bwMode="auto">
            <a:xfrm>
              <a:off x="2154238" y="5313363"/>
              <a:ext cx="1049338" cy="174625"/>
            </a:xfrm>
            <a:custGeom>
              <a:avLst/>
              <a:gdLst>
                <a:gd name="T0" fmla="*/ 116 w 565"/>
                <a:gd name="T1" fmla="*/ 30 h 94"/>
                <a:gd name="T2" fmla="*/ 8 w 565"/>
                <a:gd name="T3" fmla="*/ 84 h 94"/>
                <a:gd name="T4" fmla="*/ 107 w 565"/>
                <a:gd name="T5" fmla="*/ 89 h 94"/>
                <a:gd name="T6" fmla="*/ 284 w 565"/>
                <a:gd name="T7" fmla="*/ 72 h 94"/>
                <a:gd name="T8" fmla="*/ 284 w 565"/>
                <a:gd name="T9" fmla="*/ 72 h 94"/>
                <a:gd name="T10" fmla="*/ 461 w 565"/>
                <a:gd name="T11" fmla="*/ 55 h 94"/>
                <a:gd name="T12" fmla="*/ 558 w 565"/>
                <a:gd name="T13" fmla="*/ 33 h 94"/>
                <a:gd name="T14" fmla="*/ 441 w 565"/>
                <a:gd name="T15" fmla="*/ 0 h 94"/>
                <a:gd name="T16" fmla="*/ 278 w 565"/>
                <a:gd name="T17" fmla="*/ 14 h 94"/>
                <a:gd name="T18" fmla="*/ 278 w 565"/>
                <a:gd name="T19" fmla="*/ 14 h 94"/>
                <a:gd name="T20" fmla="*/ 116 w 565"/>
                <a:gd name="T21" fmla="*/ 3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5" h="94">
                  <a:moveTo>
                    <a:pt x="116" y="30"/>
                  </a:moveTo>
                  <a:cubicBezTo>
                    <a:pt x="101" y="50"/>
                    <a:pt x="24" y="82"/>
                    <a:pt x="8" y="84"/>
                  </a:cubicBezTo>
                  <a:cubicBezTo>
                    <a:pt x="0" y="85"/>
                    <a:pt x="53" y="94"/>
                    <a:pt x="107" y="89"/>
                  </a:cubicBezTo>
                  <a:cubicBezTo>
                    <a:pt x="164" y="83"/>
                    <a:pt x="255" y="75"/>
                    <a:pt x="284" y="72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313" y="69"/>
                    <a:pt x="403" y="60"/>
                    <a:pt x="461" y="55"/>
                  </a:cubicBezTo>
                  <a:cubicBezTo>
                    <a:pt x="515" y="51"/>
                    <a:pt x="565" y="32"/>
                    <a:pt x="558" y="33"/>
                  </a:cubicBezTo>
                  <a:cubicBezTo>
                    <a:pt x="541" y="34"/>
                    <a:pt x="460" y="16"/>
                    <a:pt x="441" y="0"/>
                  </a:cubicBezTo>
                  <a:cubicBezTo>
                    <a:pt x="278" y="14"/>
                    <a:pt x="278" y="14"/>
                    <a:pt x="278" y="14"/>
                  </a:cubicBezTo>
                  <a:cubicBezTo>
                    <a:pt x="278" y="14"/>
                    <a:pt x="278" y="14"/>
                    <a:pt x="278" y="14"/>
                  </a:cubicBezTo>
                  <a:lnTo>
                    <a:pt x="116" y="30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1" name="Freeform 301"/>
            <p:cNvSpPr>
              <a:spLocks/>
            </p:cNvSpPr>
            <p:nvPr/>
          </p:nvSpPr>
          <p:spPr bwMode="auto">
            <a:xfrm>
              <a:off x="2319338" y="5483226"/>
              <a:ext cx="34925" cy="153988"/>
            </a:xfrm>
            <a:custGeom>
              <a:avLst/>
              <a:gdLst>
                <a:gd name="T0" fmla="*/ 9 w 22"/>
                <a:gd name="T1" fmla="*/ 97 h 97"/>
                <a:gd name="T2" fmla="*/ 22 w 22"/>
                <a:gd name="T3" fmla="*/ 95 h 97"/>
                <a:gd name="T4" fmla="*/ 12 w 22"/>
                <a:gd name="T5" fmla="*/ 0 h 97"/>
                <a:gd name="T6" fmla="*/ 0 w 22"/>
                <a:gd name="T7" fmla="*/ 1 h 97"/>
                <a:gd name="T8" fmla="*/ 9 w 22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7">
                  <a:moveTo>
                    <a:pt x="9" y="97"/>
                  </a:moveTo>
                  <a:lnTo>
                    <a:pt x="22" y="95"/>
                  </a:lnTo>
                  <a:lnTo>
                    <a:pt x="12" y="0"/>
                  </a:lnTo>
                  <a:lnTo>
                    <a:pt x="0" y="1"/>
                  </a:lnTo>
                  <a:lnTo>
                    <a:pt x="9" y="97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2" name="Freeform 302"/>
            <p:cNvSpPr>
              <a:spLocks/>
            </p:cNvSpPr>
            <p:nvPr/>
          </p:nvSpPr>
          <p:spPr bwMode="auto">
            <a:xfrm>
              <a:off x="2328863" y="5483226"/>
              <a:ext cx="25400" cy="153988"/>
            </a:xfrm>
            <a:custGeom>
              <a:avLst/>
              <a:gdLst>
                <a:gd name="T0" fmla="*/ 16 w 16"/>
                <a:gd name="T1" fmla="*/ 95 h 97"/>
                <a:gd name="T2" fmla="*/ 6 w 16"/>
                <a:gd name="T3" fmla="*/ 0 h 97"/>
                <a:gd name="T4" fmla="*/ 0 w 16"/>
                <a:gd name="T5" fmla="*/ 1 h 97"/>
                <a:gd name="T6" fmla="*/ 10 w 16"/>
                <a:gd name="T7" fmla="*/ 97 h 97"/>
                <a:gd name="T8" fmla="*/ 16 w 16"/>
                <a:gd name="T9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7">
                  <a:moveTo>
                    <a:pt x="16" y="95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10" y="97"/>
                  </a:lnTo>
                  <a:lnTo>
                    <a:pt x="16" y="95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3" name="Freeform 303"/>
            <p:cNvSpPr>
              <a:spLocks/>
            </p:cNvSpPr>
            <p:nvPr/>
          </p:nvSpPr>
          <p:spPr bwMode="auto">
            <a:xfrm>
              <a:off x="2436813" y="5472113"/>
              <a:ext cx="33338" cy="153988"/>
            </a:xfrm>
            <a:custGeom>
              <a:avLst/>
              <a:gdLst>
                <a:gd name="T0" fmla="*/ 10 w 21"/>
                <a:gd name="T1" fmla="*/ 97 h 97"/>
                <a:gd name="T2" fmla="*/ 21 w 21"/>
                <a:gd name="T3" fmla="*/ 95 h 97"/>
                <a:gd name="T4" fmla="*/ 12 w 21"/>
                <a:gd name="T5" fmla="*/ 0 h 97"/>
                <a:gd name="T6" fmla="*/ 0 w 21"/>
                <a:gd name="T7" fmla="*/ 1 h 97"/>
                <a:gd name="T8" fmla="*/ 10 w 21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7">
                  <a:moveTo>
                    <a:pt x="10" y="97"/>
                  </a:moveTo>
                  <a:lnTo>
                    <a:pt x="21" y="95"/>
                  </a:lnTo>
                  <a:lnTo>
                    <a:pt x="12" y="0"/>
                  </a:lnTo>
                  <a:lnTo>
                    <a:pt x="0" y="1"/>
                  </a:lnTo>
                  <a:lnTo>
                    <a:pt x="10" y="97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4" name="Freeform 304"/>
            <p:cNvSpPr>
              <a:spLocks/>
            </p:cNvSpPr>
            <p:nvPr/>
          </p:nvSpPr>
          <p:spPr bwMode="auto">
            <a:xfrm>
              <a:off x="2446338" y="5472113"/>
              <a:ext cx="23813" cy="153988"/>
            </a:xfrm>
            <a:custGeom>
              <a:avLst/>
              <a:gdLst>
                <a:gd name="T0" fmla="*/ 15 w 15"/>
                <a:gd name="T1" fmla="*/ 95 h 97"/>
                <a:gd name="T2" fmla="*/ 6 w 15"/>
                <a:gd name="T3" fmla="*/ 0 h 97"/>
                <a:gd name="T4" fmla="*/ 0 w 15"/>
                <a:gd name="T5" fmla="*/ 1 h 97"/>
                <a:gd name="T6" fmla="*/ 9 w 15"/>
                <a:gd name="T7" fmla="*/ 97 h 97"/>
                <a:gd name="T8" fmla="*/ 15 w 15"/>
                <a:gd name="T9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7">
                  <a:moveTo>
                    <a:pt x="15" y="95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9" y="97"/>
                  </a:lnTo>
                  <a:lnTo>
                    <a:pt x="15" y="95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5" name="Freeform 305"/>
            <p:cNvSpPr>
              <a:spLocks/>
            </p:cNvSpPr>
            <p:nvPr/>
          </p:nvSpPr>
          <p:spPr bwMode="auto">
            <a:xfrm>
              <a:off x="2555875" y="5461001"/>
              <a:ext cx="31750" cy="155575"/>
            </a:xfrm>
            <a:custGeom>
              <a:avLst/>
              <a:gdLst>
                <a:gd name="T0" fmla="*/ 8 w 20"/>
                <a:gd name="T1" fmla="*/ 98 h 98"/>
                <a:gd name="T2" fmla="*/ 20 w 20"/>
                <a:gd name="T3" fmla="*/ 97 h 98"/>
                <a:gd name="T4" fmla="*/ 12 w 20"/>
                <a:gd name="T5" fmla="*/ 0 h 98"/>
                <a:gd name="T6" fmla="*/ 0 w 20"/>
                <a:gd name="T7" fmla="*/ 1 h 98"/>
                <a:gd name="T8" fmla="*/ 8 w 20"/>
                <a:gd name="T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8">
                  <a:moveTo>
                    <a:pt x="8" y="98"/>
                  </a:moveTo>
                  <a:lnTo>
                    <a:pt x="20" y="97"/>
                  </a:lnTo>
                  <a:lnTo>
                    <a:pt x="12" y="0"/>
                  </a:lnTo>
                  <a:lnTo>
                    <a:pt x="0" y="1"/>
                  </a:lnTo>
                  <a:lnTo>
                    <a:pt x="8" y="98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6" name="Freeform 306"/>
            <p:cNvSpPr>
              <a:spLocks/>
            </p:cNvSpPr>
            <p:nvPr/>
          </p:nvSpPr>
          <p:spPr bwMode="auto">
            <a:xfrm>
              <a:off x="2565400" y="5461001"/>
              <a:ext cx="22225" cy="153988"/>
            </a:xfrm>
            <a:custGeom>
              <a:avLst/>
              <a:gdLst>
                <a:gd name="T0" fmla="*/ 14 w 14"/>
                <a:gd name="T1" fmla="*/ 97 h 97"/>
                <a:gd name="T2" fmla="*/ 6 w 14"/>
                <a:gd name="T3" fmla="*/ 0 h 97"/>
                <a:gd name="T4" fmla="*/ 0 w 14"/>
                <a:gd name="T5" fmla="*/ 1 h 97"/>
                <a:gd name="T6" fmla="*/ 8 w 14"/>
                <a:gd name="T7" fmla="*/ 97 h 97"/>
                <a:gd name="T8" fmla="*/ 14 w 14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7">
                  <a:moveTo>
                    <a:pt x="14" y="97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8" y="97"/>
                  </a:lnTo>
                  <a:lnTo>
                    <a:pt x="14" y="97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7" name="Freeform 307"/>
            <p:cNvSpPr>
              <a:spLocks/>
            </p:cNvSpPr>
            <p:nvPr/>
          </p:nvSpPr>
          <p:spPr bwMode="auto">
            <a:xfrm>
              <a:off x="2789238" y="5440363"/>
              <a:ext cx="33338" cy="153988"/>
            </a:xfrm>
            <a:custGeom>
              <a:avLst/>
              <a:gdLst>
                <a:gd name="T0" fmla="*/ 10 w 21"/>
                <a:gd name="T1" fmla="*/ 97 h 97"/>
                <a:gd name="T2" fmla="*/ 21 w 21"/>
                <a:gd name="T3" fmla="*/ 96 h 97"/>
                <a:gd name="T4" fmla="*/ 13 w 21"/>
                <a:gd name="T5" fmla="*/ 0 h 97"/>
                <a:gd name="T6" fmla="*/ 0 w 21"/>
                <a:gd name="T7" fmla="*/ 1 h 97"/>
                <a:gd name="T8" fmla="*/ 10 w 21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7">
                  <a:moveTo>
                    <a:pt x="10" y="97"/>
                  </a:moveTo>
                  <a:lnTo>
                    <a:pt x="21" y="96"/>
                  </a:lnTo>
                  <a:lnTo>
                    <a:pt x="13" y="0"/>
                  </a:lnTo>
                  <a:lnTo>
                    <a:pt x="0" y="1"/>
                  </a:lnTo>
                  <a:lnTo>
                    <a:pt x="10" y="97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8" name="Freeform 308"/>
            <p:cNvSpPr>
              <a:spLocks/>
            </p:cNvSpPr>
            <p:nvPr/>
          </p:nvSpPr>
          <p:spPr bwMode="auto">
            <a:xfrm>
              <a:off x="2800350" y="5440363"/>
              <a:ext cx="22225" cy="152400"/>
            </a:xfrm>
            <a:custGeom>
              <a:avLst/>
              <a:gdLst>
                <a:gd name="T0" fmla="*/ 14 w 14"/>
                <a:gd name="T1" fmla="*/ 96 h 96"/>
                <a:gd name="T2" fmla="*/ 6 w 14"/>
                <a:gd name="T3" fmla="*/ 0 h 96"/>
                <a:gd name="T4" fmla="*/ 0 w 14"/>
                <a:gd name="T5" fmla="*/ 0 h 96"/>
                <a:gd name="T6" fmla="*/ 9 w 14"/>
                <a:gd name="T7" fmla="*/ 96 h 96"/>
                <a:gd name="T8" fmla="*/ 14 w 14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6">
                  <a:moveTo>
                    <a:pt x="14" y="9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9" y="96"/>
                  </a:lnTo>
                  <a:lnTo>
                    <a:pt x="14" y="96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9" name="Freeform 309"/>
            <p:cNvSpPr>
              <a:spLocks/>
            </p:cNvSpPr>
            <p:nvPr/>
          </p:nvSpPr>
          <p:spPr bwMode="auto">
            <a:xfrm>
              <a:off x="2908300" y="5429251"/>
              <a:ext cx="33338" cy="153988"/>
            </a:xfrm>
            <a:custGeom>
              <a:avLst/>
              <a:gdLst>
                <a:gd name="T0" fmla="*/ 10 w 21"/>
                <a:gd name="T1" fmla="*/ 97 h 97"/>
                <a:gd name="T2" fmla="*/ 21 w 21"/>
                <a:gd name="T3" fmla="*/ 96 h 97"/>
                <a:gd name="T4" fmla="*/ 12 w 21"/>
                <a:gd name="T5" fmla="*/ 0 h 97"/>
                <a:gd name="T6" fmla="*/ 0 w 21"/>
                <a:gd name="T7" fmla="*/ 1 h 97"/>
                <a:gd name="T8" fmla="*/ 10 w 21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7">
                  <a:moveTo>
                    <a:pt x="10" y="97"/>
                  </a:moveTo>
                  <a:lnTo>
                    <a:pt x="21" y="96"/>
                  </a:lnTo>
                  <a:lnTo>
                    <a:pt x="12" y="0"/>
                  </a:lnTo>
                  <a:lnTo>
                    <a:pt x="0" y="1"/>
                  </a:lnTo>
                  <a:lnTo>
                    <a:pt x="10" y="97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0" name="Freeform 310"/>
            <p:cNvSpPr>
              <a:spLocks/>
            </p:cNvSpPr>
            <p:nvPr/>
          </p:nvSpPr>
          <p:spPr bwMode="auto">
            <a:xfrm>
              <a:off x="2917825" y="5429251"/>
              <a:ext cx="23813" cy="153988"/>
            </a:xfrm>
            <a:custGeom>
              <a:avLst/>
              <a:gdLst>
                <a:gd name="T0" fmla="*/ 15 w 15"/>
                <a:gd name="T1" fmla="*/ 96 h 97"/>
                <a:gd name="T2" fmla="*/ 6 w 15"/>
                <a:gd name="T3" fmla="*/ 0 h 97"/>
                <a:gd name="T4" fmla="*/ 0 w 15"/>
                <a:gd name="T5" fmla="*/ 0 h 97"/>
                <a:gd name="T6" fmla="*/ 9 w 15"/>
                <a:gd name="T7" fmla="*/ 97 h 97"/>
                <a:gd name="T8" fmla="*/ 15 w 15"/>
                <a:gd name="T9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7">
                  <a:moveTo>
                    <a:pt x="15" y="9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9" y="97"/>
                  </a:lnTo>
                  <a:lnTo>
                    <a:pt x="15" y="96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1" name="Freeform 311"/>
            <p:cNvSpPr>
              <a:spLocks/>
            </p:cNvSpPr>
            <p:nvPr/>
          </p:nvSpPr>
          <p:spPr bwMode="auto">
            <a:xfrm>
              <a:off x="3025775" y="5418138"/>
              <a:ext cx="33338" cy="153988"/>
            </a:xfrm>
            <a:custGeom>
              <a:avLst/>
              <a:gdLst>
                <a:gd name="T0" fmla="*/ 9 w 21"/>
                <a:gd name="T1" fmla="*/ 97 h 97"/>
                <a:gd name="T2" fmla="*/ 21 w 21"/>
                <a:gd name="T3" fmla="*/ 96 h 97"/>
                <a:gd name="T4" fmla="*/ 13 w 21"/>
                <a:gd name="T5" fmla="*/ 0 h 97"/>
                <a:gd name="T6" fmla="*/ 0 w 21"/>
                <a:gd name="T7" fmla="*/ 1 h 97"/>
                <a:gd name="T8" fmla="*/ 9 w 21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7">
                  <a:moveTo>
                    <a:pt x="9" y="97"/>
                  </a:moveTo>
                  <a:lnTo>
                    <a:pt x="21" y="96"/>
                  </a:lnTo>
                  <a:lnTo>
                    <a:pt x="13" y="0"/>
                  </a:lnTo>
                  <a:lnTo>
                    <a:pt x="0" y="1"/>
                  </a:lnTo>
                  <a:lnTo>
                    <a:pt x="9" y="97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2" name="Freeform 312"/>
            <p:cNvSpPr>
              <a:spLocks/>
            </p:cNvSpPr>
            <p:nvPr/>
          </p:nvSpPr>
          <p:spPr bwMode="auto">
            <a:xfrm>
              <a:off x="3035300" y="5418138"/>
              <a:ext cx="23813" cy="153988"/>
            </a:xfrm>
            <a:custGeom>
              <a:avLst/>
              <a:gdLst>
                <a:gd name="T0" fmla="*/ 15 w 15"/>
                <a:gd name="T1" fmla="*/ 96 h 97"/>
                <a:gd name="T2" fmla="*/ 7 w 15"/>
                <a:gd name="T3" fmla="*/ 0 h 97"/>
                <a:gd name="T4" fmla="*/ 0 w 15"/>
                <a:gd name="T5" fmla="*/ 0 h 97"/>
                <a:gd name="T6" fmla="*/ 9 w 15"/>
                <a:gd name="T7" fmla="*/ 97 h 97"/>
                <a:gd name="T8" fmla="*/ 15 w 15"/>
                <a:gd name="T9" fmla="*/ 9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7">
                  <a:moveTo>
                    <a:pt x="15" y="96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9" y="97"/>
                  </a:lnTo>
                  <a:lnTo>
                    <a:pt x="15" y="96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3" name="Freeform 313"/>
            <p:cNvSpPr>
              <a:spLocks/>
            </p:cNvSpPr>
            <p:nvPr/>
          </p:nvSpPr>
          <p:spPr bwMode="auto">
            <a:xfrm>
              <a:off x="2317750" y="5403851"/>
              <a:ext cx="728663" cy="85725"/>
            </a:xfrm>
            <a:custGeom>
              <a:avLst/>
              <a:gdLst>
                <a:gd name="T0" fmla="*/ 1 w 459"/>
                <a:gd name="T1" fmla="*/ 54 h 54"/>
                <a:gd name="T2" fmla="*/ 459 w 459"/>
                <a:gd name="T3" fmla="*/ 11 h 54"/>
                <a:gd name="T4" fmla="*/ 458 w 459"/>
                <a:gd name="T5" fmla="*/ 0 h 54"/>
                <a:gd name="T6" fmla="*/ 0 w 459"/>
                <a:gd name="T7" fmla="*/ 44 h 54"/>
                <a:gd name="T8" fmla="*/ 1 w 459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54">
                  <a:moveTo>
                    <a:pt x="1" y="54"/>
                  </a:moveTo>
                  <a:lnTo>
                    <a:pt x="459" y="11"/>
                  </a:lnTo>
                  <a:lnTo>
                    <a:pt x="458" y="0"/>
                  </a:lnTo>
                  <a:lnTo>
                    <a:pt x="0" y="44"/>
                  </a:lnTo>
                  <a:lnTo>
                    <a:pt x="1" y="5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4" name="Freeform 314"/>
            <p:cNvSpPr>
              <a:spLocks noEditPoints="1"/>
            </p:cNvSpPr>
            <p:nvPr/>
          </p:nvSpPr>
          <p:spPr bwMode="auto">
            <a:xfrm>
              <a:off x="2154238" y="5370513"/>
              <a:ext cx="1049338" cy="117475"/>
            </a:xfrm>
            <a:custGeom>
              <a:avLst/>
              <a:gdLst>
                <a:gd name="T0" fmla="*/ 283 w 565"/>
                <a:gd name="T1" fmla="*/ 32 h 63"/>
                <a:gd name="T2" fmla="*/ 283 w 565"/>
                <a:gd name="T3" fmla="*/ 32 h 63"/>
                <a:gd name="T4" fmla="*/ 106 w 565"/>
                <a:gd name="T5" fmla="*/ 48 h 63"/>
                <a:gd name="T6" fmla="*/ 26 w 565"/>
                <a:gd name="T7" fmla="*/ 48 h 63"/>
                <a:gd name="T8" fmla="*/ 8 w 565"/>
                <a:gd name="T9" fmla="*/ 53 h 63"/>
                <a:gd name="T10" fmla="*/ 107 w 565"/>
                <a:gd name="T11" fmla="*/ 58 h 63"/>
                <a:gd name="T12" fmla="*/ 284 w 565"/>
                <a:gd name="T13" fmla="*/ 41 h 63"/>
                <a:gd name="T14" fmla="*/ 461 w 565"/>
                <a:gd name="T15" fmla="*/ 24 h 63"/>
                <a:gd name="T16" fmla="*/ 558 w 565"/>
                <a:gd name="T17" fmla="*/ 2 h 63"/>
                <a:gd name="T18" fmla="*/ 539 w 565"/>
                <a:gd name="T19" fmla="*/ 0 h 63"/>
                <a:gd name="T20" fmla="*/ 460 w 565"/>
                <a:gd name="T21" fmla="*/ 15 h 63"/>
                <a:gd name="T22" fmla="*/ 283 w 565"/>
                <a:gd name="T23" fmla="*/ 32 h 63"/>
                <a:gd name="T24" fmla="*/ 106 w 565"/>
                <a:gd name="T25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5" h="63">
                  <a:moveTo>
                    <a:pt x="283" y="32"/>
                  </a:moveTo>
                  <a:cubicBezTo>
                    <a:pt x="283" y="32"/>
                    <a:pt x="283" y="32"/>
                    <a:pt x="283" y="32"/>
                  </a:cubicBezTo>
                  <a:moveTo>
                    <a:pt x="106" y="48"/>
                  </a:moveTo>
                  <a:cubicBezTo>
                    <a:pt x="75" y="52"/>
                    <a:pt x="45" y="50"/>
                    <a:pt x="26" y="48"/>
                  </a:cubicBezTo>
                  <a:cubicBezTo>
                    <a:pt x="18" y="51"/>
                    <a:pt x="11" y="53"/>
                    <a:pt x="8" y="53"/>
                  </a:cubicBezTo>
                  <a:cubicBezTo>
                    <a:pt x="0" y="54"/>
                    <a:pt x="53" y="63"/>
                    <a:pt x="107" y="58"/>
                  </a:cubicBezTo>
                  <a:cubicBezTo>
                    <a:pt x="164" y="52"/>
                    <a:pt x="255" y="44"/>
                    <a:pt x="284" y="41"/>
                  </a:cubicBezTo>
                  <a:cubicBezTo>
                    <a:pt x="313" y="38"/>
                    <a:pt x="403" y="29"/>
                    <a:pt x="461" y="24"/>
                  </a:cubicBezTo>
                  <a:cubicBezTo>
                    <a:pt x="515" y="20"/>
                    <a:pt x="565" y="1"/>
                    <a:pt x="558" y="2"/>
                  </a:cubicBezTo>
                  <a:cubicBezTo>
                    <a:pt x="554" y="2"/>
                    <a:pt x="547" y="1"/>
                    <a:pt x="539" y="0"/>
                  </a:cubicBezTo>
                  <a:cubicBezTo>
                    <a:pt x="521" y="5"/>
                    <a:pt x="491" y="13"/>
                    <a:pt x="460" y="15"/>
                  </a:cubicBezTo>
                  <a:cubicBezTo>
                    <a:pt x="403" y="20"/>
                    <a:pt x="312" y="29"/>
                    <a:pt x="283" y="32"/>
                  </a:cubicBezTo>
                  <a:cubicBezTo>
                    <a:pt x="254" y="35"/>
                    <a:pt x="163" y="42"/>
                    <a:pt x="106" y="48"/>
                  </a:cubicBez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5" name="Freeform 315"/>
            <p:cNvSpPr>
              <a:spLocks/>
            </p:cNvSpPr>
            <p:nvPr/>
          </p:nvSpPr>
          <p:spPr bwMode="auto">
            <a:xfrm>
              <a:off x="2640013" y="5464176"/>
              <a:ext cx="103188" cy="142875"/>
            </a:xfrm>
            <a:custGeom>
              <a:avLst/>
              <a:gdLst>
                <a:gd name="T0" fmla="*/ 8 w 65"/>
                <a:gd name="T1" fmla="*/ 90 h 90"/>
                <a:gd name="T2" fmla="*/ 65 w 65"/>
                <a:gd name="T3" fmla="*/ 84 h 90"/>
                <a:gd name="T4" fmla="*/ 57 w 65"/>
                <a:gd name="T5" fmla="*/ 0 h 90"/>
                <a:gd name="T6" fmla="*/ 0 w 65"/>
                <a:gd name="T7" fmla="*/ 5 h 90"/>
                <a:gd name="T8" fmla="*/ 8 w 65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0">
                  <a:moveTo>
                    <a:pt x="8" y="90"/>
                  </a:moveTo>
                  <a:lnTo>
                    <a:pt x="65" y="84"/>
                  </a:lnTo>
                  <a:lnTo>
                    <a:pt x="57" y="0"/>
                  </a:lnTo>
                  <a:lnTo>
                    <a:pt x="0" y="5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6" name="Freeform 316"/>
            <p:cNvSpPr>
              <a:spLocks/>
            </p:cNvSpPr>
            <p:nvPr/>
          </p:nvSpPr>
          <p:spPr bwMode="auto">
            <a:xfrm>
              <a:off x="2870200" y="5124451"/>
              <a:ext cx="201613" cy="79375"/>
            </a:xfrm>
            <a:custGeom>
              <a:avLst/>
              <a:gdLst>
                <a:gd name="T0" fmla="*/ 0 w 109"/>
                <a:gd name="T1" fmla="*/ 9 h 43"/>
                <a:gd name="T2" fmla="*/ 11 w 109"/>
                <a:gd name="T3" fmla="*/ 3 h 43"/>
                <a:gd name="T4" fmla="*/ 14 w 109"/>
                <a:gd name="T5" fmla="*/ 0 h 43"/>
                <a:gd name="T6" fmla="*/ 102 w 109"/>
                <a:gd name="T7" fmla="*/ 32 h 43"/>
                <a:gd name="T8" fmla="*/ 108 w 109"/>
                <a:gd name="T9" fmla="*/ 30 h 43"/>
                <a:gd name="T10" fmla="*/ 104 w 109"/>
                <a:gd name="T11" fmla="*/ 39 h 43"/>
                <a:gd name="T12" fmla="*/ 85 w 109"/>
                <a:gd name="T13" fmla="*/ 43 h 43"/>
                <a:gd name="T14" fmla="*/ 23 w 109"/>
                <a:gd name="T15" fmla="*/ 23 h 43"/>
                <a:gd name="T16" fmla="*/ 0 w 109"/>
                <a:gd name="T17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43">
                  <a:moveTo>
                    <a:pt x="0" y="9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7" y="13"/>
                    <a:pt x="75" y="31"/>
                    <a:pt x="102" y="32"/>
                  </a:cubicBezTo>
                  <a:cubicBezTo>
                    <a:pt x="102" y="32"/>
                    <a:pt x="107" y="30"/>
                    <a:pt x="108" y="30"/>
                  </a:cubicBezTo>
                  <a:cubicBezTo>
                    <a:pt x="109" y="31"/>
                    <a:pt x="104" y="39"/>
                    <a:pt x="104" y="39"/>
                  </a:cubicBezTo>
                  <a:cubicBezTo>
                    <a:pt x="104" y="39"/>
                    <a:pt x="87" y="43"/>
                    <a:pt x="85" y="43"/>
                  </a:cubicBezTo>
                  <a:cubicBezTo>
                    <a:pt x="83" y="42"/>
                    <a:pt x="43" y="33"/>
                    <a:pt x="23" y="23"/>
                  </a:cubicBezTo>
                  <a:cubicBezTo>
                    <a:pt x="4" y="13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7" name="Freeform 317"/>
            <p:cNvSpPr>
              <a:spLocks/>
            </p:cNvSpPr>
            <p:nvPr/>
          </p:nvSpPr>
          <p:spPr bwMode="auto">
            <a:xfrm>
              <a:off x="2249488" y="5170488"/>
              <a:ext cx="190500" cy="104775"/>
            </a:xfrm>
            <a:custGeom>
              <a:avLst/>
              <a:gdLst>
                <a:gd name="T0" fmla="*/ 103 w 103"/>
                <a:gd name="T1" fmla="*/ 6 h 56"/>
                <a:gd name="T2" fmla="*/ 91 w 103"/>
                <a:gd name="T3" fmla="*/ 2 h 56"/>
                <a:gd name="T4" fmla="*/ 87 w 103"/>
                <a:gd name="T5" fmla="*/ 0 h 56"/>
                <a:gd name="T6" fmla="*/ 7 w 103"/>
                <a:gd name="T7" fmla="*/ 47 h 56"/>
                <a:gd name="T8" fmla="*/ 1 w 103"/>
                <a:gd name="T9" fmla="*/ 47 h 56"/>
                <a:gd name="T10" fmla="*/ 6 w 103"/>
                <a:gd name="T11" fmla="*/ 54 h 56"/>
                <a:gd name="T12" fmla="*/ 25 w 103"/>
                <a:gd name="T13" fmla="*/ 55 h 56"/>
                <a:gd name="T14" fmla="*/ 82 w 103"/>
                <a:gd name="T15" fmla="*/ 24 h 56"/>
                <a:gd name="T16" fmla="*/ 103 w 103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6">
                  <a:moveTo>
                    <a:pt x="103" y="6"/>
                  </a:moveTo>
                  <a:cubicBezTo>
                    <a:pt x="91" y="2"/>
                    <a:pt x="91" y="2"/>
                    <a:pt x="91" y="2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7" y="16"/>
                    <a:pt x="33" y="41"/>
                    <a:pt x="7" y="47"/>
                  </a:cubicBezTo>
                  <a:cubicBezTo>
                    <a:pt x="7" y="47"/>
                    <a:pt x="1" y="46"/>
                    <a:pt x="1" y="47"/>
                  </a:cubicBezTo>
                  <a:cubicBezTo>
                    <a:pt x="0" y="47"/>
                    <a:pt x="6" y="54"/>
                    <a:pt x="6" y="54"/>
                  </a:cubicBezTo>
                  <a:cubicBezTo>
                    <a:pt x="6" y="54"/>
                    <a:pt x="23" y="56"/>
                    <a:pt x="25" y="55"/>
                  </a:cubicBezTo>
                  <a:cubicBezTo>
                    <a:pt x="28" y="54"/>
                    <a:pt x="65" y="38"/>
                    <a:pt x="82" y="24"/>
                  </a:cubicBezTo>
                  <a:cubicBezTo>
                    <a:pt x="100" y="11"/>
                    <a:pt x="103" y="6"/>
                    <a:pt x="103" y="6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8" name="Freeform 318"/>
            <p:cNvSpPr>
              <a:spLocks/>
            </p:cNvSpPr>
            <p:nvPr/>
          </p:nvSpPr>
          <p:spPr bwMode="auto">
            <a:xfrm>
              <a:off x="2251075" y="5129213"/>
              <a:ext cx="820738" cy="161925"/>
            </a:xfrm>
            <a:custGeom>
              <a:avLst/>
              <a:gdLst>
                <a:gd name="T0" fmla="*/ 90 w 442"/>
                <a:gd name="T1" fmla="*/ 24 h 87"/>
                <a:gd name="T2" fmla="*/ 6 w 442"/>
                <a:gd name="T3" fmla="*/ 76 h 87"/>
                <a:gd name="T4" fmla="*/ 84 w 442"/>
                <a:gd name="T5" fmla="*/ 83 h 87"/>
                <a:gd name="T6" fmla="*/ 222 w 442"/>
                <a:gd name="T7" fmla="*/ 70 h 87"/>
                <a:gd name="T8" fmla="*/ 222 w 442"/>
                <a:gd name="T9" fmla="*/ 70 h 87"/>
                <a:gd name="T10" fmla="*/ 361 w 442"/>
                <a:gd name="T11" fmla="*/ 56 h 87"/>
                <a:gd name="T12" fmla="*/ 436 w 442"/>
                <a:gd name="T13" fmla="*/ 36 h 87"/>
                <a:gd name="T14" fmla="*/ 344 w 442"/>
                <a:gd name="T15" fmla="*/ 0 h 87"/>
                <a:gd name="T16" fmla="*/ 217 w 442"/>
                <a:gd name="T17" fmla="*/ 11 h 87"/>
                <a:gd name="T18" fmla="*/ 217 w 442"/>
                <a:gd name="T19" fmla="*/ 11 h 87"/>
                <a:gd name="T20" fmla="*/ 90 w 442"/>
                <a:gd name="T21" fmla="*/ 2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87">
                  <a:moveTo>
                    <a:pt x="90" y="24"/>
                  </a:moveTo>
                  <a:cubicBezTo>
                    <a:pt x="78" y="43"/>
                    <a:pt x="18" y="75"/>
                    <a:pt x="6" y="76"/>
                  </a:cubicBezTo>
                  <a:cubicBezTo>
                    <a:pt x="0" y="77"/>
                    <a:pt x="42" y="87"/>
                    <a:pt x="84" y="83"/>
                  </a:cubicBezTo>
                  <a:cubicBezTo>
                    <a:pt x="129" y="78"/>
                    <a:pt x="200" y="72"/>
                    <a:pt x="222" y="70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45" y="68"/>
                    <a:pt x="316" y="60"/>
                    <a:pt x="361" y="56"/>
                  </a:cubicBezTo>
                  <a:cubicBezTo>
                    <a:pt x="403" y="53"/>
                    <a:pt x="442" y="35"/>
                    <a:pt x="436" y="36"/>
                  </a:cubicBezTo>
                  <a:cubicBezTo>
                    <a:pt x="424" y="36"/>
                    <a:pt x="359" y="17"/>
                    <a:pt x="344" y="0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17" y="11"/>
                    <a:pt x="217" y="11"/>
                    <a:pt x="217" y="11"/>
                  </a:cubicBezTo>
                  <a:lnTo>
                    <a:pt x="90" y="24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9" name="Freeform 319"/>
            <p:cNvSpPr>
              <a:spLocks/>
            </p:cNvSpPr>
            <p:nvPr/>
          </p:nvSpPr>
          <p:spPr bwMode="auto">
            <a:xfrm>
              <a:off x="2379663" y="5224463"/>
              <a:ext cx="569913" cy="69850"/>
            </a:xfrm>
            <a:custGeom>
              <a:avLst/>
              <a:gdLst>
                <a:gd name="T0" fmla="*/ 1 w 359"/>
                <a:gd name="T1" fmla="*/ 44 h 44"/>
                <a:gd name="T2" fmla="*/ 359 w 359"/>
                <a:gd name="T3" fmla="*/ 10 h 44"/>
                <a:gd name="T4" fmla="*/ 358 w 359"/>
                <a:gd name="T5" fmla="*/ 0 h 44"/>
                <a:gd name="T6" fmla="*/ 0 w 359"/>
                <a:gd name="T7" fmla="*/ 33 h 44"/>
                <a:gd name="T8" fmla="*/ 1 w 359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44">
                  <a:moveTo>
                    <a:pt x="1" y="44"/>
                  </a:moveTo>
                  <a:lnTo>
                    <a:pt x="359" y="10"/>
                  </a:lnTo>
                  <a:lnTo>
                    <a:pt x="358" y="0"/>
                  </a:lnTo>
                  <a:lnTo>
                    <a:pt x="0" y="33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0" name="Freeform 320"/>
            <p:cNvSpPr>
              <a:spLocks noEditPoints="1"/>
            </p:cNvSpPr>
            <p:nvPr/>
          </p:nvSpPr>
          <p:spPr bwMode="auto">
            <a:xfrm>
              <a:off x="2251075" y="5192713"/>
              <a:ext cx="820738" cy="98425"/>
            </a:xfrm>
            <a:custGeom>
              <a:avLst/>
              <a:gdLst>
                <a:gd name="T0" fmla="*/ 222 w 442"/>
                <a:gd name="T1" fmla="*/ 27 h 53"/>
                <a:gd name="T2" fmla="*/ 222 w 442"/>
                <a:gd name="T3" fmla="*/ 27 h 53"/>
                <a:gd name="T4" fmla="*/ 83 w 442"/>
                <a:gd name="T5" fmla="*/ 39 h 53"/>
                <a:gd name="T6" fmla="*/ 20 w 442"/>
                <a:gd name="T7" fmla="*/ 37 h 53"/>
                <a:gd name="T8" fmla="*/ 6 w 442"/>
                <a:gd name="T9" fmla="*/ 42 h 53"/>
                <a:gd name="T10" fmla="*/ 84 w 442"/>
                <a:gd name="T11" fmla="*/ 49 h 53"/>
                <a:gd name="T12" fmla="*/ 222 w 442"/>
                <a:gd name="T13" fmla="*/ 36 h 53"/>
                <a:gd name="T14" fmla="*/ 361 w 442"/>
                <a:gd name="T15" fmla="*/ 22 h 53"/>
                <a:gd name="T16" fmla="*/ 436 w 442"/>
                <a:gd name="T17" fmla="*/ 2 h 53"/>
                <a:gd name="T18" fmla="*/ 422 w 442"/>
                <a:gd name="T19" fmla="*/ 0 h 53"/>
                <a:gd name="T20" fmla="*/ 360 w 442"/>
                <a:gd name="T21" fmla="*/ 13 h 53"/>
                <a:gd name="T22" fmla="*/ 222 w 442"/>
                <a:gd name="T23" fmla="*/ 27 h 53"/>
                <a:gd name="T24" fmla="*/ 83 w 442"/>
                <a:gd name="T25" fmla="*/ 3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2" h="53">
                  <a:moveTo>
                    <a:pt x="222" y="27"/>
                  </a:moveTo>
                  <a:cubicBezTo>
                    <a:pt x="222" y="27"/>
                    <a:pt x="222" y="27"/>
                    <a:pt x="222" y="27"/>
                  </a:cubicBezTo>
                  <a:moveTo>
                    <a:pt x="83" y="39"/>
                  </a:moveTo>
                  <a:cubicBezTo>
                    <a:pt x="59" y="42"/>
                    <a:pt x="35" y="40"/>
                    <a:pt x="20" y="37"/>
                  </a:cubicBezTo>
                  <a:cubicBezTo>
                    <a:pt x="14" y="40"/>
                    <a:pt x="9" y="42"/>
                    <a:pt x="6" y="42"/>
                  </a:cubicBezTo>
                  <a:cubicBezTo>
                    <a:pt x="0" y="43"/>
                    <a:pt x="42" y="53"/>
                    <a:pt x="84" y="49"/>
                  </a:cubicBezTo>
                  <a:cubicBezTo>
                    <a:pt x="129" y="44"/>
                    <a:pt x="200" y="38"/>
                    <a:pt x="222" y="36"/>
                  </a:cubicBezTo>
                  <a:cubicBezTo>
                    <a:pt x="245" y="34"/>
                    <a:pt x="316" y="26"/>
                    <a:pt x="361" y="22"/>
                  </a:cubicBezTo>
                  <a:cubicBezTo>
                    <a:pt x="403" y="19"/>
                    <a:pt x="442" y="1"/>
                    <a:pt x="436" y="2"/>
                  </a:cubicBezTo>
                  <a:cubicBezTo>
                    <a:pt x="433" y="2"/>
                    <a:pt x="428" y="1"/>
                    <a:pt x="422" y="0"/>
                  </a:cubicBezTo>
                  <a:cubicBezTo>
                    <a:pt x="407" y="5"/>
                    <a:pt x="384" y="11"/>
                    <a:pt x="360" y="13"/>
                  </a:cubicBezTo>
                  <a:cubicBezTo>
                    <a:pt x="315" y="17"/>
                    <a:pt x="244" y="24"/>
                    <a:pt x="222" y="27"/>
                  </a:cubicBezTo>
                  <a:cubicBezTo>
                    <a:pt x="199" y="29"/>
                    <a:pt x="128" y="34"/>
                    <a:pt x="83" y="39"/>
                  </a:cubicBez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1" name="Freeform 321"/>
            <p:cNvSpPr>
              <a:spLocks/>
            </p:cNvSpPr>
            <p:nvPr/>
          </p:nvSpPr>
          <p:spPr bwMode="auto">
            <a:xfrm>
              <a:off x="2849563" y="4919663"/>
              <a:ext cx="201613" cy="82550"/>
            </a:xfrm>
            <a:custGeom>
              <a:avLst/>
              <a:gdLst>
                <a:gd name="T0" fmla="*/ 0 w 109"/>
                <a:gd name="T1" fmla="*/ 10 h 44"/>
                <a:gd name="T2" fmla="*/ 12 w 109"/>
                <a:gd name="T3" fmla="*/ 4 h 44"/>
                <a:gd name="T4" fmla="*/ 15 w 109"/>
                <a:gd name="T5" fmla="*/ 0 h 44"/>
                <a:gd name="T6" fmla="*/ 102 w 109"/>
                <a:gd name="T7" fmla="*/ 32 h 44"/>
                <a:gd name="T8" fmla="*/ 109 w 109"/>
                <a:gd name="T9" fmla="*/ 31 h 44"/>
                <a:gd name="T10" fmla="*/ 104 w 109"/>
                <a:gd name="T11" fmla="*/ 39 h 44"/>
                <a:gd name="T12" fmla="*/ 86 w 109"/>
                <a:gd name="T13" fmla="*/ 43 h 44"/>
                <a:gd name="T14" fmla="*/ 24 w 109"/>
                <a:gd name="T15" fmla="*/ 24 h 44"/>
                <a:gd name="T16" fmla="*/ 0 w 109"/>
                <a:gd name="T17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44">
                  <a:moveTo>
                    <a:pt x="0" y="10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8" y="13"/>
                    <a:pt x="76" y="31"/>
                    <a:pt x="102" y="32"/>
                  </a:cubicBezTo>
                  <a:cubicBezTo>
                    <a:pt x="102" y="32"/>
                    <a:pt x="108" y="31"/>
                    <a:pt x="109" y="31"/>
                  </a:cubicBezTo>
                  <a:cubicBezTo>
                    <a:pt x="109" y="31"/>
                    <a:pt x="104" y="39"/>
                    <a:pt x="104" y="39"/>
                  </a:cubicBezTo>
                  <a:cubicBezTo>
                    <a:pt x="104" y="39"/>
                    <a:pt x="88" y="44"/>
                    <a:pt x="86" y="43"/>
                  </a:cubicBezTo>
                  <a:cubicBezTo>
                    <a:pt x="84" y="43"/>
                    <a:pt x="44" y="34"/>
                    <a:pt x="24" y="24"/>
                  </a:cubicBezTo>
                  <a:cubicBezTo>
                    <a:pt x="4" y="14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2" name="Freeform 322"/>
            <p:cNvSpPr>
              <a:spLocks/>
            </p:cNvSpPr>
            <p:nvPr/>
          </p:nvSpPr>
          <p:spPr bwMode="auto">
            <a:xfrm>
              <a:off x="2230438" y="4965701"/>
              <a:ext cx="192088" cy="104775"/>
            </a:xfrm>
            <a:custGeom>
              <a:avLst/>
              <a:gdLst>
                <a:gd name="T0" fmla="*/ 103 w 103"/>
                <a:gd name="T1" fmla="*/ 7 h 56"/>
                <a:gd name="T2" fmla="*/ 91 w 103"/>
                <a:gd name="T3" fmla="*/ 3 h 56"/>
                <a:gd name="T4" fmla="*/ 87 w 103"/>
                <a:gd name="T5" fmla="*/ 0 h 56"/>
                <a:gd name="T6" fmla="*/ 7 w 103"/>
                <a:gd name="T7" fmla="*/ 48 h 56"/>
                <a:gd name="T8" fmla="*/ 0 w 103"/>
                <a:gd name="T9" fmla="*/ 47 h 56"/>
                <a:gd name="T10" fmla="*/ 6 w 103"/>
                <a:gd name="T11" fmla="*/ 55 h 56"/>
                <a:gd name="T12" fmla="*/ 25 w 103"/>
                <a:gd name="T13" fmla="*/ 55 h 56"/>
                <a:gd name="T14" fmla="*/ 82 w 103"/>
                <a:gd name="T15" fmla="*/ 25 h 56"/>
                <a:gd name="T16" fmla="*/ 103 w 103"/>
                <a:gd name="T17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6">
                  <a:moveTo>
                    <a:pt x="103" y="7"/>
                  </a:moveTo>
                  <a:cubicBezTo>
                    <a:pt x="91" y="3"/>
                    <a:pt x="91" y="3"/>
                    <a:pt x="91" y="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67" y="17"/>
                    <a:pt x="33" y="42"/>
                    <a:pt x="7" y="48"/>
                  </a:cubicBezTo>
                  <a:cubicBezTo>
                    <a:pt x="7" y="48"/>
                    <a:pt x="1" y="47"/>
                    <a:pt x="0" y="47"/>
                  </a:cubicBezTo>
                  <a:cubicBezTo>
                    <a:pt x="0" y="48"/>
                    <a:pt x="6" y="55"/>
                    <a:pt x="6" y="55"/>
                  </a:cubicBezTo>
                  <a:cubicBezTo>
                    <a:pt x="6" y="55"/>
                    <a:pt x="23" y="56"/>
                    <a:pt x="25" y="55"/>
                  </a:cubicBezTo>
                  <a:cubicBezTo>
                    <a:pt x="27" y="54"/>
                    <a:pt x="65" y="38"/>
                    <a:pt x="82" y="25"/>
                  </a:cubicBezTo>
                  <a:cubicBezTo>
                    <a:pt x="100" y="11"/>
                    <a:pt x="103" y="7"/>
                    <a:pt x="103" y="7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3" name="Freeform 323"/>
            <p:cNvSpPr>
              <a:spLocks/>
            </p:cNvSpPr>
            <p:nvPr/>
          </p:nvSpPr>
          <p:spPr bwMode="auto">
            <a:xfrm>
              <a:off x="2233613" y="4927601"/>
              <a:ext cx="819150" cy="161925"/>
            </a:xfrm>
            <a:custGeom>
              <a:avLst/>
              <a:gdLst>
                <a:gd name="T0" fmla="*/ 90 w 442"/>
                <a:gd name="T1" fmla="*/ 24 h 87"/>
                <a:gd name="T2" fmla="*/ 6 w 442"/>
                <a:gd name="T3" fmla="*/ 76 h 87"/>
                <a:gd name="T4" fmla="*/ 84 w 442"/>
                <a:gd name="T5" fmla="*/ 82 h 87"/>
                <a:gd name="T6" fmla="*/ 222 w 442"/>
                <a:gd name="T7" fmla="*/ 70 h 87"/>
                <a:gd name="T8" fmla="*/ 222 w 442"/>
                <a:gd name="T9" fmla="*/ 70 h 87"/>
                <a:gd name="T10" fmla="*/ 360 w 442"/>
                <a:gd name="T11" fmla="*/ 56 h 87"/>
                <a:gd name="T12" fmla="*/ 436 w 442"/>
                <a:gd name="T13" fmla="*/ 35 h 87"/>
                <a:gd name="T14" fmla="*/ 344 w 442"/>
                <a:gd name="T15" fmla="*/ 0 h 87"/>
                <a:gd name="T16" fmla="*/ 217 w 442"/>
                <a:gd name="T17" fmla="*/ 11 h 87"/>
                <a:gd name="T18" fmla="*/ 217 w 442"/>
                <a:gd name="T19" fmla="*/ 11 h 87"/>
                <a:gd name="T20" fmla="*/ 90 w 442"/>
                <a:gd name="T21" fmla="*/ 2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2" h="87">
                  <a:moveTo>
                    <a:pt x="90" y="24"/>
                  </a:moveTo>
                  <a:cubicBezTo>
                    <a:pt x="78" y="43"/>
                    <a:pt x="18" y="74"/>
                    <a:pt x="6" y="76"/>
                  </a:cubicBezTo>
                  <a:cubicBezTo>
                    <a:pt x="0" y="77"/>
                    <a:pt x="41" y="87"/>
                    <a:pt x="84" y="82"/>
                  </a:cubicBezTo>
                  <a:cubicBezTo>
                    <a:pt x="128" y="77"/>
                    <a:pt x="200" y="71"/>
                    <a:pt x="222" y="70"/>
                  </a:cubicBezTo>
                  <a:cubicBezTo>
                    <a:pt x="222" y="70"/>
                    <a:pt x="222" y="70"/>
                    <a:pt x="222" y="70"/>
                  </a:cubicBezTo>
                  <a:cubicBezTo>
                    <a:pt x="245" y="67"/>
                    <a:pt x="316" y="60"/>
                    <a:pt x="360" y="56"/>
                  </a:cubicBezTo>
                  <a:cubicBezTo>
                    <a:pt x="403" y="53"/>
                    <a:pt x="442" y="35"/>
                    <a:pt x="436" y="35"/>
                  </a:cubicBezTo>
                  <a:cubicBezTo>
                    <a:pt x="423" y="36"/>
                    <a:pt x="359" y="17"/>
                    <a:pt x="344" y="0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17" y="11"/>
                    <a:pt x="217" y="11"/>
                    <a:pt x="217" y="11"/>
                  </a:cubicBezTo>
                  <a:lnTo>
                    <a:pt x="90" y="24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4" name="Freeform 324"/>
            <p:cNvSpPr>
              <a:spLocks/>
            </p:cNvSpPr>
            <p:nvPr/>
          </p:nvSpPr>
          <p:spPr bwMode="auto">
            <a:xfrm>
              <a:off x="2360613" y="5019676"/>
              <a:ext cx="568325" cy="71438"/>
            </a:xfrm>
            <a:custGeom>
              <a:avLst/>
              <a:gdLst>
                <a:gd name="T0" fmla="*/ 1 w 358"/>
                <a:gd name="T1" fmla="*/ 45 h 45"/>
                <a:gd name="T2" fmla="*/ 358 w 358"/>
                <a:gd name="T3" fmla="*/ 11 h 45"/>
                <a:gd name="T4" fmla="*/ 358 w 358"/>
                <a:gd name="T5" fmla="*/ 0 h 45"/>
                <a:gd name="T6" fmla="*/ 0 w 358"/>
                <a:gd name="T7" fmla="*/ 34 h 45"/>
                <a:gd name="T8" fmla="*/ 1 w 358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45">
                  <a:moveTo>
                    <a:pt x="1" y="45"/>
                  </a:moveTo>
                  <a:lnTo>
                    <a:pt x="358" y="11"/>
                  </a:lnTo>
                  <a:lnTo>
                    <a:pt x="358" y="0"/>
                  </a:lnTo>
                  <a:lnTo>
                    <a:pt x="0" y="34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5" name="Freeform 325"/>
            <p:cNvSpPr>
              <a:spLocks noEditPoints="1"/>
            </p:cNvSpPr>
            <p:nvPr/>
          </p:nvSpPr>
          <p:spPr bwMode="auto">
            <a:xfrm>
              <a:off x="2233613" y="4987926"/>
              <a:ext cx="819150" cy="101600"/>
            </a:xfrm>
            <a:custGeom>
              <a:avLst/>
              <a:gdLst>
                <a:gd name="T0" fmla="*/ 221 w 442"/>
                <a:gd name="T1" fmla="*/ 27 h 54"/>
                <a:gd name="T2" fmla="*/ 221 w 442"/>
                <a:gd name="T3" fmla="*/ 27 h 54"/>
                <a:gd name="T4" fmla="*/ 83 w 442"/>
                <a:gd name="T5" fmla="*/ 40 h 54"/>
                <a:gd name="T6" fmla="*/ 20 w 442"/>
                <a:gd name="T7" fmla="*/ 38 h 54"/>
                <a:gd name="T8" fmla="*/ 6 w 442"/>
                <a:gd name="T9" fmla="*/ 43 h 54"/>
                <a:gd name="T10" fmla="*/ 84 w 442"/>
                <a:gd name="T11" fmla="*/ 49 h 54"/>
                <a:gd name="T12" fmla="*/ 222 w 442"/>
                <a:gd name="T13" fmla="*/ 37 h 54"/>
                <a:gd name="T14" fmla="*/ 360 w 442"/>
                <a:gd name="T15" fmla="*/ 23 h 54"/>
                <a:gd name="T16" fmla="*/ 436 w 442"/>
                <a:gd name="T17" fmla="*/ 2 h 54"/>
                <a:gd name="T18" fmla="*/ 421 w 442"/>
                <a:gd name="T19" fmla="*/ 0 h 54"/>
                <a:gd name="T20" fmla="*/ 360 w 442"/>
                <a:gd name="T21" fmla="*/ 14 h 54"/>
                <a:gd name="T22" fmla="*/ 221 w 442"/>
                <a:gd name="T23" fmla="*/ 27 h 54"/>
                <a:gd name="T24" fmla="*/ 83 w 442"/>
                <a:gd name="T25" fmla="*/ 4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2" h="54">
                  <a:moveTo>
                    <a:pt x="221" y="27"/>
                  </a:moveTo>
                  <a:cubicBezTo>
                    <a:pt x="221" y="27"/>
                    <a:pt x="221" y="27"/>
                    <a:pt x="221" y="27"/>
                  </a:cubicBezTo>
                  <a:moveTo>
                    <a:pt x="83" y="40"/>
                  </a:moveTo>
                  <a:cubicBezTo>
                    <a:pt x="58" y="43"/>
                    <a:pt x="35" y="40"/>
                    <a:pt x="20" y="38"/>
                  </a:cubicBezTo>
                  <a:cubicBezTo>
                    <a:pt x="13" y="41"/>
                    <a:pt x="8" y="43"/>
                    <a:pt x="6" y="43"/>
                  </a:cubicBezTo>
                  <a:cubicBezTo>
                    <a:pt x="0" y="44"/>
                    <a:pt x="41" y="54"/>
                    <a:pt x="84" y="49"/>
                  </a:cubicBezTo>
                  <a:cubicBezTo>
                    <a:pt x="128" y="44"/>
                    <a:pt x="200" y="38"/>
                    <a:pt x="222" y="37"/>
                  </a:cubicBezTo>
                  <a:cubicBezTo>
                    <a:pt x="245" y="34"/>
                    <a:pt x="316" y="27"/>
                    <a:pt x="360" y="23"/>
                  </a:cubicBezTo>
                  <a:cubicBezTo>
                    <a:pt x="403" y="20"/>
                    <a:pt x="442" y="2"/>
                    <a:pt x="436" y="2"/>
                  </a:cubicBezTo>
                  <a:cubicBezTo>
                    <a:pt x="433" y="3"/>
                    <a:pt x="428" y="2"/>
                    <a:pt x="421" y="0"/>
                  </a:cubicBezTo>
                  <a:cubicBezTo>
                    <a:pt x="407" y="5"/>
                    <a:pt x="384" y="12"/>
                    <a:pt x="360" y="14"/>
                  </a:cubicBezTo>
                  <a:cubicBezTo>
                    <a:pt x="315" y="17"/>
                    <a:pt x="244" y="25"/>
                    <a:pt x="221" y="27"/>
                  </a:cubicBezTo>
                  <a:cubicBezTo>
                    <a:pt x="199" y="29"/>
                    <a:pt x="128" y="35"/>
                    <a:pt x="83" y="40"/>
                  </a:cubicBez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6" name="Freeform 326"/>
            <p:cNvSpPr>
              <a:spLocks/>
            </p:cNvSpPr>
            <p:nvPr/>
          </p:nvSpPr>
          <p:spPr bwMode="auto">
            <a:xfrm>
              <a:off x="2830513" y="4718051"/>
              <a:ext cx="203200" cy="79375"/>
            </a:xfrm>
            <a:custGeom>
              <a:avLst/>
              <a:gdLst>
                <a:gd name="T0" fmla="*/ 0 w 109"/>
                <a:gd name="T1" fmla="*/ 10 h 43"/>
                <a:gd name="T2" fmla="*/ 11 w 109"/>
                <a:gd name="T3" fmla="*/ 4 h 43"/>
                <a:gd name="T4" fmla="*/ 15 w 109"/>
                <a:gd name="T5" fmla="*/ 0 h 43"/>
                <a:gd name="T6" fmla="*/ 102 w 109"/>
                <a:gd name="T7" fmla="*/ 32 h 43"/>
                <a:gd name="T8" fmla="*/ 108 w 109"/>
                <a:gd name="T9" fmla="*/ 31 h 43"/>
                <a:gd name="T10" fmla="*/ 104 w 109"/>
                <a:gd name="T11" fmla="*/ 39 h 43"/>
                <a:gd name="T12" fmla="*/ 85 w 109"/>
                <a:gd name="T13" fmla="*/ 43 h 43"/>
                <a:gd name="T14" fmla="*/ 24 w 109"/>
                <a:gd name="T15" fmla="*/ 24 h 43"/>
                <a:gd name="T16" fmla="*/ 0 w 109"/>
                <a:gd name="T17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43">
                  <a:moveTo>
                    <a:pt x="0" y="10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7" y="13"/>
                    <a:pt x="75" y="31"/>
                    <a:pt x="102" y="32"/>
                  </a:cubicBezTo>
                  <a:cubicBezTo>
                    <a:pt x="102" y="32"/>
                    <a:pt x="108" y="30"/>
                    <a:pt x="108" y="31"/>
                  </a:cubicBezTo>
                  <a:cubicBezTo>
                    <a:pt x="109" y="31"/>
                    <a:pt x="104" y="39"/>
                    <a:pt x="104" y="39"/>
                  </a:cubicBezTo>
                  <a:cubicBezTo>
                    <a:pt x="104" y="39"/>
                    <a:pt x="88" y="43"/>
                    <a:pt x="85" y="43"/>
                  </a:cubicBezTo>
                  <a:cubicBezTo>
                    <a:pt x="83" y="42"/>
                    <a:pt x="43" y="33"/>
                    <a:pt x="24" y="24"/>
                  </a:cubicBezTo>
                  <a:cubicBezTo>
                    <a:pt x="4" y="14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7" name="Freeform 327"/>
            <p:cNvSpPr>
              <a:spLocks/>
            </p:cNvSpPr>
            <p:nvPr/>
          </p:nvSpPr>
          <p:spPr bwMode="auto">
            <a:xfrm>
              <a:off x="2212975" y="4764088"/>
              <a:ext cx="190500" cy="103188"/>
            </a:xfrm>
            <a:custGeom>
              <a:avLst/>
              <a:gdLst>
                <a:gd name="T0" fmla="*/ 103 w 103"/>
                <a:gd name="T1" fmla="*/ 6 h 56"/>
                <a:gd name="T2" fmla="*/ 90 w 103"/>
                <a:gd name="T3" fmla="*/ 3 h 56"/>
                <a:gd name="T4" fmla="*/ 86 w 103"/>
                <a:gd name="T5" fmla="*/ 0 h 56"/>
                <a:gd name="T6" fmla="*/ 7 w 103"/>
                <a:gd name="T7" fmla="*/ 47 h 56"/>
                <a:gd name="T8" fmla="*/ 0 w 103"/>
                <a:gd name="T9" fmla="*/ 47 h 56"/>
                <a:gd name="T10" fmla="*/ 6 w 103"/>
                <a:gd name="T11" fmla="*/ 55 h 56"/>
                <a:gd name="T12" fmla="*/ 25 w 103"/>
                <a:gd name="T13" fmla="*/ 55 h 56"/>
                <a:gd name="T14" fmla="*/ 82 w 103"/>
                <a:gd name="T15" fmla="*/ 24 h 56"/>
                <a:gd name="T16" fmla="*/ 103 w 103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6">
                  <a:moveTo>
                    <a:pt x="103" y="6"/>
                  </a:moveTo>
                  <a:cubicBezTo>
                    <a:pt x="90" y="3"/>
                    <a:pt x="90" y="3"/>
                    <a:pt x="90" y="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7" y="17"/>
                    <a:pt x="33" y="42"/>
                    <a:pt x="7" y="47"/>
                  </a:cubicBezTo>
                  <a:cubicBezTo>
                    <a:pt x="7" y="47"/>
                    <a:pt x="1" y="47"/>
                    <a:pt x="0" y="47"/>
                  </a:cubicBezTo>
                  <a:cubicBezTo>
                    <a:pt x="0" y="48"/>
                    <a:pt x="6" y="55"/>
                    <a:pt x="6" y="55"/>
                  </a:cubicBezTo>
                  <a:cubicBezTo>
                    <a:pt x="6" y="55"/>
                    <a:pt x="23" y="56"/>
                    <a:pt x="25" y="55"/>
                  </a:cubicBezTo>
                  <a:cubicBezTo>
                    <a:pt x="27" y="54"/>
                    <a:pt x="64" y="38"/>
                    <a:pt x="82" y="24"/>
                  </a:cubicBezTo>
                  <a:cubicBezTo>
                    <a:pt x="99" y="11"/>
                    <a:pt x="103" y="6"/>
                    <a:pt x="103" y="6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8" name="Freeform 328"/>
            <p:cNvSpPr>
              <a:spLocks/>
            </p:cNvSpPr>
            <p:nvPr/>
          </p:nvSpPr>
          <p:spPr bwMode="auto">
            <a:xfrm>
              <a:off x="2214563" y="4724401"/>
              <a:ext cx="819150" cy="160338"/>
            </a:xfrm>
            <a:custGeom>
              <a:avLst/>
              <a:gdLst>
                <a:gd name="T0" fmla="*/ 89 w 441"/>
                <a:gd name="T1" fmla="*/ 24 h 86"/>
                <a:gd name="T2" fmla="*/ 5 w 441"/>
                <a:gd name="T3" fmla="*/ 76 h 86"/>
                <a:gd name="T4" fmla="*/ 83 w 441"/>
                <a:gd name="T5" fmla="*/ 82 h 86"/>
                <a:gd name="T6" fmla="*/ 222 w 441"/>
                <a:gd name="T7" fmla="*/ 69 h 86"/>
                <a:gd name="T8" fmla="*/ 222 w 441"/>
                <a:gd name="T9" fmla="*/ 69 h 86"/>
                <a:gd name="T10" fmla="*/ 360 w 441"/>
                <a:gd name="T11" fmla="*/ 56 h 86"/>
                <a:gd name="T12" fmla="*/ 436 w 441"/>
                <a:gd name="T13" fmla="*/ 35 h 86"/>
                <a:gd name="T14" fmla="*/ 343 w 441"/>
                <a:gd name="T15" fmla="*/ 0 h 86"/>
                <a:gd name="T16" fmla="*/ 216 w 441"/>
                <a:gd name="T17" fmla="*/ 11 h 86"/>
                <a:gd name="T18" fmla="*/ 216 w 441"/>
                <a:gd name="T19" fmla="*/ 11 h 86"/>
                <a:gd name="T20" fmla="*/ 89 w 441"/>
                <a:gd name="T21" fmla="*/ 2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1" h="86">
                  <a:moveTo>
                    <a:pt x="89" y="24"/>
                  </a:moveTo>
                  <a:cubicBezTo>
                    <a:pt x="77" y="43"/>
                    <a:pt x="18" y="74"/>
                    <a:pt x="5" y="76"/>
                  </a:cubicBezTo>
                  <a:cubicBezTo>
                    <a:pt x="0" y="76"/>
                    <a:pt x="41" y="86"/>
                    <a:pt x="83" y="82"/>
                  </a:cubicBezTo>
                  <a:cubicBezTo>
                    <a:pt x="128" y="77"/>
                    <a:pt x="199" y="71"/>
                    <a:pt x="222" y="69"/>
                  </a:cubicBezTo>
                  <a:cubicBezTo>
                    <a:pt x="222" y="69"/>
                    <a:pt x="222" y="69"/>
                    <a:pt x="222" y="69"/>
                  </a:cubicBezTo>
                  <a:cubicBezTo>
                    <a:pt x="244" y="67"/>
                    <a:pt x="315" y="59"/>
                    <a:pt x="360" y="56"/>
                  </a:cubicBezTo>
                  <a:cubicBezTo>
                    <a:pt x="403" y="52"/>
                    <a:pt x="441" y="35"/>
                    <a:pt x="436" y="35"/>
                  </a:cubicBezTo>
                  <a:cubicBezTo>
                    <a:pt x="423" y="36"/>
                    <a:pt x="359" y="16"/>
                    <a:pt x="343" y="0"/>
                  </a:cubicBezTo>
                  <a:cubicBezTo>
                    <a:pt x="216" y="11"/>
                    <a:pt x="216" y="11"/>
                    <a:pt x="216" y="11"/>
                  </a:cubicBezTo>
                  <a:cubicBezTo>
                    <a:pt x="216" y="11"/>
                    <a:pt x="216" y="11"/>
                    <a:pt x="216" y="11"/>
                  </a:cubicBezTo>
                  <a:lnTo>
                    <a:pt x="89" y="24"/>
                  </a:ln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9" name="Freeform 329"/>
            <p:cNvSpPr>
              <a:spLocks/>
            </p:cNvSpPr>
            <p:nvPr/>
          </p:nvSpPr>
          <p:spPr bwMode="auto">
            <a:xfrm>
              <a:off x="2339975" y="4818063"/>
              <a:ext cx="569913" cy="69850"/>
            </a:xfrm>
            <a:custGeom>
              <a:avLst/>
              <a:gdLst>
                <a:gd name="T0" fmla="*/ 2 w 359"/>
                <a:gd name="T1" fmla="*/ 44 h 44"/>
                <a:gd name="T2" fmla="*/ 359 w 359"/>
                <a:gd name="T3" fmla="*/ 10 h 44"/>
                <a:gd name="T4" fmla="*/ 358 w 359"/>
                <a:gd name="T5" fmla="*/ 0 h 44"/>
                <a:gd name="T6" fmla="*/ 0 w 359"/>
                <a:gd name="T7" fmla="*/ 34 h 44"/>
                <a:gd name="T8" fmla="*/ 2 w 359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44">
                  <a:moveTo>
                    <a:pt x="2" y="44"/>
                  </a:moveTo>
                  <a:lnTo>
                    <a:pt x="359" y="10"/>
                  </a:lnTo>
                  <a:lnTo>
                    <a:pt x="358" y="0"/>
                  </a:lnTo>
                  <a:lnTo>
                    <a:pt x="0" y="34"/>
                  </a:lnTo>
                  <a:lnTo>
                    <a:pt x="2" y="4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0" name="Freeform 330"/>
            <p:cNvSpPr>
              <a:spLocks noEditPoints="1"/>
            </p:cNvSpPr>
            <p:nvPr/>
          </p:nvSpPr>
          <p:spPr bwMode="auto">
            <a:xfrm>
              <a:off x="2214563" y="4786313"/>
              <a:ext cx="819150" cy="98425"/>
            </a:xfrm>
            <a:custGeom>
              <a:avLst/>
              <a:gdLst>
                <a:gd name="T0" fmla="*/ 221 w 441"/>
                <a:gd name="T1" fmla="*/ 27 h 53"/>
                <a:gd name="T2" fmla="*/ 221 w 441"/>
                <a:gd name="T3" fmla="*/ 27 h 53"/>
                <a:gd name="T4" fmla="*/ 82 w 441"/>
                <a:gd name="T5" fmla="*/ 40 h 53"/>
                <a:gd name="T6" fmla="*/ 19 w 441"/>
                <a:gd name="T7" fmla="*/ 38 h 53"/>
                <a:gd name="T8" fmla="*/ 5 w 441"/>
                <a:gd name="T9" fmla="*/ 43 h 53"/>
                <a:gd name="T10" fmla="*/ 83 w 441"/>
                <a:gd name="T11" fmla="*/ 49 h 53"/>
                <a:gd name="T12" fmla="*/ 222 w 441"/>
                <a:gd name="T13" fmla="*/ 36 h 53"/>
                <a:gd name="T14" fmla="*/ 360 w 441"/>
                <a:gd name="T15" fmla="*/ 23 h 53"/>
                <a:gd name="T16" fmla="*/ 436 w 441"/>
                <a:gd name="T17" fmla="*/ 2 h 53"/>
                <a:gd name="T18" fmla="*/ 421 w 441"/>
                <a:gd name="T19" fmla="*/ 0 h 53"/>
                <a:gd name="T20" fmla="*/ 359 w 441"/>
                <a:gd name="T21" fmla="*/ 14 h 53"/>
                <a:gd name="T22" fmla="*/ 221 w 441"/>
                <a:gd name="T23" fmla="*/ 27 h 53"/>
                <a:gd name="T24" fmla="*/ 82 w 441"/>
                <a:gd name="T25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1" h="53">
                  <a:moveTo>
                    <a:pt x="221" y="27"/>
                  </a:moveTo>
                  <a:cubicBezTo>
                    <a:pt x="221" y="27"/>
                    <a:pt x="221" y="27"/>
                    <a:pt x="221" y="27"/>
                  </a:cubicBezTo>
                  <a:moveTo>
                    <a:pt x="82" y="40"/>
                  </a:moveTo>
                  <a:cubicBezTo>
                    <a:pt x="58" y="42"/>
                    <a:pt x="34" y="40"/>
                    <a:pt x="19" y="38"/>
                  </a:cubicBezTo>
                  <a:cubicBezTo>
                    <a:pt x="13" y="40"/>
                    <a:pt x="8" y="42"/>
                    <a:pt x="5" y="43"/>
                  </a:cubicBezTo>
                  <a:cubicBezTo>
                    <a:pt x="0" y="43"/>
                    <a:pt x="41" y="53"/>
                    <a:pt x="83" y="49"/>
                  </a:cubicBezTo>
                  <a:cubicBezTo>
                    <a:pt x="128" y="44"/>
                    <a:pt x="199" y="38"/>
                    <a:pt x="222" y="36"/>
                  </a:cubicBezTo>
                  <a:cubicBezTo>
                    <a:pt x="244" y="34"/>
                    <a:pt x="315" y="26"/>
                    <a:pt x="360" y="23"/>
                  </a:cubicBezTo>
                  <a:cubicBezTo>
                    <a:pt x="403" y="19"/>
                    <a:pt x="441" y="2"/>
                    <a:pt x="436" y="2"/>
                  </a:cubicBezTo>
                  <a:cubicBezTo>
                    <a:pt x="433" y="2"/>
                    <a:pt x="428" y="1"/>
                    <a:pt x="421" y="0"/>
                  </a:cubicBezTo>
                  <a:cubicBezTo>
                    <a:pt x="407" y="5"/>
                    <a:pt x="384" y="12"/>
                    <a:pt x="359" y="14"/>
                  </a:cubicBezTo>
                  <a:cubicBezTo>
                    <a:pt x="314" y="17"/>
                    <a:pt x="243" y="25"/>
                    <a:pt x="221" y="27"/>
                  </a:cubicBezTo>
                  <a:cubicBezTo>
                    <a:pt x="198" y="29"/>
                    <a:pt x="127" y="35"/>
                    <a:pt x="82" y="40"/>
                  </a:cubicBez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1" name="Freeform 331"/>
            <p:cNvSpPr>
              <a:spLocks/>
            </p:cNvSpPr>
            <p:nvPr/>
          </p:nvSpPr>
          <p:spPr bwMode="auto">
            <a:xfrm>
              <a:off x="2292350" y="5565776"/>
              <a:ext cx="796925" cy="100013"/>
            </a:xfrm>
            <a:custGeom>
              <a:avLst/>
              <a:gdLst>
                <a:gd name="T0" fmla="*/ 1 w 502"/>
                <a:gd name="T1" fmla="*/ 63 h 63"/>
                <a:gd name="T2" fmla="*/ 502 w 502"/>
                <a:gd name="T3" fmla="*/ 15 h 63"/>
                <a:gd name="T4" fmla="*/ 500 w 502"/>
                <a:gd name="T5" fmla="*/ 0 h 63"/>
                <a:gd name="T6" fmla="*/ 0 w 502"/>
                <a:gd name="T7" fmla="*/ 47 h 63"/>
                <a:gd name="T8" fmla="*/ 1 w 502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63">
                  <a:moveTo>
                    <a:pt x="1" y="63"/>
                  </a:moveTo>
                  <a:lnTo>
                    <a:pt x="502" y="15"/>
                  </a:lnTo>
                  <a:lnTo>
                    <a:pt x="500" y="0"/>
                  </a:lnTo>
                  <a:lnTo>
                    <a:pt x="0" y="47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2" name="Freeform 332"/>
            <p:cNvSpPr>
              <a:spLocks/>
            </p:cNvSpPr>
            <p:nvPr/>
          </p:nvSpPr>
          <p:spPr bwMode="auto">
            <a:xfrm>
              <a:off x="2314575" y="4529138"/>
              <a:ext cx="600075" cy="227013"/>
            </a:xfrm>
            <a:custGeom>
              <a:avLst/>
              <a:gdLst>
                <a:gd name="T0" fmla="*/ 151 w 323"/>
                <a:gd name="T1" fmla="*/ 0 h 122"/>
                <a:gd name="T2" fmla="*/ 54 w 323"/>
                <a:gd name="T3" fmla="*/ 77 h 122"/>
                <a:gd name="T4" fmla="*/ 100 w 323"/>
                <a:gd name="T5" fmla="*/ 74 h 122"/>
                <a:gd name="T6" fmla="*/ 67 w 323"/>
                <a:gd name="T7" fmla="*/ 98 h 122"/>
                <a:gd name="T8" fmla="*/ 0 w 323"/>
                <a:gd name="T9" fmla="*/ 122 h 122"/>
                <a:gd name="T10" fmla="*/ 2 w 323"/>
                <a:gd name="T11" fmla="*/ 122 h 122"/>
                <a:gd name="T12" fmla="*/ 161 w 323"/>
                <a:gd name="T13" fmla="*/ 107 h 122"/>
                <a:gd name="T14" fmla="*/ 321 w 323"/>
                <a:gd name="T15" fmla="*/ 92 h 122"/>
                <a:gd name="T16" fmla="*/ 323 w 323"/>
                <a:gd name="T17" fmla="*/ 91 h 122"/>
                <a:gd name="T18" fmla="*/ 253 w 323"/>
                <a:gd name="T19" fmla="*/ 81 h 122"/>
                <a:gd name="T20" fmla="*/ 216 w 323"/>
                <a:gd name="T21" fmla="*/ 63 h 122"/>
                <a:gd name="T22" fmla="*/ 261 w 323"/>
                <a:gd name="T23" fmla="*/ 57 h 122"/>
                <a:gd name="T24" fmla="*/ 151 w 323"/>
                <a:gd name="T2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122">
                  <a:moveTo>
                    <a:pt x="151" y="0"/>
                  </a:moveTo>
                  <a:cubicBezTo>
                    <a:pt x="137" y="29"/>
                    <a:pt x="87" y="63"/>
                    <a:pt x="54" y="77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74"/>
                    <a:pt x="96" y="81"/>
                    <a:pt x="67" y="98"/>
                  </a:cubicBezTo>
                  <a:cubicBezTo>
                    <a:pt x="38" y="115"/>
                    <a:pt x="0" y="122"/>
                    <a:pt x="0" y="122"/>
                  </a:cubicBezTo>
                  <a:cubicBezTo>
                    <a:pt x="0" y="122"/>
                    <a:pt x="1" y="122"/>
                    <a:pt x="2" y="122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321" y="92"/>
                    <a:pt x="321" y="92"/>
                    <a:pt x="321" y="92"/>
                  </a:cubicBezTo>
                  <a:cubicBezTo>
                    <a:pt x="322" y="92"/>
                    <a:pt x="322" y="92"/>
                    <a:pt x="323" y="91"/>
                  </a:cubicBezTo>
                  <a:cubicBezTo>
                    <a:pt x="323" y="91"/>
                    <a:pt x="284" y="92"/>
                    <a:pt x="253" y="81"/>
                  </a:cubicBezTo>
                  <a:cubicBezTo>
                    <a:pt x="221" y="70"/>
                    <a:pt x="216" y="63"/>
                    <a:pt x="216" y="63"/>
                  </a:cubicBezTo>
                  <a:cubicBezTo>
                    <a:pt x="261" y="57"/>
                    <a:pt x="261" y="57"/>
                    <a:pt x="261" y="57"/>
                  </a:cubicBezTo>
                  <a:cubicBezTo>
                    <a:pt x="227" y="49"/>
                    <a:pt x="171" y="26"/>
                    <a:pt x="151" y="0"/>
                  </a:cubicBezTo>
                  <a:close/>
                </a:path>
              </a:pathLst>
            </a:custGeom>
            <a:solidFill>
              <a:srgbClr val="BF3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3" name="Freeform 333"/>
            <p:cNvSpPr>
              <a:spLocks/>
            </p:cNvSpPr>
            <p:nvPr/>
          </p:nvSpPr>
          <p:spPr bwMode="auto">
            <a:xfrm>
              <a:off x="2314575" y="4691063"/>
              <a:ext cx="600075" cy="65088"/>
            </a:xfrm>
            <a:custGeom>
              <a:avLst/>
              <a:gdLst>
                <a:gd name="T0" fmla="*/ 47 w 323"/>
                <a:gd name="T1" fmla="*/ 21 h 35"/>
                <a:gd name="T2" fmla="*/ 0 w 323"/>
                <a:gd name="T3" fmla="*/ 35 h 35"/>
                <a:gd name="T4" fmla="*/ 2 w 323"/>
                <a:gd name="T5" fmla="*/ 35 h 35"/>
                <a:gd name="T6" fmla="*/ 161 w 323"/>
                <a:gd name="T7" fmla="*/ 20 h 35"/>
                <a:gd name="T8" fmla="*/ 321 w 323"/>
                <a:gd name="T9" fmla="*/ 5 h 35"/>
                <a:gd name="T10" fmla="*/ 323 w 323"/>
                <a:gd name="T11" fmla="*/ 4 h 35"/>
                <a:gd name="T12" fmla="*/ 274 w 323"/>
                <a:gd name="T13" fmla="*/ 0 h 35"/>
                <a:gd name="T14" fmla="*/ 47 w 323"/>
                <a:gd name="T15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35">
                  <a:moveTo>
                    <a:pt x="47" y="21"/>
                  </a:moveTo>
                  <a:cubicBezTo>
                    <a:pt x="23" y="31"/>
                    <a:pt x="0" y="35"/>
                    <a:pt x="0" y="35"/>
                  </a:cubicBezTo>
                  <a:cubicBezTo>
                    <a:pt x="0" y="35"/>
                    <a:pt x="1" y="35"/>
                    <a:pt x="2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321" y="5"/>
                    <a:pt x="321" y="5"/>
                    <a:pt x="321" y="5"/>
                  </a:cubicBezTo>
                  <a:cubicBezTo>
                    <a:pt x="322" y="5"/>
                    <a:pt x="322" y="5"/>
                    <a:pt x="323" y="4"/>
                  </a:cubicBezTo>
                  <a:cubicBezTo>
                    <a:pt x="323" y="4"/>
                    <a:pt x="299" y="5"/>
                    <a:pt x="274" y="0"/>
                  </a:cubicBezTo>
                  <a:lnTo>
                    <a:pt x="47" y="21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4" name="Freeform 334"/>
            <p:cNvSpPr>
              <a:spLocks/>
            </p:cNvSpPr>
            <p:nvPr/>
          </p:nvSpPr>
          <p:spPr bwMode="auto">
            <a:xfrm>
              <a:off x="2414588" y="4619626"/>
              <a:ext cx="384175" cy="53975"/>
            </a:xfrm>
            <a:custGeom>
              <a:avLst/>
              <a:gdLst>
                <a:gd name="T0" fmla="*/ 29 w 207"/>
                <a:gd name="T1" fmla="*/ 14 h 29"/>
                <a:gd name="T2" fmla="*/ 0 w 207"/>
                <a:gd name="T3" fmla="*/ 29 h 29"/>
                <a:gd name="T4" fmla="*/ 207 w 207"/>
                <a:gd name="T5" fmla="*/ 9 h 29"/>
                <a:gd name="T6" fmla="*/ 176 w 207"/>
                <a:gd name="T7" fmla="*/ 0 h 29"/>
                <a:gd name="T8" fmla="*/ 29 w 207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9">
                  <a:moveTo>
                    <a:pt x="29" y="14"/>
                  </a:moveTo>
                  <a:cubicBezTo>
                    <a:pt x="19" y="20"/>
                    <a:pt x="9" y="25"/>
                    <a:pt x="0" y="29"/>
                  </a:cubicBezTo>
                  <a:cubicBezTo>
                    <a:pt x="80" y="24"/>
                    <a:pt x="128" y="20"/>
                    <a:pt x="207" y="9"/>
                  </a:cubicBezTo>
                  <a:cubicBezTo>
                    <a:pt x="198" y="7"/>
                    <a:pt x="187" y="4"/>
                    <a:pt x="176" y="0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5" name="Freeform 335"/>
            <p:cNvSpPr>
              <a:spLocks/>
            </p:cNvSpPr>
            <p:nvPr/>
          </p:nvSpPr>
          <p:spPr bwMode="auto">
            <a:xfrm>
              <a:off x="2581275" y="4438651"/>
              <a:ext cx="26988" cy="90488"/>
            </a:xfrm>
            <a:custGeom>
              <a:avLst/>
              <a:gdLst>
                <a:gd name="T0" fmla="*/ 3 w 17"/>
                <a:gd name="T1" fmla="*/ 0 h 57"/>
                <a:gd name="T2" fmla="*/ 10 w 17"/>
                <a:gd name="T3" fmla="*/ 28 h 57"/>
                <a:gd name="T4" fmla="*/ 17 w 17"/>
                <a:gd name="T5" fmla="*/ 56 h 57"/>
                <a:gd name="T6" fmla="*/ 9 w 17"/>
                <a:gd name="T7" fmla="*/ 56 h 57"/>
                <a:gd name="T8" fmla="*/ 0 w 17"/>
                <a:gd name="T9" fmla="*/ 57 h 57"/>
                <a:gd name="T10" fmla="*/ 2 w 17"/>
                <a:gd name="T11" fmla="*/ 28 h 57"/>
                <a:gd name="T12" fmla="*/ 3 w 17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3" y="0"/>
                  </a:moveTo>
                  <a:lnTo>
                    <a:pt x="10" y="28"/>
                  </a:lnTo>
                  <a:lnTo>
                    <a:pt x="17" y="56"/>
                  </a:lnTo>
                  <a:lnTo>
                    <a:pt x="9" y="56"/>
                  </a:lnTo>
                  <a:lnTo>
                    <a:pt x="0" y="57"/>
                  </a:lnTo>
                  <a:lnTo>
                    <a:pt x="2" y="2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6" name="Freeform 336"/>
            <p:cNvSpPr>
              <a:spLocks/>
            </p:cNvSpPr>
            <p:nvPr/>
          </p:nvSpPr>
          <p:spPr bwMode="auto">
            <a:xfrm>
              <a:off x="2573338" y="4524376"/>
              <a:ext cx="44450" cy="11113"/>
            </a:xfrm>
            <a:custGeom>
              <a:avLst/>
              <a:gdLst>
                <a:gd name="T0" fmla="*/ 0 w 28"/>
                <a:gd name="T1" fmla="*/ 7 h 7"/>
                <a:gd name="T2" fmla="*/ 28 w 28"/>
                <a:gd name="T3" fmla="*/ 5 h 7"/>
                <a:gd name="T4" fmla="*/ 26 w 28"/>
                <a:gd name="T5" fmla="*/ 0 h 7"/>
                <a:gd name="T6" fmla="*/ 0 w 28"/>
                <a:gd name="T7" fmla="*/ 2 h 7"/>
                <a:gd name="T8" fmla="*/ 0 w 2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">
                  <a:moveTo>
                    <a:pt x="0" y="7"/>
                  </a:moveTo>
                  <a:lnTo>
                    <a:pt x="28" y="5"/>
                  </a:lnTo>
                  <a:lnTo>
                    <a:pt x="26" y="0"/>
                  </a:lnTo>
                  <a:lnTo>
                    <a:pt x="0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B27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7" name="Freeform 337"/>
            <p:cNvSpPr>
              <a:spLocks/>
            </p:cNvSpPr>
            <p:nvPr/>
          </p:nvSpPr>
          <p:spPr bwMode="auto">
            <a:xfrm>
              <a:off x="4064000" y="4418013"/>
              <a:ext cx="190500" cy="250825"/>
            </a:xfrm>
            <a:custGeom>
              <a:avLst/>
              <a:gdLst>
                <a:gd name="T0" fmla="*/ 29 w 103"/>
                <a:gd name="T1" fmla="*/ 0 h 135"/>
                <a:gd name="T2" fmla="*/ 87 w 103"/>
                <a:gd name="T3" fmla="*/ 79 h 135"/>
                <a:gd name="T4" fmla="*/ 54 w 103"/>
                <a:gd name="T5" fmla="*/ 102 h 135"/>
                <a:gd name="T6" fmla="*/ 50 w 103"/>
                <a:gd name="T7" fmla="*/ 99 h 135"/>
                <a:gd name="T8" fmla="*/ 0 w 103"/>
                <a:gd name="T9" fmla="*/ 25 h 135"/>
                <a:gd name="T10" fmla="*/ 29 w 103"/>
                <a:gd name="T1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35">
                  <a:moveTo>
                    <a:pt x="29" y="0"/>
                  </a:moveTo>
                  <a:cubicBezTo>
                    <a:pt x="34" y="11"/>
                    <a:pt x="75" y="66"/>
                    <a:pt x="87" y="79"/>
                  </a:cubicBezTo>
                  <a:cubicBezTo>
                    <a:pt x="103" y="95"/>
                    <a:pt x="84" y="135"/>
                    <a:pt x="54" y="102"/>
                  </a:cubicBezTo>
                  <a:cubicBezTo>
                    <a:pt x="53" y="101"/>
                    <a:pt x="51" y="100"/>
                    <a:pt x="50" y="99"/>
                  </a:cubicBezTo>
                  <a:cubicBezTo>
                    <a:pt x="31" y="80"/>
                    <a:pt x="0" y="25"/>
                    <a:pt x="0" y="25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67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8" name="Freeform 338"/>
            <p:cNvSpPr>
              <a:spLocks/>
            </p:cNvSpPr>
            <p:nvPr/>
          </p:nvSpPr>
          <p:spPr bwMode="auto">
            <a:xfrm>
              <a:off x="4068763" y="4459288"/>
              <a:ext cx="153988" cy="176213"/>
            </a:xfrm>
            <a:custGeom>
              <a:avLst/>
              <a:gdLst>
                <a:gd name="T0" fmla="*/ 83 w 83"/>
                <a:gd name="T1" fmla="*/ 89 h 95"/>
                <a:gd name="T2" fmla="*/ 51 w 83"/>
                <a:gd name="T3" fmla="*/ 80 h 95"/>
                <a:gd name="T4" fmla="*/ 47 w 83"/>
                <a:gd name="T5" fmla="*/ 77 h 95"/>
                <a:gd name="T6" fmla="*/ 0 w 83"/>
                <a:gd name="T7" fmla="*/ 8 h 95"/>
                <a:gd name="T8" fmla="*/ 10 w 83"/>
                <a:gd name="T9" fmla="*/ 0 h 95"/>
                <a:gd name="T10" fmla="*/ 83 w 83"/>
                <a:gd name="T11" fmla="*/ 8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95">
                  <a:moveTo>
                    <a:pt x="83" y="89"/>
                  </a:moveTo>
                  <a:cubicBezTo>
                    <a:pt x="76" y="95"/>
                    <a:pt x="64" y="95"/>
                    <a:pt x="51" y="80"/>
                  </a:cubicBezTo>
                  <a:cubicBezTo>
                    <a:pt x="50" y="79"/>
                    <a:pt x="48" y="78"/>
                    <a:pt x="47" y="77"/>
                  </a:cubicBezTo>
                  <a:cubicBezTo>
                    <a:pt x="32" y="61"/>
                    <a:pt x="8" y="22"/>
                    <a:pt x="0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82" y="89"/>
                    <a:pt x="83" y="89"/>
                  </a:cubicBezTo>
                  <a:close/>
                </a:path>
              </a:pathLst>
            </a:custGeom>
            <a:solidFill>
              <a:srgbClr val="52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9" name="Freeform 339"/>
            <p:cNvSpPr>
              <a:spLocks/>
            </p:cNvSpPr>
            <p:nvPr/>
          </p:nvSpPr>
          <p:spPr bwMode="auto">
            <a:xfrm>
              <a:off x="3811588" y="4370388"/>
              <a:ext cx="331788" cy="776288"/>
            </a:xfrm>
            <a:custGeom>
              <a:avLst/>
              <a:gdLst>
                <a:gd name="T0" fmla="*/ 45 w 209"/>
                <a:gd name="T1" fmla="*/ 0 h 489"/>
                <a:gd name="T2" fmla="*/ 172 w 209"/>
                <a:gd name="T3" fmla="*/ 0 h 489"/>
                <a:gd name="T4" fmla="*/ 209 w 209"/>
                <a:gd name="T5" fmla="*/ 489 h 489"/>
                <a:gd name="T6" fmla="*/ 0 w 209"/>
                <a:gd name="T7" fmla="*/ 489 h 489"/>
                <a:gd name="T8" fmla="*/ 45 w 209"/>
                <a:gd name="T9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489">
                  <a:moveTo>
                    <a:pt x="45" y="0"/>
                  </a:moveTo>
                  <a:lnTo>
                    <a:pt x="172" y="0"/>
                  </a:lnTo>
                  <a:lnTo>
                    <a:pt x="209" y="489"/>
                  </a:lnTo>
                  <a:lnTo>
                    <a:pt x="0" y="48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3CA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0" name="Freeform 340"/>
            <p:cNvSpPr>
              <a:spLocks/>
            </p:cNvSpPr>
            <p:nvPr/>
          </p:nvSpPr>
          <p:spPr bwMode="auto">
            <a:xfrm>
              <a:off x="3773488" y="4835526"/>
              <a:ext cx="388938" cy="311150"/>
            </a:xfrm>
            <a:custGeom>
              <a:avLst/>
              <a:gdLst>
                <a:gd name="T0" fmla="*/ 177 w 209"/>
                <a:gd name="T1" fmla="*/ 0 h 167"/>
                <a:gd name="T2" fmla="*/ 209 w 209"/>
                <a:gd name="T3" fmla="*/ 140 h 167"/>
                <a:gd name="T4" fmla="*/ 0 w 209"/>
                <a:gd name="T5" fmla="*/ 167 h 167"/>
                <a:gd name="T6" fmla="*/ 177 w 209"/>
                <a:gd name="T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" h="167">
                  <a:moveTo>
                    <a:pt x="177" y="0"/>
                  </a:moveTo>
                  <a:cubicBezTo>
                    <a:pt x="182" y="4"/>
                    <a:pt x="209" y="140"/>
                    <a:pt x="209" y="140"/>
                  </a:cubicBezTo>
                  <a:cubicBezTo>
                    <a:pt x="0" y="167"/>
                    <a:pt x="0" y="167"/>
                    <a:pt x="0" y="167"/>
                  </a:cubicBezTo>
                  <a:lnTo>
                    <a:pt x="177" y="0"/>
                  </a:lnTo>
                  <a:close/>
                </a:path>
              </a:pathLst>
            </a:custGeom>
            <a:solidFill>
              <a:srgbClr val="67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1" name="Freeform 341"/>
            <p:cNvSpPr>
              <a:spLocks/>
            </p:cNvSpPr>
            <p:nvPr/>
          </p:nvSpPr>
          <p:spPr bwMode="auto">
            <a:xfrm>
              <a:off x="3841750" y="4621213"/>
              <a:ext cx="309563" cy="527050"/>
            </a:xfrm>
            <a:custGeom>
              <a:avLst/>
              <a:gdLst>
                <a:gd name="T0" fmla="*/ 70 w 166"/>
                <a:gd name="T1" fmla="*/ 76 h 284"/>
                <a:gd name="T2" fmla="*/ 147 w 166"/>
                <a:gd name="T3" fmla="*/ 0 h 284"/>
                <a:gd name="T4" fmla="*/ 166 w 166"/>
                <a:gd name="T5" fmla="*/ 135 h 284"/>
                <a:gd name="T6" fmla="*/ 0 w 166"/>
                <a:gd name="T7" fmla="*/ 284 h 284"/>
                <a:gd name="T8" fmla="*/ 23 w 166"/>
                <a:gd name="T9" fmla="*/ 130 h 284"/>
                <a:gd name="T10" fmla="*/ 70 w 166"/>
                <a:gd name="T11" fmla="*/ 7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84">
                  <a:moveTo>
                    <a:pt x="70" y="76"/>
                  </a:moveTo>
                  <a:cubicBezTo>
                    <a:pt x="70" y="76"/>
                    <a:pt x="152" y="0"/>
                    <a:pt x="147" y="0"/>
                  </a:cubicBezTo>
                  <a:cubicBezTo>
                    <a:pt x="142" y="0"/>
                    <a:pt x="166" y="135"/>
                    <a:pt x="166" y="135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23" y="130"/>
                    <a:pt x="23" y="130"/>
                    <a:pt x="23" y="130"/>
                  </a:cubicBezTo>
                  <a:lnTo>
                    <a:pt x="70" y="76"/>
                  </a:lnTo>
                  <a:close/>
                </a:path>
              </a:pathLst>
            </a:custGeom>
            <a:solidFill>
              <a:srgbClr val="67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2" name="Freeform 342"/>
            <p:cNvSpPr>
              <a:spLocks/>
            </p:cNvSpPr>
            <p:nvPr/>
          </p:nvSpPr>
          <p:spPr bwMode="auto">
            <a:xfrm>
              <a:off x="3773488" y="4621213"/>
              <a:ext cx="341313" cy="527050"/>
            </a:xfrm>
            <a:custGeom>
              <a:avLst/>
              <a:gdLst>
                <a:gd name="T0" fmla="*/ 56 w 215"/>
                <a:gd name="T1" fmla="*/ 202 h 332"/>
                <a:gd name="T2" fmla="*/ 0 w 215"/>
                <a:gd name="T3" fmla="*/ 331 h 332"/>
                <a:gd name="T4" fmla="*/ 47 w 215"/>
                <a:gd name="T5" fmla="*/ 332 h 332"/>
                <a:gd name="T6" fmla="*/ 215 w 215"/>
                <a:gd name="T7" fmla="*/ 0 h 332"/>
                <a:gd name="T8" fmla="*/ 56 w 215"/>
                <a:gd name="T9" fmla="*/ 20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332">
                  <a:moveTo>
                    <a:pt x="56" y="202"/>
                  </a:moveTo>
                  <a:lnTo>
                    <a:pt x="0" y="331"/>
                  </a:lnTo>
                  <a:lnTo>
                    <a:pt x="47" y="332"/>
                  </a:lnTo>
                  <a:lnTo>
                    <a:pt x="215" y="0"/>
                  </a:lnTo>
                  <a:lnTo>
                    <a:pt x="56" y="202"/>
                  </a:lnTo>
                  <a:close/>
                </a:path>
              </a:pathLst>
            </a:custGeom>
            <a:solidFill>
              <a:srgbClr val="3CA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3" name="Freeform 343"/>
            <p:cNvSpPr>
              <a:spLocks/>
            </p:cNvSpPr>
            <p:nvPr/>
          </p:nvSpPr>
          <p:spPr bwMode="auto">
            <a:xfrm>
              <a:off x="3773488" y="4503738"/>
              <a:ext cx="346075" cy="642938"/>
            </a:xfrm>
            <a:custGeom>
              <a:avLst/>
              <a:gdLst>
                <a:gd name="T0" fmla="*/ 204 w 218"/>
                <a:gd name="T1" fmla="*/ 0 h 405"/>
                <a:gd name="T2" fmla="*/ 218 w 218"/>
                <a:gd name="T3" fmla="*/ 70 h 405"/>
                <a:gd name="T4" fmla="*/ 0 w 218"/>
                <a:gd name="T5" fmla="*/ 405 h 405"/>
                <a:gd name="T6" fmla="*/ 15 w 218"/>
                <a:gd name="T7" fmla="*/ 356 h 405"/>
                <a:gd name="T8" fmla="*/ 47 w 218"/>
                <a:gd name="T9" fmla="*/ 200 h 405"/>
                <a:gd name="T10" fmla="*/ 204 w 218"/>
                <a:gd name="T11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405">
                  <a:moveTo>
                    <a:pt x="204" y="0"/>
                  </a:moveTo>
                  <a:lnTo>
                    <a:pt x="218" y="70"/>
                  </a:lnTo>
                  <a:lnTo>
                    <a:pt x="0" y="405"/>
                  </a:lnTo>
                  <a:lnTo>
                    <a:pt x="15" y="356"/>
                  </a:lnTo>
                  <a:lnTo>
                    <a:pt x="47" y="20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7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4" name="Freeform 344"/>
            <p:cNvSpPr>
              <a:spLocks/>
            </p:cNvSpPr>
            <p:nvPr/>
          </p:nvSpPr>
          <p:spPr bwMode="auto">
            <a:xfrm>
              <a:off x="3836988" y="4419601"/>
              <a:ext cx="314325" cy="446088"/>
            </a:xfrm>
            <a:custGeom>
              <a:avLst/>
              <a:gdLst>
                <a:gd name="T0" fmla="*/ 143 w 198"/>
                <a:gd name="T1" fmla="*/ 0 h 281"/>
                <a:gd name="T2" fmla="*/ 198 w 198"/>
                <a:gd name="T3" fmla="*/ 13 h 281"/>
                <a:gd name="T4" fmla="*/ 0 w 198"/>
                <a:gd name="T5" fmla="*/ 281 h 281"/>
                <a:gd name="T6" fmla="*/ 2 w 198"/>
                <a:gd name="T7" fmla="*/ 239 h 281"/>
                <a:gd name="T8" fmla="*/ 143 w 198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81">
                  <a:moveTo>
                    <a:pt x="143" y="0"/>
                  </a:moveTo>
                  <a:lnTo>
                    <a:pt x="198" y="13"/>
                  </a:lnTo>
                  <a:lnTo>
                    <a:pt x="0" y="281"/>
                  </a:lnTo>
                  <a:lnTo>
                    <a:pt x="2" y="23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3CA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5" name="Freeform 345"/>
            <p:cNvSpPr>
              <a:spLocks/>
            </p:cNvSpPr>
            <p:nvPr/>
          </p:nvSpPr>
          <p:spPr bwMode="auto">
            <a:xfrm>
              <a:off x="3840163" y="4357688"/>
              <a:ext cx="311150" cy="441325"/>
            </a:xfrm>
            <a:custGeom>
              <a:avLst/>
              <a:gdLst>
                <a:gd name="T0" fmla="*/ 0 w 196"/>
                <a:gd name="T1" fmla="*/ 278 h 278"/>
                <a:gd name="T2" fmla="*/ 196 w 196"/>
                <a:gd name="T3" fmla="*/ 52 h 278"/>
                <a:gd name="T4" fmla="*/ 155 w 196"/>
                <a:gd name="T5" fmla="*/ 8 h 278"/>
                <a:gd name="T6" fmla="*/ 111 w 196"/>
                <a:gd name="T7" fmla="*/ 0 h 278"/>
                <a:gd name="T8" fmla="*/ 87 w 196"/>
                <a:gd name="T9" fmla="*/ 0 h 278"/>
                <a:gd name="T10" fmla="*/ 58 w 196"/>
                <a:gd name="T11" fmla="*/ 2 h 278"/>
                <a:gd name="T12" fmla="*/ 6 w 196"/>
                <a:gd name="T13" fmla="*/ 188 h 278"/>
                <a:gd name="T14" fmla="*/ 0 w 196"/>
                <a:gd name="T15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278">
                  <a:moveTo>
                    <a:pt x="0" y="278"/>
                  </a:moveTo>
                  <a:lnTo>
                    <a:pt x="196" y="52"/>
                  </a:lnTo>
                  <a:lnTo>
                    <a:pt x="155" y="8"/>
                  </a:lnTo>
                  <a:lnTo>
                    <a:pt x="111" y="0"/>
                  </a:lnTo>
                  <a:lnTo>
                    <a:pt x="87" y="0"/>
                  </a:lnTo>
                  <a:lnTo>
                    <a:pt x="58" y="2"/>
                  </a:lnTo>
                  <a:lnTo>
                    <a:pt x="6" y="188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67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6" name="Freeform 346"/>
            <p:cNvSpPr>
              <a:spLocks/>
            </p:cNvSpPr>
            <p:nvPr/>
          </p:nvSpPr>
          <p:spPr bwMode="auto">
            <a:xfrm>
              <a:off x="3951288" y="4357688"/>
              <a:ext cx="101600" cy="61913"/>
            </a:xfrm>
            <a:custGeom>
              <a:avLst/>
              <a:gdLst>
                <a:gd name="T0" fmla="*/ 54 w 54"/>
                <a:gd name="T1" fmla="*/ 4 h 34"/>
                <a:gd name="T2" fmla="*/ 35 w 54"/>
                <a:gd name="T3" fmla="*/ 0 h 34"/>
                <a:gd name="T4" fmla="*/ 14 w 54"/>
                <a:gd name="T5" fmla="*/ 0 h 34"/>
                <a:gd name="T6" fmla="*/ 0 w 54"/>
                <a:gd name="T7" fmla="*/ 1 h 34"/>
                <a:gd name="T8" fmla="*/ 0 w 54"/>
                <a:gd name="T9" fmla="*/ 6 h 34"/>
                <a:gd name="T10" fmla="*/ 27 w 54"/>
                <a:gd name="T11" fmla="*/ 34 h 34"/>
                <a:gd name="T12" fmla="*/ 54 w 54"/>
                <a:gd name="T13" fmla="*/ 6 h 34"/>
                <a:gd name="T14" fmla="*/ 54 w 54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34">
                  <a:moveTo>
                    <a:pt x="54" y="4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21"/>
                    <a:pt x="12" y="34"/>
                    <a:pt x="27" y="34"/>
                  </a:cubicBezTo>
                  <a:cubicBezTo>
                    <a:pt x="41" y="34"/>
                    <a:pt x="54" y="21"/>
                    <a:pt x="54" y="6"/>
                  </a:cubicBezTo>
                  <a:cubicBezTo>
                    <a:pt x="54" y="5"/>
                    <a:pt x="54" y="4"/>
                    <a:pt x="54" y="4"/>
                  </a:cubicBezTo>
                  <a:close/>
                </a:path>
              </a:pathLst>
            </a:custGeom>
            <a:solidFill>
              <a:srgbClr val="62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7" name="Freeform 347"/>
            <p:cNvSpPr>
              <a:spLocks/>
            </p:cNvSpPr>
            <p:nvPr/>
          </p:nvSpPr>
          <p:spPr bwMode="auto">
            <a:xfrm>
              <a:off x="3717925" y="3795713"/>
              <a:ext cx="149225" cy="171450"/>
            </a:xfrm>
            <a:custGeom>
              <a:avLst/>
              <a:gdLst>
                <a:gd name="T0" fmla="*/ 55 w 80"/>
                <a:gd name="T1" fmla="*/ 86 h 92"/>
                <a:gd name="T2" fmla="*/ 38 w 80"/>
                <a:gd name="T3" fmla="*/ 0 h 92"/>
                <a:gd name="T4" fmla="*/ 36 w 80"/>
                <a:gd name="T5" fmla="*/ 34 h 92"/>
                <a:gd name="T6" fmla="*/ 23 w 80"/>
                <a:gd name="T7" fmla="*/ 15 h 92"/>
                <a:gd name="T8" fmla="*/ 33 w 80"/>
                <a:gd name="T9" fmla="*/ 88 h 92"/>
                <a:gd name="T10" fmla="*/ 55 w 80"/>
                <a:gd name="T11" fmla="*/ 8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92">
                  <a:moveTo>
                    <a:pt x="55" y="86"/>
                  </a:moveTo>
                  <a:cubicBezTo>
                    <a:pt x="80" y="67"/>
                    <a:pt x="59" y="23"/>
                    <a:pt x="38" y="0"/>
                  </a:cubicBezTo>
                  <a:cubicBezTo>
                    <a:pt x="40" y="12"/>
                    <a:pt x="41" y="22"/>
                    <a:pt x="36" y="34"/>
                  </a:cubicBezTo>
                  <a:cubicBezTo>
                    <a:pt x="38" y="31"/>
                    <a:pt x="26" y="17"/>
                    <a:pt x="23" y="15"/>
                  </a:cubicBezTo>
                  <a:cubicBezTo>
                    <a:pt x="27" y="38"/>
                    <a:pt x="0" y="79"/>
                    <a:pt x="33" y="88"/>
                  </a:cubicBezTo>
                  <a:cubicBezTo>
                    <a:pt x="46" y="92"/>
                    <a:pt x="55" y="86"/>
                    <a:pt x="55" y="86"/>
                  </a:cubicBezTo>
                  <a:close/>
                </a:path>
              </a:pathLst>
            </a:custGeom>
            <a:solidFill>
              <a:srgbClr val="D36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8" name="Freeform 348"/>
            <p:cNvSpPr>
              <a:spLocks/>
            </p:cNvSpPr>
            <p:nvPr/>
          </p:nvSpPr>
          <p:spPr bwMode="auto">
            <a:xfrm>
              <a:off x="3741738" y="3798888"/>
              <a:ext cx="95250" cy="142875"/>
            </a:xfrm>
            <a:custGeom>
              <a:avLst/>
              <a:gdLst>
                <a:gd name="T0" fmla="*/ 25 w 51"/>
                <a:gd name="T1" fmla="*/ 0 h 77"/>
                <a:gd name="T2" fmla="*/ 23 w 51"/>
                <a:gd name="T3" fmla="*/ 33 h 77"/>
                <a:gd name="T4" fmla="*/ 13 w 51"/>
                <a:gd name="T5" fmla="*/ 16 h 77"/>
                <a:gd name="T6" fmla="*/ 12 w 51"/>
                <a:gd name="T7" fmla="*/ 19 h 77"/>
                <a:gd name="T8" fmla="*/ 10 w 51"/>
                <a:gd name="T9" fmla="*/ 14 h 77"/>
                <a:gd name="T10" fmla="*/ 10 w 51"/>
                <a:gd name="T11" fmla="*/ 14 h 77"/>
                <a:gd name="T12" fmla="*/ 4 w 51"/>
                <a:gd name="T13" fmla="*/ 72 h 77"/>
                <a:gd name="T14" fmla="*/ 9 w 51"/>
                <a:gd name="T15" fmla="*/ 73 h 77"/>
                <a:gd name="T16" fmla="*/ 31 w 51"/>
                <a:gd name="T17" fmla="*/ 72 h 77"/>
                <a:gd name="T18" fmla="*/ 25 w 51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77">
                  <a:moveTo>
                    <a:pt x="25" y="0"/>
                  </a:moveTo>
                  <a:cubicBezTo>
                    <a:pt x="27" y="11"/>
                    <a:pt x="28" y="22"/>
                    <a:pt x="23" y="33"/>
                  </a:cubicBezTo>
                  <a:cubicBezTo>
                    <a:pt x="24" y="30"/>
                    <a:pt x="17" y="21"/>
                    <a:pt x="13" y="16"/>
                  </a:cubicBezTo>
                  <a:cubicBezTo>
                    <a:pt x="12" y="17"/>
                    <a:pt x="12" y="18"/>
                    <a:pt x="12" y="19"/>
                  </a:cubicBezTo>
                  <a:cubicBezTo>
                    <a:pt x="12" y="18"/>
                    <a:pt x="12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30"/>
                    <a:pt x="0" y="55"/>
                    <a:pt x="4" y="72"/>
                  </a:cubicBezTo>
                  <a:cubicBezTo>
                    <a:pt x="5" y="72"/>
                    <a:pt x="7" y="73"/>
                    <a:pt x="9" y="73"/>
                  </a:cubicBezTo>
                  <a:cubicBezTo>
                    <a:pt x="21" y="77"/>
                    <a:pt x="31" y="72"/>
                    <a:pt x="31" y="72"/>
                  </a:cubicBezTo>
                  <a:cubicBezTo>
                    <a:pt x="51" y="56"/>
                    <a:pt x="41" y="23"/>
                    <a:pt x="25" y="0"/>
                  </a:cubicBezTo>
                  <a:close/>
                </a:path>
              </a:pathLst>
            </a:custGeom>
            <a:solidFill>
              <a:srgbClr val="EA7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9" name="Freeform 349"/>
            <p:cNvSpPr>
              <a:spLocks/>
            </p:cNvSpPr>
            <p:nvPr/>
          </p:nvSpPr>
          <p:spPr bwMode="auto">
            <a:xfrm>
              <a:off x="3760788" y="4037013"/>
              <a:ext cx="171450" cy="403225"/>
            </a:xfrm>
            <a:custGeom>
              <a:avLst/>
              <a:gdLst>
                <a:gd name="T0" fmla="*/ 27 w 92"/>
                <a:gd name="T1" fmla="*/ 0 h 217"/>
                <a:gd name="T2" fmla="*/ 92 w 92"/>
                <a:gd name="T3" fmla="*/ 184 h 217"/>
                <a:gd name="T4" fmla="*/ 63 w 92"/>
                <a:gd name="T5" fmla="*/ 217 h 217"/>
                <a:gd name="T6" fmla="*/ 5 w 92"/>
                <a:gd name="T7" fmla="*/ 0 h 217"/>
                <a:gd name="T8" fmla="*/ 27 w 92"/>
                <a:gd name="T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17">
                  <a:moveTo>
                    <a:pt x="27" y="0"/>
                  </a:moveTo>
                  <a:cubicBezTo>
                    <a:pt x="27" y="40"/>
                    <a:pt x="28" y="135"/>
                    <a:pt x="92" y="184"/>
                  </a:cubicBezTo>
                  <a:cubicBezTo>
                    <a:pt x="63" y="217"/>
                    <a:pt x="63" y="217"/>
                    <a:pt x="63" y="217"/>
                  </a:cubicBezTo>
                  <a:cubicBezTo>
                    <a:pt x="21" y="156"/>
                    <a:pt x="0" y="112"/>
                    <a:pt x="5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67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0" name="Freeform 350"/>
            <p:cNvSpPr>
              <a:spLocks/>
            </p:cNvSpPr>
            <p:nvPr/>
          </p:nvSpPr>
          <p:spPr bwMode="auto">
            <a:xfrm>
              <a:off x="3760788" y="4037013"/>
              <a:ext cx="144463" cy="403225"/>
            </a:xfrm>
            <a:custGeom>
              <a:avLst/>
              <a:gdLst>
                <a:gd name="T0" fmla="*/ 78 w 78"/>
                <a:gd name="T1" fmla="*/ 200 h 217"/>
                <a:gd name="T2" fmla="*/ 63 w 78"/>
                <a:gd name="T3" fmla="*/ 217 h 217"/>
                <a:gd name="T4" fmla="*/ 5 w 78"/>
                <a:gd name="T5" fmla="*/ 0 h 217"/>
                <a:gd name="T6" fmla="*/ 15 w 78"/>
                <a:gd name="T7" fmla="*/ 0 h 217"/>
                <a:gd name="T8" fmla="*/ 78 w 78"/>
                <a:gd name="T9" fmla="*/ 20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217">
                  <a:moveTo>
                    <a:pt x="78" y="200"/>
                  </a:moveTo>
                  <a:cubicBezTo>
                    <a:pt x="63" y="217"/>
                    <a:pt x="63" y="217"/>
                    <a:pt x="63" y="217"/>
                  </a:cubicBezTo>
                  <a:cubicBezTo>
                    <a:pt x="21" y="156"/>
                    <a:pt x="0" y="112"/>
                    <a:pt x="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99"/>
                    <a:pt x="19" y="116"/>
                    <a:pt x="78" y="200"/>
                  </a:cubicBezTo>
                  <a:close/>
                </a:path>
              </a:pathLst>
            </a:custGeom>
            <a:solidFill>
              <a:srgbClr val="52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1" name="Freeform 351"/>
            <p:cNvSpPr>
              <a:spLocks/>
            </p:cNvSpPr>
            <p:nvPr/>
          </p:nvSpPr>
          <p:spPr bwMode="auto">
            <a:xfrm>
              <a:off x="3814763" y="4006851"/>
              <a:ext cx="15875" cy="41275"/>
            </a:xfrm>
            <a:custGeom>
              <a:avLst/>
              <a:gdLst>
                <a:gd name="T0" fmla="*/ 3 w 9"/>
                <a:gd name="T1" fmla="*/ 0 h 23"/>
                <a:gd name="T2" fmla="*/ 6 w 9"/>
                <a:gd name="T3" fmla="*/ 0 h 23"/>
                <a:gd name="T4" fmla="*/ 9 w 9"/>
                <a:gd name="T5" fmla="*/ 3 h 23"/>
                <a:gd name="T6" fmla="*/ 9 w 9"/>
                <a:gd name="T7" fmla="*/ 21 h 23"/>
                <a:gd name="T8" fmla="*/ 6 w 9"/>
                <a:gd name="T9" fmla="*/ 23 h 23"/>
                <a:gd name="T10" fmla="*/ 3 w 9"/>
                <a:gd name="T11" fmla="*/ 23 h 23"/>
                <a:gd name="T12" fmla="*/ 0 w 9"/>
                <a:gd name="T13" fmla="*/ 21 h 23"/>
                <a:gd name="T14" fmla="*/ 0 w 9"/>
                <a:gd name="T15" fmla="*/ 3 h 23"/>
                <a:gd name="T16" fmla="*/ 3 w 9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3">
                  <a:moveTo>
                    <a:pt x="3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8" y="23"/>
                    <a:pt x="6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0" y="22"/>
                    <a:pt x="0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4F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2" name="Freeform 352"/>
            <p:cNvSpPr>
              <a:spLocks/>
            </p:cNvSpPr>
            <p:nvPr/>
          </p:nvSpPr>
          <p:spPr bwMode="auto">
            <a:xfrm>
              <a:off x="3778250" y="3952876"/>
              <a:ext cx="23813" cy="153988"/>
            </a:xfrm>
            <a:custGeom>
              <a:avLst/>
              <a:gdLst>
                <a:gd name="T0" fmla="*/ 5 w 13"/>
                <a:gd name="T1" fmla="*/ 0 h 83"/>
                <a:gd name="T2" fmla="*/ 8 w 13"/>
                <a:gd name="T3" fmla="*/ 0 h 83"/>
                <a:gd name="T4" fmla="*/ 13 w 13"/>
                <a:gd name="T5" fmla="*/ 5 h 83"/>
                <a:gd name="T6" fmla="*/ 13 w 13"/>
                <a:gd name="T7" fmla="*/ 78 h 83"/>
                <a:gd name="T8" fmla="*/ 8 w 13"/>
                <a:gd name="T9" fmla="*/ 83 h 83"/>
                <a:gd name="T10" fmla="*/ 5 w 13"/>
                <a:gd name="T11" fmla="*/ 83 h 83"/>
                <a:gd name="T12" fmla="*/ 0 w 13"/>
                <a:gd name="T13" fmla="*/ 78 h 83"/>
                <a:gd name="T14" fmla="*/ 0 w 13"/>
                <a:gd name="T15" fmla="*/ 5 h 83"/>
                <a:gd name="T16" fmla="*/ 5 w 1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3">
                  <a:moveTo>
                    <a:pt x="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2"/>
                    <a:pt x="13" y="5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81"/>
                    <a:pt x="11" y="83"/>
                    <a:pt x="8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2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128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3" name="Freeform 353"/>
            <p:cNvSpPr>
              <a:spLocks/>
            </p:cNvSpPr>
            <p:nvPr/>
          </p:nvSpPr>
          <p:spPr bwMode="auto">
            <a:xfrm>
              <a:off x="3743325" y="3965576"/>
              <a:ext cx="93663" cy="33338"/>
            </a:xfrm>
            <a:custGeom>
              <a:avLst/>
              <a:gdLst>
                <a:gd name="T0" fmla="*/ 16 w 59"/>
                <a:gd name="T1" fmla="*/ 21 h 21"/>
                <a:gd name="T2" fmla="*/ 45 w 59"/>
                <a:gd name="T3" fmla="*/ 21 h 21"/>
                <a:gd name="T4" fmla="*/ 59 w 59"/>
                <a:gd name="T5" fmla="*/ 0 h 21"/>
                <a:gd name="T6" fmla="*/ 0 w 59"/>
                <a:gd name="T7" fmla="*/ 0 h 21"/>
                <a:gd name="T8" fmla="*/ 16 w 59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21">
                  <a:moveTo>
                    <a:pt x="16" y="21"/>
                  </a:moveTo>
                  <a:lnTo>
                    <a:pt x="45" y="21"/>
                  </a:lnTo>
                  <a:lnTo>
                    <a:pt x="59" y="0"/>
                  </a:lnTo>
                  <a:lnTo>
                    <a:pt x="0" y="0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128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4" name="Freeform 354"/>
            <p:cNvSpPr>
              <a:spLocks/>
            </p:cNvSpPr>
            <p:nvPr/>
          </p:nvSpPr>
          <p:spPr bwMode="auto">
            <a:xfrm>
              <a:off x="3759200" y="3990976"/>
              <a:ext cx="60325" cy="87313"/>
            </a:xfrm>
            <a:custGeom>
              <a:avLst/>
              <a:gdLst>
                <a:gd name="T0" fmla="*/ 9 w 33"/>
                <a:gd name="T1" fmla="*/ 0 h 47"/>
                <a:gd name="T2" fmla="*/ 23 w 33"/>
                <a:gd name="T3" fmla="*/ 0 h 47"/>
                <a:gd name="T4" fmla="*/ 33 w 33"/>
                <a:gd name="T5" fmla="*/ 10 h 47"/>
                <a:gd name="T6" fmla="*/ 33 w 33"/>
                <a:gd name="T7" fmla="*/ 37 h 47"/>
                <a:gd name="T8" fmla="*/ 23 w 33"/>
                <a:gd name="T9" fmla="*/ 47 h 47"/>
                <a:gd name="T10" fmla="*/ 9 w 33"/>
                <a:gd name="T11" fmla="*/ 47 h 47"/>
                <a:gd name="T12" fmla="*/ 0 w 33"/>
                <a:gd name="T13" fmla="*/ 37 h 47"/>
                <a:gd name="T14" fmla="*/ 0 w 33"/>
                <a:gd name="T15" fmla="*/ 10 h 47"/>
                <a:gd name="T16" fmla="*/ 9 w 3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7">
                  <a:moveTo>
                    <a:pt x="9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8" y="0"/>
                    <a:pt x="33" y="5"/>
                    <a:pt x="33" y="10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3"/>
                    <a:pt x="28" y="47"/>
                    <a:pt x="23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4" y="47"/>
                    <a:pt x="0" y="43"/>
                    <a:pt x="0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58B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5" name="Freeform 355"/>
            <p:cNvSpPr>
              <a:spLocks/>
            </p:cNvSpPr>
            <p:nvPr/>
          </p:nvSpPr>
          <p:spPr bwMode="auto">
            <a:xfrm>
              <a:off x="3759200" y="3990976"/>
              <a:ext cx="49213" cy="73025"/>
            </a:xfrm>
            <a:custGeom>
              <a:avLst/>
              <a:gdLst>
                <a:gd name="T0" fmla="*/ 9 w 27"/>
                <a:gd name="T1" fmla="*/ 0 h 39"/>
                <a:gd name="T2" fmla="*/ 23 w 27"/>
                <a:gd name="T3" fmla="*/ 0 h 39"/>
                <a:gd name="T4" fmla="*/ 27 w 27"/>
                <a:gd name="T5" fmla="*/ 1 h 39"/>
                <a:gd name="T6" fmla="*/ 27 w 27"/>
                <a:gd name="T7" fmla="*/ 2 h 39"/>
                <a:gd name="T8" fmla="*/ 27 w 27"/>
                <a:gd name="T9" fmla="*/ 30 h 39"/>
                <a:gd name="T10" fmla="*/ 17 w 27"/>
                <a:gd name="T11" fmla="*/ 39 h 39"/>
                <a:gd name="T12" fmla="*/ 3 w 27"/>
                <a:gd name="T13" fmla="*/ 39 h 39"/>
                <a:gd name="T14" fmla="*/ 0 w 27"/>
                <a:gd name="T15" fmla="*/ 38 h 39"/>
                <a:gd name="T16" fmla="*/ 0 w 27"/>
                <a:gd name="T17" fmla="*/ 37 h 39"/>
                <a:gd name="T18" fmla="*/ 0 w 27"/>
                <a:gd name="T19" fmla="*/ 10 h 39"/>
                <a:gd name="T20" fmla="*/ 9 w 27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9">
                  <a:moveTo>
                    <a:pt x="9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6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5"/>
                    <a:pt x="22" y="39"/>
                    <a:pt x="17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1" y="39"/>
                    <a:pt x="0" y="3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64B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6" name="Freeform 356"/>
            <p:cNvSpPr>
              <a:spLocks/>
            </p:cNvSpPr>
            <p:nvPr/>
          </p:nvSpPr>
          <p:spPr bwMode="auto">
            <a:xfrm>
              <a:off x="3727450" y="3949701"/>
              <a:ext cx="123825" cy="25400"/>
            </a:xfrm>
            <a:custGeom>
              <a:avLst/>
              <a:gdLst>
                <a:gd name="T0" fmla="*/ 7 w 67"/>
                <a:gd name="T1" fmla="*/ 0 h 13"/>
                <a:gd name="T2" fmla="*/ 60 w 67"/>
                <a:gd name="T3" fmla="*/ 0 h 13"/>
                <a:gd name="T4" fmla="*/ 67 w 67"/>
                <a:gd name="T5" fmla="*/ 7 h 13"/>
                <a:gd name="T6" fmla="*/ 60 w 67"/>
                <a:gd name="T7" fmla="*/ 13 h 13"/>
                <a:gd name="T8" fmla="*/ 7 w 67"/>
                <a:gd name="T9" fmla="*/ 13 h 13"/>
                <a:gd name="T10" fmla="*/ 0 w 67"/>
                <a:gd name="T11" fmla="*/ 7 h 13"/>
                <a:gd name="T12" fmla="*/ 7 w 67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3">
                  <a:moveTo>
                    <a:pt x="7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3"/>
                    <a:pt x="67" y="7"/>
                  </a:cubicBezTo>
                  <a:cubicBezTo>
                    <a:pt x="67" y="10"/>
                    <a:pt x="64" y="13"/>
                    <a:pt x="60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1A9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7" name="Freeform 357"/>
            <p:cNvSpPr>
              <a:spLocks/>
            </p:cNvSpPr>
            <p:nvPr/>
          </p:nvSpPr>
          <p:spPr bwMode="auto">
            <a:xfrm>
              <a:off x="3727450" y="3963988"/>
              <a:ext cx="123825" cy="11113"/>
            </a:xfrm>
            <a:custGeom>
              <a:avLst/>
              <a:gdLst>
                <a:gd name="T0" fmla="*/ 67 w 67"/>
                <a:gd name="T1" fmla="*/ 0 h 6"/>
                <a:gd name="T2" fmla="*/ 60 w 67"/>
                <a:gd name="T3" fmla="*/ 6 h 6"/>
                <a:gd name="T4" fmla="*/ 7 w 67"/>
                <a:gd name="T5" fmla="*/ 6 h 6"/>
                <a:gd name="T6" fmla="*/ 0 w 67"/>
                <a:gd name="T7" fmla="*/ 0 h 6"/>
                <a:gd name="T8" fmla="*/ 67 w 6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67" y="0"/>
                  </a:moveTo>
                  <a:cubicBezTo>
                    <a:pt x="67" y="3"/>
                    <a:pt x="64" y="6"/>
                    <a:pt x="60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" y="6"/>
                    <a:pt x="0" y="3"/>
                    <a:pt x="0" y="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128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8" name="Freeform 358"/>
            <p:cNvSpPr>
              <a:spLocks/>
            </p:cNvSpPr>
            <p:nvPr/>
          </p:nvSpPr>
          <p:spPr bwMode="auto">
            <a:xfrm>
              <a:off x="3835400" y="4208463"/>
              <a:ext cx="114300" cy="31750"/>
            </a:xfrm>
            <a:custGeom>
              <a:avLst/>
              <a:gdLst>
                <a:gd name="T0" fmla="*/ 0 w 72"/>
                <a:gd name="T1" fmla="*/ 20 h 20"/>
                <a:gd name="T2" fmla="*/ 35 w 72"/>
                <a:gd name="T3" fmla="*/ 11 h 20"/>
                <a:gd name="T4" fmla="*/ 69 w 72"/>
                <a:gd name="T5" fmla="*/ 0 h 20"/>
                <a:gd name="T6" fmla="*/ 71 w 72"/>
                <a:gd name="T7" fmla="*/ 9 h 20"/>
                <a:gd name="T8" fmla="*/ 72 w 72"/>
                <a:gd name="T9" fmla="*/ 19 h 20"/>
                <a:gd name="T10" fmla="*/ 36 w 72"/>
                <a:gd name="T11" fmla="*/ 20 h 20"/>
                <a:gd name="T12" fmla="*/ 0 w 72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20">
                  <a:moveTo>
                    <a:pt x="0" y="20"/>
                  </a:moveTo>
                  <a:lnTo>
                    <a:pt x="35" y="11"/>
                  </a:lnTo>
                  <a:lnTo>
                    <a:pt x="69" y="0"/>
                  </a:lnTo>
                  <a:lnTo>
                    <a:pt x="71" y="9"/>
                  </a:lnTo>
                  <a:lnTo>
                    <a:pt x="72" y="19"/>
                  </a:lnTo>
                  <a:lnTo>
                    <a:pt x="36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A7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9" name="Freeform 359"/>
            <p:cNvSpPr>
              <a:spLocks/>
            </p:cNvSpPr>
            <p:nvPr/>
          </p:nvSpPr>
          <p:spPr bwMode="auto">
            <a:xfrm>
              <a:off x="4049713" y="4208463"/>
              <a:ext cx="115888" cy="31750"/>
            </a:xfrm>
            <a:custGeom>
              <a:avLst/>
              <a:gdLst>
                <a:gd name="T0" fmla="*/ 73 w 73"/>
                <a:gd name="T1" fmla="*/ 20 h 20"/>
                <a:gd name="T2" fmla="*/ 39 w 73"/>
                <a:gd name="T3" fmla="*/ 11 h 20"/>
                <a:gd name="T4" fmla="*/ 4 w 73"/>
                <a:gd name="T5" fmla="*/ 0 h 20"/>
                <a:gd name="T6" fmla="*/ 3 w 73"/>
                <a:gd name="T7" fmla="*/ 9 h 20"/>
                <a:gd name="T8" fmla="*/ 0 w 73"/>
                <a:gd name="T9" fmla="*/ 19 h 20"/>
                <a:gd name="T10" fmla="*/ 37 w 73"/>
                <a:gd name="T11" fmla="*/ 20 h 20"/>
                <a:gd name="T12" fmla="*/ 73 w 7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20">
                  <a:moveTo>
                    <a:pt x="73" y="20"/>
                  </a:moveTo>
                  <a:lnTo>
                    <a:pt x="39" y="11"/>
                  </a:lnTo>
                  <a:lnTo>
                    <a:pt x="4" y="0"/>
                  </a:lnTo>
                  <a:lnTo>
                    <a:pt x="3" y="9"/>
                  </a:lnTo>
                  <a:lnTo>
                    <a:pt x="0" y="19"/>
                  </a:lnTo>
                  <a:lnTo>
                    <a:pt x="37" y="20"/>
                  </a:lnTo>
                  <a:lnTo>
                    <a:pt x="73" y="20"/>
                  </a:lnTo>
                  <a:close/>
                </a:path>
              </a:pathLst>
            </a:custGeom>
            <a:solidFill>
              <a:srgbClr val="0A7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0" name="Freeform 360"/>
            <p:cNvSpPr>
              <a:spLocks/>
            </p:cNvSpPr>
            <p:nvPr/>
          </p:nvSpPr>
          <p:spPr bwMode="auto">
            <a:xfrm>
              <a:off x="3921125" y="4184651"/>
              <a:ext cx="153988" cy="142875"/>
            </a:xfrm>
            <a:custGeom>
              <a:avLst/>
              <a:gdLst>
                <a:gd name="T0" fmla="*/ 42 w 83"/>
                <a:gd name="T1" fmla="*/ 72 h 77"/>
                <a:gd name="T2" fmla="*/ 42 w 83"/>
                <a:gd name="T3" fmla="*/ 72 h 77"/>
                <a:gd name="T4" fmla="*/ 2 w 83"/>
                <a:gd name="T5" fmla="*/ 44 h 77"/>
                <a:gd name="T6" fmla="*/ 42 w 83"/>
                <a:gd name="T7" fmla="*/ 0 h 77"/>
                <a:gd name="T8" fmla="*/ 42 w 83"/>
                <a:gd name="T9" fmla="*/ 0 h 77"/>
                <a:gd name="T10" fmla="*/ 81 w 83"/>
                <a:gd name="T11" fmla="*/ 44 h 77"/>
                <a:gd name="T12" fmla="*/ 42 w 83"/>
                <a:gd name="T13" fmla="*/ 7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7">
                  <a:moveTo>
                    <a:pt x="42" y="72"/>
                  </a:moveTo>
                  <a:cubicBezTo>
                    <a:pt x="42" y="72"/>
                    <a:pt x="42" y="72"/>
                    <a:pt x="42" y="72"/>
                  </a:cubicBezTo>
                  <a:cubicBezTo>
                    <a:pt x="19" y="72"/>
                    <a:pt x="5" y="77"/>
                    <a:pt x="2" y="44"/>
                  </a:cubicBezTo>
                  <a:cubicBezTo>
                    <a:pt x="0" y="10"/>
                    <a:pt x="18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5" y="0"/>
                    <a:pt x="83" y="10"/>
                    <a:pt x="81" y="44"/>
                  </a:cubicBezTo>
                  <a:cubicBezTo>
                    <a:pt x="79" y="77"/>
                    <a:pt x="65" y="72"/>
                    <a:pt x="42" y="72"/>
                  </a:cubicBezTo>
                  <a:close/>
                </a:path>
              </a:pathLst>
            </a:custGeom>
            <a:solidFill>
              <a:srgbClr val="159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1" name="Freeform 361"/>
            <p:cNvSpPr>
              <a:spLocks/>
            </p:cNvSpPr>
            <p:nvPr/>
          </p:nvSpPr>
          <p:spPr bwMode="auto">
            <a:xfrm>
              <a:off x="3968750" y="4329113"/>
              <a:ext cx="61913" cy="73025"/>
            </a:xfrm>
            <a:custGeom>
              <a:avLst/>
              <a:gdLst>
                <a:gd name="T0" fmla="*/ 16 w 33"/>
                <a:gd name="T1" fmla="*/ 0 h 39"/>
                <a:gd name="T2" fmla="*/ 16 w 33"/>
                <a:gd name="T3" fmla="*/ 0 h 39"/>
                <a:gd name="T4" fmla="*/ 33 w 33"/>
                <a:gd name="T5" fmla="*/ 16 h 39"/>
                <a:gd name="T6" fmla="*/ 33 w 33"/>
                <a:gd name="T7" fmla="*/ 23 h 39"/>
                <a:gd name="T8" fmla="*/ 16 w 33"/>
                <a:gd name="T9" fmla="*/ 39 h 39"/>
                <a:gd name="T10" fmla="*/ 0 w 33"/>
                <a:gd name="T11" fmla="*/ 23 h 39"/>
                <a:gd name="T12" fmla="*/ 0 w 33"/>
                <a:gd name="T13" fmla="*/ 16 h 39"/>
                <a:gd name="T14" fmla="*/ 16 w 33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9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33" y="7"/>
                    <a:pt x="33" y="1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32"/>
                    <a:pt x="25" y="39"/>
                    <a:pt x="16" y="39"/>
                  </a:cubicBezTo>
                  <a:cubicBezTo>
                    <a:pt x="7" y="39"/>
                    <a:pt x="0" y="32"/>
                    <a:pt x="0" y="2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rgbClr val="59A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2" name="Freeform 362"/>
            <p:cNvSpPr>
              <a:spLocks/>
            </p:cNvSpPr>
            <p:nvPr/>
          </p:nvSpPr>
          <p:spPr bwMode="auto">
            <a:xfrm>
              <a:off x="3998913" y="4357688"/>
              <a:ext cx="31750" cy="44450"/>
            </a:xfrm>
            <a:custGeom>
              <a:avLst/>
              <a:gdLst>
                <a:gd name="T0" fmla="*/ 17 w 17"/>
                <a:gd name="T1" fmla="*/ 12 h 24"/>
                <a:gd name="T2" fmla="*/ 17 w 17"/>
                <a:gd name="T3" fmla="*/ 0 h 24"/>
                <a:gd name="T4" fmla="*/ 0 w 17"/>
                <a:gd name="T5" fmla="*/ 3 h 24"/>
                <a:gd name="T6" fmla="*/ 0 w 17"/>
                <a:gd name="T7" fmla="*/ 24 h 24"/>
                <a:gd name="T8" fmla="*/ 17 w 17"/>
                <a:gd name="T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4">
                  <a:moveTo>
                    <a:pt x="17" y="12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2"/>
                    <a:pt x="6" y="3"/>
                    <a:pt x="0" y="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9" y="24"/>
                    <a:pt x="17" y="19"/>
                    <a:pt x="17" y="12"/>
                  </a:cubicBezTo>
                  <a:close/>
                </a:path>
              </a:pathLst>
            </a:custGeom>
            <a:solidFill>
              <a:srgbClr val="519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3" name="Freeform 363"/>
            <p:cNvSpPr>
              <a:spLocks/>
            </p:cNvSpPr>
            <p:nvPr/>
          </p:nvSpPr>
          <p:spPr bwMode="auto">
            <a:xfrm>
              <a:off x="3927475" y="4184651"/>
              <a:ext cx="139700" cy="184150"/>
            </a:xfrm>
            <a:custGeom>
              <a:avLst/>
              <a:gdLst>
                <a:gd name="T0" fmla="*/ 38 w 75"/>
                <a:gd name="T1" fmla="*/ 0 h 99"/>
                <a:gd name="T2" fmla="*/ 75 w 75"/>
                <a:gd name="T3" fmla="*/ 49 h 99"/>
                <a:gd name="T4" fmla="*/ 38 w 75"/>
                <a:gd name="T5" fmla="*/ 98 h 99"/>
                <a:gd name="T6" fmla="*/ 0 w 75"/>
                <a:gd name="T7" fmla="*/ 49 h 99"/>
                <a:gd name="T8" fmla="*/ 38 w 75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99">
                  <a:moveTo>
                    <a:pt x="38" y="0"/>
                  </a:moveTo>
                  <a:cubicBezTo>
                    <a:pt x="58" y="0"/>
                    <a:pt x="75" y="22"/>
                    <a:pt x="75" y="49"/>
                  </a:cubicBezTo>
                  <a:cubicBezTo>
                    <a:pt x="75" y="76"/>
                    <a:pt x="58" y="97"/>
                    <a:pt x="38" y="98"/>
                  </a:cubicBezTo>
                  <a:cubicBezTo>
                    <a:pt x="18" y="99"/>
                    <a:pt x="0" y="76"/>
                    <a:pt x="0" y="49"/>
                  </a:cubicBezTo>
                  <a:cubicBezTo>
                    <a:pt x="0" y="22"/>
                    <a:pt x="17" y="0"/>
                    <a:pt x="38" y="0"/>
                  </a:cubicBezTo>
                  <a:close/>
                </a:path>
              </a:pathLst>
            </a:custGeom>
            <a:solidFill>
              <a:srgbClr val="67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4" name="Freeform 364"/>
            <p:cNvSpPr>
              <a:spLocks/>
            </p:cNvSpPr>
            <p:nvPr/>
          </p:nvSpPr>
          <p:spPr bwMode="auto">
            <a:xfrm>
              <a:off x="3997325" y="4184651"/>
              <a:ext cx="69850" cy="182563"/>
            </a:xfrm>
            <a:custGeom>
              <a:avLst/>
              <a:gdLst>
                <a:gd name="T0" fmla="*/ 1 w 38"/>
                <a:gd name="T1" fmla="*/ 0 h 98"/>
                <a:gd name="T2" fmla="*/ 38 w 38"/>
                <a:gd name="T3" fmla="*/ 49 h 98"/>
                <a:gd name="T4" fmla="*/ 1 w 38"/>
                <a:gd name="T5" fmla="*/ 98 h 98"/>
                <a:gd name="T6" fmla="*/ 0 w 38"/>
                <a:gd name="T7" fmla="*/ 98 h 98"/>
                <a:gd name="T8" fmla="*/ 0 w 38"/>
                <a:gd name="T9" fmla="*/ 0 h 98"/>
                <a:gd name="T10" fmla="*/ 1 w 38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98">
                  <a:moveTo>
                    <a:pt x="1" y="0"/>
                  </a:moveTo>
                  <a:cubicBezTo>
                    <a:pt x="21" y="0"/>
                    <a:pt x="38" y="22"/>
                    <a:pt x="38" y="49"/>
                  </a:cubicBezTo>
                  <a:cubicBezTo>
                    <a:pt x="38" y="76"/>
                    <a:pt x="21" y="97"/>
                    <a:pt x="1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DB3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5" name="Freeform 365"/>
            <p:cNvSpPr>
              <a:spLocks/>
            </p:cNvSpPr>
            <p:nvPr/>
          </p:nvSpPr>
          <p:spPr bwMode="auto">
            <a:xfrm>
              <a:off x="3922713" y="4184651"/>
              <a:ext cx="146050" cy="144463"/>
            </a:xfrm>
            <a:custGeom>
              <a:avLst/>
              <a:gdLst>
                <a:gd name="T0" fmla="*/ 40 w 79"/>
                <a:gd name="T1" fmla="*/ 22 h 78"/>
                <a:gd name="T2" fmla="*/ 78 w 79"/>
                <a:gd name="T3" fmla="*/ 55 h 78"/>
                <a:gd name="T4" fmla="*/ 78 w 79"/>
                <a:gd name="T5" fmla="*/ 49 h 78"/>
                <a:gd name="T6" fmla="*/ 41 w 79"/>
                <a:gd name="T7" fmla="*/ 0 h 78"/>
                <a:gd name="T8" fmla="*/ 3 w 79"/>
                <a:gd name="T9" fmla="*/ 49 h 78"/>
                <a:gd name="T10" fmla="*/ 3 w 79"/>
                <a:gd name="T11" fmla="*/ 55 h 78"/>
                <a:gd name="T12" fmla="*/ 40 w 79"/>
                <a:gd name="T13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78">
                  <a:moveTo>
                    <a:pt x="40" y="22"/>
                  </a:moveTo>
                  <a:cubicBezTo>
                    <a:pt x="48" y="39"/>
                    <a:pt x="69" y="55"/>
                    <a:pt x="78" y="55"/>
                  </a:cubicBezTo>
                  <a:cubicBezTo>
                    <a:pt x="78" y="53"/>
                    <a:pt x="77" y="78"/>
                    <a:pt x="78" y="49"/>
                  </a:cubicBezTo>
                  <a:cubicBezTo>
                    <a:pt x="79" y="20"/>
                    <a:pt x="67" y="2"/>
                    <a:pt x="41" y="0"/>
                  </a:cubicBezTo>
                  <a:cubicBezTo>
                    <a:pt x="40" y="0"/>
                    <a:pt x="0" y="4"/>
                    <a:pt x="3" y="49"/>
                  </a:cubicBezTo>
                  <a:cubicBezTo>
                    <a:pt x="3" y="51"/>
                    <a:pt x="3" y="53"/>
                    <a:pt x="3" y="55"/>
                  </a:cubicBezTo>
                  <a:cubicBezTo>
                    <a:pt x="13" y="55"/>
                    <a:pt x="33" y="39"/>
                    <a:pt x="40" y="22"/>
                  </a:cubicBezTo>
                  <a:close/>
                </a:path>
              </a:pathLst>
            </a:custGeom>
            <a:solidFill>
              <a:srgbClr val="159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6" name="Freeform 366"/>
            <p:cNvSpPr>
              <a:spLocks/>
            </p:cNvSpPr>
            <p:nvPr/>
          </p:nvSpPr>
          <p:spPr bwMode="auto">
            <a:xfrm>
              <a:off x="3924300" y="4181476"/>
              <a:ext cx="144463" cy="55563"/>
            </a:xfrm>
            <a:custGeom>
              <a:avLst/>
              <a:gdLst>
                <a:gd name="T0" fmla="*/ 0 w 78"/>
                <a:gd name="T1" fmla="*/ 30 h 30"/>
                <a:gd name="T2" fmla="*/ 2 w 78"/>
                <a:gd name="T3" fmla="*/ 10 h 30"/>
                <a:gd name="T4" fmla="*/ 39 w 78"/>
                <a:gd name="T5" fmla="*/ 0 h 30"/>
                <a:gd name="T6" fmla="*/ 39 w 78"/>
                <a:gd name="T7" fmla="*/ 0 h 30"/>
                <a:gd name="T8" fmla="*/ 77 w 78"/>
                <a:gd name="T9" fmla="*/ 10 h 30"/>
                <a:gd name="T10" fmla="*/ 78 w 78"/>
                <a:gd name="T11" fmla="*/ 30 h 30"/>
                <a:gd name="T12" fmla="*/ 39 w 78"/>
                <a:gd name="T13" fmla="*/ 20 h 30"/>
                <a:gd name="T14" fmla="*/ 39 w 78"/>
                <a:gd name="T15" fmla="*/ 20 h 30"/>
                <a:gd name="T16" fmla="*/ 0 w 78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30">
                  <a:moveTo>
                    <a:pt x="0" y="30"/>
                  </a:moveTo>
                  <a:cubicBezTo>
                    <a:pt x="0" y="19"/>
                    <a:pt x="2" y="10"/>
                    <a:pt x="2" y="10"/>
                  </a:cubicBezTo>
                  <a:cubicBezTo>
                    <a:pt x="1" y="3"/>
                    <a:pt x="21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77" y="3"/>
                    <a:pt x="77" y="10"/>
                  </a:cubicBezTo>
                  <a:cubicBezTo>
                    <a:pt x="77" y="10"/>
                    <a:pt x="78" y="19"/>
                    <a:pt x="78" y="30"/>
                  </a:cubicBezTo>
                  <a:cubicBezTo>
                    <a:pt x="69" y="24"/>
                    <a:pt x="55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23" y="20"/>
                    <a:pt x="10" y="24"/>
                    <a:pt x="0" y="30"/>
                  </a:cubicBezTo>
                  <a:close/>
                </a:path>
              </a:pathLst>
            </a:custGeom>
            <a:solidFill>
              <a:srgbClr val="10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7" name="Freeform 367"/>
            <p:cNvSpPr>
              <a:spLocks/>
            </p:cNvSpPr>
            <p:nvPr/>
          </p:nvSpPr>
          <p:spPr bwMode="auto">
            <a:xfrm>
              <a:off x="3924300" y="4205288"/>
              <a:ext cx="144463" cy="31750"/>
            </a:xfrm>
            <a:custGeom>
              <a:avLst/>
              <a:gdLst>
                <a:gd name="T0" fmla="*/ 0 w 78"/>
                <a:gd name="T1" fmla="*/ 17 h 17"/>
                <a:gd name="T2" fmla="*/ 0 w 78"/>
                <a:gd name="T3" fmla="*/ 12 h 17"/>
                <a:gd name="T4" fmla="*/ 78 w 78"/>
                <a:gd name="T5" fmla="*/ 12 h 17"/>
                <a:gd name="T6" fmla="*/ 78 w 78"/>
                <a:gd name="T7" fmla="*/ 17 h 17"/>
                <a:gd name="T8" fmla="*/ 39 w 78"/>
                <a:gd name="T9" fmla="*/ 7 h 17"/>
                <a:gd name="T10" fmla="*/ 39 w 78"/>
                <a:gd name="T11" fmla="*/ 7 h 17"/>
                <a:gd name="T12" fmla="*/ 0 w 78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7">
                  <a:moveTo>
                    <a:pt x="0" y="17"/>
                  </a:moveTo>
                  <a:cubicBezTo>
                    <a:pt x="0" y="15"/>
                    <a:pt x="0" y="14"/>
                    <a:pt x="0" y="12"/>
                  </a:cubicBezTo>
                  <a:cubicBezTo>
                    <a:pt x="14" y="0"/>
                    <a:pt x="65" y="1"/>
                    <a:pt x="78" y="12"/>
                  </a:cubicBezTo>
                  <a:cubicBezTo>
                    <a:pt x="78" y="14"/>
                    <a:pt x="78" y="15"/>
                    <a:pt x="78" y="17"/>
                  </a:cubicBezTo>
                  <a:cubicBezTo>
                    <a:pt x="69" y="11"/>
                    <a:pt x="55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23" y="7"/>
                    <a:pt x="10" y="11"/>
                    <a:pt x="0" y="17"/>
                  </a:cubicBezTo>
                  <a:close/>
                </a:path>
              </a:pathLst>
            </a:custGeom>
            <a:solidFill>
              <a:srgbClr val="0E7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8" name="Freeform 368"/>
            <p:cNvSpPr>
              <a:spLocks/>
            </p:cNvSpPr>
            <p:nvPr/>
          </p:nvSpPr>
          <p:spPr bwMode="auto">
            <a:xfrm>
              <a:off x="3981450" y="4076701"/>
              <a:ext cx="30163" cy="122238"/>
            </a:xfrm>
            <a:custGeom>
              <a:avLst/>
              <a:gdLst>
                <a:gd name="T0" fmla="*/ 10 w 19"/>
                <a:gd name="T1" fmla="*/ 0 h 77"/>
                <a:gd name="T2" fmla="*/ 15 w 19"/>
                <a:gd name="T3" fmla="*/ 35 h 77"/>
                <a:gd name="T4" fmla="*/ 19 w 19"/>
                <a:gd name="T5" fmla="*/ 73 h 77"/>
                <a:gd name="T6" fmla="*/ 10 w 19"/>
                <a:gd name="T7" fmla="*/ 77 h 77"/>
                <a:gd name="T8" fmla="*/ 0 w 19"/>
                <a:gd name="T9" fmla="*/ 73 h 77"/>
                <a:gd name="T10" fmla="*/ 4 w 19"/>
                <a:gd name="T11" fmla="*/ 33 h 77"/>
                <a:gd name="T12" fmla="*/ 10 w 19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77">
                  <a:moveTo>
                    <a:pt x="10" y="0"/>
                  </a:moveTo>
                  <a:lnTo>
                    <a:pt x="15" y="35"/>
                  </a:lnTo>
                  <a:lnTo>
                    <a:pt x="19" y="73"/>
                  </a:lnTo>
                  <a:lnTo>
                    <a:pt x="10" y="77"/>
                  </a:lnTo>
                  <a:lnTo>
                    <a:pt x="0" y="73"/>
                  </a:lnTo>
                  <a:lnTo>
                    <a:pt x="4" y="3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A7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9" name="Freeform 369"/>
            <p:cNvSpPr>
              <a:spLocks/>
            </p:cNvSpPr>
            <p:nvPr/>
          </p:nvSpPr>
          <p:spPr bwMode="auto">
            <a:xfrm>
              <a:off x="3902075" y="4098926"/>
              <a:ext cx="74613" cy="101600"/>
            </a:xfrm>
            <a:custGeom>
              <a:avLst/>
              <a:gdLst>
                <a:gd name="T0" fmla="*/ 0 w 47"/>
                <a:gd name="T1" fmla="*/ 0 h 64"/>
                <a:gd name="T2" fmla="*/ 24 w 47"/>
                <a:gd name="T3" fmla="*/ 27 h 64"/>
                <a:gd name="T4" fmla="*/ 47 w 47"/>
                <a:gd name="T5" fmla="*/ 54 h 64"/>
                <a:gd name="T6" fmla="*/ 41 w 47"/>
                <a:gd name="T7" fmla="*/ 64 h 64"/>
                <a:gd name="T8" fmla="*/ 31 w 47"/>
                <a:gd name="T9" fmla="*/ 64 h 64"/>
                <a:gd name="T10" fmla="*/ 13 w 47"/>
                <a:gd name="T11" fmla="*/ 28 h 64"/>
                <a:gd name="T12" fmla="*/ 0 w 47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64">
                  <a:moveTo>
                    <a:pt x="0" y="0"/>
                  </a:moveTo>
                  <a:lnTo>
                    <a:pt x="24" y="27"/>
                  </a:lnTo>
                  <a:lnTo>
                    <a:pt x="47" y="54"/>
                  </a:lnTo>
                  <a:lnTo>
                    <a:pt x="41" y="64"/>
                  </a:lnTo>
                  <a:lnTo>
                    <a:pt x="31" y="64"/>
                  </a:lnTo>
                  <a:lnTo>
                    <a:pt x="1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7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0" name="Freeform 370"/>
            <p:cNvSpPr>
              <a:spLocks/>
            </p:cNvSpPr>
            <p:nvPr/>
          </p:nvSpPr>
          <p:spPr bwMode="auto">
            <a:xfrm>
              <a:off x="4019550" y="4097338"/>
              <a:ext cx="76200" cy="103188"/>
            </a:xfrm>
            <a:custGeom>
              <a:avLst/>
              <a:gdLst>
                <a:gd name="T0" fmla="*/ 48 w 48"/>
                <a:gd name="T1" fmla="*/ 0 h 65"/>
                <a:gd name="T2" fmla="*/ 28 w 48"/>
                <a:gd name="T3" fmla="*/ 21 h 65"/>
                <a:gd name="T4" fmla="*/ 0 w 48"/>
                <a:gd name="T5" fmla="*/ 55 h 65"/>
                <a:gd name="T6" fmla="*/ 4 w 48"/>
                <a:gd name="T7" fmla="*/ 63 h 65"/>
                <a:gd name="T8" fmla="*/ 16 w 48"/>
                <a:gd name="T9" fmla="*/ 65 h 65"/>
                <a:gd name="T10" fmla="*/ 31 w 48"/>
                <a:gd name="T11" fmla="*/ 36 h 65"/>
                <a:gd name="T12" fmla="*/ 48 w 48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5">
                  <a:moveTo>
                    <a:pt x="48" y="0"/>
                  </a:moveTo>
                  <a:lnTo>
                    <a:pt x="28" y="21"/>
                  </a:lnTo>
                  <a:lnTo>
                    <a:pt x="0" y="55"/>
                  </a:lnTo>
                  <a:lnTo>
                    <a:pt x="4" y="63"/>
                  </a:lnTo>
                  <a:lnTo>
                    <a:pt x="16" y="65"/>
                  </a:lnTo>
                  <a:lnTo>
                    <a:pt x="31" y="3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A7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1" name="Freeform 371"/>
            <p:cNvSpPr>
              <a:spLocks/>
            </p:cNvSpPr>
            <p:nvPr/>
          </p:nvSpPr>
          <p:spPr bwMode="auto">
            <a:xfrm>
              <a:off x="3835400" y="4162426"/>
              <a:ext cx="109538" cy="57150"/>
            </a:xfrm>
            <a:custGeom>
              <a:avLst/>
              <a:gdLst>
                <a:gd name="T0" fmla="*/ 0 w 69"/>
                <a:gd name="T1" fmla="*/ 0 h 36"/>
                <a:gd name="T2" fmla="*/ 36 w 69"/>
                <a:gd name="T3" fmla="*/ 9 h 36"/>
                <a:gd name="T4" fmla="*/ 69 w 69"/>
                <a:gd name="T5" fmla="*/ 19 h 36"/>
                <a:gd name="T6" fmla="*/ 69 w 69"/>
                <a:gd name="T7" fmla="*/ 30 h 36"/>
                <a:gd name="T8" fmla="*/ 62 w 69"/>
                <a:gd name="T9" fmla="*/ 36 h 36"/>
                <a:gd name="T10" fmla="*/ 26 w 69"/>
                <a:gd name="T11" fmla="*/ 16 h 36"/>
                <a:gd name="T12" fmla="*/ 0 w 69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36">
                  <a:moveTo>
                    <a:pt x="0" y="0"/>
                  </a:moveTo>
                  <a:lnTo>
                    <a:pt x="36" y="9"/>
                  </a:lnTo>
                  <a:lnTo>
                    <a:pt x="69" y="19"/>
                  </a:lnTo>
                  <a:lnTo>
                    <a:pt x="69" y="30"/>
                  </a:lnTo>
                  <a:lnTo>
                    <a:pt x="62" y="36"/>
                  </a:lnTo>
                  <a:lnTo>
                    <a:pt x="26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7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2" name="Freeform 372"/>
            <p:cNvSpPr>
              <a:spLocks/>
            </p:cNvSpPr>
            <p:nvPr/>
          </p:nvSpPr>
          <p:spPr bwMode="auto">
            <a:xfrm>
              <a:off x="4049713" y="4162426"/>
              <a:ext cx="112713" cy="57150"/>
            </a:xfrm>
            <a:custGeom>
              <a:avLst/>
              <a:gdLst>
                <a:gd name="T0" fmla="*/ 71 w 71"/>
                <a:gd name="T1" fmla="*/ 0 h 36"/>
                <a:gd name="T2" fmla="*/ 40 w 71"/>
                <a:gd name="T3" fmla="*/ 7 h 36"/>
                <a:gd name="T4" fmla="*/ 0 w 71"/>
                <a:gd name="T5" fmla="*/ 19 h 36"/>
                <a:gd name="T6" fmla="*/ 0 w 71"/>
                <a:gd name="T7" fmla="*/ 28 h 36"/>
                <a:gd name="T8" fmla="*/ 9 w 71"/>
                <a:gd name="T9" fmla="*/ 36 h 36"/>
                <a:gd name="T10" fmla="*/ 39 w 71"/>
                <a:gd name="T11" fmla="*/ 20 h 36"/>
                <a:gd name="T12" fmla="*/ 71 w 71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6">
                  <a:moveTo>
                    <a:pt x="71" y="0"/>
                  </a:moveTo>
                  <a:lnTo>
                    <a:pt x="40" y="7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9" y="36"/>
                  </a:lnTo>
                  <a:lnTo>
                    <a:pt x="39" y="2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A7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3" name="Freeform 373"/>
            <p:cNvSpPr>
              <a:spLocks/>
            </p:cNvSpPr>
            <p:nvPr/>
          </p:nvSpPr>
          <p:spPr bwMode="auto">
            <a:xfrm>
              <a:off x="3775075" y="4318001"/>
              <a:ext cx="174625" cy="222250"/>
            </a:xfrm>
            <a:custGeom>
              <a:avLst/>
              <a:gdLst>
                <a:gd name="T0" fmla="*/ 110 w 110"/>
                <a:gd name="T1" fmla="*/ 26 h 140"/>
                <a:gd name="T2" fmla="*/ 62 w 110"/>
                <a:gd name="T3" fmla="*/ 0 h 140"/>
                <a:gd name="T4" fmla="*/ 0 w 110"/>
                <a:gd name="T5" fmla="*/ 75 h 140"/>
                <a:gd name="T6" fmla="*/ 62 w 110"/>
                <a:gd name="T7" fmla="*/ 140 h 140"/>
                <a:gd name="T8" fmla="*/ 110 w 110"/>
                <a:gd name="T9" fmla="*/ 2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40">
                  <a:moveTo>
                    <a:pt x="110" y="26"/>
                  </a:moveTo>
                  <a:lnTo>
                    <a:pt x="62" y="0"/>
                  </a:lnTo>
                  <a:lnTo>
                    <a:pt x="0" y="75"/>
                  </a:lnTo>
                  <a:lnTo>
                    <a:pt x="62" y="140"/>
                  </a:lnTo>
                  <a:lnTo>
                    <a:pt x="110" y="26"/>
                  </a:lnTo>
                  <a:close/>
                </a:path>
              </a:pathLst>
            </a:custGeom>
            <a:solidFill>
              <a:srgbClr val="67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4" name="Freeform 374"/>
            <p:cNvSpPr>
              <a:spLocks/>
            </p:cNvSpPr>
            <p:nvPr/>
          </p:nvSpPr>
          <p:spPr bwMode="auto">
            <a:xfrm>
              <a:off x="3835400" y="4359276"/>
              <a:ext cx="115888" cy="369888"/>
            </a:xfrm>
            <a:custGeom>
              <a:avLst/>
              <a:gdLst>
                <a:gd name="T0" fmla="*/ 73 w 73"/>
                <a:gd name="T1" fmla="*/ 0 h 233"/>
                <a:gd name="T2" fmla="*/ 7 w 73"/>
                <a:gd name="T3" fmla="*/ 233 h 233"/>
                <a:gd name="T4" fmla="*/ 0 w 73"/>
                <a:gd name="T5" fmla="*/ 88 h 233"/>
                <a:gd name="T6" fmla="*/ 73 w 73"/>
                <a:gd name="T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233">
                  <a:moveTo>
                    <a:pt x="73" y="0"/>
                  </a:moveTo>
                  <a:lnTo>
                    <a:pt x="7" y="233"/>
                  </a:lnTo>
                  <a:lnTo>
                    <a:pt x="0" y="8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3CA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5" name="Freeform 375"/>
            <p:cNvSpPr>
              <a:spLocks/>
            </p:cNvSpPr>
            <p:nvPr/>
          </p:nvSpPr>
          <p:spPr bwMode="auto">
            <a:xfrm>
              <a:off x="4046538" y="4414838"/>
              <a:ext cx="238125" cy="288925"/>
            </a:xfrm>
            <a:custGeom>
              <a:avLst/>
              <a:gdLst>
                <a:gd name="T0" fmla="*/ 91 w 150"/>
                <a:gd name="T1" fmla="*/ 0 h 182"/>
                <a:gd name="T2" fmla="*/ 150 w 150"/>
                <a:gd name="T3" fmla="*/ 36 h 182"/>
                <a:gd name="T4" fmla="*/ 55 w 150"/>
                <a:gd name="T5" fmla="*/ 182 h 182"/>
                <a:gd name="T6" fmla="*/ 0 w 150"/>
                <a:gd name="T7" fmla="*/ 138 h 182"/>
                <a:gd name="T8" fmla="*/ 91 w 150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82">
                  <a:moveTo>
                    <a:pt x="91" y="0"/>
                  </a:moveTo>
                  <a:lnTo>
                    <a:pt x="150" y="36"/>
                  </a:lnTo>
                  <a:lnTo>
                    <a:pt x="55" y="182"/>
                  </a:lnTo>
                  <a:lnTo>
                    <a:pt x="0" y="138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10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6" name="Freeform 376"/>
            <p:cNvSpPr>
              <a:spLocks/>
            </p:cNvSpPr>
            <p:nvPr/>
          </p:nvSpPr>
          <p:spPr bwMode="auto">
            <a:xfrm>
              <a:off x="4111625" y="4457701"/>
              <a:ext cx="173038" cy="246063"/>
            </a:xfrm>
            <a:custGeom>
              <a:avLst/>
              <a:gdLst>
                <a:gd name="T0" fmla="*/ 94 w 109"/>
                <a:gd name="T1" fmla="*/ 0 h 155"/>
                <a:gd name="T2" fmla="*/ 109 w 109"/>
                <a:gd name="T3" fmla="*/ 9 h 155"/>
                <a:gd name="T4" fmla="*/ 14 w 109"/>
                <a:gd name="T5" fmla="*/ 155 h 155"/>
                <a:gd name="T6" fmla="*/ 0 w 109"/>
                <a:gd name="T7" fmla="*/ 144 h 155"/>
                <a:gd name="T8" fmla="*/ 94 w 10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55">
                  <a:moveTo>
                    <a:pt x="94" y="0"/>
                  </a:moveTo>
                  <a:lnTo>
                    <a:pt x="109" y="9"/>
                  </a:lnTo>
                  <a:lnTo>
                    <a:pt x="14" y="155"/>
                  </a:lnTo>
                  <a:lnTo>
                    <a:pt x="0" y="144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A71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7" name="Freeform 377"/>
            <p:cNvSpPr>
              <a:spLocks/>
            </p:cNvSpPr>
            <p:nvPr/>
          </p:nvSpPr>
          <p:spPr bwMode="auto">
            <a:xfrm>
              <a:off x="4162425" y="4548188"/>
              <a:ext cx="88900" cy="98425"/>
            </a:xfrm>
            <a:custGeom>
              <a:avLst/>
              <a:gdLst>
                <a:gd name="T0" fmla="*/ 31 w 48"/>
                <a:gd name="T1" fmla="*/ 3 h 53"/>
                <a:gd name="T2" fmla="*/ 43 w 48"/>
                <a:gd name="T3" fmla="*/ 11 h 53"/>
                <a:gd name="T4" fmla="*/ 46 w 48"/>
                <a:gd name="T5" fmla="*/ 24 h 53"/>
                <a:gd name="T6" fmla="*/ 31 w 48"/>
                <a:gd name="T7" fmla="*/ 47 h 53"/>
                <a:gd name="T8" fmla="*/ 18 w 48"/>
                <a:gd name="T9" fmla="*/ 50 h 53"/>
                <a:gd name="T10" fmla="*/ 6 w 48"/>
                <a:gd name="T11" fmla="*/ 42 h 53"/>
                <a:gd name="T12" fmla="*/ 3 w 48"/>
                <a:gd name="T13" fmla="*/ 29 h 53"/>
                <a:gd name="T14" fmla="*/ 18 w 48"/>
                <a:gd name="T15" fmla="*/ 6 h 53"/>
                <a:gd name="T16" fmla="*/ 31 w 48"/>
                <a:gd name="T17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53">
                  <a:moveTo>
                    <a:pt x="31" y="3"/>
                  </a:moveTo>
                  <a:cubicBezTo>
                    <a:pt x="43" y="11"/>
                    <a:pt x="43" y="11"/>
                    <a:pt x="43" y="11"/>
                  </a:cubicBezTo>
                  <a:cubicBezTo>
                    <a:pt x="47" y="13"/>
                    <a:pt x="48" y="19"/>
                    <a:pt x="46" y="24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28" y="51"/>
                    <a:pt x="22" y="53"/>
                    <a:pt x="18" y="50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39"/>
                    <a:pt x="0" y="34"/>
                    <a:pt x="3" y="29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2"/>
                    <a:pt x="26" y="0"/>
                    <a:pt x="31" y="3"/>
                  </a:cubicBezTo>
                  <a:close/>
                </a:path>
              </a:pathLst>
            </a:custGeom>
            <a:solidFill>
              <a:srgbClr val="64B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8" name="Freeform 378"/>
            <p:cNvSpPr>
              <a:spLocks/>
            </p:cNvSpPr>
            <p:nvPr/>
          </p:nvSpPr>
          <p:spPr bwMode="auto">
            <a:xfrm>
              <a:off x="3900488" y="4370388"/>
              <a:ext cx="209550" cy="287338"/>
            </a:xfrm>
            <a:custGeom>
              <a:avLst/>
              <a:gdLst>
                <a:gd name="T0" fmla="*/ 132 w 132"/>
                <a:gd name="T1" fmla="*/ 16 h 181"/>
                <a:gd name="T2" fmla="*/ 117 w 132"/>
                <a:gd name="T3" fmla="*/ 0 h 181"/>
                <a:gd name="T4" fmla="*/ 0 w 132"/>
                <a:gd name="T5" fmla="*/ 181 h 181"/>
                <a:gd name="T6" fmla="*/ 58 w 132"/>
                <a:gd name="T7" fmla="*/ 109 h 181"/>
                <a:gd name="T8" fmla="*/ 118 w 132"/>
                <a:gd name="T9" fmla="*/ 35 h 181"/>
                <a:gd name="T10" fmla="*/ 119 w 132"/>
                <a:gd name="T11" fmla="*/ 33 h 181"/>
                <a:gd name="T12" fmla="*/ 132 w 132"/>
                <a:gd name="T13" fmla="*/ 1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81">
                  <a:moveTo>
                    <a:pt x="132" y="16"/>
                  </a:moveTo>
                  <a:lnTo>
                    <a:pt x="117" y="0"/>
                  </a:lnTo>
                  <a:lnTo>
                    <a:pt x="0" y="181"/>
                  </a:lnTo>
                  <a:lnTo>
                    <a:pt x="58" y="109"/>
                  </a:lnTo>
                  <a:lnTo>
                    <a:pt x="118" y="35"/>
                  </a:lnTo>
                  <a:lnTo>
                    <a:pt x="119" y="33"/>
                  </a:lnTo>
                  <a:lnTo>
                    <a:pt x="132" y="16"/>
                  </a:lnTo>
                  <a:close/>
                </a:path>
              </a:pathLst>
            </a:custGeom>
            <a:solidFill>
              <a:srgbClr val="3CA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9" name="Freeform 379"/>
            <p:cNvSpPr>
              <a:spLocks/>
            </p:cNvSpPr>
            <p:nvPr/>
          </p:nvSpPr>
          <p:spPr bwMode="auto">
            <a:xfrm>
              <a:off x="3841750" y="4810126"/>
              <a:ext cx="314325" cy="338138"/>
            </a:xfrm>
            <a:custGeom>
              <a:avLst/>
              <a:gdLst>
                <a:gd name="T0" fmla="*/ 198 w 198"/>
                <a:gd name="T1" fmla="*/ 50 h 213"/>
                <a:gd name="T2" fmla="*/ 189 w 198"/>
                <a:gd name="T3" fmla="*/ 0 h 213"/>
                <a:gd name="T4" fmla="*/ 0 w 198"/>
                <a:gd name="T5" fmla="*/ 213 h 213"/>
                <a:gd name="T6" fmla="*/ 198 w 198"/>
                <a:gd name="T7" fmla="*/ 5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8" h="213">
                  <a:moveTo>
                    <a:pt x="198" y="50"/>
                  </a:moveTo>
                  <a:lnTo>
                    <a:pt x="189" y="0"/>
                  </a:lnTo>
                  <a:lnTo>
                    <a:pt x="0" y="213"/>
                  </a:lnTo>
                  <a:lnTo>
                    <a:pt x="198" y="50"/>
                  </a:lnTo>
                  <a:close/>
                </a:path>
              </a:pathLst>
            </a:custGeom>
            <a:solidFill>
              <a:srgbClr val="3CA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0" name="Freeform 380"/>
            <p:cNvSpPr>
              <a:spLocks/>
            </p:cNvSpPr>
            <p:nvPr/>
          </p:nvSpPr>
          <p:spPr bwMode="auto">
            <a:xfrm>
              <a:off x="3775075" y="4318001"/>
              <a:ext cx="127000" cy="119063"/>
            </a:xfrm>
            <a:custGeom>
              <a:avLst/>
              <a:gdLst>
                <a:gd name="T0" fmla="*/ 62 w 80"/>
                <a:gd name="T1" fmla="*/ 0 h 75"/>
                <a:gd name="T2" fmla="*/ 52 w 80"/>
                <a:gd name="T3" fmla="*/ 13 h 75"/>
                <a:gd name="T4" fmla="*/ 37 w 80"/>
                <a:gd name="T5" fmla="*/ 32 h 75"/>
                <a:gd name="T6" fmla="*/ 0 w 80"/>
                <a:gd name="T7" fmla="*/ 75 h 75"/>
                <a:gd name="T8" fmla="*/ 41 w 80"/>
                <a:gd name="T9" fmla="*/ 41 h 75"/>
                <a:gd name="T10" fmla="*/ 60 w 80"/>
                <a:gd name="T11" fmla="*/ 26 h 75"/>
                <a:gd name="T12" fmla="*/ 74 w 80"/>
                <a:gd name="T13" fmla="*/ 14 h 75"/>
                <a:gd name="T14" fmla="*/ 80 w 80"/>
                <a:gd name="T15" fmla="*/ 9 h 75"/>
                <a:gd name="T16" fmla="*/ 62 w 80"/>
                <a:gd name="T1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75">
                  <a:moveTo>
                    <a:pt x="62" y="0"/>
                  </a:moveTo>
                  <a:lnTo>
                    <a:pt x="52" y="13"/>
                  </a:lnTo>
                  <a:lnTo>
                    <a:pt x="37" y="32"/>
                  </a:lnTo>
                  <a:lnTo>
                    <a:pt x="0" y="75"/>
                  </a:lnTo>
                  <a:lnTo>
                    <a:pt x="41" y="41"/>
                  </a:lnTo>
                  <a:lnTo>
                    <a:pt x="60" y="26"/>
                  </a:lnTo>
                  <a:lnTo>
                    <a:pt x="74" y="14"/>
                  </a:lnTo>
                  <a:lnTo>
                    <a:pt x="80" y="9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3CA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1" name="Rectangle 381"/>
            <p:cNvSpPr>
              <a:spLocks noChangeArrowheads="1"/>
            </p:cNvSpPr>
            <p:nvPr/>
          </p:nvSpPr>
          <p:spPr bwMode="auto">
            <a:xfrm>
              <a:off x="3767138" y="5173663"/>
              <a:ext cx="411163" cy="398463"/>
            </a:xfrm>
            <a:prstGeom prst="rect">
              <a:avLst/>
            </a:prstGeom>
            <a:solidFill>
              <a:srgbClr val="4F9B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2" name="Rectangle 382"/>
            <p:cNvSpPr>
              <a:spLocks noChangeArrowheads="1"/>
            </p:cNvSpPr>
            <p:nvPr/>
          </p:nvSpPr>
          <p:spPr bwMode="auto">
            <a:xfrm>
              <a:off x="3786188" y="5167313"/>
              <a:ext cx="371475" cy="419100"/>
            </a:xfrm>
            <a:prstGeom prst="rect">
              <a:avLst/>
            </a:prstGeom>
            <a:solidFill>
              <a:srgbClr val="52A8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3" name="Rectangle 383"/>
            <p:cNvSpPr>
              <a:spLocks noChangeArrowheads="1"/>
            </p:cNvSpPr>
            <p:nvPr/>
          </p:nvSpPr>
          <p:spPr bwMode="auto">
            <a:xfrm>
              <a:off x="3727450" y="5245101"/>
              <a:ext cx="490538" cy="55563"/>
            </a:xfrm>
            <a:prstGeom prst="rect">
              <a:avLst/>
            </a:prstGeom>
            <a:solidFill>
              <a:srgbClr val="67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4" name="Rectangle 384"/>
            <p:cNvSpPr>
              <a:spLocks noChangeArrowheads="1"/>
            </p:cNvSpPr>
            <p:nvPr/>
          </p:nvSpPr>
          <p:spPr bwMode="auto">
            <a:xfrm>
              <a:off x="3727450" y="5272088"/>
              <a:ext cx="490538" cy="28575"/>
            </a:xfrm>
            <a:prstGeom prst="rect">
              <a:avLst/>
            </a:prstGeom>
            <a:solidFill>
              <a:srgbClr val="5E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5" name="Rectangle 385"/>
            <p:cNvSpPr>
              <a:spLocks noChangeArrowheads="1"/>
            </p:cNvSpPr>
            <p:nvPr/>
          </p:nvSpPr>
          <p:spPr bwMode="auto">
            <a:xfrm>
              <a:off x="3683000" y="5554663"/>
              <a:ext cx="590550" cy="74613"/>
            </a:xfrm>
            <a:prstGeom prst="rect">
              <a:avLst/>
            </a:prstGeom>
            <a:solidFill>
              <a:srgbClr val="67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6" name="Rectangle 386"/>
            <p:cNvSpPr>
              <a:spLocks noChangeArrowheads="1"/>
            </p:cNvSpPr>
            <p:nvPr/>
          </p:nvSpPr>
          <p:spPr bwMode="auto">
            <a:xfrm>
              <a:off x="3683000" y="5592763"/>
              <a:ext cx="590550" cy="36513"/>
            </a:xfrm>
            <a:prstGeom prst="rect">
              <a:avLst/>
            </a:prstGeom>
            <a:solidFill>
              <a:srgbClr val="5E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7" name="Rectangle 387"/>
            <p:cNvSpPr>
              <a:spLocks noChangeArrowheads="1"/>
            </p:cNvSpPr>
            <p:nvPr/>
          </p:nvSpPr>
          <p:spPr bwMode="auto">
            <a:xfrm>
              <a:off x="3859213" y="5330826"/>
              <a:ext cx="47625" cy="127000"/>
            </a:xfrm>
            <a:prstGeom prst="rect">
              <a:avLst/>
            </a:prstGeom>
            <a:solidFill>
              <a:srgbClr val="2F8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8" name="Rectangle 388"/>
            <p:cNvSpPr>
              <a:spLocks noChangeArrowheads="1"/>
            </p:cNvSpPr>
            <p:nvPr/>
          </p:nvSpPr>
          <p:spPr bwMode="auto">
            <a:xfrm>
              <a:off x="3948113" y="5330826"/>
              <a:ext cx="49213" cy="127000"/>
            </a:xfrm>
            <a:prstGeom prst="rect">
              <a:avLst/>
            </a:prstGeom>
            <a:solidFill>
              <a:srgbClr val="2F8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9" name="Rectangle 389"/>
            <p:cNvSpPr>
              <a:spLocks noChangeArrowheads="1"/>
            </p:cNvSpPr>
            <p:nvPr/>
          </p:nvSpPr>
          <p:spPr bwMode="auto">
            <a:xfrm>
              <a:off x="4037013" y="5330826"/>
              <a:ext cx="49213" cy="127000"/>
            </a:xfrm>
            <a:prstGeom prst="rect">
              <a:avLst/>
            </a:prstGeom>
            <a:solidFill>
              <a:srgbClr val="2F8C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0" name="Rectangle 390"/>
            <p:cNvSpPr>
              <a:spLocks noChangeArrowheads="1"/>
            </p:cNvSpPr>
            <p:nvPr/>
          </p:nvSpPr>
          <p:spPr bwMode="auto">
            <a:xfrm>
              <a:off x="3752850" y="5146676"/>
              <a:ext cx="438150" cy="36513"/>
            </a:xfrm>
            <a:prstGeom prst="rect">
              <a:avLst/>
            </a:prstGeom>
            <a:solidFill>
              <a:srgbClr val="67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1" name="Rectangle 391"/>
            <p:cNvSpPr>
              <a:spLocks noChangeArrowheads="1"/>
            </p:cNvSpPr>
            <p:nvPr/>
          </p:nvSpPr>
          <p:spPr bwMode="auto">
            <a:xfrm>
              <a:off x="3519488" y="5629276"/>
              <a:ext cx="917575" cy="73025"/>
            </a:xfrm>
            <a:prstGeom prst="rect">
              <a:avLst/>
            </a:prstGeom>
            <a:solidFill>
              <a:srgbClr val="67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2" name="Rectangle 392"/>
            <p:cNvSpPr>
              <a:spLocks noChangeArrowheads="1"/>
            </p:cNvSpPr>
            <p:nvPr/>
          </p:nvSpPr>
          <p:spPr bwMode="auto">
            <a:xfrm>
              <a:off x="3519488" y="5665788"/>
              <a:ext cx="917575" cy="36513"/>
            </a:xfrm>
            <a:prstGeom prst="rect">
              <a:avLst/>
            </a:prstGeom>
            <a:solidFill>
              <a:srgbClr val="5EB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3" name="Freeform 393"/>
            <p:cNvSpPr>
              <a:spLocks/>
            </p:cNvSpPr>
            <p:nvPr/>
          </p:nvSpPr>
          <p:spPr bwMode="auto">
            <a:xfrm>
              <a:off x="4348163" y="4056063"/>
              <a:ext cx="438150" cy="236538"/>
            </a:xfrm>
            <a:custGeom>
              <a:avLst/>
              <a:gdLst>
                <a:gd name="T0" fmla="*/ 15 w 276"/>
                <a:gd name="T1" fmla="*/ 0 h 149"/>
                <a:gd name="T2" fmla="*/ 276 w 276"/>
                <a:gd name="T3" fmla="*/ 34 h 149"/>
                <a:gd name="T4" fmla="*/ 262 w 276"/>
                <a:gd name="T5" fmla="*/ 149 h 149"/>
                <a:gd name="T6" fmla="*/ 0 w 276"/>
                <a:gd name="T7" fmla="*/ 114 h 149"/>
                <a:gd name="T8" fmla="*/ 15 w 276"/>
                <a:gd name="T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49">
                  <a:moveTo>
                    <a:pt x="15" y="0"/>
                  </a:moveTo>
                  <a:lnTo>
                    <a:pt x="276" y="34"/>
                  </a:lnTo>
                  <a:lnTo>
                    <a:pt x="262" y="149"/>
                  </a:lnTo>
                  <a:lnTo>
                    <a:pt x="0" y="1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4" name="Freeform 394"/>
            <p:cNvSpPr>
              <a:spLocks/>
            </p:cNvSpPr>
            <p:nvPr/>
          </p:nvSpPr>
          <p:spPr bwMode="auto">
            <a:xfrm>
              <a:off x="4106863" y="4219576"/>
              <a:ext cx="709613" cy="1522413"/>
            </a:xfrm>
            <a:custGeom>
              <a:avLst/>
              <a:gdLst>
                <a:gd name="T0" fmla="*/ 119 w 447"/>
                <a:gd name="T1" fmla="*/ 0 h 959"/>
                <a:gd name="T2" fmla="*/ 447 w 447"/>
                <a:gd name="T3" fmla="*/ 43 h 959"/>
                <a:gd name="T4" fmla="*/ 327 w 447"/>
                <a:gd name="T5" fmla="*/ 959 h 959"/>
                <a:gd name="T6" fmla="*/ 0 w 447"/>
                <a:gd name="T7" fmla="*/ 916 h 959"/>
                <a:gd name="T8" fmla="*/ 119 w 447"/>
                <a:gd name="T9" fmla="*/ 0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959">
                  <a:moveTo>
                    <a:pt x="119" y="0"/>
                  </a:moveTo>
                  <a:lnTo>
                    <a:pt x="447" y="43"/>
                  </a:lnTo>
                  <a:lnTo>
                    <a:pt x="327" y="959"/>
                  </a:lnTo>
                  <a:lnTo>
                    <a:pt x="0" y="916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5" name="Freeform 395"/>
            <p:cNvSpPr>
              <a:spLocks/>
            </p:cNvSpPr>
            <p:nvPr/>
          </p:nvSpPr>
          <p:spPr bwMode="auto">
            <a:xfrm>
              <a:off x="4278313" y="4214813"/>
              <a:ext cx="558800" cy="104775"/>
            </a:xfrm>
            <a:custGeom>
              <a:avLst/>
              <a:gdLst>
                <a:gd name="T0" fmla="*/ 11 w 301"/>
                <a:gd name="T1" fmla="*/ 1 h 57"/>
                <a:gd name="T2" fmla="*/ 292 w 301"/>
                <a:gd name="T3" fmla="*/ 38 h 57"/>
                <a:gd name="T4" fmla="*/ 300 w 301"/>
                <a:gd name="T5" fmla="*/ 48 h 57"/>
                <a:gd name="T6" fmla="*/ 300 w 301"/>
                <a:gd name="T7" fmla="*/ 48 h 57"/>
                <a:gd name="T8" fmla="*/ 289 w 301"/>
                <a:gd name="T9" fmla="*/ 56 h 57"/>
                <a:gd name="T10" fmla="*/ 9 w 301"/>
                <a:gd name="T11" fmla="*/ 19 h 57"/>
                <a:gd name="T12" fmla="*/ 1 w 301"/>
                <a:gd name="T13" fmla="*/ 9 h 57"/>
                <a:gd name="T14" fmla="*/ 1 w 301"/>
                <a:gd name="T15" fmla="*/ 9 h 57"/>
                <a:gd name="T16" fmla="*/ 11 w 301"/>
                <a:gd name="T1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57">
                  <a:moveTo>
                    <a:pt x="11" y="1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7" y="38"/>
                    <a:pt x="301" y="43"/>
                    <a:pt x="300" y="48"/>
                  </a:cubicBezTo>
                  <a:cubicBezTo>
                    <a:pt x="300" y="48"/>
                    <a:pt x="300" y="48"/>
                    <a:pt x="300" y="48"/>
                  </a:cubicBezTo>
                  <a:cubicBezTo>
                    <a:pt x="299" y="53"/>
                    <a:pt x="294" y="57"/>
                    <a:pt x="289" y="5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" y="19"/>
                    <a:pt x="0" y="14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4"/>
                    <a:pt x="6" y="0"/>
                    <a:pt x="11" y="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6" name="Freeform 396"/>
            <p:cNvSpPr>
              <a:spLocks/>
            </p:cNvSpPr>
            <p:nvPr/>
          </p:nvSpPr>
          <p:spPr bwMode="auto">
            <a:xfrm>
              <a:off x="4278313" y="4229101"/>
              <a:ext cx="557213" cy="90488"/>
            </a:xfrm>
            <a:custGeom>
              <a:avLst/>
              <a:gdLst>
                <a:gd name="T0" fmla="*/ 300 w 300"/>
                <a:gd name="T1" fmla="*/ 39 h 49"/>
                <a:gd name="T2" fmla="*/ 300 w 300"/>
                <a:gd name="T3" fmla="*/ 40 h 49"/>
                <a:gd name="T4" fmla="*/ 288 w 300"/>
                <a:gd name="T5" fmla="*/ 48 h 49"/>
                <a:gd name="T6" fmla="*/ 10 w 300"/>
                <a:gd name="T7" fmla="*/ 12 h 49"/>
                <a:gd name="T8" fmla="*/ 1 w 300"/>
                <a:gd name="T9" fmla="*/ 1 h 49"/>
                <a:gd name="T10" fmla="*/ 1 w 300"/>
                <a:gd name="T11" fmla="*/ 1 h 49"/>
                <a:gd name="T12" fmla="*/ 1 w 300"/>
                <a:gd name="T13" fmla="*/ 0 h 49"/>
                <a:gd name="T14" fmla="*/ 300 w 300"/>
                <a:gd name="T15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49">
                  <a:moveTo>
                    <a:pt x="300" y="39"/>
                  </a:moveTo>
                  <a:cubicBezTo>
                    <a:pt x="300" y="40"/>
                    <a:pt x="300" y="40"/>
                    <a:pt x="300" y="40"/>
                  </a:cubicBezTo>
                  <a:cubicBezTo>
                    <a:pt x="299" y="45"/>
                    <a:pt x="294" y="49"/>
                    <a:pt x="288" y="4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1"/>
                    <a:pt x="0" y="6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300" y="3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7" name="Freeform 397"/>
            <p:cNvSpPr>
              <a:spLocks/>
            </p:cNvSpPr>
            <p:nvPr/>
          </p:nvSpPr>
          <p:spPr bwMode="auto">
            <a:xfrm>
              <a:off x="4340225" y="4035426"/>
              <a:ext cx="476250" cy="95250"/>
            </a:xfrm>
            <a:custGeom>
              <a:avLst/>
              <a:gdLst>
                <a:gd name="T0" fmla="*/ 12 w 257"/>
                <a:gd name="T1" fmla="*/ 1 h 51"/>
                <a:gd name="T2" fmla="*/ 248 w 257"/>
                <a:gd name="T3" fmla="*/ 32 h 51"/>
                <a:gd name="T4" fmla="*/ 256 w 257"/>
                <a:gd name="T5" fmla="*/ 42 h 51"/>
                <a:gd name="T6" fmla="*/ 256 w 257"/>
                <a:gd name="T7" fmla="*/ 42 h 51"/>
                <a:gd name="T8" fmla="*/ 246 w 257"/>
                <a:gd name="T9" fmla="*/ 50 h 51"/>
                <a:gd name="T10" fmla="*/ 9 w 257"/>
                <a:gd name="T11" fmla="*/ 19 h 51"/>
                <a:gd name="T12" fmla="*/ 1 w 257"/>
                <a:gd name="T13" fmla="*/ 9 h 51"/>
                <a:gd name="T14" fmla="*/ 12 w 257"/>
                <a:gd name="T15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7" h="51">
                  <a:moveTo>
                    <a:pt x="12" y="1"/>
                  </a:moveTo>
                  <a:cubicBezTo>
                    <a:pt x="248" y="32"/>
                    <a:pt x="248" y="32"/>
                    <a:pt x="248" y="32"/>
                  </a:cubicBezTo>
                  <a:cubicBezTo>
                    <a:pt x="254" y="32"/>
                    <a:pt x="257" y="37"/>
                    <a:pt x="256" y="42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56" y="47"/>
                    <a:pt x="251" y="51"/>
                    <a:pt x="246" y="5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2" y="3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8" name="Freeform 398"/>
            <p:cNvSpPr>
              <a:spLocks/>
            </p:cNvSpPr>
            <p:nvPr/>
          </p:nvSpPr>
          <p:spPr bwMode="auto">
            <a:xfrm>
              <a:off x="4340225" y="4051301"/>
              <a:ext cx="476250" cy="79375"/>
            </a:xfrm>
            <a:custGeom>
              <a:avLst/>
              <a:gdLst>
                <a:gd name="T0" fmla="*/ 257 w 257"/>
                <a:gd name="T1" fmla="*/ 33 h 43"/>
                <a:gd name="T2" fmla="*/ 256 w 257"/>
                <a:gd name="T3" fmla="*/ 34 h 43"/>
                <a:gd name="T4" fmla="*/ 256 w 257"/>
                <a:gd name="T5" fmla="*/ 34 h 43"/>
                <a:gd name="T6" fmla="*/ 246 w 257"/>
                <a:gd name="T7" fmla="*/ 42 h 43"/>
                <a:gd name="T8" fmla="*/ 9 w 257"/>
                <a:gd name="T9" fmla="*/ 11 h 43"/>
                <a:gd name="T10" fmla="*/ 1 w 257"/>
                <a:gd name="T11" fmla="*/ 1 h 43"/>
                <a:gd name="T12" fmla="*/ 1 w 257"/>
                <a:gd name="T13" fmla="*/ 0 h 43"/>
                <a:gd name="T14" fmla="*/ 257 w 257"/>
                <a:gd name="T15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7" h="43">
                  <a:moveTo>
                    <a:pt x="257" y="33"/>
                  </a:moveTo>
                  <a:cubicBezTo>
                    <a:pt x="256" y="34"/>
                    <a:pt x="256" y="34"/>
                    <a:pt x="256" y="34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6" y="39"/>
                    <a:pt x="251" y="43"/>
                    <a:pt x="246" y="4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0"/>
                    <a:pt x="0" y="6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257" y="33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9" name="Freeform 399"/>
            <p:cNvSpPr>
              <a:spLocks/>
            </p:cNvSpPr>
            <p:nvPr/>
          </p:nvSpPr>
          <p:spPr bwMode="auto">
            <a:xfrm>
              <a:off x="4202113" y="4797426"/>
              <a:ext cx="557213" cy="106363"/>
            </a:xfrm>
            <a:custGeom>
              <a:avLst/>
              <a:gdLst>
                <a:gd name="T0" fmla="*/ 11 w 300"/>
                <a:gd name="T1" fmla="*/ 1 h 57"/>
                <a:gd name="T2" fmla="*/ 292 w 300"/>
                <a:gd name="T3" fmla="*/ 38 h 57"/>
                <a:gd name="T4" fmla="*/ 300 w 300"/>
                <a:gd name="T5" fmla="*/ 48 h 57"/>
                <a:gd name="T6" fmla="*/ 289 w 300"/>
                <a:gd name="T7" fmla="*/ 56 h 57"/>
                <a:gd name="T8" fmla="*/ 8 w 300"/>
                <a:gd name="T9" fmla="*/ 20 h 57"/>
                <a:gd name="T10" fmla="*/ 0 w 300"/>
                <a:gd name="T11" fmla="*/ 9 h 57"/>
                <a:gd name="T12" fmla="*/ 0 w 300"/>
                <a:gd name="T13" fmla="*/ 9 h 57"/>
                <a:gd name="T14" fmla="*/ 11 w 300"/>
                <a:gd name="T15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57">
                  <a:moveTo>
                    <a:pt x="11" y="1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7" y="38"/>
                    <a:pt x="300" y="43"/>
                    <a:pt x="300" y="48"/>
                  </a:cubicBezTo>
                  <a:cubicBezTo>
                    <a:pt x="299" y="53"/>
                    <a:pt x="294" y="57"/>
                    <a:pt x="289" y="56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3" y="19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4"/>
                    <a:pt x="6" y="0"/>
                    <a:pt x="11" y="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0" name="Freeform 400"/>
            <p:cNvSpPr>
              <a:spLocks/>
            </p:cNvSpPr>
            <p:nvPr/>
          </p:nvSpPr>
          <p:spPr bwMode="auto">
            <a:xfrm>
              <a:off x="4202113" y="4811713"/>
              <a:ext cx="557213" cy="92075"/>
            </a:xfrm>
            <a:custGeom>
              <a:avLst/>
              <a:gdLst>
                <a:gd name="T0" fmla="*/ 300 w 300"/>
                <a:gd name="T1" fmla="*/ 39 h 49"/>
                <a:gd name="T2" fmla="*/ 300 w 300"/>
                <a:gd name="T3" fmla="*/ 40 h 49"/>
                <a:gd name="T4" fmla="*/ 287 w 300"/>
                <a:gd name="T5" fmla="*/ 48 h 49"/>
                <a:gd name="T6" fmla="*/ 10 w 300"/>
                <a:gd name="T7" fmla="*/ 12 h 49"/>
                <a:gd name="T8" fmla="*/ 0 w 300"/>
                <a:gd name="T9" fmla="*/ 1 h 49"/>
                <a:gd name="T10" fmla="*/ 1 w 300"/>
                <a:gd name="T11" fmla="*/ 0 h 49"/>
                <a:gd name="T12" fmla="*/ 300 w 300"/>
                <a:gd name="T13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49">
                  <a:moveTo>
                    <a:pt x="300" y="39"/>
                  </a:moveTo>
                  <a:cubicBezTo>
                    <a:pt x="300" y="40"/>
                    <a:pt x="300" y="40"/>
                    <a:pt x="300" y="40"/>
                  </a:cubicBezTo>
                  <a:cubicBezTo>
                    <a:pt x="299" y="45"/>
                    <a:pt x="293" y="49"/>
                    <a:pt x="287" y="4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1"/>
                    <a:pt x="0" y="6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300" y="3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1" name="Freeform 401"/>
            <p:cNvSpPr>
              <a:spLocks/>
            </p:cNvSpPr>
            <p:nvPr/>
          </p:nvSpPr>
          <p:spPr bwMode="auto">
            <a:xfrm>
              <a:off x="4164013" y="5089526"/>
              <a:ext cx="558800" cy="104775"/>
            </a:xfrm>
            <a:custGeom>
              <a:avLst/>
              <a:gdLst>
                <a:gd name="T0" fmla="*/ 11 w 301"/>
                <a:gd name="T1" fmla="*/ 1 h 57"/>
                <a:gd name="T2" fmla="*/ 292 w 301"/>
                <a:gd name="T3" fmla="*/ 38 h 57"/>
                <a:gd name="T4" fmla="*/ 300 w 301"/>
                <a:gd name="T5" fmla="*/ 48 h 57"/>
                <a:gd name="T6" fmla="*/ 289 w 301"/>
                <a:gd name="T7" fmla="*/ 57 h 57"/>
                <a:gd name="T8" fmla="*/ 9 w 301"/>
                <a:gd name="T9" fmla="*/ 20 h 57"/>
                <a:gd name="T10" fmla="*/ 1 w 301"/>
                <a:gd name="T11" fmla="*/ 9 h 57"/>
                <a:gd name="T12" fmla="*/ 11 w 301"/>
                <a:gd name="T1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1" h="57">
                  <a:moveTo>
                    <a:pt x="11" y="1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7" y="39"/>
                    <a:pt x="301" y="43"/>
                    <a:pt x="300" y="48"/>
                  </a:cubicBezTo>
                  <a:cubicBezTo>
                    <a:pt x="299" y="54"/>
                    <a:pt x="295" y="57"/>
                    <a:pt x="289" y="57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19"/>
                    <a:pt x="0" y="14"/>
                    <a:pt x="1" y="9"/>
                  </a:cubicBezTo>
                  <a:cubicBezTo>
                    <a:pt x="1" y="4"/>
                    <a:pt x="6" y="0"/>
                    <a:pt x="11" y="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2" name="Freeform 402"/>
            <p:cNvSpPr>
              <a:spLocks/>
            </p:cNvSpPr>
            <p:nvPr/>
          </p:nvSpPr>
          <p:spPr bwMode="auto">
            <a:xfrm>
              <a:off x="4164013" y="5103813"/>
              <a:ext cx="557213" cy="90488"/>
            </a:xfrm>
            <a:custGeom>
              <a:avLst/>
              <a:gdLst>
                <a:gd name="T0" fmla="*/ 300 w 300"/>
                <a:gd name="T1" fmla="*/ 40 h 49"/>
                <a:gd name="T2" fmla="*/ 300 w 300"/>
                <a:gd name="T3" fmla="*/ 40 h 49"/>
                <a:gd name="T4" fmla="*/ 288 w 300"/>
                <a:gd name="T5" fmla="*/ 48 h 49"/>
                <a:gd name="T6" fmla="*/ 10 w 300"/>
                <a:gd name="T7" fmla="*/ 12 h 49"/>
                <a:gd name="T8" fmla="*/ 1 w 300"/>
                <a:gd name="T9" fmla="*/ 1 h 49"/>
                <a:gd name="T10" fmla="*/ 1 w 300"/>
                <a:gd name="T11" fmla="*/ 0 h 49"/>
                <a:gd name="T12" fmla="*/ 300 w 300"/>
                <a:gd name="T13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49">
                  <a:moveTo>
                    <a:pt x="300" y="40"/>
                  </a:moveTo>
                  <a:cubicBezTo>
                    <a:pt x="300" y="40"/>
                    <a:pt x="300" y="40"/>
                    <a:pt x="300" y="40"/>
                  </a:cubicBezTo>
                  <a:cubicBezTo>
                    <a:pt x="299" y="46"/>
                    <a:pt x="294" y="49"/>
                    <a:pt x="288" y="4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1"/>
                    <a:pt x="0" y="6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300" y="4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3" name="Freeform 403"/>
            <p:cNvSpPr>
              <a:spLocks/>
            </p:cNvSpPr>
            <p:nvPr/>
          </p:nvSpPr>
          <p:spPr bwMode="auto">
            <a:xfrm>
              <a:off x="4124325" y="5381626"/>
              <a:ext cx="558800" cy="104775"/>
            </a:xfrm>
            <a:custGeom>
              <a:avLst/>
              <a:gdLst>
                <a:gd name="T0" fmla="*/ 12 w 301"/>
                <a:gd name="T1" fmla="*/ 0 h 56"/>
                <a:gd name="T2" fmla="*/ 292 w 301"/>
                <a:gd name="T3" fmla="*/ 37 h 56"/>
                <a:gd name="T4" fmla="*/ 300 w 301"/>
                <a:gd name="T5" fmla="*/ 48 h 56"/>
                <a:gd name="T6" fmla="*/ 300 w 301"/>
                <a:gd name="T7" fmla="*/ 48 h 56"/>
                <a:gd name="T8" fmla="*/ 290 w 301"/>
                <a:gd name="T9" fmla="*/ 56 h 56"/>
                <a:gd name="T10" fmla="*/ 9 w 301"/>
                <a:gd name="T11" fmla="*/ 19 h 56"/>
                <a:gd name="T12" fmla="*/ 1 w 301"/>
                <a:gd name="T13" fmla="*/ 8 h 56"/>
                <a:gd name="T14" fmla="*/ 12 w 301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1" h="56">
                  <a:moveTo>
                    <a:pt x="12" y="0"/>
                  </a:moveTo>
                  <a:cubicBezTo>
                    <a:pt x="292" y="37"/>
                    <a:pt x="292" y="37"/>
                    <a:pt x="292" y="37"/>
                  </a:cubicBezTo>
                  <a:cubicBezTo>
                    <a:pt x="297" y="38"/>
                    <a:pt x="301" y="42"/>
                    <a:pt x="300" y="48"/>
                  </a:cubicBezTo>
                  <a:cubicBezTo>
                    <a:pt x="300" y="48"/>
                    <a:pt x="300" y="48"/>
                    <a:pt x="300" y="48"/>
                  </a:cubicBezTo>
                  <a:cubicBezTo>
                    <a:pt x="300" y="53"/>
                    <a:pt x="295" y="56"/>
                    <a:pt x="290" y="5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" y="18"/>
                    <a:pt x="0" y="13"/>
                    <a:pt x="1" y="8"/>
                  </a:cubicBezTo>
                  <a:cubicBezTo>
                    <a:pt x="2" y="3"/>
                    <a:pt x="7" y="0"/>
                    <a:pt x="12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4" name="Freeform 404"/>
            <p:cNvSpPr>
              <a:spLocks/>
            </p:cNvSpPr>
            <p:nvPr/>
          </p:nvSpPr>
          <p:spPr bwMode="auto">
            <a:xfrm>
              <a:off x="4124325" y="5395913"/>
              <a:ext cx="557213" cy="90488"/>
            </a:xfrm>
            <a:custGeom>
              <a:avLst/>
              <a:gdLst>
                <a:gd name="T0" fmla="*/ 300 w 300"/>
                <a:gd name="T1" fmla="*/ 40 h 49"/>
                <a:gd name="T2" fmla="*/ 300 w 300"/>
                <a:gd name="T3" fmla="*/ 41 h 49"/>
                <a:gd name="T4" fmla="*/ 300 w 300"/>
                <a:gd name="T5" fmla="*/ 41 h 49"/>
                <a:gd name="T6" fmla="*/ 288 w 300"/>
                <a:gd name="T7" fmla="*/ 48 h 49"/>
                <a:gd name="T8" fmla="*/ 11 w 300"/>
                <a:gd name="T9" fmla="*/ 12 h 49"/>
                <a:gd name="T10" fmla="*/ 1 w 300"/>
                <a:gd name="T11" fmla="*/ 1 h 49"/>
                <a:gd name="T12" fmla="*/ 1 w 300"/>
                <a:gd name="T13" fmla="*/ 0 h 49"/>
                <a:gd name="T14" fmla="*/ 300 w 300"/>
                <a:gd name="T15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0" h="49">
                  <a:moveTo>
                    <a:pt x="300" y="40"/>
                  </a:moveTo>
                  <a:cubicBezTo>
                    <a:pt x="300" y="41"/>
                    <a:pt x="300" y="41"/>
                    <a:pt x="300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300" y="46"/>
                    <a:pt x="294" y="49"/>
                    <a:pt x="288" y="4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5" y="11"/>
                    <a:pt x="0" y="6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300" y="4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5" name="Freeform 405"/>
            <p:cNvSpPr>
              <a:spLocks/>
            </p:cNvSpPr>
            <p:nvPr/>
          </p:nvSpPr>
          <p:spPr bwMode="auto">
            <a:xfrm>
              <a:off x="4684713" y="4140201"/>
              <a:ext cx="82550" cy="134938"/>
            </a:xfrm>
            <a:custGeom>
              <a:avLst/>
              <a:gdLst>
                <a:gd name="T0" fmla="*/ 7 w 44"/>
                <a:gd name="T1" fmla="*/ 18 h 73"/>
                <a:gd name="T2" fmla="*/ 0 w 44"/>
                <a:gd name="T3" fmla="*/ 68 h 73"/>
                <a:gd name="T4" fmla="*/ 36 w 44"/>
                <a:gd name="T5" fmla="*/ 73 h 73"/>
                <a:gd name="T6" fmla="*/ 43 w 44"/>
                <a:gd name="T7" fmla="*/ 23 h 73"/>
                <a:gd name="T8" fmla="*/ 27 w 44"/>
                <a:gd name="T9" fmla="*/ 1 h 73"/>
                <a:gd name="T10" fmla="*/ 7 w 44"/>
                <a:gd name="T11" fmla="*/ 1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73">
                  <a:moveTo>
                    <a:pt x="7" y="1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4" y="12"/>
                    <a:pt x="37" y="3"/>
                    <a:pt x="27" y="1"/>
                  </a:cubicBezTo>
                  <a:cubicBezTo>
                    <a:pt x="17" y="0"/>
                    <a:pt x="8" y="8"/>
                    <a:pt x="7" y="18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Freeform 407"/>
            <p:cNvSpPr>
              <a:spLocks/>
            </p:cNvSpPr>
            <p:nvPr/>
          </p:nvSpPr>
          <p:spPr bwMode="auto">
            <a:xfrm>
              <a:off x="4605338" y="4129088"/>
              <a:ext cx="82550" cy="134937"/>
            </a:xfrm>
            <a:custGeom>
              <a:avLst/>
              <a:gdLst>
                <a:gd name="T0" fmla="*/ 6 w 44"/>
                <a:gd name="T1" fmla="*/ 18 h 73"/>
                <a:gd name="T2" fmla="*/ 0 w 44"/>
                <a:gd name="T3" fmla="*/ 68 h 73"/>
                <a:gd name="T4" fmla="*/ 36 w 44"/>
                <a:gd name="T5" fmla="*/ 73 h 73"/>
                <a:gd name="T6" fmla="*/ 42 w 44"/>
                <a:gd name="T7" fmla="*/ 23 h 73"/>
                <a:gd name="T8" fmla="*/ 27 w 44"/>
                <a:gd name="T9" fmla="*/ 2 h 73"/>
                <a:gd name="T10" fmla="*/ 6 w 44"/>
                <a:gd name="T11" fmla="*/ 1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73">
                  <a:moveTo>
                    <a:pt x="6" y="1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4" y="13"/>
                    <a:pt x="37" y="3"/>
                    <a:pt x="27" y="2"/>
                  </a:cubicBezTo>
                  <a:cubicBezTo>
                    <a:pt x="17" y="0"/>
                    <a:pt x="8" y="8"/>
                    <a:pt x="6" y="18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Freeform 408"/>
            <p:cNvSpPr>
              <a:spLocks/>
            </p:cNvSpPr>
            <p:nvPr/>
          </p:nvSpPr>
          <p:spPr bwMode="auto">
            <a:xfrm>
              <a:off x="4524375" y="4119563"/>
              <a:ext cx="80963" cy="133350"/>
            </a:xfrm>
            <a:custGeom>
              <a:avLst/>
              <a:gdLst>
                <a:gd name="T0" fmla="*/ 7 w 44"/>
                <a:gd name="T1" fmla="*/ 17 h 72"/>
                <a:gd name="T2" fmla="*/ 0 w 44"/>
                <a:gd name="T3" fmla="*/ 68 h 72"/>
                <a:gd name="T4" fmla="*/ 36 w 44"/>
                <a:gd name="T5" fmla="*/ 72 h 72"/>
                <a:gd name="T6" fmla="*/ 43 w 44"/>
                <a:gd name="T7" fmla="*/ 22 h 72"/>
                <a:gd name="T8" fmla="*/ 27 w 44"/>
                <a:gd name="T9" fmla="*/ 1 h 72"/>
                <a:gd name="T10" fmla="*/ 7 w 44"/>
                <a:gd name="T11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72">
                  <a:moveTo>
                    <a:pt x="7" y="17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12"/>
                    <a:pt x="37" y="2"/>
                    <a:pt x="27" y="1"/>
                  </a:cubicBezTo>
                  <a:cubicBezTo>
                    <a:pt x="17" y="0"/>
                    <a:pt x="8" y="7"/>
                    <a:pt x="7" y="17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Freeform 409"/>
            <p:cNvSpPr>
              <a:spLocks/>
            </p:cNvSpPr>
            <p:nvPr/>
          </p:nvSpPr>
          <p:spPr bwMode="auto">
            <a:xfrm>
              <a:off x="4441825" y="4108450"/>
              <a:ext cx="82550" cy="134937"/>
            </a:xfrm>
            <a:custGeom>
              <a:avLst/>
              <a:gdLst>
                <a:gd name="T0" fmla="*/ 7 w 44"/>
                <a:gd name="T1" fmla="*/ 18 h 73"/>
                <a:gd name="T2" fmla="*/ 0 w 44"/>
                <a:gd name="T3" fmla="*/ 68 h 73"/>
                <a:gd name="T4" fmla="*/ 36 w 44"/>
                <a:gd name="T5" fmla="*/ 73 h 73"/>
                <a:gd name="T6" fmla="*/ 43 w 44"/>
                <a:gd name="T7" fmla="*/ 22 h 73"/>
                <a:gd name="T8" fmla="*/ 27 w 44"/>
                <a:gd name="T9" fmla="*/ 1 h 73"/>
                <a:gd name="T10" fmla="*/ 7 w 44"/>
                <a:gd name="T11" fmla="*/ 1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73">
                  <a:moveTo>
                    <a:pt x="7" y="1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12"/>
                    <a:pt x="37" y="3"/>
                    <a:pt x="27" y="1"/>
                  </a:cubicBezTo>
                  <a:cubicBezTo>
                    <a:pt x="17" y="0"/>
                    <a:pt x="8" y="7"/>
                    <a:pt x="7" y="18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Freeform 410"/>
            <p:cNvSpPr>
              <a:spLocks/>
            </p:cNvSpPr>
            <p:nvPr/>
          </p:nvSpPr>
          <p:spPr bwMode="auto">
            <a:xfrm>
              <a:off x="4362450" y="4097338"/>
              <a:ext cx="80963" cy="134937"/>
            </a:xfrm>
            <a:custGeom>
              <a:avLst/>
              <a:gdLst>
                <a:gd name="T0" fmla="*/ 6 w 44"/>
                <a:gd name="T1" fmla="*/ 18 h 73"/>
                <a:gd name="T2" fmla="*/ 0 w 44"/>
                <a:gd name="T3" fmla="*/ 68 h 73"/>
                <a:gd name="T4" fmla="*/ 36 w 44"/>
                <a:gd name="T5" fmla="*/ 73 h 73"/>
                <a:gd name="T6" fmla="*/ 42 w 44"/>
                <a:gd name="T7" fmla="*/ 23 h 73"/>
                <a:gd name="T8" fmla="*/ 27 w 44"/>
                <a:gd name="T9" fmla="*/ 2 h 73"/>
                <a:gd name="T10" fmla="*/ 6 w 44"/>
                <a:gd name="T11" fmla="*/ 1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73">
                  <a:moveTo>
                    <a:pt x="6" y="18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4" y="12"/>
                    <a:pt x="37" y="3"/>
                    <a:pt x="27" y="2"/>
                  </a:cubicBezTo>
                  <a:cubicBezTo>
                    <a:pt x="17" y="0"/>
                    <a:pt x="8" y="8"/>
                    <a:pt x="6" y="18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Freeform 411"/>
            <p:cNvSpPr>
              <a:spLocks/>
            </p:cNvSpPr>
            <p:nvPr/>
          </p:nvSpPr>
          <p:spPr bwMode="auto">
            <a:xfrm>
              <a:off x="4684713" y="4141788"/>
              <a:ext cx="68263" cy="131762"/>
            </a:xfrm>
            <a:custGeom>
              <a:avLst/>
              <a:gdLst>
                <a:gd name="T0" fmla="*/ 7 w 36"/>
                <a:gd name="T1" fmla="*/ 17 h 71"/>
                <a:gd name="T2" fmla="*/ 0 w 36"/>
                <a:gd name="T3" fmla="*/ 67 h 71"/>
                <a:gd name="T4" fmla="*/ 28 w 36"/>
                <a:gd name="T5" fmla="*/ 71 h 71"/>
                <a:gd name="T6" fmla="*/ 35 w 36"/>
                <a:gd name="T7" fmla="*/ 21 h 71"/>
                <a:gd name="T8" fmla="*/ 23 w 36"/>
                <a:gd name="T9" fmla="*/ 0 h 71"/>
                <a:gd name="T10" fmla="*/ 7 w 36"/>
                <a:gd name="T11" fmla="*/ 1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1">
                  <a:moveTo>
                    <a:pt x="7" y="1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12"/>
                    <a:pt x="31" y="3"/>
                    <a:pt x="23" y="0"/>
                  </a:cubicBezTo>
                  <a:cubicBezTo>
                    <a:pt x="15" y="1"/>
                    <a:pt x="8" y="8"/>
                    <a:pt x="7" y="17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Freeform 412"/>
            <p:cNvSpPr>
              <a:spLocks/>
            </p:cNvSpPr>
            <p:nvPr/>
          </p:nvSpPr>
          <p:spPr bwMode="auto">
            <a:xfrm>
              <a:off x="4670425" y="4167188"/>
              <a:ext cx="12700" cy="96837"/>
            </a:xfrm>
            <a:custGeom>
              <a:avLst/>
              <a:gdLst>
                <a:gd name="T0" fmla="*/ 0 w 7"/>
                <a:gd name="T1" fmla="*/ 52 h 52"/>
                <a:gd name="T2" fmla="*/ 1 w 7"/>
                <a:gd name="T3" fmla="*/ 52 h 52"/>
                <a:gd name="T4" fmla="*/ 7 w 7"/>
                <a:gd name="T5" fmla="*/ 2 h 52"/>
                <a:gd name="T6" fmla="*/ 7 w 7"/>
                <a:gd name="T7" fmla="*/ 0 h 52"/>
                <a:gd name="T8" fmla="*/ 7 w 7"/>
                <a:gd name="T9" fmla="*/ 2 h 52"/>
                <a:gd name="T10" fmla="*/ 0 w 7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2">
                  <a:moveTo>
                    <a:pt x="0" y="52"/>
                  </a:moveTo>
                  <a:cubicBezTo>
                    <a:pt x="1" y="52"/>
                    <a:pt x="1" y="52"/>
                    <a:pt x="1" y="5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7" y="0"/>
                    <a:pt x="7" y="1"/>
                    <a:pt x="7" y="2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Freeform 413"/>
            <p:cNvSpPr>
              <a:spLocks/>
            </p:cNvSpPr>
            <p:nvPr/>
          </p:nvSpPr>
          <p:spPr bwMode="auto">
            <a:xfrm>
              <a:off x="4605338" y="4132263"/>
              <a:ext cx="66675" cy="130175"/>
            </a:xfrm>
            <a:custGeom>
              <a:avLst/>
              <a:gdLst>
                <a:gd name="T0" fmla="*/ 6 w 36"/>
                <a:gd name="T1" fmla="*/ 16 h 70"/>
                <a:gd name="T2" fmla="*/ 0 w 36"/>
                <a:gd name="T3" fmla="*/ 66 h 70"/>
                <a:gd name="T4" fmla="*/ 28 w 36"/>
                <a:gd name="T5" fmla="*/ 70 h 70"/>
                <a:gd name="T6" fmla="*/ 34 w 36"/>
                <a:gd name="T7" fmla="*/ 20 h 70"/>
                <a:gd name="T8" fmla="*/ 23 w 36"/>
                <a:gd name="T9" fmla="*/ 0 h 70"/>
                <a:gd name="T10" fmla="*/ 6 w 36"/>
                <a:gd name="T11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0">
                  <a:moveTo>
                    <a:pt x="6" y="16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6" y="11"/>
                    <a:pt x="30" y="3"/>
                    <a:pt x="23" y="0"/>
                  </a:cubicBezTo>
                  <a:cubicBezTo>
                    <a:pt x="14" y="1"/>
                    <a:pt x="7" y="7"/>
                    <a:pt x="6" y="16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Freeform 414"/>
            <p:cNvSpPr>
              <a:spLocks/>
            </p:cNvSpPr>
            <p:nvPr/>
          </p:nvSpPr>
          <p:spPr bwMode="auto">
            <a:xfrm>
              <a:off x="4591050" y="4156075"/>
              <a:ext cx="12700" cy="96837"/>
            </a:xfrm>
            <a:custGeom>
              <a:avLst/>
              <a:gdLst>
                <a:gd name="T0" fmla="*/ 0 w 7"/>
                <a:gd name="T1" fmla="*/ 52 h 52"/>
                <a:gd name="T2" fmla="*/ 0 w 7"/>
                <a:gd name="T3" fmla="*/ 52 h 52"/>
                <a:gd name="T4" fmla="*/ 7 w 7"/>
                <a:gd name="T5" fmla="*/ 2 h 52"/>
                <a:gd name="T6" fmla="*/ 7 w 7"/>
                <a:gd name="T7" fmla="*/ 0 h 52"/>
                <a:gd name="T8" fmla="*/ 6 w 7"/>
                <a:gd name="T9" fmla="*/ 2 h 52"/>
                <a:gd name="T10" fmla="*/ 0 w 7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2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1"/>
                    <a:pt x="6" y="1"/>
                    <a:pt x="6" y="2"/>
                  </a:cubicBezTo>
                  <a:lnTo>
                    <a:pt x="0" y="52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Freeform 415"/>
            <p:cNvSpPr>
              <a:spLocks/>
            </p:cNvSpPr>
            <p:nvPr/>
          </p:nvSpPr>
          <p:spPr bwMode="auto">
            <a:xfrm>
              <a:off x="4524375" y="4121150"/>
              <a:ext cx="66675" cy="130175"/>
            </a:xfrm>
            <a:custGeom>
              <a:avLst/>
              <a:gdLst>
                <a:gd name="T0" fmla="*/ 7 w 36"/>
                <a:gd name="T1" fmla="*/ 16 h 70"/>
                <a:gd name="T2" fmla="*/ 0 w 36"/>
                <a:gd name="T3" fmla="*/ 67 h 70"/>
                <a:gd name="T4" fmla="*/ 28 w 36"/>
                <a:gd name="T5" fmla="*/ 70 h 70"/>
                <a:gd name="T6" fmla="*/ 35 w 36"/>
                <a:gd name="T7" fmla="*/ 20 h 70"/>
                <a:gd name="T8" fmla="*/ 23 w 36"/>
                <a:gd name="T9" fmla="*/ 0 h 70"/>
                <a:gd name="T10" fmla="*/ 7 w 36"/>
                <a:gd name="T11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0">
                  <a:moveTo>
                    <a:pt x="7" y="16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11"/>
                    <a:pt x="31" y="3"/>
                    <a:pt x="23" y="0"/>
                  </a:cubicBezTo>
                  <a:cubicBezTo>
                    <a:pt x="15" y="1"/>
                    <a:pt x="8" y="8"/>
                    <a:pt x="7" y="16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Freeform 416"/>
            <p:cNvSpPr>
              <a:spLocks/>
            </p:cNvSpPr>
            <p:nvPr/>
          </p:nvSpPr>
          <p:spPr bwMode="auto">
            <a:xfrm>
              <a:off x="4508500" y="4144963"/>
              <a:ext cx="14288" cy="98425"/>
            </a:xfrm>
            <a:custGeom>
              <a:avLst/>
              <a:gdLst>
                <a:gd name="T0" fmla="*/ 0 w 7"/>
                <a:gd name="T1" fmla="*/ 53 h 53"/>
                <a:gd name="T2" fmla="*/ 0 w 7"/>
                <a:gd name="T3" fmla="*/ 53 h 53"/>
                <a:gd name="T4" fmla="*/ 7 w 7"/>
                <a:gd name="T5" fmla="*/ 2 h 53"/>
                <a:gd name="T6" fmla="*/ 7 w 7"/>
                <a:gd name="T7" fmla="*/ 0 h 53"/>
                <a:gd name="T8" fmla="*/ 7 w 7"/>
                <a:gd name="T9" fmla="*/ 2 h 53"/>
                <a:gd name="T10" fmla="*/ 0 w 7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3"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1"/>
                    <a:pt x="7" y="2"/>
                    <a:pt x="7" y="2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Freeform 417"/>
            <p:cNvSpPr>
              <a:spLocks/>
            </p:cNvSpPr>
            <p:nvPr/>
          </p:nvSpPr>
          <p:spPr bwMode="auto">
            <a:xfrm>
              <a:off x="4441825" y="4110038"/>
              <a:ext cx="66675" cy="131762"/>
            </a:xfrm>
            <a:custGeom>
              <a:avLst/>
              <a:gdLst>
                <a:gd name="T0" fmla="*/ 7 w 36"/>
                <a:gd name="T1" fmla="*/ 17 h 71"/>
                <a:gd name="T2" fmla="*/ 0 w 36"/>
                <a:gd name="T3" fmla="*/ 67 h 71"/>
                <a:gd name="T4" fmla="*/ 28 w 36"/>
                <a:gd name="T5" fmla="*/ 71 h 71"/>
                <a:gd name="T6" fmla="*/ 35 w 36"/>
                <a:gd name="T7" fmla="*/ 20 h 71"/>
                <a:gd name="T8" fmla="*/ 23 w 36"/>
                <a:gd name="T9" fmla="*/ 0 h 71"/>
                <a:gd name="T10" fmla="*/ 7 w 36"/>
                <a:gd name="T11" fmla="*/ 1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1">
                  <a:moveTo>
                    <a:pt x="7" y="1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12"/>
                    <a:pt x="31" y="3"/>
                    <a:pt x="23" y="0"/>
                  </a:cubicBezTo>
                  <a:cubicBezTo>
                    <a:pt x="15" y="1"/>
                    <a:pt x="8" y="8"/>
                    <a:pt x="7" y="17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418"/>
            <p:cNvSpPr>
              <a:spLocks/>
            </p:cNvSpPr>
            <p:nvPr/>
          </p:nvSpPr>
          <p:spPr bwMode="auto">
            <a:xfrm>
              <a:off x="4427538" y="4133850"/>
              <a:ext cx="12700" cy="98425"/>
            </a:xfrm>
            <a:custGeom>
              <a:avLst/>
              <a:gdLst>
                <a:gd name="T0" fmla="*/ 0 w 7"/>
                <a:gd name="T1" fmla="*/ 53 h 53"/>
                <a:gd name="T2" fmla="*/ 1 w 7"/>
                <a:gd name="T3" fmla="*/ 53 h 53"/>
                <a:gd name="T4" fmla="*/ 7 w 7"/>
                <a:gd name="T5" fmla="*/ 3 h 53"/>
                <a:gd name="T6" fmla="*/ 7 w 7"/>
                <a:gd name="T7" fmla="*/ 0 h 53"/>
                <a:gd name="T8" fmla="*/ 7 w 7"/>
                <a:gd name="T9" fmla="*/ 3 h 53"/>
                <a:gd name="T10" fmla="*/ 0 w 7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3">
                  <a:moveTo>
                    <a:pt x="0" y="53"/>
                  </a:moveTo>
                  <a:cubicBezTo>
                    <a:pt x="1" y="53"/>
                    <a:pt x="1" y="53"/>
                    <a:pt x="1" y="5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lnTo>
                    <a:pt x="0" y="53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419"/>
            <p:cNvSpPr>
              <a:spLocks/>
            </p:cNvSpPr>
            <p:nvPr/>
          </p:nvSpPr>
          <p:spPr bwMode="auto">
            <a:xfrm>
              <a:off x="4362450" y="4100513"/>
              <a:ext cx="66675" cy="130175"/>
            </a:xfrm>
            <a:custGeom>
              <a:avLst/>
              <a:gdLst>
                <a:gd name="T0" fmla="*/ 6 w 36"/>
                <a:gd name="T1" fmla="*/ 16 h 70"/>
                <a:gd name="T2" fmla="*/ 0 w 36"/>
                <a:gd name="T3" fmla="*/ 66 h 70"/>
                <a:gd name="T4" fmla="*/ 28 w 36"/>
                <a:gd name="T5" fmla="*/ 70 h 70"/>
                <a:gd name="T6" fmla="*/ 34 w 36"/>
                <a:gd name="T7" fmla="*/ 20 h 70"/>
                <a:gd name="T8" fmla="*/ 23 w 36"/>
                <a:gd name="T9" fmla="*/ 0 h 70"/>
                <a:gd name="T10" fmla="*/ 6 w 36"/>
                <a:gd name="T11" fmla="*/ 1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0">
                  <a:moveTo>
                    <a:pt x="6" y="16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6" y="11"/>
                    <a:pt x="31" y="2"/>
                    <a:pt x="23" y="0"/>
                  </a:cubicBezTo>
                  <a:cubicBezTo>
                    <a:pt x="14" y="0"/>
                    <a:pt x="7" y="7"/>
                    <a:pt x="6" y="16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420"/>
            <p:cNvSpPr>
              <a:spLocks/>
            </p:cNvSpPr>
            <p:nvPr/>
          </p:nvSpPr>
          <p:spPr bwMode="auto">
            <a:xfrm>
              <a:off x="4240213" y="4505325"/>
              <a:ext cx="558800" cy="106362"/>
            </a:xfrm>
            <a:custGeom>
              <a:avLst/>
              <a:gdLst>
                <a:gd name="T0" fmla="*/ 12 w 301"/>
                <a:gd name="T1" fmla="*/ 1 h 57"/>
                <a:gd name="T2" fmla="*/ 292 w 301"/>
                <a:gd name="T3" fmla="*/ 38 h 57"/>
                <a:gd name="T4" fmla="*/ 300 w 301"/>
                <a:gd name="T5" fmla="*/ 48 h 57"/>
                <a:gd name="T6" fmla="*/ 300 w 301"/>
                <a:gd name="T7" fmla="*/ 48 h 57"/>
                <a:gd name="T8" fmla="*/ 290 w 301"/>
                <a:gd name="T9" fmla="*/ 56 h 57"/>
                <a:gd name="T10" fmla="*/ 9 w 301"/>
                <a:gd name="T11" fmla="*/ 20 h 57"/>
                <a:gd name="T12" fmla="*/ 1 w 301"/>
                <a:gd name="T13" fmla="*/ 9 h 57"/>
                <a:gd name="T14" fmla="*/ 1 w 301"/>
                <a:gd name="T15" fmla="*/ 9 h 57"/>
                <a:gd name="T16" fmla="*/ 12 w 301"/>
                <a:gd name="T1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1" h="57">
                  <a:moveTo>
                    <a:pt x="12" y="1"/>
                  </a:moveTo>
                  <a:cubicBezTo>
                    <a:pt x="292" y="38"/>
                    <a:pt x="292" y="38"/>
                    <a:pt x="292" y="38"/>
                  </a:cubicBezTo>
                  <a:cubicBezTo>
                    <a:pt x="297" y="38"/>
                    <a:pt x="301" y="43"/>
                    <a:pt x="300" y="48"/>
                  </a:cubicBezTo>
                  <a:cubicBezTo>
                    <a:pt x="300" y="48"/>
                    <a:pt x="300" y="48"/>
                    <a:pt x="300" y="48"/>
                  </a:cubicBezTo>
                  <a:cubicBezTo>
                    <a:pt x="300" y="53"/>
                    <a:pt x="295" y="57"/>
                    <a:pt x="290" y="5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19"/>
                    <a:pt x="0" y="14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4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421"/>
            <p:cNvSpPr>
              <a:spLocks/>
            </p:cNvSpPr>
            <p:nvPr/>
          </p:nvSpPr>
          <p:spPr bwMode="auto">
            <a:xfrm>
              <a:off x="4240213" y="4521200"/>
              <a:ext cx="557213" cy="90487"/>
            </a:xfrm>
            <a:custGeom>
              <a:avLst/>
              <a:gdLst>
                <a:gd name="T0" fmla="*/ 300 w 300"/>
                <a:gd name="T1" fmla="*/ 39 h 49"/>
                <a:gd name="T2" fmla="*/ 300 w 300"/>
                <a:gd name="T3" fmla="*/ 40 h 49"/>
                <a:gd name="T4" fmla="*/ 288 w 300"/>
                <a:gd name="T5" fmla="*/ 48 h 49"/>
                <a:gd name="T6" fmla="*/ 11 w 300"/>
                <a:gd name="T7" fmla="*/ 12 h 49"/>
                <a:gd name="T8" fmla="*/ 1 w 300"/>
                <a:gd name="T9" fmla="*/ 1 h 49"/>
                <a:gd name="T10" fmla="*/ 1 w 300"/>
                <a:gd name="T11" fmla="*/ 0 h 49"/>
                <a:gd name="T12" fmla="*/ 300 w 300"/>
                <a:gd name="T13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49">
                  <a:moveTo>
                    <a:pt x="300" y="39"/>
                  </a:moveTo>
                  <a:cubicBezTo>
                    <a:pt x="300" y="40"/>
                    <a:pt x="300" y="40"/>
                    <a:pt x="300" y="40"/>
                  </a:cubicBezTo>
                  <a:cubicBezTo>
                    <a:pt x="300" y="45"/>
                    <a:pt x="294" y="49"/>
                    <a:pt x="288" y="4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5" y="11"/>
                    <a:pt x="0" y="6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300" y="39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422"/>
            <p:cNvSpPr>
              <a:spLocks/>
            </p:cNvSpPr>
            <p:nvPr/>
          </p:nvSpPr>
          <p:spPr bwMode="auto">
            <a:xfrm>
              <a:off x="4276725" y="4284663"/>
              <a:ext cx="96838" cy="233362"/>
            </a:xfrm>
            <a:custGeom>
              <a:avLst/>
              <a:gdLst>
                <a:gd name="T0" fmla="*/ 50 w 52"/>
                <a:gd name="T1" fmla="*/ 23 h 126"/>
                <a:gd name="T2" fmla="*/ 34 w 52"/>
                <a:gd name="T3" fmla="*/ 2 h 126"/>
                <a:gd name="T4" fmla="*/ 13 w 52"/>
                <a:gd name="T5" fmla="*/ 18 h 126"/>
                <a:gd name="T6" fmla="*/ 0 w 52"/>
                <a:gd name="T7" fmla="*/ 121 h 126"/>
                <a:gd name="T8" fmla="*/ 37 w 52"/>
                <a:gd name="T9" fmla="*/ 126 h 126"/>
                <a:gd name="T10" fmla="*/ 50 w 52"/>
                <a:gd name="T11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6">
                  <a:moveTo>
                    <a:pt x="50" y="23"/>
                  </a:moveTo>
                  <a:cubicBezTo>
                    <a:pt x="52" y="13"/>
                    <a:pt x="44" y="3"/>
                    <a:pt x="34" y="2"/>
                  </a:cubicBezTo>
                  <a:cubicBezTo>
                    <a:pt x="24" y="0"/>
                    <a:pt x="15" y="8"/>
                    <a:pt x="13" y="1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6"/>
                    <a:pt x="37" y="126"/>
                    <a:pt x="37" y="126"/>
                  </a:cubicBezTo>
                  <a:lnTo>
                    <a:pt x="50" y="23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Freeform 423"/>
            <p:cNvSpPr>
              <a:spLocks/>
            </p:cNvSpPr>
            <p:nvPr/>
          </p:nvSpPr>
          <p:spPr bwMode="auto">
            <a:xfrm>
              <a:off x="4360863" y="4295775"/>
              <a:ext cx="96838" cy="233362"/>
            </a:xfrm>
            <a:custGeom>
              <a:avLst/>
              <a:gdLst>
                <a:gd name="T0" fmla="*/ 50 w 52"/>
                <a:gd name="T1" fmla="*/ 23 h 126"/>
                <a:gd name="T2" fmla="*/ 34 w 52"/>
                <a:gd name="T3" fmla="*/ 2 h 126"/>
                <a:gd name="T4" fmla="*/ 13 w 52"/>
                <a:gd name="T5" fmla="*/ 18 h 126"/>
                <a:gd name="T6" fmla="*/ 0 w 52"/>
                <a:gd name="T7" fmla="*/ 121 h 126"/>
                <a:gd name="T8" fmla="*/ 37 w 52"/>
                <a:gd name="T9" fmla="*/ 126 h 126"/>
                <a:gd name="T10" fmla="*/ 50 w 52"/>
                <a:gd name="T11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6">
                  <a:moveTo>
                    <a:pt x="50" y="23"/>
                  </a:moveTo>
                  <a:cubicBezTo>
                    <a:pt x="52" y="12"/>
                    <a:pt x="44" y="3"/>
                    <a:pt x="34" y="2"/>
                  </a:cubicBezTo>
                  <a:cubicBezTo>
                    <a:pt x="24" y="0"/>
                    <a:pt x="15" y="8"/>
                    <a:pt x="13" y="1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6"/>
                    <a:pt x="37" y="126"/>
                    <a:pt x="37" y="126"/>
                  </a:cubicBezTo>
                  <a:lnTo>
                    <a:pt x="50" y="23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Freeform 424"/>
            <p:cNvSpPr>
              <a:spLocks/>
            </p:cNvSpPr>
            <p:nvPr/>
          </p:nvSpPr>
          <p:spPr bwMode="auto">
            <a:xfrm>
              <a:off x="4441825" y="4306888"/>
              <a:ext cx="96838" cy="233362"/>
            </a:xfrm>
            <a:custGeom>
              <a:avLst/>
              <a:gdLst>
                <a:gd name="T0" fmla="*/ 51 w 52"/>
                <a:gd name="T1" fmla="*/ 23 h 126"/>
                <a:gd name="T2" fmla="*/ 35 w 52"/>
                <a:gd name="T3" fmla="*/ 2 h 126"/>
                <a:gd name="T4" fmla="*/ 14 w 52"/>
                <a:gd name="T5" fmla="*/ 18 h 126"/>
                <a:gd name="T6" fmla="*/ 0 w 52"/>
                <a:gd name="T7" fmla="*/ 121 h 126"/>
                <a:gd name="T8" fmla="*/ 37 w 52"/>
                <a:gd name="T9" fmla="*/ 126 h 126"/>
                <a:gd name="T10" fmla="*/ 51 w 52"/>
                <a:gd name="T11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6">
                  <a:moveTo>
                    <a:pt x="51" y="23"/>
                  </a:moveTo>
                  <a:cubicBezTo>
                    <a:pt x="52" y="12"/>
                    <a:pt x="45" y="3"/>
                    <a:pt x="35" y="2"/>
                  </a:cubicBezTo>
                  <a:cubicBezTo>
                    <a:pt x="25" y="0"/>
                    <a:pt x="15" y="7"/>
                    <a:pt x="14" y="1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6"/>
                    <a:pt x="37" y="126"/>
                    <a:pt x="37" y="126"/>
                  </a:cubicBezTo>
                  <a:lnTo>
                    <a:pt x="51" y="23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Freeform 425"/>
            <p:cNvSpPr>
              <a:spLocks/>
            </p:cNvSpPr>
            <p:nvPr/>
          </p:nvSpPr>
          <p:spPr bwMode="auto">
            <a:xfrm>
              <a:off x="4525963" y="4318000"/>
              <a:ext cx="96838" cy="231775"/>
            </a:xfrm>
            <a:custGeom>
              <a:avLst/>
              <a:gdLst>
                <a:gd name="T0" fmla="*/ 51 w 52"/>
                <a:gd name="T1" fmla="*/ 22 h 125"/>
                <a:gd name="T2" fmla="*/ 35 w 52"/>
                <a:gd name="T3" fmla="*/ 1 h 125"/>
                <a:gd name="T4" fmla="*/ 14 w 52"/>
                <a:gd name="T5" fmla="*/ 18 h 125"/>
                <a:gd name="T6" fmla="*/ 0 w 52"/>
                <a:gd name="T7" fmla="*/ 121 h 125"/>
                <a:gd name="T8" fmla="*/ 37 w 52"/>
                <a:gd name="T9" fmla="*/ 125 h 125"/>
                <a:gd name="T10" fmla="*/ 51 w 52"/>
                <a:gd name="T11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5">
                  <a:moveTo>
                    <a:pt x="51" y="22"/>
                  </a:moveTo>
                  <a:cubicBezTo>
                    <a:pt x="52" y="12"/>
                    <a:pt x="45" y="3"/>
                    <a:pt x="35" y="1"/>
                  </a:cubicBezTo>
                  <a:cubicBezTo>
                    <a:pt x="25" y="0"/>
                    <a:pt x="15" y="7"/>
                    <a:pt x="14" y="1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5"/>
                    <a:pt x="37" y="125"/>
                    <a:pt x="37" y="125"/>
                  </a:cubicBezTo>
                  <a:lnTo>
                    <a:pt x="51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Freeform 426"/>
            <p:cNvSpPr>
              <a:spLocks/>
            </p:cNvSpPr>
            <p:nvPr/>
          </p:nvSpPr>
          <p:spPr bwMode="auto">
            <a:xfrm>
              <a:off x="4608513" y="4329113"/>
              <a:ext cx="96838" cy="231775"/>
            </a:xfrm>
            <a:custGeom>
              <a:avLst/>
              <a:gdLst>
                <a:gd name="T0" fmla="*/ 51 w 52"/>
                <a:gd name="T1" fmla="*/ 22 h 125"/>
                <a:gd name="T2" fmla="*/ 35 w 52"/>
                <a:gd name="T3" fmla="*/ 1 h 125"/>
                <a:gd name="T4" fmla="*/ 14 w 52"/>
                <a:gd name="T5" fmla="*/ 17 h 125"/>
                <a:gd name="T6" fmla="*/ 0 w 52"/>
                <a:gd name="T7" fmla="*/ 120 h 125"/>
                <a:gd name="T8" fmla="*/ 37 w 52"/>
                <a:gd name="T9" fmla="*/ 125 h 125"/>
                <a:gd name="T10" fmla="*/ 51 w 52"/>
                <a:gd name="T11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5">
                  <a:moveTo>
                    <a:pt x="51" y="22"/>
                  </a:moveTo>
                  <a:cubicBezTo>
                    <a:pt x="52" y="12"/>
                    <a:pt x="45" y="3"/>
                    <a:pt x="35" y="1"/>
                  </a:cubicBezTo>
                  <a:cubicBezTo>
                    <a:pt x="24" y="0"/>
                    <a:pt x="15" y="7"/>
                    <a:pt x="14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7" y="125"/>
                    <a:pt x="37" y="125"/>
                    <a:pt x="37" y="125"/>
                  </a:cubicBezTo>
                  <a:lnTo>
                    <a:pt x="51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Freeform 427"/>
            <p:cNvSpPr>
              <a:spLocks/>
            </p:cNvSpPr>
            <p:nvPr/>
          </p:nvSpPr>
          <p:spPr bwMode="auto">
            <a:xfrm>
              <a:off x="4692650" y="4340225"/>
              <a:ext cx="96838" cy="231775"/>
            </a:xfrm>
            <a:custGeom>
              <a:avLst/>
              <a:gdLst>
                <a:gd name="T0" fmla="*/ 50 w 52"/>
                <a:gd name="T1" fmla="*/ 22 h 125"/>
                <a:gd name="T2" fmla="*/ 34 w 52"/>
                <a:gd name="T3" fmla="*/ 1 h 125"/>
                <a:gd name="T4" fmla="*/ 13 w 52"/>
                <a:gd name="T5" fmla="*/ 17 h 125"/>
                <a:gd name="T6" fmla="*/ 0 w 52"/>
                <a:gd name="T7" fmla="*/ 120 h 125"/>
                <a:gd name="T8" fmla="*/ 37 w 52"/>
                <a:gd name="T9" fmla="*/ 125 h 125"/>
                <a:gd name="T10" fmla="*/ 50 w 52"/>
                <a:gd name="T11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5">
                  <a:moveTo>
                    <a:pt x="50" y="22"/>
                  </a:moveTo>
                  <a:cubicBezTo>
                    <a:pt x="52" y="12"/>
                    <a:pt x="45" y="2"/>
                    <a:pt x="34" y="1"/>
                  </a:cubicBezTo>
                  <a:cubicBezTo>
                    <a:pt x="24" y="0"/>
                    <a:pt x="15" y="7"/>
                    <a:pt x="13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7" y="125"/>
                    <a:pt x="37" y="125"/>
                    <a:pt x="37" y="125"/>
                  </a:cubicBezTo>
                  <a:lnTo>
                    <a:pt x="50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Freeform 428"/>
            <p:cNvSpPr>
              <a:spLocks/>
            </p:cNvSpPr>
            <p:nvPr/>
          </p:nvSpPr>
          <p:spPr bwMode="auto">
            <a:xfrm>
              <a:off x="4276725" y="4287838"/>
              <a:ext cx="79375" cy="228600"/>
            </a:xfrm>
            <a:custGeom>
              <a:avLst/>
              <a:gdLst>
                <a:gd name="T0" fmla="*/ 30 w 43"/>
                <a:gd name="T1" fmla="*/ 0 h 123"/>
                <a:gd name="T2" fmla="*/ 13 w 43"/>
                <a:gd name="T3" fmla="*/ 16 h 123"/>
                <a:gd name="T4" fmla="*/ 0 w 43"/>
                <a:gd name="T5" fmla="*/ 119 h 123"/>
                <a:gd name="T6" fmla="*/ 28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2" y="1"/>
                    <a:pt x="15" y="7"/>
                    <a:pt x="13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Freeform 429"/>
            <p:cNvSpPr>
              <a:spLocks/>
            </p:cNvSpPr>
            <p:nvPr/>
          </p:nvSpPr>
          <p:spPr bwMode="auto">
            <a:xfrm>
              <a:off x="4343400" y="4319588"/>
              <a:ext cx="28575" cy="198437"/>
            </a:xfrm>
            <a:custGeom>
              <a:avLst/>
              <a:gdLst>
                <a:gd name="T0" fmla="*/ 14 w 15"/>
                <a:gd name="T1" fmla="*/ 4 h 107"/>
                <a:gd name="T2" fmla="*/ 15 w 15"/>
                <a:gd name="T3" fmla="*/ 0 h 107"/>
                <a:gd name="T4" fmla="*/ 14 w 15"/>
                <a:gd name="T5" fmla="*/ 4 h 107"/>
                <a:gd name="T6" fmla="*/ 0 w 15"/>
                <a:gd name="T7" fmla="*/ 107 h 107"/>
                <a:gd name="T8" fmla="*/ 1 w 15"/>
                <a:gd name="T9" fmla="*/ 107 h 107"/>
                <a:gd name="T10" fmla="*/ 14 w 15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7">
                  <a:moveTo>
                    <a:pt x="14" y="4"/>
                  </a:moveTo>
                  <a:cubicBezTo>
                    <a:pt x="15" y="3"/>
                    <a:pt x="15" y="1"/>
                    <a:pt x="15" y="0"/>
                  </a:cubicBezTo>
                  <a:cubicBezTo>
                    <a:pt x="14" y="1"/>
                    <a:pt x="14" y="2"/>
                    <a:pt x="14" y="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07"/>
                    <a:pt x="1" y="107"/>
                    <a:pt x="1" y="107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Freeform 430"/>
            <p:cNvSpPr>
              <a:spLocks/>
            </p:cNvSpPr>
            <p:nvPr/>
          </p:nvSpPr>
          <p:spPr bwMode="auto">
            <a:xfrm>
              <a:off x="4360863" y="4298950"/>
              <a:ext cx="79375" cy="228600"/>
            </a:xfrm>
            <a:custGeom>
              <a:avLst/>
              <a:gdLst>
                <a:gd name="T0" fmla="*/ 30 w 43"/>
                <a:gd name="T1" fmla="*/ 0 h 123"/>
                <a:gd name="T2" fmla="*/ 13 w 43"/>
                <a:gd name="T3" fmla="*/ 16 h 123"/>
                <a:gd name="T4" fmla="*/ 0 w 43"/>
                <a:gd name="T5" fmla="*/ 119 h 123"/>
                <a:gd name="T6" fmla="*/ 28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1" y="0"/>
                    <a:pt x="14" y="7"/>
                    <a:pt x="13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431"/>
            <p:cNvSpPr>
              <a:spLocks/>
            </p:cNvSpPr>
            <p:nvPr/>
          </p:nvSpPr>
          <p:spPr bwMode="auto">
            <a:xfrm>
              <a:off x="4427538" y="4330700"/>
              <a:ext cx="25400" cy="198437"/>
            </a:xfrm>
            <a:custGeom>
              <a:avLst/>
              <a:gdLst>
                <a:gd name="T0" fmla="*/ 14 w 14"/>
                <a:gd name="T1" fmla="*/ 4 h 107"/>
                <a:gd name="T2" fmla="*/ 14 w 14"/>
                <a:gd name="T3" fmla="*/ 0 h 107"/>
                <a:gd name="T4" fmla="*/ 14 w 14"/>
                <a:gd name="T5" fmla="*/ 4 h 107"/>
                <a:gd name="T6" fmla="*/ 0 w 14"/>
                <a:gd name="T7" fmla="*/ 107 h 107"/>
                <a:gd name="T8" fmla="*/ 1 w 14"/>
                <a:gd name="T9" fmla="*/ 107 h 107"/>
                <a:gd name="T10" fmla="*/ 14 w 14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7">
                  <a:moveTo>
                    <a:pt x="14" y="4"/>
                  </a:moveTo>
                  <a:cubicBezTo>
                    <a:pt x="14" y="2"/>
                    <a:pt x="14" y="1"/>
                    <a:pt x="14" y="0"/>
                  </a:cubicBezTo>
                  <a:cubicBezTo>
                    <a:pt x="14" y="1"/>
                    <a:pt x="14" y="2"/>
                    <a:pt x="14" y="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07"/>
                    <a:pt x="1" y="107"/>
                    <a:pt x="1" y="107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Freeform 432"/>
            <p:cNvSpPr>
              <a:spLocks/>
            </p:cNvSpPr>
            <p:nvPr/>
          </p:nvSpPr>
          <p:spPr bwMode="auto">
            <a:xfrm>
              <a:off x="4441825" y="4308475"/>
              <a:ext cx="82550" cy="228600"/>
            </a:xfrm>
            <a:custGeom>
              <a:avLst/>
              <a:gdLst>
                <a:gd name="T0" fmla="*/ 31 w 44"/>
                <a:gd name="T1" fmla="*/ 0 h 123"/>
                <a:gd name="T2" fmla="*/ 14 w 44"/>
                <a:gd name="T3" fmla="*/ 17 h 123"/>
                <a:gd name="T4" fmla="*/ 0 w 44"/>
                <a:gd name="T5" fmla="*/ 120 h 123"/>
                <a:gd name="T6" fmla="*/ 29 w 44"/>
                <a:gd name="T7" fmla="*/ 123 h 123"/>
                <a:gd name="T8" fmla="*/ 43 w 44"/>
                <a:gd name="T9" fmla="*/ 20 h 123"/>
                <a:gd name="T10" fmla="*/ 31 w 44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23">
                  <a:moveTo>
                    <a:pt x="31" y="0"/>
                  </a:moveTo>
                  <a:cubicBezTo>
                    <a:pt x="22" y="1"/>
                    <a:pt x="15" y="8"/>
                    <a:pt x="14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12"/>
                    <a:pt x="39" y="3"/>
                    <a:pt x="31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Freeform 433"/>
            <p:cNvSpPr>
              <a:spLocks/>
            </p:cNvSpPr>
            <p:nvPr/>
          </p:nvSpPr>
          <p:spPr bwMode="auto">
            <a:xfrm>
              <a:off x="4510088" y="4341813"/>
              <a:ext cx="26988" cy="198437"/>
            </a:xfrm>
            <a:custGeom>
              <a:avLst/>
              <a:gdLst>
                <a:gd name="T0" fmla="*/ 14 w 14"/>
                <a:gd name="T1" fmla="*/ 4 h 107"/>
                <a:gd name="T2" fmla="*/ 14 w 14"/>
                <a:gd name="T3" fmla="*/ 0 h 107"/>
                <a:gd name="T4" fmla="*/ 13 w 14"/>
                <a:gd name="T5" fmla="*/ 3 h 107"/>
                <a:gd name="T6" fmla="*/ 0 w 14"/>
                <a:gd name="T7" fmla="*/ 106 h 107"/>
                <a:gd name="T8" fmla="*/ 0 w 14"/>
                <a:gd name="T9" fmla="*/ 107 h 107"/>
                <a:gd name="T10" fmla="*/ 14 w 14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7">
                  <a:moveTo>
                    <a:pt x="14" y="4"/>
                  </a:moveTo>
                  <a:cubicBezTo>
                    <a:pt x="14" y="2"/>
                    <a:pt x="14" y="1"/>
                    <a:pt x="14" y="0"/>
                  </a:cubicBezTo>
                  <a:cubicBezTo>
                    <a:pt x="14" y="1"/>
                    <a:pt x="14" y="2"/>
                    <a:pt x="13" y="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7"/>
                    <a:pt x="0" y="107"/>
                    <a:pt x="0" y="107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Freeform 434"/>
            <p:cNvSpPr>
              <a:spLocks/>
            </p:cNvSpPr>
            <p:nvPr/>
          </p:nvSpPr>
          <p:spPr bwMode="auto">
            <a:xfrm>
              <a:off x="4525963" y="4319588"/>
              <a:ext cx="80963" cy="228600"/>
            </a:xfrm>
            <a:custGeom>
              <a:avLst/>
              <a:gdLst>
                <a:gd name="T0" fmla="*/ 30 w 44"/>
                <a:gd name="T1" fmla="*/ 0 h 123"/>
                <a:gd name="T2" fmla="*/ 14 w 44"/>
                <a:gd name="T3" fmla="*/ 17 h 123"/>
                <a:gd name="T4" fmla="*/ 0 w 44"/>
                <a:gd name="T5" fmla="*/ 120 h 123"/>
                <a:gd name="T6" fmla="*/ 29 w 44"/>
                <a:gd name="T7" fmla="*/ 123 h 123"/>
                <a:gd name="T8" fmla="*/ 42 w 44"/>
                <a:gd name="T9" fmla="*/ 20 h 123"/>
                <a:gd name="T10" fmla="*/ 30 w 44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23">
                  <a:moveTo>
                    <a:pt x="30" y="0"/>
                  </a:moveTo>
                  <a:cubicBezTo>
                    <a:pt x="22" y="1"/>
                    <a:pt x="15" y="8"/>
                    <a:pt x="14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12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Freeform 435"/>
            <p:cNvSpPr>
              <a:spLocks/>
            </p:cNvSpPr>
            <p:nvPr/>
          </p:nvSpPr>
          <p:spPr bwMode="auto">
            <a:xfrm>
              <a:off x="4594225" y="4352925"/>
              <a:ext cx="25400" cy="196850"/>
            </a:xfrm>
            <a:custGeom>
              <a:avLst/>
              <a:gdLst>
                <a:gd name="T0" fmla="*/ 14 w 14"/>
                <a:gd name="T1" fmla="*/ 3 h 106"/>
                <a:gd name="T2" fmla="*/ 14 w 14"/>
                <a:gd name="T3" fmla="*/ 0 h 106"/>
                <a:gd name="T4" fmla="*/ 13 w 14"/>
                <a:gd name="T5" fmla="*/ 3 h 106"/>
                <a:gd name="T6" fmla="*/ 0 w 14"/>
                <a:gd name="T7" fmla="*/ 106 h 106"/>
                <a:gd name="T8" fmla="*/ 0 w 14"/>
                <a:gd name="T9" fmla="*/ 106 h 106"/>
                <a:gd name="T10" fmla="*/ 14 w 14"/>
                <a:gd name="T11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6">
                  <a:moveTo>
                    <a:pt x="14" y="3"/>
                  </a:moveTo>
                  <a:cubicBezTo>
                    <a:pt x="14" y="2"/>
                    <a:pt x="14" y="1"/>
                    <a:pt x="14" y="0"/>
                  </a:cubicBezTo>
                  <a:cubicBezTo>
                    <a:pt x="14" y="1"/>
                    <a:pt x="13" y="2"/>
                    <a:pt x="13" y="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Freeform 436"/>
            <p:cNvSpPr>
              <a:spLocks/>
            </p:cNvSpPr>
            <p:nvPr/>
          </p:nvSpPr>
          <p:spPr bwMode="auto">
            <a:xfrm>
              <a:off x="4608513" y="4330700"/>
              <a:ext cx="80963" cy="228600"/>
            </a:xfrm>
            <a:custGeom>
              <a:avLst/>
              <a:gdLst>
                <a:gd name="T0" fmla="*/ 30 w 43"/>
                <a:gd name="T1" fmla="*/ 0 h 123"/>
                <a:gd name="T2" fmla="*/ 14 w 43"/>
                <a:gd name="T3" fmla="*/ 16 h 123"/>
                <a:gd name="T4" fmla="*/ 0 w 43"/>
                <a:gd name="T5" fmla="*/ 119 h 123"/>
                <a:gd name="T6" fmla="*/ 29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2" y="1"/>
                    <a:pt x="15" y="8"/>
                    <a:pt x="14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Freeform 437"/>
            <p:cNvSpPr>
              <a:spLocks/>
            </p:cNvSpPr>
            <p:nvPr/>
          </p:nvSpPr>
          <p:spPr bwMode="auto">
            <a:xfrm>
              <a:off x="4676775" y="4364038"/>
              <a:ext cx="26988" cy="196850"/>
            </a:xfrm>
            <a:custGeom>
              <a:avLst/>
              <a:gdLst>
                <a:gd name="T0" fmla="*/ 15 w 15"/>
                <a:gd name="T1" fmla="*/ 3 h 106"/>
                <a:gd name="T2" fmla="*/ 15 w 15"/>
                <a:gd name="T3" fmla="*/ 0 h 106"/>
                <a:gd name="T4" fmla="*/ 14 w 15"/>
                <a:gd name="T5" fmla="*/ 3 h 106"/>
                <a:gd name="T6" fmla="*/ 0 w 15"/>
                <a:gd name="T7" fmla="*/ 106 h 106"/>
                <a:gd name="T8" fmla="*/ 1 w 15"/>
                <a:gd name="T9" fmla="*/ 106 h 106"/>
                <a:gd name="T10" fmla="*/ 15 w 15"/>
                <a:gd name="T11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6">
                  <a:moveTo>
                    <a:pt x="15" y="3"/>
                  </a:moveTo>
                  <a:cubicBezTo>
                    <a:pt x="15" y="2"/>
                    <a:pt x="15" y="1"/>
                    <a:pt x="15" y="0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6"/>
                    <a:pt x="1" y="106"/>
                    <a:pt x="1" y="106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Freeform 438"/>
            <p:cNvSpPr>
              <a:spLocks/>
            </p:cNvSpPr>
            <p:nvPr/>
          </p:nvSpPr>
          <p:spPr bwMode="auto">
            <a:xfrm>
              <a:off x="4692650" y="4341813"/>
              <a:ext cx="79375" cy="228600"/>
            </a:xfrm>
            <a:custGeom>
              <a:avLst/>
              <a:gdLst>
                <a:gd name="T0" fmla="*/ 30 w 43"/>
                <a:gd name="T1" fmla="*/ 0 h 123"/>
                <a:gd name="T2" fmla="*/ 13 w 43"/>
                <a:gd name="T3" fmla="*/ 16 h 123"/>
                <a:gd name="T4" fmla="*/ 0 w 43"/>
                <a:gd name="T5" fmla="*/ 119 h 123"/>
                <a:gd name="T6" fmla="*/ 28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2" y="1"/>
                    <a:pt x="15" y="8"/>
                    <a:pt x="13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Freeform 439"/>
            <p:cNvSpPr>
              <a:spLocks/>
            </p:cNvSpPr>
            <p:nvPr/>
          </p:nvSpPr>
          <p:spPr bwMode="auto">
            <a:xfrm>
              <a:off x="4238625" y="4578350"/>
              <a:ext cx="95250" cy="231775"/>
            </a:xfrm>
            <a:custGeom>
              <a:avLst/>
              <a:gdLst>
                <a:gd name="T0" fmla="*/ 51 w 52"/>
                <a:gd name="T1" fmla="*/ 22 h 125"/>
                <a:gd name="T2" fmla="*/ 35 w 52"/>
                <a:gd name="T3" fmla="*/ 1 h 125"/>
                <a:gd name="T4" fmla="*/ 14 w 52"/>
                <a:gd name="T5" fmla="*/ 17 h 125"/>
                <a:gd name="T6" fmla="*/ 0 w 52"/>
                <a:gd name="T7" fmla="*/ 120 h 125"/>
                <a:gd name="T8" fmla="*/ 37 w 52"/>
                <a:gd name="T9" fmla="*/ 125 h 125"/>
                <a:gd name="T10" fmla="*/ 51 w 52"/>
                <a:gd name="T11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5">
                  <a:moveTo>
                    <a:pt x="51" y="22"/>
                  </a:moveTo>
                  <a:cubicBezTo>
                    <a:pt x="52" y="12"/>
                    <a:pt x="45" y="2"/>
                    <a:pt x="35" y="1"/>
                  </a:cubicBezTo>
                  <a:cubicBezTo>
                    <a:pt x="25" y="0"/>
                    <a:pt x="15" y="7"/>
                    <a:pt x="14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7" y="125"/>
                    <a:pt x="37" y="125"/>
                    <a:pt x="37" y="125"/>
                  </a:cubicBezTo>
                  <a:lnTo>
                    <a:pt x="51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Freeform 440"/>
            <p:cNvSpPr>
              <a:spLocks/>
            </p:cNvSpPr>
            <p:nvPr/>
          </p:nvSpPr>
          <p:spPr bwMode="auto">
            <a:xfrm>
              <a:off x="4321175" y="4587875"/>
              <a:ext cx="96838" cy="233362"/>
            </a:xfrm>
            <a:custGeom>
              <a:avLst/>
              <a:gdLst>
                <a:gd name="T0" fmla="*/ 51 w 52"/>
                <a:gd name="T1" fmla="*/ 23 h 126"/>
                <a:gd name="T2" fmla="*/ 35 w 52"/>
                <a:gd name="T3" fmla="*/ 2 h 126"/>
                <a:gd name="T4" fmla="*/ 14 w 52"/>
                <a:gd name="T5" fmla="*/ 18 h 126"/>
                <a:gd name="T6" fmla="*/ 0 w 52"/>
                <a:gd name="T7" fmla="*/ 121 h 126"/>
                <a:gd name="T8" fmla="*/ 37 w 52"/>
                <a:gd name="T9" fmla="*/ 126 h 126"/>
                <a:gd name="T10" fmla="*/ 51 w 52"/>
                <a:gd name="T11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6">
                  <a:moveTo>
                    <a:pt x="51" y="23"/>
                  </a:moveTo>
                  <a:cubicBezTo>
                    <a:pt x="52" y="13"/>
                    <a:pt x="45" y="3"/>
                    <a:pt x="35" y="2"/>
                  </a:cubicBezTo>
                  <a:cubicBezTo>
                    <a:pt x="24" y="0"/>
                    <a:pt x="15" y="8"/>
                    <a:pt x="14" y="1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6"/>
                    <a:pt x="37" y="126"/>
                    <a:pt x="37" y="126"/>
                  </a:cubicBezTo>
                  <a:lnTo>
                    <a:pt x="51" y="23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Freeform 441"/>
            <p:cNvSpPr>
              <a:spLocks/>
            </p:cNvSpPr>
            <p:nvPr/>
          </p:nvSpPr>
          <p:spPr bwMode="auto">
            <a:xfrm>
              <a:off x="4405313" y="4598988"/>
              <a:ext cx="96838" cy="233362"/>
            </a:xfrm>
            <a:custGeom>
              <a:avLst/>
              <a:gdLst>
                <a:gd name="T0" fmla="*/ 50 w 52"/>
                <a:gd name="T1" fmla="*/ 23 h 126"/>
                <a:gd name="T2" fmla="*/ 34 w 52"/>
                <a:gd name="T3" fmla="*/ 2 h 126"/>
                <a:gd name="T4" fmla="*/ 13 w 52"/>
                <a:gd name="T5" fmla="*/ 18 h 126"/>
                <a:gd name="T6" fmla="*/ 0 w 52"/>
                <a:gd name="T7" fmla="*/ 121 h 126"/>
                <a:gd name="T8" fmla="*/ 37 w 52"/>
                <a:gd name="T9" fmla="*/ 126 h 126"/>
                <a:gd name="T10" fmla="*/ 50 w 52"/>
                <a:gd name="T11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6">
                  <a:moveTo>
                    <a:pt x="50" y="23"/>
                  </a:moveTo>
                  <a:cubicBezTo>
                    <a:pt x="52" y="12"/>
                    <a:pt x="45" y="3"/>
                    <a:pt x="34" y="2"/>
                  </a:cubicBezTo>
                  <a:cubicBezTo>
                    <a:pt x="24" y="0"/>
                    <a:pt x="15" y="8"/>
                    <a:pt x="13" y="1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6"/>
                    <a:pt x="37" y="126"/>
                    <a:pt x="37" y="126"/>
                  </a:cubicBezTo>
                  <a:lnTo>
                    <a:pt x="50" y="23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Freeform 442"/>
            <p:cNvSpPr>
              <a:spLocks/>
            </p:cNvSpPr>
            <p:nvPr/>
          </p:nvSpPr>
          <p:spPr bwMode="auto">
            <a:xfrm>
              <a:off x="4487863" y="4610100"/>
              <a:ext cx="96838" cy="233362"/>
            </a:xfrm>
            <a:custGeom>
              <a:avLst/>
              <a:gdLst>
                <a:gd name="T0" fmla="*/ 50 w 52"/>
                <a:gd name="T1" fmla="*/ 22 h 126"/>
                <a:gd name="T2" fmla="*/ 34 w 52"/>
                <a:gd name="T3" fmla="*/ 2 h 126"/>
                <a:gd name="T4" fmla="*/ 13 w 52"/>
                <a:gd name="T5" fmla="*/ 18 h 126"/>
                <a:gd name="T6" fmla="*/ 0 w 52"/>
                <a:gd name="T7" fmla="*/ 121 h 126"/>
                <a:gd name="T8" fmla="*/ 37 w 52"/>
                <a:gd name="T9" fmla="*/ 126 h 126"/>
                <a:gd name="T10" fmla="*/ 50 w 52"/>
                <a:gd name="T11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6">
                  <a:moveTo>
                    <a:pt x="50" y="22"/>
                  </a:moveTo>
                  <a:cubicBezTo>
                    <a:pt x="52" y="12"/>
                    <a:pt x="44" y="3"/>
                    <a:pt x="34" y="2"/>
                  </a:cubicBezTo>
                  <a:cubicBezTo>
                    <a:pt x="24" y="0"/>
                    <a:pt x="15" y="7"/>
                    <a:pt x="13" y="1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6"/>
                    <a:pt x="37" y="126"/>
                    <a:pt x="37" y="126"/>
                  </a:cubicBezTo>
                  <a:lnTo>
                    <a:pt x="50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Freeform 443"/>
            <p:cNvSpPr>
              <a:spLocks/>
            </p:cNvSpPr>
            <p:nvPr/>
          </p:nvSpPr>
          <p:spPr bwMode="auto">
            <a:xfrm>
              <a:off x="4570413" y="4621213"/>
              <a:ext cx="96838" cy="231775"/>
            </a:xfrm>
            <a:custGeom>
              <a:avLst/>
              <a:gdLst>
                <a:gd name="T0" fmla="*/ 51 w 52"/>
                <a:gd name="T1" fmla="*/ 22 h 125"/>
                <a:gd name="T2" fmla="*/ 35 w 52"/>
                <a:gd name="T3" fmla="*/ 1 h 125"/>
                <a:gd name="T4" fmla="*/ 14 w 52"/>
                <a:gd name="T5" fmla="*/ 18 h 125"/>
                <a:gd name="T6" fmla="*/ 0 w 52"/>
                <a:gd name="T7" fmla="*/ 121 h 125"/>
                <a:gd name="T8" fmla="*/ 37 w 52"/>
                <a:gd name="T9" fmla="*/ 125 h 125"/>
                <a:gd name="T10" fmla="*/ 51 w 52"/>
                <a:gd name="T11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5">
                  <a:moveTo>
                    <a:pt x="51" y="22"/>
                  </a:moveTo>
                  <a:cubicBezTo>
                    <a:pt x="52" y="12"/>
                    <a:pt x="45" y="3"/>
                    <a:pt x="35" y="1"/>
                  </a:cubicBezTo>
                  <a:cubicBezTo>
                    <a:pt x="25" y="0"/>
                    <a:pt x="15" y="7"/>
                    <a:pt x="14" y="1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5"/>
                    <a:pt x="37" y="125"/>
                    <a:pt x="37" y="125"/>
                  </a:cubicBezTo>
                  <a:lnTo>
                    <a:pt x="51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Freeform 444"/>
            <p:cNvSpPr>
              <a:spLocks/>
            </p:cNvSpPr>
            <p:nvPr/>
          </p:nvSpPr>
          <p:spPr bwMode="auto">
            <a:xfrm>
              <a:off x="4654550" y="4632325"/>
              <a:ext cx="95250" cy="231775"/>
            </a:xfrm>
            <a:custGeom>
              <a:avLst/>
              <a:gdLst>
                <a:gd name="T0" fmla="*/ 51 w 52"/>
                <a:gd name="T1" fmla="*/ 22 h 125"/>
                <a:gd name="T2" fmla="*/ 35 w 52"/>
                <a:gd name="T3" fmla="*/ 1 h 125"/>
                <a:gd name="T4" fmla="*/ 14 w 52"/>
                <a:gd name="T5" fmla="*/ 17 h 125"/>
                <a:gd name="T6" fmla="*/ 0 w 52"/>
                <a:gd name="T7" fmla="*/ 120 h 125"/>
                <a:gd name="T8" fmla="*/ 37 w 52"/>
                <a:gd name="T9" fmla="*/ 125 h 125"/>
                <a:gd name="T10" fmla="*/ 51 w 52"/>
                <a:gd name="T11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5">
                  <a:moveTo>
                    <a:pt x="51" y="22"/>
                  </a:moveTo>
                  <a:cubicBezTo>
                    <a:pt x="52" y="12"/>
                    <a:pt x="45" y="3"/>
                    <a:pt x="35" y="1"/>
                  </a:cubicBezTo>
                  <a:cubicBezTo>
                    <a:pt x="25" y="0"/>
                    <a:pt x="15" y="7"/>
                    <a:pt x="14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7" y="125"/>
                    <a:pt x="37" y="125"/>
                    <a:pt x="37" y="125"/>
                  </a:cubicBezTo>
                  <a:lnTo>
                    <a:pt x="51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Freeform 445"/>
            <p:cNvSpPr>
              <a:spLocks/>
            </p:cNvSpPr>
            <p:nvPr/>
          </p:nvSpPr>
          <p:spPr bwMode="auto">
            <a:xfrm>
              <a:off x="4238625" y="4579938"/>
              <a:ext cx="79375" cy="228600"/>
            </a:xfrm>
            <a:custGeom>
              <a:avLst/>
              <a:gdLst>
                <a:gd name="T0" fmla="*/ 30 w 43"/>
                <a:gd name="T1" fmla="*/ 0 h 123"/>
                <a:gd name="T2" fmla="*/ 14 w 43"/>
                <a:gd name="T3" fmla="*/ 16 h 123"/>
                <a:gd name="T4" fmla="*/ 0 w 43"/>
                <a:gd name="T5" fmla="*/ 119 h 123"/>
                <a:gd name="T6" fmla="*/ 29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2" y="1"/>
                    <a:pt x="15" y="7"/>
                    <a:pt x="14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Freeform 446"/>
            <p:cNvSpPr>
              <a:spLocks/>
            </p:cNvSpPr>
            <p:nvPr/>
          </p:nvSpPr>
          <p:spPr bwMode="auto">
            <a:xfrm>
              <a:off x="4306888" y="4611688"/>
              <a:ext cx="25400" cy="198437"/>
            </a:xfrm>
            <a:custGeom>
              <a:avLst/>
              <a:gdLst>
                <a:gd name="T0" fmla="*/ 14 w 14"/>
                <a:gd name="T1" fmla="*/ 4 h 107"/>
                <a:gd name="T2" fmla="*/ 14 w 14"/>
                <a:gd name="T3" fmla="*/ 0 h 107"/>
                <a:gd name="T4" fmla="*/ 13 w 14"/>
                <a:gd name="T5" fmla="*/ 4 h 107"/>
                <a:gd name="T6" fmla="*/ 0 w 14"/>
                <a:gd name="T7" fmla="*/ 107 h 107"/>
                <a:gd name="T8" fmla="*/ 0 w 14"/>
                <a:gd name="T9" fmla="*/ 107 h 107"/>
                <a:gd name="T10" fmla="*/ 14 w 14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7">
                  <a:moveTo>
                    <a:pt x="14" y="4"/>
                  </a:moveTo>
                  <a:cubicBezTo>
                    <a:pt x="14" y="3"/>
                    <a:pt x="14" y="1"/>
                    <a:pt x="14" y="0"/>
                  </a:cubicBezTo>
                  <a:cubicBezTo>
                    <a:pt x="14" y="1"/>
                    <a:pt x="13" y="3"/>
                    <a:pt x="13" y="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Freeform 447"/>
            <p:cNvSpPr>
              <a:spLocks/>
            </p:cNvSpPr>
            <p:nvPr/>
          </p:nvSpPr>
          <p:spPr bwMode="auto">
            <a:xfrm>
              <a:off x="4321175" y="4591050"/>
              <a:ext cx="79375" cy="228600"/>
            </a:xfrm>
            <a:custGeom>
              <a:avLst/>
              <a:gdLst>
                <a:gd name="T0" fmla="*/ 30 w 43"/>
                <a:gd name="T1" fmla="*/ 0 h 123"/>
                <a:gd name="T2" fmla="*/ 14 w 43"/>
                <a:gd name="T3" fmla="*/ 16 h 123"/>
                <a:gd name="T4" fmla="*/ 0 w 43"/>
                <a:gd name="T5" fmla="*/ 119 h 123"/>
                <a:gd name="T6" fmla="*/ 29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2" y="1"/>
                    <a:pt x="15" y="7"/>
                    <a:pt x="14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Freeform 448"/>
            <p:cNvSpPr>
              <a:spLocks/>
            </p:cNvSpPr>
            <p:nvPr/>
          </p:nvSpPr>
          <p:spPr bwMode="auto">
            <a:xfrm>
              <a:off x="4387850" y="4622800"/>
              <a:ext cx="28575" cy="198437"/>
            </a:xfrm>
            <a:custGeom>
              <a:avLst/>
              <a:gdLst>
                <a:gd name="T0" fmla="*/ 15 w 15"/>
                <a:gd name="T1" fmla="*/ 4 h 107"/>
                <a:gd name="T2" fmla="*/ 15 w 15"/>
                <a:gd name="T3" fmla="*/ 0 h 107"/>
                <a:gd name="T4" fmla="*/ 14 w 15"/>
                <a:gd name="T5" fmla="*/ 4 h 107"/>
                <a:gd name="T6" fmla="*/ 0 w 15"/>
                <a:gd name="T7" fmla="*/ 107 h 107"/>
                <a:gd name="T8" fmla="*/ 1 w 15"/>
                <a:gd name="T9" fmla="*/ 107 h 107"/>
                <a:gd name="T10" fmla="*/ 15 w 15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7">
                  <a:moveTo>
                    <a:pt x="15" y="4"/>
                  </a:moveTo>
                  <a:cubicBezTo>
                    <a:pt x="15" y="3"/>
                    <a:pt x="15" y="1"/>
                    <a:pt x="15" y="0"/>
                  </a:cubicBezTo>
                  <a:cubicBezTo>
                    <a:pt x="14" y="1"/>
                    <a:pt x="14" y="2"/>
                    <a:pt x="14" y="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07"/>
                    <a:pt x="1" y="107"/>
                    <a:pt x="1" y="107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Freeform 449"/>
            <p:cNvSpPr>
              <a:spLocks/>
            </p:cNvSpPr>
            <p:nvPr/>
          </p:nvSpPr>
          <p:spPr bwMode="auto">
            <a:xfrm>
              <a:off x="4405313" y="4602163"/>
              <a:ext cx="79375" cy="228600"/>
            </a:xfrm>
            <a:custGeom>
              <a:avLst/>
              <a:gdLst>
                <a:gd name="T0" fmla="*/ 30 w 43"/>
                <a:gd name="T1" fmla="*/ 0 h 123"/>
                <a:gd name="T2" fmla="*/ 13 w 43"/>
                <a:gd name="T3" fmla="*/ 16 h 123"/>
                <a:gd name="T4" fmla="*/ 0 w 43"/>
                <a:gd name="T5" fmla="*/ 119 h 123"/>
                <a:gd name="T6" fmla="*/ 28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2" y="0"/>
                    <a:pt x="15" y="7"/>
                    <a:pt x="13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Freeform 450"/>
            <p:cNvSpPr>
              <a:spLocks/>
            </p:cNvSpPr>
            <p:nvPr/>
          </p:nvSpPr>
          <p:spPr bwMode="auto">
            <a:xfrm>
              <a:off x="4471988" y="4633913"/>
              <a:ext cx="26988" cy="198437"/>
            </a:xfrm>
            <a:custGeom>
              <a:avLst/>
              <a:gdLst>
                <a:gd name="T0" fmla="*/ 14 w 15"/>
                <a:gd name="T1" fmla="*/ 4 h 107"/>
                <a:gd name="T2" fmla="*/ 15 w 15"/>
                <a:gd name="T3" fmla="*/ 0 h 107"/>
                <a:gd name="T4" fmla="*/ 14 w 15"/>
                <a:gd name="T5" fmla="*/ 4 h 107"/>
                <a:gd name="T6" fmla="*/ 0 w 15"/>
                <a:gd name="T7" fmla="*/ 107 h 107"/>
                <a:gd name="T8" fmla="*/ 1 w 15"/>
                <a:gd name="T9" fmla="*/ 107 h 107"/>
                <a:gd name="T10" fmla="*/ 14 w 15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7">
                  <a:moveTo>
                    <a:pt x="14" y="4"/>
                  </a:moveTo>
                  <a:cubicBezTo>
                    <a:pt x="15" y="2"/>
                    <a:pt x="15" y="1"/>
                    <a:pt x="15" y="0"/>
                  </a:cubicBezTo>
                  <a:cubicBezTo>
                    <a:pt x="14" y="1"/>
                    <a:pt x="14" y="2"/>
                    <a:pt x="14" y="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07"/>
                    <a:pt x="1" y="107"/>
                    <a:pt x="1" y="107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Freeform 451"/>
            <p:cNvSpPr>
              <a:spLocks/>
            </p:cNvSpPr>
            <p:nvPr/>
          </p:nvSpPr>
          <p:spPr bwMode="auto">
            <a:xfrm>
              <a:off x="4487863" y="4611688"/>
              <a:ext cx="80963" cy="228600"/>
            </a:xfrm>
            <a:custGeom>
              <a:avLst/>
              <a:gdLst>
                <a:gd name="T0" fmla="*/ 30 w 43"/>
                <a:gd name="T1" fmla="*/ 0 h 123"/>
                <a:gd name="T2" fmla="*/ 13 w 43"/>
                <a:gd name="T3" fmla="*/ 17 h 123"/>
                <a:gd name="T4" fmla="*/ 0 w 43"/>
                <a:gd name="T5" fmla="*/ 120 h 123"/>
                <a:gd name="T6" fmla="*/ 28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1" y="1"/>
                    <a:pt x="14" y="8"/>
                    <a:pt x="13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2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Freeform 452"/>
            <p:cNvSpPr>
              <a:spLocks/>
            </p:cNvSpPr>
            <p:nvPr/>
          </p:nvSpPr>
          <p:spPr bwMode="auto">
            <a:xfrm>
              <a:off x="4556125" y="4645025"/>
              <a:ext cx="25400" cy="198437"/>
            </a:xfrm>
            <a:custGeom>
              <a:avLst/>
              <a:gdLst>
                <a:gd name="T0" fmla="*/ 14 w 14"/>
                <a:gd name="T1" fmla="*/ 3 h 107"/>
                <a:gd name="T2" fmla="*/ 14 w 14"/>
                <a:gd name="T3" fmla="*/ 0 h 107"/>
                <a:gd name="T4" fmla="*/ 14 w 14"/>
                <a:gd name="T5" fmla="*/ 3 h 107"/>
                <a:gd name="T6" fmla="*/ 0 w 14"/>
                <a:gd name="T7" fmla="*/ 106 h 107"/>
                <a:gd name="T8" fmla="*/ 1 w 14"/>
                <a:gd name="T9" fmla="*/ 107 h 107"/>
                <a:gd name="T10" fmla="*/ 14 w 14"/>
                <a:gd name="T11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7">
                  <a:moveTo>
                    <a:pt x="14" y="3"/>
                  </a:moveTo>
                  <a:cubicBezTo>
                    <a:pt x="14" y="2"/>
                    <a:pt x="14" y="1"/>
                    <a:pt x="14" y="0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1" y="107"/>
                    <a:pt x="1" y="107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Freeform 453"/>
            <p:cNvSpPr>
              <a:spLocks/>
            </p:cNvSpPr>
            <p:nvPr/>
          </p:nvSpPr>
          <p:spPr bwMode="auto">
            <a:xfrm>
              <a:off x="4570413" y="4622800"/>
              <a:ext cx="80963" cy="228600"/>
            </a:xfrm>
            <a:custGeom>
              <a:avLst/>
              <a:gdLst>
                <a:gd name="T0" fmla="*/ 31 w 44"/>
                <a:gd name="T1" fmla="*/ 0 h 123"/>
                <a:gd name="T2" fmla="*/ 14 w 44"/>
                <a:gd name="T3" fmla="*/ 17 h 123"/>
                <a:gd name="T4" fmla="*/ 0 w 44"/>
                <a:gd name="T5" fmla="*/ 120 h 123"/>
                <a:gd name="T6" fmla="*/ 29 w 44"/>
                <a:gd name="T7" fmla="*/ 123 h 123"/>
                <a:gd name="T8" fmla="*/ 43 w 44"/>
                <a:gd name="T9" fmla="*/ 20 h 123"/>
                <a:gd name="T10" fmla="*/ 31 w 44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23">
                  <a:moveTo>
                    <a:pt x="31" y="0"/>
                  </a:moveTo>
                  <a:cubicBezTo>
                    <a:pt x="22" y="1"/>
                    <a:pt x="15" y="8"/>
                    <a:pt x="14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12"/>
                    <a:pt x="39" y="3"/>
                    <a:pt x="31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Freeform 454"/>
            <p:cNvSpPr>
              <a:spLocks/>
            </p:cNvSpPr>
            <p:nvPr/>
          </p:nvSpPr>
          <p:spPr bwMode="auto">
            <a:xfrm>
              <a:off x="4638675" y="4656138"/>
              <a:ext cx="26988" cy="196850"/>
            </a:xfrm>
            <a:custGeom>
              <a:avLst/>
              <a:gdLst>
                <a:gd name="T0" fmla="*/ 14 w 14"/>
                <a:gd name="T1" fmla="*/ 3 h 106"/>
                <a:gd name="T2" fmla="*/ 14 w 14"/>
                <a:gd name="T3" fmla="*/ 0 h 106"/>
                <a:gd name="T4" fmla="*/ 13 w 14"/>
                <a:gd name="T5" fmla="*/ 3 h 106"/>
                <a:gd name="T6" fmla="*/ 0 w 14"/>
                <a:gd name="T7" fmla="*/ 106 h 106"/>
                <a:gd name="T8" fmla="*/ 0 w 14"/>
                <a:gd name="T9" fmla="*/ 106 h 106"/>
                <a:gd name="T10" fmla="*/ 14 w 14"/>
                <a:gd name="T11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6">
                  <a:moveTo>
                    <a:pt x="14" y="3"/>
                  </a:moveTo>
                  <a:cubicBezTo>
                    <a:pt x="14" y="2"/>
                    <a:pt x="14" y="1"/>
                    <a:pt x="14" y="0"/>
                  </a:cubicBezTo>
                  <a:cubicBezTo>
                    <a:pt x="14" y="1"/>
                    <a:pt x="14" y="2"/>
                    <a:pt x="13" y="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Freeform 455"/>
            <p:cNvSpPr>
              <a:spLocks/>
            </p:cNvSpPr>
            <p:nvPr/>
          </p:nvSpPr>
          <p:spPr bwMode="auto">
            <a:xfrm>
              <a:off x="4654550" y="4633913"/>
              <a:ext cx="80963" cy="228600"/>
            </a:xfrm>
            <a:custGeom>
              <a:avLst/>
              <a:gdLst>
                <a:gd name="T0" fmla="*/ 30 w 44"/>
                <a:gd name="T1" fmla="*/ 0 h 123"/>
                <a:gd name="T2" fmla="*/ 14 w 44"/>
                <a:gd name="T3" fmla="*/ 16 h 123"/>
                <a:gd name="T4" fmla="*/ 0 w 44"/>
                <a:gd name="T5" fmla="*/ 119 h 123"/>
                <a:gd name="T6" fmla="*/ 29 w 44"/>
                <a:gd name="T7" fmla="*/ 123 h 123"/>
                <a:gd name="T8" fmla="*/ 42 w 44"/>
                <a:gd name="T9" fmla="*/ 20 h 123"/>
                <a:gd name="T10" fmla="*/ 30 w 44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23">
                  <a:moveTo>
                    <a:pt x="30" y="0"/>
                  </a:moveTo>
                  <a:cubicBezTo>
                    <a:pt x="22" y="1"/>
                    <a:pt x="15" y="8"/>
                    <a:pt x="14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Freeform 456"/>
            <p:cNvSpPr>
              <a:spLocks/>
            </p:cNvSpPr>
            <p:nvPr/>
          </p:nvSpPr>
          <p:spPr bwMode="auto">
            <a:xfrm>
              <a:off x="4200525" y="4870450"/>
              <a:ext cx="96838" cy="231775"/>
            </a:xfrm>
            <a:custGeom>
              <a:avLst/>
              <a:gdLst>
                <a:gd name="T0" fmla="*/ 50 w 52"/>
                <a:gd name="T1" fmla="*/ 22 h 125"/>
                <a:gd name="T2" fmla="*/ 34 w 52"/>
                <a:gd name="T3" fmla="*/ 1 h 125"/>
                <a:gd name="T4" fmla="*/ 13 w 52"/>
                <a:gd name="T5" fmla="*/ 17 h 125"/>
                <a:gd name="T6" fmla="*/ 0 w 52"/>
                <a:gd name="T7" fmla="*/ 120 h 125"/>
                <a:gd name="T8" fmla="*/ 37 w 52"/>
                <a:gd name="T9" fmla="*/ 125 h 125"/>
                <a:gd name="T10" fmla="*/ 50 w 52"/>
                <a:gd name="T11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5">
                  <a:moveTo>
                    <a:pt x="50" y="22"/>
                  </a:moveTo>
                  <a:cubicBezTo>
                    <a:pt x="52" y="12"/>
                    <a:pt x="44" y="2"/>
                    <a:pt x="34" y="1"/>
                  </a:cubicBezTo>
                  <a:cubicBezTo>
                    <a:pt x="24" y="0"/>
                    <a:pt x="15" y="7"/>
                    <a:pt x="13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7" y="125"/>
                    <a:pt x="37" y="125"/>
                    <a:pt x="37" y="125"/>
                  </a:cubicBezTo>
                  <a:lnTo>
                    <a:pt x="50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Freeform 457"/>
            <p:cNvSpPr>
              <a:spLocks/>
            </p:cNvSpPr>
            <p:nvPr/>
          </p:nvSpPr>
          <p:spPr bwMode="auto">
            <a:xfrm>
              <a:off x="4283075" y="4881563"/>
              <a:ext cx="95250" cy="231775"/>
            </a:xfrm>
            <a:custGeom>
              <a:avLst/>
              <a:gdLst>
                <a:gd name="T0" fmla="*/ 51 w 52"/>
                <a:gd name="T1" fmla="*/ 22 h 125"/>
                <a:gd name="T2" fmla="*/ 35 w 52"/>
                <a:gd name="T3" fmla="*/ 1 h 125"/>
                <a:gd name="T4" fmla="*/ 14 w 52"/>
                <a:gd name="T5" fmla="*/ 17 h 125"/>
                <a:gd name="T6" fmla="*/ 0 w 52"/>
                <a:gd name="T7" fmla="*/ 120 h 125"/>
                <a:gd name="T8" fmla="*/ 37 w 52"/>
                <a:gd name="T9" fmla="*/ 125 h 125"/>
                <a:gd name="T10" fmla="*/ 51 w 52"/>
                <a:gd name="T11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5">
                  <a:moveTo>
                    <a:pt x="51" y="22"/>
                  </a:moveTo>
                  <a:cubicBezTo>
                    <a:pt x="52" y="12"/>
                    <a:pt x="45" y="2"/>
                    <a:pt x="35" y="1"/>
                  </a:cubicBezTo>
                  <a:cubicBezTo>
                    <a:pt x="25" y="0"/>
                    <a:pt x="15" y="7"/>
                    <a:pt x="14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7" y="125"/>
                    <a:pt x="37" y="125"/>
                    <a:pt x="37" y="125"/>
                  </a:cubicBezTo>
                  <a:lnTo>
                    <a:pt x="51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Freeform 458"/>
            <p:cNvSpPr>
              <a:spLocks/>
            </p:cNvSpPr>
            <p:nvPr/>
          </p:nvSpPr>
          <p:spPr bwMode="auto">
            <a:xfrm>
              <a:off x="4365625" y="4889500"/>
              <a:ext cx="96838" cy="234950"/>
            </a:xfrm>
            <a:custGeom>
              <a:avLst/>
              <a:gdLst>
                <a:gd name="T0" fmla="*/ 51 w 52"/>
                <a:gd name="T1" fmla="*/ 23 h 126"/>
                <a:gd name="T2" fmla="*/ 35 w 52"/>
                <a:gd name="T3" fmla="*/ 2 h 126"/>
                <a:gd name="T4" fmla="*/ 14 w 52"/>
                <a:gd name="T5" fmla="*/ 18 h 126"/>
                <a:gd name="T6" fmla="*/ 0 w 52"/>
                <a:gd name="T7" fmla="*/ 121 h 126"/>
                <a:gd name="T8" fmla="*/ 37 w 52"/>
                <a:gd name="T9" fmla="*/ 126 h 126"/>
                <a:gd name="T10" fmla="*/ 51 w 52"/>
                <a:gd name="T11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6">
                  <a:moveTo>
                    <a:pt x="51" y="23"/>
                  </a:moveTo>
                  <a:cubicBezTo>
                    <a:pt x="52" y="13"/>
                    <a:pt x="45" y="3"/>
                    <a:pt x="35" y="2"/>
                  </a:cubicBezTo>
                  <a:cubicBezTo>
                    <a:pt x="25" y="0"/>
                    <a:pt x="15" y="8"/>
                    <a:pt x="14" y="1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6"/>
                    <a:pt x="37" y="126"/>
                    <a:pt x="37" y="126"/>
                  </a:cubicBezTo>
                  <a:lnTo>
                    <a:pt x="51" y="23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Freeform 459"/>
            <p:cNvSpPr>
              <a:spLocks/>
            </p:cNvSpPr>
            <p:nvPr/>
          </p:nvSpPr>
          <p:spPr bwMode="auto">
            <a:xfrm>
              <a:off x="4449763" y="4900613"/>
              <a:ext cx="96838" cy="234950"/>
            </a:xfrm>
            <a:custGeom>
              <a:avLst/>
              <a:gdLst>
                <a:gd name="T0" fmla="*/ 51 w 52"/>
                <a:gd name="T1" fmla="*/ 23 h 126"/>
                <a:gd name="T2" fmla="*/ 35 w 52"/>
                <a:gd name="T3" fmla="*/ 2 h 126"/>
                <a:gd name="T4" fmla="*/ 14 w 52"/>
                <a:gd name="T5" fmla="*/ 18 h 126"/>
                <a:gd name="T6" fmla="*/ 0 w 52"/>
                <a:gd name="T7" fmla="*/ 121 h 126"/>
                <a:gd name="T8" fmla="*/ 37 w 52"/>
                <a:gd name="T9" fmla="*/ 126 h 126"/>
                <a:gd name="T10" fmla="*/ 51 w 52"/>
                <a:gd name="T11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6">
                  <a:moveTo>
                    <a:pt x="51" y="23"/>
                  </a:moveTo>
                  <a:cubicBezTo>
                    <a:pt x="52" y="12"/>
                    <a:pt x="45" y="3"/>
                    <a:pt x="35" y="2"/>
                  </a:cubicBezTo>
                  <a:cubicBezTo>
                    <a:pt x="24" y="0"/>
                    <a:pt x="15" y="8"/>
                    <a:pt x="14" y="1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6"/>
                    <a:pt x="37" y="126"/>
                    <a:pt x="37" y="126"/>
                  </a:cubicBezTo>
                  <a:lnTo>
                    <a:pt x="51" y="23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Freeform 460"/>
            <p:cNvSpPr>
              <a:spLocks/>
            </p:cNvSpPr>
            <p:nvPr/>
          </p:nvSpPr>
          <p:spPr bwMode="auto">
            <a:xfrm>
              <a:off x="4533900" y="4911725"/>
              <a:ext cx="95250" cy="234950"/>
            </a:xfrm>
            <a:custGeom>
              <a:avLst/>
              <a:gdLst>
                <a:gd name="T0" fmla="*/ 50 w 52"/>
                <a:gd name="T1" fmla="*/ 22 h 126"/>
                <a:gd name="T2" fmla="*/ 34 w 52"/>
                <a:gd name="T3" fmla="*/ 1 h 126"/>
                <a:gd name="T4" fmla="*/ 13 w 52"/>
                <a:gd name="T5" fmla="*/ 18 h 126"/>
                <a:gd name="T6" fmla="*/ 0 w 52"/>
                <a:gd name="T7" fmla="*/ 121 h 126"/>
                <a:gd name="T8" fmla="*/ 37 w 52"/>
                <a:gd name="T9" fmla="*/ 126 h 126"/>
                <a:gd name="T10" fmla="*/ 50 w 52"/>
                <a:gd name="T11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6">
                  <a:moveTo>
                    <a:pt x="50" y="22"/>
                  </a:moveTo>
                  <a:cubicBezTo>
                    <a:pt x="52" y="12"/>
                    <a:pt x="45" y="3"/>
                    <a:pt x="34" y="1"/>
                  </a:cubicBezTo>
                  <a:cubicBezTo>
                    <a:pt x="24" y="0"/>
                    <a:pt x="15" y="7"/>
                    <a:pt x="13" y="1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6"/>
                    <a:pt x="37" y="126"/>
                    <a:pt x="37" y="126"/>
                  </a:cubicBezTo>
                  <a:lnTo>
                    <a:pt x="50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Freeform 461"/>
            <p:cNvSpPr>
              <a:spLocks/>
            </p:cNvSpPr>
            <p:nvPr/>
          </p:nvSpPr>
          <p:spPr bwMode="auto">
            <a:xfrm>
              <a:off x="4616450" y="4922838"/>
              <a:ext cx="96838" cy="233362"/>
            </a:xfrm>
            <a:custGeom>
              <a:avLst/>
              <a:gdLst>
                <a:gd name="T0" fmla="*/ 50 w 52"/>
                <a:gd name="T1" fmla="*/ 22 h 125"/>
                <a:gd name="T2" fmla="*/ 34 w 52"/>
                <a:gd name="T3" fmla="*/ 1 h 125"/>
                <a:gd name="T4" fmla="*/ 13 w 52"/>
                <a:gd name="T5" fmla="*/ 17 h 125"/>
                <a:gd name="T6" fmla="*/ 0 w 52"/>
                <a:gd name="T7" fmla="*/ 121 h 125"/>
                <a:gd name="T8" fmla="*/ 37 w 52"/>
                <a:gd name="T9" fmla="*/ 125 h 125"/>
                <a:gd name="T10" fmla="*/ 50 w 52"/>
                <a:gd name="T11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5">
                  <a:moveTo>
                    <a:pt x="50" y="22"/>
                  </a:moveTo>
                  <a:cubicBezTo>
                    <a:pt x="52" y="12"/>
                    <a:pt x="44" y="3"/>
                    <a:pt x="34" y="1"/>
                  </a:cubicBezTo>
                  <a:cubicBezTo>
                    <a:pt x="24" y="0"/>
                    <a:pt x="15" y="7"/>
                    <a:pt x="13" y="1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5"/>
                    <a:pt x="37" y="125"/>
                    <a:pt x="37" y="125"/>
                  </a:cubicBezTo>
                  <a:lnTo>
                    <a:pt x="50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Freeform 462"/>
            <p:cNvSpPr>
              <a:spLocks/>
            </p:cNvSpPr>
            <p:nvPr/>
          </p:nvSpPr>
          <p:spPr bwMode="auto">
            <a:xfrm>
              <a:off x="4200525" y="4872038"/>
              <a:ext cx="79375" cy="228600"/>
            </a:xfrm>
            <a:custGeom>
              <a:avLst/>
              <a:gdLst>
                <a:gd name="T0" fmla="*/ 30 w 43"/>
                <a:gd name="T1" fmla="*/ 0 h 123"/>
                <a:gd name="T2" fmla="*/ 13 w 43"/>
                <a:gd name="T3" fmla="*/ 16 h 123"/>
                <a:gd name="T4" fmla="*/ 0 w 43"/>
                <a:gd name="T5" fmla="*/ 119 h 123"/>
                <a:gd name="T6" fmla="*/ 28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1" y="1"/>
                    <a:pt x="14" y="7"/>
                    <a:pt x="13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Freeform 463"/>
            <p:cNvSpPr>
              <a:spLocks/>
            </p:cNvSpPr>
            <p:nvPr/>
          </p:nvSpPr>
          <p:spPr bwMode="auto">
            <a:xfrm>
              <a:off x="4267200" y="4903788"/>
              <a:ext cx="26988" cy="198437"/>
            </a:xfrm>
            <a:custGeom>
              <a:avLst/>
              <a:gdLst>
                <a:gd name="T0" fmla="*/ 14 w 14"/>
                <a:gd name="T1" fmla="*/ 4 h 107"/>
                <a:gd name="T2" fmla="*/ 14 w 14"/>
                <a:gd name="T3" fmla="*/ 0 h 107"/>
                <a:gd name="T4" fmla="*/ 14 w 14"/>
                <a:gd name="T5" fmla="*/ 4 h 107"/>
                <a:gd name="T6" fmla="*/ 0 w 14"/>
                <a:gd name="T7" fmla="*/ 107 h 107"/>
                <a:gd name="T8" fmla="*/ 1 w 14"/>
                <a:gd name="T9" fmla="*/ 107 h 107"/>
                <a:gd name="T10" fmla="*/ 14 w 14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7">
                  <a:moveTo>
                    <a:pt x="14" y="4"/>
                  </a:moveTo>
                  <a:cubicBezTo>
                    <a:pt x="14" y="3"/>
                    <a:pt x="14" y="2"/>
                    <a:pt x="14" y="0"/>
                  </a:cubicBezTo>
                  <a:cubicBezTo>
                    <a:pt x="14" y="2"/>
                    <a:pt x="14" y="3"/>
                    <a:pt x="14" y="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07"/>
                    <a:pt x="1" y="107"/>
                    <a:pt x="1" y="107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Freeform 464"/>
            <p:cNvSpPr>
              <a:spLocks/>
            </p:cNvSpPr>
            <p:nvPr/>
          </p:nvSpPr>
          <p:spPr bwMode="auto">
            <a:xfrm>
              <a:off x="4283075" y="4883150"/>
              <a:ext cx="80963" cy="228600"/>
            </a:xfrm>
            <a:custGeom>
              <a:avLst/>
              <a:gdLst>
                <a:gd name="T0" fmla="*/ 31 w 44"/>
                <a:gd name="T1" fmla="*/ 0 h 123"/>
                <a:gd name="T2" fmla="*/ 14 w 44"/>
                <a:gd name="T3" fmla="*/ 16 h 123"/>
                <a:gd name="T4" fmla="*/ 0 w 44"/>
                <a:gd name="T5" fmla="*/ 119 h 123"/>
                <a:gd name="T6" fmla="*/ 29 w 44"/>
                <a:gd name="T7" fmla="*/ 123 h 123"/>
                <a:gd name="T8" fmla="*/ 43 w 44"/>
                <a:gd name="T9" fmla="*/ 20 h 123"/>
                <a:gd name="T10" fmla="*/ 31 w 44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23">
                  <a:moveTo>
                    <a:pt x="31" y="0"/>
                  </a:moveTo>
                  <a:cubicBezTo>
                    <a:pt x="22" y="1"/>
                    <a:pt x="15" y="7"/>
                    <a:pt x="14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11"/>
                    <a:pt x="39" y="3"/>
                    <a:pt x="31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Freeform 465"/>
            <p:cNvSpPr>
              <a:spLocks/>
            </p:cNvSpPr>
            <p:nvPr/>
          </p:nvSpPr>
          <p:spPr bwMode="auto">
            <a:xfrm>
              <a:off x="4351338" y="4914900"/>
              <a:ext cx="25400" cy="198437"/>
            </a:xfrm>
            <a:custGeom>
              <a:avLst/>
              <a:gdLst>
                <a:gd name="T0" fmla="*/ 14 w 14"/>
                <a:gd name="T1" fmla="*/ 4 h 107"/>
                <a:gd name="T2" fmla="*/ 14 w 14"/>
                <a:gd name="T3" fmla="*/ 0 h 107"/>
                <a:gd name="T4" fmla="*/ 13 w 14"/>
                <a:gd name="T5" fmla="*/ 4 h 107"/>
                <a:gd name="T6" fmla="*/ 0 w 14"/>
                <a:gd name="T7" fmla="*/ 107 h 107"/>
                <a:gd name="T8" fmla="*/ 0 w 14"/>
                <a:gd name="T9" fmla="*/ 107 h 107"/>
                <a:gd name="T10" fmla="*/ 14 w 14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7">
                  <a:moveTo>
                    <a:pt x="14" y="4"/>
                  </a:moveTo>
                  <a:cubicBezTo>
                    <a:pt x="14" y="3"/>
                    <a:pt x="14" y="1"/>
                    <a:pt x="14" y="0"/>
                  </a:cubicBezTo>
                  <a:cubicBezTo>
                    <a:pt x="14" y="1"/>
                    <a:pt x="13" y="3"/>
                    <a:pt x="13" y="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Freeform 466"/>
            <p:cNvSpPr>
              <a:spLocks/>
            </p:cNvSpPr>
            <p:nvPr/>
          </p:nvSpPr>
          <p:spPr bwMode="auto">
            <a:xfrm>
              <a:off x="4365625" y="4894263"/>
              <a:ext cx="80963" cy="228600"/>
            </a:xfrm>
            <a:custGeom>
              <a:avLst/>
              <a:gdLst>
                <a:gd name="T0" fmla="*/ 30 w 43"/>
                <a:gd name="T1" fmla="*/ 0 h 123"/>
                <a:gd name="T2" fmla="*/ 14 w 43"/>
                <a:gd name="T3" fmla="*/ 16 h 123"/>
                <a:gd name="T4" fmla="*/ 0 w 43"/>
                <a:gd name="T5" fmla="*/ 119 h 123"/>
                <a:gd name="T6" fmla="*/ 29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2" y="1"/>
                    <a:pt x="15" y="7"/>
                    <a:pt x="14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467"/>
            <p:cNvSpPr>
              <a:spLocks/>
            </p:cNvSpPr>
            <p:nvPr/>
          </p:nvSpPr>
          <p:spPr bwMode="auto">
            <a:xfrm>
              <a:off x="4435475" y="4926013"/>
              <a:ext cx="25400" cy="198437"/>
            </a:xfrm>
            <a:custGeom>
              <a:avLst/>
              <a:gdLst>
                <a:gd name="T0" fmla="*/ 14 w 14"/>
                <a:gd name="T1" fmla="*/ 4 h 107"/>
                <a:gd name="T2" fmla="*/ 14 w 14"/>
                <a:gd name="T3" fmla="*/ 0 h 107"/>
                <a:gd name="T4" fmla="*/ 13 w 14"/>
                <a:gd name="T5" fmla="*/ 4 h 107"/>
                <a:gd name="T6" fmla="*/ 0 w 14"/>
                <a:gd name="T7" fmla="*/ 107 h 107"/>
                <a:gd name="T8" fmla="*/ 0 w 14"/>
                <a:gd name="T9" fmla="*/ 107 h 107"/>
                <a:gd name="T10" fmla="*/ 14 w 14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7">
                  <a:moveTo>
                    <a:pt x="14" y="4"/>
                  </a:moveTo>
                  <a:cubicBezTo>
                    <a:pt x="14" y="3"/>
                    <a:pt x="14" y="1"/>
                    <a:pt x="14" y="0"/>
                  </a:cubicBezTo>
                  <a:cubicBezTo>
                    <a:pt x="14" y="1"/>
                    <a:pt x="13" y="2"/>
                    <a:pt x="13" y="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Freeform 468"/>
            <p:cNvSpPr>
              <a:spLocks/>
            </p:cNvSpPr>
            <p:nvPr/>
          </p:nvSpPr>
          <p:spPr bwMode="auto">
            <a:xfrm>
              <a:off x="4449763" y="4905375"/>
              <a:ext cx="79375" cy="228600"/>
            </a:xfrm>
            <a:custGeom>
              <a:avLst/>
              <a:gdLst>
                <a:gd name="T0" fmla="*/ 30 w 43"/>
                <a:gd name="T1" fmla="*/ 0 h 123"/>
                <a:gd name="T2" fmla="*/ 14 w 43"/>
                <a:gd name="T3" fmla="*/ 16 h 123"/>
                <a:gd name="T4" fmla="*/ 0 w 43"/>
                <a:gd name="T5" fmla="*/ 119 h 123"/>
                <a:gd name="T6" fmla="*/ 29 w 43"/>
                <a:gd name="T7" fmla="*/ 123 h 123"/>
                <a:gd name="T8" fmla="*/ 42 w 43"/>
                <a:gd name="T9" fmla="*/ 19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2" y="0"/>
                    <a:pt x="15" y="7"/>
                    <a:pt x="14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Freeform 469"/>
            <p:cNvSpPr>
              <a:spLocks/>
            </p:cNvSpPr>
            <p:nvPr/>
          </p:nvSpPr>
          <p:spPr bwMode="auto">
            <a:xfrm>
              <a:off x="4516438" y="4937125"/>
              <a:ext cx="28575" cy="198437"/>
            </a:xfrm>
            <a:custGeom>
              <a:avLst/>
              <a:gdLst>
                <a:gd name="T0" fmla="*/ 15 w 15"/>
                <a:gd name="T1" fmla="*/ 4 h 107"/>
                <a:gd name="T2" fmla="*/ 15 w 15"/>
                <a:gd name="T3" fmla="*/ 0 h 107"/>
                <a:gd name="T4" fmla="*/ 14 w 15"/>
                <a:gd name="T5" fmla="*/ 4 h 107"/>
                <a:gd name="T6" fmla="*/ 0 w 15"/>
                <a:gd name="T7" fmla="*/ 107 h 107"/>
                <a:gd name="T8" fmla="*/ 1 w 15"/>
                <a:gd name="T9" fmla="*/ 107 h 107"/>
                <a:gd name="T10" fmla="*/ 15 w 15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7">
                  <a:moveTo>
                    <a:pt x="15" y="4"/>
                  </a:moveTo>
                  <a:cubicBezTo>
                    <a:pt x="15" y="2"/>
                    <a:pt x="15" y="1"/>
                    <a:pt x="15" y="0"/>
                  </a:cubicBezTo>
                  <a:cubicBezTo>
                    <a:pt x="14" y="1"/>
                    <a:pt x="14" y="2"/>
                    <a:pt x="14" y="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07"/>
                    <a:pt x="1" y="107"/>
                    <a:pt x="1" y="107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Freeform 470"/>
            <p:cNvSpPr>
              <a:spLocks/>
            </p:cNvSpPr>
            <p:nvPr/>
          </p:nvSpPr>
          <p:spPr bwMode="auto">
            <a:xfrm>
              <a:off x="4533900" y="4914900"/>
              <a:ext cx="79375" cy="227012"/>
            </a:xfrm>
            <a:custGeom>
              <a:avLst/>
              <a:gdLst>
                <a:gd name="T0" fmla="*/ 30 w 43"/>
                <a:gd name="T1" fmla="*/ 0 h 123"/>
                <a:gd name="T2" fmla="*/ 13 w 43"/>
                <a:gd name="T3" fmla="*/ 17 h 123"/>
                <a:gd name="T4" fmla="*/ 0 w 43"/>
                <a:gd name="T5" fmla="*/ 120 h 123"/>
                <a:gd name="T6" fmla="*/ 28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2" y="1"/>
                    <a:pt x="15" y="8"/>
                    <a:pt x="13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2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Freeform 471"/>
            <p:cNvSpPr>
              <a:spLocks/>
            </p:cNvSpPr>
            <p:nvPr/>
          </p:nvSpPr>
          <p:spPr bwMode="auto">
            <a:xfrm>
              <a:off x="4600575" y="4948238"/>
              <a:ext cx="26988" cy="198437"/>
            </a:xfrm>
            <a:custGeom>
              <a:avLst/>
              <a:gdLst>
                <a:gd name="T0" fmla="*/ 14 w 15"/>
                <a:gd name="T1" fmla="*/ 3 h 107"/>
                <a:gd name="T2" fmla="*/ 15 w 15"/>
                <a:gd name="T3" fmla="*/ 0 h 107"/>
                <a:gd name="T4" fmla="*/ 14 w 15"/>
                <a:gd name="T5" fmla="*/ 3 h 107"/>
                <a:gd name="T6" fmla="*/ 0 w 15"/>
                <a:gd name="T7" fmla="*/ 106 h 107"/>
                <a:gd name="T8" fmla="*/ 1 w 15"/>
                <a:gd name="T9" fmla="*/ 107 h 107"/>
                <a:gd name="T10" fmla="*/ 14 w 15"/>
                <a:gd name="T11" fmla="*/ 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7">
                  <a:moveTo>
                    <a:pt x="14" y="3"/>
                  </a:moveTo>
                  <a:cubicBezTo>
                    <a:pt x="15" y="2"/>
                    <a:pt x="15" y="1"/>
                    <a:pt x="15" y="0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1" y="107"/>
                    <a:pt x="1" y="107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Freeform 472"/>
            <p:cNvSpPr>
              <a:spLocks/>
            </p:cNvSpPr>
            <p:nvPr/>
          </p:nvSpPr>
          <p:spPr bwMode="auto">
            <a:xfrm>
              <a:off x="4616450" y="4926013"/>
              <a:ext cx="79375" cy="227012"/>
            </a:xfrm>
            <a:custGeom>
              <a:avLst/>
              <a:gdLst>
                <a:gd name="T0" fmla="*/ 30 w 43"/>
                <a:gd name="T1" fmla="*/ 0 h 123"/>
                <a:gd name="T2" fmla="*/ 13 w 43"/>
                <a:gd name="T3" fmla="*/ 16 h 123"/>
                <a:gd name="T4" fmla="*/ 0 w 43"/>
                <a:gd name="T5" fmla="*/ 120 h 123"/>
                <a:gd name="T6" fmla="*/ 28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1" y="1"/>
                    <a:pt x="14" y="8"/>
                    <a:pt x="13" y="1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Freeform 473"/>
            <p:cNvSpPr>
              <a:spLocks/>
            </p:cNvSpPr>
            <p:nvPr/>
          </p:nvSpPr>
          <p:spPr bwMode="auto">
            <a:xfrm>
              <a:off x="4164013" y="5160963"/>
              <a:ext cx="96838" cy="231775"/>
            </a:xfrm>
            <a:custGeom>
              <a:avLst/>
              <a:gdLst>
                <a:gd name="T0" fmla="*/ 51 w 52"/>
                <a:gd name="T1" fmla="*/ 22 h 125"/>
                <a:gd name="T2" fmla="*/ 35 w 52"/>
                <a:gd name="T3" fmla="*/ 1 h 125"/>
                <a:gd name="T4" fmla="*/ 14 w 52"/>
                <a:gd name="T5" fmla="*/ 17 h 125"/>
                <a:gd name="T6" fmla="*/ 0 w 52"/>
                <a:gd name="T7" fmla="*/ 120 h 125"/>
                <a:gd name="T8" fmla="*/ 38 w 52"/>
                <a:gd name="T9" fmla="*/ 125 h 125"/>
                <a:gd name="T10" fmla="*/ 51 w 52"/>
                <a:gd name="T11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5">
                  <a:moveTo>
                    <a:pt x="51" y="22"/>
                  </a:moveTo>
                  <a:cubicBezTo>
                    <a:pt x="52" y="12"/>
                    <a:pt x="45" y="3"/>
                    <a:pt x="35" y="1"/>
                  </a:cubicBezTo>
                  <a:cubicBezTo>
                    <a:pt x="25" y="0"/>
                    <a:pt x="15" y="7"/>
                    <a:pt x="14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8" y="125"/>
                    <a:pt x="38" y="125"/>
                    <a:pt x="38" y="125"/>
                  </a:cubicBezTo>
                  <a:lnTo>
                    <a:pt x="51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Freeform 474"/>
            <p:cNvSpPr>
              <a:spLocks/>
            </p:cNvSpPr>
            <p:nvPr/>
          </p:nvSpPr>
          <p:spPr bwMode="auto">
            <a:xfrm>
              <a:off x="4246563" y="5172075"/>
              <a:ext cx="96838" cy="231775"/>
            </a:xfrm>
            <a:custGeom>
              <a:avLst/>
              <a:gdLst>
                <a:gd name="T0" fmla="*/ 51 w 52"/>
                <a:gd name="T1" fmla="*/ 22 h 125"/>
                <a:gd name="T2" fmla="*/ 35 w 52"/>
                <a:gd name="T3" fmla="*/ 1 h 125"/>
                <a:gd name="T4" fmla="*/ 14 w 52"/>
                <a:gd name="T5" fmla="*/ 17 h 125"/>
                <a:gd name="T6" fmla="*/ 0 w 52"/>
                <a:gd name="T7" fmla="*/ 120 h 125"/>
                <a:gd name="T8" fmla="*/ 37 w 52"/>
                <a:gd name="T9" fmla="*/ 125 h 125"/>
                <a:gd name="T10" fmla="*/ 51 w 52"/>
                <a:gd name="T11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5">
                  <a:moveTo>
                    <a:pt x="51" y="22"/>
                  </a:moveTo>
                  <a:cubicBezTo>
                    <a:pt x="52" y="12"/>
                    <a:pt x="45" y="2"/>
                    <a:pt x="35" y="1"/>
                  </a:cubicBezTo>
                  <a:cubicBezTo>
                    <a:pt x="25" y="0"/>
                    <a:pt x="15" y="7"/>
                    <a:pt x="14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7" y="125"/>
                    <a:pt x="37" y="125"/>
                    <a:pt x="37" y="125"/>
                  </a:cubicBezTo>
                  <a:lnTo>
                    <a:pt x="51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Freeform 475"/>
            <p:cNvSpPr>
              <a:spLocks/>
            </p:cNvSpPr>
            <p:nvPr/>
          </p:nvSpPr>
          <p:spPr bwMode="auto">
            <a:xfrm>
              <a:off x="4330700" y="5183188"/>
              <a:ext cx="96838" cy="231775"/>
            </a:xfrm>
            <a:custGeom>
              <a:avLst/>
              <a:gdLst>
                <a:gd name="T0" fmla="*/ 51 w 52"/>
                <a:gd name="T1" fmla="*/ 22 h 125"/>
                <a:gd name="T2" fmla="*/ 35 w 52"/>
                <a:gd name="T3" fmla="*/ 1 h 125"/>
                <a:gd name="T4" fmla="*/ 14 w 52"/>
                <a:gd name="T5" fmla="*/ 17 h 125"/>
                <a:gd name="T6" fmla="*/ 0 w 52"/>
                <a:gd name="T7" fmla="*/ 120 h 125"/>
                <a:gd name="T8" fmla="*/ 37 w 52"/>
                <a:gd name="T9" fmla="*/ 125 h 125"/>
                <a:gd name="T10" fmla="*/ 51 w 52"/>
                <a:gd name="T11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5">
                  <a:moveTo>
                    <a:pt x="51" y="22"/>
                  </a:moveTo>
                  <a:cubicBezTo>
                    <a:pt x="52" y="12"/>
                    <a:pt x="45" y="2"/>
                    <a:pt x="35" y="1"/>
                  </a:cubicBezTo>
                  <a:cubicBezTo>
                    <a:pt x="24" y="0"/>
                    <a:pt x="15" y="7"/>
                    <a:pt x="14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7" y="125"/>
                    <a:pt x="37" y="125"/>
                    <a:pt x="37" y="125"/>
                  </a:cubicBezTo>
                  <a:lnTo>
                    <a:pt x="51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Freeform 476"/>
            <p:cNvSpPr>
              <a:spLocks/>
            </p:cNvSpPr>
            <p:nvPr/>
          </p:nvSpPr>
          <p:spPr bwMode="auto">
            <a:xfrm>
              <a:off x="4414838" y="5194300"/>
              <a:ext cx="95250" cy="231775"/>
            </a:xfrm>
            <a:custGeom>
              <a:avLst/>
              <a:gdLst>
                <a:gd name="T0" fmla="*/ 50 w 52"/>
                <a:gd name="T1" fmla="*/ 22 h 125"/>
                <a:gd name="T2" fmla="*/ 34 w 52"/>
                <a:gd name="T3" fmla="*/ 1 h 125"/>
                <a:gd name="T4" fmla="*/ 13 w 52"/>
                <a:gd name="T5" fmla="*/ 17 h 125"/>
                <a:gd name="T6" fmla="*/ 0 w 52"/>
                <a:gd name="T7" fmla="*/ 120 h 125"/>
                <a:gd name="T8" fmla="*/ 37 w 52"/>
                <a:gd name="T9" fmla="*/ 125 h 125"/>
                <a:gd name="T10" fmla="*/ 50 w 52"/>
                <a:gd name="T11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5">
                  <a:moveTo>
                    <a:pt x="50" y="22"/>
                  </a:moveTo>
                  <a:cubicBezTo>
                    <a:pt x="52" y="12"/>
                    <a:pt x="45" y="2"/>
                    <a:pt x="34" y="1"/>
                  </a:cubicBezTo>
                  <a:cubicBezTo>
                    <a:pt x="24" y="0"/>
                    <a:pt x="15" y="7"/>
                    <a:pt x="13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7" y="125"/>
                    <a:pt x="37" y="125"/>
                    <a:pt x="37" y="125"/>
                  </a:cubicBezTo>
                  <a:lnTo>
                    <a:pt x="50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Freeform 477"/>
            <p:cNvSpPr>
              <a:spLocks/>
            </p:cNvSpPr>
            <p:nvPr/>
          </p:nvSpPr>
          <p:spPr bwMode="auto">
            <a:xfrm>
              <a:off x="4497388" y="5203825"/>
              <a:ext cx="96838" cy="233362"/>
            </a:xfrm>
            <a:custGeom>
              <a:avLst/>
              <a:gdLst>
                <a:gd name="T0" fmla="*/ 50 w 52"/>
                <a:gd name="T1" fmla="*/ 23 h 126"/>
                <a:gd name="T2" fmla="*/ 34 w 52"/>
                <a:gd name="T3" fmla="*/ 2 h 126"/>
                <a:gd name="T4" fmla="*/ 13 w 52"/>
                <a:gd name="T5" fmla="*/ 18 h 126"/>
                <a:gd name="T6" fmla="*/ 0 w 52"/>
                <a:gd name="T7" fmla="*/ 121 h 126"/>
                <a:gd name="T8" fmla="*/ 37 w 52"/>
                <a:gd name="T9" fmla="*/ 126 h 126"/>
                <a:gd name="T10" fmla="*/ 50 w 52"/>
                <a:gd name="T11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6">
                  <a:moveTo>
                    <a:pt x="50" y="23"/>
                  </a:moveTo>
                  <a:cubicBezTo>
                    <a:pt x="52" y="13"/>
                    <a:pt x="44" y="3"/>
                    <a:pt x="34" y="2"/>
                  </a:cubicBezTo>
                  <a:cubicBezTo>
                    <a:pt x="24" y="0"/>
                    <a:pt x="15" y="8"/>
                    <a:pt x="13" y="1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6"/>
                    <a:pt x="37" y="126"/>
                    <a:pt x="37" y="126"/>
                  </a:cubicBezTo>
                  <a:lnTo>
                    <a:pt x="50" y="23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Freeform 478"/>
            <p:cNvSpPr>
              <a:spLocks/>
            </p:cNvSpPr>
            <p:nvPr/>
          </p:nvSpPr>
          <p:spPr bwMode="auto">
            <a:xfrm>
              <a:off x="4581525" y="5214938"/>
              <a:ext cx="95250" cy="233362"/>
            </a:xfrm>
            <a:custGeom>
              <a:avLst/>
              <a:gdLst>
                <a:gd name="T0" fmla="*/ 50 w 51"/>
                <a:gd name="T1" fmla="*/ 23 h 126"/>
                <a:gd name="T2" fmla="*/ 34 w 51"/>
                <a:gd name="T3" fmla="*/ 2 h 126"/>
                <a:gd name="T4" fmla="*/ 13 w 51"/>
                <a:gd name="T5" fmla="*/ 18 h 126"/>
                <a:gd name="T6" fmla="*/ 0 w 51"/>
                <a:gd name="T7" fmla="*/ 121 h 126"/>
                <a:gd name="T8" fmla="*/ 37 w 51"/>
                <a:gd name="T9" fmla="*/ 126 h 126"/>
                <a:gd name="T10" fmla="*/ 50 w 51"/>
                <a:gd name="T11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26">
                  <a:moveTo>
                    <a:pt x="50" y="23"/>
                  </a:moveTo>
                  <a:cubicBezTo>
                    <a:pt x="51" y="12"/>
                    <a:pt x="44" y="3"/>
                    <a:pt x="34" y="2"/>
                  </a:cubicBezTo>
                  <a:cubicBezTo>
                    <a:pt x="24" y="0"/>
                    <a:pt x="14" y="8"/>
                    <a:pt x="13" y="1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6"/>
                    <a:pt x="37" y="126"/>
                    <a:pt x="37" y="126"/>
                  </a:cubicBezTo>
                  <a:lnTo>
                    <a:pt x="50" y="23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Freeform 479"/>
            <p:cNvSpPr>
              <a:spLocks/>
            </p:cNvSpPr>
            <p:nvPr/>
          </p:nvSpPr>
          <p:spPr bwMode="auto">
            <a:xfrm>
              <a:off x="4164013" y="5162550"/>
              <a:ext cx="80963" cy="228600"/>
            </a:xfrm>
            <a:custGeom>
              <a:avLst/>
              <a:gdLst>
                <a:gd name="T0" fmla="*/ 31 w 44"/>
                <a:gd name="T1" fmla="*/ 0 h 123"/>
                <a:gd name="T2" fmla="*/ 14 w 44"/>
                <a:gd name="T3" fmla="*/ 16 h 123"/>
                <a:gd name="T4" fmla="*/ 0 w 44"/>
                <a:gd name="T5" fmla="*/ 119 h 123"/>
                <a:gd name="T6" fmla="*/ 29 w 44"/>
                <a:gd name="T7" fmla="*/ 123 h 123"/>
                <a:gd name="T8" fmla="*/ 43 w 44"/>
                <a:gd name="T9" fmla="*/ 20 h 123"/>
                <a:gd name="T10" fmla="*/ 31 w 44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23">
                  <a:moveTo>
                    <a:pt x="31" y="0"/>
                  </a:moveTo>
                  <a:cubicBezTo>
                    <a:pt x="22" y="1"/>
                    <a:pt x="15" y="8"/>
                    <a:pt x="14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11"/>
                    <a:pt x="39" y="3"/>
                    <a:pt x="31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Freeform 480"/>
            <p:cNvSpPr>
              <a:spLocks/>
            </p:cNvSpPr>
            <p:nvPr/>
          </p:nvSpPr>
          <p:spPr bwMode="auto">
            <a:xfrm>
              <a:off x="4232275" y="5195888"/>
              <a:ext cx="25400" cy="196850"/>
            </a:xfrm>
            <a:custGeom>
              <a:avLst/>
              <a:gdLst>
                <a:gd name="T0" fmla="*/ 14 w 14"/>
                <a:gd name="T1" fmla="*/ 3 h 106"/>
                <a:gd name="T2" fmla="*/ 14 w 14"/>
                <a:gd name="T3" fmla="*/ 0 h 106"/>
                <a:gd name="T4" fmla="*/ 13 w 14"/>
                <a:gd name="T5" fmla="*/ 3 h 106"/>
                <a:gd name="T6" fmla="*/ 0 w 14"/>
                <a:gd name="T7" fmla="*/ 106 h 106"/>
                <a:gd name="T8" fmla="*/ 1 w 14"/>
                <a:gd name="T9" fmla="*/ 106 h 106"/>
                <a:gd name="T10" fmla="*/ 14 w 14"/>
                <a:gd name="T11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6">
                  <a:moveTo>
                    <a:pt x="14" y="3"/>
                  </a:moveTo>
                  <a:cubicBezTo>
                    <a:pt x="14" y="2"/>
                    <a:pt x="14" y="1"/>
                    <a:pt x="14" y="0"/>
                  </a:cubicBezTo>
                  <a:cubicBezTo>
                    <a:pt x="14" y="1"/>
                    <a:pt x="14" y="2"/>
                    <a:pt x="13" y="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6"/>
                    <a:pt x="1" y="106"/>
                    <a:pt x="1" y="106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Freeform 481"/>
            <p:cNvSpPr>
              <a:spLocks/>
            </p:cNvSpPr>
            <p:nvPr/>
          </p:nvSpPr>
          <p:spPr bwMode="auto">
            <a:xfrm>
              <a:off x="4246563" y="5173663"/>
              <a:ext cx="82550" cy="228600"/>
            </a:xfrm>
            <a:custGeom>
              <a:avLst/>
              <a:gdLst>
                <a:gd name="T0" fmla="*/ 30 w 44"/>
                <a:gd name="T1" fmla="*/ 0 h 123"/>
                <a:gd name="T2" fmla="*/ 14 w 44"/>
                <a:gd name="T3" fmla="*/ 16 h 123"/>
                <a:gd name="T4" fmla="*/ 0 w 44"/>
                <a:gd name="T5" fmla="*/ 119 h 123"/>
                <a:gd name="T6" fmla="*/ 29 w 44"/>
                <a:gd name="T7" fmla="*/ 123 h 123"/>
                <a:gd name="T8" fmla="*/ 42 w 44"/>
                <a:gd name="T9" fmla="*/ 20 h 123"/>
                <a:gd name="T10" fmla="*/ 30 w 44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23">
                  <a:moveTo>
                    <a:pt x="30" y="0"/>
                  </a:moveTo>
                  <a:cubicBezTo>
                    <a:pt x="22" y="1"/>
                    <a:pt x="15" y="8"/>
                    <a:pt x="14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Freeform 482"/>
            <p:cNvSpPr>
              <a:spLocks/>
            </p:cNvSpPr>
            <p:nvPr/>
          </p:nvSpPr>
          <p:spPr bwMode="auto">
            <a:xfrm>
              <a:off x="4316413" y="5207000"/>
              <a:ext cx="25400" cy="196850"/>
            </a:xfrm>
            <a:custGeom>
              <a:avLst/>
              <a:gdLst>
                <a:gd name="T0" fmla="*/ 14 w 14"/>
                <a:gd name="T1" fmla="*/ 3 h 106"/>
                <a:gd name="T2" fmla="*/ 14 w 14"/>
                <a:gd name="T3" fmla="*/ 0 h 106"/>
                <a:gd name="T4" fmla="*/ 13 w 14"/>
                <a:gd name="T5" fmla="*/ 3 h 106"/>
                <a:gd name="T6" fmla="*/ 0 w 14"/>
                <a:gd name="T7" fmla="*/ 106 h 106"/>
                <a:gd name="T8" fmla="*/ 0 w 14"/>
                <a:gd name="T9" fmla="*/ 106 h 106"/>
                <a:gd name="T10" fmla="*/ 14 w 14"/>
                <a:gd name="T11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6">
                  <a:moveTo>
                    <a:pt x="14" y="3"/>
                  </a:moveTo>
                  <a:cubicBezTo>
                    <a:pt x="14" y="2"/>
                    <a:pt x="14" y="1"/>
                    <a:pt x="14" y="0"/>
                  </a:cubicBezTo>
                  <a:cubicBezTo>
                    <a:pt x="14" y="1"/>
                    <a:pt x="13" y="2"/>
                    <a:pt x="13" y="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Freeform 483"/>
            <p:cNvSpPr>
              <a:spLocks/>
            </p:cNvSpPr>
            <p:nvPr/>
          </p:nvSpPr>
          <p:spPr bwMode="auto">
            <a:xfrm>
              <a:off x="4330700" y="5184775"/>
              <a:ext cx="79375" cy="228600"/>
            </a:xfrm>
            <a:custGeom>
              <a:avLst/>
              <a:gdLst>
                <a:gd name="T0" fmla="*/ 30 w 43"/>
                <a:gd name="T1" fmla="*/ 0 h 123"/>
                <a:gd name="T2" fmla="*/ 14 w 43"/>
                <a:gd name="T3" fmla="*/ 16 h 123"/>
                <a:gd name="T4" fmla="*/ 0 w 43"/>
                <a:gd name="T5" fmla="*/ 119 h 123"/>
                <a:gd name="T6" fmla="*/ 29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2" y="1"/>
                    <a:pt x="15" y="7"/>
                    <a:pt x="14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Freeform 484"/>
            <p:cNvSpPr>
              <a:spLocks/>
            </p:cNvSpPr>
            <p:nvPr/>
          </p:nvSpPr>
          <p:spPr bwMode="auto">
            <a:xfrm>
              <a:off x="4397375" y="5216525"/>
              <a:ext cx="28575" cy="198437"/>
            </a:xfrm>
            <a:custGeom>
              <a:avLst/>
              <a:gdLst>
                <a:gd name="T0" fmla="*/ 15 w 15"/>
                <a:gd name="T1" fmla="*/ 4 h 107"/>
                <a:gd name="T2" fmla="*/ 15 w 15"/>
                <a:gd name="T3" fmla="*/ 0 h 107"/>
                <a:gd name="T4" fmla="*/ 14 w 15"/>
                <a:gd name="T5" fmla="*/ 4 h 107"/>
                <a:gd name="T6" fmla="*/ 0 w 15"/>
                <a:gd name="T7" fmla="*/ 107 h 107"/>
                <a:gd name="T8" fmla="*/ 1 w 15"/>
                <a:gd name="T9" fmla="*/ 107 h 107"/>
                <a:gd name="T10" fmla="*/ 15 w 15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7">
                  <a:moveTo>
                    <a:pt x="15" y="4"/>
                  </a:moveTo>
                  <a:cubicBezTo>
                    <a:pt x="15" y="3"/>
                    <a:pt x="15" y="2"/>
                    <a:pt x="15" y="0"/>
                  </a:cubicBezTo>
                  <a:cubicBezTo>
                    <a:pt x="14" y="2"/>
                    <a:pt x="14" y="3"/>
                    <a:pt x="14" y="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07"/>
                    <a:pt x="1" y="107"/>
                    <a:pt x="1" y="107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Freeform 485"/>
            <p:cNvSpPr>
              <a:spLocks/>
            </p:cNvSpPr>
            <p:nvPr/>
          </p:nvSpPr>
          <p:spPr bwMode="auto">
            <a:xfrm>
              <a:off x="4414838" y="5195888"/>
              <a:ext cx="79375" cy="228600"/>
            </a:xfrm>
            <a:custGeom>
              <a:avLst/>
              <a:gdLst>
                <a:gd name="T0" fmla="*/ 30 w 43"/>
                <a:gd name="T1" fmla="*/ 0 h 123"/>
                <a:gd name="T2" fmla="*/ 13 w 43"/>
                <a:gd name="T3" fmla="*/ 16 h 123"/>
                <a:gd name="T4" fmla="*/ 0 w 43"/>
                <a:gd name="T5" fmla="*/ 119 h 123"/>
                <a:gd name="T6" fmla="*/ 28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2" y="1"/>
                    <a:pt x="15" y="7"/>
                    <a:pt x="13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Freeform 486"/>
            <p:cNvSpPr>
              <a:spLocks/>
            </p:cNvSpPr>
            <p:nvPr/>
          </p:nvSpPr>
          <p:spPr bwMode="auto">
            <a:xfrm>
              <a:off x="4481513" y="5227638"/>
              <a:ext cx="26988" cy="198437"/>
            </a:xfrm>
            <a:custGeom>
              <a:avLst/>
              <a:gdLst>
                <a:gd name="T0" fmla="*/ 14 w 15"/>
                <a:gd name="T1" fmla="*/ 4 h 107"/>
                <a:gd name="T2" fmla="*/ 15 w 15"/>
                <a:gd name="T3" fmla="*/ 0 h 107"/>
                <a:gd name="T4" fmla="*/ 14 w 15"/>
                <a:gd name="T5" fmla="*/ 4 h 107"/>
                <a:gd name="T6" fmla="*/ 0 w 15"/>
                <a:gd name="T7" fmla="*/ 107 h 107"/>
                <a:gd name="T8" fmla="*/ 1 w 15"/>
                <a:gd name="T9" fmla="*/ 107 h 107"/>
                <a:gd name="T10" fmla="*/ 14 w 15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7">
                  <a:moveTo>
                    <a:pt x="14" y="4"/>
                  </a:moveTo>
                  <a:cubicBezTo>
                    <a:pt x="15" y="3"/>
                    <a:pt x="15" y="2"/>
                    <a:pt x="15" y="0"/>
                  </a:cubicBezTo>
                  <a:cubicBezTo>
                    <a:pt x="14" y="1"/>
                    <a:pt x="14" y="3"/>
                    <a:pt x="14" y="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07"/>
                    <a:pt x="1" y="107"/>
                    <a:pt x="1" y="107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Freeform 487"/>
            <p:cNvSpPr>
              <a:spLocks/>
            </p:cNvSpPr>
            <p:nvPr/>
          </p:nvSpPr>
          <p:spPr bwMode="auto">
            <a:xfrm>
              <a:off x="4497388" y="5207000"/>
              <a:ext cx="80963" cy="228600"/>
            </a:xfrm>
            <a:custGeom>
              <a:avLst/>
              <a:gdLst>
                <a:gd name="T0" fmla="*/ 30 w 43"/>
                <a:gd name="T1" fmla="*/ 0 h 123"/>
                <a:gd name="T2" fmla="*/ 13 w 43"/>
                <a:gd name="T3" fmla="*/ 16 h 123"/>
                <a:gd name="T4" fmla="*/ 0 w 43"/>
                <a:gd name="T5" fmla="*/ 119 h 123"/>
                <a:gd name="T6" fmla="*/ 28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1" y="1"/>
                    <a:pt x="14" y="7"/>
                    <a:pt x="13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488"/>
            <p:cNvSpPr>
              <a:spLocks/>
            </p:cNvSpPr>
            <p:nvPr/>
          </p:nvSpPr>
          <p:spPr bwMode="auto">
            <a:xfrm>
              <a:off x="4564063" y="5238750"/>
              <a:ext cx="26988" cy="198437"/>
            </a:xfrm>
            <a:custGeom>
              <a:avLst/>
              <a:gdLst>
                <a:gd name="T0" fmla="*/ 14 w 14"/>
                <a:gd name="T1" fmla="*/ 4 h 107"/>
                <a:gd name="T2" fmla="*/ 14 w 14"/>
                <a:gd name="T3" fmla="*/ 0 h 107"/>
                <a:gd name="T4" fmla="*/ 14 w 14"/>
                <a:gd name="T5" fmla="*/ 4 h 107"/>
                <a:gd name="T6" fmla="*/ 0 w 14"/>
                <a:gd name="T7" fmla="*/ 107 h 107"/>
                <a:gd name="T8" fmla="*/ 1 w 14"/>
                <a:gd name="T9" fmla="*/ 107 h 107"/>
                <a:gd name="T10" fmla="*/ 14 w 14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7">
                  <a:moveTo>
                    <a:pt x="14" y="4"/>
                  </a:moveTo>
                  <a:cubicBezTo>
                    <a:pt x="14" y="3"/>
                    <a:pt x="14" y="1"/>
                    <a:pt x="14" y="0"/>
                  </a:cubicBezTo>
                  <a:cubicBezTo>
                    <a:pt x="14" y="1"/>
                    <a:pt x="14" y="2"/>
                    <a:pt x="14" y="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07"/>
                    <a:pt x="1" y="107"/>
                    <a:pt x="1" y="107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Freeform 489"/>
            <p:cNvSpPr>
              <a:spLocks/>
            </p:cNvSpPr>
            <p:nvPr/>
          </p:nvSpPr>
          <p:spPr bwMode="auto">
            <a:xfrm>
              <a:off x="4581525" y="5218113"/>
              <a:ext cx="79375" cy="228600"/>
            </a:xfrm>
            <a:custGeom>
              <a:avLst/>
              <a:gdLst>
                <a:gd name="T0" fmla="*/ 30 w 43"/>
                <a:gd name="T1" fmla="*/ 0 h 123"/>
                <a:gd name="T2" fmla="*/ 13 w 43"/>
                <a:gd name="T3" fmla="*/ 16 h 123"/>
                <a:gd name="T4" fmla="*/ 0 w 43"/>
                <a:gd name="T5" fmla="*/ 119 h 123"/>
                <a:gd name="T6" fmla="*/ 28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1" y="0"/>
                    <a:pt x="14" y="7"/>
                    <a:pt x="13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Freeform 490"/>
            <p:cNvSpPr>
              <a:spLocks/>
            </p:cNvSpPr>
            <p:nvPr/>
          </p:nvSpPr>
          <p:spPr bwMode="auto">
            <a:xfrm>
              <a:off x="4122738" y="5453063"/>
              <a:ext cx="96838" cy="231775"/>
            </a:xfrm>
            <a:custGeom>
              <a:avLst/>
              <a:gdLst>
                <a:gd name="T0" fmla="*/ 51 w 52"/>
                <a:gd name="T1" fmla="*/ 22 h 125"/>
                <a:gd name="T2" fmla="*/ 35 w 52"/>
                <a:gd name="T3" fmla="*/ 1 h 125"/>
                <a:gd name="T4" fmla="*/ 14 w 52"/>
                <a:gd name="T5" fmla="*/ 17 h 125"/>
                <a:gd name="T6" fmla="*/ 0 w 52"/>
                <a:gd name="T7" fmla="*/ 120 h 125"/>
                <a:gd name="T8" fmla="*/ 37 w 52"/>
                <a:gd name="T9" fmla="*/ 125 h 125"/>
                <a:gd name="T10" fmla="*/ 51 w 52"/>
                <a:gd name="T11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5">
                  <a:moveTo>
                    <a:pt x="51" y="22"/>
                  </a:moveTo>
                  <a:cubicBezTo>
                    <a:pt x="52" y="12"/>
                    <a:pt x="45" y="2"/>
                    <a:pt x="35" y="1"/>
                  </a:cubicBezTo>
                  <a:cubicBezTo>
                    <a:pt x="25" y="0"/>
                    <a:pt x="15" y="7"/>
                    <a:pt x="14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7" y="125"/>
                    <a:pt x="37" y="125"/>
                    <a:pt x="37" y="125"/>
                  </a:cubicBezTo>
                  <a:lnTo>
                    <a:pt x="51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Freeform 491"/>
            <p:cNvSpPr>
              <a:spLocks/>
            </p:cNvSpPr>
            <p:nvPr/>
          </p:nvSpPr>
          <p:spPr bwMode="auto">
            <a:xfrm>
              <a:off x="4206875" y="5464175"/>
              <a:ext cx="96838" cy="231775"/>
            </a:xfrm>
            <a:custGeom>
              <a:avLst/>
              <a:gdLst>
                <a:gd name="T0" fmla="*/ 51 w 52"/>
                <a:gd name="T1" fmla="*/ 22 h 125"/>
                <a:gd name="T2" fmla="*/ 35 w 52"/>
                <a:gd name="T3" fmla="*/ 1 h 125"/>
                <a:gd name="T4" fmla="*/ 14 w 52"/>
                <a:gd name="T5" fmla="*/ 17 h 125"/>
                <a:gd name="T6" fmla="*/ 0 w 52"/>
                <a:gd name="T7" fmla="*/ 120 h 125"/>
                <a:gd name="T8" fmla="*/ 37 w 52"/>
                <a:gd name="T9" fmla="*/ 125 h 125"/>
                <a:gd name="T10" fmla="*/ 51 w 52"/>
                <a:gd name="T11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5">
                  <a:moveTo>
                    <a:pt x="51" y="22"/>
                  </a:moveTo>
                  <a:cubicBezTo>
                    <a:pt x="52" y="12"/>
                    <a:pt x="45" y="2"/>
                    <a:pt x="35" y="1"/>
                  </a:cubicBezTo>
                  <a:cubicBezTo>
                    <a:pt x="25" y="0"/>
                    <a:pt x="15" y="7"/>
                    <a:pt x="14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37" y="125"/>
                    <a:pt x="37" y="125"/>
                    <a:pt x="37" y="125"/>
                  </a:cubicBezTo>
                  <a:lnTo>
                    <a:pt x="51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Freeform 492"/>
            <p:cNvSpPr>
              <a:spLocks/>
            </p:cNvSpPr>
            <p:nvPr/>
          </p:nvSpPr>
          <p:spPr bwMode="auto">
            <a:xfrm>
              <a:off x="4289425" y="5473700"/>
              <a:ext cx="96838" cy="233362"/>
            </a:xfrm>
            <a:custGeom>
              <a:avLst/>
              <a:gdLst>
                <a:gd name="T0" fmla="*/ 51 w 52"/>
                <a:gd name="T1" fmla="*/ 23 h 126"/>
                <a:gd name="T2" fmla="*/ 35 w 52"/>
                <a:gd name="T3" fmla="*/ 2 h 126"/>
                <a:gd name="T4" fmla="*/ 14 w 52"/>
                <a:gd name="T5" fmla="*/ 18 h 126"/>
                <a:gd name="T6" fmla="*/ 0 w 52"/>
                <a:gd name="T7" fmla="*/ 121 h 126"/>
                <a:gd name="T8" fmla="*/ 37 w 52"/>
                <a:gd name="T9" fmla="*/ 126 h 126"/>
                <a:gd name="T10" fmla="*/ 51 w 52"/>
                <a:gd name="T11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6">
                  <a:moveTo>
                    <a:pt x="51" y="23"/>
                  </a:moveTo>
                  <a:cubicBezTo>
                    <a:pt x="52" y="13"/>
                    <a:pt x="45" y="3"/>
                    <a:pt x="35" y="2"/>
                  </a:cubicBezTo>
                  <a:cubicBezTo>
                    <a:pt x="24" y="0"/>
                    <a:pt x="15" y="8"/>
                    <a:pt x="14" y="1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6"/>
                    <a:pt x="37" y="126"/>
                    <a:pt x="37" y="126"/>
                  </a:cubicBezTo>
                  <a:lnTo>
                    <a:pt x="51" y="23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Freeform 493"/>
            <p:cNvSpPr>
              <a:spLocks/>
            </p:cNvSpPr>
            <p:nvPr/>
          </p:nvSpPr>
          <p:spPr bwMode="auto">
            <a:xfrm>
              <a:off x="4373563" y="5484813"/>
              <a:ext cx="96838" cy="233362"/>
            </a:xfrm>
            <a:custGeom>
              <a:avLst/>
              <a:gdLst>
                <a:gd name="T0" fmla="*/ 50 w 52"/>
                <a:gd name="T1" fmla="*/ 23 h 126"/>
                <a:gd name="T2" fmla="*/ 34 w 52"/>
                <a:gd name="T3" fmla="*/ 2 h 126"/>
                <a:gd name="T4" fmla="*/ 13 w 52"/>
                <a:gd name="T5" fmla="*/ 18 h 126"/>
                <a:gd name="T6" fmla="*/ 0 w 52"/>
                <a:gd name="T7" fmla="*/ 121 h 126"/>
                <a:gd name="T8" fmla="*/ 37 w 52"/>
                <a:gd name="T9" fmla="*/ 126 h 126"/>
                <a:gd name="T10" fmla="*/ 50 w 52"/>
                <a:gd name="T11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6">
                  <a:moveTo>
                    <a:pt x="50" y="23"/>
                  </a:moveTo>
                  <a:cubicBezTo>
                    <a:pt x="52" y="12"/>
                    <a:pt x="45" y="3"/>
                    <a:pt x="34" y="2"/>
                  </a:cubicBezTo>
                  <a:cubicBezTo>
                    <a:pt x="24" y="0"/>
                    <a:pt x="15" y="8"/>
                    <a:pt x="13" y="1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6"/>
                    <a:pt x="37" y="126"/>
                    <a:pt x="37" y="126"/>
                  </a:cubicBezTo>
                  <a:lnTo>
                    <a:pt x="50" y="23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Freeform 494"/>
            <p:cNvSpPr>
              <a:spLocks/>
            </p:cNvSpPr>
            <p:nvPr/>
          </p:nvSpPr>
          <p:spPr bwMode="auto">
            <a:xfrm>
              <a:off x="4457700" y="5495925"/>
              <a:ext cx="95250" cy="233362"/>
            </a:xfrm>
            <a:custGeom>
              <a:avLst/>
              <a:gdLst>
                <a:gd name="T0" fmla="*/ 50 w 52"/>
                <a:gd name="T1" fmla="*/ 23 h 126"/>
                <a:gd name="T2" fmla="*/ 34 w 52"/>
                <a:gd name="T3" fmla="*/ 2 h 126"/>
                <a:gd name="T4" fmla="*/ 13 w 52"/>
                <a:gd name="T5" fmla="*/ 18 h 126"/>
                <a:gd name="T6" fmla="*/ 0 w 52"/>
                <a:gd name="T7" fmla="*/ 121 h 126"/>
                <a:gd name="T8" fmla="*/ 37 w 52"/>
                <a:gd name="T9" fmla="*/ 126 h 126"/>
                <a:gd name="T10" fmla="*/ 50 w 52"/>
                <a:gd name="T11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6">
                  <a:moveTo>
                    <a:pt x="50" y="23"/>
                  </a:moveTo>
                  <a:cubicBezTo>
                    <a:pt x="52" y="12"/>
                    <a:pt x="44" y="3"/>
                    <a:pt x="34" y="2"/>
                  </a:cubicBezTo>
                  <a:cubicBezTo>
                    <a:pt x="24" y="0"/>
                    <a:pt x="15" y="8"/>
                    <a:pt x="13" y="1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6"/>
                    <a:pt x="37" y="126"/>
                    <a:pt x="37" y="126"/>
                  </a:cubicBezTo>
                  <a:lnTo>
                    <a:pt x="50" y="23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Freeform 495"/>
            <p:cNvSpPr>
              <a:spLocks/>
            </p:cNvSpPr>
            <p:nvPr/>
          </p:nvSpPr>
          <p:spPr bwMode="auto">
            <a:xfrm>
              <a:off x="4538663" y="5507038"/>
              <a:ext cx="96838" cy="231775"/>
            </a:xfrm>
            <a:custGeom>
              <a:avLst/>
              <a:gdLst>
                <a:gd name="T0" fmla="*/ 51 w 52"/>
                <a:gd name="T1" fmla="*/ 22 h 125"/>
                <a:gd name="T2" fmla="*/ 35 w 52"/>
                <a:gd name="T3" fmla="*/ 1 h 125"/>
                <a:gd name="T4" fmla="*/ 14 w 52"/>
                <a:gd name="T5" fmla="*/ 18 h 125"/>
                <a:gd name="T6" fmla="*/ 0 w 52"/>
                <a:gd name="T7" fmla="*/ 121 h 125"/>
                <a:gd name="T8" fmla="*/ 37 w 52"/>
                <a:gd name="T9" fmla="*/ 125 h 125"/>
                <a:gd name="T10" fmla="*/ 51 w 52"/>
                <a:gd name="T11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25">
                  <a:moveTo>
                    <a:pt x="51" y="22"/>
                  </a:moveTo>
                  <a:cubicBezTo>
                    <a:pt x="52" y="12"/>
                    <a:pt x="45" y="3"/>
                    <a:pt x="35" y="1"/>
                  </a:cubicBezTo>
                  <a:cubicBezTo>
                    <a:pt x="25" y="0"/>
                    <a:pt x="15" y="7"/>
                    <a:pt x="14" y="18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37" y="125"/>
                    <a:pt x="37" y="125"/>
                    <a:pt x="37" y="125"/>
                  </a:cubicBezTo>
                  <a:lnTo>
                    <a:pt x="51" y="2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Freeform 496"/>
            <p:cNvSpPr>
              <a:spLocks/>
            </p:cNvSpPr>
            <p:nvPr/>
          </p:nvSpPr>
          <p:spPr bwMode="auto">
            <a:xfrm>
              <a:off x="4122738" y="5454650"/>
              <a:ext cx="82550" cy="228600"/>
            </a:xfrm>
            <a:custGeom>
              <a:avLst/>
              <a:gdLst>
                <a:gd name="T0" fmla="*/ 31 w 44"/>
                <a:gd name="T1" fmla="*/ 0 h 123"/>
                <a:gd name="T2" fmla="*/ 14 w 44"/>
                <a:gd name="T3" fmla="*/ 16 h 123"/>
                <a:gd name="T4" fmla="*/ 0 w 44"/>
                <a:gd name="T5" fmla="*/ 119 h 123"/>
                <a:gd name="T6" fmla="*/ 29 w 44"/>
                <a:gd name="T7" fmla="*/ 123 h 123"/>
                <a:gd name="T8" fmla="*/ 43 w 44"/>
                <a:gd name="T9" fmla="*/ 20 h 123"/>
                <a:gd name="T10" fmla="*/ 31 w 44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23">
                  <a:moveTo>
                    <a:pt x="31" y="0"/>
                  </a:moveTo>
                  <a:cubicBezTo>
                    <a:pt x="22" y="1"/>
                    <a:pt x="15" y="7"/>
                    <a:pt x="14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11"/>
                    <a:pt x="39" y="3"/>
                    <a:pt x="31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Freeform 497"/>
            <p:cNvSpPr>
              <a:spLocks/>
            </p:cNvSpPr>
            <p:nvPr/>
          </p:nvSpPr>
          <p:spPr bwMode="auto">
            <a:xfrm>
              <a:off x="4191000" y="5487988"/>
              <a:ext cx="26988" cy="196850"/>
            </a:xfrm>
            <a:custGeom>
              <a:avLst/>
              <a:gdLst>
                <a:gd name="T0" fmla="*/ 14 w 14"/>
                <a:gd name="T1" fmla="*/ 3 h 106"/>
                <a:gd name="T2" fmla="*/ 14 w 14"/>
                <a:gd name="T3" fmla="*/ 0 h 106"/>
                <a:gd name="T4" fmla="*/ 13 w 14"/>
                <a:gd name="T5" fmla="*/ 3 h 106"/>
                <a:gd name="T6" fmla="*/ 0 w 14"/>
                <a:gd name="T7" fmla="*/ 106 h 106"/>
                <a:gd name="T8" fmla="*/ 0 w 14"/>
                <a:gd name="T9" fmla="*/ 106 h 106"/>
                <a:gd name="T10" fmla="*/ 14 w 14"/>
                <a:gd name="T11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6">
                  <a:moveTo>
                    <a:pt x="14" y="3"/>
                  </a:moveTo>
                  <a:cubicBezTo>
                    <a:pt x="14" y="2"/>
                    <a:pt x="14" y="1"/>
                    <a:pt x="14" y="0"/>
                  </a:cubicBezTo>
                  <a:cubicBezTo>
                    <a:pt x="14" y="1"/>
                    <a:pt x="13" y="2"/>
                    <a:pt x="13" y="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Freeform 498"/>
            <p:cNvSpPr>
              <a:spLocks/>
            </p:cNvSpPr>
            <p:nvPr/>
          </p:nvSpPr>
          <p:spPr bwMode="auto">
            <a:xfrm>
              <a:off x="4206875" y="5465763"/>
              <a:ext cx="79375" cy="228600"/>
            </a:xfrm>
            <a:custGeom>
              <a:avLst/>
              <a:gdLst>
                <a:gd name="T0" fmla="*/ 30 w 43"/>
                <a:gd name="T1" fmla="*/ 0 h 123"/>
                <a:gd name="T2" fmla="*/ 14 w 43"/>
                <a:gd name="T3" fmla="*/ 16 h 123"/>
                <a:gd name="T4" fmla="*/ 0 w 43"/>
                <a:gd name="T5" fmla="*/ 119 h 123"/>
                <a:gd name="T6" fmla="*/ 29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2" y="1"/>
                    <a:pt x="15" y="7"/>
                    <a:pt x="14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Freeform 499"/>
            <p:cNvSpPr>
              <a:spLocks/>
            </p:cNvSpPr>
            <p:nvPr/>
          </p:nvSpPr>
          <p:spPr bwMode="auto">
            <a:xfrm>
              <a:off x="4275138" y="5497513"/>
              <a:ext cx="25400" cy="198437"/>
            </a:xfrm>
            <a:custGeom>
              <a:avLst/>
              <a:gdLst>
                <a:gd name="T0" fmla="*/ 14 w 14"/>
                <a:gd name="T1" fmla="*/ 4 h 107"/>
                <a:gd name="T2" fmla="*/ 14 w 14"/>
                <a:gd name="T3" fmla="*/ 0 h 107"/>
                <a:gd name="T4" fmla="*/ 13 w 14"/>
                <a:gd name="T5" fmla="*/ 4 h 107"/>
                <a:gd name="T6" fmla="*/ 0 w 14"/>
                <a:gd name="T7" fmla="*/ 107 h 107"/>
                <a:gd name="T8" fmla="*/ 0 w 14"/>
                <a:gd name="T9" fmla="*/ 107 h 107"/>
                <a:gd name="T10" fmla="*/ 14 w 14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7">
                  <a:moveTo>
                    <a:pt x="14" y="4"/>
                  </a:moveTo>
                  <a:cubicBezTo>
                    <a:pt x="14" y="3"/>
                    <a:pt x="14" y="2"/>
                    <a:pt x="14" y="0"/>
                  </a:cubicBezTo>
                  <a:cubicBezTo>
                    <a:pt x="14" y="2"/>
                    <a:pt x="13" y="3"/>
                    <a:pt x="13" y="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Freeform 500"/>
            <p:cNvSpPr>
              <a:spLocks/>
            </p:cNvSpPr>
            <p:nvPr/>
          </p:nvSpPr>
          <p:spPr bwMode="auto">
            <a:xfrm>
              <a:off x="4289425" y="5476875"/>
              <a:ext cx="80963" cy="228600"/>
            </a:xfrm>
            <a:custGeom>
              <a:avLst/>
              <a:gdLst>
                <a:gd name="T0" fmla="*/ 30 w 43"/>
                <a:gd name="T1" fmla="*/ 0 h 123"/>
                <a:gd name="T2" fmla="*/ 14 w 43"/>
                <a:gd name="T3" fmla="*/ 16 h 123"/>
                <a:gd name="T4" fmla="*/ 0 w 43"/>
                <a:gd name="T5" fmla="*/ 119 h 123"/>
                <a:gd name="T6" fmla="*/ 29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2" y="1"/>
                    <a:pt x="15" y="7"/>
                    <a:pt x="14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Freeform 501"/>
            <p:cNvSpPr>
              <a:spLocks/>
            </p:cNvSpPr>
            <p:nvPr/>
          </p:nvSpPr>
          <p:spPr bwMode="auto">
            <a:xfrm>
              <a:off x="4356100" y="5508625"/>
              <a:ext cx="28575" cy="198437"/>
            </a:xfrm>
            <a:custGeom>
              <a:avLst/>
              <a:gdLst>
                <a:gd name="T0" fmla="*/ 15 w 15"/>
                <a:gd name="T1" fmla="*/ 4 h 107"/>
                <a:gd name="T2" fmla="*/ 15 w 15"/>
                <a:gd name="T3" fmla="*/ 0 h 107"/>
                <a:gd name="T4" fmla="*/ 14 w 15"/>
                <a:gd name="T5" fmla="*/ 4 h 107"/>
                <a:gd name="T6" fmla="*/ 0 w 15"/>
                <a:gd name="T7" fmla="*/ 107 h 107"/>
                <a:gd name="T8" fmla="*/ 1 w 15"/>
                <a:gd name="T9" fmla="*/ 107 h 107"/>
                <a:gd name="T10" fmla="*/ 15 w 15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7">
                  <a:moveTo>
                    <a:pt x="15" y="4"/>
                  </a:moveTo>
                  <a:cubicBezTo>
                    <a:pt x="15" y="3"/>
                    <a:pt x="15" y="1"/>
                    <a:pt x="15" y="0"/>
                  </a:cubicBezTo>
                  <a:cubicBezTo>
                    <a:pt x="14" y="1"/>
                    <a:pt x="14" y="3"/>
                    <a:pt x="14" y="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07"/>
                    <a:pt x="1" y="107"/>
                    <a:pt x="1" y="107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Freeform 502"/>
            <p:cNvSpPr>
              <a:spLocks/>
            </p:cNvSpPr>
            <p:nvPr/>
          </p:nvSpPr>
          <p:spPr bwMode="auto">
            <a:xfrm>
              <a:off x="4373563" y="5487988"/>
              <a:ext cx="79375" cy="228600"/>
            </a:xfrm>
            <a:custGeom>
              <a:avLst/>
              <a:gdLst>
                <a:gd name="T0" fmla="*/ 30 w 43"/>
                <a:gd name="T1" fmla="*/ 0 h 123"/>
                <a:gd name="T2" fmla="*/ 13 w 43"/>
                <a:gd name="T3" fmla="*/ 16 h 123"/>
                <a:gd name="T4" fmla="*/ 0 w 43"/>
                <a:gd name="T5" fmla="*/ 119 h 123"/>
                <a:gd name="T6" fmla="*/ 28 w 43"/>
                <a:gd name="T7" fmla="*/ 123 h 123"/>
                <a:gd name="T8" fmla="*/ 42 w 43"/>
                <a:gd name="T9" fmla="*/ 20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2" y="0"/>
                    <a:pt x="15" y="7"/>
                    <a:pt x="13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Freeform 503"/>
            <p:cNvSpPr>
              <a:spLocks/>
            </p:cNvSpPr>
            <p:nvPr/>
          </p:nvSpPr>
          <p:spPr bwMode="auto">
            <a:xfrm>
              <a:off x="4440238" y="5519738"/>
              <a:ext cx="28575" cy="198437"/>
            </a:xfrm>
            <a:custGeom>
              <a:avLst/>
              <a:gdLst>
                <a:gd name="T0" fmla="*/ 14 w 15"/>
                <a:gd name="T1" fmla="*/ 4 h 107"/>
                <a:gd name="T2" fmla="*/ 15 w 15"/>
                <a:gd name="T3" fmla="*/ 0 h 107"/>
                <a:gd name="T4" fmla="*/ 14 w 15"/>
                <a:gd name="T5" fmla="*/ 4 h 107"/>
                <a:gd name="T6" fmla="*/ 0 w 15"/>
                <a:gd name="T7" fmla="*/ 107 h 107"/>
                <a:gd name="T8" fmla="*/ 1 w 15"/>
                <a:gd name="T9" fmla="*/ 107 h 107"/>
                <a:gd name="T10" fmla="*/ 14 w 15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07">
                  <a:moveTo>
                    <a:pt x="14" y="4"/>
                  </a:moveTo>
                  <a:cubicBezTo>
                    <a:pt x="15" y="3"/>
                    <a:pt x="15" y="1"/>
                    <a:pt x="15" y="0"/>
                  </a:cubicBezTo>
                  <a:cubicBezTo>
                    <a:pt x="14" y="1"/>
                    <a:pt x="14" y="2"/>
                    <a:pt x="14" y="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07"/>
                    <a:pt x="1" y="107"/>
                    <a:pt x="1" y="107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Freeform 504"/>
            <p:cNvSpPr>
              <a:spLocks/>
            </p:cNvSpPr>
            <p:nvPr/>
          </p:nvSpPr>
          <p:spPr bwMode="auto">
            <a:xfrm>
              <a:off x="4457700" y="5499100"/>
              <a:ext cx="79375" cy="228600"/>
            </a:xfrm>
            <a:custGeom>
              <a:avLst/>
              <a:gdLst>
                <a:gd name="T0" fmla="*/ 30 w 43"/>
                <a:gd name="T1" fmla="*/ 0 h 123"/>
                <a:gd name="T2" fmla="*/ 13 w 43"/>
                <a:gd name="T3" fmla="*/ 16 h 123"/>
                <a:gd name="T4" fmla="*/ 0 w 43"/>
                <a:gd name="T5" fmla="*/ 119 h 123"/>
                <a:gd name="T6" fmla="*/ 28 w 43"/>
                <a:gd name="T7" fmla="*/ 123 h 123"/>
                <a:gd name="T8" fmla="*/ 42 w 43"/>
                <a:gd name="T9" fmla="*/ 19 h 123"/>
                <a:gd name="T10" fmla="*/ 30 w 4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23">
                  <a:moveTo>
                    <a:pt x="30" y="0"/>
                  </a:moveTo>
                  <a:cubicBezTo>
                    <a:pt x="21" y="0"/>
                    <a:pt x="14" y="7"/>
                    <a:pt x="13" y="16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1"/>
                    <a:pt x="38" y="3"/>
                    <a:pt x="30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Freeform 505"/>
            <p:cNvSpPr>
              <a:spLocks/>
            </p:cNvSpPr>
            <p:nvPr/>
          </p:nvSpPr>
          <p:spPr bwMode="auto">
            <a:xfrm>
              <a:off x="4524375" y="5530850"/>
              <a:ext cx="25400" cy="198437"/>
            </a:xfrm>
            <a:custGeom>
              <a:avLst/>
              <a:gdLst>
                <a:gd name="T0" fmla="*/ 14 w 14"/>
                <a:gd name="T1" fmla="*/ 4 h 107"/>
                <a:gd name="T2" fmla="*/ 14 w 14"/>
                <a:gd name="T3" fmla="*/ 0 h 107"/>
                <a:gd name="T4" fmla="*/ 14 w 14"/>
                <a:gd name="T5" fmla="*/ 3 h 107"/>
                <a:gd name="T6" fmla="*/ 0 w 14"/>
                <a:gd name="T7" fmla="*/ 107 h 107"/>
                <a:gd name="T8" fmla="*/ 1 w 14"/>
                <a:gd name="T9" fmla="*/ 107 h 107"/>
                <a:gd name="T10" fmla="*/ 14 w 14"/>
                <a:gd name="T11" fmla="*/ 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7">
                  <a:moveTo>
                    <a:pt x="14" y="4"/>
                  </a:moveTo>
                  <a:cubicBezTo>
                    <a:pt x="14" y="2"/>
                    <a:pt x="14" y="1"/>
                    <a:pt x="14" y="0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" y="107"/>
                    <a:pt x="1" y="107"/>
                    <a:pt x="1" y="107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Freeform 506"/>
            <p:cNvSpPr>
              <a:spLocks/>
            </p:cNvSpPr>
            <p:nvPr/>
          </p:nvSpPr>
          <p:spPr bwMode="auto">
            <a:xfrm>
              <a:off x="4538663" y="5508625"/>
              <a:ext cx="80963" cy="228600"/>
            </a:xfrm>
            <a:custGeom>
              <a:avLst/>
              <a:gdLst>
                <a:gd name="T0" fmla="*/ 31 w 44"/>
                <a:gd name="T1" fmla="*/ 0 h 123"/>
                <a:gd name="T2" fmla="*/ 14 w 44"/>
                <a:gd name="T3" fmla="*/ 17 h 123"/>
                <a:gd name="T4" fmla="*/ 0 w 44"/>
                <a:gd name="T5" fmla="*/ 120 h 123"/>
                <a:gd name="T6" fmla="*/ 29 w 44"/>
                <a:gd name="T7" fmla="*/ 123 h 123"/>
                <a:gd name="T8" fmla="*/ 43 w 44"/>
                <a:gd name="T9" fmla="*/ 20 h 123"/>
                <a:gd name="T10" fmla="*/ 31 w 44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23">
                  <a:moveTo>
                    <a:pt x="31" y="0"/>
                  </a:moveTo>
                  <a:cubicBezTo>
                    <a:pt x="22" y="1"/>
                    <a:pt x="15" y="8"/>
                    <a:pt x="14" y="17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12"/>
                    <a:pt x="39" y="3"/>
                    <a:pt x="31" y="0"/>
                  </a:cubicBezTo>
                  <a:close/>
                </a:path>
              </a:pathLst>
            </a:custGeom>
            <a:solidFill>
              <a:srgbClr val="929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Freeform 507"/>
            <p:cNvSpPr>
              <a:spLocks noEditPoints="1"/>
            </p:cNvSpPr>
            <p:nvPr/>
          </p:nvSpPr>
          <p:spPr bwMode="auto">
            <a:xfrm>
              <a:off x="2995613" y="3889375"/>
              <a:ext cx="849313" cy="1816100"/>
            </a:xfrm>
            <a:custGeom>
              <a:avLst/>
              <a:gdLst>
                <a:gd name="T0" fmla="*/ 215 w 457"/>
                <a:gd name="T1" fmla="*/ 19 h 978"/>
                <a:gd name="T2" fmla="*/ 0 w 457"/>
                <a:gd name="T3" fmla="*/ 978 h 978"/>
                <a:gd name="T4" fmla="*/ 86 w 457"/>
                <a:gd name="T5" fmla="*/ 978 h 978"/>
                <a:gd name="T6" fmla="*/ 229 w 457"/>
                <a:gd name="T7" fmla="*/ 875 h 978"/>
                <a:gd name="T8" fmla="*/ 371 w 457"/>
                <a:gd name="T9" fmla="*/ 978 h 978"/>
                <a:gd name="T10" fmla="*/ 457 w 457"/>
                <a:gd name="T11" fmla="*/ 978 h 978"/>
                <a:gd name="T12" fmla="*/ 242 w 457"/>
                <a:gd name="T13" fmla="*/ 19 h 978"/>
                <a:gd name="T14" fmla="*/ 250 w 457"/>
                <a:gd name="T15" fmla="*/ 0 h 978"/>
                <a:gd name="T16" fmla="*/ 207 w 457"/>
                <a:gd name="T17" fmla="*/ 0 h 978"/>
                <a:gd name="T18" fmla="*/ 215 w 457"/>
                <a:gd name="T19" fmla="*/ 19 h 978"/>
                <a:gd name="T20" fmla="*/ 197 w 457"/>
                <a:gd name="T21" fmla="*/ 585 h 978"/>
                <a:gd name="T22" fmla="*/ 260 w 457"/>
                <a:gd name="T23" fmla="*/ 585 h 978"/>
                <a:gd name="T24" fmla="*/ 292 w 457"/>
                <a:gd name="T25" fmla="*/ 758 h 978"/>
                <a:gd name="T26" fmla="*/ 165 w 457"/>
                <a:gd name="T27" fmla="*/ 758 h 978"/>
                <a:gd name="T28" fmla="*/ 197 w 457"/>
                <a:gd name="T29" fmla="*/ 585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7" h="978">
                  <a:moveTo>
                    <a:pt x="215" y="19"/>
                  </a:moveTo>
                  <a:cubicBezTo>
                    <a:pt x="191" y="347"/>
                    <a:pt x="183" y="692"/>
                    <a:pt x="0" y="978"/>
                  </a:cubicBezTo>
                  <a:cubicBezTo>
                    <a:pt x="86" y="978"/>
                    <a:pt x="86" y="978"/>
                    <a:pt x="86" y="978"/>
                  </a:cubicBezTo>
                  <a:cubicBezTo>
                    <a:pt x="102" y="919"/>
                    <a:pt x="160" y="875"/>
                    <a:pt x="229" y="875"/>
                  </a:cubicBezTo>
                  <a:cubicBezTo>
                    <a:pt x="297" y="875"/>
                    <a:pt x="355" y="919"/>
                    <a:pt x="371" y="978"/>
                  </a:cubicBezTo>
                  <a:cubicBezTo>
                    <a:pt x="457" y="978"/>
                    <a:pt x="457" y="978"/>
                    <a:pt x="457" y="978"/>
                  </a:cubicBezTo>
                  <a:cubicBezTo>
                    <a:pt x="274" y="692"/>
                    <a:pt x="266" y="347"/>
                    <a:pt x="242" y="19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215" y="19"/>
                  </a:lnTo>
                  <a:close/>
                  <a:moveTo>
                    <a:pt x="197" y="585"/>
                  </a:moveTo>
                  <a:cubicBezTo>
                    <a:pt x="260" y="585"/>
                    <a:pt x="260" y="585"/>
                    <a:pt x="260" y="585"/>
                  </a:cubicBezTo>
                  <a:cubicBezTo>
                    <a:pt x="292" y="758"/>
                    <a:pt x="292" y="758"/>
                    <a:pt x="292" y="758"/>
                  </a:cubicBezTo>
                  <a:cubicBezTo>
                    <a:pt x="165" y="758"/>
                    <a:pt x="165" y="758"/>
                    <a:pt x="165" y="758"/>
                  </a:cubicBezTo>
                  <a:lnTo>
                    <a:pt x="197" y="585"/>
                  </a:lnTo>
                  <a:close/>
                </a:path>
              </a:pathLst>
            </a:custGeom>
            <a:solidFill>
              <a:srgbClr val="696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Freeform 508"/>
            <p:cNvSpPr>
              <a:spLocks/>
            </p:cNvSpPr>
            <p:nvPr/>
          </p:nvSpPr>
          <p:spPr bwMode="auto">
            <a:xfrm>
              <a:off x="2995613" y="3889375"/>
              <a:ext cx="425450" cy="1816100"/>
            </a:xfrm>
            <a:custGeom>
              <a:avLst/>
              <a:gdLst>
                <a:gd name="T0" fmla="*/ 215 w 229"/>
                <a:gd name="T1" fmla="*/ 19 h 978"/>
                <a:gd name="T2" fmla="*/ 0 w 229"/>
                <a:gd name="T3" fmla="*/ 978 h 978"/>
                <a:gd name="T4" fmla="*/ 86 w 229"/>
                <a:gd name="T5" fmla="*/ 978 h 978"/>
                <a:gd name="T6" fmla="*/ 229 w 229"/>
                <a:gd name="T7" fmla="*/ 875 h 978"/>
                <a:gd name="T8" fmla="*/ 229 w 229"/>
                <a:gd name="T9" fmla="*/ 758 h 978"/>
                <a:gd name="T10" fmla="*/ 165 w 229"/>
                <a:gd name="T11" fmla="*/ 758 h 978"/>
                <a:gd name="T12" fmla="*/ 197 w 229"/>
                <a:gd name="T13" fmla="*/ 585 h 978"/>
                <a:gd name="T14" fmla="*/ 229 w 229"/>
                <a:gd name="T15" fmla="*/ 585 h 978"/>
                <a:gd name="T16" fmla="*/ 229 w 229"/>
                <a:gd name="T17" fmla="*/ 0 h 978"/>
                <a:gd name="T18" fmla="*/ 207 w 229"/>
                <a:gd name="T19" fmla="*/ 0 h 978"/>
                <a:gd name="T20" fmla="*/ 215 w 229"/>
                <a:gd name="T21" fmla="*/ 19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978">
                  <a:moveTo>
                    <a:pt x="215" y="19"/>
                  </a:moveTo>
                  <a:cubicBezTo>
                    <a:pt x="191" y="347"/>
                    <a:pt x="183" y="692"/>
                    <a:pt x="0" y="978"/>
                  </a:cubicBezTo>
                  <a:cubicBezTo>
                    <a:pt x="86" y="978"/>
                    <a:pt x="86" y="978"/>
                    <a:pt x="86" y="978"/>
                  </a:cubicBezTo>
                  <a:cubicBezTo>
                    <a:pt x="102" y="919"/>
                    <a:pt x="160" y="875"/>
                    <a:pt x="229" y="875"/>
                  </a:cubicBezTo>
                  <a:cubicBezTo>
                    <a:pt x="229" y="758"/>
                    <a:pt x="229" y="758"/>
                    <a:pt x="229" y="758"/>
                  </a:cubicBezTo>
                  <a:cubicBezTo>
                    <a:pt x="165" y="758"/>
                    <a:pt x="165" y="758"/>
                    <a:pt x="165" y="758"/>
                  </a:cubicBezTo>
                  <a:cubicBezTo>
                    <a:pt x="197" y="585"/>
                    <a:pt x="197" y="585"/>
                    <a:pt x="197" y="585"/>
                  </a:cubicBezTo>
                  <a:cubicBezTo>
                    <a:pt x="229" y="585"/>
                    <a:pt x="229" y="585"/>
                    <a:pt x="229" y="585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215" y="19"/>
                  </a:lnTo>
                  <a:close/>
                </a:path>
              </a:pathLst>
            </a:custGeom>
            <a:solidFill>
              <a:srgbClr val="5C59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Rectangle 509"/>
            <p:cNvSpPr>
              <a:spLocks noChangeArrowheads="1"/>
            </p:cNvSpPr>
            <p:nvPr/>
          </p:nvSpPr>
          <p:spPr bwMode="auto">
            <a:xfrm>
              <a:off x="3136900" y="5280025"/>
              <a:ext cx="566738" cy="84137"/>
            </a:xfrm>
            <a:prstGeom prst="rect">
              <a:avLst/>
            </a:prstGeom>
            <a:solidFill>
              <a:srgbClr val="5C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Rectangle 510"/>
            <p:cNvSpPr>
              <a:spLocks noChangeArrowheads="1"/>
            </p:cNvSpPr>
            <p:nvPr/>
          </p:nvSpPr>
          <p:spPr bwMode="auto">
            <a:xfrm>
              <a:off x="3136900" y="5321300"/>
              <a:ext cx="566738" cy="42862"/>
            </a:xfrm>
            <a:prstGeom prst="rect">
              <a:avLst/>
            </a:prstGeom>
            <a:solidFill>
              <a:srgbClr val="4D4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Rectangle 511"/>
            <p:cNvSpPr>
              <a:spLocks noChangeArrowheads="1"/>
            </p:cNvSpPr>
            <p:nvPr/>
          </p:nvSpPr>
          <p:spPr bwMode="auto">
            <a:xfrm>
              <a:off x="3271838" y="4854575"/>
              <a:ext cx="295275" cy="55562"/>
            </a:xfrm>
            <a:prstGeom prst="rect">
              <a:avLst/>
            </a:prstGeom>
            <a:solidFill>
              <a:srgbClr val="5C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Rectangle 512"/>
            <p:cNvSpPr>
              <a:spLocks noChangeArrowheads="1"/>
            </p:cNvSpPr>
            <p:nvPr/>
          </p:nvSpPr>
          <p:spPr bwMode="auto">
            <a:xfrm>
              <a:off x="3271838" y="4883150"/>
              <a:ext cx="295275" cy="26987"/>
            </a:xfrm>
            <a:prstGeom prst="rect">
              <a:avLst/>
            </a:prstGeom>
            <a:solidFill>
              <a:srgbClr val="4D4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Freeform 513"/>
            <p:cNvSpPr>
              <a:spLocks/>
            </p:cNvSpPr>
            <p:nvPr/>
          </p:nvSpPr>
          <p:spPr bwMode="auto">
            <a:xfrm>
              <a:off x="3379788" y="3744913"/>
              <a:ext cx="80963" cy="144462"/>
            </a:xfrm>
            <a:custGeom>
              <a:avLst/>
              <a:gdLst>
                <a:gd name="T0" fmla="*/ 43 w 43"/>
                <a:gd name="T1" fmla="*/ 78 h 78"/>
                <a:gd name="T2" fmla="*/ 30 w 43"/>
                <a:gd name="T3" fmla="*/ 60 h 78"/>
                <a:gd name="T4" fmla="*/ 30 w 43"/>
                <a:gd name="T5" fmla="*/ 54 h 78"/>
                <a:gd name="T6" fmla="*/ 30 w 43"/>
                <a:gd name="T7" fmla="*/ 53 h 78"/>
                <a:gd name="T8" fmla="*/ 22 w 43"/>
                <a:gd name="T9" fmla="*/ 0 h 78"/>
                <a:gd name="T10" fmla="*/ 13 w 43"/>
                <a:gd name="T11" fmla="*/ 53 h 78"/>
                <a:gd name="T12" fmla="*/ 13 w 43"/>
                <a:gd name="T13" fmla="*/ 54 h 78"/>
                <a:gd name="T14" fmla="*/ 13 w 43"/>
                <a:gd name="T15" fmla="*/ 60 h 78"/>
                <a:gd name="T16" fmla="*/ 0 w 43"/>
                <a:gd name="T17" fmla="*/ 78 h 78"/>
                <a:gd name="T18" fmla="*/ 43 w 43"/>
                <a:gd name="T1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78">
                  <a:moveTo>
                    <a:pt x="43" y="78"/>
                  </a:moveTo>
                  <a:cubicBezTo>
                    <a:pt x="41" y="70"/>
                    <a:pt x="36" y="63"/>
                    <a:pt x="30" y="60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3"/>
                    <a:pt x="30" y="5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3"/>
                    <a:pt x="13" y="54"/>
                    <a:pt x="13" y="54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7" y="63"/>
                    <a:pt x="2" y="70"/>
                    <a:pt x="0" y="78"/>
                  </a:cubicBezTo>
                  <a:lnTo>
                    <a:pt x="43" y="78"/>
                  </a:lnTo>
                  <a:close/>
                </a:path>
              </a:pathLst>
            </a:custGeom>
            <a:solidFill>
              <a:srgbClr val="8E87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Freeform 514"/>
            <p:cNvSpPr>
              <a:spLocks/>
            </p:cNvSpPr>
            <p:nvPr/>
          </p:nvSpPr>
          <p:spPr bwMode="auto">
            <a:xfrm>
              <a:off x="3379788" y="3744913"/>
              <a:ext cx="41275" cy="144462"/>
            </a:xfrm>
            <a:custGeom>
              <a:avLst/>
              <a:gdLst>
                <a:gd name="T0" fmla="*/ 22 w 22"/>
                <a:gd name="T1" fmla="*/ 0 h 78"/>
                <a:gd name="T2" fmla="*/ 22 w 22"/>
                <a:gd name="T3" fmla="*/ 0 h 78"/>
                <a:gd name="T4" fmla="*/ 22 w 22"/>
                <a:gd name="T5" fmla="*/ 78 h 78"/>
                <a:gd name="T6" fmla="*/ 0 w 22"/>
                <a:gd name="T7" fmla="*/ 78 h 78"/>
                <a:gd name="T8" fmla="*/ 13 w 22"/>
                <a:gd name="T9" fmla="*/ 60 h 78"/>
                <a:gd name="T10" fmla="*/ 13 w 22"/>
                <a:gd name="T11" fmla="*/ 54 h 78"/>
                <a:gd name="T12" fmla="*/ 13 w 22"/>
                <a:gd name="T13" fmla="*/ 53 h 78"/>
                <a:gd name="T14" fmla="*/ 22 w 22"/>
                <a:gd name="T1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8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" y="70"/>
                    <a:pt x="7" y="63"/>
                    <a:pt x="13" y="6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3" y="53"/>
                    <a:pt x="13" y="5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7A76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Rectangle 515"/>
            <p:cNvSpPr>
              <a:spLocks noChangeArrowheads="1"/>
            </p:cNvSpPr>
            <p:nvPr/>
          </p:nvSpPr>
          <p:spPr bwMode="auto">
            <a:xfrm>
              <a:off x="3373438" y="3878263"/>
              <a:ext cx="93663" cy="25400"/>
            </a:xfrm>
            <a:prstGeom prst="rect">
              <a:avLst/>
            </a:prstGeom>
            <a:solidFill>
              <a:srgbClr val="5C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Rectangle 516"/>
            <p:cNvSpPr>
              <a:spLocks noChangeArrowheads="1"/>
            </p:cNvSpPr>
            <p:nvPr/>
          </p:nvSpPr>
          <p:spPr bwMode="auto">
            <a:xfrm>
              <a:off x="3373438" y="3890963"/>
              <a:ext cx="93663" cy="23812"/>
            </a:xfrm>
            <a:prstGeom prst="rect">
              <a:avLst/>
            </a:prstGeom>
            <a:solidFill>
              <a:srgbClr val="4D4A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Rectangle 517"/>
            <p:cNvSpPr>
              <a:spLocks noChangeArrowheads="1"/>
            </p:cNvSpPr>
            <p:nvPr/>
          </p:nvSpPr>
          <p:spPr bwMode="auto">
            <a:xfrm>
              <a:off x="2949575" y="5692775"/>
              <a:ext cx="941388" cy="39687"/>
            </a:xfrm>
            <a:prstGeom prst="rect">
              <a:avLst/>
            </a:pr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518"/>
            <p:cNvSpPr>
              <a:spLocks/>
            </p:cNvSpPr>
            <p:nvPr/>
          </p:nvSpPr>
          <p:spPr bwMode="auto">
            <a:xfrm>
              <a:off x="2457450" y="5508625"/>
              <a:ext cx="1381125" cy="222250"/>
            </a:xfrm>
            <a:custGeom>
              <a:avLst/>
              <a:gdLst>
                <a:gd name="T0" fmla="*/ 0 w 744"/>
                <a:gd name="T1" fmla="*/ 119 h 120"/>
                <a:gd name="T2" fmla="*/ 34 w 744"/>
                <a:gd name="T3" fmla="*/ 37 h 120"/>
                <a:gd name="T4" fmla="*/ 17 w 744"/>
                <a:gd name="T5" fmla="*/ 22 h 120"/>
                <a:gd name="T6" fmla="*/ 127 w 744"/>
                <a:gd name="T7" fmla="*/ 0 h 120"/>
                <a:gd name="T8" fmla="*/ 644 w 744"/>
                <a:gd name="T9" fmla="*/ 23 h 120"/>
                <a:gd name="T10" fmla="*/ 625 w 744"/>
                <a:gd name="T11" fmla="*/ 65 h 120"/>
                <a:gd name="T12" fmla="*/ 722 w 744"/>
                <a:gd name="T13" fmla="*/ 85 h 120"/>
                <a:gd name="T14" fmla="*/ 744 w 744"/>
                <a:gd name="T15" fmla="*/ 120 h 120"/>
                <a:gd name="T16" fmla="*/ 0 w 744"/>
                <a:gd name="T17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4" h="120">
                  <a:moveTo>
                    <a:pt x="0" y="119"/>
                  </a:moveTo>
                  <a:cubicBezTo>
                    <a:pt x="0" y="116"/>
                    <a:pt x="34" y="37"/>
                    <a:pt x="34" y="37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644" y="23"/>
                    <a:pt x="644" y="23"/>
                    <a:pt x="644" y="23"/>
                  </a:cubicBezTo>
                  <a:cubicBezTo>
                    <a:pt x="625" y="65"/>
                    <a:pt x="625" y="65"/>
                    <a:pt x="625" y="65"/>
                  </a:cubicBezTo>
                  <a:cubicBezTo>
                    <a:pt x="722" y="85"/>
                    <a:pt x="722" y="85"/>
                    <a:pt x="722" y="85"/>
                  </a:cubicBezTo>
                  <a:cubicBezTo>
                    <a:pt x="744" y="120"/>
                    <a:pt x="744" y="120"/>
                    <a:pt x="744" y="120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866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Freeform 519"/>
            <p:cNvSpPr>
              <a:spLocks/>
            </p:cNvSpPr>
            <p:nvPr/>
          </p:nvSpPr>
          <p:spPr bwMode="auto">
            <a:xfrm>
              <a:off x="3683000" y="5581650"/>
              <a:ext cx="320675" cy="192087"/>
            </a:xfrm>
            <a:custGeom>
              <a:avLst/>
              <a:gdLst>
                <a:gd name="T0" fmla="*/ 23 w 202"/>
                <a:gd name="T1" fmla="*/ 43 h 121"/>
                <a:gd name="T2" fmla="*/ 24 w 202"/>
                <a:gd name="T3" fmla="*/ 25 h 121"/>
                <a:gd name="T4" fmla="*/ 0 w 202"/>
                <a:gd name="T5" fmla="*/ 25 h 121"/>
                <a:gd name="T6" fmla="*/ 56 w 202"/>
                <a:gd name="T7" fmla="*/ 0 h 121"/>
                <a:gd name="T8" fmla="*/ 202 w 202"/>
                <a:gd name="T9" fmla="*/ 10 h 121"/>
                <a:gd name="T10" fmla="*/ 202 w 202"/>
                <a:gd name="T11" fmla="*/ 87 h 121"/>
                <a:gd name="T12" fmla="*/ 202 w 202"/>
                <a:gd name="T13" fmla="*/ 121 h 121"/>
                <a:gd name="T14" fmla="*/ 111 w 202"/>
                <a:gd name="T15" fmla="*/ 84 h 121"/>
                <a:gd name="T16" fmla="*/ 23 w 202"/>
                <a:gd name="T17" fmla="*/ 4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121">
                  <a:moveTo>
                    <a:pt x="23" y="43"/>
                  </a:moveTo>
                  <a:lnTo>
                    <a:pt x="24" y="25"/>
                  </a:lnTo>
                  <a:lnTo>
                    <a:pt x="0" y="25"/>
                  </a:lnTo>
                  <a:lnTo>
                    <a:pt x="56" y="0"/>
                  </a:lnTo>
                  <a:lnTo>
                    <a:pt x="202" y="10"/>
                  </a:lnTo>
                  <a:lnTo>
                    <a:pt x="202" y="87"/>
                  </a:lnTo>
                  <a:lnTo>
                    <a:pt x="202" y="121"/>
                  </a:lnTo>
                  <a:lnTo>
                    <a:pt x="111" y="84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866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Freeform 520"/>
            <p:cNvSpPr>
              <a:spLocks/>
            </p:cNvSpPr>
            <p:nvPr/>
          </p:nvSpPr>
          <p:spPr bwMode="auto">
            <a:xfrm>
              <a:off x="3633788" y="5486400"/>
              <a:ext cx="506413" cy="187325"/>
            </a:xfrm>
            <a:custGeom>
              <a:avLst/>
              <a:gdLst>
                <a:gd name="T0" fmla="*/ 69 w 272"/>
                <a:gd name="T1" fmla="*/ 80 h 101"/>
                <a:gd name="T2" fmla="*/ 0 w 272"/>
                <a:gd name="T3" fmla="*/ 1 h 101"/>
                <a:gd name="T4" fmla="*/ 104 w 272"/>
                <a:gd name="T5" fmla="*/ 22 h 101"/>
                <a:gd name="T6" fmla="*/ 272 w 272"/>
                <a:gd name="T7" fmla="*/ 3 h 101"/>
                <a:gd name="T8" fmla="*/ 179 w 272"/>
                <a:gd name="T9" fmla="*/ 101 h 101"/>
                <a:gd name="T10" fmla="*/ 162 w 272"/>
                <a:gd name="T11" fmla="*/ 101 h 101"/>
                <a:gd name="T12" fmla="*/ 143 w 272"/>
                <a:gd name="T13" fmla="*/ 65 h 101"/>
                <a:gd name="T14" fmla="*/ 90 w 272"/>
                <a:gd name="T15" fmla="*/ 65 h 101"/>
                <a:gd name="T16" fmla="*/ 89 w 272"/>
                <a:gd name="T17" fmla="*/ 82 h 101"/>
                <a:gd name="T18" fmla="*/ 69 w 272"/>
                <a:gd name="T19" fmla="*/ 8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2" h="101">
                  <a:moveTo>
                    <a:pt x="69" y="8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9" y="4"/>
                    <a:pt x="79" y="9"/>
                    <a:pt x="104" y="22"/>
                  </a:cubicBezTo>
                  <a:cubicBezTo>
                    <a:pt x="120" y="1"/>
                    <a:pt x="240" y="0"/>
                    <a:pt x="272" y="3"/>
                  </a:cubicBezTo>
                  <a:cubicBezTo>
                    <a:pt x="179" y="101"/>
                    <a:pt x="179" y="101"/>
                    <a:pt x="179" y="101"/>
                  </a:cubicBezTo>
                  <a:cubicBezTo>
                    <a:pt x="162" y="101"/>
                    <a:pt x="162" y="101"/>
                    <a:pt x="162" y="101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89" y="82"/>
                    <a:pt x="89" y="82"/>
                    <a:pt x="89" y="82"/>
                  </a:cubicBezTo>
                  <a:lnTo>
                    <a:pt x="69" y="8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Freeform 521"/>
            <p:cNvSpPr>
              <a:spLocks/>
            </p:cNvSpPr>
            <p:nvPr/>
          </p:nvSpPr>
          <p:spPr bwMode="auto">
            <a:xfrm>
              <a:off x="3762375" y="5527675"/>
              <a:ext cx="204788" cy="146050"/>
            </a:xfrm>
            <a:custGeom>
              <a:avLst/>
              <a:gdLst>
                <a:gd name="T0" fmla="*/ 0 w 110"/>
                <a:gd name="T1" fmla="*/ 58 h 79"/>
                <a:gd name="T2" fmla="*/ 20 w 110"/>
                <a:gd name="T3" fmla="*/ 60 h 79"/>
                <a:gd name="T4" fmla="*/ 20 w 110"/>
                <a:gd name="T5" fmla="*/ 55 h 79"/>
                <a:gd name="T6" fmla="*/ 21 w 110"/>
                <a:gd name="T7" fmla="*/ 43 h 79"/>
                <a:gd name="T8" fmla="*/ 74 w 110"/>
                <a:gd name="T9" fmla="*/ 43 h 79"/>
                <a:gd name="T10" fmla="*/ 88 w 110"/>
                <a:gd name="T11" fmla="*/ 70 h 79"/>
                <a:gd name="T12" fmla="*/ 93 w 110"/>
                <a:gd name="T13" fmla="*/ 79 h 79"/>
                <a:gd name="T14" fmla="*/ 110 w 110"/>
                <a:gd name="T15" fmla="*/ 79 h 79"/>
                <a:gd name="T16" fmla="*/ 108 w 110"/>
                <a:gd name="T17" fmla="*/ 76 h 79"/>
                <a:gd name="T18" fmla="*/ 35 w 110"/>
                <a:gd name="T19" fmla="*/ 0 h 79"/>
                <a:gd name="T20" fmla="*/ 1 w 110"/>
                <a:gd name="T21" fmla="*/ 55 h 79"/>
                <a:gd name="T22" fmla="*/ 0 w 110"/>
                <a:gd name="T23" fmla="*/ 5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0" h="79">
                  <a:moveTo>
                    <a:pt x="0" y="58"/>
                  </a:moveTo>
                  <a:cubicBezTo>
                    <a:pt x="20" y="60"/>
                    <a:pt x="20" y="60"/>
                    <a:pt x="20" y="60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09" y="78"/>
                    <a:pt x="109" y="77"/>
                    <a:pt x="108" y="76"/>
                  </a:cubicBezTo>
                  <a:cubicBezTo>
                    <a:pt x="83" y="41"/>
                    <a:pt x="60" y="18"/>
                    <a:pt x="35" y="0"/>
                  </a:cubicBezTo>
                  <a:cubicBezTo>
                    <a:pt x="17" y="19"/>
                    <a:pt x="8" y="37"/>
                    <a:pt x="1" y="55"/>
                  </a:cubicBezTo>
                  <a:cubicBezTo>
                    <a:pt x="1" y="56"/>
                    <a:pt x="0" y="57"/>
                    <a:pt x="0" y="58"/>
                  </a:cubicBezTo>
                  <a:close/>
                </a:path>
              </a:pathLst>
            </a:custGeom>
            <a:solidFill>
              <a:srgbClr val="DD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Freeform 522"/>
            <p:cNvSpPr>
              <a:spLocks/>
            </p:cNvSpPr>
            <p:nvPr/>
          </p:nvSpPr>
          <p:spPr bwMode="auto">
            <a:xfrm>
              <a:off x="2489200" y="5124450"/>
              <a:ext cx="1228725" cy="512762"/>
            </a:xfrm>
            <a:custGeom>
              <a:avLst/>
              <a:gdLst>
                <a:gd name="T0" fmla="*/ 88 w 662"/>
                <a:gd name="T1" fmla="*/ 233 h 276"/>
                <a:gd name="T2" fmla="*/ 72 w 662"/>
                <a:gd name="T3" fmla="*/ 232 h 276"/>
                <a:gd name="T4" fmla="*/ 0 w 662"/>
                <a:gd name="T5" fmla="*/ 115 h 276"/>
                <a:gd name="T6" fmla="*/ 162 w 662"/>
                <a:gd name="T7" fmla="*/ 133 h 276"/>
                <a:gd name="T8" fmla="*/ 134 w 662"/>
                <a:gd name="T9" fmla="*/ 65 h 276"/>
                <a:gd name="T10" fmla="*/ 300 w 662"/>
                <a:gd name="T11" fmla="*/ 162 h 276"/>
                <a:gd name="T12" fmla="*/ 230 w 662"/>
                <a:gd name="T13" fmla="*/ 0 h 276"/>
                <a:gd name="T14" fmla="*/ 463 w 662"/>
                <a:gd name="T15" fmla="*/ 165 h 276"/>
                <a:gd name="T16" fmla="*/ 662 w 662"/>
                <a:gd name="T17" fmla="*/ 137 h 276"/>
                <a:gd name="T18" fmla="*/ 609 w 662"/>
                <a:gd name="T19" fmla="*/ 274 h 276"/>
                <a:gd name="T20" fmla="*/ 585 w 662"/>
                <a:gd name="T21" fmla="*/ 275 h 276"/>
                <a:gd name="T22" fmla="*/ 568 w 662"/>
                <a:gd name="T23" fmla="*/ 244 h 276"/>
                <a:gd name="T24" fmla="*/ 485 w 662"/>
                <a:gd name="T25" fmla="*/ 252 h 276"/>
                <a:gd name="T26" fmla="*/ 483 w 662"/>
                <a:gd name="T27" fmla="*/ 275 h 276"/>
                <a:gd name="T28" fmla="*/ 474 w 662"/>
                <a:gd name="T29" fmla="*/ 275 h 276"/>
                <a:gd name="T30" fmla="*/ 474 w 662"/>
                <a:gd name="T31" fmla="*/ 253 h 276"/>
                <a:gd name="T32" fmla="*/ 400 w 662"/>
                <a:gd name="T33" fmla="*/ 235 h 276"/>
                <a:gd name="T34" fmla="*/ 349 w 662"/>
                <a:gd name="T35" fmla="*/ 274 h 276"/>
                <a:gd name="T36" fmla="*/ 305 w 662"/>
                <a:gd name="T37" fmla="*/ 273 h 276"/>
                <a:gd name="T38" fmla="*/ 296 w 662"/>
                <a:gd name="T39" fmla="*/ 238 h 276"/>
                <a:gd name="T40" fmla="*/ 219 w 662"/>
                <a:gd name="T41" fmla="*/ 228 h 276"/>
                <a:gd name="T42" fmla="*/ 203 w 662"/>
                <a:gd name="T43" fmla="*/ 262 h 276"/>
                <a:gd name="T44" fmla="*/ 172 w 662"/>
                <a:gd name="T45" fmla="*/ 259 h 276"/>
                <a:gd name="T46" fmla="*/ 161 w 662"/>
                <a:gd name="T47" fmla="*/ 218 h 276"/>
                <a:gd name="T48" fmla="*/ 99 w 662"/>
                <a:gd name="T49" fmla="*/ 207 h 276"/>
                <a:gd name="T50" fmla="*/ 88 w 662"/>
                <a:gd name="T51" fmla="*/ 23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2" h="276">
                  <a:moveTo>
                    <a:pt x="88" y="233"/>
                  </a:moveTo>
                  <a:cubicBezTo>
                    <a:pt x="86" y="232"/>
                    <a:pt x="72" y="232"/>
                    <a:pt x="72" y="232"/>
                  </a:cubicBezTo>
                  <a:cubicBezTo>
                    <a:pt x="69" y="204"/>
                    <a:pt x="56" y="166"/>
                    <a:pt x="0" y="115"/>
                  </a:cubicBezTo>
                  <a:cubicBezTo>
                    <a:pt x="2" y="110"/>
                    <a:pt x="136" y="117"/>
                    <a:pt x="162" y="133"/>
                  </a:cubicBezTo>
                  <a:cubicBezTo>
                    <a:pt x="154" y="111"/>
                    <a:pt x="146" y="85"/>
                    <a:pt x="134" y="65"/>
                  </a:cubicBezTo>
                  <a:cubicBezTo>
                    <a:pt x="231" y="86"/>
                    <a:pt x="250" y="99"/>
                    <a:pt x="300" y="162"/>
                  </a:cubicBezTo>
                  <a:cubicBezTo>
                    <a:pt x="286" y="92"/>
                    <a:pt x="283" y="73"/>
                    <a:pt x="230" y="0"/>
                  </a:cubicBezTo>
                  <a:cubicBezTo>
                    <a:pt x="333" y="6"/>
                    <a:pt x="415" y="85"/>
                    <a:pt x="463" y="165"/>
                  </a:cubicBezTo>
                  <a:cubicBezTo>
                    <a:pt x="535" y="124"/>
                    <a:pt x="580" y="130"/>
                    <a:pt x="662" y="137"/>
                  </a:cubicBezTo>
                  <a:cubicBezTo>
                    <a:pt x="662" y="137"/>
                    <a:pt x="609" y="276"/>
                    <a:pt x="609" y="274"/>
                  </a:cubicBezTo>
                  <a:cubicBezTo>
                    <a:pt x="609" y="271"/>
                    <a:pt x="585" y="275"/>
                    <a:pt x="585" y="275"/>
                  </a:cubicBezTo>
                  <a:cubicBezTo>
                    <a:pt x="568" y="244"/>
                    <a:pt x="568" y="244"/>
                    <a:pt x="568" y="244"/>
                  </a:cubicBezTo>
                  <a:cubicBezTo>
                    <a:pt x="485" y="252"/>
                    <a:pt x="485" y="252"/>
                    <a:pt x="485" y="252"/>
                  </a:cubicBezTo>
                  <a:cubicBezTo>
                    <a:pt x="483" y="275"/>
                    <a:pt x="483" y="275"/>
                    <a:pt x="483" y="275"/>
                  </a:cubicBezTo>
                  <a:cubicBezTo>
                    <a:pt x="474" y="275"/>
                    <a:pt x="474" y="275"/>
                    <a:pt x="474" y="275"/>
                  </a:cubicBezTo>
                  <a:cubicBezTo>
                    <a:pt x="474" y="253"/>
                    <a:pt x="474" y="253"/>
                    <a:pt x="474" y="253"/>
                  </a:cubicBezTo>
                  <a:cubicBezTo>
                    <a:pt x="400" y="235"/>
                    <a:pt x="400" y="235"/>
                    <a:pt x="400" y="235"/>
                  </a:cubicBezTo>
                  <a:cubicBezTo>
                    <a:pt x="349" y="274"/>
                    <a:pt x="349" y="274"/>
                    <a:pt x="349" y="274"/>
                  </a:cubicBezTo>
                  <a:cubicBezTo>
                    <a:pt x="305" y="273"/>
                    <a:pt x="305" y="273"/>
                    <a:pt x="305" y="273"/>
                  </a:cubicBezTo>
                  <a:cubicBezTo>
                    <a:pt x="296" y="238"/>
                    <a:pt x="296" y="238"/>
                    <a:pt x="296" y="238"/>
                  </a:cubicBezTo>
                  <a:cubicBezTo>
                    <a:pt x="219" y="228"/>
                    <a:pt x="219" y="228"/>
                    <a:pt x="219" y="228"/>
                  </a:cubicBezTo>
                  <a:cubicBezTo>
                    <a:pt x="203" y="262"/>
                    <a:pt x="203" y="262"/>
                    <a:pt x="203" y="262"/>
                  </a:cubicBezTo>
                  <a:cubicBezTo>
                    <a:pt x="172" y="259"/>
                    <a:pt x="172" y="259"/>
                    <a:pt x="172" y="259"/>
                  </a:cubicBezTo>
                  <a:cubicBezTo>
                    <a:pt x="161" y="218"/>
                    <a:pt x="161" y="218"/>
                    <a:pt x="161" y="218"/>
                  </a:cubicBezTo>
                  <a:cubicBezTo>
                    <a:pt x="99" y="207"/>
                    <a:pt x="99" y="207"/>
                    <a:pt x="99" y="207"/>
                  </a:cubicBezTo>
                  <a:lnTo>
                    <a:pt x="88" y="233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Freeform 523"/>
            <p:cNvSpPr>
              <a:spLocks/>
            </p:cNvSpPr>
            <p:nvPr/>
          </p:nvSpPr>
          <p:spPr bwMode="auto">
            <a:xfrm>
              <a:off x="2738438" y="5245100"/>
              <a:ext cx="363538" cy="385762"/>
            </a:xfrm>
            <a:custGeom>
              <a:avLst/>
              <a:gdLst>
                <a:gd name="T0" fmla="*/ 0 w 196"/>
                <a:gd name="T1" fmla="*/ 0 h 208"/>
                <a:gd name="T2" fmla="*/ 28 w 196"/>
                <a:gd name="T3" fmla="*/ 68 h 208"/>
                <a:gd name="T4" fmla="*/ 55 w 196"/>
                <a:gd name="T5" fmla="*/ 196 h 208"/>
                <a:gd name="T6" fmla="*/ 69 w 196"/>
                <a:gd name="T7" fmla="*/ 197 h 208"/>
                <a:gd name="T8" fmla="*/ 85 w 196"/>
                <a:gd name="T9" fmla="*/ 163 h 208"/>
                <a:gd name="T10" fmla="*/ 162 w 196"/>
                <a:gd name="T11" fmla="*/ 173 h 208"/>
                <a:gd name="T12" fmla="*/ 171 w 196"/>
                <a:gd name="T13" fmla="*/ 208 h 208"/>
                <a:gd name="T14" fmla="*/ 196 w 196"/>
                <a:gd name="T15" fmla="*/ 208 h 208"/>
                <a:gd name="T16" fmla="*/ 166 w 196"/>
                <a:gd name="T17" fmla="*/ 97 h 208"/>
                <a:gd name="T18" fmla="*/ 0 w 196"/>
                <a:gd name="T1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208">
                  <a:moveTo>
                    <a:pt x="0" y="0"/>
                  </a:moveTo>
                  <a:cubicBezTo>
                    <a:pt x="12" y="20"/>
                    <a:pt x="20" y="46"/>
                    <a:pt x="28" y="68"/>
                  </a:cubicBezTo>
                  <a:cubicBezTo>
                    <a:pt x="55" y="196"/>
                    <a:pt x="55" y="196"/>
                    <a:pt x="55" y="196"/>
                  </a:cubicBezTo>
                  <a:cubicBezTo>
                    <a:pt x="69" y="197"/>
                    <a:pt x="69" y="197"/>
                    <a:pt x="69" y="197"/>
                  </a:cubicBezTo>
                  <a:cubicBezTo>
                    <a:pt x="85" y="163"/>
                    <a:pt x="85" y="163"/>
                    <a:pt x="85" y="163"/>
                  </a:cubicBezTo>
                  <a:cubicBezTo>
                    <a:pt x="162" y="173"/>
                    <a:pt x="162" y="173"/>
                    <a:pt x="162" y="173"/>
                  </a:cubicBezTo>
                  <a:cubicBezTo>
                    <a:pt x="171" y="208"/>
                    <a:pt x="171" y="208"/>
                    <a:pt x="171" y="208"/>
                  </a:cubicBezTo>
                  <a:cubicBezTo>
                    <a:pt x="196" y="208"/>
                    <a:pt x="196" y="208"/>
                    <a:pt x="196" y="208"/>
                  </a:cubicBezTo>
                  <a:cubicBezTo>
                    <a:pt x="166" y="97"/>
                    <a:pt x="166" y="97"/>
                    <a:pt x="166" y="97"/>
                  </a:cubicBezTo>
                  <a:cubicBezTo>
                    <a:pt x="116" y="34"/>
                    <a:pt x="97" y="21"/>
                    <a:pt x="0" y="0"/>
                  </a:cubicBezTo>
                  <a:close/>
                </a:path>
              </a:pathLst>
            </a:custGeom>
            <a:solidFill>
              <a:srgbClr val="DD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Freeform 524"/>
            <p:cNvSpPr>
              <a:spLocks/>
            </p:cNvSpPr>
            <p:nvPr/>
          </p:nvSpPr>
          <p:spPr bwMode="auto">
            <a:xfrm>
              <a:off x="3136900" y="5429250"/>
              <a:ext cx="481013" cy="204787"/>
            </a:xfrm>
            <a:custGeom>
              <a:avLst/>
              <a:gdLst>
                <a:gd name="T0" fmla="*/ 51 w 259"/>
                <a:gd name="T1" fmla="*/ 71 h 111"/>
                <a:gd name="T2" fmla="*/ 125 w 259"/>
                <a:gd name="T3" fmla="*/ 89 h 111"/>
                <a:gd name="T4" fmla="*/ 125 w 259"/>
                <a:gd name="T5" fmla="*/ 111 h 111"/>
                <a:gd name="T6" fmla="*/ 134 w 259"/>
                <a:gd name="T7" fmla="*/ 111 h 111"/>
                <a:gd name="T8" fmla="*/ 136 w 259"/>
                <a:gd name="T9" fmla="*/ 88 h 111"/>
                <a:gd name="T10" fmla="*/ 219 w 259"/>
                <a:gd name="T11" fmla="*/ 80 h 111"/>
                <a:gd name="T12" fmla="*/ 236 w 259"/>
                <a:gd name="T13" fmla="*/ 111 h 111"/>
                <a:gd name="T14" fmla="*/ 259 w 259"/>
                <a:gd name="T15" fmla="*/ 109 h 111"/>
                <a:gd name="T16" fmla="*/ 186 w 259"/>
                <a:gd name="T17" fmla="*/ 30 h 111"/>
                <a:gd name="T18" fmla="*/ 114 w 259"/>
                <a:gd name="T19" fmla="*/ 1 h 111"/>
                <a:gd name="T20" fmla="*/ 0 w 259"/>
                <a:gd name="T21" fmla="*/ 110 h 111"/>
                <a:gd name="T22" fmla="*/ 51 w 259"/>
                <a:gd name="T23" fmla="*/ 7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111">
                  <a:moveTo>
                    <a:pt x="51" y="71"/>
                  </a:moveTo>
                  <a:cubicBezTo>
                    <a:pt x="125" y="89"/>
                    <a:pt x="125" y="89"/>
                    <a:pt x="125" y="89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34" y="111"/>
                    <a:pt x="134" y="111"/>
                    <a:pt x="134" y="111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236" y="111"/>
                    <a:pt x="236" y="111"/>
                    <a:pt x="236" y="111"/>
                  </a:cubicBezTo>
                  <a:cubicBezTo>
                    <a:pt x="236" y="111"/>
                    <a:pt x="257" y="108"/>
                    <a:pt x="259" y="109"/>
                  </a:cubicBezTo>
                  <a:cubicBezTo>
                    <a:pt x="256" y="104"/>
                    <a:pt x="222" y="58"/>
                    <a:pt x="186" y="30"/>
                  </a:cubicBezTo>
                  <a:cubicBezTo>
                    <a:pt x="148" y="0"/>
                    <a:pt x="114" y="1"/>
                    <a:pt x="114" y="1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51" y="71"/>
                  </a:lnTo>
                  <a:close/>
                </a:path>
              </a:pathLst>
            </a:custGeom>
            <a:solidFill>
              <a:srgbClr val="DDD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Freeform 525"/>
            <p:cNvSpPr>
              <a:spLocks/>
            </p:cNvSpPr>
            <p:nvPr/>
          </p:nvSpPr>
          <p:spPr bwMode="auto">
            <a:xfrm>
              <a:off x="2379663" y="5545138"/>
              <a:ext cx="1624013" cy="174625"/>
            </a:xfrm>
            <a:custGeom>
              <a:avLst/>
              <a:gdLst>
                <a:gd name="T0" fmla="*/ 752 w 875"/>
                <a:gd name="T1" fmla="*/ 78 h 94"/>
                <a:gd name="T2" fmla="*/ 875 w 875"/>
                <a:gd name="T3" fmla="*/ 94 h 94"/>
                <a:gd name="T4" fmla="*/ 785 w 875"/>
                <a:gd name="T5" fmla="*/ 45 h 94"/>
                <a:gd name="T6" fmla="*/ 284 w 875"/>
                <a:gd name="T7" fmla="*/ 26 h 94"/>
                <a:gd name="T8" fmla="*/ 171 w 875"/>
                <a:gd name="T9" fmla="*/ 0 h 94"/>
                <a:gd name="T10" fmla="*/ 87 w 875"/>
                <a:gd name="T11" fmla="*/ 14 h 94"/>
                <a:gd name="T12" fmla="*/ 38 w 875"/>
                <a:gd name="T13" fmla="*/ 33 h 94"/>
                <a:gd name="T14" fmla="*/ 22 w 875"/>
                <a:gd name="T15" fmla="*/ 56 h 94"/>
                <a:gd name="T16" fmla="*/ 0 w 875"/>
                <a:gd name="T17" fmla="*/ 94 h 94"/>
                <a:gd name="T18" fmla="*/ 58 w 875"/>
                <a:gd name="T19" fmla="*/ 73 h 94"/>
                <a:gd name="T20" fmla="*/ 75 w 875"/>
                <a:gd name="T21" fmla="*/ 94 h 94"/>
                <a:gd name="T22" fmla="*/ 302 w 875"/>
                <a:gd name="T23" fmla="*/ 82 h 94"/>
                <a:gd name="T24" fmla="*/ 340 w 875"/>
                <a:gd name="T25" fmla="*/ 94 h 94"/>
                <a:gd name="T26" fmla="*/ 403 w 875"/>
                <a:gd name="T27" fmla="*/ 81 h 94"/>
                <a:gd name="T28" fmla="*/ 431 w 875"/>
                <a:gd name="T29" fmla="*/ 94 h 94"/>
                <a:gd name="T30" fmla="*/ 435 w 875"/>
                <a:gd name="T31" fmla="*/ 81 h 94"/>
                <a:gd name="T32" fmla="*/ 463 w 875"/>
                <a:gd name="T33" fmla="*/ 94 h 94"/>
                <a:gd name="T34" fmla="*/ 466 w 875"/>
                <a:gd name="T35" fmla="*/ 81 h 94"/>
                <a:gd name="T36" fmla="*/ 494 w 875"/>
                <a:gd name="T37" fmla="*/ 94 h 94"/>
                <a:gd name="T38" fmla="*/ 498 w 875"/>
                <a:gd name="T39" fmla="*/ 81 h 94"/>
                <a:gd name="T40" fmla="*/ 526 w 875"/>
                <a:gd name="T41" fmla="*/ 94 h 94"/>
                <a:gd name="T42" fmla="*/ 530 w 875"/>
                <a:gd name="T43" fmla="*/ 81 h 94"/>
                <a:gd name="T44" fmla="*/ 558 w 875"/>
                <a:gd name="T45" fmla="*/ 94 h 94"/>
                <a:gd name="T46" fmla="*/ 562 w 875"/>
                <a:gd name="T47" fmla="*/ 81 h 94"/>
                <a:gd name="T48" fmla="*/ 589 w 875"/>
                <a:gd name="T49" fmla="*/ 94 h 94"/>
                <a:gd name="T50" fmla="*/ 593 w 875"/>
                <a:gd name="T51" fmla="*/ 81 h 94"/>
                <a:gd name="T52" fmla="*/ 621 w 875"/>
                <a:gd name="T53" fmla="*/ 94 h 94"/>
                <a:gd name="T54" fmla="*/ 625 w 875"/>
                <a:gd name="T55" fmla="*/ 81 h 94"/>
                <a:gd name="T56" fmla="*/ 653 w 875"/>
                <a:gd name="T57" fmla="*/ 94 h 94"/>
                <a:gd name="T58" fmla="*/ 657 w 875"/>
                <a:gd name="T59" fmla="*/ 81 h 94"/>
                <a:gd name="T60" fmla="*/ 685 w 875"/>
                <a:gd name="T61" fmla="*/ 94 h 94"/>
                <a:gd name="T62" fmla="*/ 727 w 875"/>
                <a:gd name="T63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75" h="94">
                  <a:moveTo>
                    <a:pt x="727" y="78"/>
                  </a:moveTo>
                  <a:cubicBezTo>
                    <a:pt x="752" y="78"/>
                    <a:pt x="752" y="78"/>
                    <a:pt x="752" y="78"/>
                  </a:cubicBezTo>
                  <a:cubicBezTo>
                    <a:pt x="752" y="94"/>
                    <a:pt x="752" y="94"/>
                    <a:pt x="752" y="94"/>
                  </a:cubicBezTo>
                  <a:cubicBezTo>
                    <a:pt x="875" y="94"/>
                    <a:pt x="875" y="94"/>
                    <a:pt x="875" y="94"/>
                  </a:cubicBezTo>
                  <a:cubicBezTo>
                    <a:pt x="875" y="71"/>
                    <a:pt x="875" y="71"/>
                    <a:pt x="875" y="71"/>
                  </a:cubicBezTo>
                  <a:cubicBezTo>
                    <a:pt x="785" y="45"/>
                    <a:pt x="785" y="45"/>
                    <a:pt x="785" y="45"/>
                  </a:cubicBezTo>
                  <a:cubicBezTo>
                    <a:pt x="335" y="44"/>
                    <a:pt x="335" y="44"/>
                    <a:pt x="335" y="44"/>
                  </a:cubicBezTo>
                  <a:cubicBezTo>
                    <a:pt x="284" y="26"/>
                    <a:pt x="284" y="26"/>
                    <a:pt x="284" y="26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81"/>
                    <a:pt x="0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5" y="94"/>
                    <a:pt x="75" y="94"/>
                    <a:pt x="75" y="94"/>
                  </a:cubicBezTo>
                  <a:cubicBezTo>
                    <a:pt x="302" y="94"/>
                    <a:pt x="302" y="94"/>
                    <a:pt x="302" y="94"/>
                  </a:cubicBezTo>
                  <a:cubicBezTo>
                    <a:pt x="302" y="82"/>
                    <a:pt x="302" y="82"/>
                    <a:pt x="302" y="82"/>
                  </a:cubicBezTo>
                  <a:cubicBezTo>
                    <a:pt x="340" y="82"/>
                    <a:pt x="340" y="82"/>
                    <a:pt x="340" y="82"/>
                  </a:cubicBezTo>
                  <a:cubicBezTo>
                    <a:pt x="340" y="94"/>
                    <a:pt x="340" y="94"/>
                    <a:pt x="340" y="94"/>
                  </a:cubicBezTo>
                  <a:cubicBezTo>
                    <a:pt x="403" y="94"/>
                    <a:pt x="403" y="94"/>
                    <a:pt x="403" y="94"/>
                  </a:cubicBezTo>
                  <a:cubicBezTo>
                    <a:pt x="403" y="81"/>
                    <a:pt x="403" y="81"/>
                    <a:pt x="403" y="81"/>
                  </a:cubicBezTo>
                  <a:cubicBezTo>
                    <a:pt x="431" y="81"/>
                    <a:pt x="431" y="81"/>
                    <a:pt x="431" y="81"/>
                  </a:cubicBezTo>
                  <a:cubicBezTo>
                    <a:pt x="431" y="94"/>
                    <a:pt x="431" y="94"/>
                    <a:pt x="431" y="94"/>
                  </a:cubicBezTo>
                  <a:cubicBezTo>
                    <a:pt x="435" y="94"/>
                    <a:pt x="435" y="94"/>
                    <a:pt x="435" y="94"/>
                  </a:cubicBezTo>
                  <a:cubicBezTo>
                    <a:pt x="435" y="81"/>
                    <a:pt x="435" y="81"/>
                    <a:pt x="435" y="81"/>
                  </a:cubicBezTo>
                  <a:cubicBezTo>
                    <a:pt x="463" y="81"/>
                    <a:pt x="463" y="81"/>
                    <a:pt x="463" y="81"/>
                  </a:cubicBezTo>
                  <a:cubicBezTo>
                    <a:pt x="463" y="94"/>
                    <a:pt x="463" y="94"/>
                    <a:pt x="463" y="94"/>
                  </a:cubicBezTo>
                  <a:cubicBezTo>
                    <a:pt x="466" y="94"/>
                    <a:pt x="466" y="94"/>
                    <a:pt x="466" y="94"/>
                  </a:cubicBezTo>
                  <a:cubicBezTo>
                    <a:pt x="466" y="81"/>
                    <a:pt x="466" y="81"/>
                    <a:pt x="466" y="81"/>
                  </a:cubicBezTo>
                  <a:cubicBezTo>
                    <a:pt x="494" y="81"/>
                    <a:pt x="494" y="81"/>
                    <a:pt x="494" y="81"/>
                  </a:cubicBezTo>
                  <a:cubicBezTo>
                    <a:pt x="494" y="94"/>
                    <a:pt x="494" y="94"/>
                    <a:pt x="494" y="94"/>
                  </a:cubicBezTo>
                  <a:cubicBezTo>
                    <a:pt x="498" y="94"/>
                    <a:pt x="498" y="94"/>
                    <a:pt x="498" y="94"/>
                  </a:cubicBezTo>
                  <a:cubicBezTo>
                    <a:pt x="498" y="81"/>
                    <a:pt x="498" y="81"/>
                    <a:pt x="498" y="81"/>
                  </a:cubicBezTo>
                  <a:cubicBezTo>
                    <a:pt x="526" y="81"/>
                    <a:pt x="526" y="81"/>
                    <a:pt x="526" y="81"/>
                  </a:cubicBezTo>
                  <a:cubicBezTo>
                    <a:pt x="526" y="94"/>
                    <a:pt x="526" y="94"/>
                    <a:pt x="526" y="94"/>
                  </a:cubicBezTo>
                  <a:cubicBezTo>
                    <a:pt x="530" y="94"/>
                    <a:pt x="530" y="94"/>
                    <a:pt x="530" y="94"/>
                  </a:cubicBezTo>
                  <a:cubicBezTo>
                    <a:pt x="530" y="81"/>
                    <a:pt x="530" y="81"/>
                    <a:pt x="530" y="81"/>
                  </a:cubicBezTo>
                  <a:cubicBezTo>
                    <a:pt x="558" y="81"/>
                    <a:pt x="558" y="81"/>
                    <a:pt x="558" y="81"/>
                  </a:cubicBezTo>
                  <a:cubicBezTo>
                    <a:pt x="558" y="94"/>
                    <a:pt x="558" y="94"/>
                    <a:pt x="558" y="94"/>
                  </a:cubicBezTo>
                  <a:cubicBezTo>
                    <a:pt x="562" y="94"/>
                    <a:pt x="562" y="94"/>
                    <a:pt x="562" y="94"/>
                  </a:cubicBezTo>
                  <a:cubicBezTo>
                    <a:pt x="562" y="81"/>
                    <a:pt x="562" y="81"/>
                    <a:pt x="562" y="81"/>
                  </a:cubicBezTo>
                  <a:cubicBezTo>
                    <a:pt x="589" y="81"/>
                    <a:pt x="589" y="81"/>
                    <a:pt x="589" y="81"/>
                  </a:cubicBezTo>
                  <a:cubicBezTo>
                    <a:pt x="589" y="94"/>
                    <a:pt x="589" y="94"/>
                    <a:pt x="589" y="94"/>
                  </a:cubicBezTo>
                  <a:cubicBezTo>
                    <a:pt x="593" y="94"/>
                    <a:pt x="593" y="94"/>
                    <a:pt x="593" y="94"/>
                  </a:cubicBezTo>
                  <a:cubicBezTo>
                    <a:pt x="593" y="81"/>
                    <a:pt x="593" y="81"/>
                    <a:pt x="593" y="81"/>
                  </a:cubicBezTo>
                  <a:cubicBezTo>
                    <a:pt x="621" y="81"/>
                    <a:pt x="621" y="81"/>
                    <a:pt x="621" y="81"/>
                  </a:cubicBezTo>
                  <a:cubicBezTo>
                    <a:pt x="621" y="94"/>
                    <a:pt x="621" y="94"/>
                    <a:pt x="621" y="94"/>
                  </a:cubicBezTo>
                  <a:cubicBezTo>
                    <a:pt x="625" y="94"/>
                    <a:pt x="625" y="94"/>
                    <a:pt x="625" y="94"/>
                  </a:cubicBezTo>
                  <a:cubicBezTo>
                    <a:pt x="625" y="81"/>
                    <a:pt x="625" y="81"/>
                    <a:pt x="625" y="81"/>
                  </a:cubicBezTo>
                  <a:cubicBezTo>
                    <a:pt x="653" y="81"/>
                    <a:pt x="653" y="81"/>
                    <a:pt x="653" y="81"/>
                  </a:cubicBezTo>
                  <a:cubicBezTo>
                    <a:pt x="653" y="94"/>
                    <a:pt x="653" y="94"/>
                    <a:pt x="653" y="94"/>
                  </a:cubicBezTo>
                  <a:cubicBezTo>
                    <a:pt x="657" y="94"/>
                    <a:pt x="657" y="94"/>
                    <a:pt x="657" y="94"/>
                  </a:cubicBezTo>
                  <a:cubicBezTo>
                    <a:pt x="657" y="81"/>
                    <a:pt x="657" y="81"/>
                    <a:pt x="657" y="81"/>
                  </a:cubicBezTo>
                  <a:cubicBezTo>
                    <a:pt x="685" y="81"/>
                    <a:pt x="685" y="81"/>
                    <a:pt x="685" y="81"/>
                  </a:cubicBezTo>
                  <a:cubicBezTo>
                    <a:pt x="685" y="94"/>
                    <a:pt x="685" y="94"/>
                    <a:pt x="685" y="94"/>
                  </a:cubicBezTo>
                  <a:cubicBezTo>
                    <a:pt x="727" y="94"/>
                    <a:pt x="727" y="94"/>
                    <a:pt x="727" y="94"/>
                  </a:cubicBezTo>
                  <a:lnTo>
                    <a:pt x="727" y="78"/>
                  </a:lnTo>
                  <a:close/>
                </a:path>
              </a:pathLst>
            </a:custGeom>
            <a:solidFill>
              <a:srgbClr val="C3A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Rectangle 526"/>
            <p:cNvSpPr>
              <a:spLocks noChangeArrowheads="1"/>
            </p:cNvSpPr>
            <p:nvPr/>
          </p:nvSpPr>
          <p:spPr bwMode="auto">
            <a:xfrm>
              <a:off x="2092325" y="5719763"/>
              <a:ext cx="1911350" cy="53975"/>
            </a:xfrm>
            <a:prstGeom prst="rect">
              <a:avLst/>
            </a:prstGeom>
            <a:solidFill>
              <a:srgbClr val="F1A6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Rectangle 527"/>
            <p:cNvSpPr>
              <a:spLocks noChangeArrowheads="1"/>
            </p:cNvSpPr>
            <p:nvPr/>
          </p:nvSpPr>
          <p:spPr bwMode="auto">
            <a:xfrm>
              <a:off x="2092325" y="5746750"/>
              <a:ext cx="1911350" cy="26987"/>
            </a:xfrm>
            <a:prstGeom prst="rect">
              <a:avLst/>
            </a:prstGeom>
            <a:solidFill>
              <a:srgbClr val="D795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Rectangle 528"/>
            <p:cNvSpPr>
              <a:spLocks noChangeArrowheads="1"/>
            </p:cNvSpPr>
            <p:nvPr/>
          </p:nvSpPr>
          <p:spPr bwMode="auto">
            <a:xfrm>
              <a:off x="2697163" y="5659438"/>
              <a:ext cx="628650" cy="4762"/>
            </a:xfrm>
            <a:prstGeom prst="rect">
              <a:avLst/>
            </a:prstGeom>
            <a:solidFill>
              <a:srgbClr val="866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Rectangle 529"/>
            <p:cNvSpPr>
              <a:spLocks noChangeArrowheads="1"/>
            </p:cNvSpPr>
            <p:nvPr/>
          </p:nvSpPr>
          <p:spPr bwMode="auto">
            <a:xfrm>
              <a:off x="3598863" y="5661025"/>
              <a:ext cx="242888" cy="3175"/>
            </a:xfrm>
            <a:prstGeom prst="rect">
              <a:avLst/>
            </a:prstGeom>
            <a:solidFill>
              <a:srgbClr val="866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Freeform 530"/>
            <p:cNvSpPr>
              <a:spLocks/>
            </p:cNvSpPr>
            <p:nvPr/>
          </p:nvSpPr>
          <p:spPr bwMode="auto">
            <a:xfrm>
              <a:off x="3348038" y="5378450"/>
              <a:ext cx="946150" cy="517525"/>
            </a:xfrm>
            <a:custGeom>
              <a:avLst/>
              <a:gdLst>
                <a:gd name="T0" fmla="*/ 299 w 596"/>
                <a:gd name="T1" fmla="*/ 0 h 326"/>
                <a:gd name="T2" fmla="*/ 447 w 596"/>
                <a:gd name="T3" fmla="*/ 164 h 326"/>
                <a:gd name="T4" fmla="*/ 596 w 596"/>
                <a:gd name="T5" fmla="*/ 326 h 326"/>
                <a:gd name="T6" fmla="*/ 299 w 596"/>
                <a:gd name="T7" fmla="*/ 326 h 326"/>
                <a:gd name="T8" fmla="*/ 0 w 596"/>
                <a:gd name="T9" fmla="*/ 326 h 326"/>
                <a:gd name="T10" fmla="*/ 149 w 596"/>
                <a:gd name="T11" fmla="*/ 164 h 326"/>
                <a:gd name="T12" fmla="*/ 299 w 596"/>
                <a:gd name="T13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6" h="326">
                  <a:moveTo>
                    <a:pt x="299" y="0"/>
                  </a:moveTo>
                  <a:lnTo>
                    <a:pt x="447" y="164"/>
                  </a:lnTo>
                  <a:lnTo>
                    <a:pt x="596" y="326"/>
                  </a:lnTo>
                  <a:lnTo>
                    <a:pt x="299" y="326"/>
                  </a:lnTo>
                  <a:lnTo>
                    <a:pt x="0" y="326"/>
                  </a:lnTo>
                  <a:lnTo>
                    <a:pt x="149" y="164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E7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603" name="Picture 531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1688" y="5370513"/>
              <a:ext cx="484188" cy="53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3" name="Freeform 532"/>
            <p:cNvSpPr>
              <a:spLocks/>
            </p:cNvSpPr>
            <p:nvPr/>
          </p:nvSpPr>
          <p:spPr bwMode="auto">
            <a:xfrm>
              <a:off x="3741738" y="5551488"/>
              <a:ext cx="315913" cy="71437"/>
            </a:xfrm>
            <a:custGeom>
              <a:avLst/>
              <a:gdLst>
                <a:gd name="T0" fmla="*/ 87 w 170"/>
                <a:gd name="T1" fmla="*/ 0 h 39"/>
                <a:gd name="T2" fmla="*/ 59 w 170"/>
                <a:gd name="T3" fmla="*/ 13 h 39"/>
                <a:gd name="T4" fmla="*/ 56 w 170"/>
                <a:gd name="T5" fmla="*/ 24 h 39"/>
                <a:gd name="T6" fmla="*/ 51 w 170"/>
                <a:gd name="T7" fmla="*/ 39 h 39"/>
                <a:gd name="T8" fmla="*/ 150 w 170"/>
                <a:gd name="T9" fmla="*/ 38 h 39"/>
                <a:gd name="T10" fmla="*/ 119 w 170"/>
                <a:gd name="T11" fmla="*/ 30 h 39"/>
                <a:gd name="T12" fmla="*/ 113 w 170"/>
                <a:gd name="T13" fmla="*/ 22 h 39"/>
                <a:gd name="T14" fmla="*/ 115 w 170"/>
                <a:gd name="T15" fmla="*/ 12 h 39"/>
                <a:gd name="T16" fmla="*/ 93 w 170"/>
                <a:gd name="T17" fmla="*/ 1 h 39"/>
                <a:gd name="T18" fmla="*/ 87 w 170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39">
                  <a:moveTo>
                    <a:pt x="87" y="0"/>
                  </a:moveTo>
                  <a:cubicBezTo>
                    <a:pt x="61" y="7"/>
                    <a:pt x="7" y="4"/>
                    <a:pt x="59" y="13"/>
                  </a:cubicBezTo>
                  <a:cubicBezTo>
                    <a:pt x="88" y="17"/>
                    <a:pt x="64" y="12"/>
                    <a:pt x="56" y="24"/>
                  </a:cubicBezTo>
                  <a:cubicBezTo>
                    <a:pt x="53" y="30"/>
                    <a:pt x="0" y="33"/>
                    <a:pt x="51" y="39"/>
                  </a:cubicBezTo>
                  <a:cubicBezTo>
                    <a:pt x="55" y="39"/>
                    <a:pt x="170" y="37"/>
                    <a:pt x="150" y="38"/>
                  </a:cubicBezTo>
                  <a:cubicBezTo>
                    <a:pt x="148" y="38"/>
                    <a:pt x="75" y="29"/>
                    <a:pt x="119" y="30"/>
                  </a:cubicBezTo>
                  <a:cubicBezTo>
                    <a:pt x="131" y="30"/>
                    <a:pt x="128" y="21"/>
                    <a:pt x="113" y="22"/>
                  </a:cubicBezTo>
                  <a:cubicBezTo>
                    <a:pt x="83" y="24"/>
                    <a:pt x="164" y="11"/>
                    <a:pt x="115" y="12"/>
                  </a:cubicBezTo>
                  <a:cubicBezTo>
                    <a:pt x="75" y="13"/>
                    <a:pt x="116" y="7"/>
                    <a:pt x="93" y="1"/>
                  </a:cubicBezTo>
                  <a:cubicBezTo>
                    <a:pt x="91" y="0"/>
                    <a:pt x="89" y="0"/>
                    <a:pt x="87" y="0"/>
                  </a:cubicBezTo>
                  <a:close/>
                </a:path>
              </a:pathLst>
            </a:custGeom>
            <a:solidFill>
              <a:srgbClr val="D7A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Freeform 533"/>
            <p:cNvSpPr>
              <a:spLocks/>
            </p:cNvSpPr>
            <p:nvPr/>
          </p:nvSpPr>
          <p:spPr bwMode="auto">
            <a:xfrm>
              <a:off x="3713163" y="5707063"/>
              <a:ext cx="452438" cy="46037"/>
            </a:xfrm>
            <a:custGeom>
              <a:avLst/>
              <a:gdLst>
                <a:gd name="T0" fmla="*/ 172 w 244"/>
                <a:gd name="T1" fmla="*/ 4 h 25"/>
                <a:gd name="T2" fmla="*/ 93 w 244"/>
                <a:gd name="T3" fmla="*/ 5 h 25"/>
                <a:gd name="T4" fmla="*/ 118 w 244"/>
                <a:gd name="T5" fmla="*/ 12 h 25"/>
                <a:gd name="T6" fmla="*/ 63 w 244"/>
                <a:gd name="T7" fmla="*/ 22 h 25"/>
                <a:gd name="T8" fmla="*/ 206 w 244"/>
                <a:gd name="T9" fmla="*/ 19 h 25"/>
                <a:gd name="T10" fmla="*/ 181 w 244"/>
                <a:gd name="T11" fmla="*/ 9 h 25"/>
                <a:gd name="T12" fmla="*/ 178 w 244"/>
                <a:gd name="T13" fmla="*/ 3 h 25"/>
                <a:gd name="T14" fmla="*/ 172 w 244"/>
                <a:gd name="T15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25">
                  <a:moveTo>
                    <a:pt x="172" y="4"/>
                  </a:moveTo>
                  <a:cubicBezTo>
                    <a:pt x="171" y="4"/>
                    <a:pt x="52" y="0"/>
                    <a:pt x="93" y="5"/>
                  </a:cubicBezTo>
                  <a:cubicBezTo>
                    <a:pt x="169" y="14"/>
                    <a:pt x="106" y="5"/>
                    <a:pt x="118" y="12"/>
                  </a:cubicBezTo>
                  <a:cubicBezTo>
                    <a:pt x="108" y="11"/>
                    <a:pt x="0" y="25"/>
                    <a:pt x="63" y="22"/>
                  </a:cubicBezTo>
                  <a:cubicBezTo>
                    <a:pt x="113" y="20"/>
                    <a:pt x="155" y="18"/>
                    <a:pt x="206" y="19"/>
                  </a:cubicBezTo>
                  <a:cubicBezTo>
                    <a:pt x="244" y="20"/>
                    <a:pt x="182" y="10"/>
                    <a:pt x="181" y="9"/>
                  </a:cubicBezTo>
                  <a:cubicBezTo>
                    <a:pt x="182" y="5"/>
                    <a:pt x="205" y="6"/>
                    <a:pt x="178" y="3"/>
                  </a:cubicBezTo>
                  <a:cubicBezTo>
                    <a:pt x="173" y="3"/>
                    <a:pt x="177" y="4"/>
                    <a:pt x="172" y="4"/>
                  </a:cubicBezTo>
                  <a:close/>
                </a:path>
              </a:pathLst>
            </a:custGeom>
            <a:solidFill>
              <a:srgbClr val="D7A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Freeform 534"/>
            <p:cNvSpPr>
              <a:spLocks/>
            </p:cNvSpPr>
            <p:nvPr/>
          </p:nvSpPr>
          <p:spPr bwMode="auto">
            <a:xfrm>
              <a:off x="3911600" y="5770563"/>
              <a:ext cx="246063" cy="44450"/>
            </a:xfrm>
            <a:custGeom>
              <a:avLst/>
              <a:gdLst>
                <a:gd name="T0" fmla="*/ 62 w 133"/>
                <a:gd name="T1" fmla="*/ 9 h 24"/>
                <a:gd name="T2" fmla="*/ 26 w 133"/>
                <a:gd name="T3" fmla="*/ 11 h 24"/>
                <a:gd name="T4" fmla="*/ 37 w 133"/>
                <a:gd name="T5" fmla="*/ 14 h 24"/>
                <a:gd name="T6" fmla="*/ 0 w 133"/>
                <a:gd name="T7" fmla="*/ 22 h 24"/>
                <a:gd name="T8" fmla="*/ 133 w 133"/>
                <a:gd name="T9" fmla="*/ 14 h 24"/>
                <a:gd name="T10" fmla="*/ 104 w 133"/>
                <a:gd name="T11" fmla="*/ 7 h 24"/>
                <a:gd name="T12" fmla="*/ 66 w 133"/>
                <a:gd name="T13" fmla="*/ 5 h 24"/>
                <a:gd name="T14" fmla="*/ 62 w 133"/>
                <a:gd name="T1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24">
                  <a:moveTo>
                    <a:pt x="62" y="9"/>
                  </a:moveTo>
                  <a:cubicBezTo>
                    <a:pt x="62" y="9"/>
                    <a:pt x="27" y="8"/>
                    <a:pt x="26" y="11"/>
                  </a:cubicBezTo>
                  <a:cubicBezTo>
                    <a:pt x="27" y="12"/>
                    <a:pt x="63" y="12"/>
                    <a:pt x="37" y="14"/>
                  </a:cubicBezTo>
                  <a:cubicBezTo>
                    <a:pt x="36" y="14"/>
                    <a:pt x="1" y="21"/>
                    <a:pt x="0" y="22"/>
                  </a:cubicBezTo>
                  <a:cubicBezTo>
                    <a:pt x="0" y="24"/>
                    <a:pt x="119" y="19"/>
                    <a:pt x="133" y="14"/>
                  </a:cubicBezTo>
                  <a:cubicBezTo>
                    <a:pt x="133" y="6"/>
                    <a:pt x="92" y="12"/>
                    <a:pt x="104" y="7"/>
                  </a:cubicBezTo>
                  <a:cubicBezTo>
                    <a:pt x="115" y="2"/>
                    <a:pt x="64" y="0"/>
                    <a:pt x="66" y="5"/>
                  </a:cubicBezTo>
                  <a:cubicBezTo>
                    <a:pt x="67" y="8"/>
                    <a:pt x="64" y="8"/>
                    <a:pt x="62" y="9"/>
                  </a:cubicBezTo>
                  <a:close/>
                </a:path>
              </a:pathLst>
            </a:custGeom>
            <a:solidFill>
              <a:srgbClr val="D7A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Freeform 535"/>
            <p:cNvSpPr>
              <a:spLocks/>
            </p:cNvSpPr>
            <p:nvPr/>
          </p:nvSpPr>
          <p:spPr bwMode="auto">
            <a:xfrm>
              <a:off x="3575050" y="5581650"/>
              <a:ext cx="185738" cy="80962"/>
            </a:xfrm>
            <a:custGeom>
              <a:avLst/>
              <a:gdLst>
                <a:gd name="T0" fmla="*/ 0 w 100"/>
                <a:gd name="T1" fmla="*/ 36 h 44"/>
                <a:gd name="T2" fmla="*/ 5 w 100"/>
                <a:gd name="T3" fmla="*/ 31 h 44"/>
                <a:gd name="T4" fmla="*/ 32 w 100"/>
                <a:gd name="T5" fmla="*/ 1 h 44"/>
                <a:gd name="T6" fmla="*/ 34 w 100"/>
                <a:gd name="T7" fmla="*/ 1 h 44"/>
                <a:gd name="T8" fmla="*/ 49 w 100"/>
                <a:gd name="T9" fmla="*/ 9 h 44"/>
                <a:gd name="T10" fmla="*/ 86 w 100"/>
                <a:gd name="T11" fmla="*/ 23 h 44"/>
                <a:gd name="T12" fmla="*/ 62 w 100"/>
                <a:gd name="T13" fmla="*/ 32 h 44"/>
                <a:gd name="T14" fmla="*/ 25 w 100"/>
                <a:gd name="T15" fmla="*/ 36 h 44"/>
                <a:gd name="T16" fmla="*/ 0 w 100"/>
                <a:gd name="T1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44">
                  <a:moveTo>
                    <a:pt x="0" y="36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50" y="3"/>
                    <a:pt x="79" y="0"/>
                    <a:pt x="49" y="9"/>
                  </a:cubicBezTo>
                  <a:cubicBezTo>
                    <a:pt x="49" y="14"/>
                    <a:pt x="100" y="16"/>
                    <a:pt x="86" y="23"/>
                  </a:cubicBezTo>
                  <a:cubicBezTo>
                    <a:pt x="78" y="27"/>
                    <a:pt x="35" y="20"/>
                    <a:pt x="62" y="32"/>
                  </a:cubicBezTo>
                  <a:cubicBezTo>
                    <a:pt x="89" y="44"/>
                    <a:pt x="36" y="32"/>
                    <a:pt x="25" y="36"/>
                  </a:cubicBezTo>
                  <a:cubicBezTo>
                    <a:pt x="24" y="36"/>
                    <a:pt x="13" y="37"/>
                    <a:pt x="0" y="36"/>
                  </a:cubicBezTo>
                  <a:close/>
                </a:path>
              </a:pathLst>
            </a:custGeom>
            <a:solidFill>
              <a:srgbClr val="CE9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Freeform 536"/>
            <p:cNvSpPr>
              <a:spLocks/>
            </p:cNvSpPr>
            <p:nvPr/>
          </p:nvSpPr>
          <p:spPr bwMode="auto">
            <a:xfrm>
              <a:off x="3575050" y="5581650"/>
              <a:ext cx="185738" cy="80962"/>
            </a:xfrm>
            <a:custGeom>
              <a:avLst/>
              <a:gdLst>
                <a:gd name="T0" fmla="*/ 0 w 100"/>
                <a:gd name="T1" fmla="*/ 36 h 44"/>
                <a:gd name="T2" fmla="*/ 5 w 100"/>
                <a:gd name="T3" fmla="*/ 31 h 44"/>
                <a:gd name="T4" fmla="*/ 32 w 100"/>
                <a:gd name="T5" fmla="*/ 1 h 44"/>
                <a:gd name="T6" fmla="*/ 34 w 100"/>
                <a:gd name="T7" fmla="*/ 1 h 44"/>
                <a:gd name="T8" fmla="*/ 49 w 100"/>
                <a:gd name="T9" fmla="*/ 9 h 44"/>
                <a:gd name="T10" fmla="*/ 86 w 100"/>
                <a:gd name="T11" fmla="*/ 23 h 44"/>
                <a:gd name="T12" fmla="*/ 62 w 100"/>
                <a:gd name="T13" fmla="*/ 32 h 44"/>
                <a:gd name="T14" fmla="*/ 25 w 100"/>
                <a:gd name="T15" fmla="*/ 36 h 44"/>
                <a:gd name="T16" fmla="*/ 0 w 100"/>
                <a:gd name="T17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44">
                  <a:moveTo>
                    <a:pt x="0" y="36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4" y="1"/>
                    <a:pt x="34" y="1"/>
                  </a:cubicBezTo>
                  <a:cubicBezTo>
                    <a:pt x="50" y="3"/>
                    <a:pt x="79" y="0"/>
                    <a:pt x="49" y="9"/>
                  </a:cubicBezTo>
                  <a:cubicBezTo>
                    <a:pt x="49" y="14"/>
                    <a:pt x="100" y="16"/>
                    <a:pt x="86" y="23"/>
                  </a:cubicBezTo>
                  <a:cubicBezTo>
                    <a:pt x="78" y="27"/>
                    <a:pt x="35" y="20"/>
                    <a:pt x="62" y="32"/>
                  </a:cubicBezTo>
                  <a:cubicBezTo>
                    <a:pt x="89" y="44"/>
                    <a:pt x="36" y="32"/>
                    <a:pt x="25" y="36"/>
                  </a:cubicBezTo>
                  <a:cubicBezTo>
                    <a:pt x="24" y="36"/>
                    <a:pt x="13" y="37"/>
                    <a:pt x="0" y="36"/>
                  </a:cubicBezTo>
                  <a:close/>
                </a:path>
              </a:pathLst>
            </a:custGeom>
            <a:solidFill>
              <a:srgbClr val="CE9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Freeform 537"/>
            <p:cNvSpPr>
              <a:spLocks/>
            </p:cNvSpPr>
            <p:nvPr/>
          </p:nvSpPr>
          <p:spPr bwMode="auto">
            <a:xfrm>
              <a:off x="3468688" y="5707063"/>
              <a:ext cx="207963" cy="61912"/>
            </a:xfrm>
            <a:custGeom>
              <a:avLst/>
              <a:gdLst>
                <a:gd name="T0" fmla="*/ 28 w 112"/>
                <a:gd name="T1" fmla="*/ 1 h 33"/>
                <a:gd name="T2" fmla="*/ 0 w 112"/>
                <a:gd name="T3" fmla="*/ 31 h 33"/>
                <a:gd name="T4" fmla="*/ 6 w 112"/>
                <a:gd name="T5" fmla="*/ 32 h 33"/>
                <a:gd name="T6" fmla="*/ 37 w 112"/>
                <a:gd name="T7" fmla="*/ 32 h 33"/>
                <a:gd name="T8" fmla="*/ 50 w 112"/>
                <a:gd name="T9" fmla="*/ 29 h 33"/>
                <a:gd name="T10" fmla="*/ 57 w 112"/>
                <a:gd name="T11" fmla="*/ 23 h 33"/>
                <a:gd name="T12" fmla="*/ 55 w 112"/>
                <a:gd name="T13" fmla="*/ 17 h 33"/>
                <a:gd name="T14" fmla="*/ 99 w 112"/>
                <a:gd name="T15" fmla="*/ 15 h 33"/>
                <a:gd name="T16" fmla="*/ 68 w 112"/>
                <a:gd name="T17" fmla="*/ 10 h 33"/>
                <a:gd name="T18" fmla="*/ 54 w 112"/>
                <a:gd name="T19" fmla="*/ 1 h 33"/>
                <a:gd name="T20" fmla="*/ 28 w 112"/>
                <a:gd name="T21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2" h="33">
                  <a:moveTo>
                    <a:pt x="28" y="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2" y="32"/>
                    <a:pt x="4" y="32"/>
                    <a:pt x="6" y="32"/>
                  </a:cubicBezTo>
                  <a:cubicBezTo>
                    <a:pt x="21" y="33"/>
                    <a:pt x="37" y="33"/>
                    <a:pt x="37" y="32"/>
                  </a:cubicBezTo>
                  <a:cubicBezTo>
                    <a:pt x="40" y="29"/>
                    <a:pt x="53" y="32"/>
                    <a:pt x="50" y="29"/>
                  </a:cubicBezTo>
                  <a:cubicBezTo>
                    <a:pt x="43" y="24"/>
                    <a:pt x="62" y="25"/>
                    <a:pt x="57" y="23"/>
                  </a:cubicBezTo>
                  <a:cubicBezTo>
                    <a:pt x="47" y="19"/>
                    <a:pt x="49" y="17"/>
                    <a:pt x="55" y="17"/>
                  </a:cubicBezTo>
                  <a:cubicBezTo>
                    <a:pt x="66" y="16"/>
                    <a:pt x="93" y="18"/>
                    <a:pt x="99" y="15"/>
                  </a:cubicBezTo>
                  <a:cubicBezTo>
                    <a:pt x="112" y="9"/>
                    <a:pt x="70" y="10"/>
                    <a:pt x="68" y="10"/>
                  </a:cubicBezTo>
                  <a:cubicBezTo>
                    <a:pt x="13" y="3"/>
                    <a:pt x="96" y="5"/>
                    <a:pt x="54" y="1"/>
                  </a:cubicBezTo>
                  <a:cubicBezTo>
                    <a:pt x="41" y="0"/>
                    <a:pt x="34" y="0"/>
                    <a:pt x="28" y="1"/>
                  </a:cubicBezTo>
                  <a:close/>
                </a:path>
              </a:pathLst>
            </a:custGeom>
            <a:solidFill>
              <a:srgbClr val="CE9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Freeform 538"/>
            <p:cNvSpPr>
              <a:spLocks/>
            </p:cNvSpPr>
            <p:nvPr/>
          </p:nvSpPr>
          <p:spPr bwMode="auto">
            <a:xfrm>
              <a:off x="2876550" y="5510213"/>
              <a:ext cx="709613" cy="388937"/>
            </a:xfrm>
            <a:custGeom>
              <a:avLst/>
              <a:gdLst>
                <a:gd name="T0" fmla="*/ 224 w 447"/>
                <a:gd name="T1" fmla="*/ 0 h 245"/>
                <a:gd name="T2" fmla="*/ 335 w 447"/>
                <a:gd name="T3" fmla="*/ 123 h 245"/>
                <a:gd name="T4" fmla="*/ 447 w 447"/>
                <a:gd name="T5" fmla="*/ 245 h 245"/>
                <a:gd name="T6" fmla="*/ 224 w 447"/>
                <a:gd name="T7" fmla="*/ 245 h 245"/>
                <a:gd name="T8" fmla="*/ 0 w 447"/>
                <a:gd name="T9" fmla="*/ 245 h 245"/>
                <a:gd name="T10" fmla="*/ 111 w 447"/>
                <a:gd name="T11" fmla="*/ 123 h 245"/>
                <a:gd name="T12" fmla="*/ 224 w 447"/>
                <a:gd name="T1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245">
                  <a:moveTo>
                    <a:pt x="224" y="0"/>
                  </a:moveTo>
                  <a:lnTo>
                    <a:pt x="335" y="123"/>
                  </a:lnTo>
                  <a:lnTo>
                    <a:pt x="447" y="245"/>
                  </a:lnTo>
                  <a:lnTo>
                    <a:pt x="224" y="245"/>
                  </a:lnTo>
                  <a:lnTo>
                    <a:pt x="0" y="245"/>
                  </a:lnTo>
                  <a:lnTo>
                    <a:pt x="111" y="12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E7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611" name="Picture 539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025" y="5500688"/>
              <a:ext cx="3683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0" name="Freeform 540"/>
            <p:cNvSpPr>
              <a:spLocks/>
            </p:cNvSpPr>
            <p:nvPr/>
          </p:nvSpPr>
          <p:spPr bwMode="auto">
            <a:xfrm>
              <a:off x="3170238" y="5638800"/>
              <a:ext cx="238125" cy="55562"/>
            </a:xfrm>
            <a:custGeom>
              <a:avLst/>
              <a:gdLst>
                <a:gd name="T0" fmla="*/ 66 w 128"/>
                <a:gd name="T1" fmla="*/ 1 h 30"/>
                <a:gd name="T2" fmla="*/ 45 w 128"/>
                <a:gd name="T3" fmla="*/ 10 h 30"/>
                <a:gd name="T4" fmla="*/ 43 w 128"/>
                <a:gd name="T5" fmla="*/ 19 h 30"/>
                <a:gd name="T6" fmla="*/ 39 w 128"/>
                <a:gd name="T7" fmla="*/ 30 h 30"/>
                <a:gd name="T8" fmla="*/ 113 w 128"/>
                <a:gd name="T9" fmla="*/ 29 h 30"/>
                <a:gd name="T10" fmla="*/ 90 w 128"/>
                <a:gd name="T11" fmla="*/ 23 h 30"/>
                <a:gd name="T12" fmla="*/ 86 w 128"/>
                <a:gd name="T13" fmla="*/ 17 h 30"/>
                <a:gd name="T14" fmla="*/ 87 w 128"/>
                <a:gd name="T15" fmla="*/ 10 h 30"/>
                <a:gd name="T16" fmla="*/ 71 w 128"/>
                <a:gd name="T17" fmla="*/ 1 h 30"/>
                <a:gd name="T18" fmla="*/ 66 w 128"/>
                <a:gd name="T1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30">
                  <a:moveTo>
                    <a:pt x="66" y="1"/>
                  </a:moveTo>
                  <a:cubicBezTo>
                    <a:pt x="46" y="5"/>
                    <a:pt x="6" y="4"/>
                    <a:pt x="45" y="10"/>
                  </a:cubicBezTo>
                  <a:cubicBezTo>
                    <a:pt x="67" y="13"/>
                    <a:pt x="49" y="9"/>
                    <a:pt x="43" y="19"/>
                  </a:cubicBezTo>
                  <a:cubicBezTo>
                    <a:pt x="40" y="23"/>
                    <a:pt x="0" y="25"/>
                    <a:pt x="39" y="30"/>
                  </a:cubicBezTo>
                  <a:cubicBezTo>
                    <a:pt x="42" y="30"/>
                    <a:pt x="128" y="28"/>
                    <a:pt x="113" y="29"/>
                  </a:cubicBezTo>
                  <a:cubicBezTo>
                    <a:pt x="112" y="29"/>
                    <a:pt x="57" y="23"/>
                    <a:pt x="90" y="23"/>
                  </a:cubicBezTo>
                  <a:cubicBezTo>
                    <a:pt x="99" y="23"/>
                    <a:pt x="97" y="17"/>
                    <a:pt x="86" y="17"/>
                  </a:cubicBezTo>
                  <a:cubicBezTo>
                    <a:pt x="63" y="18"/>
                    <a:pt x="124" y="9"/>
                    <a:pt x="87" y="10"/>
                  </a:cubicBezTo>
                  <a:cubicBezTo>
                    <a:pt x="57" y="10"/>
                    <a:pt x="88" y="6"/>
                    <a:pt x="71" y="1"/>
                  </a:cubicBezTo>
                  <a:cubicBezTo>
                    <a:pt x="69" y="1"/>
                    <a:pt x="68" y="0"/>
                    <a:pt x="66" y="1"/>
                  </a:cubicBezTo>
                  <a:close/>
                </a:path>
              </a:pathLst>
            </a:custGeom>
            <a:solidFill>
              <a:srgbClr val="D7A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Freeform 541"/>
            <p:cNvSpPr>
              <a:spLocks/>
            </p:cNvSpPr>
            <p:nvPr/>
          </p:nvSpPr>
          <p:spPr bwMode="auto">
            <a:xfrm>
              <a:off x="3148013" y="5754688"/>
              <a:ext cx="341313" cy="36512"/>
            </a:xfrm>
            <a:custGeom>
              <a:avLst/>
              <a:gdLst>
                <a:gd name="T0" fmla="*/ 130 w 184"/>
                <a:gd name="T1" fmla="*/ 4 h 19"/>
                <a:gd name="T2" fmla="*/ 70 w 184"/>
                <a:gd name="T3" fmla="*/ 4 h 19"/>
                <a:gd name="T4" fmla="*/ 90 w 184"/>
                <a:gd name="T5" fmla="*/ 10 h 19"/>
                <a:gd name="T6" fmla="*/ 48 w 184"/>
                <a:gd name="T7" fmla="*/ 17 h 19"/>
                <a:gd name="T8" fmla="*/ 155 w 184"/>
                <a:gd name="T9" fmla="*/ 15 h 19"/>
                <a:gd name="T10" fmla="*/ 137 w 184"/>
                <a:gd name="T11" fmla="*/ 8 h 19"/>
                <a:gd name="T12" fmla="*/ 134 w 184"/>
                <a:gd name="T13" fmla="*/ 3 h 19"/>
                <a:gd name="T14" fmla="*/ 130 w 184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19">
                  <a:moveTo>
                    <a:pt x="130" y="4"/>
                  </a:moveTo>
                  <a:cubicBezTo>
                    <a:pt x="129" y="4"/>
                    <a:pt x="40" y="0"/>
                    <a:pt x="70" y="4"/>
                  </a:cubicBezTo>
                  <a:cubicBezTo>
                    <a:pt x="128" y="11"/>
                    <a:pt x="80" y="4"/>
                    <a:pt x="90" y="10"/>
                  </a:cubicBezTo>
                  <a:cubicBezTo>
                    <a:pt x="82" y="9"/>
                    <a:pt x="0" y="19"/>
                    <a:pt x="48" y="17"/>
                  </a:cubicBezTo>
                  <a:cubicBezTo>
                    <a:pt x="86" y="16"/>
                    <a:pt x="117" y="14"/>
                    <a:pt x="155" y="15"/>
                  </a:cubicBezTo>
                  <a:cubicBezTo>
                    <a:pt x="184" y="16"/>
                    <a:pt x="137" y="8"/>
                    <a:pt x="137" y="8"/>
                  </a:cubicBezTo>
                  <a:cubicBezTo>
                    <a:pt x="137" y="5"/>
                    <a:pt x="155" y="5"/>
                    <a:pt x="134" y="3"/>
                  </a:cubicBezTo>
                  <a:cubicBezTo>
                    <a:pt x="131" y="3"/>
                    <a:pt x="134" y="4"/>
                    <a:pt x="130" y="4"/>
                  </a:cubicBezTo>
                  <a:close/>
                </a:path>
              </a:pathLst>
            </a:custGeom>
            <a:solidFill>
              <a:srgbClr val="D7A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Freeform 542"/>
            <p:cNvSpPr>
              <a:spLocks/>
            </p:cNvSpPr>
            <p:nvPr/>
          </p:nvSpPr>
          <p:spPr bwMode="auto">
            <a:xfrm>
              <a:off x="3298825" y="5803900"/>
              <a:ext cx="185738" cy="33337"/>
            </a:xfrm>
            <a:custGeom>
              <a:avLst/>
              <a:gdLst>
                <a:gd name="T0" fmla="*/ 47 w 100"/>
                <a:gd name="T1" fmla="*/ 7 h 18"/>
                <a:gd name="T2" fmla="*/ 19 w 100"/>
                <a:gd name="T3" fmla="*/ 9 h 18"/>
                <a:gd name="T4" fmla="*/ 28 w 100"/>
                <a:gd name="T5" fmla="*/ 11 h 18"/>
                <a:gd name="T6" fmla="*/ 0 w 100"/>
                <a:gd name="T7" fmla="*/ 16 h 18"/>
                <a:gd name="T8" fmla="*/ 100 w 100"/>
                <a:gd name="T9" fmla="*/ 11 h 18"/>
                <a:gd name="T10" fmla="*/ 78 w 100"/>
                <a:gd name="T11" fmla="*/ 5 h 18"/>
                <a:gd name="T12" fmla="*/ 50 w 100"/>
                <a:gd name="T13" fmla="*/ 4 h 18"/>
                <a:gd name="T14" fmla="*/ 47 w 100"/>
                <a:gd name="T1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8">
                  <a:moveTo>
                    <a:pt x="47" y="7"/>
                  </a:moveTo>
                  <a:cubicBezTo>
                    <a:pt x="47" y="7"/>
                    <a:pt x="20" y="6"/>
                    <a:pt x="19" y="9"/>
                  </a:cubicBezTo>
                  <a:cubicBezTo>
                    <a:pt x="20" y="9"/>
                    <a:pt x="48" y="9"/>
                    <a:pt x="28" y="11"/>
                  </a:cubicBezTo>
                  <a:cubicBezTo>
                    <a:pt x="28" y="11"/>
                    <a:pt x="1" y="16"/>
                    <a:pt x="0" y="16"/>
                  </a:cubicBezTo>
                  <a:cubicBezTo>
                    <a:pt x="0" y="18"/>
                    <a:pt x="90" y="14"/>
                    <a:pt x="100" y="11"/>
                  </a:cubicBezTo>
                  <a:cubicBezTo>
                    <a:pt x="100" y="5"/>
                    <a:pt x="69" y="9"/>
                    <a:pt x="78" y="5"/>
                  </a:cubicBezTo>
                  <a:cubicBezTo>
                    <a:pt x="86" y="1"/>
                    <a:pt x="48" y="0"/>
                    <a:pt x="50" y="4"/>
                  </a:cubicBezTo>
                  <a:cubicBezTo>
                    <a:pt x="50" y="6"/>
                    <a:pt x="48" y="6"/>
                    <a:pt x="47" y="7"/>
                  </a:cubicBezTo>
                  <a:close/>
                </a:path>
              </a:pathLst>
            </a:custGeom>
            <a:solidFill>
              <a:srgbClr val="D7A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Freeform 543"/>
            <p:cNvSpPr>
              <a:spLocks/>
            </p:cNvSpPr>
            <p:nvPr/>
          </p:nvSpPr>
          <p:spPr bwMode="auto">
            <a:xfrm>
              <a:off x="3046413" y="5662613"/>
              <a:ext cx="138113" cy="61912"/>
            </a:xfrm>
            <a:custGeom>
              <a:avLst/>
              <a:gdLst>
                <a:gd name="T0" fmla="*/ 0 w 75"/>
                <a:gd name="T1" fmla="*/ 27 h 33"/>
                <a:gd name="T2" fmla="*/ 4 w 75"/>
                <a:gd name="T3" fmla="*/ 23 h 33"/>
                <a:gd name="T4" fmla="*/ 24 w 75"/>
                <a:gd name="T5" fmla="*/ 0 h 33"/>
                <a:gd name="T6" fmla="*/ 26 w 75"/>
                <a:gd name="T7" fmla="*/ 1 h 33"/>
                <a:gd name="T8" fmla="*/ 37 w 75"/>
                <a:gd name="T9" fmla="*/ 7 h 33"/>
                <a:gd name="T10" fmla="*/ 65 w 75"/>
                <a:gd name="T11" fmla="*/ 17 h 33"/>
                <a:gd name="T12" fmla="*/ 47 w 75"/>
                <a:gd name="T13" fmla="*/ 24 h 33"/>
                <a:gd name="T14" fmla="*/ 19 w 75"/>
                <a:gd name="T15" fmla="*/ 27 h 33"/>
                <a:gd name="T16" fmla="*/ 0 w 75"/>
                <a:gd name="T1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3">
                  <a:moveTo>
                    <a:pt x="0" y="27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6" y="1"/>
                  </a:cubicBezTo>
                  <a:cubicBezTo>
                    <a:pt x="38" y="2"/>
                    <a:pt x="60" y="0"/>
                    <a:pt x="37" y="7"/>
                  </a:cubicBezTo>
                  <a:cubicBezTo>
                    <a:pt x="37" y="10"/>
                    <a:pt x="75" y="12"/>
                    <a:pt x="65" y="17"/>
                  </a:cubicBezTo>
                  <a:cubicBezTo>
                    <a:pt x="59" y="20"/>
                    <a:pt x="26" y="15"/>
                    <a:pt x="47" y="24"/>
                  </a:cubicBezTo>
                  <a:cubicBezTo>
                    <a:pt x="67" y="33"/>
                    <a:pt x="27" y="24"/>
                    <a:pt x="19" y="27"/>
                  </a:cubicBezTo>
                  <a:cubicBezTo>
                    <a:pt x="19" y="27"/>
                    <a:pt x="10" y="27"/>
                    <a:pt x="0" y="27"/>
                  </a:cubicBezTo>
                  <a:close/>
                </a:path>
              </a:pathLst>
            </a:custGeom>
            <a:solidFill>
              <a:srgbClr val="CE9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Freeform 544"/>
            <p:cNvSpPr>
              <a:spLocks/>
            </p:cNvSpPr>
            <p:nvPr/>
          </p:nvSpPr>
          <p:spPr bwMode="auto">
            <a:xfrm>
              <a:off x="3046413" y="5662613"/>
              <a:ext cx="138113" cy="61912"/>
            </a:xfrm>
            <a:custGeom>
              <a:avLst/>
              <a:gdLst>
                <a:gd name="T0" fmla="*/ 0 w 75"/>
                <a:gd name="T1" fmla="*/ 27 h 33"/>
                <a:gd name="T2" fmla="*/ 4 w 75"/>
                <a:gd name="T3" fmla="*/ 23 h 33"/>
                <a:gd name="T4" fmla="*/ 24 w 75"/>
                <a:gd name="T5" fmla="*/ 0 h 33"/>
                <a:gd name="T6" fmla="*/ 26 w 75"/>
                <a:gd name="T7" fmla="*/ 1 h 33"/>
                <a:gd name="T8" fmla="*/ 37 w 75"/>
                <a:gd name="T9" fmla="*/ 7 h 33"/>
                <a:gd name="T10" fmla="*/ 65 w 75"/>
                <a:gd name="T11" fmla="*/ 17 h 33"/>
                <a:gd name="T12" fmla="*/ 47 w 75"/>
                <a:gd name="T13" fmla="*/ 24 h 33"/>
                <a:gd name="T14" fmla="*/ 19 w 75"/>
                <a:gd name="T15" fmla="*/ 27 h 33"/>
                <a:gd name="T16" fmla="*/ 0 w 75"/>
                <a:gd name="T1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3">
                  <a:moveTo>
                    <a:pt x="0" y="27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6" y="1"/>
                  </a:cubicBezTo>
                  <a:cubicBezTo>
                    <a:pt x="38" y="2"/>
                    <a:pt x="60" y="0"/>
                    <a:pt x="37" y="7"/>
                  </a:cubicBezTo>
                  <a:cubicBezTo>
                    <a:pt x="37" y="10"/>
                    <a:pt x="75" y="12"/>
                    <a:pt x="65" y="17"/>
                  </a:cubicBezTo>
                  <a:cubicBezTo>
                    <a:pt x="59" y="20"/>
                    <a:pt x="26" y="15"/>
                    <a:pt x="47" y="24"/>
                  </a:cubicBezTo>
                  <a:cubicBezTo>
                    <a:pt x="67" y="33"/>
                    <a:pt x="27" y="24"/>
                    <a:pt x="19" y="27"/>
                  </a:cubicBezTo>
                  <a:cubicBezTo>
                    <a:pt x="19" y="27"/>
                    <a:pt x="10" y="27"/>
                    <a:pt x="0" y="27"/>
                  </a:cubicBezTo>
                  <a:close/>
                </a:path>
              </a:pathLst>
            </a:custGeom>
            <a:solidFill>
              <a:srgbClr val="CE9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Freeform 545"/>
            <p:cNvSpPr>
              <a:spLocks/>
            </p:cNvSpPr>
            <p:nvPr/>
          </p:nvSpPr>
          <p:spPr bwMode="auto">
            <a:xfrm>
              <a:off x="2965450" y="5754688"/>
              <a:ext cx="157163" cy="47625"/>
            </a:xfrm>
            <a:custGeom>
              <a:avLst/>
              <a:gdLst>
                <a:gd name="T0" fmla="*/ 21 w 84"/>
                <a:gd name="T1" fmla="*/ 1 h 25"/>
                <a:gd name="T2" fmla="*/ 0 w 84"/>
                <a:gd name="T3" fmla="*/ 24 h 25"/>
                <a:gd name="T4" fmla="*/ 5 w 84"/>
                <a:gd name="T5" fmla="*/ 25 h 25"/>
                <a:gd name="T6" fmla="*/ 28 w 84"/>
                <a:gd name="T7" fmla="*/ 25 h 25"/>
                <a:gd name="T8" fmla="*/ 38 w 84"/>
                <a:gd name="T9" fmla="*/ 23 h 25"/>
                <a:gd name="T10" fmla="*/ 43 w 84"/>
                <a:gd name="T11" fmla="*/ 18 h 25"/>
                <a:gd name="T12" fmla="*/ 42 w 84"/>
                <a:gd name="T13" fmla="*/ 13 h 25"/>
                <a:gd name="T14" fmla="*/ 75 w 84"/>
                <a:gd name="T15" fmla="*/ 12 h 25"/>
                <a:gd name="T16" fmla="*/ 52 w 84"/>
                <a:gd name="T17" fmla="*/ 8 h 25"/>
                <a:gd name="T18" fmla="*/ 41 w 84"/>
                <a:gd name="T19" fmla="*/ 1 h 25"/>
                <a:gd name="T20" fmla="*/ 21 w 84"/>
                <a:gd name="T2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25">
                  <a:moveTo>
                    <a:pt x="21" y="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" y="24"/>
                    <a:pt x="3" y="24"/>
                    <a:pt x="5" y="25"/>
                  </a:cubicBezTo>
                  <a:cubicBezTo>
                    <a:pt x="16" y="25"/>
                    <a:pt x="28" y="25"/>
                    <a:pt x="28" y="25"/>
                  </a:cubicBezTo>
                  <a:cubicBezTo>
                    <a:pt x="30" y="22"/>
                    <a:pt x="40" y="25"/>
                    <a:pt x="38" y="23"/>
                  </a:cubicBezTo>
                  <a:cubicBezTo>
                    <a:pt x="33" y="19"/>
                    <a:pt x="47" y="20"/>
                    <a:pt x="43" y="18"/>
                  </a:cubicBezTo>
                  <a:cubicBezTo>
                    <a:pt x="36" y="15"/>
                    <a:pt x="37" y="14"/>
                    <a:pt x="42" y="13"/>
                  </a:cubicBezTo>
                  <a:cubicBezTo>
                    <a:pt x="50" y="12"/>
                    <a:pt x="70" y="14"/>
                    <a:pt x="75" y="12"/>
                  </a:cubicBezTo>
                  <a:cubicBezTo>
                    <a:pt x="84" y="8"/>
                    <a:pt x="53" y="8"/>
                    <a:pt x="52" y="8"/>
                  </a:cubicBezTo>
                  <a:cubicBezTo>
                    <a:pt x="10" y="3"/>
                    <a:pt x="72" y="5"/>
                    <a:pt x="41" y="1"/>
                  </a:cubicBezTo>
                  <a:cubicBezTo>
                    <a:pt x="31" y="0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CE9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Freeform 546"/>
            <p:cNvSpPr>
              <a:spLocks/>
            </p:cNvSpPr>
            <p:nvPr/>
          </p:nvSpPr>
          <p:spPr bwMode="auto">
            <a:xfrm>
              <a:off x="3938588" y="5510213"/>
              <a:ext cx="709613" cy="388937"/>
            </a:xfrm>
            <a:custGeom>
              <a:avLst/>
              <a:gdLst>
                <a:gd name="T0" fmla="*/ 224 w 447"/>
                <a:gd name="T1" fmla="*/ 0 h 245"/>
                <a:gd name="T2" fmla="*/ 336 w 447"/>
                <a:gd name="T3" fmla="*/ 123 h 245"/>
                <a:gd name="T4" fmla="*/ 447 w 447"/>
                <a:gd name="T5" fmla="*/ 245 h 245"/>
                <a:gd name="T6" fmla="*/ 224 w 447"/>
                <a:gd name="T7" fmla="*/ 245 h 245"/>
                <a:gd name="T8" fmla="*/ 0 w 447"/>
                <a:gd name="T9" fmla="*/ 245 h 245"/>
                <a:gd name="T10" fmla="*/ 111 w 447"/>
                <a:gd name="T11" fmla="*/ 123 h 245"/>
                <a:gd name="T12" fmla="*/ 224 w 447"/>
                <a:gd name="T1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245">
                  <a:moveTo>
                    <a:pt x="224" y="0"/>
                  </a:moveTo>
                  <a:lnTo>
                    <a:pt x="336" y="123"/>
                  </a:lnTo>
                  <a:lnTo>
                    <a:pt x="447" y="245"/>
                  </a:lnTo>
                  <a:lnTo>
                    <a:pt x="224" y="245"/>
                  </a:lnTo>
                  <a:lnTo>
                    <a:pt x="0" y="245"/>
                  </a:lnTo>
                  <a:lnTo>
                    <a:pt x="111" y="12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E7B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3619" name="Picture 547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063" y="5500688"/>
              <a:ext cx="3683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7" name="Freeform 548"/>
            <p:cNvSpPr>
              <a:spLocks/>
            </p:cNvSpPr>
            <p:nvPr/>
          </p:nvSpPr>
          <p:spPr bwMode="auto">
            <a:xfrm>
              <a:off x="4233863" y="5638800"/>
              <a:ext cx="236538" cy="55562"/>
            </a:xfrm>
            <a:custGeom>
              <a:avLst/>
              <a:gdLst>
                <a:gd name="T0" fmla="*/ 65 w 127"/>
                <a:gd name="T1" fmla="*/ 1 h 30"/>
                <a:gd name="T2" fmla="*/ 45 w 127"/>
                <a:gd name="T3" fmla="*/ 10 h 30"/>
                <a:gd name="T4" fmla="*/ 42 w 127"/>
                <a:gd name="T5" fmla="*/ 19 h 30"/>
                <a:gd name="T6" fmla="*/ 38 w 127"/>
                <a:gd name="T7" fmla="*/ 30 h 30"/>
                <a:gd name="T8" fmla="*/ 113 w 127"/>
                <a:gd name="T9" fmla="*/ 29 h 30"/>
                <a:gd name="T10" fmla="*/ 90 w 127"/>
                <a:gd name="T11" fmla="*/ 23 h 30"/>
                <a:gd name="T12" fmla="*/ 85 w 127"/>
                <a:gd name="T13" fmla="*/ 17 h 30"/>
                <a:gd name="T14" fmla="*/ 87 w 127"/>
                <a:gd name="T15" fmla="*/ 10 h 30"/>
                <a:gd name="T16" fmla="*/ 70 w 127"/>
                <a:gd name="T17" fmla="*/ 1 h 30"/>
                <a:gd name="T18" fmla="*/ 65 w 127"/>
                <a:gd name="T1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30">
                  <a:moveTo>
                    <a:pt x="65" y="1"/>
                  </a:moveTo>
                  <a:cubicBezTo>
                    <a:pt x="46" y="5"/>
                    <a:pt x="5" y="4"/>
                    <a:pt x="45" y="10"/>
                  </a:cubicBezTo>
                  <a:cubicBezTo>
                    <a:pt x="66" y="13"/>
                    <a:pt x="48" y="9"/>
                    <a:pt x="42" y="19"/>
                  </a:cubicBezTo>
                  <a:cubicBezTo>
                    <a:pt x="40" y="23"/>
                    <a:pt x="0" y="25"/>
                    <a:pt x="38" y="30"/>
                  </a:cubicBezTo>
                  <a:cubicBezTo>
                    <a:pt x="42" y="30"/>
                    <a:pt x="127" y="28"/>
                    <a:pt x="113" y="29"/>
                  </a:cubicBezTo>
                  <a:cubicBezTo>
                    <a:pt x="111" y="29"/>
                    <a:pt x="56" y="23"/>
                    <a:pt x="90" y="23"/>
                  </a:cubicBezTo>
                  <a:cubicBezTo>
                    <a:pt x="99" y="23"/>
                    <a:pt x="96" y="17"/>
                    <a:pt x="85" y="17"/>
                  </a:cubicBezTo>
                  <a:cubicBezTo>
                    <a:pt x="63" y="18"/>
                    <a:pt x="123" y="9"/>
                    <a:pt x="87" y="10"/>
                  </a:cubicBezTo>
                  <a:cubicBezTo>
                    <a:pt x="56" y="10"/>
                    <a:pt x="87" y="6"/>
                    <a:pt x="70" y="1"/>
                  </a:cubicBezTo>
                  <a:cubicBezTo>
                    <a:pt x="68" y="1"/>
                    <a:pt x="67" y="0"/>
                    <a:pt x="65" y="1"/>
                  </a:cubicBezTo>
                  <a:close/>
                </a:path>
              </a:pathLst>
            </a:custGeom>
            <a:solidFill>
              <a:srgbClr val="D7A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Freeform 549"/>
            <p:cNvSpPr>
              <a:spLocks/>
            </p:cNvSpPr>
            <p:nvPr/>
          </p:nvSpPr>
          <p:spPr bwMode="auto">
            <a:xfrm>
              <a:off x="4211638" y="5754688"/>
              <a:ext cx="339725" cy="36512"/>
            </a:xfrm>
            <a:custGeom>
              <a:avLst/>
              <a:gdLst>
                <a:gd name="T0" fmla="*/ 129 w 183"/>
                <a:gd name="T1" fmla="*/ 4 h 19"/>
                <a:gd name="T2" fmla="*/ 70 w 183"/>
                <a:gd name="T3" fmla="*/ 4 h 19"/>
                <a:gd name="T4" fmla="*/ 89 w 183"/>
                <a:gd name="T5" fmla="*/ 10 h 19"/>
                <a:gd name="T6" fmla="*/ 47 w 183"/>
                <a:gd name="T7" fmla="*/ 17 h 19"/>
                <a:gd name="T8" fmla="*/ 154 w 183"/>
                <a:gd name="T9" fmla="*/ 15 h 19"/>
                <a:gd name="T10" fmla="*/ 136 w 183"/>
                <a:gd name="T11" fmla="*/ 8 h 19"/>
                <a:gd name="T12" fmla="*/ 133 w 183"/>
                <a:gd name="T13" fmla="*/ 3 h 19"/>
                <a:gd name="T14" fmla="*/ 129 w 183"/>
                <a:gd name="T15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3" h="19">
                  <a:moveTo>
                    <a:pt x="129" y="4"/>
                  </a:moveTo>
                  <a:cubicBezTo>
                    <a:pt x="128" y="4"/>
                    <a:pt x="39" y="0"/>
                    <a:pt x="70" y="4"/>
                  </a:cubicBezTo>
                  <a:cubicBezTo>
                    <a:pt x="127" y="11"/>
                    <a:pt x="80" y="4"/>
                    <a:pt x="89" y="10"/>
                  </a:cubicBezTo>
                  <a:cubicBezTo>
                    <a:pt x="81" y="9"/>
                    <a:pt x="0" y="19"/>
                    <a:pt x="47" y="17"/>
                  </a:cubicBezTo>
                  <a:cubicBezTo>
                    <a:pt x="85" y="16"/>
                    <a:pt x="117" y="14"/>
                    <a:pt x="154" y="15"/>
                  </a:cubicBezTo>
                  <a:cubicBezTo>
                    <a:pt x="183" y="16"/>
                    <a:pt x="136" y="8"/>
                    <a:pt x="136" y="8"/>
                  </a:cubicBezTo>
                  <a:cubicBezTo>
                    <a:pt x="137" y="5"/>
                    <a:pt x="154" y="5"/>
                    <a:pt x="133" y="3"/>
                  </a:cubicBezTo>
                  <a:cubicBezTo>
                    <a:pt x="130" y="3"/>
                    <a:pt x="133" y="4"/>
                    <a:pt x="129" y="4"/>
                  </a:cubicBezTo>
                  <a:close/>
                </a:path>
              </a:pathLst>
            </a:custGeom>
            <a:solidFill>
              <a:srgbClr val="D7A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Freeform 550"/>
            <p:cNvSpPr>
              <a:spLocks/>
            </p:cNvSpPr>
            <p:nvPr/>
          </p:nvSpPr>
          <p:spPr bwMode="auto">
            <a:xfrm>
              <a:off x="4360863" y="5803900"/>
              <a:ext cx="185738" cy="33337"/>
            </a:xfrm>
            <a:custGeom>
              <a:avLst/>
              <a:gdLst>
                <a:gd name="T0" fmla="*/ 47 w 100"/>
                <a:gd name="T1" fmla="*/ 7 h 18"/>
                <a:gd name="T2" fmla="*/ 20 w 100"/>
                <a:gd name="T3" fmla="*/ 9 h 18"/>
                <a:gd name="T4" fmla="*/ 28 w 100"/>
                <a:gd name="T5" fmla="*/ 11 h 18"/>
                <a:gd name="T6" fmla="*/ 1 w 100"/>
                <a:gd name="T7" fmla="*/ 16 h 18"/>
                <a:gd name="T8" fmla="*/ 100 w 100"/>
                <a:gd name="T9" fmla="*/ 11 h 18"/>
                <a:gd name="T10" fmla="*/ 79 w 100"/>
                <a:gd name="T11" fmla="*/ 5 h 18"/>
                <a:gd name="T12" fmla="*/ 50 w 100"/>
                <a:gd name="T13" fmla="*/ 4 h 18"/>
                <a:gd name="T14" fmla="*/ 47 w 100"/>
                <a:gd name="T1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8">
                  <a:moveTo>
                    <a:pt x="47" y="7"/>
                  </a:moveTo>
                  <a:cubicBezTo>
                    <a:pt x="47" y="7"/>
                    <a:pt x="20" y="6"/>
                    <a:pt x="20" y="9"/>
                  </a:cubicBezTo>
                  <a:cubicBezTo>
                    <a:pt x="21" y="9"/>
                    <a:pt x="48" y="9"/>
                    <a:pt x="28" y="11"/>
                  </a:cubicBezTo>
                  <a:cubicBezTo>
                    <a:pt x="28" y="11"/>
                    <a:pt x="1" y="16"/>
                    <a:pt x="1" y="16"/>
                  </a:cubicBezTo>
                  <a:cubicBezTo>
                    <a:pt x="0" y="18"/>
                    <a:pt x="90" y="14"/>
                    <a:pt x="100" y="11"/>
                  </a:cubicBezTo>
                  <a:cubicBezTo>
                    <a:pt x="100" y="5"/>
                    <a:pt x="70" y="9"/>
                    <a:pt x="79" y="5"/>
                  </a:cubicBezTo>
                  <a:cubicBezTo>
                    <a:pt x="87" y="1"/>
                    <a:pt x="49" y="0"/>
                    <a:pt x="50" y="4"/>
                  </a:cubicBezTo>
                  <a:cubicBezTo>
                    <a:pt x="51" y="6"/>
                    <a:pt x="48" y="6"/>
                    <a:pt x="47" y="7"/>
                  </a:cubicBezTo>
                  <a:close/>
                </a:path>
              </a:pathLst>
            </a:custGeom>
            <a:solidFill>
              <a:srgbClr val="D7A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Freeform 551"/>
            <p:cNvSpPr>
              <a:spLocks/>
            </p:cNvSpPr>
            <p:nvPr/>
          </p:nvSpPr>
          <p:spPr bwMode="auto">
            <a:xfrm>
              <a:off x="4110038" y="5662613"/>
              <a:ext cx="139700" cy="61912"/>
            </a:xfrm>
            <a:custGeom>
              <a:avLst/>
              <a:gdLst>
                <a:gd name="T0" fmla="*/ 0 w 75"/>
                <a:gd name="T1" fmla="*/ 27 h 33"/>
                <a:gd name="T2" fmla="*/ 3 w 75"/>
                <a:gd name="T3" fmla="*/ 23 h 33"/>
                <a:gd name="T4" fmla="*/ 24 w 75"/>
                <a:gd name="T5" fmla="*/ 0 h 33"/>
                <a:gd name="T6" fmla="*/ 25 w 75"/>
                <a:gd name="T7" fmla="*/ 1 h 33"/>
                <a:gd name="T8" fmla="*/ 36 w 75"/>
                <a:gd name="T9" fmla="*/ 7 h 33"/>
                <a:gd name="T10" fmla="*/ 64 w 75"/>
                <a:gd name="T11" fmla="*/ 17 h 33"/>
                <a:gd name="T12" fmla="*/ 46 w 75"/>
                <a:gd name="T13" fmla="*/ 24 h 33"/>
                <a:gd name="T14" fmla="*/ 18 w 75"/>
                <a:gd name="T15" fmla="*/ 27 h 33"/>
                <a:gd name="T16" fmla="*/ 0 w 75"/>
                <a:gd name="T1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3">
                  <a:moveTo>
                    <a:pt x="0" y="27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1"/>
                    <a:pt x="25" y="1"/>
                  </a:cubicBezTo>
                  <a:cubicBezTo>
                    <a:pt x="37" y="2"/>
                    <a:pt x="59" y="0"/>
                    <a:pt x="36" y="7"/>
                  </a:cubicBezTo>
                  <a:cubicBezTo>
                    <a:pt x="36" y="10"/>
                    <a:pt x="75" y="12"/>
                    <a:pt x="64" y="17"/>
                  </a:cubicBezTo>
                  <a:cubicBezTo>
                    <a:pt x="58" y="20"/>
                    <a:pt x="26" y="15"/>
                    <a:pt x="46" y="24"/>
                  </a:cubicBezTo>
                  <a:cubicBezTo>
                    <a:pt x="66" y="33"/>
                    <a:pt x="26" y="24"/>
                    <a:pt x="18" y="27"/>
                  </a:cubicBezTo>
                  <a:cubicBezTo>
                    <a:pt x="18" y="27"/>
                    <a:pt x="9" y="27"/>
                    <a:pt x="0" y="27"/>
                  </a:cubicBezTo>
                  <a:close/>
                </a:path>
              </a:pathLst>
            </a:custGeom>
            <a:solidFill>
              <a:srgbClr val="CE9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552"/>
            <p:cNvSpPr>
              <a:spLocks/>
            </p:cNvSpPr>
            <p:nvPr/>
          </p:nvSpPr>
          <p:spPr bwMode="auto">
            <a:xfrm>
              <a:off x="4110038" y="5662613"/>
              <a:ext cx="139700" cy="61912"/>
            </a:xfrm>
            <a:custGeom>
              <a:avLst/>
              <a:gdLst>
                <a:gd name="T0" fmla="*/ 0 w 75"/>
                <a:gd name="T1" fmla="*/ 27 h 33"/>
                <a:gd name="T2" fmla="*/ 3 w 75"/>
                <a:gd name="T3" fmla="*/ 23 h 33"/>
                <a:gd name="T4" fmla="*/ 24 w 75"/>
                <a:gd name="T5" fmla="*/ 0 h 33"/>
                <a:gd name="T6" fmla="*/ 25 w 75"/>
                <a:gd name="T7" fmla="*/ 1 h 33"/>
                <a:gd name="T8" fmla="*/ 36 w 75"/>
                <a:gd name="T9" fmla="*/ 7 h 33"/>
                <a:gd name="T10" fmla="*/ 64 w 75"/>
                <a:gd name="T11" fmla="*/ 17 h 33"/>
                <a:gd name="T12" fmla="*/ 46 w 75"/>
                <a:gd name="T13" fmla="*/ 24 h 33"/>
                <a:gd name="T14" fmla="*/ 18 w 75"/>
                <a:gd name="T15" fmla="*/ 27 h 33"/>
                <a:gd name="T16" fmla="*/ 0 w 75"/>
                <a:gd name="T17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33">
                  <a:moveTo>
                    <a:pt x="0" y="27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1"/>
                    <a:pt x="25" y="1"/>
                  </a:cubicBezTo>
                  <a:cubicBezTo>
                    <a:pt x="37" y="2"/>
                    <a:pt x="59" y="0"/>
                    <a:pt x="36" y="7"/>
                  </a:cubicBezTo>
                  <a:cubicBezTo>
                    <a:pt x="36" y="10"/>
                    <a:pt x="75" y="12"/>
                    <a:pt x="64" y="17"/>
                  </a:cubicBezTo>
                  <a:cubicBezTo>
                    <a:pt x="58" y="20"/>
                    <a:pt x="26" y="15"/>
                    <a:pt x="46" y="24"/>
                  </a:cubicBezTo>
                  <a:cubicBezTo>
                    <a:pt x="66" y="33"/>
                    <a:pt x="26" y="24"/>
                    <a:pt x="18" y="27"/>
                  </a:cubicBezTo>
                  <a:cubicBezTo>
                    <a:pt x="18" y="27"/>
                    <a:pt x="9" y="27"/>
                    <a:pt x="0" y="27"/>
                  </a:cubicBezTo>
                  <a:close/>
                </a:path>
              </a:pathLst>
            </a:custGeom>
            <a:solidFill>
              <a:srgbClr val="CE9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Freeform 553"/>
            <p:cNvSpPr>
              <a:spLocks/>
            </p:cNvSpPr>
            <p:nvPr/>
          </p:nvSpPr>
          <p:spPr bwMode="auto">
            <a:xfrm>
              <a:off x="4027488" y="5754688"/>
              <a:ext cx="158750" cy="47625"/>
            </a:xfrm>
            <a:custGeom>
              <a:avLst/>
              <a:gdLst>
                <a:gd name="T0" fmla="*/ 21 w 85"/>
                <a:gd name="T1" fmla="*/ 1 h 25"/>
                <a:gd name="T2" fmla="*/ 0 w 85"/>
                <a:gd name="T3" fmla="*/ 24 h 25"/>
                <a:gd name="T4" fmla="*/ 5 w 85"/>
                <a:gd name="T5" fmla="*/ 25 h 25"/>
                <a:gd name="T6" fmla="*/ 28 w 85"/>
                <a:gd name="T7" fmla="*/ 25 h 25"/>
                <a:gd name="T8" fmla="*/ 38 w 85"/>
                <a:gd name="T9" fmla="*/ 23 h 25"/>
                <a:gd name="T10" fmla="*/ 43 w 85"/>
                <a:gd name="T11" fmla="*/ 18 h 25"/>
                <a:gd name="T12" fmla="*/ 42 w 85"/>
                <a:gd name="T13" fmla="*/ 13 h 25"/>
                <a:gd name="T14" fmla="*/ 75 w 85"/>
                <a:gd name="T15" fmla="*/ 12 h 25"/>
                <a:gd name="T16" fmla="*/ 52 w 85"/>
                <a:gd name="T17" fmla="*/ 8 h 25"/>
                <a:gd name="T18" fmla="*/ 41 w 85"/>
                <a:gd name="T19" fmla="*/ 1 h 25"/>
                <a:gd name="T20" fmla="*/ 21 w 85"/>
                <a:gd name="T2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25">
                  <a:moveTo>
                    <a:pt x="21" y="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" y="24"/>
                    <a:pt x="4" y="24"/>
                    <a:pt x="5" y="25"/>
                  </a:cubicBezTo>
                  <a:cubicBezTo>
                    <a:pt x="16" y="25"/>
                    <a:pt x="28" y="25"/>
                    <a:pt x="28" y="25"/>
                  </a:cubicBezTo>
                  <a:cubicBezTo>
                    <a:pt x="30" y="22"/>
                    <a:pt x="41" y="25"/>
                    <a:pt x="38" y="23"/>
                  </a:cubicBezTo>
                  <a:cubicBezTo>
                    <a:pt x="33" y="19"/>
                    <a:pt x="47" y="20"/>
                    <a:pt x="43" y="18"/>
                  </a:cubicBezTo>
                  <a:cubicBezTo>
                    <a:pt x="36" y="15"/>
                    <a:pt x="37" y="14"/>
                    <a:pt x="42" y="13"/>
                  </a:cubicBezTo>
                  <a:cubicBezTo>
                    <a:pt x="50" y="12"/>
                    <a:pt x="71" y="14"/>
                    <a:pt x="75" y="12"/>
                  </a:cubicBezTo>
                  <a:cubicBezTo>
                    <a:pt x="85" y="8"/>
                    <a:pt x="53" y="8"/>
                    <a:pt x="52" y="8"/>
                  </a:cubicBezTo>
                  <a:cubicBezTo>
                    <a:pt x="10" y="3"/>
                    <a:pt x="73" y="5"/>
                    <a:pt x="41" y="1"/>
                  </a:cubicBezTo>
                  <a:cubicBezTo>
                    <a:pt x="32" y="0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CE9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54" name="Rectangle 420"/>
          <p:cNvSpPr>
            <a:spLocks noChangeArrowheads="1"/>
          </p:cNvSpPr>
          <p:nvPr/>
        </p:nvSpPr>
        <p:spPr bwMode="auto">
          <a:xfrm>
            <a:off x="6181276" y="3710520"/>
            <a:ext cx="338554" cy="64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r>
              <a:rPr kumimoji="0" lang="zh-CN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实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5" name="Rectangle 422"/>
          <p:cNvSpPr>
            <a:spLocks noChangeArrowheads="1"/>
          </p:cNvSpPr>
          <p:nvPr/>
        </p:nvSpPr>
        <p:spPr bwMode="auto">
          <a:xfrm>
            <a:off x="1300924" y="3710521"/>
            <a:ext cx="338554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  <a:r>
              <a:rPr kumimoji="0" lang="zh-CN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案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6" name="Rectangle 420"/>
          <p:cNvSpPr>
            <a:spLocks noChangeArrowheads="1"/>
          </p:cNvSpPr>
          <p:nvPr/>
        </p:nvSpPr>
        <p:spPr bwMode="auto">
          <a:xfrm>
            <a:off x="6181276" y="309823"/>
            <a:ext cx="338554" cy="64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其</a:t>
            </a:r>
            <a:r>
              <a:rPr kumimoji="0" lang="zh-CN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实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7" name="Rectangle 422"/>
          <p:cNvSpPr>
            <a:spLocks noChangeArrowheads="1"/>
          </p:cNvSpPr>
          <p:nvPr/>
        </p:nvSpPr>
        <p:spPr bwMode="auto">
          <a:xfrm>
            <a:off x="1300924" y="309824"/>
            <a:ext cx="338554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  <a:r>
              <a:rPr kumimoji="0" lang="zh-CN" altLang="en-US" sz="2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案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992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5" name="组合 4524"/>
          <p:cNvGrpSpPr/>
          <p:nvPr/>
        </p:nvGrpSpPr>
        <p:grpSpPr>
          <a:xfrm>
            <a:off x="1498410" y="419444"/>
            <a:ext cx="9255316" cy="5989294"/>
            <a:chOff x="1498409" y="232475"/>
            <a:chExt cx="9544241" cy="6176263"/>
          </a:xfrm>
        </p:grpSpPr>
        <p:sp>
          <p:nvSpPr>
            <p:cNvPr id="271" name="Freeform 119"/>
            <p:cNvSpPr>
              <a:spLocks noEditPoints="1"/>
            </p:cNvSpPr>
            <p:nvPr/>
          </p:nvSpPr>
          <p:spPr bwMode="auto">
            <a:xfrm>
              <a:off x="5191126" y="5097463"/>
              <a:ext cx="1090612" cy="415925"/>
            </a:xfrm>
            <a:custGeom>
              <a:avLst/>
              <a:gdLst>
                <a:gd name="T0" fmla="*/ 0 w 687"/>
                <a:gd name="T1" fmla="*/ 101 h 262"/>
                <a:gd name="T2" fmla="*/ 687 w 687"/>
                <a:gd name="T3" fmla="*/ 101 h 262"/>
                <a:gd name="T4" fmla="*/ 687 w 687"/>
                <a:gd name="T5" fmla="*/ 0 h 262"/>
                <a:gd name="T6" fmla="*/ 0 w 687"/>
                <a:gd name="T7" fmla="*/ 0 h 262"/>
                <a:gd name="T8" fmla="*/ 0 w 687"/>
                <a:gd name="T9" fmla="*/ 101 h 262"/>
                <a:gd name="T10" fmla="*/ 0 w 687"/>
                <a:gd name="T11" fmla="*/ 101 h 262"/>
                <a:gd name="T12" fmla="*/ 0 w 687"/>
                <a:gd name="T13" fmla="*/ 262 h 262"/>
                <a:gd name="T14" fmla="*/ 687 w 687"/>
                <a:gd name="T15" fmla="*/ 262 h 262"/>
                <a:gd name="T16" fmla="*/ 687 w 687"/>
                <a:gd name="T17" fmla="*/ 160 h 262"/>
                <a:gd name="T18" fmla="*/ 0 w 687"/>
                <a:gd name="T19" fmla="*/ 160 h 262"/>
                <a:gd name="T20" fmla="*/ 0 w 687"/>
                <a:gd name="T21" fmla="*/ 262 h 262"/>
                <a:gd name="T22" fmla="*/ 0 w 687"/>
                <a:gd name="T23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7" h="262">
                  <a:moveTo>
                    <a:pt x="0" y="101"/>
                  </a:moveTo>
                  <a:lnTo>
                    <a:pt x="687" y="101"/>
                  </a:lnTo>
                  <a:lnTo>
                    <a:pt x="687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0" y="262"/>
                  </a:moveTo>
                  <a:lnTo>
                    <a:pt x="687" y="262"/>
                  </a:lnTo>
                  <a:lnTo>
                    <a:pt x="687" y="160"/>
                  </a:lnTo>
                  <a:lnTo>
                    <a:pt x="0" y="160"/>
                  </a:lnTo>
                  <a:lnTo>
                    <a:pt x="0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1B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378" name="组合 377"/>
            <p:cNvGrpSpPr/>
            <p:nvPr/>
          </p:nvGrpSpPr>
          <p:grpSpPr>
            <a:xfrm>
              <a:off x="8739188" y="3556000"/>
              <a:ext cx="2151062" cy="826053"/>
              <a:chOff x="8739188" y="422275"/>
              <a:chExt cx="2151062" cy="826053"/>
            </a:xfrm>
          </p:grpSpPr>
          <p:grpSp>
            <p:nvGrpSpPr>
              <p:cNvPr id="372" name="组合 371"/>
              <p:cNvGrpSpPr/>
              <p:nvPr/>
            </p:nvGrpSpPr>
            <p:grpSpPr>
              <a:xfrm>
                <a:off x="9297988" y="422275"/>
                <a:ext cx="1414462" cy="373063"/>
                <a:chOff x="9297988" y="422275"/>
                <a:chExt cx="1414462" cy="373063"/>
              </a:xfrm>
            </p:grpSpPr>
            <p:sp>
              <p:nvSpPr>
                <p:cNvPr id="265" name="Freeform 113"/>
                <p:cNvSpPr>
                  <a:spLocks noEditPoints="1"/>
                </p:cNvSpPr>
                <p:nvPr/>
              </p:nvSpPr>
              <p:spPr bwMode="auto">
                <a:xfrm>
                  <a:off x="9297988" y="422275"/>
                  <a:ext cx="107950" cy="368300"/>
                </a:xfrm>
                <a:custGeom>
                  <a:avLst/>
                  <a:gdLst>
                    <a:gd name="T0" fmla="*/ 0 w 68"/>
                    <a:gd name="T1" fmla="*/ 0 h 232"/>
                    <a:gd name="T2" fmla="*/ 0 w 68"/>
                    <a:gd name="T3" fmla="*/ 29 h 232"/>
                    <a:gd name="T4" fmla="*/ 68 w 68"/>
                    <a:gd name="T5" fmla="*/ 29 h 232"/>
                    <a:gd name="T6" fmla="*/ 68 w 68"/>
                    <a:gd name="T7" fmla="*/ 0 h 232"/>
                    <a:gd name="T8" fmla="*/ 0 w 68"/>
                    <a:gd name="T9" fmla="*/ 0 h 232"/>
                    <a:gd name="T10" fmla="*/ 0 w 68"/>
                    <a:gd name="T11" fmla="*/ 0 h 232"/>
                    <a:gd name="T12" fmla="*/ 0 w 68"/>
                    <a:gd name="T13" fmla="*/ 42 h 232"/>
                    <a:gd name="T14" fmla="*/ 0 w 68"/>
                    <a:gd name="T15" fmla="*/ 232 h 232"/>
                    <a:gd name="T16" fmla="*/ 68 w 68"/>
                    <a:gd name="T17" fmla="*/ 232 h 232"/>
                    <a:gd name="T18" fmla="*/ 68 w 68"/>
                    <a:gd name="T19" fmla="*/ 42 h 232"/>
                    <a:gd name="T20" fmla="*/ 0 w 68"/>
                    <a:gd name="T21" fmla="*/ 42 h 232"/>
                    <a:gd name="T22" fmla="*/ 0 w 68"/>
                    <a:gd name="T23" fmla="*/ 4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232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0" y="42"/>
                      </a:moveTo>
                      <a:lnTo>
                        <a:pt x="0" y="232"/>
                      </a:lnTo>
                      <a:lnTo>
                        <a:pt x="68" y="232"/>
                      </a:lnTo>
                      <a:lnTo>
                        <a:pt x="68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1B2F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6" name="Freeform 114"/>
                <p:cNvSpPr>
                  <a:spLocks/>
                </p:cNvSpPr>
                <p:nvPr/>
              </p:nvSpPr>
              <p:spPr bwMode="auto">
                <a:xfrm>
                  <a:off x="9444038" y="482600"/>
                  <a:ext cx="242887" cy="307975"/>
                </a:xfrm>
                <a:custGeom>
                  <a:avLst/>
                  <a:gdLst>
                    <a:gd name="T0" fmla="*/ 0 w 135"/>
                    <a:gd name="T1" fmla="*/ 3 h 171"/>
                    <a:gd name="T2" fmla="*/ 0 w 135"/>
                    <a:gd name="T3" fmla="*/ 171 h 171"/>
                    <a:gd name="T4" fmla="*/ 58 w 135"/>
                    <a:gd name="T5" fmla="*/ 171 h 171"/>
                    <a:gd name="T6" fmla="*/ 58 w 135"/>
                    <a:gd name="T7" fmla="*/ 57 h 171"/>
                    <a:gd name="T8" fmla="*/ 60 w 135"/>
                    <a:gd name="T9" fmla="*/ 34 h 171"/>
                    <a:gd name="T10" fmla="*/ 68 w 135"/>
                    <a:gd name="T11" fmla="*/ 29 h 171"/>
                    <a:gd name="T12" fmla="*/ 75 w 135"/>
                    <a:gd name="T13" fmla="*/ 33 h 171"/>
                    <a:gd name="T14" fmla="*/ 76 w 135"/>
                    <a:gd name="T15" fmla="*/ 54 h 171"/>
                    <a:gd name="T16" fmla="*/ 76 w 135"/>
                    <a:gd name="T17" fmla="*/ 171 h 171"/>
                    <a:gd name="T18" fmla="*/ 135 w 135"/>
                    <a:gd name="T19" fmla="*/ 171 h 171"/>
                    <a:gd name="T20" fmla="*/ 135 w 135"/>
                    <a:gd name="T21" fmla="*/ 53 h 171"/>
                    <a:gd name="T22" fmla="*/ 132 w 135"/>
                    <a:gd name="T23" fmla="*/ 21 h 171"/>
                    <a:gd name="T24" fmla="*/ 120 w 135"/>
                    <a:gd name="T25" fmla="*/ 6 h 171"/>
                    <a:gd name="T26" fmla="*/ 95 w 135"/>
                    <a:gd name="T27" fmla="*/ 0 h 171"/>
                    <a:gd name="T28" fmla="*/ 74 w 135"/>
                    <a:gd name="T29" fmla="*/ 4 h 171"/>
                    <a:gd name="T30" fmla="*/ 58 w 135"/>
                    <a:gd name="T31" fmla="*/ 18 h 171"/>
                    <a:gd name="T32" fmla="*/ 59 w 135"/>
                    <a:gd name="T33" fmla="*/ 3 h 171"/>
                    <a:gd name="T34" fmla="*/ 0 w 135"/>
                    <a:gd name="T35" fmla="*/ 3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5" h="171">
                      <a:moveTo>
                        <a:pt x="0" y="3"/>
                      </a:move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58" y="171"/>
                        <a:pt x="58" y="171"/>
                        <a:pt x="58" y="171"/>
                      </a:cubicBezTo>
                      <a:cubicBezTo>
                        <a:pt x="58" y="57"/>
                        <a:pt x="58" y="57"/>
                        <a:pt x="58" y="57"/>
                      </a:cubicBezTo>
                      <a:cubicBezTo>
                        <a:pt x="58" y="45"/>
                        <a:pt x="59" y="37"/>
                        <a:pt x="60" y="34"/>
                      </a:cubicBezTo>
                      <a:cubicBezTo>
                        <a:pt x="61" y="31"/>
                        <a:pt x="63" y="29"/>
                        <a:pt x="68" y="29"/>
                      </a:cubicBezTo>
                      <a:cubicBezTo>
                        <a:pt x="72" y="29"/>
                        <a:pt x="74" y="31"/>
                        <a:pt x="75" y="33"/>
                      </a:cubicBezTo>
                      <a:cubicBezTo>
                        <a:pt x="76" y="36"/>
                        <a:pt x="76" y="43"/>
                        <a:pt x="76" y="54"/>
                      </a:cubicBezTo>
                      <a:cubicBezTo>
                        <a:pt x="76" y="171"/>
                        <a:pt x="76" y="171"/>
                        <a:pt x="76" y="171"/>
                      </a:cubicBezTo>
                      <a:cubicBezTo>
                        <a:pt x="135" y="171"/>
                        <a:pt x="135" y="171"/>
                        <a:pt x="135" y="171"/>
                      </a:cubicBezTo>
                      <a:cubicBezTo>
                        <a:pt x="135" y="53"/>
                        <a:pt x="135" y="53"/>
                        <a:pt x="135" y="53"/>
                      </a:cubicBezTo>
                      <a:cubicBezTo>
                        <a:pt x="135" y="38"/>
                        <a:pt x="134" y="28"/>
                        <a:pt x="132" y="21"/>
                      </a:cubicBezTo>
                      <a:cubicBezTo>
                        <a:pt x="130" y="15"/>
                        <a:pt x="126" y="10"/>
                        <a:pt x="120" y="6"/>
                      </a:cubicBezTo>
                      <a:cubicBezTo>
                        <a:pt x="113" y="2"/>
                        <a:pt x="105" y="0"/>
                        <a:pt x="95" y="0"/>
                      </a:cubicBezTo>
                      <a:cubicBezTo>
                        <a:pt x="87" y="0"/>
                        <a:pt x="80" y="1"/>
                        <a:pt x="74" y="4"/>
                      </a:cubicBezTo>
                      <a:cubicBezTo>
                        <a:pt x="68" y="7"/>
                        <a:pt x="62" y="12"/>
                        <a:pt x="58" y="1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1B2F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7" name="Freeform 115"/>
                <p:cNvSpPr>
                  <a:spLocks/>
                </p:cNvSpPr>
                <p:nvPr/>
              </p:nvSpPr>
              <p:spPr bwMode="auto">
                <a:xfrm>
                  <a:off x="9817100" y="422275"/>
                  <a:ext cx="150812" cy="368300"/>
                </a:xfrm>
                <a:custGeom>
                  <a:avLst/>
                  <a:gdLst>
                    <a:gd name="T0" fmla="*/ 63 w 84"/>
                    <a:gd name="T1" fmla="*/ 0 h 205"/>
                    <a:gd name="T2" fmla="*/ 34 w 84"/>
                    <a:gd name="T3" fmla="*/ 2 h 205"/>
                    <a:gd name="T4" fmla="*/ 19 w 84"/>
                    <a:gd name="T5" fmla="*/ 9 h 205"/>
                    <a:gd name="T6" fmla="*/ 13 w 84"/>
                    <a:gd name="T7" fmla="*/ 18 h 205"/>
                    <a:gd name="T8" fmla="*/ 12 w 84"/>
                    <a:gd name="T9" fmla="*/ 41 h 205"/>
                    <a:gd name="T10" fmla="*/ 0 w 84"/>
                    <a:gd name="T11" fmla="*/ 41 h 205"/>
                    <a:gd name="T12" fmla="*/ 0 w 84"/>
                    <a:gd name="T13" fmla="*/ 67 h 205"/>
                    <a:gd name="T14" fmla="*/ 12 w 84"/>
                    <a:gd name="T15" fmla="*/ 67 h 205"/>
                    <a:gd name="T16" fmla="*/ 12 w 84"/>
                    <a:gd name="T17" fmla="*/ 205 h 205"/>
                    <a:gd name="T18" fmla="*/ 70 w 84"/>
                    <a:gd name="T19" fmla="*/ 205 h 205"/>
                    <a:gd name="T20" fmla="*/ 70 w 84"/>
                    <a:gd name="T21" fmla="*/ 67 h 205"/>
                    <a:gd name="T22" fmla="*/ 84 w 84"/>
                    <a:gd name="T23" fmla="*/ 67 h 205"/>
                    <a:gd name="T24" fmla="*/ 84 w 84"/>
                    <a:gd name="T25" fmla="*/ 41 h 205"/>
                    <a:gd name="T26" fmla="*/ 60 w 84"/>
                    <a:gd name="T27" fmla="*/ 41 h 205"/>
                    <a:gd name="T28" fmla="*/ 60 w 84"/>
                    <a:gd name="T29" fmla="*/ 35 h 205"/>
                    <a:gd name="T30" fmla="*/ 63 w 84"/>
                    <a:gd name="T31" fmla="*/ 27 h 205"/>
                    <a:gd name="T32" fmla="*/ 84 w 84"/>
                    <a:gd name="T33" fmla="*/ 26 h 205"/>
                    <a:gd name="T34" fmla="*/ 84 w 84"/>
                    <a:gd name="T35" fmla="*/ 0 h 205"/>
                    <a:gd name="T36" fmla="*/ 63 w 84"/>
                    <a:gd name="T37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4" h="205">
                      <a:moveTo>
                        <a:pt x="63" y="0"/>
                      </a:moveTo>
                      <a:cubicBezTo>
                        <a:pt x="50" y="0"/>
                        <a:pt x="40" y="0"/>
                        <a:pt x="34" y="2"/>
                      </a:cubicBezTo>
                      <a:cubicBezTo>
                        <a:pt x="28" y="3"/>
                        <a:pt x="23" y="6"/>
                        <a:pt x="19" y="9"/>
                      </a:cubicBezTo>
                      <a:cubicBezTo>
                        <a:pt x="16" y="11"/>
                        <a:pt x="14" y="15"/>
                        <a:pt x="13" y="18"/>
                      </a:cubicBezTo>
                      <a:cubicBezTo>
                        <a:pt x="12" y="22"/>
                        <a:pt x="12" y="30"/>
                        <a:pt x="12" y="41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12" y="67"/>
                        <a:pt x="12" y="67"/>
                        <a:pt x="12" y="67"/>
                      </a:cubicBezTo>
                      <a:cubicBezTo>
                        <a:pt x="12" y="205"/>
                        <a:pt x="12" y="205"/>
                        <a:pt x="12" y="205"/>
                      </a:cubicBezTo>
                      <a:cubicBezTo>
                        <a:pt x="70" y="205"/>
                        <a:pt x="70" y="205"/>
                        <a:pt x="70" y="205"/>
                      </a:cubicBezTo>
                      <a:cubicBezTo>
                        <a:pt x="70" y="67"/>
                        <a:pt x="70" y="67"/>
                        <a:pt x="70" y="67"/>
                      </a:cubicBezTo>
                      <a:cubicBezTo>
                        <a:pt x="84" y="67"/>
                        <a:pt x="84" y="67"/>
                        <a:pt x="84" y="67"/>
                      </a:cubicBezTo>
                      <a:cubicBezTo>
                        <a:pt x="84" y="41"/>
                        <a:pt x="84" y="41"/>
                        <a:pt x="84" y="41"/>
                      </a:cubicBezTo>
                      <a:cubicBezTo>
                        <a:pt x="60" y="41"/>
                        <a:pt x="60" y="41"/>
                        <a:pt x="60" y="41"/>
                      </a:cubicBezTo>
                      <a:cubicBezTo>
                        <a:pt x="60" y="35"/>
                        <a:pt x="60" y="35"/>
                        <a:pt x="60" y="35"/>
                      </a:cubicBezTo>
                      <a:cubicBezTo>
                        <a:pt x="60" y="31"/>
                        <a:pt x="61" y="28"/>
                        <a:pt x="63" y="27"/>
                      </a:cubicBezTo>
                      <a:cubicBezTo>
                        <a:pt x="65" y="26"/>
                        <a:pt x="72" y="26"/>
                        <a:pt x="84" y="26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lose/>
                    </a:path>
                  </a:pathLst>
                </a:custGeom>
                <a:solidFill>
                  <a:srgbClr val="1B2F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8" name="Freeform 116"/>
                <p:cNvSpPr>
                  <a:spLocks noEditPoints="1"/>
                </p:cNvSpPr>
                <p:nvPr/>
              </p:nvSpPr>
              <p:spPr bwMode="auto">
                <a:xfrm>
                  <a:off x="10029825" y="482600"/>
                  <a:ext cx="236537" cy="312738"/>
                </a:xfrm>
                <a:custGeom>
                  <a:avLst/>
                  <a:gdLst>
                    <a:gd name="T0" fmla="*/ 55 w 132"/>
                    <a:gd name="T1" fmla="*/ 50 h 174"/>
                    <a:gd name="T2" fmla="*/ 57 w 132"/>
                    <a:gd name="T3" fmla="*/ 33 h 174"/>
                    <a:gd name="T4" fmla="*/ 64 w 132"/>
                    <a:gd name="T5" fmla="*/ 29 h 174"/>
                    <a:gd name="T6" fmla="*/ 72 w 132"/>
                    <a:gd name="T7" fmla="*/ 33 h 174"/>
                    <a:gd name="T8" fmla="*/ 74 w 132"/>
                    <a:gd name="T9" fmla="*/ 51 h 174"/>
                    <a:gd name="T10" fmla="*/ 72 w 132"/>
                    <a:gd name="T11" fmla="*/ 65 h 174"/>
                    <a:gd name="T12" fmla="*/ 41 w 132"/>
                    <a:gd name="T13" fmla="*/ 78 h 174"/>
                    <a:gd name="T14" fmla="*/ 7 w 132"/>
                    <a:gd name="T15" fmla="*/ 94 h 174"/>
                    <a:gd name="T16" fmla="*/ 0 w 132"/>
                    <a:gd name="T17" fmla="*/ 120 h 174"/>
                    <a:gd name="T18" fmla="*/ 0 w 132"/>
                    <a:gd name="T19" fmla="*/ 134 h 174"/>
                    <a:gd name="T20" fmla="*/ 13 w 132"/>
                    <a:gd name="T21" fmla="*/ 167 h 174"/>
                    <a:gd name="T22" fmla="*/ 41 w 132"/>
                    <a:gd name="T23" fmla="*/ 174 h 174"/>
                    <a:gd name="T24" fmla="*/ 62 w 132"/>
                    <a:gd name="T25" fmla="*/ 170 h 174"/>
                    <a:gd name="T26" fmla="*/ 75 w 132"/>
                    <a:gd name="T27" fmla="*/ 156 h 174"/>
                    <a:gd name="T28" fmla="*/ 75 w 132"/>
                    <a:gd name="T29" fmla="*/ 171 h 174"/>
                    <a:gd name="T30" fmla="*/ 132 w 132"/>
                    <a:gd name="T31" fmla="*/ 171 h 174"/>
                    <a:gd name="T32" fmla="*/ 132 w 132"/>
                    <a:gd name="T33" fmla="*/ 87 h 174"/>
                    <a:gd name="T34" fmla="*/ 129 w 132"/>
                    <a:gd name="T35" fmla="*/ 31 h 174"/>
                    <a:gd name="T36" fmla="*/ 111 w 132"/>
                    <a:gd name="T37" fmla="*/ 9 h 174"/>
                    <a:gd name="T38" fmla="*/ 66 w 132"/>
                    <a:gd name="T39" fmla="*/ 0 h 174"/>
                    <a:gd name="T40" fmla="*/ 26 w 132"/>
                    <a:gd name="T41" fmla="*/ 8 h 174"/>
                    <a:gd name="T42" fmla="*/ 5 w 132"/>
                    <a:gd name="T43" fmla="*/ 26 h 174"/>
                    <a:gd name="T44" fmla="*/ 0 w 132"/>
                    <a:gd name="T45" fmla="*/ 57 h 174"/>
                    <a:gd name="T46" fmla="*/ 0 w 132"/>
                    <a:gd name="T47" fmla="*/ 68 h 174"/>
                    <a:gd name="T48" fmla="*/ 55 w 132"/>
                    <a:gd name="T49" fmla="*/ 68 h 174"/>
                    <a:gd name="T50" fmla="*/ 55 w 132"/>
                    <a:gd name="T51" fmla="*/ 50 h 174"/>
                    <a:gd name="T52" fmla="*/ 74 w 132"/>
                    <a:gd name="T53" fmla="*/ 126 h 174"/>
                    <a:gd name="T54" fmla="*/ 72 w 132"/>
                    <a:gd name="T55" fmla="*/ 141 h 174"/>
                    <a:gd name="T56" fmla="*/ 65 w 132"/>
                    <a:gd name="T57" fmla="*/ 144 h 174"/>
                    <a:gd name="T58" fmla="*/ 57 w 132"/>
                    <a:gd name="T59" fmla="*/ 140 h 174"/>
                    <a:gd name="T60" fmla="*/ 55 w 132"/>
                    <a:gd name="T61" fmla="*/ 124 h 174"/>
                    <a:gd name="T62" fmla="*/ 58 w 132"/>
                    <a:gd name="T63" fmla="*/ 106 h 174"/>
                    <a:gd name="T64" fmla="*/ 74 w 132"/>
                    <a:gd name="T65" fmla="*/ 91 h 174"/>
                    <a:gd name="T66" fmla="*/ 74 w 132"/>
                    <a:gd name="T67" fmla="*/ 12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2" h="174">
                      <a:moveTo>
                        <a:pt x="55" y="50"/>
                      </a:moveTo>
                      <a:cubicBezTo>
                        <a:pt x="55" y="41"/>
                        <a:pt x="56" y="35"/>
                        <a:pt x="57" y="33"/>
                      </a:cubicBezTo>
                      <a:cubicBezTo>
                        <a:pt x="58" y="31"/>
                        <a:pt x="60" y="29"/>
                        <a:pt x="64" y="29"/>
                      </a:cubicBezTo>
                      <a:cubicBezTo>
                        <a:pt x="68" y="29"/>
                        <a:pt x="70" y="31"/>
                        <a:pt x="72" y="33"/>
                      </a:cubicBezTo>
                      <a:cubicBezTo>
                        <a:pt x="73" y="36"/>
                        <a:pt x="74" y="42"/>
                        <a:pt x="74" y="51"/>
                      </a:cubicBezTo>
                      <a:cubicBezTo>
                        <a:pt x="74" y="58"/>
                        <a:pt x="73" y="62"/>
                        <a:pt x="72" y="65"/>
                      </a:cubicBezTo>
                      <a:cubicBezTo>
                        <a:pt x="70" y="67"/>
                        <a:pt x="60" y="71"/>
                        <a:pt x="41" y="78"/>
                      </a:cubicBezTo>
                      <a:cubicBezTo>
                        <a:pt x="23" y="84"/>
                        <a:pt x="12" y="89"/>
                        <a:pt x="7" y="94"/>
                      </a:cubicBezTo>
                      <a:cubicBezTo>
                        <a:pt x="3" y="98"/>
                        <a:pt x="0" y="107"/>
                        <a:pt x="0" y="120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51"/>
                        <a:pt x="5" y="162"/>
                        <a:pt x="13" y="167"/>
                      </a:cubicBezTo>
                      <a:cubicBezTo>
                        <a:pt x="22" y="172"/>
                        <a:pt x="31" y="174"/>
                        <a:pt x="41" y="174"/>
                      </a:cubicBezTo>
                      <a:cubicBezTo>
                        <a:pt x="49" y="174"/>
                        <a:pt x="56" y="173"/>
                        <a:pt x="62" y="170"/>
                      </a:cubicBezTo>
                      <a:cubicBezTo>
                        <a:pt x="67" y="167"/>
                        <a:pt x="72" y="162"/>
                        <a:pt x="75" y="156"/>
                      </a:cubicBezTo>
                      <a:cubicBezTo>
                        <a:pt x="75" y="171"/>
                        <a:pt x="75" y="171"/>
                        <a:pt x="75" y="171"/>
                      </a:cubicBezTo>
                      <a:cubicBezTo>
                        <a:pt x="132" y="171"/>
                        <a:pt x="132" y="171"/>
                        <a:pt x="132" y="171"/>
                      </a:cubicBezTo>
                      <a:cubicBezTo>
                        <a:pt x="132" y="87"/>
                        <a:pt x="132" y="87"/>
                        <a:pt x="132" y="87"/>
                      </a:cubicBezTo>
                      <a:cubicBezTo>
                        <a:pt x="132" y="59"/>
                        <a:pt x="131" y="40"/>
                        <a:pt x="129" y="31"/>
                      </a:cubicBezTo>
                      <a:cubicBezTo>
                        <a:pt x="127" y="22"/>
                        <a:pt x="121" y="15"/>
                        <a:pt x="111" y="9"/>
                      </a:cubicBezTo>
                      <a:cubicBezTo>
                        <a:pt x="101" y="3"/>
                        <a:pt x="86" y="0"/>
                        <a:pt x="66" y="0"/>
                      </a:cubicBezTo>
                      <a:cubicBezTo>
                        <a:pt x="50" y="0"/>
                        <a:pt x="36" y="2"/>
                        <a:pt x="26" y="8"/>
                      </a:cubicBezTo>
                      <a:cubicBezTo>
                        <a:pt x="16" y="13"/>
                        <a:pt x="9" y="19"/>
                        <a:pt x="5" y="26"/>
                      </a:cubicBezTo>
                      <a:cubicBezTo>
                        <a:pt x="2" y="33"/>
                        <a:pt x="0" y="44"/>
                        <a:pt x="0" y="57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50"/>
                        <a:pt x="55" y="50"/>
                        <a:pt x="55" y="50"/>
                      </a:cubicBezTo>
                      <a:close/>
                      <a:moveTo>
                        <a:pt x="74" y="126"/>
                      </a:moveTo>
                      <a:cubicBezTo>
                        <a:pt x="74" y="134"/>
                        <a:pt x="73" y="139"/>
                        <a:pt x="72" y="141"/>
                      </a:cubicBezTo>
                      <a:cubicBezTo>
                        <a:pt x="71" y="143"/>
                        <a:pt x="69" y="144"/>
                        <a:pt x="65" y="144"/>
                      </a:cubicBezTo>
                      <a:cubicBezTo>
                        <a:pt x="61" y="144"/>
                        <a:pt x="59" y="143"/>
                        <a:pt x="57" y="140"/>
                      </a:cubicBezTo>
                      <a:cubicBezTo>
                        <a:pt x="56" y="138"/>
                        <a:pt x="55" y="132"/>
                        <a:pt x="55" y="124"/>
                      </a:cubicBezTo>
                      <a:cubicBezTo>
                        <a:pt x="55" y="116"/>
                        <a:pt x="56" y="110"/>
                        <a:pt x="58" y="106"/>
                      </a:cubicBezTo>
                      <a:cubicBezTo>
                        <a:pt x="59" y="102"/>
                        <a:pt x="64" y="97"/>
                        <a:pt x="74" y="91"/>
                      </a:cubicBezTo>
                      <a:cubicBezTo>
                        <a:pt x="74" y="126"/>
                        <a:pt x="74" y="126"/>
                        <a:pt x="74" y="126"/>
                      </a:cubicBezTo>
                      <a:close/>
                    </a:path>
                  </a:pathLst>
                </a:custGeom>
                <a:solidFill>
                  <a:srgbClr val="1B2F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9" name="Freeform 117"/>
                <p:cNvSpPr>
                  <a:spLocks/>
                </p:cNvSpPr>
                <p:nvPr/>
              </p:nvSpPr>
              <p:spPr bwMode="auto">
                <a:xfrm>
                  <a:off x="10301288" y="482600"/>
                  <a:ext cx="234950" cy="312738"/>
                </a:xfrm>
                <a:custGeom>
                  <a:avLst/>
                  <a:gdLst>
                    <a:gd name="T0" fmla="*/ 126 w 131"/>
                    <a:gd name="T1" fmla="*/ 30 h 174"/>
                    <a:gd name="T2" fmla="*/ 104 w 131"/>
                    <a:gd name="T3" fmla="*/ 8 h 174"/>
                    <a:gd name="T4" fmla="*/ 65 w 131"/>
                    <a:gd name="T5" fmla="*/ 0 h 174"/>
                    <a:gd name="T6" fmla="*/ 26 w 131"/>
                    <a:gd name="T7" fmla="*/ 8 h 174"/>
                    <a:gd name="T8" fmla="*/ 5 w 131"/>
                    <a:gd name="T9" fmla="*/ 28 h 174"/>
                    <a:gd name="T10" fmla="*/ 0 w 131"/>
                    <a:gd name="T11" fmla="*/ 60 h 174"/>
                    <a:gd name="T12" fmla="*/ 0 w 131"/>
                    <a:gd name="T13" fmla="*/ 108 h 174"/>
                    <a:gd name="T14" fmla="*/ 6 w 131"/>
                    <a:gd name="T15" fmla="*/ 146 h 174"/>
                    <a:gd name="T16" fmla="*/ 26 w 131"/>
                    <a:gd name="T17" fmla="*/ 167 h 174"/>
                    <a:gd name="T18" fmla="*/ 66 w 131"/>
                    <a:gd name="T19" fmla="*/ 174 h 174"/>
                    <a:gd name="T20" fmla="*/ 98 w 131"/>
                    <a:gd name="T21" fmla="*/ 169 h 174"/>
                    <a:gd name="T22" fmla="*/ 120 w 131"/>
                    <a:gd name="T23" fmla="*/ 153 h 174"/>
                    <a:gd name="T24" fmla="*/ 130 w 131"/>
                    <a:gd name="T25" fmla="*/ 132 h 174"/>
                    <a:gd name="T26" fmla="*/ 131 w 131"/>
                    <a:gd name="T27" fmla="*/ 102 h 174"/>
                    <a:gd name="T28" fmla="*/ 79 w 131"/>
                    <a:gd name="T29" fmla="*/ 102 h 174"/>
                    <a:gd name="T30" fmla="*/ 79 w 131"/>
                    <a:gd name="T31" fmla="*/ 122 h 174"/>
                    <a:gd name="T32" fmla="*/ 77 w 131"/>
                    <a:gd name="T33" fmla="*/ 140 h 174"/>
                    <a:gd name="T34" fmla="*/ 69 w 131"/>
                    <a:gd name="T35" fmla="*/ 144 h 174"/>
                    <a:gd name="T36" fmla="*/ 61 w 131"/>
                    <a:gd name="T37" fmla="*/ 140 h 174"/>
                    <a:gd name="T38" fmla="*/ 59 w 131"/>
                    <a:gd name="T39" fmla="*/ 126 h 174"/>
                    <a:gd name="T40" fmla="*/ 59 w 131"/>
                    <a:gd name="T41" fmla="*/ 47 h 174"/>
                    <a:gd name="T42" fmla="*/ 60 w 131"/>
                    <a:gd name="T43" fmla="*/ 33 h 174"/>
                    <a:gd name="T44" fmla="*/ 67 w 131"/>
                    <a:gd name="T45" fmla="*/ 29 h 174"/>
                    <a:gd name="T46" fmla="*/ 74 w 131"/>
                    <a:gd name="T47" fmla="*/ 33 h 174"/>
                    <a:gd name="T48" fmla="*/ 76 w 131"/>
                    <a:gd name="T49" fmla="*/ 47 h 174"/>
                    <a:gd name="T50" fmla="*/ 76 w 131"/>
                    <a:gd name="T51" fmla="*/ 66 h 174"/>
                    <a:gd name="T52" fmla="*/ 131 w 131"/>
                    <a:gd name="T53" fmla="*/ 66 h 174"/>
                    <a:gd name="T54" fmla="*/ 126 w 131"/>
                    <a:gd name="T55" fmla="*/ 3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31" h="174">
                      <a:moveTo>
                        <a:pt x="126" y="30"/>
                      </a:moveTo>
                      <a:cubicBezTo>
                        <a:pt x="122" y="21"/>
                        <a:pt x="115" y="14"/>
                        <a:pt x="104" y="8"/>
                      </a:cubicBezTo>
                      <a:cubicBezTo>
                        <a:pt x="93" y="2"/>
                        <a:pt x="80" y="0"/>
                        <a:pt x="65" y="0"/>
                      </a:cubicBezTo>
                      <a:cubicBezTo>
                        <a:pt x="50" y="0"/>
                        <a:pt x="37" y="2"/>
                        <a:pt x="26" y="8"/>
                      </a:cubicBezTo>
                      <a:cubicBezTo>
                        <a:pt x="15" y="14"/>
                        <a:pt x="8" y="20"/>
                        <a:pt x="5" y="28"/>
                      </a:cubicBezTo>
                      <a:cubicBezTo>
                        <a:pt x="2" y="35"/>
                        <a:pt x="0" y="46"/>
                        <a:pt x="0" y="60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24"/>
                        <a:pt x="2" y="137"/>
                        <a:pt x="6" y="146"/>
                      </a:cubicBezTo>
                      <a:cubicBezTo>
                        <a:pt x="10" y="155"/>
                        <a:pt x="17" y="162"/>
                        <a:pt x="26" y="167"/>
                      </a:cubicBezTo>
                      <a:cubicBezTo>
                        <a:pt x="36" y="172"/>
                        <a:pt x="49" y="174"/>
                        <a:pt x="66" y="174"/>
                      </a:cubicBezTo>
                      <a:cubicBezTo>
                        <a:pt x="79" y="174"/>
                        <a:pt x="90" y="172"/>
                        <a:pt x="98" y="169"/>
                      </a:cubicBezTo>
                      <a:cubicBezTo>
                        <a:pt x="107" y="165"/>
                        <a:pt x="114" y="160"/>
                        <a:pt x="120" y="153"/>
                      </a:cubicBezTo>
                      <a:cubicBezTo>
                        <a:pt x="125" y="146"/>
                        <a:pt x="129" y="139"/>
                        <a:pt x="130" y="132"/>
                      </a:cubicBezTo>
                      <a:cubicBezTo>
                        <a:pt x="131" y="125"/>
                        <a:pt x="131" y="115"/>
                        <a:pt x="131" y="102"/>
                      </a:cubicBezTo>
                      <a:cubicBezTo>
                        <a:pt x="79" y="102"/>
                        <a:pt x="79" y="102"/>
                        <a:pt x="79" y="102"/>
                      </a:cubicBezTo>
                      <a:cubicBezTo>
                        <a:pt x="79" y="122"/>
                        <a:pt x="79" y="122"/>
                        <a:pt x="79" y="122"/>
                      </a:cubicBezTo>
                      <a:cubicBezTo>
                        <a:pt x="79" y="131"/>
                        <a:pt x="78" y="136"/>
                        <a:pt x="77" y="140"/>
                      </a:cubicBezTo>
                      <a:cubicBezTo>
                        <a:pt x="75" y="143"/>
                        <a:pt x="73" y="144"/>
                        <a:pt x="69" y="144"/>
                      </a:cubicBezTo>
                      <a:cubicBezTo>
                        <a:pt x="65" y="144"/>
                        <a:pt x="63" y="143"/>
                        <a:pt x="61" y="140"/>
                      </a:cubicBezTo>
                      <a:cubicBezTo>
                        <a:pt x="59" y="137"/>
                        <a:pt x="59" y="132"/>
                        <a:pt x="59" y="126"/>
                      </a:cubicBezTo>
                      <a:cubicBezTo>
                        <a:pt x="59" y="47"/>
                        <a:pt x="59" y="47"/>
                        <a:pt x="59" y="47"/>
                      </a:cubicBezTo>
                      <a:cubicBezTo>
                        <a:pt x="59" y="39"/>
                        <a:pt x="59" y="35"/>
                        <a:pt x="60" y="33"/>
                      </a:cubicBezTo>
                      <a:cubicBezTo>
                        <a:pt x="61" y="30"/>
                        <a:pt x="64" y="29"/>
                        <a:pt x="67" y="29"/>
                      </a:cubicBezTo>
                      <a:cubicBezTo>
                        <a:pt x="70" y="29"/>
                        <a:pt x="73" y="31"/>
                        <a:pt x="74" y="33"/>
                      </a:cubicBezTo>
                      <a:cubicBezTo>
                        <a:pt x="75" y="35"/>
                        <a:pt x="76" y="40"/>
                        <a:pt x="76" y="47"/>
                      </a:cubicBezTo>
                      <a:cubicBezTo>
                        <a:pt x="76" y="66"/>
                        <a:pt x="76" y="66"/>
                        <a:pt x="76" y="66"/>
                      </a:cubicBezTo>
                      <a:cubicBezTo>
                        <a:pt x="131" y="66"/>
                        <a:pt x="131" y="66"/>
                        <a:pt x="131" y="66"/>
                      </a:cubicBezTo>
                      <a:cubicBezTo>
                        <a:pt x="131" y="50"/>
                        <a:pt x="129" y="38"/>
                        <a:pt x="126" y="30"/>
                      </a:cubicBezTo>
                      <a:close/>
                    </a:path>
                  </a:pathLst>
                </a:custGeom>
                <a:solidFill>
                  <a:srgbClr val="1B2F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0" name="Freeform 118"/>
                <p:cNvSpPr>
                  <a:spLocks/>
                </p:cNvSpPr>
                <p:nvPr/>
              </p:nvSpPr>
              <p:spPr bwMode="auto">
                <a:xfrm>
                  <a:off x="10550525" y="447675"/>
                  <a:ext cx="161925" cy="342900"/>
                </a:xfrm>
                <a:custGeom>
                  <a:avLst/>
                  <a:gdLst>
                    <a:gd name="T0" fmla="*/ 13 w 90"/>
                    <a:gd name="T1" fmla="*/ 0 h 191"/>
                    <a:gd name="T2" fmla="*/ 13 w 90"/>
                    <a:gd name="T3" fmla="*/ 27 h 191"/>
                    <a:gd name="T4" fmla="*/ 0 w 90"/>
                    <a:gd name="T5" fmla="*/ 27 h 191"/>
                    <a:gd name="T6" fmla="*/ 0 w 90"/>
                    <a:gd name="T7" fmla="*/ 53 h 191"/>
                    <a:gd name="T8" fmla="*/ 13 w 90"/>
                    <a:gd name="T9" fmla="*/ 53 h 191"/>
                    <a:gd name="T10" fmla="*/ 13 w 90"/>
                    <a:gd name="T11" fmla="*/ 139 h 191"/>
                    <a:gd name="T12" fmla="*/ 14 w 90"/>
                    <a:gd name="T13" fmla="*/ 171 h 191"/>
                    <a:gd name="T14" fmla="*/ 22 w 90"/>
                    <a:gd name="T15" fmla="*/ 183 h 191"/>
                    <a:gd name="T16" fmla="*/ 37 w 90"/>
                    <a:gd name="T17" fmla="*/ 190 h 191"/>
                    <a:gd name="T18" fmla="*/ 66 w 90"/>
                    <a:gd name="T19" fmla="*/ 191 h 191"/>
                    <a:gd name="T20" fmla="*/ 90 w 90"/>
                    <a:gd name="T21" fmla="*/ 191 h 191"/>
                    <a:gd name="T22" fmla="*/ 90 w 90"/>
                    <a:gd name="T23" fmla="*/ 164 h 191"/>
                    <a:gd name="T24" fmla="*/ 73 w 90"/>
                    <a:gd name="T25" fmla="*/ 162 h 191"/>
                    <a:gd name="T26" fmla="*/ 71 w 90"/>
                    <a:gd name="T27" fmla="*/ 143 h 191"/>
                    <a:gd name="T28" fmla="*/ 71 w 90"/>
                    <a:gd name="T29" fmla="*/ 53 h 191"/>
                    <a:gd name="T30" fmla="*/ 87 w 90"/>
                    <a:gd name="T31" fmla="*/ 53 h 191"/>
                    <a:gd name="T32" fmla="*/ 87 w 90"/>
                    <a:gd name="T33" fmla="*/ 27 h 191"/>
                    <a:gd name="T34" fmla="*/ 71 w 90"/>
                    <a:gd name="T35" fmla="*/ 27 h 191"/>
                    <a:gd name="T36" fmla="*/ 71 w 90"/>
                    <a:gd name="T37" fmla="*/ 0 h 191"/>
                    <a:gd name="T38" fmla="*/ 13 w 90"/>
                    <a:gd name="T39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0" h="191">
                      <a:moveTo>
                        <a:pt x="13" y="0"/>
                      </a:move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13" y="53"/>
                        <a:pt x="13" y="53"/>
                        <a:pt x="13" y="53"/>
                      </a:cubicBezTo>
                      <a:cubicBezTo>
                        <a:pt x="13" y="139"/>
                        <a:pt x="13" y="139"/>
                        <a:pt x="13" y="139"/>
                      </a:cubicBezTo>
                      <a:cubicBezTo>
                        <a:pt x="13" y="156"/>
                        <a:pt x="13" y="166"/>
                        <a:pt x="14" y="171"/>
                      </a:cubicBezTo>
                      <a:cubicBezTo>
                        <a:pt x="15" y="175"/>
                        <a:pt x="18" y="179"/>
                        <a:pt x="22" y="183"/>
                      </a:cubicBezTo>
                      <a:cubicBezTo>
                        <a:pt x="27" y="186"/>
                        <a:pt x="32" y="189"/>
                        <a:pt x="37" y="190"/>
                      </a:cubicBezTo>
                      <a:cubicBezTo>
                        <a:pt x="43" y="191"/>
                        <a:pt x="53" y="191"/>
                        <a:pt x="66" y="191"/>
                      </a:cubicBezTo>
                      <a:cubicBezTo>
                        <a:pt x="90" y="191"/>
                        <a:pt x="90" y="191"/>
                        <a:pt x="90" y="191"/>
                      </a:cubicBezTo>
                      <a:cubicBezTo>
                        <a:pt x="90" y="164"/>
                        <a:pt x="90" y="164"/>
                        <a:pt x="90" y="164"/>
                      </a:cubicBezTo>
                      <a:cubicBezTo>
                        <a:pt x="80" y="164"/>
                        <a:pt x="75" y="163"/>
                        <a:pt x="73" y="162"/>
                      </a:cubicBezTo>
                      <a:cubicBezTo>
                        <a:pt x="72" y="161"/>
                        <a:pt x="71" y="155"/>
                        <a:pt x="71" y="143"/>
                      </a:cubicBezTo>
                      <a:cubicBezTo>
                        <a:pt x="71" y="53"/>
                        <a:pt x="71" y="53"/>
                        <a:pt x="71" y="53"/>
                      </a:cubicBezTo>
                      <a:cubicBezTo>
                        <a:pt x="87" y="53"/>
                        <a:pt x="87" y="53"/>
                        <a:pt x="87" y="53"/>
                      </a:cubicBezTo>
                      <a:cubicBezTo>
                        <a:pt x="87" y="27"/>
                        <a:pt x="87" y="27"/>
                        <a:pt x="87" y="27"/>
                      </a:cubicBezTo>
                      <a:cubicBezTo>
                        <a:pt x="71" y="27"/>
                        <a:pt x="71" y="27"/>
                        <a:pt x="71" y="27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1B2F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82" name="Rectangle 130"/>
              <p:cNvSpPr>
                <a:spLocks noChangeArrowheads="1"/>
              </p:cNvSpPr>
              <p:nvPr/>
            </p:nvSpPr>
            <p:spPr bwMode="auto">
              <a:xfrm>
                <a:off x="8739188" y="802052"/>
                <a:ext cx="2151062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2900" b="1" i="0" u="none" strike="noStrike" cap="none" normalizeH="0" baseline="0" dirty="0">
                    <a:ln>
                      <a:noFill/>
                    </a:ln>
                    <a:solidFill>
                      <a:srgbClr val="1B2F69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走路2个小时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3" name="Rectangle 131"/>
            <p:cNvSpPr>
              <a:spLocks noChangeArrowheads="1"/>
            </p:cNvSpPr>
            <p:nvPr/>
          </p:nvSpPr>
          <p:spPr bwMode="auto">
            <a:xfrm>
              <a:off x="5351462" y="4606925"/>
              <a:ext cx="769937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900" b="1" i="0" u="none" strike="noStrike" cap="none" normalizeH="0" baseline="0" dirty="0">
                  <a:ln>
                    <a:noFill/>
                  </a:ln>
                  <a:solidFill>
                    <a:srgbClr val="1B96D5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其实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522" name="组合 4521"/>
            <p:cNvGrpSpPr/>
            <p:nvPr/>
          </p:nvGrpSpPr>
          <p:grpSpPr>
            <a:xfrm>
              <a:off x="1498409" y="3810001"/>
              <a:ext cx="2924896" cy="2555874"/>
              <a:chOff x="1371601" y="3597275"/>
              <a:chExt cx="3233737" cy="2825750"/>
            </a:xfrm>
          </p:grpSpPr>
          <p:sp>
            <p:nvSpPr>
              <p:cNvPr id="157" name="Freeform 5"/>
              <p:cNvSpPr>
                <a:spLocks/>
              </p:cNvSpPr>
              <p:nvPr/>
            </p:nvSpPr>
            <p:spPr bwMode="auto">
              <a:xfrm>
                <a:off x="1522413" y="3676650"/>
                <a:ext cx="868362" cy="1212850"/>
              </a:xfrm>
              <a:custGeom>
                <a:avLst/>
                <a:gdLst>
                  <a:gd name="T0" fmla="*/ 315 w 547"/>
                  <a:gd name="T1" fmla="*/ 58 h 764"/>
                  <a:gd name="T2" fmla="*/ 0 w 547"/>
                  <a:gd name="T3" fmla="*/ 620 h 764"/>
                  <a:gd name="T4" fmla="*/ 270 w 547"/>
                  <a:gd name="T5" fmla="*/ 764 h 764"/>
                  <a:gd name="T6" fmla="*/ 547 w 547"/>
                  <a:gd name="T7" fmla="*/ 105 h 764"/>
                  <a:gd name="T8" fmla="*/ 360 w 547"/>
                  <a:gd name="T9" fmla="*/ 0 h 764"/>
                  <a:gd name="T10" fmla="*/ 315 w 547"/>
                  <a:gd name="T11" fmla="*/ 58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764">
                    <a:moveTo>
                      <a:pt x="315" y="58"/>
                    </a:moveTo>
                    <a:lnTo>
                      <a:pt x="0" y="620"/>
                    </a:lnTo>
                    <a:lnTo>
                      <a:pt x="270" y="764"/>
                    </a:lnTo>
                    <a:lnTo>
                      <a:pt x="547" y="105"/>
                    </a:lnTo>
                    <a:lnTo>
                      <a:pt x="360" y="0"/>
                    </a:lnTo>
                    <a:lnTo>
                      <a:pt x="315" y="58"/>
                    </a:lnTo>
                    <a:close/>
                  </a:path>
                </a:pathLst>
              </a:cu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1658489" y="3798923"/>
                <a:ext cx="636513" cy="951459"/>
                <a:chOff x="1728825" y="735534"/>
                <a:chExt cx="636513" cy="951459"/>
              </a:xfrm>
            </p:grpSpPr>
            <p:sp>
              <p:nvSpPr>
                <p:cNvPr id="158" name="Rectangle 6"/>
                <p:cNvSpPr>
                  <a:spLocks noChangeArrowheads="1"/>
                </p:cNvSpPr>
                <p:nvPr/>
              </p:nvSpPr>
              <p:spPr bwMode="auto">
                <a:xfrm rot="1740000">
                  <a:off x="2044737" y="735534"/>
                  <a:ext cx="320601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25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幼圆" panose="02010509060101010101" pitchFamily="49" charset="-122"/>
                      <a:ea typeface="幼圆" panose="02010509060101010101" pitchFamily="49" charset="-122"/>
                    </a:rPr>
                    <a:t>文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159" name="Rectangle 7"/>
                <p:cNvSpPr>
                  <a:spLocks noChangeArrowheads="1"/>
                </p:cNvSpPr>
                <p:nvPr/>
              </p:nvSpPr>
              <p:spPr bwMode="auto">
                <a:xfrm rot="1740000">
                  <a:off x="1887575" y="1018109"/>
                  <a:ext cx="320601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25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幼圆" panose="02010509060101010101" pitchFamily="49" charset="-122"/>
                      <a:ea typeface="幼圆" panose="02010509060101010101" pitchFamily="49" charset="-122"/>
                    </a:rPr>
                    <a:t>案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160" name="Rectangle 8"/>
                <p:cNvSpPr>
                  <a:spLocks noChangeArrowheads="1"/>
                </p:cNvSpPr>
                <p:nvPr/>
              </p:nvSpPr>
              <p:spPr bwMode="auto">
                <a:xfrm rot="1740000">
                  <a:off x="1728825" y="1302272"/>
                  <a:ext cx="320601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25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幼圆" panose="02010509060101010101" pitchFamily="49" charset="-122"/>
                      <a:ea typeface="幼圆" panose="02010509060101010101" pitchFamily="49" charset="-122"/>
                    </a:rPr>
                    <a:t>说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375" name="组合 374"/>
              <p:cNvGrpSpPr/>
              <p:nvPr/>
            </p:nvGrpSpPr>
            <p:grpSpPr>
              <a:xfrm>
                <a:off x="1371601" y="5376863"/>
                <a:ext cx="1398587" cy="1046162"/>
                <a:chOff x="1371601" y="2243138"/>
                <a:chExt cx="1398587" cy="1046162"/>
              </a:xfrm>
            </p:grpSpPr>
            <p:sp>
              <p:nvSpPr>
                <p:cNvPr id="161" name="Freeform 9"/>
                <p:cNvSpPr>
                  <a:spLocks/>
                </p:cNvSpPr>
                <p:nvPr/>
              </p:nvSpPr>
              <p:spPr bwMode="auto">
                <a:xfrm>
                  <a:off x="1404938" y="2940050"/>
                  <a:ext cx="1343025" cy="260350"/>
                </a:xfrm>
                <a:custGeom>
                  <a:avLst/>
                  <a:gdLst>
                    <a:gd name="T0" fmla="*/ 846 w 846"/>
                    <a:gd name="T1" fmla="*/ 19 h 164"/>
                    <a:gd name="T2" fmla="*/ 186 w 846"/>
                    <a:gd name="T3" fmla="*/ 0 h 164"/>
                    <a:gd name="T4" fmla="*/ 0 w 846"/>
                    <a:gd name="T5" fmla="*/ 49 h 164"/>
                    <a:gd name="T6" fmla="*/ 0 w 846"/>
                    <a:gd name="T7" fmla="*/ 164 h 164"/>
                    <a:gd name="T8" fmla="*/ 846 w 846"/>
                    <a:gd name="T9" fmla="*/ 164 h 164"/>
                    <a:gd name="T10" fmla="*/ 846 w 846"/>
                    <a:gd name="T11" fmla="*/ 19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46" h="164">
                      <a:moveTo>
                        <a:pt x="846" y="19"/>
                      </a:moveTo>
                      <a:lnTo>
                        <a:pt x="186" y="0"/>
                      </a:lnTo>
                      <a:lnTo>
                        <a:pt x="0" y="49"/>
                      </a:lnTo>
                      <a:lnTo>
                        <a:pt x="0" y="164"/>
                      </a:lnTo>
                      <a:lnTo>
                        <a:pt x="846" y="164"/>
                      </a:lnTo>
                      <a:lnTo>
                        <a:pt x="846" y="19"/>
                      </a:lnTo>
                      <a:close/>
                    </a:path>
                  </a:pathLst>
                </a:custGeom>
                <a:solidFill>
                  <a:srgbClr val="C62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2" name="Rectangle 10"/>
                <p:cNvSpPr>
                  <a:spLocks noChangeArrowheads="1"/>
                </p:cNvSpPr>
                <p:nvPr/>
              </p:nvSpPr>
              <p:spPr bwMode="auto">
                <a:xfrm>
                  <a:off x="1371601" y="3173413"/>
                  <a:ext cx="1398587" cy="26988"/>
                </a:xfrm>
                <a:prstGeom prst="rect">
                  <a:avLst/>
                </a:pr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3" name="Rectangle 11"/>
                <p:cNvSpPr>
                  <a:spLocks noChangeArrowheads="1"/>
                </p:cNvSpPr>
                <p:nvPr/>
              </p:nvSpPr>
              <p:spPr bwMode="auto">
                <a:xfrm>
                  <a:off x="1371601" y="3192463"/>
                  <a:ext cx="1398587" cy="7938"/>
                </a:xfrm>
                <a:prstGeom prst="rect">
                  <a:avLst/>
                </a:prstGeom>
                <a:solidFill>
                  <a:srgbClr val="EDCE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4" name="Rectangle 12"/>
                <p:cNvSpPr>
                  <a:spLocks noChangeArrowheads="1"/>
                </p:cNvSpPr>
                <p:nvPr/>
              </p:nvSpPr>
              <p:spPr bwMode="auto">
                <a:xfrm>
                  <a:off x="1371601" y="3176588"/>
                  <a:ext cx="1398587" cy="4763"/>
                </a:xfrm>
                <a:prstGeom prst="rect">
                  <a:avLst/>
                </a:prstGeom>
                <a:solidFill>
                  <a:srgbClr val="FEF6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5" name="Freeform 13"/>
                <p:cNvSpPr>
                  <a:spLocks/>
                </p:cNvSpPr>
                <p:nvPr/>
              </p:nvSpPr>
              <p:spPr bwMode="auto">
                <a:xfrm>
                  <a:off x="1679576" y="2416175"/>
                  <a:ext cx="1000125" cy="560388"/>
                </a:xfrm>
                <a:custGeom>
                  <a:avLst/>
                  <a:gdLst>
                    <a:gd name="T0" fmla="*/ 0 w 630"/>
                    <a:gd name="T1" fmla="*/ 353 h 353"/>
                    <a:gd name="T2" fmla="*/ 148 w 630"/>
                    <a:gd name="T3" fmla="*/ 0 h 353"/>
                    <a:gd name="T4" fmla="*/ 459 w 630"/>
                    <a:gd name="T5" fmla="*/ 7 h 353"/>
                    <a:gd name="T6" fmla="*/ 630 w 630"/>
                    <a:gd name="T7" fmla="*/ 353 h 353"/>
                    <a:gd name="T8" fmla="*/ 0 w 630"/>
                    <a:gd name="T9" fmla="*/ 353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0" h="353">
                      <a:moveTo>
                        <a:pt x="0" y="353"/>
                      </a:moveTo>
                      <a:lnTo>
                        <a:pt x="148" y="0"/>
                      </a:lnTo>
                      <a:lnTo>
                        <a:pt x="459" y="7"/>
                      </a:lnTo>
                      <a:lnTo>
                        <a:pt x="630" y="353"/>
                      </a:lnTo>
                      <a:lnTo>
                        <a:pt x="0" y="353"/>
                      </a:lnTo>
                      <a:close/>
                    </a:path>
                  </a:pathLst>
                </a:custGeom>
                <a:solidFill>
                  <a:srgbClr val="C62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6" name="Freeform 14"/>
                <p:cNvSpPr>
                  <a:spLocks/>
                </p:cNvSpPr>
                <p:nvPr/>
              </p:nvSpPr>
              <p:spPr bwMode="auto">
                <a:xfrm>
                  <a:off x="1404938" y="3060700"/>
                  <a:ext cx="53975" cy="80963"/>
                </a:xfrm>
                <a:custGeom>
                  <a:avLst/>
                  <a:gdLst>
                    <a:gd name="T0" fmla="*/ 8 w 30"/>
                    <a:gd name="T1" fmla="*/ 45 h 45"/>
                    <a:gd name="T2" fmla="*/ 0 w 30"/>
                    <a:gd name="T3" fmla="*/ 45 h 45"/>
                    <a:gd name="T4" fmla="*/ 0 w 30"/>
                    <a:gd name="T5" fmla="*/ 0 h 45"/>
                    <a:gd name="T6" fmla="*/ 8 w 30"/>
                    <a:gd name="T7" fmla="*/ 0 h 45"/>
                    <a:gd name="T8" fmla="*/ 30 w 30"/>
                    <a:gd name="T9" fmla="*/ 22 h 45"/>
                    <a:gd name="T10" fmla="*/ 30 w 30"/>
                    <a:gd name="T11" fmla="*/ 22 h 45"/>
                    <a:gd name="T12" fmla="*/ 8 w 30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5">
                      <a:moveTo>
                        <a:pt x="8" y="45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20" y="0"/>
                        <a:pt x="30" y="10"/>
                        <a:pt x="30" y="22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30" y="35"/>
                        <a:pt x="20" y="45"/>
                        <a:pt x="8" y="45"/>
                      </a:cubicBezTo>
                      <a:close/>
                    </a:path>
                  </a:pathLst>
                </a:custGeom>
                <a:solidFill>
                  <a:srgbClr val="E4C1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7" name="Freeform 15"/>
                <p:cNvSpPr>
                  <a:spLocks/>
                </p:cNvSpPr>
                <p:nvPr/>
              </p:nvSpPr>
              <p:spPr bwMode="auto">
                <a:xfrm>
                  <a:off x="2716213" y="3022600"/>
                  <a:ext cx="31750" cy="65088"/>
                </a:xfrm>
                <a:custGeom>
                  <a:avLst/>
                  <a:gdLst>
                    <a:gd name="T0" fmla="*/ 18 w 18"/>
                    <a:gd name="T1" fmla="*/ 37 h 37"/>
                    <a:gd name="T2" fmla="*/ 18 w 18"/>
                    <a:gd name="T3" fmla="*/ 37 h 37"/>
                    <a:gd name="T4" fmla="*/ 18 w 18"/>
                    <a:gd name="T5" fmla="*/ 0 h 37"/>
                    <a:gd name="T6" fmla="*/ 18 w 18"/>
                    <a:gd name="T7" fmla="*/ 0 h 37"/>
                    <a:gd name="T8" fmla="*/ 0 w 18"/>
                    <a:gd name="T9" fmla="*/ 17 h 37"/>
                    <a:gd name="T10" fmla="*/ 0 w 18"/>
                    <a:gd name="T11" fmla="*/ 19 h 37"/>
                    <a:gd name="T12" fmla="*/ 18 w 18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37">
                      <a:moveTo>
                        <a:pt x="18" y="37"/>
                      </a:move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8" y="0"/>
                        <a:pt x="0" y="8"/>
                        <a:pt x="0" y="17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9"/>
                        <a:pt x="8" y="37"/>
                        <a:pt x="18" y="37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8" name="Freeform 16"/>
                <p:cNvSpPr>
                  <a:spLocks/>
                </p:cNvSpPr>
                <p:nvPr/>
              </p:nvSpPr>
              <p:spPr bwMode="auto">
                <a:xfrm>
                  <a:off x="2716213" y="3111500"/>
                  <a:ext cx="31750" cy="39688"/>
                </a:xfrm>
                <a:custGeom>
                  <a:avLst/>
                  <a:gdLst>
                    <a:gd name="T0" fmla="*/ 11 w 18"/>
                    <a:gd name="T1" fmla="*/ 0 h 22"/>
                    <a:gd name="T2" fmla="*/ 18 w 18"/>
                    <a:gd name="T3" fmla="*/ 0 h 22"/>
                    <a:gd name="T4" fmla="*/ 18 w 18"/>
                    <a:gd name="T5" fmla="*/ 22 h 22"/>
                    <a:gd name="T6" fmla="*/ 11 w 18"/>
                    <a:gd name="T7" fmla="*/ 22 h 22"/>
                    <a:gd name="T8" fmla="*/ 0 w 18"/>
                    <a:gd name="T9" fmla="*/ 11 h 22"/>
                    <a:gd name="T10" fmla="*/ 0 w 18"/>
                    <a:gd name="T11" fmla="*/ 11 h 22"/>
                    <a:gd name="T12" fmla="*/ 11 w 18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22">
                      <a:moveTo>
                        <a:pt x="11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5" y="22"/>
                        <a:pt x="0" y="17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E4C1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9" name="Rectangle 17"/>
                <p:cNvSpPr>
                  <a:spLocks noChangeArrowheads="1"/>
                </p:cNvSpPr>
                <p:nvPr/>
              </p:nvSpPr>
              <p:spPr bwMode="auto">
                <a:xfrm>
                  <a:off x="2146301" y="2890838"/>
                  <a:ext cx="20637" cy="279400"/>
                </a:xfrm>
                <a:prstGeom prst="rect">
                  <a:avLst/>
                </a:prstGeom>
                <a:solidFill>
                  <a:srgbClr val="B0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0" name="Rectangle 18"/>
                <p:cNvSpPr>
                  <a:spLocks noChangeArrowheads="1"/>
                </p:cNvSpPr>
                <p:nvPr/>
              </p:nvSpPr>
              <p:spPr bwMode="auto">
                <a:xfrm>
                  <a:off x="2486026" y="2879725"/>
                  <a:ext cx="20637" cy="79375"/>
                </a:xfrm>
                <a:prstGeom prst="rect">
                  <a:avLst/>
                </a:prstGeom>
                <a:solidFill>
                  <a:srgbClr val="B0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1" name="Freeform 19"/>
                <p:cNvSpPr>
                  <a:spLocks/>
                </p:cNvSpPr>
                <p:nvPr/>
              </p:nvSpPr>
              <p:spPr bwMode="auto">
                <a:xfrm>
                  <a:off x="1409701" y="2974975"/>
                  <a:ext cx="425450" cy="200025"/>
                </a:xfrm>
                <a:custGeom>
                  <a:avLst/>
                  <a:gdLst>
                    <a:gd name="T0" fmla="*/ 0 w 238"/>
                    <a:gd name="T1" fmla="*/ 38 h 111"/>
                    <a:gd name="T2" fmla="*/ 140 w 238"/>
                    <a:gd name="T3" fmla="*/ 4 h 111"/>
                    <a:gd name="T4" fmla="*/ 187 w 238"/>
                    <a:gd name="T5" fmla="*/ 8 h 111"/>
                    <a:gd name="T6" fmla="*/ 234 w 238"/>
                    <a:gd name="T7" fmla="*/ 111 h 111"/>
                    <a:gd name="T8" fmla="*/ 234 w 238"/>
                    <a:gd name="T9" fmla="*/ 111 h 111"/>
                    <a:gd name="T10" fmla="*/ 172 w 238"/>
                    <a:gd name="T11" fmla="*/ 11 h 111"/>
                    <a:gd name="T12" fmla="*/ 142 w 238"/>
                    <a:gd name="T13" fmla="*/ 10 h 111"/>
                    <a:gd name="T14" fmla="*/ 0 w 238"/>
                    <a:gd name="T15" fmla="*/ 38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8" h="111">
                      <a:moveTo>
                        <a:pt x="0" y="38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55" y="0"/>
                        <a:pt x="172" y="1"/>
                        <a:pt x="187" y="8"/>
                      </a:cubicBezTo>
                      <a:cubicBezTo>
                        <a:pt x="211" y="18"/>
                        <a:pt x="238" y="44"/>
                        <a:pt x="234" y="111"/>
                      </a:cubicBezTo>
                      <a:cubicBezTo>
                        <a:pt x="234" y="111"/>
                        <a:pt x="234" y="111"/>
                        <a:pt x="234" y="111"/>
                      </a:cubicBezTo>
                      <a:cubicBezTo>
                        <a:pt x="234" y="111"/>
                        <a:pt x="234" y="25"/>
                        <a:pt x="172" y="11"/>
                      </a:cubicBezTo>
                      <a:cubicBezTo>
                        <a:pt x="163" y="8"/>
                        <a:pt x="152" y="8"/>
                        <a:pt x="142" y="10"/>
                      </a:cubicBezTo>
                      <a:cubicBezTo>
                        <a:pt x="0" y="38"/>
                        <a:pt x="0" y="38"/>
                        <a:pt x="0" y="38"/>
                      </a:cubicBezTo>
                      <a:close/>
                    </a:path>
                  </a:pathLst>
                </a:custGeom>
                <a:solidFill>
                  <a:srgbClr val="E76B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2" name="Freeform 20"/>
                <p:cNvSpPr>
                  <a:spLocks/>
                </p:cNvSpPr>
                <p:nvPr/>
              </p:nvSpPr>
              <p:spPr bwMode="auto">
                <a:xfrm>
                  <a:off x="1533526" y="3005138"/>
                  <a:ext cx="295275" cy="195263"/>
                </a:xfrm>
                <a:custGeom>
                  <a:avLst/>
                  <a:gdLst>
                    <a:gd name="T0" fmla="*/ 165 w 165"/>
                    <a:gd name="T1" fmla="*/ 94 h 108"/>
                    <a:gd name="T2" fmla="*/ 82 w 165"/>
                    <a:gd name="T3" fmla="*/ 0 h 108"/>
                    <a:gd name="T4" fmla="*/ 0 w 165"/>
                    <a:gd name="T5" fmla="*/ 94 h 108"/>
                    <a:gd name="T6" fmla="*/ 0 w 165"/>
                    <a:gd name="T7" fmla="*/ 108 h 108"/>
                    <a:gd name="T8" fmla="*/ 164 w 165"/>
                    <a:gd name="T9" fmla="*/ 108 h 108"/>
                    <a:gd name="T10" fmla="*/ 165 w 165"/>
                    <a:gd name="T11" fmla="*/ 94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5" h="108">
                      <a:moveTo>
                        <a:pt x="165" y="94"/>
                      </a:moveTo>
                      <a:cubicBezTo>
                        <a:pt x="165" y="42"/>
                        <a:pt x="128" y="0"/>
                        <a:pt x="82" y="0"/>
                      </a:cubicBezTo>
                      <a:cubicBezTo>
                        <a:pt x="37" y="0"/>
                        <a:pt x="0" y="42"/>
                        <a:pt x="0" y="94"/>
                      </a:cubicBezTo>
                      <a:cubicBezTo>
                        <a:pt x="0" y="99"/>
                        <a:pt x="0" y="103"/>
                        <a:pt x="0" y="108"/>
                      </a:cubicBezTo>
                      <a:cubicBezTo>
                        <a:pt x="164" y="108"/>
                        <a:pt x="164" y="108"/>
                        <a:pt x="164" y="108"/>
                      </a:cubicBezTo>
                      <a:cubicBezTo>
                        <a:pt x="165" y="103"/>
                        <a:pt x="165" y="99"/>
                        <a:pt x="165" y="94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3" name="Freeform 21"/>
                <p:cNvSpPr>
                  <a:spLocks/>
                </p:cNvSpPr>
                <p:nvPr/>
              </p:nvSpPr>
              <p:spPr bwMode="auto">
                <a:xfrm>
                  <a:off x="1530351" y="3003550"/>
                  <a:ext cx="296862" cy="196850"/>
                </a:xfrm>
                <a:custGeom>
                  <a:avLst/>
                  <a:gdLst>
                    <a:gd name="T0" fmla="*/ 165 w 165"/>
                    <a:gd name="T1" fmla="*/ 95 h 109"/>
                    <a:gd name="T2" fmla="*/ 83 w 165"/>
                    <a:gd name="T3" fmla="*/ 0 h 109"/>
                    <a:gd name="T4" fmla="*/ 0 w 165"/>
                    <a:gd name="T5" fmla="*/ 95 h 109"/>
                    <a:gd name="T6" fmla="*/ 1 w 165"/>
                    <a:gd name="T7" fmla="*/ 109 h 109"/>
                    <a:gd name="T8" fmla="*/ 165 w 165"/>
                    <a:gd name="T9" fmla="*/ 109 h 109"/>
                    <a:gd name="T10" fmla="*/ 165 w 165"/>
                    <a:gd name="T11" fmla="*/ 9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5" h="109">
                      <a:moveTo>
                        <a:pt x="165" y="95"/>
                      </a:moveTo>
                      <a:cubicBezTo>
                        <a:pt x="165" y="43"/>
                        <a:pt x="128" y="0"/>
                        <a:pt x="83" y="0"/>
                      </a:cubicBezTo>
                      <a:cubicBezTo>
                        <a:pt x="37" y="0"/>
                        <a:pt x="0" y="43"/>
                        <a:pt x="0" y="95"/>
                      </a:cubicBezTo>
                      <a:cubicBezTo>
                        <a:pt x="0" y="100"/>
                        <a:pt x="0" y="104"/>
                        <a:pt x="1" y="109"/>
                      </a:cubicBezTo>
                      <a:cubicBezTo>
                        <a:pt x="165" y="109"/>
                        <a:pt x="165" y="109"/>
                        <a:pt x="165" y="109"/>
                      </a:cubicBezTo>
                      <a:cubicBezTo>
                        <a:pt x="165" y="104"/>
                        <a:pt x="165" y="100"/>
                        <a:pt x="165" y="95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4" name="Freeform 22"/>
                <p:cNvSpPr>
                  <a:spLocks/>
                </p:cNvSpPr>
                <p:nvPr/>
              </p:nvSpPr>
              <p:spPr bwMode="auto">
                <a:xfrm>
                  <a:off x="1536701" y="3011488"/>
                  <a:ext cx="284162" cy="188913"/>
                </a:xfrm>
                <a:custGeom>
                  <a:avLst/>
                  <a:gdLst>
                    <a:gd name="T0" fmla="*/ 159 w 159"/>
                    <a:gd name="T1" fmla="*/ 91 h 105"/>
                    <a:gd name="T2" fmla="*/ 79 w 159"/>
                    <a:gd name="T3" fmla="*/ 0 h 105"/>
                    <a:gd name="T4" fmla="*/ 0 w 159"/>
                    <a:gd name="T5" fmla="*/ 91 h 105"/>
                    <a:gd name="T6" fmla="*/ 1 w 159"/>
                    <a:gd name="T7" fmla="*/ 105 h 105"/>
                    <a:gd name="T8" fmla="*/ 158 w 159"/>
                    <a:gd name="T9" fmla="*/ 105 h 105"/>
                    <a:gd name="T10" fmla="*/ 159 w 159"/>
                    <a:gd name="T11" fmla="*/ 9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9" h="105">
                      <a:moveTo>
                        <a:pt x="159" y="91"/>
                      </a:moveTo>
                      <a:cubicBezTo>
                        <a:pt x="159" y="41"/>
                        <a:pt x="123" y="0"/>
                        <a:pt x="79" y="0"/>
                      </a:cubicBezTo>
                      <a:cubicBezTo>
                        <a:pt x="36" y="0"/>
                        <a:pt x="0" y="41"/>
                        <a:pt x="0" y="91"/>
                      </a:cubicBezTo>
                      <a:cubicBezTo>
                        <a:pt x="0" y="96"/>
                        <a:pt x="1" y="100"/>
                        <a:pt x="1" y="105"/>
                      </a:cubicBezTo>
                      <a:cubicBezTo>
                        <a:pt x="158" y="105"/>
                        <a:pt x="158" y="105"/>
                        <a:pt x="158" y="105"/>
                      </a:cubicBezTo>
                      <a:cubicBezTo>
                        <a:pt x="158" y="100"/>
                        <a:pt x="159" y="96"/>
                        <a:pt x="159" y="91"/>
                      </a:cubicBezTo>
                      <a:close/>
                    </a:path>
                  </a:pathLst>
                </a:custGeom>
                <a:solidFill>
                  <a:srgbClr val="FEF6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5" name="Freeform 23"/>
                <p:cNvSpPr>
                  <a:spLocks/>
                </p:cNvSpPr>
                <p:nvPr/>
              </p:nvSpPr>
              <p:spPr bwMode="auto">
                <a:xfrm>
                  <a:off x="1541463" y="3014663"/>
                  <a:ext cx="274637" cy="185738"/>
                </a:xfrm>
                <a:custGeom>
                  <a:avLst/>
                  <a:gdLst>
                    <a:gd name="T0" fmla="*/ 153 w 153"/>
                    <a:gd name="T1" fmla="*/ 90 h 103"/>
                    <a:gd name="T2" fmla="*/ 77 w 153"/>
                    <a:gd name="T3" fmla="*/ 0 h 103"/>
                    <a:gd name="T4" fmla="*/ 0 w 153"/>
                    <a:gd name="T5" fmla="*/ 90 h 103"/>
                    <a:gd name="T6" fmla="*/ 1 w 153"/>
                    <a:gd name="T7" fmla="*/ 103 h 103"/>
                    <a:gd name="T8" fmla="*/ 153 w 153"/>
                    <a:gd name="T9" fmla="*/ 103 h 103"/>
                    <a:gd name="T10" fmla="*/ 153 w 153"/>
                    <a:gd name="T11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3" h="103">
                      <a:moveTo>
                        <a:pt x="153" y="90"/>
                      </a:moveTo>
                      <a:cubicBezTo>
                        <a:pt x="153" y="40"/>
                        <a:pt x="119" y="0"/>
                        <a:pt x="77" y="0"/>
                      </a:cubicBezTo>
                      <a:cubicBezTo>
                        <a:pt x="34" y="0"/>
                        <a:pt x="0" y="40"/>
                        <a:pt x="0" y="90"/>
                      </a:cubicBezTo>
                      <a:cubicBezTo>
                        <a:pt x="0" y="94"/>
                        <a:pt x="0" y="98"/>
                        <a:pt x="1" y="103"/>
                      </a:cubicBezTo>
                      <a:cubicBezTo>
                        <a:pt x="153" y="103"/>
                        <a:pt x="153" y="103"/>
                        <a:pt x="153" y="103"/>
                      </a:cubicBezTo>
                      <a:cubicBezTo>
                        <a:pt x="153" y="98"/>
                        <a:pt x="153" y="94"/>
                        <a:pt x="153" y="90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6" name="Freeform 24"/>
                <p:cNvSpPr>
                  <a:spLocks/>
                </p:cNvSpPr>
                <p:nvPr/>
              </p:nvSpPr>
              <p:spPr bwMode="auto">
                <a:xfrm>
                  <a:off x="1547813" y="3022600"/>
                  <a:ext cx="263525" cy="177800"/>
                </a:xfrm>
                <a:custGeom>
                  <a:avLst/>
                  <a:gdLst>
                    <a:gd name="T0" fmla="*/ 147 w 147"/>
                    <a:gd name="T1" fmla="*/ 86 h 99"/>
                    <a:gd name="T2" fmla="*/ 73 w 147"/>
                    <a:gd name="T3" fmla="*/ 0 h 99"/>
                    <a:gd name="T4" fmla="*/ 0 w 147"/>
                    <a:gd name="T5" fmla="*/ 86 h 99"/>
                    <a:gd name="T6" fmla="*/ 1 w 147"/>
                    <a:gd name="T7" fmla="*/ 99 h 99"/>
                    <a:gd name="T8" fmla="*/ 146 w 147"/>
                    <a:gd name="T9" fmla="*/ 99 h 99"/>
                    <a:gd name="T10" fmla="*/ 147 w 147"/>
                    <a:gd name="T11" fmla="*/ 8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7" h="99">
                      <a:moveTo>
                        <a:pt x="147" y="86"/>
                      </a:moveTo>
                      <a:cubicBezTo>
                        <a:pt x="147" y="39"/>
                        <a:pt x="114" y="0"/>
                        <a:pt x="73" y="0"/>
                      </a:cubicBezTo>
                      <a:cubicBezTo>
                        <a:pt x="33" y="0"/>
                        <a:pt x="0" y="39"/>
                        <a:pt x="0" y="86"/>
                      </a:cubicBezTo>
                      <a:cubicBezTo>
                        <a:pt x="0" y="91"/>
                        <a:pt x="1" y="95"/>
                        <a:pt x="1" y="99"/>
                      </a:cubicBezTo>
                      <a:cubicBezTo>
                        <a:pt x="146" y="99"/>
                        <a:pt x="146" y="99"/>
                        <a:pt x="146" y="99"/>
                      </a:cubicBezTo>
                      <a:cubicBezTo>
                        <a:pt x="146" y="95"/>
                        <a:pt x="147" y="91"/>
                        <a:pt x="147" y="86"/>
                      </a:cubicBezTo>
                      <a:close/>
                    </a:path>
                  </a:pathLst>
                </a:custGeom>
                <a:solidFill>
                  <a:srgbClr val="EDCE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7" name="Freeform 25"/>
                <p:cNvSpPr>
                  <a:spLocks/>
                </p:cNvSpPr>
                <p:nvPr/>
              </p:nvSpPr>
              <p:spPr bwMode="auto">
                <a:xfrm>
                  <a:off x="1800226" y="3192463"/>
                  <a:ext cx="52387" cy="7938"/>
                </a:xfrm>
                <a:custGeom>
                  <a:avLst/>
                  <a:gdLst>
                    <a:gd name="T0" fmla="*/ 33 w 33"/>
                    <a:gd name="T1" fmla="*/ 0 h 5"/>
                    <a:gd name="T2" fmla="*/ 3 w 33"/>
                    <a:gd name="T3" fmla="*/ 0 h 5"/>
                    <a:gd name="T4" fmla="*/ 0 w 33"/>
                    <a:gd name="T5" fmla="*/ 5 h 5"/>
                    <a:gd name="T6" fmla="*/ 33 w 33"/>
                    <a:gd name="T7" fmla="*/ 5 h 5"/>
                    <a:gd name="T8" fmla="*/ 33 w 3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5">
                      <a:moveTo>
                        <a:pt x="33" y="0"/>
                      </a:move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33" y="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EDCE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8" name="Freeform 26"/>
                <p:cNvSpPr>
                  <a:spLocks/>
                </p:cNvSpPr>
                <p:nvPr/>
              </p:nvSpPr>
              <p:spPr bwMode="auto">
                <a:xfrm>
                  <a:off x="1506538" y="3192463"/>
                  <a:ext cx="50800" cy="7938"/>
                </a:xfrm>
                <a:custGeom>
                  <a:avLst/>
                  <a:gdLst>
                    <a:gd name="T0" fmla="*/ 0 w 32"/>
                    <a:gd name="T1" fmla="*/ 0 h 5"/>
                    <a:gd name="T2" fmla="*/ 30 w 32"/>
                    <a:gd name="T3" fmla="*/ 0 h 5"/>
                    <a:gd name="T4" fmla="*/ 32 w 32"/>
                    <a:gd name="T5" fmla="*/ 5 h 5"/>
                    <a:gd name="T6" fmla="*/ 0 w 32"/>
                    <a:gd name="T7" fmla="*/ 5 h 5"/>
                    <a:gd name="T8" fmla="*/ 0 w 32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CE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06538" y="3181350"/>
                  <a:ext cx="41275" cy="11113"/>
                </a:xfrm>
                <a:prstGeom prst="rect">
                  <a:avLst/>
                </a:pr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0" name="Rectangle 28"/>
                <p:cNvSpPr>
                  <a:spLocks noChangeArrowheads="1"/>
                </p:cNvSpPr>
                <p:nvPr/>
              </p:nvSpPr>
              <p:spPr bwMode="auto">
                <a:xfrm>
                  <a:off x="1527176" y="3178175"/>
                  <a:ext cx="14287" cy="3175"/>
                </a:xfrm>
                <a:prstGeom prst="rect">
                  <a:avLst/>
                </a:prstGeom>
                <a:solidFill>
                  <a:srgbClr val="FEF6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1" name="Rectangle 29"/>
                <p:cNvSpPr>
                  <a:spLocks noChangeArrowheads="1"/>
                </p:cNvSpPr>
                <p:nvPr/>
              </p:nvSpPr>
              <p:spPr bwMode="auto">
                <a:xfrm>
                  <a:off x="1811338" y="3181350"/>
                  <a:ext cx="41275" cy="11113"/>
                </a:xfrm>
                <a:prstGeom prst="rect">
                  <a:avLst/>
                </a:pr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2" name="Rectangle 30"/>
                <p:cNvSpPr>
                  <a:spLocks noChangeArrowheads="1"/>
                </p:cNvSpPr>
                <p:nvPr/>
              </p:nvSpPr>
              <p:spPr bwMode="auto">
                <a:xfrm>
                  <a:off x="1816101" y="3178175"/>
                  <a:ext cx="14287" cy="3175"/>
                </a:xfrm>
                <a:prstGeom prst="rect">
                  <a:avLst/>
                </a:prstGeom>
                <a:solidFill>
                  <a:srgbClr val="FEF6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3" name="Freeform 31"/>
                <p:cNvSpPr>
                  <a:spLocks/>
                </p:cNvSpPr>
                <p:nvPr/>
              </p:nvSpPr>
              <p:spPr bwMode="auto">
                <a:xfrm>
                  <a:off x="1557338" y="3030538"/>
                  <a:ext cx="244475" cy="169863"/>
                </a:xfrm>
                <a:custGeom>
                  <a:avLst/>
                  <a:gdLst>
                    <a:gd name="T0" fmla="*/ 136 w 136"/>
                    <a:gd name="T1" fmla="*/ 82 h 94"/>
                    <a:gd name="T2" fmla="*/ 68 w 136"/>
                    <a:gd name="T3" fmla="*/ 0 h 94"/>
                    <a:gd name="T4" fmla="*/ 0 w 136"/>
                    <a:gd name="T5" fmla="*/ 82 h 94"/>
                    <a:gd name="T6" fmla="*/ 1 w 136"/>
                    <a:gd name="T7" fmla="*/ 94 h 94"/>
                    <a:gd name="T8" fmla="*/ 135 w 136"/>
                    <a:gd name="T9" fmla="*/ 94 h 94"/>
                    <a:gd name="T10" fmla="*/ 136 w 136"/>
                    <a:gd name="T11" fmla="*/ 82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6" h="94">
                      <a:moveTo>
                        <a:pt x="136" y="82"/>
                      </a:moveTo>
                      <a:cubicBezTo>
                        <a:pt x="136" y="37"/>
                        <a:pt x="105" y="0"/>
                        <a:pt x="68" y="0"/>
                      </a:cubicBezTo>
                      <a:cubicBezTo>
                        <a:pt x="31" y="0"/>
                        <a:pt x="0" y="37"/>
                        <a:pt x="0" y="82"/>
                      </a:cubicBezTo>
                      <a:cubicBezTo>
                        <a:pt x="0" y="86"/>
                        <a:pt x="0" y="90"/>
                        <a:pt x="1" y="94"/>
                      </a:cubicBezTo>
                      <a:cubicBezTo>
                        <a:pt x="135" y="94"/>
                        <a:pt x="135" y="94"/>
                        <a:pt x="135" y="94"/>
                      </a:cubicBezTo>
                      <a:cubicBezTo>
                        <a:pt x="135" y="90"/>
                        <a:pt x="136" y="86"/>
                        <a:pt x="136" y="82"/>
                      </a:cubicBezTo>
                      <a:close/>
                    </a:path>
                  </a:pathLst>
                </a:custGeom>
                <a:solidFill>
                  <a:srgbClr val="821A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4" name="Oval 32"/>
                <p:cNvSpPr>
                  <a:spLocks noChangeArrowheads="1"/>
                </p:cNvSpPr>
                <p:nvPr/>
              </p:nvSpPr>
              <p:spPr bwMode="auto">
                <a:xfrm>
                  <a:off x="1577976" y="3054350"/>
                  <a:ext cx="203200" cy="234950"/>
                </a:xfrm>
                <a:prstGeom prst="ellipse">
                  <a:avLst/>
                </a:prstGeom>
                <a:solidFill>
                  <a:srgbClr val="3B34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5" name="Freeform 33"/>
                <p:cNvSpPr>
                  <a:spLocks/>
                </p:cNvSpPr>
                <p:nvPr/>
              </p:nvSpPr>
              <p:spPr bwMode="auto">
                <a:xfrm>
                  <a:off x="1611313" y="3054350"/>
                  <a:ext cx="169862" cy="146050"/>
                </a:xfrm>
                <a:custGeom>
                  <a:avLst/>
                  <a:gdLst>
                    <a:gd name="T0" fmla="*/ 93 w 95"/>
                    <a:gd name="T1" fmla="*/ 81 h 81"/>
                    <a:gd name="T2" fmla="*/ 93 w 95"/>
                    <a:gd name="T3" fmla="*/ 81 h 81"/>
                    <a:gd name="T4" fmla="*/ 95 w 95"/>
                    <a:gd name="T5" fmla="*/ 66 h 81"/>
                    <a:gd name="T6" fmla="*/ 38 w 95"/>
                    <a:gd name="T7" fmla="*/ 0 h 81"/>
                    <a:gd name="T8" fmla="*/ 0 w 95"/>
                    <a:gd name="T9" fmla="*/ 16 h 81"/>
                    <a:gd name="T10" fmla="*/ 38 w 95"/>
                    <a:gd name="T11" fmla="*/ 66 h 81"/>
                    <a:gd name="T12" fmla="*/ 93 w 95"/>
                    <a:gd name="T13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5" h="81">
                      <a:moveTo>
                        <a:pt x="93" y="81"/>
                      </a:moveTo>
                      <a:cubicBezTo>
                        <a:pt x="93" y="81"/>
                        <a:pt x="93" y="81"/>
                        <a:pt x="93" y="81"/>
                      </a:cubicBezTo>
                      <a:cubicBezTo>
                        <a:pt x="94" y="76"/>
                        <a:pt x="95" y="71"/>
                        <a:pt x="95" y="66"/>
                      </a:cubicBezTo>
                      <a:cubicBezTo>
                        <a:pt x="95" y="29"/>
                        <a:pt x="69" y="0"/>
                        <a:pt x="38" y="0"/>
                      </a:cubicBezTo>
                      <a:cubicBezTo>
                        <a:pt x="23" y="0"/>
                        <a:pt x="10" y="6"/>
                        <a:pt x="0" y="16"/>
                      </a:cubicBezTo>
                      <a:cubicBezTo>
                        <a:pt x="38" y="66"/>
                        <a:pt x="38" y="66"/>
                        <a:pt x="38" y="66"/>
                      </a:cubicBezTo>
                      <a:lnTo>
                        <a:pt x="93" y="81"/>
                      </a:lnTo>
                      <a:close/>
                    </a:path>
                  </a:pathLst>
                </a:custGeom>
                <a:solidFill>
                  <a:srgbClr val="2C27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6" name="Oval 34"/>
                <p:cNvSpPr>
                  <a:spLocks noChangeArrowheads="1"/>
                </p:cNvSpPr>
                <p:nvPr/>
              </p:nvSpPr>
              <p:spPr bwMode="auto">
                <a:xfrm>
                  <a:off x="1619251" y="3100388"/>
                  <a:ext cx="122237" cy="142875"/>
                </a:xfrm>
                <a:prstGeom prst="ellipse">
                  <a:avLst/>
                </a:prstGeom>
                <a:solidFill>
                  <a:srgbClr val="B3B6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7" name="Freeform 35"/>
                <p:cNvSpPr>
                  <a:spLocks/>
                </p:cNvSpPr>
                <p:nvPr/>
              </p:nvSpPr>
              <p:spPr bwMode="auto">
                <a:xfrm>
                  <a:off x="1679576" y="3100388"/>
                  <a:ext cx="61912" cy="73025"/>
                </a:xfrm>
                <a:custGeom>
                  <a:avLst/>
                  <a:gdLst>
                    <a:gd name="T0" fmla="*/ 0 w 34"/>
                    <a:gd name="T1" fmla="*/ 40 h 40"/>
                    <a:gd name="T2" fmla="*/ 4 w 34"/>
                    <a:gd name="T3" fmla="*/ 1 h 40"/>
                    <a:gd name="T4" fmla="*/ 34 w 34"/>
                    <a:gd name="T5" fmla="*/ 35 h 40"/>
                    <a:gd name="T6" fmla="*/ 0 w 34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40">
                      <a:moveTo>
                        <a:pt x="0" y="40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0" y="0"/>
                        <a:pt x="34" y="35"/>
                      </a:cubicBez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D1D2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8" name="Freeform 36"/>
                <p:cNvSpPr>
                  <a:spLocks/>
                </p:cNvSpPr>
                <p:nvPr/>
              </p:nvSpPr>
              <p:spPr bwMode="auto">
                <a:xfrm>
                  <a:off x="1619251" y="3106738"/>
                  <a:ext cx="117475" cy="136525"/>
                </a:xfrm>
                <a:custGeom>
                  <a:avLst/>
                  <a:gdLst>
                    <a:gd name="T0" fmla="*/ 34 w 66"/>
                    <a:gd name="T1" fmla="*/ 37 h 76"/>
                    <a:gd name="T2" fmla="*/ 21 w 66"/>
                    <a:gd name="T3" fmla="*/ 0 h 76"/>
                    <a:gd name="T4" fmla="*/ 0 w 66"/>
                    <a:gd name="T5" fmla="*/ 37 h 76"/>
                    <a:gd name="T6" fmla="*/ 34 w 66"/>
                    <a:gd name="T7" fmla="*/ 76 h 76"/>
                    <a:gd name="T8" fmla="*/ 66 w 66"/>
                    <a:gd name="T9" fmla="*/ 49 h 76"/>
                    <a:gd name="T10" fmla="*/ 34 w 66"/>
                    <a:gd name="T11" fmla="*/ 37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76">
                      <a:moveTo>
                        <a:pt x="34" y="37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9" y="6"/>
                        <a:pt x="0" y="20"/>
                        <a:pt x="0" y="37"/>
                      </a:cubicBezTo>
                      <a:cubicBezTo>
                        <a:pt x="0" y="59"/>
                        <a:pt x="15" y="76"/>
                        <a:pt x="34" y="76"/>
                      </a:cubicBezTo>
                      <a:cubicBezTo>
                        <a:pt x="49" y="76"/>
                        <a:pt x="62" y="65"/>
                        <a:pt x="66" y="49"/>
                      </a:cubicBezTo>
                      <a:lnTo>
                        <a:pt x="34" y="37"/>
                      </a:lnTo>
                      <a:close/>
                    </a:path>
                  </a:pathLst>
                </a:custGeom>
                <a:solidFill>
                  <a:srgbClr val="A1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9" name="Freeform 37"/>
                <p:cNvSpPr>
                  <a:spLocks/>
                </p:cNvSpPr>
                <p:nvPr/>
              </p:nvSpPr>
              <p:spPr bwMode="auto">
                <a:xfrm>
                  <a:off x="2347913" y="3003550"/>
                  <a:ext cx="298450" cy="196850"/>
                </a:xfrm>
                <a:custGeom>
                  <a:avLst/>
                  <a:gdLst>
                    <a:gd name="T0" fmla="*/ 166 w 166"/>
                    <a:gd name="T1" fmla="*/ 95 h 109"/>
                    <a:gd name="T2" fmla="*/ 83 w 166"/>
                    <a:gd name="T3" fmla="*/ 0 h 109"/>
                    <a:gd name="T4" fmla="*/ 0 w 166"/>
                    <a:gd name="T5" fmla="*/ 95 h 109"/>
                    <a:gd name="T6" fmla="*/ 1 w 166"/>
                    <a:gd name="T7" fmla="*/ 109 h 109"/>
                    <a:gd name="T8" fmla="*/ 165 w 166"/>
                    <a:gd name="T9" fmla="*/ 109 h 109"/>
                    <a:gd name="T10" fmla="*/ 166 w 166"/>
                    <a:gd name="T11" fmla="*/ 9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9">
                      <a:moveTo>
                        <a:pt x="166" y="95"/>
                      </a:moveTo>
                      <a:cubicBezTo>
                        <a:pt x="166" y="43"/>
                        <a:pt x="129" y="0"/>
                        <a:pt x="83" y="0"/>
                      </a:cubicBezTo>
                      <a:cubicBezTo>
                        <a:pt x="37" y="0"/>
                        <a:pt x="0" y="43"/>
                        <a:pt x="0" y="95"/>
                      </a:cubicBezTo>
                      <a:cubicBezTo>
                        <a:pt x="0" y="100"/>
                        <a:pt x="0" y="104"/>
                        <a:pt x="1" y="109"/>
                      </a:cubicBezTo>
                      <a:cubicBezTo>
                        <a:pt x="165" y="109"/>
                        <a:pt x="165" y="109"/>
                        <a:pt x="165" y="109"/>
                      </a:cubicBezTo>
                      <a:cubicBezTo>
                        <a:pt x="165" y="104"/>
                        <a:pt x="166" y="100"/>
                        <a:pt x="166" y="95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0" name="Freeform 38"/>
                <p:cNvSpPr>
                  <a:spLocks/>
                </p:cNvSpPr>
                <p:nvPr/>
              </p:nvSpPr>
              <p:spPr bwMode="auto">
                <a:xfrm>
                  <a:off x="2354263" y="3009900"/>
                  <a:ext cx="284162" cy="190500"/>
                </a:xfrm>
                <a:custGeom>
                  <a:avLst/>
                  <a:gdLst>
                    <a:gd name="T0" fmla="*/ 159 w 159"/>
                    <a:gd name="T1" fmla="*/ 92 h 106"/>
                    <a:gd name="T2" fmla="*/ 80 w 159"/>
                    <a:gd name="T3" fmla="*/ 0 h 106"/>
                    <a:gd name="T4" fmla="*/ 0 w 159"/>
                    <a:gd name="T5" fmla="*/ 92 h 106"/>
                    <a:gd name="T6" fmla="*/ 1 w 159"/>
                    <a:gd name="T7" fmla="*/ 106 h 106"/>
                    <a:gd name="T8" fmla="*/ 158 w 159"/>
                    <a:gd name="T9" fmla="*/ 106 h 106"/>
                    <a:gd name="T10" fmla="*/ 159 w 159"/>
                    <a:gd name="T11" fmla="*/ 92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9" h="106">
                      <a:moveTo>
                        <a:pt x="159" y="92"/>
                      </a:moveTo>
                      <a:cubicBezTo>
                        <a:pt x="159" y="42"/>
                        <a:pt x="123" y="0"/>
                        <a:pt x="80" y="0"/>
                      </a:cubicBezTo>
                      <a:cubicBezTo>
                        <a:pt x="36" y="0"/>
                        <a:pt x="0" y="42"/>
                        <a:pt x="0" y="92"/>
                      </a:cubicBezTo>
                      <a:cubicBezTo>
                        <a:pt x="0" y="97"/>
                        <a:pt x="1" y="101"/>
                        <a:pt x="1" y="106"/>
                      </a:cubicBezTo>
                      <a:cubicBezTo>
                        <a:pt x="158" y="106"/>
                        <a:pt x="158" y="106"/>
                        <a:pt x="158" y="106"/>
                      </a:cubicBezTo>
                      <a:cubicBezTo>
                        <a:pt x="159" y="101"/>
                        <a:pt x="159" y="97"/>
                        <a:pt x="159" y="92"/>
                      </a:cubicBezTo>
                      <a:close/>
                    </a:path>
                  </a:pathLst>
                </a:custGeom>
                <a:solidFill>
                  <a:srgbClr val="FEF6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1" name="Freeform 39"/>
                <p:cNvSpPr>
                  <a:spLocks/>
                </p:cNvSpPr>
                <p:nvPr/>
              </p:nvSpPr>
              <p:spPr bwMode="auto">
                <a:xfrm>
                  <a:off x="2359026" y="3014663"/>
                  <a:ext cx="274637" cy="185738"/>
                </a:xfrm>
                <a:custGeom>
                  <a:avLst/>
                  <a:gdLst>
                    <a:gd name="T0" fmla="*/ 153 w 153"/>
                    <a:gd name="T1" fmla="*/ 90 h 103"/>
                    <a:gd name="T2" fmla="*/ 77 w 153"/>
                    <a:gd name="T3" fmla="*/ 0 h 103"/>
                    <a:gd name="T4" fmla="*/ 0 w 153"/>
                    <a:gd name="T5" fmla="*/ 90 h 103"/>
                    <a:gd name="T6" fmla="*/ 1 w 153"/>
                    <a:gd name="T7" fmla="*/ 103 h 103"/>
                    <a:gd name="T8" fmla="*/ 153 w 153"/>
                    <a:gd name="T9" fmla="*/ 103 h 103"/>
                    <a:gd name="T10" fmla="*/ 153 w 153"/>
                    <a:gd name="T11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3" h="103">
                      <a:moveTo>
                        <a:pt x="153" y="90"/>
                      </a:moveTo>
                      <a:cubicBezTo>
                        <a:pt x="153" y="40"/>
                        <a:pt x="119" y="0"/>
                        <a:pt x="77" y="0"/>
                      </a:cubicBezTo>
                      <a:cubicBezTo>
                        <a:pt x="34" y="0"/>
                        <a:pt x="0" y="40"/>
                        <a:pt x="0" y="90"/>
                      </a:cubicBezTo>
                      <a:cubicBezTo>
                        <a:pt x="0" y="94"/>
                        <a:pt x="0" y="98"/>
                        <a:pt x="1" y="103"/>
                      </a:cubicBezTo>
                      <a:cubicBezTo>
                        <a:pt x="153" y="103"/>
                        <a:pt x="153" y="103"/>
                        <a:pt x="153" y="103"/>
                      </a:cubicBezTo>
                      <a:cubicBezTo>
                        <a:pt x="153" y="98"/>
                        <a:pt x="153" y="94"/>
                        <a:pt x="153" y="90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2" name="Freeform 40"/>
                <p:cNvSpPr>
                  <a:spLocks/>
                </p:cNvSpPr>
                <p:nvPr/>
              </p:nvSpPr>
              <p:spPr bwMode="auto">
                <a:xfrm>
                  <a:off x="2365376" y="3022600"/>
                  <a:ext cx="263525" cy="177800"/>
                </a:xfrm>
                <a:custGeom>
                  <a:avLst/>
                  <a:gdLst>
                    <a:gd name="T0" fmla="*/ 147 w 147"/>
                    <a:gd name="T1" fmla="*/ 86 h 99"/>
                    <a:gd name="T2" fmla="*/ 74 w 147"/>
                    <a:gd name="T3" fmla="*/ 0 h 99"/>
                    <a:gd name="T4" fmla="*/ 0 w 147"/>
                    <a:gd name="T5" fmla="*/ 86 h 99"/>
                    <a:gd name="T6" fmla="*/ 1 w 147"/>
                    <a:gd name="T7" fmla="*/ 99 h 99"/>
                    <a:gd name="T8" fmla="*/ 146 w 147"/>
                    <a:gd name="T9" fmla="*/ 99 h 99"/>
                    <a:gd name="T10" fmla="*/ 147 w 147"/>
                    <a:gd name="T11" fmla="*/ 8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7" h="99">
                      <a:moveTo>
                        <a:pt x="147" y="86"/>
                      </a:moveTo>
                      <a:cubicBezTo>
                        <a:pt x="147" y="38"/>
                        <a:pt x="114" y="0"/>
                        <a:pt x="74" y="0"/>
                      </a:cubicBezTo>
                      <a:cubicBezTo>
                        <a:pt x="33" y="0"/>
                        <a:pt x="0" y="38"/>
                        <a:pt x="0" y="86"/>
                      </a:cubicBezTo>
                      <a:cubicBezTo>
                        <a:pt x="0" y="91"/>
                        <a:pt x="1" y="95"/>
                        <a:pt x="1" y="99"/>
                      </a:cubicBezTo>
                      <a:cubicBezTo>
                        <a:pt x="146" y="99"/>
                        <a:pt x="146" y="99"/>
                        <a:pt x="146" y="99"/>
                      </a:cubicBezTo>
                      <a:cubicBezTo>
                        <a:pt x="146" y="95"/>
                        <a:pt x="147" y="91"/>
                        <a:pt x="147" y="86"/>
                      </a:cubicBezTo>
                      <a:close/>
                    </a:path>
                  </a:pathLst>
                </a:custGeom>
                <a:solidFill>
                  <a:srgbClr val="EDCE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3" name="Freeform 41"/>
                <p:cNvSpPr>
                  <a:spLocks/>
                </p:cNvSpPr>
                <p:nvPr/>
              </p:nvSpPr>
              <p:spPr bwMode="auto">
                <a:xfrm>
                  <a:off x="2374901" y="3030538"/>
                  <a:ext cx="242887" cy="169863"/>
                </a:xfrm>
                <a:custGeom>
                  <a:avLst/>
                  <a:gdLst>
                    <a:gd name="T0" fmla="*/ 135 w 135"/>
                    <a:gd name="T1" fmla="*/ 82 h 94"/>
                    <a:gd name="T2" fmla="*/ 67 w 135"/>
                    <a:gd name="T3" fmla="*/ 0 h 94"/>
                    <a:gd name="T4" fmla="*/ 0 w 135"/>
                    <a:gd name="T5" fmla="*/ 82 h 94"/>
                    <a:gd name="T6" fmla="*/ 0 w 135"/>
                    <a:gd name="T7" fmla="*/ 94 h 94"/>
                    <a:gd name="T8" fmla="*/ 134 w 135"/>
                    <a:gd name="T9" fmla="*/ 94 h 94"/>
                    <a:gd name="T10" fmla="*/ 135 w 135"/>
                    <a:gd name="T11" fmla="*/ 82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5" h="94">
                      <a:moveTo>
                        <a:pt x="135" y="82"/>
                      </a:moveTo>
                      <a:cubicBezTo>
                        <a:pt x="135" y="37"/>
                        <a:pt x="105" y="0"/>
                        <a:pt x="67" y="0"/>
                      </a:cubicBezTo>
                      <a:cubicBezTo>
                        <a:pt x="30" y="0"/>
                        <a:pt x="0" y="37"/>
                        <a:pt x="0" y="82"/>
                      </a:cubicBezTo>
                      <a:cubicBezTo>
                        <a:pt x="0" y="86"/>
                        <a:pt x="0" y="90"/>
                        <a:pt x="0" y="94"/>
                      </a:cubicBezTo>
                      <a:cubicBezTo>
                        <a:pt x="134" y="94"/>
                        <a:pt x="134" y="94"/>
                        <a:pt x="134" y="94"/>
                      </a:cubicBezTo>
                      <a:cubicBezTo>
                        <a:pt x="135" y="90"/>
                        <a:pt x="135" y="86"/>
                        <a:pt x="135" y="82"/>
                      </a:cubicBezTo>
                      <a:close/>
                    </a:path>
                  </a:pathLst>
                </a:custGeom>
                <a:solidFill>
                  <a:srgbClr val="821A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4" name="Oval 42"/>
                <p:cNvSpPr>
                  <a:spLocks noChangeArrowheads="1"/>
                </p:cNvSpPr>
                <p:nvPr/>
              </p:nvSpPr>
              <p:spPr bwMode="auto">
                <a:xfrm>
                  <a:off x="2393951" y="3054350"/>
                  <a:ext cx="203200" cy="234950"/>
                </a:xfrm>
                <a:prstGeom prst="ellipse">
                  <a:avLst/>
                </a:prstGeom>
                <a:solidFill>
                  <a:srgbClr val="3B34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5" name="Freeform 43"/>
                <p:cNvSpPr>
                  <a:spLocks/>
                </p:cNvSpPr>
                <p:nvPr/>
              </p:nvSpPr>
              <p:spPr bwMode="auto">
                <a:xfrm>
                  <a:off x="2428876" y="3054350"/>
                  <a:ext cx="168275" cy="146050"/>
                </a:xfrm>
                <a:custGeom>
                  <a:avLst/>
                  <a:gdLst>
                    <a:gd name="T0" fmla="*/ 92 w 94"/>
                    <a:gd name="T1" fmla="*/ 81 h 81"/>
                    <a:gd name="T2" fmla="*/ 92 w 94"/>
                    <a:gd name="T3" fmla="*/ 81 h 81"/>
                    <a:gd name="T4" fmla="*/ 94 w 94"/>
                    <a:gd name="T5" fmla="*/ 65 h 81"/>
                    <a:gd name="T6" fmla="*/ 37 w 94"/>
                    <a:gd name="T7" fmla="*/ 0 h 81"/>
                    <a:gd name="T8" fmla="*/ 0 w 94"/>
                    <a:gd name="T9" fmla="*/ 16 h 81"/>
                    <a:gd name="T10" fmla="*/ 37 w 94"/>
                    <a:gd name="T11" fmla="*/ 66 h 81"/>
                    <a:gd name="T12" fmla="*/ 92 w 94"/>
                    <a:gd name="T13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81">
                      <a:moveTo>
                        <a:pt x="92" y="81"/>
                      </a:moveTo>
                      <a:cubicBezTo>
                        <a:pt x="92" y="81"/>
                        <a:pt x="92" y="81"/>
                        <a:pt x="92" y="81"/>
                      </a:cubicBezTo>
                      <a:cubicBezTo>
                        <a:pt x="93" y="76"/>
                        <a:pt x="94" y="71"/>
                        <a:pt x="94" y="65"/>
                      </a:cubicBezTo>
                      <a:cubicBezTo>
                        <a:pt x="94" y="29"/>
                        <a:pt x="69" y="0"/>
                        <a:pt x="37" y="0"/>
                      </a:cubicBezTo>
                      <a:cubicBezTo>
                        <a:pt x="23" y="0"/>
                        <a:pt x="10" y="6"/>
                        <a:pt x="0" y="16"/>
                      </a:cubicBezTo>
                      <a:cubicBezTo>
                        <a:pt x="37" y="66"/>
                        <a:pt x="37" y="66"/>
                        <a:pt x="37" y="66"/>
                      </a:cubicBezTo>
                      <a:lnTo>
                        <a:pt x="92" y="81"/>
                      </a:lnTo>
                      <a:close/>
                    </a:path>
                  </a:pathLst>
                </a:custGeom>
                <a:solidFill>
                  <a:srgbClr val="2C27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6" name="Oval 44"/>
                <p:cNvSpPr>
                  <a:spLocks noChangeArrowheads="1"/>
                </p:cNvSpPr>
                <p:nvPr/>
              </p:nvSpPr>
              <p:spPr bwMode="auto">
                <a:xfrm>
                  <a:off x="2435226" y="3100388"/>
                  <a:ext cx="120650" cy="142875"/>
                </a:xfrm>
                <a:prstGeom prst="ellipse">
                  <a:avLst/>
                </a:prstGeom>
                <a:solidFill>
                  <a:srgbClr val="B3B6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7" name="Freeform 45"/>
                <p:cNvSpPr>
                  <a:spLocks/>
                </p:cNvSpPr>
                <p:nvPr/>
              </p:nvSpPr>
              <p:spPr bwMode="auto">
                <a:xfrm>
                  <a:off x="2495551" y="3100388"/>
                  <a:ext cx="60325" cy="73025"/>
                </a:xfrm>
                <a:custGeom>
                  <a:avLst/>
                  <a:gdLst>
                    <a:gd name="T0" fmla="*/ 0 w 34"/>
                    <a:gd name="T1" fmla="*/ 40 h 40"/>
                    <a:gd name="T2" fmla="*/ 5 w 34"/>
                    <a:gd name="T3" fmla="*/ 1 h 40"/>
                    <a:gd name="T4" fmla="*/ 34 w 34"/>
                    <a:gd name="T5" fmla="*/ 34 h 40"/>
                    <a:gd name="T6" fmla="*/ 0 w 34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40">
                      <a:moveTo>
                        <a:pt x="0" y="40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30" y="0"/>
                        <a:pt x="34" y="34"/>
                      </a:cubicBez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D1D2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8" name="Freeform 46"/>
                <p:cNvSpPr>
                  <a:spLocks/>
                </p:cNvSpPr>
                <p:nvPr/>
              </p:nvSpPr>
              <p:spPr bwMode="auto">
                <a:xfrm>
                  <a:off x="2435226" y="3106738"/>
                  <a:ext cx="119062" cy="136525"/>
                </a:xfrm>
                <a:custGeom>
                  <a:avLst/>
                  <a:gdLst>
                    <a:gd name="T0" fmla="*/ 34 w 67"/>
                    <a:gd name="T1" fmla="*/ 37 h 76"/>
                    <a:gd name="T2" fmla="*/ 22 w 67"/>
                    <a:gd name="T3" fmla="*/ 0 h 76"/>
                    <a:gd name="T4" fmla="*/ 0 w 67"/>
                    <a:gd name="T5" fmla="*/ 37 h 76"/>
                    <a:gd name="T6" fmla="*/ 34 w 67"/>
                    <a:gd name="T7" fmla="*/ 76 h 76"/>
                    <a:gd name="T8" fmla="*/ 67 w 67"/>
                    <a:gd name="T9" fmla="*/ 49 h 76"/>
                    <a:gd name="T10" fmla="*/ 34 w 67"/>
                    <a:gd name="T11" fmla="*/ 37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" h="76">
                      <a:moveTo>
                        <a:pt x="34" y="37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9" y="6"/>
                        <a:pt x="0" y="20"/>
                        <a:pt x="0" y="37"/>
                      </a:cubicBezTo>
                      <a:cubicBezTo>
                        <a:pt x="0" y="58"/>
                        <a:pt x="15" y="76"/>
                        <a:pt x="34" y="76"/>
                      </a:cubicBezTo>
                      <a:cubicBezTo>
                        <a:pt x="49" y="76"/>
                        <a:pt x="62" y="65"/>
                        <a:pt x="67" y="49"/>
                      </a:cubicBezTo>
                      <a:lnTo>
                        <a:pt x="34" y="37"/>
                      </a:lnTo>
                      <a:close/>
                    </a:path>
                  </a:pathLst>
                </a:custGeom>
                <a:solidFill>
                  <a:srgbClr val="A1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9" name="Freeform 47"/>
                <p:cNvSpPr>
                  <a:spLocks/>
                </p:cNvSpPr>
                <p:nvPr/>
              </p:nvSpPr>
              <p:spPr bwMode="auto">
                <a:xfrm>
                  <a:off x="2617788" y="3192463"/>
                  <a:ext cx="50800" cy="7938"/>
                </a:xfrm>
                <a:custGeom>
                  <a:avLst/>
                  <a:gdLst>
                    <a:gd name="T0" fmla="*/ 32 w 32"/>
                    <a:gd name="T1" fmla="*/ 0 h 5"/>
                    <a:gd name="T2" fmla="*/ 3 w 32"/>
                    <a:gd name="T3" fmla="*/ 0 h 5"/>
                    <a:gd name="T4" fmla="*/ 0 w 32"/>
                    <a:gd name="T5" fmla="*/ 5 h 5"/>
                    <a:gd name="T6" fmla="*/ 32 w 32"/>
                    <a:gd name="T7" fmla="*/ 5 h 5"/>
                    <a:gd name="T8" fmla="*/ 32 w 32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0"/>
                      </a:move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32" y="5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EDCE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0" name="Freeform 48"/>
                <p:cNvSpPr>
                  <a:spLocks/>
                </p:cNvSpPr>
                <p:nvPr/>
              </p:nvSpPr>
              <p:spPr bwMode="auto">
                <a:xfrm>
                  <a:off x="2324101" y="3192463"/>
                  <a:ext cx="50800" cy="7938"/>
                </a:xfrm>
                <a:custGeom>
                  <a:avLst/>
                  <a:gdLst>
                    <a:gd name="T0" fmla="*/ 0 w 32"/>
                    <a:gd name="T1" fmla="*/ 0 h 5"/>
                    <a:gd name="T2" fmla="*/ 30 w 32"/>
                    <a:gd name="T3" fmla="*/ 0 h 5"/>
                    <a:gd name="T4" fmla="*/ 32 w 32"/>
                    <a:gd name="T5" fmla="*/ 5 h 5"/>
                    <a:gd name="T6" fmla="*/ 0 w 32"/>
                    <a:gd name="T7" fmla="*/ 5 h 5"/>
                    <a:gd name="T8" fmla="*/ 0 w 32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CE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1" name="Rectangle 49"/>
                <p:cNvSpPr>
                  <a:spLocks noChangeArrowheads="1"/>
                </p:cNvSpPr>
                <p:nvPr/>
              </p:nvSpPr>
              <p:spPr bwMode="auto">
                <a:xfrm>
                  <a:off x="2324101" y="3181350"/>
                  <a:ext cx="41275" cy="11113"/>
                </a:xfrm>
                <a:prstGeom prst="rect">
                  <a:avLst/>
                </a:pr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2" name="Rectangle 50"/>
                <p:cNvSpPr>
                  <a:spLocks noChangeArrowheads="1"/>
                </p:cNvSpPr>
                <p:nvPr/>
              </p:nvSpPr>
              <p:spPr bwMode="auto">
                <a:xfrm>
                  <a:off x="2344738" y="3176588"/>
                  <a:ext cx="14287" cy="4763"/>
                </a:xfrm>
                <a:prstGeom prst="rect">
                  <a:avLst/>
                </a:prstGeom>
                <a:solidFill>
                  <a:srgbClr val="FEF6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3" name="Rectangle 51"/>
                <p:cNvSpPr>
                  <a:spLocks noChangeArrowheads="1"/>
                </p:cNvSpPr>
                <p:nvPr/>
              </p:nvSpPr>
              <p:spPr bwMode="auto">
                <a:xfrm>
                  <a:off x="2628901" y="3181350"/>
                  <a:ext cx="39687" cy="11113"/>
                </a:xfrm>
                <a:prstGeom prst="rect">
                  <a:avLst/>
                </a:pr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4" name="Rectangle 52"/>
                <p:cNvSpPr>
                  <a:spLocks noChangeArrowheads="1"/>
                </p:cNvSpPr>
                <p:nvPr/>
              </p:nvSpPr>
              <p:spPr bwMode="auto">
                <a:xfrm>
                  <a:off x="2633663" y="3176588"/>
                  <a:ext cx="15875" cy="4763"/>
                </a:xfrm>
                <a:prstGeom prst="rect">
                  <a:avLst/>
                </a:prstGeom>
                <a:solidFill>
                  <a:srgbClr val="FEF6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5" name="Freeform 53"/>
                <p:cNvSpPr>
                  <a:spLocks/>
                </p:cNvSpPr>
                <p:nvPr/>
              </p:nvSpPr>
              <p:spPr bwMode="auto">
                <a:xfrm>
                  <a:off x="1903413" y="2416175"/>
                  <a:ext cx="514350" cy="34925"/>
                </a:xfrm>
                <a:custGeom>
                  <a:avLst/>
                  <a:gdLst>
                    <a:gd name="T0" fmla="*/ 7 w 324"/>
                    <a:gd name="T1" fmla="*/ 0 h 22"/>
                    <a:gd name="T2" fmla="*/ 318 w 324"/>
                    <a:gd name="T3" fmla="*/ 7 h 22"/>
                    <a:gd name="T4" fmla="*/ 324 w 324"/>
                    <a:gd name="T5" fmla="*/ 22 h 22"/>
                    <a:gd name="T6" fmla="*/ 0 w 324"/>
                    <a:gd name="T7" fmla="*/ 17 h 22"/>
                    <a:gd name="T8" fmla="*/ 7 w 324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4" h="22">
                      <a:moveTo>
                        <a:pt x="7" y="0"/>
                      </a:moveTo>
                      <a:lnTo>
                        <a:pt x="318" y="7"/>
                      </a:lnTo>
                      <a:lnTo>
                        <a:pt x="324" y="22"/>
                      </a:lnTo>
                      <a:lnTo>
                        <a:pt x="0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E76B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6" name="Freeform 54"/>
                <p:cNvSpPr>
                  <a:spLocks/>
                </p:cNvSpPr>
                <p:nvPr/>
              </p:nvSpPr>
              <p:spPr bwMode="auto">
                <a:xfrm>
                  <a:off x="2343151" y="2971800"/>
                  <a:ext cx="404812" cy="203200"/>
                </a:xfrm>
                <a:custGeom>
                  <a:avLst/>
                  <a:gdLst>
                    <a:gd name="T0" fmla="*/ 226 w 226"/>
                    <a:gd name="T1" fmla="*/ 9 h 113"/>
                    <a:gd name="T2" fmla="*/ 194 w 226"/>
                    <a:gd name="T3" fmla="*/ 9 h 113"/>
                    <a:gd name="T4" fmla="*/ 166 w 226"/>
                    <a:gd name="T5" fmla="*/ 18 h 113"/>
                    <a:gd name="T6" fmla="*/ 160 w 226"/>
                    <a:gd name="T7" fmla="*/ 22 h 113"/>
                    <a:gd name="T8" fmla="*/ 147 w 226"/>
                    <a:gd name="T9" fmla="*/ 22 h 113"/>
                    <a:gd name="T10" fmla="*/ 68 w 226"/>
                    <a:gd name="T11" fmla="*/ 6 h 113"/>
                    <a:gd name="T12" fmla="*/ 1 w 226"/>
                    <a:gd name="T13" fmla="*/ 91 h 113"/>
                    <a:gd name="T14" fmla="*/ 3 w 226"/>
                    <a:gd name="T15" fmla="*/ 113 h 113"/>
                    <a:gd name="T16" fmla="*/ 3 w 226"/>
                    <a:gd name="T17" fmla="*/ 87 h 113"/>
                    <a:gd name="T18" fmla="*/ 54 w 226"/>
                    <a:gd name="T19" fmla="*/ 18 h 113"/>
                    <a:gd name="T20" fmla="*/ 146 w 226"/>
                    <a:gd name="T21" fmla="*/ 33 h 113"/>
                    <a:gd name="T22" fmla="*/ 160 w 226"/>
                    <a:gd name="T23" fmla="*/ 32 h 113"/>
                    <a:gd name="T24" fmla="*/ 171 w 226"/>
                    <a:gd name="T25" fmla="*/ 24 h 113"/>
                    <a:gd name="T26" fmla="*/ 196 w 226"/>
                    <a:gd name="T27" fmla="*/ 14 h 113"/>
                    <a:gd name="T28" fmla="*/ 226 w 226"/>
                    <a:gd name="T29" fmla="*/ 9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6" h="113">
                      <a:moveTo>
                        <a:pt x="226" y="9"/>
                      </a:moveTo>
                      <a:cubicBezTo>
                        <a:pt x="194" y="9"/>
                        <a:pt x="194" y="9"/>
                        <a:pt x="194" y="9"/>
                      </a:cubicBezTo>
                      <a:cubicBezTo>
                        <a:pt x="184" y="9"/>
                        <a:pt x="174" y="12"/>
                        <a:pt x="166" y="18"/>
                      </a:cubicBezTo>
                      <a:cubicBezTo>
                        <a:pt x="160" y="22"/>
                        <a:pt x="160" y="22"/>
                        <a:pt x="160" y="22"/>
                      </a:cubicBezTo>
                      <a:cubicBezTo>
                        <a:pt x="156" y="25"/>
                        <a:pt x="151" y="25"/>
                        <a:pt x="147" y="22"/>
                      </a:cubicBezTo>
                      <a:cubicBezTo>
                        <a:pt x="134" y="15"/>
                        <a:pt x="103" y="0"/>
                        <a:pt x="68" y="6"/>
                      </a:cubicBezTo>
                      <a:cubicBezTo>
                        <a:pt x="28" y="14"/>
                        <a:pt x="0" y="50"/>
                        <a:pt x="1" y="91"/>
                      </a:cubicBezTo>
                      <a:cubicBezTo>
                        <a:pt x="1" y="98"/>
                        <a:pt x="2" y="105"/>
                        <a:pt x="3" y="113"/>
                      </a:cubicBezTo>
                      <a:cubicBezTo>
                        <a:pt x="3" y="113"/>
                        <a:pt x="1" y="102"/>
                        <a:pt x="3" y="87"/>
                      </a:cubicBezTo>
                      <a:cubicBezTo>
                        <a:pt x="6" y="56"/>
                        <a:pt x="26" y="30"/>
                        <a:pt x="54" y="18"/>
                      </a:cubicBezTo>
                      <a:cubicBezTo>
                        <a:pt x="76" y="9"/>
                        <a:pt x="107" y="7"/>
                        <a:pt x="146" y="33"/>
                      </a:cubicBezTo>
                      <a:cubicBezTo>
                        <a:pt x="150" y="35"/>
                        <a:pt x="156" y="35"/>
                        <a:pt x="160" y="32"/>
                      </a:cubicBezTo>
                      <a:cubicBezTo>
                        <a:pt x="171" y="24"/>
                        <a:pt x="171" y="24"/>
                        <a:pt x="171" y="24"/>
                      </a:cubicBezTo>
                      <a:cubicBezTo>
                        <a:pt x="178" y="18"/>
                        <a:pt x="187" y="15"/>
                        <a:pt x="196" y="14"/>
                      </a:cubicBezTo>
                      <a:lnTo>
                        <a:pt x="226" y="9"/>
                      </a:lnTo>
                      <a:close/>
                    </a:path>
                  </a:pathLst>
                </a:custGeom>
                <a:solidFill>
                  <a:srgbClr val="E76B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7" name="Rectangle 55"/>
                <p:cNvSpPr>
                  <a:spLocks noChangeArrowheads="1"/>
                </p:cNvSpPr>
                <p:nvPr/>
              </p:nvSpPr>
              <p:spPr bwMode="auto">
                <a:xfrm>
                  <a:off x="1876426" y="2879725"/>
                  <a:ext cx="630237" cy="11113"/>
                </a:xfrm>
                <a:prstGeom prst="rect">
                  <a:avLst/>
                </a:prstGeom>
                <a:solidFill>
                  <a:srgbClr val="E76B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8" name="Freeform 56"/>
                <p:cNvSpPr>
                  <a:spLocks/>
                </p:cNvSpPr>
                <p:nvPr/>
              </p:nvSpPr>
              <p:spPr bwMode="auto">
                <a:xfrm>
                  <a:off x="2259013" y="2935288"/>
                  <a:ext cx="247650" cy="238125"/>
                </a:xfrm>
                <a:custGeom>
                  <a:avLst/>
                  <a:gdLst>
                    <a:gd name="T0" fmla="*/ 138 w 138"/>
                    <a:gd name="T1" fmla="*/ 13 h 132"/>
                    <a:gd name="T2" fmla="*/ 39 w 138"/>
                    <a:gd name="T3" fmla="*/ 132 h 132"/>
                    <a:gd name="T4" fmla="*/ 27 w 138"/>
                    <a:gd name="T5" fmla="*/ 132 h 132"/>
                    <a:gd name="T6" fmla="*/ 138 w 138"/>
                    <a:gd name="T7" fmla="*/ 0 h 132"/>
                    <a:gd name="T8" fmla="*/ 138 w 138"/>
                    <a:gd name="T9" fmla="*/ 13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32">
                      <a:moveTo>
                        <a:pt x="138" y="13"/>
                      </a:moveTo>
                      <a:cubicBezTo>
                        <a:pt x="138" y="13"/>
                        <a:pt x="21" y="0"/>
                        <a:pt x="39" y="132"/>
                      </a:cubicBezTo>
                      <a:cubicBezTo>
                        <a:pt x="27" y="132"/>
                        <a:pt x="27" y="132"/>
                        <a:pt x="27" y="132"/>
                      </a:cubicBezTo>
                      <a:cubicBezTo>
                        <a:pt x="27" y="132"/>
                        <a:pt x="0" y="0"/>
                        <a:pt x="138" y="0"/>
                      </a:cubicBezTo>
                      <a:lnTo>
                        <a:pt x="138" y="13"/>
                      </a:lnTo>
                      <a:close/>
                    </a:path>
                  </a:pathLst>
                </a:custGeom>
                <a:solidFill>
                  <a:srgbClr val="B0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9" name="Freeform 57"/>
                <p:cNvSpPr>
                  <a:spLocks/>
                </p:cNvSpPr>
                <p:nvPr/>
              </p:nvSpPr>
              <p:spPr bwMode="auto">
                <a:xfrm>
                  <a:off x="1876426" y="2479675"/>
                  <a:ext cx="619125" cy="400050"/>
                </a:xfrm>
                <a:custGeom>
                  <a:avLst/>
                  <a:gdLst>
                    <a:gd name="T0" fmla="*/ 306 w 390"/>
                    <a:gd name="T1" fmla="*/ 6 h 252"/>
                    <a:gd name="T2" fmla="*/ 51 w 390"/>
                    <a:gd name="T3" fmla="*/ 0 h 252"/>
                    <a:gd name="T4" fmla="*/ 0 w 390"/>
                    <a:gd name="T5" fmla="*/ 252 h 252"/>
                    <a:gd name="T6" fmla="*/ 390 w 390"/>
                    <a:gd name="T7" fmla="*/ 252 h 252"/>
                    <a:gd name="T8" fmla="*/ 306 w 390"/>
                    <a:gd name="T9" fmla="*/ 6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0" h="252">
                      <a:moveTo>
                        <a:pt x="306" y="6"/>
                      </a:moveTo>
                      <a:lnTo>
                        <a:pt x="51" y="0"/>
                      </a:lnTo>
                      <a:lnTo>
                        <a:pt x="0" y="252"/>
                      </a:lnTo>
                      <a:lnTo>
                        <a:pt x="390" y="252"/>
                      </a:lnTo>
                      <a:lnTo>
                        <a:pt x="306" y="6"/>
                      </a:lnTo>
                      <a:close/>
                    </a:path>
                  </a:pathLst>
                </a:custGeom>
                <a:solidFill>
                  <a:srgbClr val="A6D9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0" name="Freeform 58"/>
                <p:cNvSpPr>
                  <a:spLocks/>
                </p:cNvSpPr>
                <p:nvPr/>
              </p:nvSpPr>
              <p:spPr bwMode="auto">
                <a:xfrm>
                  <a:off x="1949451" y="2479675"/>
                  <a:ext cx="547687" cy="400050"/>
                </a:xfrm>
                <a:custGeom>
                  <a:avLst/>
                  <a:gdLst>
                    <a:gd name="T0" fmla="*/ 5 w 345"/>
                    <a:gd name="T1" fmla="*/ 0 h 252"/>
                    <a:gd name="T2" fmla="*/ 268 w 345"/>
                    <a:gd name="T3" fmla="*/ 6 h 252"/>
                    <a:gd name="T4" fmla="*/ 345 w 345"/>
                    <a:gd name="T5" fmla="*/ 252 h 252"/>
                    <a:gd name="T6" fmla="*/ 306 w 345"/>
                    <a:gd name="T7" fmla="*/ 252 h 252"/>
                    <a:gd name="T8" fmla="*/ 251 w 345"/>
                    <a:gd name="T9" fmla="*/ 27 h 252"/>
                    <a:gd name="T10" fmla="*/ 0 w 345"/>
                    <a:gd name="T11" fmla="*/ 24 h 252"/>
                    <a:gd name="T12" fmla="*/ 5 w 345"/>
                    <a:gd name="T13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5" h="252">
                      <a:moveTo>
                        <a:pt x="5" y="0"/>
                      </a:moveTo>
                      <a:lnTo>
                        <a:pt x="268" y="6"/>
                      </a:lnTo>
                      <a:lnTo>
                        <a:pt x="345" y="252"/>
                      </a:lnTo>
                      <a:lnTo>
                        <a:pt x="306" y="252"/>
                      </a:lnTo>
                      <a:lnTo>
                        <a:pt x="251" y="27"/>
                      </a:lnTo>
                      <a:lnTo>
                        <a:pt x="0" y="2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7FC2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1" name="Freeform 59"/>
                <p:cNvSpPr>
                  <a:spLocks/>
                </p:cNvSpPr>
                <p:nvPr/>
              </p:nvSpPr>
              <p:spPr bwMode="auto">
                <a:xfrm>
                  <a:off x="2063751" y="2519363"/>
                  <a:ext cx="371475" cy="360363"/>
                </a:xfrm>
                <a:custGeom>
                  <a:avLst/>
                  <a:gdLst>
                    <a:gd name="T0" fmla="*/ 30 w 234"/>
                    <a:gd name="T1" fmla="*/ 0 h 227"/>
                    <a:gd name="T2" fmla="*/ 234 w 234"/>
                    <a:gd name="T3" fmla="*/ 227 h 227"/>
                    <a:gd name="T4" fmla="*/ 196 w 234"/>
                    <a:gd name="T5" fmla="*/ 227 h 227"/>
                    <a:gd name="T6" fmla="*/ 0 w 234"/>
                    <a:gd name="T7" fmla="*/ 0 h 227"/>
                    <a:gd name="T8" fmla="*/ 30 w 234"/>
                    <a:gd name="T9" fmla="*/ 0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4" h="227">
                      <a:moveTo>
                        <a:pt x="30" y="0"/>
                      </a:moveTo>
                      <a:lnTo>
                        <a:pt x="234" y="227"/>
                      </a:lnTo>
                      <a:lnTo>
                        <a:pt x="196" y="227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C5E5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2" name="Freeform 60"/>
                <p:cNvSpPr>
                  <a:spLocks/>
                </p:cNvSpPr>
                <p:nvPr/>
              </p:nvSpPr>
              <p:spPr bwMode="auto">
                <a:xfrm>
                  <a:off x="1930401" y="2517775"/>
                  <a:ext cx="382587" cy="361950"/>
                </a:xfrm>
                <a:custGeom>
                  <a:avLst/>
                  <a:gdLst>
                    <a:gd name="T0" fmla="*/ 43 w 241"/>
                    <a:gd name="T1" fmla="*/ 0 h 228"/>
                    <a:gd name="T2" fmla="*/ 241 w 241"/>
                    <a:gd name="T3" fmla="*/ 228 h 228"/>
                    <a:gd name="T4" fmla="*/ 162 w 241"/>
                    <a:gd name="T5" fmla="*/ 228 h 228"/>
                    <a:gd name="T6" fmla="*/ 0 w 241"/>
                    <a:gd name="T7" fmla="*/ 58 h 228"/>
                    <a:gd name="T8" fmla="*/ 12 w 241"/>
                    <a:gd name="T9" fmla="*/ 0 h 228"/>
                    <a:gd name="T10" fmla="*/ 43 w 241"/>
                    <a:gd name="T11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1" h="228">
                      <a:moveTo>
                        <a:pt x="43" y="0"/>
                      </a:moveTo>
                      <a:lnTo>
                        <a:pt x="241" y="228"/>
                      </a:lnTo>
                      <a:lnTo>
                        <a:pt x="162" y="228"/>
                      </a:lnTo>
                      <a:lnTo>
                        <a:pt x="0" y="58"/>
                      </a:lnTo>
                      <a:lnTo>
                        <a:pt x="12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C5E5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3" name="Freeform 61"/>
                <p:cNvSpPr>
                  <a:spLocks/>
                </p:cNvSpPr>
                <p:nvPr/>
              </p:nvSpPr>
              <p:spPr bwMode="auto">
                <a:xfrm>
                  <a:off x="1716088" y="2479675"/>
                  <a:ext cx="171450" cy="400050"/>
                </a:xfrm>
                <a:custGeom>
                  <a:avLst/>
                  <a:gdLst>
                    <a:gd name="T0" fmla="*/ 0 w 108"/>
                    <a:gd name="T1" fmla="*/ 252 h 252"/>
                    <a:gd name="T2" fmla="*/ 60 w 108"/>
                    <a:gd name="T3" fmla="*/ 252 h 252"/>
                    <a:gd name="T4" fmla="*/ 108 w 108"/>
                    <a:gd name="T5" fmla="*/ 0 h 252"/>
                    <a:gd name="T6" fmla="*/ 0 w 108"/>
                    <a:gd name="T7" fmla="*/ 252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8" h="252">
                      <a:moveTo>
                        <a:pt x="0" y="252"/>
                      </a:moveTo>
                      <a:lnTo>
                        <a:pt x="60" y="252"/>
                      </a:lnTo>
                      <a:lnTo>
                        <a:pt x="108" y="0"/>
                      </a:lnTo>
                      <a:lnTo>
                        <a:pt x="0" y="252"/>
                      </a:lnTo>
                      <a:close/>
                    </a:path>
                  </a:pathLst>
                </a:custGeom>
                <a:solidFill>
                  <a:srgbClr val="C5E5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4" name="Freeform 62"/>
                <p:cNvSpPr>
                  <a:spLocks/>
                </p:cNvSpPr>
                <p:nvPr/>
              </p:nvSpPr>
              <p:spPr bwMode="auto">
                <a:xfrm>
                  <a:off x="2435226" y="2481263"/>
                  <a:ext cx="196850" cy="398463"/>
                </a:xfrm>
                <a:custGeom>
                  <a:avLst/>
                  <a:gdLst>
                    <a:gd name="T0" fmla="*/ 124 w 124"/>
                    <a:gd name="T1" fmla="*/ 251 h 251"/>
                    <a:gd name="T2" fmla="*/ 94 w 124"/>
                    <a:gd name="T3" fmla="*/ 251 h 251"/>
                    <a:gd name="T4" fmla="*/ 0 w 124"/>
                    <a:gd name="T5" fmla="*/ 0 h 251"/>
                    <a:gd name="T6" fmla="*/ 124 w 124"/>
                    <a:gd name="T7" fmla="*/ 251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" h="251">
                      <a:moveTo>
                        <a:pt x="124" y="251"/>
                      </a:moveTo>
                      <a:lnTo>
                        <a:pt x="94" y="251"/>
                      </a:lnTo>
                      <a:lnTo>
                        <a:pt x="0" y="0"/>
                      </a:lnTo>
                      <a:lnTo>
                        <a:pt x="124" y="251"/>
                      </a:lnTo>
                      <a:close/>
                    </a:path>
                  </a:pathLst>
                </a:custGeom>
                <a:solidFill>
                  <a:srgbClr val="A6D9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5" name="Freeform 63"/>
                <p:cNvSpPr>
                  <a:spLocks/>
                </p:cNvSpPr>
                <p:nvPr/>
              </p:nvSpPr>
              <p:spPr bwMode="auto">
                <a:xfrm>
                  <a:off x="2185988" y="2933700"/>
                  <a:ext cx="82550" cy="33338"/>
                </a:xfrm>
                <a:custGeom>
                  <a:avLst/>
                  <a:gdLst>
                    <a:gd name="T0" fmla="*/ 40 w 46"/>
                    <a:gd name="T1" fmla="*/ 18 h 18"/>
                    <a:gd name="T2" fmla="*/ 6 w 46"/>
                    <a:gd name="T3" fmla="*/ 18 h 18"/>
                    <a:gd name="T4" fmla="*/ 0 w 46"/>
                    <a:gd name="T5" fmla="*/ 12 h 18"/>
                    <a:gd name="T6" fmla="*/ 0 w 46"/>
                    <a:gd name="T7" fmla="*/ 6 h 18"/>
                    <a:gd name="T8" fmla="*/ 6 w 46"/>
                    <a:gd name="T9" fmla="*/ 0 h 18"/>
                    <a:gd name="T10" fmla="*/ 40 w 46"/>
                    <a:gd name="T11" fmla="*/ 0 h 18"/>
                    <a:gd name="T12" fmla="*/ 46 w 46"/>
                    <a:gd name="T13" fmla="*/ 6 h 18"/>
                    <a:gd name="T14" fmla="*/ 46 w 46"/>
                    <a:gd name="T15" fmla="*/ 12 h 18"/>
                    <a:gd name="T16" fmla="*/ 40 w 46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18">
                      <a:moveTo>
                        <a:pt x="40" y="18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3" y="18"/>
                        <a:pt x="0" y="15"/>
                        <a:pt x="0" y="1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3" y="0"/>
                        <a:pt x="46" y="2"/>
                        <a:pt x="46" y="6"/>
                      </a:cubicBezTo>
                      <a:cubicBezTo>
                        <a:pt x="46" y="12"/>
                        <a:pt x="46" y="12"/>
                        <a:pt x="46" y="12"/>
                      </a:cubicBezTo>
                      <a:cubicBezTo>
                        <a:pt x="46" y="15"/>
                        <a:pt x="43" y="18"/>
                        <a:pt x="40" y="18"/>
                      </a:cubicBezTo>
                      <a:close/>
                    </a:path>
                  </a:pathLst>
                </a:custGeom>
                <a:solidFill>
                  <a:srgbClr val="B0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6" name="Freeform 64"/>
                <p:cNvSpPr>
                  <a:spLocks/>
                </p:cNvSpPr>
                <p:nvPr/>
              </p:nvSpPr>
              <p:spPr bwMode="auto">
                <a:xfrm>
                  <a:off x="2185988" y="2932113"/>
                  <a:ext cx="82550" cy="20638"/>
                </a:xfrm>
                <a:custGeom>
                  <a:avLst/>
                  <a:gdLst>
                    <a:gd name="T0" fmla="*/ 40 w 46"/>
                    <a:gd name="T1" fmla="*/ 11 h 11"/>
                    <a:gd name="T2" fmla="*/ 6 w 46"/>
                    <a:gd name="T3" fmla="*/ 11 h 11"/>
                    <a:gd name="T4" fmla="*/ 0 w 46"/>
                    <a:gd name="T5" fmla="*/ 6 h 11"/>
                    <a:gd name="T6" fmla="*/ 0 w 46"/>
                    <a:gd name="T7" fmla="*/ 6 h 11"/>
                    <a:gd name="T8" fmla="*/ 6 w 46"/>
                    <a:gd name="T9" fmla="*/ 0 h 11"/>
                    <a:gd name="T10" fmla="*/ 40 w 46"/>
                    <a:gd name="T11" fmla="*/ 0 h 11"/>
                    <a:gd name="T12" fmla="*/ 46 w 46"/>
                    <a:gd name="T13" fmla="*/ 6 h 11"/>
                    <a:gd name="T14" fmla="*/ 46 w 46"/>
                    <a:gd name="T15" fmla="*/ 6 h 11"/>
                    <a:gd name="T16" fmla="*/ 40 w 46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11">
                      <a:moveTo>
                        <a:pt x="40" y="11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3" y="11"/>
                        <a:pt x="0" y="9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3" y="0"/>
                        <a:pt x="46" y="2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9"/>
                        <a:pt x="43" y="11"/>
                        <a:pt x="40" y="11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7" name="Rectangle 65"/>
                <p:cNvSpPr>
                  <a:spLocks noChangeArrowheads="1"/>
                </p:cNvSpPr>
                <p:nvPr/>
              </p:nvSpPr>
              <p:spPr bwMode="auto">
                <a:xfrm>
                  <a:off x="2466976" y="2890838"/>
                  <a:ext cx="9525" cy="49213"/>
                </a:xfrm>
                <a:prstGeom prst="rect">
                  <a:avLst/>
                </a:prstGeom>
                <a:solidFill>
                  <a:srgbClr val="E76B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8" name="Freeform 66"/>
                <p:cNvSpPr>
                  <a:spLocks/>
                </p:cNvSpPr>
                <p:nvPr/>
              </p:nvSpPr>
              <p:spPr bwMode="auto">
                <a:xfrm>
                  <a:off x="1765301" y="2697163"/>
                  <a:ext cx="55562" cy="182563"/>
                </a:xfrm>
                <a:custGeom>
                  <a:avLst/>
                  <a:gdLst>
                    <a:gd name="T0" fmla="*/ 29 w 35"/>
                    <a:gd name="T1" fmla="*/ 115 h 115"/>
                    <a:gd name="T2" fmla="*/ 35 w 35"/>
                    <a:gd name="T3" fmla="*/ 79 h 115"/>
                    <a:gd name="T4" fmla="*/ 18 w 35"/>
                    <a:gd name="T5" fmla="*/ 0 h 115"/>
                    <a:gd name="T6" fmla="*/ 0 w 35"/>
                    <a:gd name="T7" fmla="*/ 42 h 115"/>
                    <a:gd name="T8" fmla="*/ 15 w 35"/>
                    <a:gd name="T9" fmla="*/ 115 h 115"/>
                    <a:gd name="T10" fmla="*/ 29 w 35"/>
                    <a:gd name="T11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115">
                      <a:moveTo>
                        <a:pt x="29" y="115"/>
                      </a:moveTo>
                      <a:lnTo>
                        <a:pt x="35" y="79"/>
                      </a:lnTo>
                      <a:lnTo>
                        <a:pt x="18" y="0"/>
                      </a:lnTo>
                      <a:lnTo>
                        <a:pt x="0" y="42"/>
                      </a:lnTo>
                      <a:lnTo>
                        <a:pt x="15" y="115"/>
                      </a:lnTo>
                      <a:lnTo>
                        <a:pt x="29" y="115"/>
                      </a:lnTo>
                      <a:close/>
                    </a:path>
                  </a:pathLst>
                </a:custGeom>
                <a:solidFill>
                  <a:srgbClr val="E9F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9" name="Rectangle 67"/>
                <p:cNvSpPr>
                  <a:spLocks noChangeArrowheads="1"/>
                </p:cNvSpPr>
                <p:nvPr/>
              </p:nvSpPr>
              <p:spPr bwMode="auto">
                <a:xfrm>
                  <a:off x="1876426" y="2890838"/>
                  <a:ext cx="20637" cy="279400"/>
                </a:xfrm>
                <a:prstGeom prst="rect">
                  <a:avLst/>
                </a:prstGeom>
                <a:solidFill>
                  <a:srgbClr val="B0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0" name="Freeform 68"/>
                <p:cNvSpPr>
                  <a:spLocks/>
                </p:cNvSpPr>
                <p:nvPr/>
              </p:nvSpPr>
              <p:spPr bwMode="auto">
                <a:xfrm>
                  <a:off x="1916113" y="2933700"/>
                  <a:ext cx="80962" cy="33338"/>
                </a:xfrm>
                <a:custGeom>
                  <a:avLst/>
                  <a:gdLst>
                    <a:gd name="T0" fmla="*/ 39 w 45"/>
                    <a:gd name="T1" fmla="*/ 18 h 18"/>
                    <a:gd name="T2" fmla="*/ 6 w 45"/>
                    <a:gd name="T3" fmla="*/ 18 h 18"/>
                    <a:gd name="T4" fmla="*/ 0 w 45"/>
                    <a:gd name="T5" fmla="*/ 12 h 18"/>
                    <a:gd name="T6" fmla="*/ 0 w 45"/>
                    <a:gd name="T7" fmla="*/ 6 h 18"/>
                    <a:gd name="T8" fmla="*/ 6 w 45"/>
                    <a:gd name="T9" fmla="*/ 0 h 18"/>
                    <a:gd name="T10" fmla="*/ 39 w 45"/>
                    <a:gd name="T11" fmla="*/ 0 h 18"/>
                    <a:gd name="T12" fmla="*/ 45 w 45"/>
                    <a:gd name="T13" fmla="*/ 6 h 18"/>
                    <a:gd name="T14" fmla="*/ 45 w 45"/>
                    <a:gd name="T15" fmla="*/ 12 h 18"/>
                    <a:gd name="T16" fmla="*/ 39 w 45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8">
                      <a:moveTo>
                        <a:pt x="39" y="18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2" y="18"/>
                        <a:pt x="0" y="15"/>
                        <a:pt x="0" y="1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43" y="0"/>
                        <a:pt x="45" y="2"/>
                        <a:pt x="45" y="6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5" y="15"/>
                        <a:pt x="43" y="18"/>
                        <a:pt x="39" y="18"/>
                      </a:cubicBezTo>
                      <a:close/>
                    </a:path>
                  </a:pathLst>
                </a:custGeom>
                <a:solidFill>
                  <a:srgbClr val="B0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1" name="Freeform 69"/>
                <p:cNvSpPr>
                  <a:spLocks/>
                </p:cNvSpPr>
                <p:nvPr/>
              </p:nvSpPr>
              <p:spPr bwMode="auto">
                <a:xfrm>
                  <a:off x="1916113" y="2932113"/>
                  <a:ext cx="80962" cy="20638"/>
                </a:xfrm>
                <a:custGeom>
                  <a:avLst/>
                  <a:gdLst>
                    <a:gd name="T0" fmla="*/ 40 w 45"/>
                    <a:gd name="T1" fmla="*/ 11 h 11"/>
                    <a:gd name="T2" fmla="*/ 6 w 45"/>
                    <a:gd name="T3" fmla="*/ 11 h 11"/>
                    <a:gd name="T4" fmla="*/ 0 w 45"/>
                    <a:gd name="T5" fmla="*/ 6 h 11"/>
                    <a:gd name="T6" fmla="*/ 0 w 45"/>
                    <a:gd name="T7" fmla="*/ 6 h 11"/>
                    <a:gd name="T8" fmla="*/ 6 w 45"/>
                    <a:gd name="T9" fmla="*/ 0 h 11"/>
                    <a:gd name="T10" fmla="*/ 40 w 45"/>
                    <a:gd name="T11" fmla="*/ 0 h 11"/>
                    <a:gd name="T12" fmla="*/ 45 w 45"/>
                    <a:gd name="T13" fmla="*/ 6 h 11"/>
                    <a:gd name="T14" fmla="*/ 45 w 45"/>
                    <a:gd name="T15" fmla="*/ 6 h 11"/>
                    <a:gd name="T16" fmla="*/ 40 w 45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1">
                      <a:moveTo>
                        <a:pt x="40" y="11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2" y="11"/>
                        <a:pt x="0" y="9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3" y="0"/>
                        <a:pt x="45" y="2"/>
                        <a:pt x="45" y="6"/>
                      </a:cubicBezTo>
                      <a:cubicBezTo>
                        <a:pt x="45" y="6"/>
                        <a:pt x="45" y="6"/>
                        <a:pt x="45" y="6"/>
                      </a:cubicBezTo>
                      <a:cubicBezTo>
                        <a:pt x="45" y="9"/>
                        <a:pt x="43" y="11"/>
                        <a:pt x="40" y="11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2" name="Rectangle 70"/>
                <p:cNvSpPr>
                  <a:spLocks noChangeArrowheads="1"/>
                </p:cNvSpPr>
                <p:nvPr/>
              </p:nvSpPr>
              <p:spPr bwMode="auto">
                <a:xfrm>
                  <a:off x="2125663" y="2890838"/>
                  <a:ext cx="11112" cy="279400"/>
                </a:xfrm>
                <a:prstGeom prst="rect">
                  <a:avLst/>
                </a:prstGeom>
                <a:solidFill>
                  <a:srgbClr val="E76B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3" name="Freeform 71"/>
                <p:cNvSpPr>
                  <a:spLocks/>
                </p:cNvSpPr>
                <p:nvPr/>
              </p:nvSpPr>
              <p:spPr bwMode="auto">
                <a:xfrm>
                  <a:off x="2139951" y="2479675"/>
                  <a:ext cx="63500" cy="400050"/>
                </a:xfrm>
                <a:custGeom>
                  <a:avLst/>
                  <a:gdLst>
                    <a:gd name="T0" fmla="*/ 40 w 40"/>
                    <a:gd name="T1" fmla="*/ 252 h 252"/>
                    <a:gd name="T2" fmla="*/ 40 w 40"/>
                    <a:gd name="T3" fmla="*/ 4 h 252"/>
                    <a:gd name="T4" fmla="*/ 0 w 40"/>
                    <a:gd name="T5" fmla="*/ 0 h 252"/>
                    <a:gd name="T6" fmla="*/ 0 w 40"/>
                    <a:gd name="T7" fmla="*/ 252 h 252"/>
                    <a:gd name="T8" fmla="*/ 40 w 40"/>
                    <a:gd name="T9" fmla="*/ 252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52">
                      <a:moveTo>
                        <a:pt x="40" y="252"/>
                      </a:moveTo>
                      <a:lnTo>
                        <a:pt x="40" y="4"/>
                      </a:lnTo>
                      <a:lnTo>
                        <a:pt x="0" y="0"/>
                      </a:lnTo>
                      <a:lnTo>
                        <a:pt x="0" y="252"/>
                      </a:lnTo>
                      <a:lnTo>
                        <a:pt x="40" y="252"/>
                      </a:lnTo>
                      <a:close/>
                    </a:path>
                  </a:pathLst>
                </a:custGeom>
                <a:solidFill>
                  <a:srgbClr val="C62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4" name="Rectangle 72"/>
                <p:cNvSpPr>
                  <a:spLocks noChangeArrowheads="1"/>
                </p:cNvSpPr>
                <p:nvPr/>
              </p:nvSpPr>
              <p:spPr bwMode="auto">
                <a:xfrm>
                  <a:off x="2122488" y="2517775"/>
                  <a:ext cx="17462" cy="361950"/>
                </a:xfrm>
                <a:prstGeom prst="rect">
                  <a:avLst/>
                </a:prstGeom>
                <a:solidFill>
                  <a:srgbClr val="68BF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5" name="Freeform 73"/>
                <p:cNvSpPr>
                  <a:spLocks/>
                </p:cNvSpPr>
                <p:nvPr/>
              </p:nvSpPr>
              <p:spPr bwMode="auto">
                <a:xfrm>
                  <a:off x="1957388" y="2479675"/>
                  <a:ext cx="193675" cy="400050"/>
                </a:xfrm>
                <a:custGeom>
                  <a:avLst/>
                  <a:gdLst>
                    <a:gd name="T0" fmla="*/ 0 w 122"/>
                    <a:gd name="T1" fmla="*/ 0 h 252"/>
                    <a:gd name="T2" fmla="*/ 113 w 122"/>
                    <a:gd name="T3" fmla="*/ 5 h 252"/>
                    <a:gd name="T4" fmla="*/ 115 w 122"/>
                    <a:gd name="T5" fmla="*/ 252 h 252"/>
                    <a:gd name="T6" fmla="*/ 115 w 122"/>
                    <a:gd name="T7" fmla="*/ 252 h 252"/>
                    <a:gd name="T8" fmla="*/ 122 w 122"/>
                    <a:gd name="T9" fmla="*/ 1 h 252"/>
                    <a:gd name="T10" fmla="*/ 0 w 122"/>
                    <a:gd name="T11" fmla="*/ 0 h 252"/>
                    <a:gd name="T12" fmla="*/ 0 w 122"/>
                    <a:gd name="T13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2" h="252">
                      <a:moveTo>
                        <a:pt x="0" y="0"/>
                      </a:moveTo>
                      <a:lnTo>
                        <a:pt x="113" y="5"/>
                      </a:lnTo>
                      <a:lnTo>
                        <a:pt x="115" y="252"/>
                      </a:lnTo>
                      <a:lnTo>
                        <a:pt x="115" y="252"/>
                      </a:lnTo>
                      <a:lnTo>
                        <a:pt x="122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6B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6" name="Freeform 74"/>
                <p:cNvSpPr>
                  <a:spLocks/>
                </p:cNvSpPr>
                <p:nvPr/>
              </p:nvSpPr>
              <p:spPr bwMode="auto">
                <a:xfrm>
                  <a:off x="2203451" y="2481263"/>
                  <a:ext cx="293687" cy="398463"/>
                </a:xfrm>
                <a:custGeom>
                  <a:avLst/>
                  <a:gdLst>
                    <a:gd name="T0" fmla="*/ 0 w 185"/>
                    <a:gd name="T1" fmla="*/ 3 h 251"/>
                    <a:gd name="T2" fmla="*/ 116 w 185"/>
                    <a:gd name="T3" fmla="*/ 0 h 251"/>
                    <a:gd name="T4" fmla="*/ 185 w 185"/>
                    <a:gd name="T5" fmla="*/ 251 h 251"/>
                    <a:gd name="T6" fmla="*/ 108 w 185"/>
                    <a:gd name="T7" fmla="*/ 5 h 251"/>
                    <a:gd name="T8" fmla="*/ 0 w 185"/>
                    <a:gd name="T9" fmla="*/ 3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251">
                      <a:moveTo>
                        <a:pt x="0" y="3"/>
                      </a:moveTo>
                      <a:lnTo>
                        <a:pt x="116" y="0"/>
                      </a:lnTo>
                      <a:lnTo>
                        <a:pt x="185" y="251"/>
                      </a:lnTo>
                      <a:lnTo>
                        <a:pt x="108" y="5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76B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7" name="Freeform 75"/>
                <p:cNvSpPr>
                  <a:spLocks/>
                </p:cNvSpPr>
                <p:nvPr/>
              </p:nvSpPr>
              <p:spPr bwMode="auto">
                <a:xfrm>
                  <a:off x="2090738" y="2314575"/>
                  <a:ext cx="284162" cy="112713"/>
                </a:xfrm>
                <a:custGeom>
                  <a:avLst/>
                  <a:gdLst>
                    <a:gd name="T0" fmla="*/ 0 w 179"/>
                    <a:gd name="T1" fmla="*/ 67 h 71"/>
                    <a:gd name="T2" fmla="*/ 179 w 179"/>
                    <a:gd name="T3" fmla="*/ 71 h 71"/>
                    <a:gd name="T4" fmla="*/ 179 w 179"/>
                    <a:gd name="T5" fmla="*/ 22 h 71"/>
                    <a:gd name="T6" fmla="*/ 0 w 179"/>
                    <a:gd name="T7" fmla="*/ 0 h 71"/>
                    <a:gd name="T8" fmla="*/ 0 w 179"/>
                    <a:gd name="T9" fmla="*/ 6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71">
                      <a:moveTo>
                        <a:pt x="0" y="67"/>
                      </a:moveTo>
                      <a:lnTo>
                        <a:pt x="179" y="71"/>
                      </a:lnTo>
                      <a:lnTo>
                        <a:pt x="179" y="22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E4C1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8" name="Rectangle 76"/>
                <p:cNvSpPr>
                  <a:spLocks noChangeArrowheads="1"/>
                </p:cNvSpPr>
                <p:nvPr/>
              </p:nvSpPr>
              <p:spPr bwMode="auto">
                <a:xfrm>
                  <a:off x="2098676" y="2333625"/>
                  <a:ext cx="19050" cy="87313"/>
                </a:xfrm>
                <a:prstGeom prst="rect">
                  <a:avLst/>
                </a:prstGeom>
                <a:solidFill>
                  <a:srgbClr val="D1AF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9" name="Freeform 77"/>
                <p:cNvSpPr>
                  <a:spLocks/>
                </p:cNvSpPr>
                <p:nvPr/>
              </p:nvSpPr>
              <p:spPr bwMode="auto">
                <a:xfrm>
                  <a:off x="2098676" y="2333625"/>
                  <a:ext cx="276225" cy="42863"/>
                </a:xfrm>
                <a:custGeom>
                  <a:avLst/>
                  <a:gdLst>
                    <a:gd name="T0" fmla="*/ 154 w 154"/>
                    <a:gd name="T1" fmla="*/ 24 h 24"/>
                    <a:gd name="T2" fmla="*/ 0 w 154"/>
                    <a:gd name="T3" fmla="*/ 14 h 24"/>
                    <a:gd name="T4" fmla="*/ 0 w 154"/>
                    <a:gd name="T5" fmla="*/ 0 h 24"/>
                    <a:gd name="T6" fmla="*/ 154 w 154"/>
                    <a:gd name="T7" fmla="*/ 12 h 24"/>
                    <a:gd name="T8" fmla="*/ 154 w 154"/>
                    <a:gd name="T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" h="24">
                      <a:moveTo>
                        <a:pt x="154" y="24"/>
                      </a:moveTo>
                      <a:cubicBezTo>
                        <a:pt x="154" y="24"/>
                        <a:pt x="56" y="12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4" y="12"/>
                        <a:pt x="154" y="12"/>
                        <a:pt x="154" y="12"/>
                      </a:cubicBezTo>
                      <a:lnTo>
                        <a:pt x="154" y="24"/>
                      </a:lnTo>
                      <a:close/>
                    </a:path>
                  </a:pathLst>
                </a:custGeom>
                <a:solidFill>
                  <a:srgbClr val="D1AF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0" name="Freeform 78"/>
                <p:cNvSpPr>
                  <a:spLocks/>
                </p:cNvSpPr>
                <p:nvPr/>
              </p:nvSpPr>
              <p:spPr bwMode="auto">
                <a:xfrm>
                  <a:off x="1914526" y="2320925"/>
                  <a:ext cx="184150" cy="100013"/>
                </a:xfrm>
                <a:custGeom>
                  <a:avLst/>
                  <a:gdLst>
                    <a:gd name="T0" fmla="*/ 0 w 116"/>
                    <a:gd name="T1" fmla="*/ 60 h 63"/>
                    <a:gd name="T2" fmla="*/ 1 w 116"/>
                    <a:gd name="T3" fmla="*/ 0 h 63"/>
                    <a:gd name="T4" fmla="*/ 116 w 116"/>
                    <a:gd name="T5" fmla="*/ 1 h 63"/>
                    <a:gd name="T6" fmla="*/ 116 w 116"/>
                    <a:gd name="T7" fmla="*/ 63 h 63"/>
                    <a:gd name="T8" fmla="*/ 0 w 116"/>
                    <a:gd name="T9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63">
                      <a:moveTo>
                        <a:pt x="0" y="60"/>
                      </a:moveTo>
                      <a:lnTo>
                        <a:pt x="1" y="0"/>
                      </a:lnTo>
                      <a:lnTo>
                        <a:pt x="116" y="1"/>
                      </a:lnTo>
                      <a:lnTo>
                        <a:pt x="116" y="63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A8AA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1" name="Freeform 79"/>
                <p:cNvSpPr>
                  <a:spLocks/>
                </p:cNvSpPr>
                <p:nvPr/>
              </p:nvSpPr>
              <p:spPr bwMode="auto">
                <a:xfrm>
                  <a:off x="1914526" y="2333625"/>
                  <a:ext cx="184150" cy="23813"/>
                </a:xfrm>
                <a:custGeom>
                  <a:avLst/>
                  <a:gdLst>
                    <a:gd name="T0" fmla="*/ 116 w 116"/>
                    <a:gd name="T1" fmla="*/ 15 h 15"/>
                    <a:gd name="T2" fmla="*/ 0 w 116"/>
                    <a:gd name="T3" fmla="*/ 13 h 15"/>
                    <a:gd name="T4" fmla="*/ 0 w 116"/>
                    <a:gd name="T5" fmla="*/ 0 h 15"/>
                    <a:gd name="T6" fmla="*/ 116 w 116"/>
                    <a:gd name="T7" fmla="*/ 0 h 15"/>
                    <a:gd name="T8" fmla="*/ 116 w 116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5">
                      <a:moveTo>
                        <a:pt x="116" y="15"/>
                      </a:move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116" y="0"/>
                      </a:lnTo>
                      <a:lnTo>
                        <a:pt x="116" y="15"/>
                      </a:lnTo>
                      <a:close/>
                    </a:path>
                  </a:pathLst>
                </a:custGeom>
                <a:solidFill>
                  <a:srgbClr val="9097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2" name="Freeform 80"/>
                <p:cNvSpPr>
                  <a:spLocks/>
                </p:cNvSpPr>
                <p:nvPr/>
              </p:nvSpPr>
              <p:spPr bwMode="auto">
                <a:xfrm>
                  <a:off x="1649413" y="2243138"/>
                  <a:ext cx="1001712" cy="149225"/>
                </a:xfrm>
                <a:custGeom>
                  <a:avLst/>
                  <a:gdLst>
                    <a:gd name="T0" fmla="*/ 536 w 559"/>
                    <a:gd name="T1" fmla="*/ 83 h 83"/>
                    <a:gd name="T2" fmla="*/ 0 w 559"/>
                    <a:gd name="T3" fmla="*/ 63 h 83"/>
                    <a:gd name="T4" fmla="*/ 11 w 559"/>
                    <a:gd name="T5" fmla="*/ 55 h 83"/>
                    <a:gd name="T6" fmla="*/ 559 w 559"/>
                    <a:gd name="T7" fmla="*/ 79 h 83"/>
                    <a:gd name="T8" fmla="*/ 536 w 559"/>
                    <a:gd name="T9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9" h="83">
                      <a:moveTo>
                        <a:pt x="536" y="83"/>
                      </a:moveTo>
                      <a:cubicBezTo>
                        <a:pt x="536" y="83"/>
                        <a:pt x="234" y="39"/>
                        <a:pt x="0" y="63"/>
                      </a:cubicBezTo>
                      <a:cubicBezTo>
                        <a:pt x="11" y="55"/>
                        <a:pt x="11" y="55"/>
                        <a:pt x="11" y="55"/>
                      </a:cubicBezTo>
                      <a:cubicBezTo>
                        <a:pt x="11" y="55"/>
                        <a:pt x="241" y="0"/>
                        <a:pt x="559" y="79"/>
                      </a:cubicBezTo>
                      <a:lnTo>
                        <a:pt x="536" y="83"/>
                      </a:lnTo>
                      <a:close/>
                    </a:path>
                  </a:pathLst>
                </a:custGeom>
                <a:solidFill>
                  <a:srgbClr val="A1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3" name="Freeform 81"/>
                <p:cNvSpPr>
                  <a:spLocks/>
                </p:cNvSpPr>
                <p:nvPr/>
              </p:nvSpPr>
              <p:spPr bwMode="auto">
                <a:xfrm>
                  <a:off x="2438401" y="2255838"/>
                  <a:ext cx="57150" cy="93663"/>
                </a:xfrm>
                <a:custGeom>
                  <a:avLst/>
                  <a:gdLst>
                    <a:gd name="T0" fmla="*/ 22 w 32"/>
                    <a:gd name="T1" fmla="*/ 52 h 52"/>
                    <a:gd name="T2" fmla="*/ 32 w 32"/>
                    <a:gd name="T3" fmla="*/ 0 h 52"/>
                    <a:gd name="T4" fmla="*/ 0 w 32"/>
                    <a:gd name="T5" fmla="*/ 48 h 52"/>
                    <a:gd name="T6" fmla="*/ 22 w 32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52">
                      <a:moveTo>
                        <a:pt x="22" y="52"/>
                      </a:moveTo>
                      <a:cubicBezTo>
                        <a:pt x="22" y="52"/>
                        <a:pt x="22" y="23"/>
                        <a:pt x="32" y="0"/>
                      </a:cubicBezTo>
                      <a:cubicBezTo>
                        <a:pt x="32" y="0"/>
                        <a:pt x="8" y="14"/>
                        <a:pt x="0" y="48"/>
                      </a:cubicBez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A1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4" name="Freeform 82"/>
                <p:cNvSpPr>
                  <a:spLocks/>
                </p:cNvSpPr>
                <p:nvPr/>
              </p:nvSpPr>
              <p:spPr bwMode="auto">
                <a:xfrm>
                  <a:off x="2360613" y="2247900"/>
                  <a:ext cx="60325" cy="93663"/>
                </a:xfrm>
                <a:custGeom>
                  <a:avLst/>
                  <a:gdLst>
                    <a:gd name="T0" fmla="*/ 22 w 33"/>
                    <a:gd name="T1" fmla="*/ 52 h 52"/>
                    <a:gd name="T2" fmla="*/ 33 w 33"/>
                    <a:gd name="T3" fmla="*/ 0 h 52"/>
                    <a:gd name="T4" fmla="*/ 0 w 33"/>
                    <a:gd name="T5" fmla="*/ 48 h 52"/>
                    <a:gd name="T6" fmla="*/ 22 w 33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52">
                      <a:moveTo>
                        <a:pt x="22" y="52"/>
                      </a:moveTo>
                      <a:cubicBezTo>
                        <a:pt x="22" y="52"/>
                        <a:pt x="23" y="23"/>
                        <a:pt x="33" y="0"/>
                      </a:cubicBezTo>
                      <a:cubicBezTo>
                        <a:pt x="33" y="0"/>
                        <a:pt x="8" y="14"/>
                        <a:pt x="0" y="48"/>
                      </a:cubicBez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A1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5" name="Freeform 83"/>
                <p:cNvSpPr>
                  <a:spLocks/>
                </p:cNvSpPr>
                <p:nvPr/>
              </p:nvSpPr>
              <p:spPr bwMode="auto">
                <a:xfrm>
                  <a:off x="1649413" y="2297113"/>
                  <a:ext cx="969962" cy="95250"/>
                </a:xfrm>
                <a:custGeom>
                  <a:avLst/>
                  <a:gdLst>
                    <a:gd name="T0" fmla="*/ 2 w 541"/>
                    <a:gd name="T1" fmla="*/ 32 h 53"/>
                    <a:gd name="T2" fmla="*/ 0 w 541"/>
                    <a:gd name="T3" fmla="*/ 33 h 53"/>
                    <a:gd name="T4" fmla="*/ 536 w 541"/>
                    <a:gd name="T5" fmla="*/ 53 h 53"/>
                    <a:gd name="T6" fmla="*/ 541 w 541"/>
                    <a:gd name="T7" fmla="*/ 52 h 53"/>
                    <a:gd name="T8" fmla="*/ 2 w 541"/>
                    <a:gd name="T9" fmla="*/ 3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1" h="53">
                      <a:moveTo>
                        <a:pt x="2" y="32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234" y="9"/>
                        <a:pt x="536" y="53"/>
                        <a:pt x="536" y="53"/>
                      </a:cubicBezTo>
                      <a:cubicBezTo>
                        <a:pt x="541" y="52"/>
                        <a:pt x="541" y="52"/>
                        <a:pt x="541" y="52"/>
                      </a:cubicBezTo>
                      <a:cubicBezTo>
                        <a:pt x="297" y="0"/>
                        <a:pt x="53" y="26"/>
                        <a:pt x="2" y="32"/>
                      </a:cubicBezTo>
                      <a:close/>
                    </a:path>
                  </a:pathLst>
                </a:custGeom>
                <a:solidFill>
                  <a:srgbClr val="9796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6" name="Freeform 84"/>
                <p:cNvSpPr>
                  <a:spLocks/>
                </p:cNvSpPr>
                <p:nvPr/>
              </p:nvSpPr>
              <p:spPr bwMode="auto">
                <a:xfrm>
                  <a:off x="2389188" y="2247900"/>
                  <a:ext cx="31750" cy="88900"/>
                </a:xfrm>
                <a:custGeom>
                  <a:avLst/>
                  <a:gdLst>
                    <a:gd name="T0" fmla="*/ 17 w 17"/>
                    <a:gd name="T1" fmla="*/ 0 h 49"/>
                    <a:gd name="T2" fmla="*/ 6 w 17"/>
                    <a:gd name="T3" fmla="*/ 49 h 49"/>
                    <a:gd name="T4" fmla="*/ 0 w 17"/>
                    <a:gd name="T5" fmla="*/ 48 h 49"/>
                    <a:gd name="T6" fmla="*/ 17 w 17"/>
                    <a:gd name="T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49">
                      <a:moveTo>
                        <a:pt x="17" y="0"/>
                      </a:moveTo>
                      <a:cubicBezTo>
                        <a:pt x="17" y="0"/>
                        <a:pt x="9" y="27"/>
                        <a:pt x="6" y="49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8"/>
                        <a:pt x="0" y="29"/>
                        <a:pt x="17" y="0"/>
                      </a:cubicBezTo>
                      <a:close/>
                    </a:path>
                  </a:pathLst>
                </a:custGeom>
                <a:solidFill>
                  <a:srgbClr val="9796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7" name="Freeform 85"/>
                <p:cNvSpPr>
                  <a:spLocks/>
                </p:cNvSpPr>
                <p:nvPr/>
              </p:nvSpPr>
              <p:spPr bwMode="auto">
                <a:xfrm>
                  <a:off x="2463801" y="2257425"/>
                  <a:ext cx="30162" cy="92075"/>
                </a:xfrm>
                <a:custGeom>
                  <a:avLst/>
                  <a:gdLst>
                    <a:gd name="T0" fmla="*/ 17 w 17"/>
                    <a:gd name="T1" fmla="*/ 0 h 51"/>
                    <a:gd name="T2" fmla="*/ 8 w 17"/>
                    <a:gd name="T3" fmla="*/ 51 h 51"/>
                    <a:gd name="T4" fmla="*/ 0 w 17"/>
                    <a:gd name="T5" fmla="*/ 49 h 51"/>
                    <a:gd name="T6" fmla="*/ 17 w 17"/>
                    <a:gd name="T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51">
                      <a:moveTo>
                        <a:pt x="17" y="0"/>
                      </a:moveTo>
                      <a:cubicBezTo>
                        <a:pt x="17" y="0"/>
                        <a:pt x="9" y="27"/>
                        <a:pt x="8" y="51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49"/>
                        <a:pt x="0" y="29"/>
                        <a:pt x="17" y="0"/>
                      </a:cubicBezTo>
                      <a:close/>
                    </a:path>
                  </a:pathLst>
                </a:custGeom>
                <a:solidFill>
                  <a:srgbClr val="9796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2339976" y="2371725"/>
                  <a:ext cx="20637" cy="55563"/>
                </a:xfrm>
                <a:custGeom>
                  <a:avLst/>
                  <a:gdLst>
                    <a:gd name="T0" fmla="*/ 13 w 13"/>
                    <a:gd name="T1" fmla="*/ 2 h 35"/>
                    <a:gd name="T2" fmla="*/ 13 w 13"/>
                    <a:gd name="T3" fmla="*/ 35 h 35"/>
                    <a:gd name="T4" fmla="*/ 0 w 13"/>
                    <a:gd name="T5" fmla="*/ 34 h 35"/>
                    <a:gd name="T6" fmla="*/ 0 w 13"/>
                    <a:gd name="T7" fmla="*/ 0 h 35"/>
                    <a:gd name="T8" fmla="*/ 13 w 13"/>
                    <a:gd name="T9" fmla="*/ 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5">
                      <a:moveTo>
                        <a:pt x="13" y="2"/>
                      </a:moveTo>
                      <a:lnTo>
                        <a:pt x="13" y="35"/>
                      </a:lnTo>
                      <a:lnTo>
                        <a:pt x="0" y="34"/>
                      </a:lnTo>
                      <a:lnTo>
                        <a:pt x="0" y="0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F3D3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2103438" y="2384425"/>
                  <a:ext cx="271462" cy="12700"/>
                </a:xfrm>
                <a:custGeom>
                  <a:avLst/>
                  <a:gdLst>
                    <a:gd name="T0" fmla="*/ 171 w 171"/>
                    <a:gd name="T1" fmla="*/ 8 h 8"/>
                    <a:gd name="T2" fmla="*/ 0 w 171"/>
                    <a:gd name="T3" fmla="*/ 4 h 8"/>
                    <a:gd name="T4" fmla="*/ 2 w 171"/>
                    <a:gd name="T5" fmla="*/ 0 h 8"/>
                    <a:gd name="T6" fmla="*/ 171 w 171"/>
                    <a:gd name="T7" fmla="*/ 5 h 8"/>
                    <a:gd name="T8" fmla="*/ 171 w 171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1" h="8">
                      <a:moveTo>
                        <a:pt x="171" y="8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171" y="5"/>
                      </a:lnTo>
                      <a:lnTo>
                        <a:pt x="171" y="8"/>
                      </a:lnTo>
                      <a:close/>
                    </a:path>
                  </a:pathLst>
                </a:custGeom>
                <a:solidFill>
                  <a:srgbClr val="D1AF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0" name="Rectangle 88"/>
                <p:cNvSpPr>
                  <a:spLocks noChangeArrowheads="1"/>
                </p:cNvSpPr>
                <p:nvPr/>
              </p:nvSpPr>
              <p:spPr bwMode="auto">
                <a:xfrm>
                  <a:off x="2063751" y="2357438"/>
                  <a:ext cx="14287" cy="63500"/>
                </a:xfrm>
                <a:prstGeom prst="rect">
                  <a:avLst/>
                </a:prstGeom>
                <a:solidFill>
                  <a:srgbClr val="C2C2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1" name="Rectangle 89"/>
                <p:cNvSpPr>
                  <a:spLocks noChangeArrowheads="1"/>
                </p:cNvSpPr>
                <p:nvPr/>
              </p:nvSpPr>
              <p:spPr bwMode="auto">
                <a:xfrm>
                  <a:off x="1914526" y="2371725"/>
                  <a:ext cx="184150" cy="6350"/>
                </a:xfrm>
                <a:prstGeom prst="rect">
                  <a:avLst/>
                </a:prstGeom>
                <a:solidFill>
                  <a:srgbClr val="9097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2" name="Freeform 90"/>
                <p:cNvSpPr>
                  <a:spLocks/>
                </p:cNvSpPr>
                <p:nvPr/>
              </p:nvSpPr>
              <p:spPr bwMode="auto">
                <a:xfrm>
                  <a:off x="2205038" y="2390775"/>
                  <a:ext cx="53975" cy="19050"/>
                </a:xfrm>
                <a:custGeom>
                  <a:avLst/>
                  <a:gdLst>
                    <a:gd name="T0" fmla="*/ 29 w 34"/>
                    <a:gd name="T1" fmla="*/ 0 h 12"/>
                    <a:gd name="T2" fmla="*/ 29 w 34"/>
                    <a:gd name="T3" fmla="*/ 7 h 12"/>
                    <a:gd name="T4" fmla="*/ 3 w 34"/>
                    <a:gd name="T5" fmla="*/ 7 h 12"/>
                    <a:gd name="T6" fmla="*/ 3 w 34"/>
                    <a:gd name="T7" fmla="*/ 0 h 12"/>
                    <a:gd name="T8" fmla="*/ 0 w 34"/>
                    <a:gd name="T9" fmla="*/ 0 h 12"/>
                    <a:gd name="T10" fmla="*/ 0 w 34"/>
                    <a:gd name="T11" fmla="*/ 7 h 12"/>
                    <a:gd name="T12" fmla="*/ 0 w 34"/>
                    <a:gd name="T13" fmla="*/ 12 h 12"/>
                    <a:gd name="T14" fmla="*/ 3 w 34"/>
                    <a:gd name="T15" fmla="*/ 12 h 12"/>
                    <a:gd name="T16" fmla="*/ 29 w 34"/>
                    <a:gd name="T17" fmla="*/ 12 h 12"/>
                    <a:gd name="T18" fmla="*/ 34 w 34"/>
                    <a:gd name="T19" fmla="*/ 12 h 12"/>
                    <a:gd name="T20" fmla="*/ 34 w 34"/>
                    <a:gd name="T21" fmla="*/ 7 h 12"/>
                    <a:gd name="T22" fmla="*/ 34 w 34"/>
                    <a:gd name="T23" fmla="*/ 0 h 12"/>
                    <a:gd name="T24" fmla="*/ 29 w 34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" h="12">
                      <a:moveTo>
                        <a:pt x="29" y="0"/>
                      </a:moveTo>
                      <a:lnTo>
                        <a:pt x="29" y="7"/>
                      </a:lnTo>
                      <a:lnTo>
                        <a:pt x="3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29" y="12"/>
                      </a:lnTo>
                      <a:lnTo>
                        <a:pt x="34" y="12"/>
                      </a:lnTo>
                      <a:lnTo>
                        <a:pt x="34" y="7"/>
                      </a:lnTo>
                      <a:lnTo>
                        <a:pt x="34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B697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3" name="Freeform 91"/>
                <p:cNvSpPr>
                  <a:spLocks/>
                </p:cNvSpPr>
                <p:nvPr/>
              </p:nvSpPr>
              <p:spPr bwMode="auto">
                <a:xfrm>
                  <a:off x="2206626" y="2390775"/>
                  <a:ext cx="52387" cy="17463"/>
                </a:xfrm>
                <a:custGeom>
                  <a:avLst/>
                  <a:gdLst>
                    <a:gd name="T0" fmla="*/ 29 w 33"/>
                    <a:gd name="T1" fmla="*/ 0 h 11"/>
                    <a:gd name="T2" fmla="*/ 29 w 33"/>
                    <a:gd name="T3" fmla="*/ 5 h 11"/>
                    <a:gd name="T4" fmla="*/ 4 w 33"/>
                    <a:gd name="T5" fmla="*/ 5 h 11"/>
                    <a:gd name="T6" fmla="*/ 4 w 33"/>
                    <a:gd name="T7" fmla="*/ 0 h 11"/>
                    <a:gd name="T8" fmla="*/ 0 w 33"/>
                    <a:gd name="T9" fmla="*/ 0 h 11"/>
                    <a:gd name="T10" fmla="*/ 0 w 33"/>
                    <a:gd name="T11" fmla="*/ 5 h 11"/>
                    <a:gd name="T12" fmla="*/ 0 w 33"/>
                    <a:gd name="T13" fmla="*/ 11 h 11"/>
                    <a:gd name="T14" fmla="*/ 4 w 33"/>
                    <a:gd name="T15" fmla="*/ 11 h 11"/>
                    <a:gd name="T16" fmla="*/ 29 w 33"/>
                    <a:gd name="T17" fmla="*/ 11 h 11"/>
                    <a:gd name="T18" fmla="*/ 33 w 33"/>
                    <a:gd name="T19" fmla="*/ 11 h 11"/>
                    <a:gd name="T20" fmla="*/ 33 w 33"/>
                    <a:gd name="T21" fmla="*/ 5 h 11"/>
                    <a:gd name="T22" fmla="*/ 33 w 33"/>
                    <a:gd name="T23" fmla="*/ 0 h 11"/>
                    <a:gd name="T24" fmla="*/ 29 w 33"/>
                    <a:gd name="T2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11">
                      <a:moveTo>
                        <a:pt x="29" y="0"/>
                      </a:moveTo>
                      <a:lnTo>
                        <a:pt x="29" y="5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29" y="11"/>
                      </a:lnTo>
                      <a:lnTo>
                        <a:pt x="33" y="11"/>
                      </a:lnTo>
                      <a:lnTo>
                        <a:pt x="33" y="5"/>
                      </a:lnTo>
                      <a:lnTo>
                        <a:pt x="33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C62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4" name="Rectangle 92"/>
                <p:cNvSpPr>
                  <a:spLocks noChangeArrowheads="1"/>
                </p:cNvSpPr>
                <p:nvPr/>
              </p:nvSpPr>
              <p:spPr bwMode="auto">
                <a:xfrm>
                  <a:off x="2257426" y="2390775"/>
                  <a:ext cx="1587" cy="14288"/>
                </a:xfrm>
                <a:prstGeom prst="rect">
                  <a:avLst/>
                </a:prstGeom>
                <a:solidFill>
                  <a:srgbClr val="E565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5" name="Rectangle 93"/>
                <p:cNvSpPr>
                  <a:spLocks noChangeArrowheads="1"/>
                </p:cNvSpPr>
                <p:nvPr/>
              </p:nvSpPr>
              <p:spPr bwMode="auto">
                <a:xfrm>
                  <a:off x="2206626" y="2405063"/>
                  <a:ext cx="50800" cy="1588"/>
                </a:xfrm>
                <a:prstGeom prst="rect">
                  <a:avLst/>
                </a:prstGeom>
                <a:solidFill>
                  <a:srgbClr val="E565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6" name="Rectangle 94"/>
                <p:cNvSpPr>
                  <a:spLocks noChangeArrowheads="1"/>
                </p:cNvSpPr>
                <p:nvPr/>
              </p:nvSpPr>
              <p:spPr bwMode="auto">
                <a:xfrm>
                  <a:off x="2252663" y="2390775"/>
                  <a:ext cx="3175" cy="7938"/>
                </a:xfrm>
                <a:prstGeom prst="rect">
                  <a:avLst/>
                </a:prstGeom>
                <a:solidFill>
                  <a:srgbClr val="AC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7" name="Rectangle 95"/>
                <p:cNvSpPr>
                  <a:spLocks noChangeArrowheads="1"/>
                </p:cNvSpPr>
                <p:nvPr/>
              </p:nvSpPr>
              <p:spPr bwMode="auto">
                <a:xfrm>
                  <a:off x="2206626" y="2390775"/>
                  <a:ext cx="1587" cy="17463"/>
                </a:xfrm>
                <a:prstGeom prst="rect">
                  <a:avLst/>
                </a:prstGeom>
                <a:solidFill>
                  <a:srgbClr val="AC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8" name="Rectangle 96"/>
                <p:cNvSpPr>
                  <a:spLocks noChangeArrowheads="1"/>
                </p:cNvSpPr>
                <p:nvPr/>
              </p:nvSpPr>
              <p:spPr bwMode="auto">
                <a:xfrm>
                  <a:off x="2206626" y="2406650"/>
                  <a:ext cx="52387" cy="1588"/>
                </a:xfrm>
                <a:prstGeom prst="rect">
                  <a:avLst/>
                </a:prstGeom>
                <a:solidFill>
                  <a:srgbClr val="AC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49" name="Freeform 97"/>
                <p:cNvSpPr>
                  <a:spLocks/>
                </p:cNvSpPr>
                <p:nvPr/>
              </p:nvSpPr>
              <p:spPr bwMode="auto">
                <a:xfrm>
                  <a:off x="1979613" y="2371725"/>
                  <a:ext cx="55562" cy="22225"/>
                </a:xfrm>
                <a:custGeom>
                  <a:avLst/>
                  <a:gdLst>
                    <a:gd name="T0" fmla="*/ 29 w 35"/>
                    <a:gd name="T1" fmla="*/ 0 h 14"/>
                    <a:gd name="T2" fmla="*/ 29 w 35"/>
                    <a:gd name="T3" fmla="*/ 8 h 14"/>
                    <a:gd name="T4" fmla="*/ 3 w 35"/>
                    <a:gd name="T5" fmla="*/ 8 h 14"/>
                    <a:gd name="T6" fmla="*/ 3 w 35"/>
                    <a:gd name="T7" fmla="*/ 0 h 14"/>
                    <a:gd name="T8" fmla="*/ 0 w 35"/>
                    <a:gd name="T9" fmla="*/ 0 h 14"/>
                    <a:gd name="T10" fmla="*/ 0 w 35"/>
                    <a:gd name="T11" fmla="*/ 8 h 14"/>
                    <a:gd name="T12" fmla="*/ 0 w 35"/>
                    <a:gd name="T13" fmla="*/ 14 h 14"/>
                    <a:gd name="T14" fmla="*/ 3 w 35"/>
                    <a:gd name="T15" fmla="*/ 14 h 14"/>
                    <a:gd name="T16" fmla="*/ 29 w 35"/>
                    <a:gd name="T17" fmla="*/ 14 h 14"/>
                    <a:gd name="T18" fmla="*/ 35 w 35"/>
                    <a:gd name="T19" fmla="*/ 14 h 14"/>
                    <a:gd name="T20" fmla="*/ 35 w 35"/>
                    <a:gd name="T21" fmla="*/ 8 h 14"/>
                    <a:gd name="T22" fmla="*/ 35 w 35"/>
                    <a:gd name="T23" fmla="*/ 0 h 14"/>
                    <a:gd name="T24" fmla="*/ 29 w 35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14">
                      <a:moveTo>
                        <a:pt x="29" y="0"/>
                      </a:moveTo>
                      <a:lnTo>
                        <a:pt x="29" y="8"/>
                      </a:lnTo>
                      <a:lnTo>
                        <a:pt x="3" y="8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29" y="14"/>
                      </a:lnTo>
                      <a:lnTo>
                        <a:pt x="35" y="14"/>
                      </a:lnTo>
                      <a:lnTo>
                        <a:pt x="35" y="8"/>
                      </a:lnTo>
                      <a:lnTo>
                        <a:pt x="35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6C6A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0" name="Freeform 98"/>
                <p:cNvSpPr>
                  <a:spLocks/>
                </p:cNvSpPr>
                <p:nvPr/>
              </p:nvSpPr>
              <p:spPr bwMode="auto">
                <a:xfrm>
                  <a:off x="1981201" y="2371725"/>
                  <a:ext cx="53975" cy="20638"/>
                </a:xfrm>
                <a:custGeom>
                  <a:avLst/>
                  <a:gdLst>
                    <a:gd name="T0" fmla="*/ 30 w 34"/>
                    <a:gd name="T1" fmla="*/ 0 h 13"/>
                    <a:gd name="T2" fmla="*/ 30 w 34"/>
                    <a:gd name="T3" fmla="*/ 7 h 13"/>
                    <a:gd name="T4" fmla="*/ 4 w 34"/>
                    <a:gd name="T5" fmla="*/ 7 h 13"/>
                    <a:gd name="T6" fmla="*/ 4 w 34"/>
                    <a:gd name="T7" fmla="*/ 0 h 13"/>
                    <a:gd name="T8" fmla="*/ 0 w 34"/>
                    <a:gd name="T9" fmla="*/ 0 h 13"/>
                    <a:gd name="T10" fmla="*/ 0 w 34"/>
                    <a:gd name="T11" fmla="*/ 7 h 13"/>
                    <a:gd name="T12" fmla="*/ 0 w 34"/>
                    <a:gd name="T13" fmla="*/ 13 h 13"/>
                    <a:gd name="T14" fmla="*/ 4 w 34"/>
                    <a:gd name="T15" fmla="*/ 13 h 13"/>
                    <a:gd name="T16" fmla="*/ 30 w 34"/>
                    <a:gd name="T17" fmla="*/ 13 h 13"/>
                    <a:gd name="T18" fmla="*/ 34 w 34"/>
                    <a:gd name="T19" fmla="*/ 13 h 13"/>
                    <a:gd name="T20" fmla="*/ 34 w 34"/>
                    <a:gd name="T21" fmla="*/ 7 h 13"/>
                    <a:gd name="T22" fmla="*/ 34 w 34"/>
                    <a:gd name="T23" fmla="*/ 0 h 13"/>
                    <a:gd name="T24" fmla="*/ 30 w 34"/>
                    <a:gd name="T2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" h="13">
                      <a:moveTo>
                        <a:pt x="30" y="0"/>
                      </a:moveTo>
                      <a:lnTo>
                        <a:pt x="30" y="7"/>
                      </a:lnTo>
                      <a:lnTo>
                        <a:pt x="4" y="7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4" y="13"/>
                      </a:lnTo>
                      <a:lnTo>
                        <a:pt x="30" y="13"/>
                      </a:lnTo>
                      <a:lnTo>
                        <a:pt x="34" y="13"/>
                      </a:lnTo>
                      <a:lnTo>
                        <a:pt x="34" y="7"/>
                      </a:lnTo>
                      <a:lnTo>
                        <a:pt x="34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C62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1" name="Rectangle 99"/>
                <p:cNvSpPr>
                  <a:spLocks noChangeArrowheads="1"/>
                </p:cNvSpPr>
                <p:nvPr/>
              </p:nvSpPr>
              <p:spPr bwMode="auto">
                <a:xfrm>
                  <a:off x="2030413" y="2371725"/>
                  <a:ext cx="3175" cy="14288"/>
                </a:xfrm>
                <a:prstGeom prst="rect">
                  <a:avLst/>
                </a:prstGeom>
                <a:solidFill>
                  <a:srgbClr val="E565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981201" y="2386013"/>
                  <a:ext cx="52387" cy="3175"/>
                </a:xfrm>
                <a:prstGeom prst="rect">
                  <a:avLst/>
                </a:prstGeom>
                <a:solidFill>
                  <a:srgbClr val="E565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3" name="Rectangle 101"/>
                <p:cNvSpPr>
                  <a:spLocks noChangeArrowheads="1"/>
                </p:cNvSpPr>
                <p:nvPr/>
              </p:nvSpPr>
              <p:spPr bwMode="auto">
                <a:xfrm>
                  <a:off x="2028826" y="2371725"/>
                  <a:ext cx="1587" cy="11113"/>
                </a:xfrm>
                <a:prstGeom prst="rect">
                  <a:avLst/>
                </a:prstGeom>
                <a:solidFill>
                  <a:srgbClr val="AC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981201" y="2371725"/>
                  <a:ext cx="1587" cy="20638"/>
                </a:xfrm>
                <a:prstGeom prst="rect">
                  <a:avLst/>
                </a:prstGeom>
                <a:solidFill>
                  <a:srgbClr val="AC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981201" y="2390775"/>
                  <a:ext cx="53975" cy="1588"/>
                </a:xfrm>
                <a:prstGeom prst="rect">
                  <a:avLst/>
                </a:prstGeom>
                <a:solidFill>
                  <a:srgbClr val="AC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6" name="Freeform 104"/>
                <p:cNvSpPr>
                  <a:spLocks/>
                </p:cNvSpPr>
                <p:nvPr/>
              </p:nvSpPr>
              <p:spPr bwMode="auto">
                <a:xfrm>
                  <a:off x="1668463" y="2281238"/>
                  <a:ext cx="809625" cy="68263"/>
                </a:xfrm>
                <a:custGeom>
                  <a:avLst/>
                  <a:gdLst>
                    <a:gd name="T0" fmla="*/ 24 w 451"/>
                    <a:gd name="T1" fmla="*/ 29 h 38"/>
                    <a:gd name="T2" fmla="*/ 451 w 451"/>
                    <a:gd name="T3" fmla="*/ 38 h 38"/>
                    <a:gd name="T4" fmla="*/ 0 w 451"/>
                    <a:gd name="T5" fmla="*/ 34 h 38"/>
                    <a:gd name="T6" fmla="*/ 24 w 451"/>
                    <a:gd name="T7" fmla="*/ 2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1" h="38">
                      <a:moveTo>
                        <a:pt x="24" y="29"/>
                      </a:moveTo>
                      <a:cubicBezTo>
                        <a:pt x="24" y="29"/>
                        <a:pt x="235" y="0"/>
                        <a:pt x="451" y="38"/>
                      </a:cubicBezTo>
                      <a:cubicBezTo>
                        <a:pt x="451" y="38"/>
                        <a:pt x="231" y="2"/>
                        <a:pt x="0" y="34"/>
                      </a:cubicBezTo>
                      <a:lnTo>
                        <a:pt x="24" y="29"/>
                      </a:lnTo>
                      <a:close/>
                    </a:path>
                  </a:pathLst>
                </a:custGeom>
                <a:solidFill>
                  <a:srgbClr val="BBB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7" name="Freeform 105"/>
                <p:cNvSpPr>
                  <a:spLocks/>
                </p:cNvSpPr>
                <p:nvPr/>
              </p:nvSpPr>
              <p:spPr bwMode="auto">
                <a:xfrm>
                  <a:off x="2366963" y="2247900"/>
                  <a:ext cx="53975" cy="88900"/>
                </a:xfrm>
                <a:custGeom>
                  <a:avLst/>
                  <a:gdLst>
                    <a:gd name="T0" fmla="*/ 30 w 30"/>
                    <a:gd name="T1" fmla="*/ 0 h 49"/>
                    <a:gd name="T2" fmla="*/ 3 w 30"/>
                    <a:gd name="T3" fmla="*/ 46 h 49"/>
                    <a:gd name="T4" fmla="*/ 3 w 30"/>
                    <a:gd name="T5" fmla="*/ 49 h 49"/>
                    <a:gd name="T6" fmla="*/ 0 w 30"/>
                    <a:gd name="T7" fmla="*/ 47 h 49"/>
                    <a:gd name="T8" fmla="*/ 30 w 30"/>
                    <a:gd name="T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49">
                      <a:moveTo>
                        <a:pt x="30" y="0"/>
                      </a:moveTo>
                      <a:cubicBezTo>
                        <a:pt x="30" y="0"/>
                        <a:pt x="9" y="17"/>
                        <a:pt x="3" y="46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47"/>
                        <a:pt x="3" y="20"/>
                        <a:pt x="30" y="0"/>
                      </a:cubicBezTo>
                      <a:close/>
                    </a:path>
                  </a:pathLst>
                </a:custGeom>
                <a:solidFill>
                  <a:srgbClr val="BBB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8" name="Freeform 106"/>
                <p:cNvSpPr>
                  <a:spLocks/>
                </p:cNvSpPr>
                <p:nvPr/>
              </p:nvSpPr>
              <p:spPr bwMode="auto">
                <a:xfrm>
                  <a:off x="2441576" y="2255838"/>
                  <a:ext cx="53975" cy="88900"/>
                </a:xfrm>
                <a:custGeom>
                  <a:avLst/>
                  <a:gdLst>
                    <a:gd name="T0" fmla="*/ 30 w 30"/>
                    <a:gd name="T1" fmla="*/ 0 h 50"/>
                    <a:gd name="T2" fmla="*/ 4 w 30"/>
                    <a:gd name="T3" fmla="*/ 50 h 50"/>
                    <a:gd name="T4" fmla="*/ 0 w 30"/>
                    <a:gd name="T5" fmla="*/ 50 h 50"/>
                    <a:gd name="T6" fmla="*/ 30 w 30"/>
                    <a:gd name="T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50">
                      <a:moveTo>
                        <a:pt x="30" y="0"/>
                      </a:moveTo>
                      <a:cubicBezTo>
                        <a:pt x="30" y="0"/>
                        <a:pt x="7" y="22"/>
                        <a:pt x="4" y="50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0"/>
                        <a:pt x="4" y="20"/>
                        <a:pt x="30" y="0"/>
                      </a:cubicBezTo>
                      <a:close/>
                    </a:path>
                  </a:pathLst>
                </a:custGeom>
                <a:solidFill>
                  <a:srgbClr val="BBB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59" name="Freeform 107"/>
                <p:cNvSpPr>
                  <a:spLocks/>
                </p:cNvSpPr>
                <p:nvPr/>
              </p:nvSpPr>
              <p:spPr bwMode="auto">
                <a:xfrm>
                  <a:off x="2008188" y="2303463"/>
                  <a:ext cx="30162" cy="115888"/>
                </a:xfrm>
                <a:custGeom>
                  <a:avLst/>
                  <a:gdLst>
                    <a:gd name="T0" fmla="*/ 14 w 17"/>
                    <a:gd name="T1" fmla="*/ 0 h 64"/>
                    <a:gd name="T2" fmla="*/ 4 w 17"/>
                    <a:gd name="T3" fmla="*/ 0 h 64"/>
                    <a:gd name="T4" fmla="*/ 0 w 17"/>
                    <a:gd name="T5" fmla="*/ 4 h 64"/>
                    <a:gd name="T6" fmla="*/ 0 w 17"/>
                    <a:gd name="T7" fmla="*/ 64 h 64"/>
                    <a:gd name="T8" fmla="*/ 17 w 17"/>
                    <a:gd name="T9" fmla="*/ 64 h 64"/>
                    <a:gd name="T10" fmla="*/ 17 w 17"/>
                    <a:gd name="T11" fmla="*/ 4 h 64"/>
                    <a:gd name="T12" fmla="*/ 14 w 17"/>
                    <a:gd name="T1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4">
                      <a:moveTo>
                        <a:pt x="1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17" y="64"/>
                        <a:pt x="17" y="64"/>
                        <a:pt x="17" y="6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2"/>
                        <a:pt x="16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0" name="Freeform 108"/>
                <p:cNvSpPr>
                  <a:spLocks/>
                </p:cNvSpPr>
                <p:nvPr/>
              </p:nvSpPr>
              <p:spPr bwMode="auto">
                <a:xfrm>
                  <a:off x="2259013" y="2312988"/>
                  <a:ext cx="31750" cy="112713"/>
                </a:xfrm>
                <a:custGeom>
                  <a:avLst/>
                  <a:gdLst>
                    <a:gd name="T0" fmla="*/ 15 w 18"/>
                    <a:gd name="T1" fmla="*/ 1 h 63"/>
                    <a:gd name="T2" fmla="*/ 3 w 18"/>
                    <a:gd name="T3" fmla="*/ 0 h 63"/>
                    <a:gd name="T4" fmla="*/ 0 w 18"/>
                    <a:gd name="T5" fmla="*/ 3 h 63"/>
                    <a:gd name="T6" fmla="*/ 0 w 18"/>
                    <a:gd name="T7" fmla="*/ 62 h 63"/>
                    <a:gd name="T8" fmla="*/ 18 w 18"/>
                    <a:gd name="T9" fmla="*/ 63 h 63"/>
                    <a:gd name="T10" fmla="*/ 18 w 18"/>
                    <a:gd name="T11" fmla="*/ 4 h 63"/>
                    <a:gd name="T12" fmla="*/ 15 w 18"/>
                    <a:gd name="T13" fmla="*/ 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63">
                      <a:moveTo>
                        <a:pt x="15" y="1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18" y="63"/>
                        <a:pt x="18" y="63"/>
                        <a:pt x="18" y="63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2"/>
                        <a:pt x="17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1" name="Freeform 109"/>
                <p:cNvSpPr>
                  <a:spLocks/>
                </p:cNvSpPr>
                <p:nvPr/>
              </p:nvSpPr>
              <p:spPr bwMode="auto">
                <a:xfrm>
                  <a:off x="2008188" y="2303463"/>
                  <a:ext cx="30162" cy="115888"/>
                </a:xfrm>
                <a:custGeom>
                  <a:avLst/>
                  <a:gdLst>
                    <a:gd name="T0" fmla="*/ 3 w 17"/>
                    <a:gd name="T1" fmla="*/ 0 h 64"/>
                    <a:gd name="T2" fmla="*/ 0 w 17"/>
                    <a:gd name="T3" fmla="*/ 3 h 64"/>
                    <a:gd name="T4" fmla="*/ 0 w 17"/>
                    <a:gd name="T5" fmla="*/ 64 h 64"/>
                    <a:gd name="T6" fmla="*/ 17 w 17"/>
                    <a:gd name="T7" fmla="*/ 64 h 64"/>
                    <a:gd name="T8" fmla="*/ 17 w 17"/>
                    <a:gd name="T9" fmla="*/ 61 h 64"/>
                    <a:gd name="T10" fmla="*/ 3 w 17"/>
                    <a:gd name="T11" fmla="*/ 61 h 64"/>
                    <a:gd name="T12" fmla="*/ 3 w 17"/>
                    <a:gd name="T1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4">
                      <a:moveTo>
                        <a:pt x="3" y="0"/>
                      </a:move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17" y="64"/>
                        <a:pt x="17" y="64"/>
                        <a:pt x="17" y="64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" y="61"/>
                        <a:pt x="3" y="61"/>
                        <a:pt x="3" y="6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ED1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2" name="Freeform 110"/>
                <p:cNvSpPr>
                  <a:spLocks/>
                </p:cNvSpPr>
                <p:nvPr/>
              </p:nvSpPr>
              <p:spPr bwMode="auto">
                <a:xfrm>
                  <a:off x="2259013" y="2312988"/>
                  <a:ext cx="31750" cy="112713"/>
                </a:xfrm>
                <a:custGeom>
                  <a:avLst/>
                  <a:gdLst>
                    <a:gd name="T0" fmla="*/ 3 w 18"/>
                    <a:gd name="T1" fmla="*/ 60 h 63"/>
                    <a:gd name="T2" fmla="*/ 3 w 18"/>
                    <a:gd name="T3" fmla="*/ 0 h 63"/>
                    <a:gd name="T4" fmla="*/ 0 w 18"/>
                    <a:gd name="T5" fmla="*/ 3 h 63"/>
                    <a:gd name="T6" fmla="*/ 0 w 18"/>
                    <a:gd name="T7" fmla="*/ 62 h 63"/>
                    <a:gd name="T8" fmla="*/ 18 w 18"/>
                    <a:gd name="T9" fmla="*/ 63 h 63"/>
                    <a:gd name="T10" fmla="*/ 18 w 18"/>
                    <a:gd name="T11" fmla="*/ 60 h 63"/>
                    <a:gd name="T12" fmla="*/ 3 w 18"/>
                    <a:gd name="T1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63">
                      <a:moveTo>
                        <a:pt x="3" y="6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18" y="63"/>
                        <a:pt x="18" y="63"/>
                        <a:pt x="18" y="63"/>
                      </a:cubicBezTo>
                      <a:cubicBezTo>
                        <a:pt x="18" y="60"/>
                        <a:pt x="18" y="60"/>
                        <a:pt x="18" y="60"/>
                      </a:cubicBezTo>
                      <a:lnTo>
                        <a:pt x="3" y="60"/>
                      </a:lnTo>
                      <a:close/>
                    </a:path>
                  </a:pathLst>
                </a:custGeom>
                <a:solidFill>
                  <a:srgbClr val="EED1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3" name="Rectangle 111"/>
                <p:cNvSpPr>
                  <a:spLocks noChangeArrowheads="1"/>
                </p:cNvSpPr>
                <p:nvPr/>
              </p:nvSpPr>
              <p:spPr bwMode="auto">
                <a:xfrm>
                  <a:off x="2028826" y="2303463"/>
                  <a:ext cx="4762" cy="109538"/>
                </a:xfrm>
                <a:prstGeom prst="rect">
                  <a:avLst/>
                </a:prstGeom>
                <a:solidFill>
                  <a:srgbClr val="FDF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64" name="Rectangle 112"/>
                <p:cNvSpPr>
                  <a:spLocks noChangeArrowheads="1"/>
                </p:cNvSpPr>
                <p:nvPr/>
              </p:nvSpPr>
              <p:spPr bwMode="auto">
                <a:xfrm>
                  <a:off x="2278063" y="2314575"/>
                  <a:ext cx="6350" cy="106363"/>
                </a:xfrm>
                <a:prstGeom prst="rect">
                  <a:avLst/>
                </a:prstGeom>
                <a:solidFill>
                  <a:srgbClr val="FDF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272" name="Freeform 120"/>
              <p:cNvSpPr>
                <a:spLocks noEditPoints="1"/>
              </p:cNvSpPr>
              <p:nvPr/>
            </p:nvSpPr>
            <p:spPr bwMode="auto">
              <a:xfrm>
                <a:off x="2300288" y="3641725"/>
                <a:ext cx="957262" cy="954088"/>
              </a:xfrm>
              <a:custGeom>
                <a:avLst/>
                <a:gdLst>
                  <a:gd name="T0" fmla="*/ 151 w 534"/>
                  <a:gd name="T1" fmla="*/ 127 h 532"/>
                  <a:gd name="T2" fmla="*/ 256 w 534"/>
                  <a:gd name="T3" fmla="*/ 139 h 532"/>
                  <a:gd name="T4" fmla="*/ 322 w 534"/>
                  <a:gd name="T5" fmla="*/ 85 h 532"/>
                  <a:gd name="T6" fmla="*/ 11 w 534"/>
                  <a:gd name="T7" fmla="*/ 161 h 532"/>
                  <a:gd name="T8" fmla="*/ 0 w 534"/>
                  <a:gd name="T9" fmla="*/ 115 h 532"/>
                  <a:gd name="T10" fmla="*/ 200 w 534"/>
                  <a:gd name="T11" fmla="*/ 65 h 532"/>
                  <a:gd name="T12" fmla="*/ 179 w 534"/>
                  <a:gd name="T13" fmla="*/ 36 h 532"/>
                  <a:gd name="T14" fmla="*/ 252 w 534"/>
                  <a:gd name="T15" fmla="*/ 13 h 532"/>
                  <a:gd name="T16" fmla="*/ 274 w 534"/>
                  <a:gd name="T17" fmla="*/ 47 h 532"/>
                  <a:gd name="T18" fmla="*/ 464 w 534"/>
                  <a:gd name="T19" fmla="*/ 0 h 532"/>
                  <a:gd name="T20" fmla="*/ 476 w 534"/>
                  <a:gd name="T21" fmla="*/ 47 h 532"/>
                  <a:gd name="T22" fmla="*/ 326 w 534"/>
                  <a:gd name="T23" fmla="*/ 84 h 532"/>
                  <a:gd name="T24" fmla="*/ 360 w 534"/>
                  <a:gd name="T25" fmla="*/ 108 h 532"/>
                  <a:gd name="T26" fmla="*/ 314 w 534"/>
                  <a:gd name="T27" fmla="*/ 145 h 532"/>
                  <a:gd name="T28" fmla="*/ 380 w 534"/>
                  <a:gd name="T29" fmla="*/ 153 h 532"/>
                  <a:gd name="T30" fmla="*/ 374 w 534"/>
                  <a:gd name="T31" fmla="*/ 194 h 532"/>
                  <a:gd name="T32" fmla="*/ 403 w 534"/>
                  <a:gd name="T33" fmla="*/ 186 h 532"/>
                  <a:gd name="T34" fmla="*/ 379 w 534"/>
                  <a:gd name="T35" fmla="*/ 89 h 532"/>
                  <a:gd name="T36" fmla="*/ 439 w 534"/>
                  <a:gd name="T37" fmla="*/ 75 h 532"/>
                  <a:gd name="T38" fmla="*/ 475 w 534"/>
                  <a:gd name="T39" fmla="*/ 217 h 532"/>
                  <a:gd name="T40" fmla="*/ 308 w 534"/>
                  <a:gd name="T41" fmla="*/ 259 h 532"/>
                  <a:gd name="T42" fmla="*/ 298 w 534"/>
                  <a:gd name="T43" fmla="*/ 289 h 532"/>
                  <a:gd name="T44" fmla="*/ 498 w 534"/>
                  <a:gd name="T45" fmla="*/ 239 h 532"/>
                  <a:gd name="T46" fmla="*/ 529 w 534"/>
                  <a:gd name="T47" fmla="*/ 366 h 532"/>
                  <a:gd name="T48" fmla="*/ 530 w 534"/>
                  <a:gd name="T49" fmla="*/ 411 h 532"/>
                  <a:gd name="T50" fmla="*/ 505 w 534"/>
                  <a:gd name="T51" fmla="*/ 435 h 532"/>
                  <a:gd name="T52" fmla="*/ 413 w 534"/>
                  <a:gd name="T53" fmla="*/ 460 h 532"/>
                  <a:gd name="T54" fmla="*/ 389 w 534"/>
                  <a:gd name="T55" fmla="*/ 414 h 532"/>
                  <a:gd name="T56" fmla="*/ 414 w 534"/>
                  <a:gd name="T57" fmla="*/ 409 h 532"/>
                  <a:gd name="T58" fmla="*/ 396 w 534"/>
                  <a:gd name="T59" fmla="*/ 394 h 532"/>
                  <a:gd name="T60" fmla="*/ 217 w 534"/>
                  <a:gd name="T61" fmla="*/ 453 h 532"/>
                  <a:gd name="T62" fmla="*/ 185 w 534"/>
                  <a:gd name="T63" fmla="*/ 412 h 532"/>
                  <a:gd name="T64" fmla="*/ 220 w 534"/>
                  <a:gd name="T65" fmla="*/ 357 h 532"/>
                  <a:gd name="T66" fmla="*/ 160 w 534"/>
                  <a:gd name="T67" fmla="*/ 371 h 532"/>
                  <a:gd name="T68" fmla="*/ 195 w 534"/>
                  <a:gd name="T69" fmla="*/ 516 h 532"/>
                  <a:gd name="T70" fmla="*/ 133 w 534"/>
                  <a:gd name="T71" fmla="*/ 532 h 532"/>
                  <a:gd name="T72" fmla="*/ 86 w 534"/>
                  <a:gd name="T73" fmla="*/ 341 h 532"/>
                  <a:gd name="T74" fmla="*/ 238 w 534"/>
                  <a:gd name="T75" fmla="*/ 304 h 532"/>
                  <a:gd name="T76" fmla="*/ 247 w 534"/>
                  <a:gd name="T77" fmla="*/ 274 h 532"/>
                  <a:gd name="T78" fmla="*/ 93 w 534"/>
                  <a:gd name="T79" fmla="*/ 312 h 532"/>
                  <a:gd name="T80" fmla="*/ 58 w 534"/>
                  <a:gd name="T81" fmla="*/ 169 h 532"/>
                  <a:gd name="T82" fmla="*/ 118 w 534"/>
                  <a:gd name="T83" fmla="*/ 154 h 532"/>
                  <a:gd name="T84" fmla="*/ 142 w 534"/>
                  <a:gd name="T85" fmla="*/ 251 h 532"/>
                  <a:gd name="T86" fmla="*/ 364 w 534"/>
                  <a:gd name="T87" fmla="*/ 196 h 532"/>
                  <a:gd name="T88" fmla="*/ 265 w 534"/>
                  <a:gd name="T89" fmla="*/ 180 h 532"/>
                  <a:gd name="T90" fmla="*/ 168 w 534"/>
                  <a:gd name="T91" fmla="*/ 243 h 532"/>
                  <a:gd name="T92" fmla="*/ 140 w 534"/>
                  <a:gd name="T93" fmla="*/ 207 h 532"/>
                  <a:gd name="T94" fmla="*/ 205 w 534"/>
                  <a:gd name="T95" fmla="*/ 172 h 532"/>
                  <a:gd name="T96" fmla="*/ 138 w 534"/>
                  <a:gd name="T97" fmla="*/ 165 h 532"/>
                  <a:gd name="T98" fmla="*/ 151 w 534"/>
                  <a:gd name="T99" fmla="*/ 127 h 532"/>
                  <a:gd name="T100" fmla="*/ 327 w 534"/>
                  <a:gd name="T101" fmla="*/ 342 h 532"/>
                  <a:gd name="T102" fmla="*/ 342 w 534"/>
                  <a:gd name="T103" fmla="*/ 326 h 532"/>
                  <a:gd name="T104" fmla="*/ 279 w 534"/>
                  <a:gd name="T105" fmla="*/ 342 h 532"/>
                  <a:gd name="T106" fmla="*/ 261 w 534"/>
                  <a:gd name="T107" fmla="*/ 388 h 532"/>
                  <a:gd name="T108" fmla="*/ 352 w 534"/>
                  <a:gd name="T109" fmla="*/ 360 h 532"/>
                  <a:gd name="T110" fmla="*/ 327 w 534"/>
                  <a:gd name="T111" fmla="*/ 342 h 532"/>
                  <a:gd name="T112" fmla="*/ 455 w 534"/>
                  <a:gd name="T113" fmla="*/ 373 h 532"/>
                  <a:gd name="T114" fmla="*/ 428 w 534"/>
                  <a:gd name="T115" fmla="*/ 406 h 532"/>
                  <a:gd name="T116" fmla="*/ 463 w 534"/>
                  <a:gd name="T117" fmla="*/ 392 h 532"/>
                  <a:gd name="T118" fmla="*/ 465 w 534"/>
                  <a:gd name="T119" fmla="*/ 376 h 532"/>
                  <a:gd name="T120" fmla="*/ 447 w 534"/>
                  <a:gd name="T121" fmla="*/ 301 h 532"/>
                  <a:gd name="T122" fmla="*/ 376 w 534"/>
                  <a:gd name="T123" fmla="*/ 318 h 532"/>
                  <a:gd name="T124" fmla="*/ 455 w 534"/>
                  <a:gd name="T125" fmla="*/ 373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34" h="532">
                    <a:moveTo>
                      <a:pt x="151" y="127"/>
                    </a:moveTo>
                    <a:cubicBezTo>
                      <a:pt x="256" y="139"/>
                      <a:pt x="256" y="139"/>
                      <a:pt x="256" y="139"/>
                    </a:cubicBezTo>
                    <a:cubicBezTo>
                      <a:pt x="280" y="121"/>
                      <a:pt x="302" y="103"/>
                      <a:pt x="322" y="85"/>
                    </a:cubicBezTo>
                    <a:cubicBezTo>
                      <a:pt x="11" y="161"/>
                      <a:pt x="11" y="161"/>
                      <a:pt x="11" y="161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200" y="65"/>
                      <a:pt x="200" y="65"/>
                      <a:pt x="200" y="65"/>
                    </a:cubicBezTo>
                    <a:cubicBezTo>
                      <a:pt x="193" y="55"/>
                      <a:pt x="186" y="46"/>
                      <a:pt x="179" y="36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57" y="21"/>
                      <a:pt x="265" y="33"/>
                      <a:pt x="274" y="47"/>
                    </a:cubicBezTo>
                    <a:cubicBezTo>
                      <a:pt x="464" y="0"/>
                      <a:pt x="464" y="0"/>
                      <a:pt x="464" y="0"/>
                    </a:cubicBezTo>
                    <a:cubicBezTo>
                      <a:pt x="476" y="47"/>
                      <a:pt x="476" y="47"/>
                      <a:pt x="476" y="47"/>
                    </a:cubicBezTo>
                    <a:cubicBezTo>
                      <a:pt x="326" y="84"/>
                      <a:pt x="326" y="84"/>
                      <a:pt x="326" y="84"/>
                    </a:cubicBezTo>
                    <a:cubicBezTo>
                      <a:pt x="360" y="108"/>
                      <a:pt x="360" y="108"/>
                      <a:pt x="360" y="108"/>
                    </a:cubicBezTo>
                    <a:cubicBezTo>
                      <a:pt x="345" y="121"/>
                      <a:pt x="329" y="133"/>
                      <a:pt x="314" y="145"/>
                    </a:cubicBezTo>
                    <a:cubicBezTo>
                      <a:pt x="380" y="153"/>
                      <a:pt x="380" y="153"/>
                      <a:pt x="380" y="153"/>
                    </a:cubicBezTo>
                    <a:cubicBezTo>
                      <a:pt x="374" y="194"/>
                      <a:pt x="374" y="194"/>
                      <a:pt x="374" y="194"/>
                    </a:cubicBezTo>
                    <a:cubicBezTo>
                      <a:pt x="403" y="186"/>
                      <a:pt x="403" y="186"/>
                      <a:pt x="403" y="186"/>
                    </a:cubicBezTo>
                    <a:cubicBezTo>
                      <a:pt x="379" y="89"/>
                      <a:pt x="379" y="89"/>
                      <a:pt x="379" y="89"/>
                    </a:cubicBezTo>
                    <a:cubicBezTo>
                      <a:pt x="439" y="75"/>
                      <a:pt x="439" y="75"/>
                      <a:pt x="439" y="75"/>
                    </a:cubicBezTo>
                    <a:cubicBezTo>
                      <a:pt x="475" y="217"/>
                      <a:pt x="475" y="217"/>
                      <a:pt x="475" y="217"/>
                    </a:cubicBezTo>
                    <a:cubicBezTo>
                      <a:pt x="308" y="259"/>
                      <a:pt x="308" y="259"/>
                      <a:pt x="308" y="259"/>
                    </a:cubicBezTo>
                    <a:cubicBezTo>
                      <a:pt x="298" y="289"/>
                      <a:pt x="298" y="289"/>
                      <a:pt x="298" y="289"/>
                    </a:cubicBezTo>
                    <a:cubicBezTo>
                      <a:pt x="498" y="239"/>
                      <a:pt x="498" y="239"/>
                      <a:pt x="498" y="239"/>
                    </a:cubicBezTo>
                    <a:cubicBezTo>
                      <a:pt x="529" y="366"/>
                      <a:pt x="529" y="366"/>
                      <a:pt x="529" y="366"/>
                    </a:cubicBezTo>
                    <a:cubicBezTo>
                      <a:pt x="534" y="385"/>
                      <a:pt x="534" y="400"/>
                      <a:pt x="530" y="411"/>
                    </a:cubicBezTo>
                    <a:cubicBezTo>
                      <a:pt x="526" y="422"/>
                      <a:pt x="517" y="430"/>
                      <a:pt x="505" y="435"/>
                    </a:cubicBezTo>
                    <a:cubicBezTo>
                      <a:pt x="492" y="440"/>
                      <a:pt x="461" y="448"/>
                      <a:pt x="413" y="460"/>
                    </a:cubicBezTo>
                    <a:cubicBezTo>
                      <a:pt x="405" y="442"/>
                      <a:pt x="397" y="427"/>
                      <a:pt x="389" y="414"/>
                    </a:cubicBezTo>
                    <a:cubicBezTo>
                      <a:pt x="414" y="409"/>
                      <a:pt x="414" y="409"/>
                      <a:pt x="414" y="409"/>
                    </a:cubicBezTo>
                    <a:cubicBezTo>
                      <a:pt x="396" y="394"/>
                      <a:pt x="396" y="394"/>
                      <a:pt x="396" y="394"/>
                    </a:cubicBezTo>
                    <a:cubicBezTo>
                      <a:pt x="307" y="420"/>
                      <a:pt x="248" y="439"/>
                      <a:pt x="217" y="453"/>
                    </a:cubicBezTo>
                    <a:cubicBezTo>
                      <a:pt x="185" y="412"/>
                      <a:pt x="185" y="412"/>
                      <a:pt x="185" y="412"/>
                    </a:cubicBezTo>
                    <a:cubicBezTo>
                      <a:pt x="196" y="405"/>
                      <a:pt x="208" y="387"/>
                      <a:pt x="220" y="357"/>
                    </a:cubicBezTo>
                    <a:cubicBezTo>
                      <a:pt x="160" y="371"/>
                      <a:pt x="160" y="371"/>
                      <a:pt x="160" y="371"/>
                    </a:cubicBezTo>
                    <a:cubicBezTo>
                      <a:pt x="195" y="516"/>
                      <a:pt x="195" y="516"/>
                      <a:pt x="195" y="516"/>
                    </a:cubicBezTo>
                    <a:cubicBezTo>
                      <a:pt x="133" y="532"/>
                      <a:pt x="133" y="532"/>
                      <a:pt x="133" y="532"/>
                    </a:cubicBezTo>
                    <a:cubicBezTo>
                      <a:pt x="86" y="341"/>
                      <a:pt x="86" y="341"/>
                      <a:pt x="86" y="341"/>
                    </a:cubicBezTo>
                    <a:cubicBezTo>
                      <a:pt x="238" y="304"/>
                      <a:pt x="238" y="304"/>
                      <a:pt x="238" y="304"/>
                    </a:cubicBezTo>
                    <a:cubicBezTo>
                      <a:pt x="241" y="294"/>
                      <a:pt x="244" y="284"/>
                      <a:pt x="247" y="274"/>
                    </a:cubicBezTo>
                    <a:cubicBezTo>
                      <a:pt x="93" y="312"/>
                      <a:pt x="93" y="312"/>
                      <a:pt x="93" y="312"/>
                    </a:cubicBezTo>
                    <a:cubicBezTo>
                      <a:pt x="58" y="169"/>
                      <a:pt x="58" y="169"/>
                      <a:pt x="58" y="169"/>
                    </a:cubicBezTo>
                    <a:cubicBezTo>
                      <a:pt x="118" y="154"/>
                      <a:pt x="118" y="154"/>
                      <a:pt x="118" y="154"/>
                    </a:cubicBezTo>
                    <a:cubicBezTo>
                      <a:pt x="142" y="251"/>
                      <a:pt x="142" y="251"/>
                      <a:pt x="142" y="251"/>
                    </a:cubicBezTo>
                    <a:cubicBezTo>
                      <a:pt x="364" y="196"/>
                      <a:pt x="364" y="196"/>
                      <a:pt x="364" y="196"/>
                    </a:cubicBezTo>
                    <a:cubicBezTo>
                      <a:pt x="265" y="180"/>
                      <a:pt x="265" y="180"/>
                      <a:pt x="265" y="180"/>
                    </a:cubicBezTo>
                    <a:cubicBezTo>
                      <a:pt x="234" y="202"/>
                      <a:pt x="201" y="223"/>
                      <a:pt x="168" y="243"/>
                    </a:cubicBezTo>
                    <a:cubicBezTo>
                      <a:pt x="157" y="227"/>
                      <a:pt x="148" y="216"/>
                      <a:pt x="140" y="207"/>
                    </a:cubicBezTo>
                    <a:cubicBezTo>
                      <a:pt x="163" y="196"/>
                      <a:pt x="184" y="184"/>
                      <a:pt x="205" y="172"/>
                    </a:cubicBezTo>
                    <a:cubicBezTo>
                      <a:pt x="180" y="169"/>
                      <a:pt x="157" y="166"/>
                      <a:pt x="138" y="165"/>
                    </a:cubicBezTo>
                    <a:lnTo>
                      <a:pt x="151" y="127"/>
                    </a:lnTo>
                    <a:close/>
                    <a:moveTo>
                      <a:pt x="327" y="342"/>
                    </a:moveTo>
                    <a:cubicBezTo>
                      <a:pt x="342" y="326"/>
                      <a:pt x="342" y="326"/>
                      <a:pt x="342" y="326"/>
                    </a:cubicBezTo>
                    <a:cubicBezTo>
                      <a:pt x="279" y="342"/>
                      <a:pt x="279" y="342"/>
                      <a:pt x="279" y="342"/>
                    </a:cubicBezTo>
                    <a:cubicBezTo>
                      <a:pt x="273" y="357"/>
                      <a:pt x="267" y="372"/>
                      <a:pt x="261" y="388"/>
                    </a:cubicBezTo>
                    <a:cubicBezTo>
                      <a:pt x="287" y="380"/>
                      <a:pt x="317" y="371"/>
                      <a:pt x="352" y="360"/>
                    </a:cubicBezTo>
                    <a:lnTo>
                      <a:pt x="327" y="342"/>
                    </a:lnTo>
                    <a:close/>
                    <a:moveTo>
                      <a:pt x="455" y="373"/>
                    </a:moveTo>
                    <a:cubicBezTo>
                      <a:pt x="428" y="406"/>
                      <a:pt x="428" y="406"/>
                      <a:pt x="428" y="406"/>
                    </a:cubicBezTo>
                    <a:cubicBezTo>
                      <a:pt x="448" y="402"/>
                      <a:pt x="460" y="397"/>
                      <a:pt x="463" y="392"/>
                    </a:cubicBezTo>
                    <a:cubicBezTo>
                      <a:pt x="466" y="388"/>
                      <a:pt x="467" y="382"/>
                      <a:pt x="465" y="376"/>
                    </a:cubicBezTo>
                    <a:cubicBezTo>
                      <a:pt x="447" y="301"/>
                      <a:pt x="447" y="301"/>
                      <a:pt x="447" y="301"/>
                    </a:cubicBezTo>
                    <a:cubicBezTo>
                      <a:pt x="376" y="318"/>
                      <a:pt x="376" y="318"/>
                      <a:pt x="376" y="318"/>
                    </a:cubicBezTo>
                    <a:cubicBezTo>
                      <a:pt x="403" y="337"/>
                      <a:pt x="430" y="355"/>
                      <a:pt x="455" y="373"/>
                    </a:cubicBez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21"/>
              <p:cNvSpPr>
                <a:spLocks/>
              </p:cNvSpPr>
              <p:nvPr/>
            </p:nvSpPr>
            <p:spPr bwMode="auto">
              <a:xfrm>
                <a:off x="1954213" y="4618038"/>
                <a:ext cx="796925" cy="757238"/>
              </a:xfrm>
              <a:custGeom>
                <a:avLst/>
                <a:gdLst>
                  <a:gd name="T0" fmla="*/ 57 w 445"/>
                  <a:gd name="T1" fmla="*/ 344 h 422"/>
                  <a:gd name="T2" fmla="*/ 0 w 445"/>
                  <a:gd name="T3" fmla="*/ 331 h 422"/>
                  <a:gd name="T4" fmla="*/ 48 w 445"/>
                  <a:gd name="T5" fmla="*/ 116 h 422"/>
                  <a:gd name="T6" fmla="*/ 189 w 445"/>
                  <a:gd name="T7" fmla="*/ 148 h 422"/>
                  <a:gd name="T8" fmla="*/ 200 w 445"/>
                  <a:gd name="T9" fmla="*/ 100 h 422"/>
                  <a:gd name="T10" fmla="*/ 30 w 445"/>
                  <a:gd name="T11" fmla="*/ 61 h 422"/>
                  <a:gd name="T12" fmla="*/ 43 w 445"/>
                  <a:gd name="T13" fmla="*/ 6 h 422"/>
                  <a:gd name="T14" fmla="*/ 208 w 445"/>
                  <a:gd name="T15" fmla="*/ 44 h 422"/>
                  <a:gd name="T16" fmla="*/ 201 w 445"/>
                  <a:gd name="T17" fmla="*/ 1 h 422"/>
                  <a:gd name="T18" fmla="*/ 271 w 445"/>
                  <a:gd name="T19" fmla="*/ 0 h 422"/>
                  <a:gd name="T20" fmla="*/ 278 w 445"/>
                  <a:gd name="T21" fmla="*/ 60 h 422"/>
                  <a:gd name="T22" fmla="*/ 445 w 445"/>
                  <a:gd name="T23" fmla="*/ 98 h 422"/>
                  <a:gd name="T24" fmla="*/ 432 w 445"/>
                  <a:gd name="T25" fmla="*/ 152 h 422"/>
                  <a:gd name="T26" fmla="*/ 261 w 445"/>
                  <a:gd name="T27" fmla="*/ 113 h 422"/>
                  <a:gd name="T28" fmla="*/ 250 w 445"/>
                  <a:gd name="T29" fmla="*/ 162 h 422"/>
                  <a:gd name="T30" fmla="*/ 400 w 445"/>
                  <a:gd name="T31" fmla="*/ 196 h 422"/>
                  <a:gd name="T32" fmla="*/ 366 w 445"/>
                  <a:gd name="T33" fmla="*/ 346 h 422"/>
                  <a:gd name="T34" fmla="*/ 353 w 445"/>
                  <a:gd name="T35" fmla="*/ 376 h 422"/>
                  <a:gd name="T36" fmla="*/ 331 w 445"/>
                  <a:gd name="T37" fmla="*/ 394 h 422"/>
                  <a:gd name="T38" fmla="*/ 303 w 445"/>
                  <a:gd name="T39" fmla="*/ 398 h 422"/>
                  <a:gd name="T40" fmla="*/ 232 w 445"/>
                  <a:gd name="T41" fmla="*/ 385 h 422"/>
                  <a:gd name="T42" fmla="*/ 229 w 445"/>
                  <a:gd name="T43" fmla="*/ 327 h 422"/>
                  <a:gd name="T44" fmla="*/ 276 w 445"/>
                  <a:gd name="T45" fmla="*/ 340 h 422"/>
                  <a:gd name="T46" fmla="*/ 312 w 445"/>
                  <a:gd name="T47" fmla="*/ 318 h 422"/>
                  <a:gd name="T48" fmla="*/ 331 w 445"/>
                  <a:gd name="T49" fmla="*/ 236 h 422"/>
                  <a:gd name="T50" fmla="*/ 238 w 445"/>
                  <a:gd name="T51" fmla="*/ 215 h 422"/>
                  <a:gd name="T52" fmla="*/ 191 w 445"/>
                  <a:gd name="T53" fmla="*/ 422 h 422"/>
                  <a:gd name="T54" fmla="*/ 130 w 445"/>
                  <a:gd name="T55" fmla="*/ 408 h 422"/>
                  <a:gd name="T56" fmla="*/ 177 w 445"/>
                  <a:gd name="T57" fmla="*/ 201 h 422"/>
                  <a:gd name="T58" fmla="*/ 94 w 445"/>
                  <a:gd name="T59" fmla="*/ 182 h 422"/>
                  <a:gd name="T60" fmla="*/ 57 w 445"/>
                  <a:gd name="T61" fmla="*/ 344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5" h="422">
                    <a:moveTo>
                      <a:pt x="57" y="344"/>
                    </a:moveTo>
                    <a:cubicBezTo>
                      <a:pt x="0" y="331"/>
                      <a:pt x="0" y="331"/>
                      <a:pt x="0" y="331"/>
                    </a:cubicBezTo>
                    <a:cubicBezTo>
                      <a:pt x="48" y="116"/>
                      <a:pt x="48" y="116"/>
                      <a:pt x="48" y="116"/>
                    </a:cubicBezTo>
                    <a:cubicBezTo>
                      <a:pt x="189" y="148"/>
                      <a:pt x="189" y="148"/>
                      <a:pt x="189" y="148"/>
                    </a:cubicBezTo>
                    <a:cubicBezTo>
                      <a:pt x="200" y="100"/>
                      <a:pt x="200" y="100"/>
                      <a:pt x="200" y="100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208" y="44"/>
                      <a:pt x="208" y="44"/>
                      <a:pt x="208" y="44"/>
                    </a:cubicBezTo>
                    <a:cubicBezTo>
                      <a:pt x="205" y="28"/>
                      <a:pt x="203" y="14"/>
                      <a:pt x="201" y="1"/>
                    </a:cubicBezTo>
                    <a:cubicBezTo>
                      <a:pt x="271" y="0"/>
                      <a:pt x="271" y="0"/>
                      <a:pt x="271" y="0"/>
                    </a:cubicBezTo>
                    <a:cubicBezTo>
                      <a:pt x="274" y="19"/>
                      <a:pt x="276" y="39"/>
                      <a:pt x="278" y="60"/>
                    </a:cubicBezTo>
                    <a:cubicBezTo>
                      <a:pt x="445" y="98"/>
                      <a:pt x="445" y="98"/>
                      <a:pt x="445" y="98"/>
                    </a:cubicBezTo>
                    <a:cubicBezTo>
                      <a:pt x="432" y="152"/>
                      <a:pt x="432" y="152"/>
                      <a:pt x="432" y="152"/>
                    </a:cubicBezTo>
                    <a:cubicBezTo>
                      <a:pt x="261" y="113"/>
                      <a:pt x="261" y="113"/>
                      <a:pt x="261" y="113"/>
                    </a:cubicBezTo>
                    <a:cubicBezTo>
                      <a:pt x="250" y="162"/>
                      <a:pt x="250" y="162"/>
                      <a:pt x="250" y="162"/>
                    </a:cubicBezTo>
                    <a:cubicBezTo>
                      <a:pt x="400" y="196"/>
                      <a:pt x="400" y="196"/>
                      <a:pt x="400" y="196"/>
                    </a:cubicBezTo>
                    <a:cubicBezTo>
                      <a:pt x="366" y="346"/>
                      <a:pt x="366" y="346"/>
                      <a:pt x="366" y="346"/>
                    </a:cubicBezTo>
                    <a:cubicBezTo>
                      <a:pt x="363" y="358"/>
                      <a:pt x="359" y="368"/>
                      <a:pt x="353" y="376"/>
                    </a:cubicBezTo>
                    <a:cubicBezTo>
                      <a:pt x="347" y="385"/>
                      <a:pt x="340" y="390"/>
                      <a:pt x="331" y="394"/>
                    </a:cubicBezTo>
                    <a:cubicBezTo>
                      <a:pt x="322" y="398"/>
                      <a:pt x="313" y="399"/>
                      <a:pt x="303" y="398"/>
                    </a:cubicBezTo>
                    <a:cubicBezTo>
                      <a:pt x="292" y="397"/>
                      <a:pt x="269" y="393"/>
                      <a:pt x="232" y="385"/>
                    </a:cubicBezTo>
                    <a:cubicBezTo>
                      <a:pt x="232" y="366"/>
                      <a:pt x="231" y="346"/>
                      <a:pt x="229" y="327"/>
                    </a:cubicBezTo>
                    <a:cubicBezTo>
                      <a:pt x="245" y="332"/>
                      <a:pt x="260" y="336"/>
                      <a:pt x="276" y="340"/>
                    </a:cubicBezTo>
                    <a:cubicBezTo>
                      <a:pt x="296" y="344"/>
                      <a:pt x="308" y="337"/>
                      <a:pt x="312" y="318"/>
                    </a:cubicBezTo>
                    <a:cubicBezTo>
                      <a:pt x="331" y="236"/>
                      <a:pt x="331" y="236"/>
                      <a:pt x="331" y="236"/>
                    </a:cubicBezTo>
                    <a:cubicBezTo>
                      <a:pt x="238" y="215"/>
                      <a:pt x="238" y="215"/>
                      <a:pt x="238" y="215"/>
                    </a:cubicBezTo>
                    <a:cubicBezTo>
                      <a:pt x="191" y="422"/>
                      <a:pt x="191" y="422"/>
                      <a:pt x="191" y="422"/>
                    </a:cubicBezTo>
                    <a:cubicBezTo>
                      <a:pt x="130" y="408"/>
                      <a:pt x="130" y="408"/>
                      <a:pt x="130" y="408"/>
                    </a:cubicBezTo>
                    <a:cubicBezTo>
                      <a:pt x="177" y="201"/>
                      <a:pt x="177" y="201"/>
                      <a:pt x="177" y="201"/>
                    </a:cubicBezTo>
                    <a:cubicBezTo>
                      <a:pt x="94" y="182"/>
                      <a:pt x="94" y="182"/>
                      <a:pt x="94" y="182"/>
                    </a:cubicBezTo>
                    <a:lnTo>
                      <a:pt x="57" y="344"/>
                    </a:ln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22"/>
              <p:cNvSpPr>
                <a:spLocks noEditPoints="1"/>
              </p:cNvSpPr>
              <p:nvPr/>
            </p:nvSpPr>
            <p:spPr bwMode="auto">
              <a:xfrm>
                <a:off x="2800351" y="4525963"/>
                <a:ext cx="458787" cy="496888"/>
              </a:xfrm>
              <a:custGeom>
                <a:avLst/>
                <a:gdLst>
                  <a:gd name="T0" fmla="*/ 114 w 289"/>
                  <a:gd name="T1" fmla="*/ 1 h 313"/>
                  <a:gd name="T2" fmla="*/ 161 w 289"/>
                  <a:gd name="T3" fmla="*/ 0 h 313"/>
                  <a:gd name="T4" fmla="*/ 165 w 289"/>
                  <a:gd name="T5" fmla="*/ 56 h 313"/>
                  <a:gd name="T6" fmla="*/ 281 w 289"/>
                  <a:gd name="T7" fmla="*/ 50 h 313"/>
                  <a:gd name="T8" fmla="*/ 289 w 289"/>
                  <a:gd name="T9" fmla="*/ 226 h 313"/>
                  <a:gd name="T10" fmla="*/ 242 w 289"/>
                  <a:gd name="T11" fmla="*/ 229 h 313"/>
                  <a:gd name="T12" fmla="*/ 242 w 289"/>
                  <a:gd name="T13" fmla="*/ 207 h 313"/>
                  <a:gd name="T14" fmla="*/ 170 w 289"/>
                  <a:gd name="T15" fmla="*/ 209 h 313"/>
                  <a:gd name="T16" fmla="*/ 175 w 289"/>
                  <a:gd name="T17" fmla="*/ 311 h 313"/>
                  <a:gd name="T18" fmla="*/ 128 w 289"/>
                  <a:gd name="T19" fmla="*/ 313 h 313"/>
                  <a:gd name="T20" fmla="*/ 123 w 289"/>
                  <a:gd name="T21" fmla="*/ 212 h 313"/>
                  <a:gd name="T22" fmla="*/ 52 w 289"/>
                  <a:gd name="T23" fmla="*/ 215 h 313"/>
                  <a:gd name="T24" fmla="*/ 53 w 289"/>
                  <a:gd name="T25" fmla="*/ 238 h 313"/>
                  <a:gd name="T26" fmla="*/ 7 w 289"/>
                  <a:gd name="T27" fmla="*/ 239 h 313"/>
                  <a:gd name="T28" fmla="*/ 0 w 289"/>
                  <a:gd name="T29" fmla="*/ 62 h 313"/>
                  <a:gd name="T30" fmla="*/ 116 w 289"/>
                  <a:gd name="T31" fmla="*/ 57 h 313"/>
                  <a:gd name="T32" fmla="*/ 114 w 289"/>
                  <a:gd name="T33" fmla="*/ 1 h 313"/>
                  <a:gd name="T34" fmla="*/ 51 w 289"/>
                  <a:gd name="T35" fmla="*/ 171 h 313"/>
                  <a:gd name="T36" fmla="*/ 121 w 289"/>
                  <a:gd name="T37" fmla="*/ 169 h 313"/>
                  <a:gd name="T38" fmla="*/ 119 w 289"/>
                  <a:gd name="T39" fmla="*/ 101 h 313"/>
                  <a:gd name="T40" fmla="*/ 47 w 289"/>
                  <a:gd name="T41" fmla="*/ 103 h 313"/>
                  <a:gd name="T42" fmla="*/ 51 w 289"/>
                  <a:gd name="T43" fmla="*/ 171 h 313"/>
                  <a:gd name="T44" fmla="*/ 237 w 289"/>
                  <a:gd name="T45" fmla="*/ 95 h 313"/>
                  <a:gd name="T46" fmla="*/ 166 w 289"/>
                  <a:gd name="T47" fmla="*/ 99 h 313"/>
                  <a:gd name="T48" fmla="*/ 169 w 289"/>
                  <a:gd name="T49" fmla="*/ 166 h 313"/>
                  <a:gd name="T50" fmla="*/ 239 w 289"/>
                  <a:gd name="T51" fmla="*/ 163 h 313"/>
                  <a:gd name="T52" fmla="*/ 237 w 289"/>
                  <a:gd name="T53" fmla="*/ 95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9" h="313">
                    <a:moveTo>
                      <a:pt x="114" y="1"/>
                    </a:moveTo>
                    <a:lnTo>
                      <a:pt x="161" y="0"/>
                    </a:lnTo>
                    <a:lnTo>
                      <a:pt x="165" y="56"/>
                    </a:lnTo>
                    <a:lnTo>
                      <a:pt x="281" y="50"/>
                    </a:lnTo>
                    <a:lnTo>
                      <a:pt x="289" y="226"/>
                    </a:lnTo>
                    <a:lnTo>
                      <a:pt x="242" y="229"/>
                    </a:lnTo>
                    <a:lnTo>
                      <a:pt x="242" y="207"/>
                    </a:lnTo>
                    <a:lnTo>
                      <a:pt x="170" y="209"/>
                    </a:lnTo>
                    <a:lnTo>
                      <a:pt x="175" y="311"/>
                    </a:lnTo>
                    <a:lnTo>
                      <a:pt x="128" y="313"/>
                    </a:lnTo>
                    <a:lnTo>
                      <a:pt x="123" y="212"/>
                    </a:lnTo>
                    <a:lnTo>
                      <a:pt x="52" y="215"/>
                    </a:lnTo>
                    <a:lnTo>
                      <a:pt x="53" y="238"/>
                    </a:lnTo>
                    <a:lnTo>
                      <a:pt x="7" y="239"/>
                    </a:lnTo>
                    <a:lnTo>
                      <a:pt x="0" y="62"/>
                    </a:lnTo>
                    <a:lnTo>
                      <a:pt x="116" y="57"/>
                    </a:lnTo>
                    <a:lnTo>
                      <a:pt x="114" y="1"/>
                    </a:lnTo>
                    <a:close/>
                    <a:moveTo>
                      <a:pt x="51" y="171"/>
                    </a:moveTo>
                    <a:lnTo>
                      <a:pt x="121" y="169"/>
                    </a:lnTo>
                    <a:lnTo>
                      <a:pt x="119" y="101"/>
                    </a:lnTo>
                    <a:lnTo>
                      <a:pt x="47" y="103"/>
                    </a:lnTo>
                    <a:lnTo>
                      <a:pt x="51" y="171"/>
                    </a:lnTo>
                    <a:close/>
                    <a:moveTo>
                      <a:pt x="237" y="95"/>
                    </a:moveTo>
                    <a:lnTo>
                      <a:pt x="166" y="99"/>
                    </a:lnTo>
                    <a:lnTo>
                      <a:pt x="169" y="166"/>
                    </a:lnTo>
                    <a:lnTo>
                      <a:pt x="239" y="163"/>
                    </a:lnTo>
                    <a:lnTo>
                      <a:pt x="237" y="95"/>
                    </a:ln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23"/>
              <p:cNvSpPr>
                <a:spLocks noEditPoints="1"/>
              </p:cNvSpPr>
              <p:nvPr/>
            </p:nvSpPr>
            <p:spPr bwMode="auto">
              <a:xfrm>
                <a:off x="2616201" y="5064125"/>
                <a:ext cx="811212" cy="815975"/>
              </a:xfrm>
              <a:custGeom>
                <a:avLst/>
                <a:gdLst>
                  <a:gd name="T0" fmla="*/ 26 w 453"/>
                  <a:gd name="T1" fmla="*/ 155 h 454"/>
                  <a:gd name="T2" fmla="*/ 90 w 453"/>
                  <a:gd name="T3" fmla="*/ 161 h 454"/>
                  <a:gd name="T4" fmla="*/ 63 w 453"/>
                  <a:gd name="T5" fmla="*/ 370 h 454"/>
                  <a:gd name="T6" fmla="*/ 0 w 453"/>
                  <a:gd name="T7" fmla="*/ 355 h 454"/>
                  <a:gd name="T8" fmla="*/ 26 w 453"/>
                  <a:gd name="T9" fmla="*/ 155 h 454"/>
                  <a:gd name="T10" fmla="*/ 304 w 453"/>
                  <a:gd name="T11" fmla="*/ 281 h 454"/>
                  <a:gd name="T12" fmla="*/ 377 w 453"/>
                  <a:gd name="T13" fmla="*/ 299 h 454"/>
                  <a:gd name="T14" fmla="*/ 372 w 453"/>
                  <a:gd name="T15" fmla="*/ 358 h 454"/>
                  <a:gd name="T16" fmla="*/ 358 w 453"/>
                  <a:gd name="T17" fmla="*/ 408 h 454"/>
                  <a:gd name="T18" fmla="*/ 330 w 453"/>
                  <a:gd name="T19" fmla="*/ 428 h 454"/>
                  <a:gd name="T20" fmla="*/ 289 w 453"/>
                  <a:gd name="T21" fmla="*/ 438 h 454"/>
                  <a:gd name="T22" fmla="*/ 213 w 453"/>
                  <a:gd name="T23" fmla="*/ 448 h 454"/>
                  <a:gd name="T24" fmla="*/ 127 w 453"/>
                  <a:gd name="T25" fmla="*/ 379 h 454"/>
                  <a:gd name="T26" fmla="*/ 94 w 453"/>
                  <a:gd name="T27" fmla="*/ 114 h 454"/>
                  <a:gd name="T28" fmla="*/ 162 w 453"/>
                  <a:gd name="T29" fmla="*/ 106 h 454"/>
                  <a:gd name="T30" fmla="*/ 192 w 453"/>
                  <a:gd name="T31" fmla="*/ 349 h 454"/>
                  <a:gd name="T32" fmla="*/ 238 w 453"/>
                  <a:gd name="T33" fmla="*/ 384 h 454"/>
                  <a:gd name="T34" fmla="*/ 261 w 453"/>
                  <a:gd name="T35" fmla="*/ 381 h 454"/>
                  <a:gd name="T36" fmla="*/ 292 w 453"/>
                  <a:gd name="T37" fmla="*/ 370 h 454"/>
                  <a:gd name="T38" fmla="*/ 304 w 453"/>
                  <a:gd name="T39" fmla="*/ 348 h 454"/>
                  <a:gd name="T40" fmla="*/ 304 w 453"/>
                  <a:gd name="T41" fmla="*/ 281 h 454"/>
                  <a:gd name="T42" fmla="*/ 184 w 453"/>
                  <a:gd name="T43" fmla="*/ 0 h 454"/>
                  <a:gd name="T44" fmla="*/ 284 w 453"/>
                  <a:gd name="T45" fmla="*/ 109 h 454"/>
                  <a:gd name="T46" fmla="*/ 227 w 453"/>
                  <a:gd name="T47" fmla="*/ 154 h 454"/>
                  <a:gd name="T48" fmla="*/ 135 w 453"/>
                  <a:gd name="T49" fmla="*/ 39 h 454"/>
                  <a:gd name="T50" fmla="*/ 184 w 453"/>
                  <a:gd name="T51" fmla="*/ 0 h 454"/>
                  <a:gd name="T52" fmla="*/ 371 w 453"/>
                  <a:gd name="T53" fmla="*/ 120 h 454"/>
                  <a:gd name="T54" fmla="*/ 453 w 453"/>
                  <a:gd name="T55" fmla="*/ 264 h 454"/>
                  <a:gd name="T56" fmla="*/ 393 w 453"/>
                  <a:gd name="T57" fmla="*/ 297 h 454"/>
                  <a:gd name="T58" fmla="*/ 313 w 453"/>
                  <a:gd name="T59" fmla="*/ 152 h 454"/>
                  <a:gd name="T60" fmla="*/ 371 w 453"/>
                  <a:gd name="T61" fmla="*/ 12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3" h="454">
                    <a:moveTo>
                      <a:pt x="26" y="155"/>
                    </a:moveTo>
                    <a:cubicBezTo>
                      <a:pt x="90" y="161"/>
                      <a:pt x="90" y="161"/>
                      <a:pt x="90" y="161"/>
                    </a:cubicBezTo>
                    <a:cubicBezTo>
                      <a:pt x="86" y="236"/>
                      <a:pt x="77" y="306"/>
                      <a:pt x="63" y="370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10" y="297"/>
                      <a:pt x="19" y="230"/>
                      <a:pt x="26" y="155"/>
                    </a:cubicBezTo>
                    <a:close/>
                    <a:moveTo>
                      <a:pt x="304" y="281"/>
                    </a:moveTo>
                    <a:cubicBezTo>
                      <a:pt x="333" y="289"/>
                      <a:pt x="358" y="295"/>
                      <a:pt x="377" y="299"/>
                    </a:cubicBezTo>
                    <a:cubicBezTo>
                      <a:pt x="377" y="313"/>
                      <a:pt x="375" y="333"/>
                      <a:pt x="372" y="358"/>
                    </a:cubicBezTo>
                    <a:cubicBezTo>
                      <a:pt x="370" y="384"/>
                      <a:pt x="365" y="400"/>
                      <a:pt x="358" y="408"/>
                    </a:cubicBezTo>
                    <a:cubicBezTo>
                      <a:pt x="351" y="417"/>
                      <a:pt x="342" y="423"/>
                      <a:pt x="330" y="428"/>
                    </a:cubicBezTo>
                    <a:cubicBezTo>
                      <a:pt x="319" y="433"/>
                      <a:pt x="305" y="436"/>
                      <a:pt x="289" y="438"/>
                    </a:cubicBezTo>
                    <a:cubicBezTo>
                      <a:pt x="213" y="448"/>
                      <a:pt x="213" y="448"/>
                      <a:pt x="213" y="448"/>
                    </a:cubicBezTo>
                    <a:cubicBezTo>
                      <a:pt x="162" y="454"/>
                      <a:pt x="133" y="431"/>
                      <a:pt x="127" y="379"/>
                    </a:cubicBezTo>
                    <a:cubicBezTo>
                      <a:pt x="94" y="114"/>
                      <a:pt x="94" y="114"/>
                      <a:pt x="94" y="114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92" y="349"/>
                      <a:pt x="192" y="349"/>
                      <a:pt x="192" y="349"/>
                    </a:cubicBezTo>
                    <a:cubicBezTo>
                      <a:pt x="195" y="376"/>
                      <a:pt x="210" y="387"/>
                      <a:pt x="238" y="384"/>
                    </a:cubicBezTo>
                    <a:cubicBezTo>
                      <a:pt x="261" y="381"/>
                      <a:pt x="261" y="381"/>
                      <a:pt x="261" y="381"/>
                    </a:cubicBezTo>
                    <a:cubicBezTo>
                      <a:pt x="275" y="380"/>
                      <a:pt x="285" y="376"/>
                      <a:pt x="292" y="370"/>
                    </a:cubicBezTo>
                    <a:cubicBezTo>
                      <a:pt x="300" y="365"/>
                      <a:pt x="303" y="357"/>
                      <a:pt x="304" y="348"/>
                    </a:cubicBezTo>
                    <a:cubicBezTo>
                      <a:pt x="305" y="339"/>
                      <a:pt x="305" y="316"/>
                      <a:pt x="304" y="281"/>
                    </a:cubicBezTo>
                    <a:close/>
                    <a:moveTo>
                      <a:pt x="184" y="0"/>
                    </a:moveTo>
                    <a:cubicBezTo>
                      <a:pt x="214" y="31"/>
                      <a:pt x="248" y="67"/>
                      <a:pt x="284" y="109"/>
                    </a:cubicBezTo>
                    <a:cubicBezTo>
                      <a:pt x="227" y="154"/>
                      <a:pt x="227" y="154"/>
                      <a:pt x="227" y="154"/>
                    </a:cubicBezTo>
                    <a:cubicBezTo>
                      <a:pt x="196" y="111"/>
                      <a:pt x="165" y="72"/>
                      <a:pt x="135" y="39"/>
                    </a:cubicBezTo>
                    <a:lnTo>
                      <a:pt x="184" y="0"/>
                    </a:lnTo>
                    <a:close/>
                    <a:moveTo>
                      <a:pt x="371" y="120"/>
                    </a:moveTo>
                    <a:cubicBezTo>
                      <a:pt x="401" y="167"/>
                      <a:pt x="429" y="215"/>
                      <a:pt x="453" y="264"/>
                    </a:cubicBezTo>
                    <a:cubicBezTo>
                      <a:pt x="393" y="297"/>
                      <a:pt x="393" y="297"/>
                      <a:pt x="393" y="297"/>
                    </a:cubicBezTo>
                    <a:cubicBezTo>
                      <a:pt x="370" y="250"/>
                      <a:pt x="343" y="201"/>
                      <a:pt x="313" y="152"/>
                    </a:cubicBezTo>
                    <a:lnTo>
                      <a:pt x="371" y="120"/>
                    </a:ln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24"/>
              <p:cNvSpPr>
                <a:spLocks/>
              </p:cNvSpPr>
              <p:nvPr/>
            </p:nvSpPr>
            <p:spPr bwMode="auto">
              <a:xfrm>
                <a:off x="3328988" y="4770438"/>
                <a:ext cx="474662" cy="1109663"/>
              </a:xfrm>
              <a:custGeom>
                <a:avLst/>
                <a:gdLst>
                  <a:gd name="T0" fmla="*/ 265 w 265"/>
                  <a:gd name="T1" fmla="*/ 0 h 618"/>
                  <a:gd name="T2" fmla="*/ 265 w 265"/>
                  <a:gd name="T3" fmla="*/ 618 h 618"/>
                  <a:gd name="T4" fmla="*/ 139 w 265"/>
                  <a:gd name="T5" fmla="*/ 618 h 618"/>
                  <a:gd name="T6" fmla="*/ 139 w 265"/>
                  <a:gd name="T7" fmla="*/ 142 h 618"/>
                  <a:gd name="T8" fmla="*/ 75 w 265"/>
                  <a:gd name="T9" fmla="*/ 179 h 618"/>
                  <a:gd name="T10" fmla="*/ 0 w 265"/>
                  <a:gd name="T11" fmla="*/ 199 h 618"/>
                  <a:gd name="T12" fmla="*/ 0 w 265"/>
                  <a:gd name="T13" fmla="*/ 91 h 618"/>
                  <a:gd name="T14" fmla="*/ 185 w 265"/>
                  <a:gd name="T15" fmla="*/ 0 h 618"/>
                  <a:gd name="T16" fmla="*/ 265 w 265"/>
                  <a:gd name="T17" fmla="*/ 0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618">
                    <a:moveTo>
                      <a:pt x="265" y="0"/>
                    </a:moveTo>
                    <a:cubicBezTo>
                      <a:pt x="265" y="618"/>
                      <a:pt x="265" y="618"/>
                      <a:pt x="265" y="618"/>
                    </a:cubicBezTo>
                    <a:cubicBezTo>
                      <a:pt x="139" y="618"/>
                      <a:pt x="139" y="618"/>
                      <a:pt x="139" y="618"/>
                    </a:cubicBezTo>
                    <a:cubicBezTo>
                      <a:pt x="139" y="142"/>
                      <a:pt x="139" y="142"/>
                      <a:pt x="139" y="142"/>
                    </a:cubicBezTo>
                    <a:cubicBezTo>
                      <a:pt x="123" y="156"/>
                      <a:pt x="102" y="168"/>
                      <a:pt x="75" y="179"/>
                    </a:cubicBezTo>
                    <a:cubicBezTo>
                      <a:pt x="48" y="190"/>
                      <a:pt x="23" y="196"/>
                      <a:pt x="0" y="19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71" y="70"/>
                      <a:pt x="133" y="40"/>
                      <a:pt x="185" y="0"/>
                    </a:cubicBezTo>
                    <a:lnTo>
                      <a:pt x="265" y="0"/>
                    </a:ln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25"/>
              <p:cNvSpPr>
                <a:spLocks/>
              </p:cNvSpPr>
              <p:nvPr/>
            </p:nvSpPr>
            <p:spPr bwMode="auto">
              <a:xfrm>
                <a:off x="3932238" y="4795838"/>
                <a:ext cx="673100" cy="1103313"/>
              </a:xfrm>
              <a:custGeom>
                <a:avLst/>
                <a:gdLst>
                  <a:gd name="T0" fmla="*/ 0 w 376"/>
                  <a:gd name="T1" fmla="*/ 589 h 615"/>
                  <a:gd name="T2" fmla="*/ 0 w 376"/>
                  <a:gd name="T3" fmla="*/ 480 h 615"/>
                  <a:gd name="T4" fmla="*/ 134 w 376"/>
                  <a:gd name="T5" fmla="*/ 518 h 615"/>
                  <a:gd name="T6" fmla="*/ 217 w 376"/>
                  <a:gd name="T7" fmla="*/ 492 h 615"/>
                  <a:gd name="T8" fmla="*/ 248 w 376"/>
                  <a:gd name="T9" fmla="*/ 420 h 615"/>
                  <a:gd name="T10" fmla="*/ 119 w 376"/>
                  <a:gd name="T11" fmla="*/ 326 h 615"/>
                  <a:gd name="T12" fmla="*/ 9 w 376"/>
                  <a:gd name="T13" fmla="*/ 333 h 615"/>
                  <a:gd name="T14" fmla="*/ 32 w 376"/>
                  <a:gd name="T15" fmla="*/ 0 h 615"/>
                  <a:gd name="T16" fmla="*/ 352 w 376"/>
                  <a:gd name="T17" fmla="*/ 0 h 615"/>
                  <a:gd name="T18" fmla="*/ 352 w 376"/>
                  <a:gd name="T19" fmla="*/ 103 h 615"/>
                  <a:gd name="T20" fmla="*/ 134 w 376"/>
                  <a:gd name="T21" fmla="*/ 103 h 615"/>
                  <a:gd name="T22" fmla="*/ 125 w 376"/>
                  <a:gd name="T23" fmla="*/ 231 h 615"/>
                  <a:gd name="T24" fmla="*/ 185 w 376"/>
                  <a:gd name="T25" fmla="*/ 228 h 615"/>
                  <a:gd name="T26" fmla="*/ 325 w 376"/>
                  <a:gd name="T27" fmla="*/ 276 h 615"/>
                  <a:gd name="T28" fmla="*/ 376 w 376"/>
                  <a:gd name="T29" fmla="*/ 407 h 615"/>
                  <a:gd name="T30" fmla="*/ 314 w 376"/>
                  <a:gd name="T31" fmla="*/ 557 h 615"/>
                  <a:gd name="T32" fmla="*/ 145 w 376"/>
                  <a:gd name="T33" fmla="*/ 615 h 615"/>
                  <a:gd name="T34" fmla="*/ 0 w 376"/>
                  <a:gd name="T35" fmla="*/ 589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6" h="615">
                    <a:moveTo>
                      <a:pt x="0" y="589"/>
                    </a:moveTo>
                    <a:cubicBezTo>
                      <a:pt x="0" y="480"/>
                      <a:pt x="0" y="480"/>
                      <a:pt x="0" y="480"/>
                    </a:cubicBezTo>
                    <a:cubicBezTo>
                      <a:pt x="42" y="505"/>
                      <a:pt x="86" y="518"/>
                      <a:pt x="134" y="518"/>
                    </a:cubicBezTo>
                    <a:cubicBezTo>
                      <a:pt x="169" y="518"/>
                      <a:pt x="197" y="509"/>
                      <a:pt x="217" y="492"/>
                    </a:cubicBezTo>
                    <a:cubicBezTo>
                      <a:pt x="238" y="474"/>
                      <a:pt x="248" y="450"/>
                      <a:pt x="248" y="420"/>
                    </a:cubicBezTo>
                    <a:cubicBezTo>
                      <a:pt x="248" y="358"/>
                      <a:pt x="205" y="326"/>
                      <a:pt x="119" y="326"/>
                    </a:cubicBezTo>
                    <a:cubicBezTo>
                      <a:pt x="87" y="326"/>
                      <a:pt x="51" y="329"/>
                      <a:pt x="9" y="333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2" y="0"/>
                      <a:pt x="352" y="0"/>
                      <a:pt x="352" y="0"/>
                    </a:cubicBezTo>
                    <a:cubicBezTo>
                      <a:pt x="352" y="103"/>
                      <a:pt x="352" y="103"/>
                      <a:pt x="352" y="103"/>
                    </a:cubicBezTo>
                    <a:cubicBezTo>
                      <a:pt x="134" y="103"/>
                      <a:pt x="134" y="103"/>
                      <a:pt x="134" y="103"/>
                    </a:cubicBezTo>
                    <a:cubicBezTo>
                      <a:pt x="125" y="231"/>
                      <a:pt x="125" y="231"/>
                      <a:pt x="125" y="231"/>
                    </a:cubicBezTo>
                    <a:cubicBezTo>
                      <a:pt x="147" y="229"/>
                      <a:pt x="167" y="228"/>
                      <a:pt x="185" y="228"/>
                    </a:cubicBezTo>
                    <a:cubicBezTo>
                      <a:pt x="244" y="228"/>
                      <a:pt x="291" y="244"/>
                      <a:pt x="325" y="276"/>
                    </a:cubicBezTo>
                    <a:cubicBezTo>
                      <a:pt x="359" y="309"/>
                      <a:pt x="376" y="352"/>
                      <a:pt x="376" y="407"/>
                    </a:cubicBezTo>
                    <a:cubicBezTo>
                      <a:pt x="376" y="468"/>
                      <a:pt x="355" y="518"/>
                      <a:pt x="314" y="557"/>
                    </a:cubicBezTo>
                    <a:cubicBezTo>
                      <a:pt x="273" y="595"/>
                      <a:pt x="217" y="615"/>
                      <a:pt x="145" y="615"/>
                    </a:cubicBezTo>
                    <a:cubicBezTo>
                      <a:pt x="88" y="615"/>
                      <a:pt x="39" y="606"/>
                      <a:pt x="0" y="589"/>
                    </a:cubicBezTo>
                    <a:close/>
                  </a:path>
                </a:pathLst>
              </a:custGeom>
              <a:solidFill>
                <a:srgbClr val="D511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374" name="组合 373"/>
              <p:cNvGrpSpPr/>
              <p:nvPr/>
            </p:nvGrpSpPr>
            <p:grpSpPr>
              <a:xfrm>
                <a:off x="2827338" y="5980113"/>
                <a:ext cx="1600200" cy="392112"/>
                <a:chOff x="2827338" y="2846388"/>
                <a:chExt cx="1600200" cy="392112"/>
              </a:xfrm>
            </p:grpSpPr>
            <p:sp>
              <p:nvSpPr>
                <p:cNvPr id="278" name="Freeform 126"/>
                <p:cNvSpPr>
                  <a:spLocks/>
                </p:cNvSpPr>
                <p:nvPr/>
              </p:nvSpPr>
              <p:spPr bwMode="auto">
                <a:xfrm>
                  <a:off x="2827338" y="2847975"/>
                  <a:ext cx="395287" cy="390525"/>
                </a:xfrm>
                <a:custGeom>
                  <a:avLst/>
                  <a:gdLst>
                    <a:gd name="T0" fmla="*/ 221 w 221"/>
                    <a:gd name="T1" fmla="*/ 81 h 218"/>
                    <a:gd name="T2" fmla="*/ 200 w 221"/>
                    <a:gd name="T3" fmla="*/ 109 h 218"/>
                    <a:gd name="T4" fmla="*/ 184 w 221"/>
                    <a:gd name="T5" fmla="*/ 96 h 218"/>
                    <a:gd name="T6" fmla="*/ 179 w 221"/>
                    <a:gd name="T7" fmla="*/ 180 h 218"/>
                    <a:gd name="T8" fmla="*/ 168 w 221"/>
                    <a:gd name="T9" fmla="*/ 203 h 218"/>
                    <a:gd name="T10" fmla="*/ 143 w 221"/>
                    <a:gd name="T11" fmla="*/ 211 h 218"/>
                    <a:gd name="T12" fmla="*/ 100 w 221"/>
                    <a:gd name="T13" fmla="*/ 210 h 218"/>
                    <a:gd name="T14" fmla="*/ 95 w 221"/>
                    <a:gd name="T15" fmla="*/ 177 h 218"/>
                    <a:gd name="T16" fmla="*/ 137 w 221"/>
                    <a:gd name="T17" fmla="*/ 180 h 218"/>
                    <a:gd name="T18" fmla="*/ 146 w 221"/>
                    <a:gd name="T19" fmla="*/ 173 h 218"/>
                    <a:gd name="T20" fmla="*/ 150 w 221"/>
                    <a:gd name="T21" fmla="*/ 118 h 218"/>
                    <a:gd name="T22" fmla="*/ 95 w 221"/>
                    <a:gd name="T23" fmla="*/ 118 h 218"/>
                    <a:gd name="T24" fmla="*/ 86 w 221"/>
                    <a:gd name="T25" fmla="*/ 165 h 218"/>
                    <a:gd name="T26" fmla="*/ 65 w 221"/>
                    <a:gd name="T27" fmla="*/ 195 h 218"/>
                    <a:gd name="T28" fmla="*/ 27 w 221"/>
                    <a:gd name="T29" fmla="*/ 218 h 218"/>
                    <a:gd name="T30" fmla="*/ 4 w 221"/>
                    <a:gd name="T31" fmla="*/ 190 h 218"/>
                    <a:gd name="T32" fmla="*/ 37 w 221"/>
                    <a:gd name="T33" fmla="*/ 173 h 218"/>
                    <a:gd name="T34" fmla="*/ 55 w 221"/>
                    <a:gd name="T35" fmla="*/ 152 h 218"/>
                    <a:gd name="T36" fmla="*/ 62 w 221"/>
                    <a:gd name="T37" fmla="*/ 118 h 218"/>
                    <a:gd name="T38" fmla="*/ 31 w 221"/>
                    <a:gd name="T39" fmla="*/ 118 h 218"/>
                    <a:gd name="T40" fmla="*/ 31 w 221"/>
                    <a:gd name="T41" fmla="*/ 100 h 218"/>
                    <a:gd name="T42" fmla="*/ 20 w 221"/>
                    <a:gd name="T43" fmla="*/ 108 h 218"/>
                    <a:gd name="T44" fmla="*/ 0 w 221"/>
                    <a:gd name="T45" fmla="*/ 83 h 218"/>
                    <a:gd name="T46" fmla="*/ 75 w 221"/>
                    <a:gd name="T47" fmla="*/ 0 h 218"/>
                    <a:gd name="T48" fmla="*/ 104 w 221"/>
                    <a:gd name="T49" fmla="*/ 13 h 218"/>
                    <a:gd name="T50" fmla="*/ 47 w 221"/>
                    <a:gd name="T51" fmla="*/ 87 h 218"/>
                    <a:gd name="T52" fmla="*/ 175 w 221"/>
                    <a:gd name="T53" fmla="*/ 87 h 218"/>
                    <a:gd name="T54" fmla="*/ 119 w 221"/>
                    <a:gd name="T55" fmla="*/ 15 h 218"/>
                    <a:gd name="T56" fmla="*/ 146 w 221"/>
                    <a:gd name="T57" fmla="*/ 1 h 218"/>
                    <a:gd name="T58" fmla="*/ 221 w 221"/>
                    <a:gd name="T59" fmla="*/ 81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21" h="218">
                      <a:moveTo>
                        <a:pt x="221" y="81"/>
                      </a:moveTo>
                      <a:cubicBezTo>
                        <a:pt x="214" y="88"/>
                        <a:pt x="207" y="98"/>
                        <a:pt x="200" y="109"/>
                      </a:cubicBezTo>
                      <a:cubicBezTo>
                        <a:pt x="194" y="105"/>
                        <a:pt x="189" y="100"/>
                        <a:pt x="184" y="96"/>
                      </a:cubicBezTo>
                      <a:cubicBezTo>
                        <a:pt x="182" y="142"/>
                        <a:pt x="180" y="171"/>
                        <a:pt x="179" y="180"/>
                      </a:cubicBezTo>
                      <a:cubicBezTo>
                        <a:pt x="178" y="190"/>
                        <a:pt x="175" y="198"/>
                        <a:pt x="168" y="203"/>
                      </a:cubicBezTo>
                      <a:cubicBezTo>
                        <a:pt x="162" y="208"/>
                        <a:pt x="154" y="211"/>
                        <a:pt x="143" y="211"/>
                      </a:cubicBezTo>
                      <a:cubicBezTo>
                        <a:pt x="128" y="211"/>
                        <a:pt x="113" y="211"/>
                        <a:pt x="100" y="210"/>
                      </a:cubicBezTo>
                      <a:cubicBezTo>
                        <a:pt x="99" y="198"/>
                        <a:pt x="97" y="187"/>
                        <a:pt x="95" y="177"/>
                      </a:cubicBezTo>
                      <a:cubicBezTo>
                        <a:pt x="114" y="179"/>
                        <a:pt x="128" y="180"/>
                        <a:pt x="137" y="180"/>
                      </a:cubicBezTo>
                      <a:cubicBezTo>
                        <a:pt x="142" y="180"/>
                        <a:pt x="145" y="177"/>
                        <a:pt x="146" y="173"/>
                      </a:cubicBezTo>
                      <a:cubicBezTo>
                        <a:pt x="148" y="168"/>
                        <a:pt x="149" y="150"/>
                        <a:pt x="150" y="118"/>
                      </a:cubicBezTo>
                      <a:cubicBezTo>
                        <a:pt x="95" y="118"/>
                        <a:pt x="95" y="118"/>
                        <a:pt x="95" y="118"/>
                      </a:cubicBezTo>
                      <a:cubicBezTo>
                        <a:pt x="94" y="138"/>
                        <a:pt x="91" y="154"/>
                        <a:pt x="86" y="165"/>
                      </a:cubicBezTo>
                      <a:cubicBezTo>
                        <a:pt x="82" y="176"/>
                        <a:pt x="75" y="186"/>
                        <a:pt x="65" y="195"/>
                      </a:cubicBezTo>
                      <a:cubicBezTo>
                        <a:pt x="55" y="204"/>
                        <a:pt x="42" y="211"/>
                        <a:pt x="27" y="218"/>
                      </a:cubicBezTo>
                      <a:cubicBezTo>
                        <a:pt x="18" y="206"/>
                        <a:pt x="11" y="196"/>
                        <a:pt x="4" y="190"/>
                      </a:cubicBezTo>
                      <a:cubicBezTo>
                        <a:pt x="18" y="185"/>
                        <a:pt x="28" y="179"/>
                        <a:pt x="37" y="173"/>
                      </a:cubicBezTo>
                      <a:cubicBezTo>
                        <a:pt x="45" y="166"/>
                        <a:pt x="51" y="159"/>
                        <a:pt x="55" y="152"/>
                      </a:cubicBezTo>
                      <a:cubicBezTo>
                        <a:pt x="59" y="145"/>
                        <a:pt x="61" y="134"/>
                        <a:pt x="62" y="118"/>
                      </a:cubicBezTo>
                      <a:cubicBezTo>
                        <a:pt x="31" y="118"/>
                        <a:pt x="31" y="118"/>
                        <a:pt x="31" y="118"/>
                      </a:cubicBezTo>
                      <a:cubicBezTo>
                        <a:pt x="31" y="100"/>
                        <a:pt x="31" y="100"/>
                        <a:pt x="31" y="100"/>
                      </a:cubicBezTo>
                      <a:cubicBezTo>
                        <a:pt x="27" y="103"/>
                        <a:pt x="24" y="106"/>
                        <a:pt x="20" y="108"/>
                      </a:cubicBezTo>
                      <a:cubicBezTo>
                        <a:pt x="13" y="99"/>
                        <a:pt x="6" y="90"/>
                        <a:pt x="0" y="83"/>
                      </a:cubicBezTo>
                      <a:cubicBezTo>
                        <a:pt x="33" y="60"/>
                        <a:pt x="58" y="32"/>
                        <a:pt x="75" y="0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89" y="42"/>
                        <a:pt x="70" y="67"/>
                        <a:pt x="47" y="87"/>
                      </a:cubicBezTo>
                      <a:cubicBezTo>
                        <a:pt x="175" y="87"/>
                        <a:pt x="175" y="87"/>
                        <a:pt x="175" y="87"/>
                      </a:cubicBezTo>
                      <a:cubicBezTo>
                        <a:pt x="152" y="66"/>
                        <a:pt x="134" y="42"/>
                        <a:pt x="119" y="15"/>
                      </a:cubicBezTo>
                      <a:cubicBezTo>
                        <a:pt x="146" y="1"/>
                        <a:pt x="146" y="1"/>
                        <a:pt x="146" y="1"/>
                      </a:cubicBezTo>
                      <a:cubicBezTo>
                        <a:pt x="165" y="33"/>
                        <a:pt x="190" y="60"/>
                        <a:pt x="221" y="81"/>
                      </a:cubicBezTo>
                      <a:close/>
                    </a:path>
                  </a:pathLst>
                </a:custGeom>
                <a:solidFill>
                  <a:srgbClr val="D511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79" name="Freeform 127"/>
                <p:cNvSpPr>
                  <a:spLocks noEditPoints="1"/>
                </p:cNvSpPr>
                <p:nvPr/>
              </p:nvSpPr>
              <p:spPr bwMode="auto">
                <a:xfrm>
                  <a:off x="3230563" y="2847975"/>
                  <a:ext cx="384175" cy="388938"/>
                </a:xfrm>
                <a:custGeom>
                  <a:avLst/>
                  <a:gdLst>
                    <a:gd name="T0" fmla="*/ 81 w 214"/>
                    <a:gd name="T1" fmla="*/ 51 h 217"/>
                    <a:gd name="T2" fmla="*/ 41 w 214"/>
                    <a:gd name="T3" fmla="*/ 51 h 217"/>
                    <a:gd name="T4" fmla="*/ 33 w 214"/>
                    <a:gd name="T5" fmla="*/ 67 h 217"/>
                    <a:gd name="T6" fmla="*/ 75 w 214"/>
                    <a:gd name="T7" fmla="*/ 67 h 217"/>
                    <a:gd name="T8" fmla="*/ 75 w 214"/>
                    <a:gd name="T9" fmla="*/ 92 h 217"/>
                    <a:gd name="T10" fmla="*/ 57 w 214"/>
                    <a:gd name="T11" fmla="*/ 92 h 217"/>
                    <a:gd name="T12" fmla="*/ 57 w 214"/>
                    <a:gd name="T13" fmla="*/ 114 h 217"/>
                    <a:gd name="T14" fmla="*/ 80 w 214"/>
                    <a:gd name="T15" fmla="*/ 114 h 217"/>
                    <a:gd name="T16" fmla="*/ 80 w 214"/>
                    <a:gd name="T17" fmla="*/ 139 h 217"/>
                    <a:gd name="T18" fmla="*/ 57 w 214"/>
                    <a:gd name="T19" fmla="*/ 139 h 217"/>
                    <a:gd name="T20" fmla="*/ 57 w 214"/>
                    <a:gd name="T21" fmla="*/ 172 h 217"/>
                    <a:gd name="T22" fmla="*/ 82 w 214"/>
                    <a:gd name="T23" fmla="*/ 158 h 217"/>
                    <a:gd name="T24" fmla="*/ 84 w 214"/>
                    <a:gd name="T25" fmla="*/ 187 h 217"/>
                    <a:gd name="T26" fmla="*/ 37 w 214"/>
                    <a:gd name="T27" fmla="*/ 217 h 217"/>
                    <a:gd name="T28" fmla="*/ 20 w 214"/>
                    <a:gd name="T29" fmla="*/ 196 h 217"/>
                    <a:gd name="T30" fmla="*/ 27 w 214"/>
                    <a:gd name="T31" fmla="*/ 175 h 217"/>
                    <a:gd name="T32" fmla="*/ 27 w 214"/>
                    <a:gd name="T33" fmla="*/ 139 h 217"/>
                    <a:gd name="T34" fmla="*/ 1 w 214"/>
                    <a:gd name="T35" fmla="*/ 139 h 217"/>
                    <a:gd name="T36" fmla="*/ 1 w 214"/>
                    <a:gd name="T37" fmla="*/ 114 h 217"/>
                    <a:gd name="T38" fmla="*/ 27 w 214"/>
                    <a:gd name="T39" fmla="*/ 114 h 217"/>
                    <a:gd name="T40" fmla="*/ 27 w 214"/>
                    <a:gd name="T41" fmla="*/ 92 h 217"/>
                    <a:gd name="T42" fmla="*/ 19 w 214"/>
                    <a:gd name="T43" fmla="*/ 92 h 217"/>
                    <a:gd name="T44" fmla="*/ 9 w 214"/>
                    <a:gd name="T45" fmla="*/ 106 h 217"/>
                    <a:gd name="T46" fmla="*/ 0 w 214"/>
                    <a:gd name="T47" fmla="*/ 71 h 217"/>
                    <a:gd name="T48" fmla="*/ 29 w 214"/>
                    <a:gd name="T49" fmla="*/ 0 h 217"/>
                    <a:gd name="T50" fmla="*/ 58 w 214"/>
                    <a:gd name="T51" fmla="*/ 5 h 217"/>
                    <a:gd name="T52" fmla="*/ 51 w 214"/>
                    <a:gd name="T53" fmla="*/ 27 h 217"/>
                    <a:gd name="T54" fmla="*/ 81 w 214"/>
                    <a:gd name="T55" fmla="*/ 27 h 217"/>
                    <a:gd name="T56" fmla="*/ 81 w 214"/>
                    <a:gd name="T57" fmla="*/ 51 h 217"/>
                    <a:gd name="T58" fmla="*/ 164 w 214"/>
                    <a:gd name="T59" fmla="*/ 216 h 217"/>
                    <a:gd name="T60" fmla="*/ 135 w 214"/>
                    <a:gd name="T61" fmla="*/ 216 h 217"/>
                    <a:gd name="T62" fmla="*/ 135 w 214"/>
                    <a:gd name="T63" fmla="*/ 144 h 217"/>
                    <a:gd name="T64" fmla="*/ 115 w 214"/>
                    <a:gd name="T65" fmla="*/ 144 h 217"/>
                    <a:gd name="T66" fmla="*/ 115 w 214"/>
                    <a:gd name="T67" fmla="*/ 157 h 217"/>
                    <a:gd name="T68" fmla="*/ 85 w 214"/>
                    <a:gd name="T69" fmla="*/ 157 h 217"/>
                    <a:gd name="T70" fmla="*/ 85 w 214"/>
                    <a:gd name="T71" fmla="*/ 43 h 217"/>
                    <a:gd name="T72" fmla="*/ 135 w 214"/>
                    <a:gd name="T73" fmla="*/ 43 h 217"/>
                    <a:gd name="T74" fmla="*/ 135 w 214"/>
                    <a:gd name="T75" fmla="*/ 1 h 217"/>
                    <a:gd name="T76" fmla="*/ 164 w 214"/>
                    <a:gd name="T77" fmla="*/ 1 h 217"/>
                    <a:gd name="T78" fmla="*/ 164 w 214"/>
                    <a:gd name="T79" fmla="*/ 43 h 217"/>
                    <a:gd name="T80" fmla="*/ 214 w 214"/>
                    <a:gd name="T81" fmla="*/ 43 h 217"/>
                    <a:gd name="T82" fmla="*/ 214 w 214"/>
                    <a:gd name="T83" fmla="*/ 157 h 217"/>
                    <a:gd name="T84" fmla="*/ 184 w 214"/>
                    <a:gd name="T85" fmla="*/ 157 h 217"/>
                    <a:gd name="T86" fmla="*/ 184 w 214"/>
                    <a:gd name="T87" fmla="*/ 144 h 217"/>
                    <a:gd name="T88" fmla="*/ 164 w 214"/>
                    <a:gd name="T89" fmla="*/ 144 h 217"/>
                    <a:gd name="T90" fmla="*/ 164 w 214"/>
                    <a:gd name="T91" fmla="*/ 216 h 217"/>
                    <a:gd name="T92" fmla="*/ 115 w 214"/>
                    <a:gd name="T93" fmla="*/ 117 h 217"/>
                    <a:gd name="T94" fmla="*/ 135 w 214"/>
                    <a:gd name="T95" fmla="*/ 117 h 217"/>
                    <a:gd name="T96" fmla="*/ 135 w 214"/>
                    <a:gd name="T97" fmla="*/ 70 h 217"/>
                    <a:gd name="T98" fmla="*/ 115 w 214"/>
                    <a:gd name="T99" fmla="*/ 70 h 217"/>
                    <a:gd name="T100" fmla="*/ 115 w 214"/>
                    <a:gd name="T101" fmla="*/ 117 h 217"/>
                    <a:gd name="T102" fmla="*/ 184 w 214"/>
                    <a:gd name="T103" fmla="*/ 70 h 217"/>
                    <a:gd name="T104" fmla="*/ 164 w 214"/>
                    <a:gd name="T105" fmla="*/ 70 h 217"/>
                    <a:gd name="T106" fmla="*/ 164 w 214"/>
                    <a:gd name="T107" fmla="*/ 117 h 217"/>
                    <a:gd name="T108" fmla="*/ 184 w 214"/>
                    <a:gd name="T109" fmla="*/ 117 h 217"/>
                    <a:gd name="T110" fmla="*/ 184 w 214"/>
                    <a:gd name="T111" fmla="*/ 7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14" h="217">
                      <a:moveTo>
                        <a:pt x="81" y="51"/>
                      </a:moveTo>
                      <a:cubicBezTo>
                        <a:pt x="41" y="51"/>
                        <a:pt x="41" y="51"/>
                        <a:pt x="41" y="51"/>
                      </a:cubicBezTo>
                      <a:cubicBezTo>
                        <a:pt x="39" y="57"/>
                        <a:pt x="36" y="62"/>
                        <a:pt x="33" y="67"/>
                      </a:cubicBezTo>
                      <a:cubicBezTo>
                        <a:pt x="75" y="67"/>
                        <a:pt x="75" y="67"/>
                        <a:pt x="75" y="67"/>
                      </a:cubicBezTo>
                      <a:cubicBezTo>
                        <a:pt x="75" y="92"/>
                        <a:pt x="75" y="92"/>
                        <a:pt x="75" y="92"/>
                      </a:cubicBezTo>
                      <a:cubicBezTo>
                        <a:pt x="57" y="92"/>
                        <a:pt x="57" y="92"/>
                        <a:pt x="57" y="92"/>
                      </a:cubicBezTo>
                      <a:cubicBezTo>
                        <a:pt x="57" y="114"/>
                        <a:pt x="57" y="114"/>
                        <a:pt x="57" y="114"/>
                      </a:cubicBezTo>
                      <a:cubicBezTo>
                        <a:pt x="80" y="114"/>
                        <a:pt x="80" y="114"/>
                        <a:pt x="80" y="114"/>
                      </a:cubicBezTo>
                      <a:cubicBezTo>
                        <a:pt x="80" y="139"/>
                        <a:pt x="80" y="139"/>
                        <a:pt x="80" y="139"/>
                      </a:cubicBezTo>
                      <a:cubicBezTo>
                        <a:pt x="57" y="139"/>
                        <a:pt x="57" y="139"/>
                        <a:pt x="57" y="139"/>
                      </a:cubicBezTo>
                      <a:cubicBezTo>
                        <a:pt x="57" y="172"/>
                        <a:pt x="57" y="172"/>
                        <a:pt x="57" y="172"/>
                      </a:cubicBezTo>
                      <a:cubicBezTo>
                        <a:pt x="64" y="168"/>
                        <a:pt x="72" y="163"/>
                        <a:pt x="82" y="158"/>
                      </a:cubicBezTo>
                      <a:cubicBezTo>
                        <a:pt x="82" y="169"/>
                        <a:pt x="83" y="178"/>
                        <a:pt x="84" y="187"/>
                      </a:cubicBezTo>
                      <a:cubicBezTo>
                        <a:pt x="59" y="201"/>
                        <a:pt x="44" y="211"/>
                        <a:pt x="37" y="217"/>
                      </a:cubicBezTo>
                      <a:cubicBezTo>
                        <a:pt x="20" y="196"/>
                        <a:pt x="20" y="196"/>
                        <a:pt x="20" y="196"/>
                      </a:cubicBezTo>
                      <a:cubicBezTo>
                        <a:pt x="25" y="190"/>
                        <a:pt x="27" y="184"/>
                        <a:pt x="27" y="175"/>
                      </a:cubicBezTo>
                      <a:cubicBezTo>
                        <a:pt x="27" y="139"/>
                        <a:pt x="27" y="139"/>
                        <a:pt x="27" y="139"/>
                      </a:cubicBezTo>
                      <a:cubicBezTo>
                        <a:pt x="1" y="139"/>
                        <a:pt x="1" y="139"/>
                        <a:pt x="1" y="139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92"/>
                        <a:pt x="27" y="92"/>
                        <a:pt x="27" y="92"/>
                      </a:cubicBezTo>
                      <a:cubicBezTo>
                        <a:pt x="19" y="92"/>
                        <a:pt x="19" y="92"/>
                        <a:pt x="19" y="92"/>
                      </a:cubicBezTo>
                      <a:cubicBezTo>
                        <a:pt x="16" y="97"/>
                        <a:pt x="12" y="102"/>
                        <a:pt x="9" y="106"/>
                      </a:cubicBezTo>
                      <a:cubicBezTo>
                        <a:pt x="6" y="92"/>
                        <a:pt x="3" y="81"/>
                        <a:pt x="0" y="71"/>
                      </a:cubicBezTo>
                      <a:cubicBezTo>
                        <a:pt x="13" y="49"/>
                        <a:pt x="23" y="25"/>
                        <a:pt x="29" y="0"/>
                      </a:cubicBezTo>
                      <a:cubicBezTo>
                        <a:pt x="48" y="3"/>
                        <a:pt x="58" y="5"/>
                        <a:pt x="58" y="5"/>
                      </a:cubicBezTo>
                      <a:cubicBezTo>
                        <a:pt x="56" y="13"/>
                        <a:pt x="54" y="20"/>
                        <a:pt x="51" y="27"/>
                      </a:cubicBezTo>
                      <a:cubicBezTo>
                        <a:pt x="81" y="27"/>
                        <a:pt x="81" y="27"/>
                        <a:pt x="81" y="27"/>
                      </a:cubicBezTo>
                      <a:lnTo>
                        <a:pt x="81" y="51"/>
                      </a:lnTo>
                      <a:close/>
                      <a:moveTo>
                        <a:pt x="164" y="216"/>
                      </a:moveTo>
                      <a:cubicBezTo>
                        <a:pt x="135" y="216"/>
                        <a:pt x="135" y="216"/>
                        <a:pt x="135" y="216"/>
                      </a:cubicBezTo>
                      <a:cubicBezTo>
                        <a:pt x="135" y="144"/>
                        <a:pt x="135" y="144"/>
                        <a:pt x="135" y="144"/>
                      </a:cubicBezTo>
                      <a:cubicBezTo>
                        <a:pt x="115" y="144"/>
                        <a:pt x="115" y="144"/>
                        <a:pt x="115" y="144"/>
                      </a:cubicBezTo>
                      <a:cubicBezTo>
                        <a:pt x="115" y="157"/>
                        <a:pt x="115" y="157"/>
                        <a:pt x="115" y="157"/>
                      </a:cubicBezTo>
                      <a:cubicBezTo>
                        <a:pt x="85" y="157"/>
                        <a:pt x="85" y="157"/>
                        <a:pt x="85" y="157"/>
                      </a:cubicBezTo>
                      <a:cubicBezTo>
                        <a:pt x="85" y="43"/>
                        <a:pt x="85" y="43"/>
                        <a:pt x="85" y="43"/>
                      </a:cubicBezTo>
                      <a:cubicBezTo>
                        <a:pt x="135" y="43"/>
                        <a:pt x="135" y="43"/>
                        <a:pt x="135" y="43"/>
                      </a:cubicBezTo>
                      <a:cubicBezTo>
                        <a:pt x="135" y="1"/>
                        <a:pt x="135" y="1"/>
                        <a:pt x="135" y="1"/>
                      </a:cubicBezTo>
                      <a:cubicBezTo>
                        <a:pt x="164" y="1"/>
                        <a:pt x="164" y="1"/>
                        <a:pt x="164" y="1"/>
                      </a:cubicBezTo>
                      <a:cubicBezTo>
                        <a:pt x="164" y="43"/>
                        <a:pt x="164" y="43"/>
                        <a:pt x="164" y="43"/>
                      </a:cubicBezTo>
                      <a:cubicBezTo>
                        <a:pt x="214" y="43"/>
                        <a:pt x="214" y="43"/>
                        <a:pt x="214" y="43"/>
                      </a:cubicBezTo>
                      <a:cubicBezTo>
                        <a:pt x="214" y="157"/>
                        <a:pt x="214" y="157"/>
                        <a:pt x="214" y="157"/>
                      </a:cubicBezTo>
                      <a:cubicBezTo>
                        <a:pt x="184" y="157"/>
                        <a:pt x="184" y="157"/>
                        <a:pt x="184" y="157"/>
                      </a:cubicBezTo>
                      <a:cubicBezTo>
                        <a:pt x="184" y="144"/>
                        <a:pt x="184" y="144"/>
                        <a:pt x="184" y="144"/>
                      </a:cubicBezTo>
                      <a:cubicBezTo>
                        <a:pt x="164" y="144"/>
                        <a:pt x="164" y="144"/>
                        <a:pt x="164" y="144"/>
                      </a:cubicBezTo>
                      <a:lnTo>
                        <a:pt x="164" y="216"/>
                      </a:lnTo>
                      <a:close/>
                      <a:moveTo>
                        <a:pt x="115" y="117"/>
                      </a:moveTo>
                      <a:cubicBezTo>
                        <a:pt x="135" y="117"/>
                        <a:pt x="135" y="117"/>
                        <a:pt x="135" y="117"/>
                      </a:cubicBezTo>
                      <a:cubicBezTo>
                        <a:pt x="135" y="70"/>
                        <a:pt x="135" y="70"/>
                        <a:pt x="135" y="70"/>
                      </a:cubicBezTo>
                      <a:cubicBezTo>
                        <a:pt x="115" y="70"/>
                        <a:pt x="115" y="70"/>
                        <a:pt x="115" y="70"/>
                      </a:cubicBezTo>
                      <a:lnTo>
                        <a:pt x="115" y="117"/>
                      </a:lnTo>
                      <a:close/>
                      <a:moveTo>
                        <a:pt x="184" y="70"/>
                      </a:moveTo>
                      <a:cubicBezTo>
                        <a:pt x="164" y="70"/>
                        <a:pt x="164" y="70"/>
                        <a:pt x="164" y="70"/>
                      </a:cubicBezTo>
                      <a:cubicBezTo>
                        <a:pt x="164" y="117"/>
                        <a:pt x="164" y="117"/>
                        <a:pt x="164" y="117"/>
                      </a:cubicBezTo>
                      <a:cubicBezTo>
                        <a:pt x="184" y="117"/>
                        <a:pt x="184" y="117"/>
                        <a:pt x="184" y="117"/>
                      </a:cubicBezTo>
                      <a:lnTo>
                        <a:pt x="184" y="70"/>
                      </a:lnTo>
                      <a:close/>
                    </a:path>
                  </a:pathLst>
                </a:custGeom>
                <a:solidFill>
                  <a:srgbClr val="D511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0" name="Freeform 128"/>
                <p:cNvSpPr>
                  <a:spLocks/>
                </p:cNvSpPr>
                <p:nvPr/>
              </p:nvSpPr>
              <p:spPr bwMode="auto">
                <a:xfrm>
                  <a:off x="3638551" y="2846388"/>
                  <a:ext cx="382587" cy="390525"/>
                </a:xfrm>
                <a:custGeom>
                  <a:avLst/>
                  <a:gdLst>
                    <a:gd name="T0" fmla="*/ 0 w 213"/>
                    <a:gd name="T1" fmla="*/ 149 h 218"/>
                    <a:gd name="T2" fmla="*/ 99 w 213"/>
                    <a:gd name="T3" fmla="*/ 149 h 218"/>
                    <a:gd name="T4" fmla="*/ 99 w 213"/>
                    <a:gd name="T5" fmla="*/ 126 h 218"/>
                    <a:gd name="T6" fmla="*/ 21 w 213"/>
                    <a:gd name="T7" fmla="*/ 126 h 218"/>
                    <a:gd name="T8" fmla="*/ 21 w 213"/>
                    <a:gd name="T9" fmla="*/ 101 h 218"/>
                    <a:gd name="T10" fmla="*/ 46 w 213"/>
                    <a:gd name="T11" fmla="*/ 54 h 218"/>
                    <a:gd name="T12" fmla="*/ 6 w 213"/>
                    <a:gd name="T13" fmla="*/ 54 h 218"/>
                    <a:gd name="T14" fmla="*/ 6 w 213"/>
                    <a:gd name="T15" fmla="*/ 26 h 218"/>
                    <a:gd name="T16" fmla="*/ 58 w 213"/>
                    <a:gd name="T17" fmla="*/ 26 h 218"/>
                    <a:gd name="T18" fmla="*/ 69 w 213"/>
                    <a:gd name="T19" fmla="*/ 0 h 218"/>
                    <a:gd name="T20" fmla="*/ 102 w 213"/>
                    <a:gd name="T21" fmla="*/ 5 h 218"/>
                    <a:gd name="T22" fmla="*/ 92 w 213"/>
                    <a:gd name="T23" fmla="*/ 26 h 218"/>
                    <a:gd name="T24" fmla="*/ 204 w 213"/>
                    <a:gd name="T25" fmla="*/ 26 h 218"/>
                    <a:gd name="T26" fmla="*/ 204 w 213"/>
                    <a:gd name="T27" fmla="*/ 54 h 218"/>
                    <a:gd name="T28" fmla="*/ 79 w 213"/>
                    <a:gd name="T29" fmla="*/ 54 h 218"/>
                    <a:gd name="T30" fmla="*/ 55 w 213"/>
                    <a:gd name="T31" fmla="*/ 99 h 218"/>
                    <a:gd name="T32" fmla="*/ 99 w 213"/>
                    <a:gd name="T33" fmla="*/ 99 h 218"/>
                    <a:gd name="T34" fmla="*/ 99 w 213"/>
                    <a:gd name="T35" fmla="*/ 64 h 218"/>
                    <a:gd name="T36" fmla="*/ 129 w 213"/>
                    <a:gd name="T37" fmla="*/ 64 h 218"/>
                    <a:gd name="T38" fmla="*/ 129 w 213"/>
                    <a:gd name="T39" fmla="*/ 99 h 218"/>
                    <a:gd name="T40" fmla="*/ 192 w 213"/>
                    <a:gd name="T41" fmla="*/ 99 h 218"/>
                    <a:gd name="T42" fmla="*/ 192 w 213"/>
                    <a:gd name="T43" fmla="*/ 126 h 218"/>
                    <a:gd name="T44" fmla="*/ 129 w 213"/>
                    <a:gd name="T45" fmla="*/ 126 h 218"/>
                    <a:gd name="T46" fmla="*/ 129 w 213"/>
                    <a:gd name="T47" fmla="*/ 149 h 218"/>
                    <a:gd name="T48" fmla="*/ 213 w 213"/>
                    <a:gd name="T49" fmla="*/ 149 h 218"/>
                    <a:gd name="T50" fmla="*/ 213 w 213"/>
                    <a:gd name="T51" fmla="*/ 177 h 218"/>
                    <a:gd name="T52" fmla="*/ 129 w 213"/>
                    <a:gd name="T53" fmla="*/ 177 h 218"/>
                    <a:gd name="T54" fmla="*/ 129 w 213"/>
                    <a:gd name="T55" fmla="*/ 218 h 218"/>
                    <a:gd name="T56" fmla="*/ 99 w 213"/>
                    <a:gd name="T57" fmla="*/ 218 h 218"/>
                    <a:gd name="T58" fmla="*/ 99 w 213"/>
                    <a:gd name="T59" fmla="*/ 177 h 218"/>
                    <a:gd name="T60" fmla="*/ 0 w 213"/>
                    <a:gd name="T61" fmla="*/ 177 h 218"/>
                    <a:gd name="T62" fmla="*/ 0 w 213"/>
                    <a:gd name="T63" fmla="*/ 149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13" h="218">
                      <a:moveTo>
                        <a:pt x="0" y="149"/>
                      </a:moveTo>
                      <a:cubicBezTo>
                        <a:pt x="99" y="149"/>
                        <a:pt x="99" y="149"/>
                        <a:pt x="99" y="149"/>
                      </a:cubicBezTo>
                      <a:cubicBezTo>
                        <a:pt x="99" y="126"/>
                        <a:pt x="99" y="126"/>
                        <a:pt x="99" y="126"/>
                      </a:cubicBezTo>
                      <a:cubicBezTo>
                        <a:pt x="21" y="126"/>
                        <a:pt x="21" y="126"/>
                        <a:pt x="21" y="126"/>
                      </a:cubicBezTo>
                      <a:cubicBezTo>
                        <a:pt x="21" y="101"/>
                        <a:pt x="21" y="101"/>
                        <a:pt x="21" y="101"/>
                      </a:cubicBezTo>
                      <a:cubicBezTo>
                        <a:pt x="30" y="85"/>
                        <a:pt x="38" y="69"/>
                        <a:pt x="46" y="54"/>
                      </a:cubicBezTo>
                      <a:cubicBezTo>
                        <a:pt x="6" y="54"/>
                        <a:pt x="6" y="54"/>
                        <a:pt x="6" y="54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62" y="18"/>
                        <a:pt x="66" y="9"/>
                        <a:pt x="69" y="0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92" y="26"/>
                        <a:pt x="92" y="26"/>
                        <a:pt x="92" y="26"/>
                      </a:cubicBezTo>
                      <a:cubicBezTo>
                        <a:pt x="204" y="26"/>
                        <a:pt x="204" y="26"/>
                        <a:pt x="204" y="26"/>
                      </a:cubicBezTo>
                      <a:cubicBezTo>
                        <a:pt x="204" y="54"/>
                        <a:pt x="204" y="54"/>
                        <a:pt x="204" y="54"/>
                      </a:cubicBezTo>
                      <a:cubicBezTo>
                        <a:pt x="79" y="54"/>
                        <a:pt x="79" y="54"/>
                        <a:pt x="79" y="54"/>
                      </a:cubicBezTo>
                      <a:cubicBezTo>
                        <a:pt x="71" y="68"/>
                        <a:pt x="63" y="83"/>
                        <a:pt x="55" y="99"/>
                      </a:cubicBezTo>
                      <a:cubicBezTo>
                        <a:pt x="99" y="99"/>
                        <a:pt x="99" y="99"/>
                        <a:pt x="99" y="99"/>
                      </a:cubicBezTo>
                      <a:cubicBezTo>
                        <a:pt x="99" y="64"/>
                        <a:pt x="99" y="64"/>
                        <a:pt x="99" y="64"/>
                      </a:cubicBezTo>
                      <a:cubicBezTo>
                        <a:pt x="129" y="64"/>
                        <a:pt x="129" y="64"/>
                        <a:pt x="129" y="64"/>
                      </a:cubicBezTo>
                      <a:cubicBezTo>
                        <a:pt x="129" y="99"/>
                        <a:pt x="129" y="99"/>
                        <a:pt x="129" y="99"/>
                      </a:cubicBezTo>
                      <a:cubicBezTo>
                        <a:pt x="192" y="99"/>
                        <a:pt x="192" y="99"/>
                        <a:pt x="192" y="99"/>
                      </a:cubicBezTo>
                      <a:cubicBezTo>
                        <a:pt x="192" y="126"/>
                        <a:pt x="192" y="126"/>
                        <a:pt x="192" y="126"/>
                      </a:cubicBezTo>
                      <a:cubicBezTo>
                        <a:pt x="129" y="126"/>
                        <a:pt x="129" y="126"/>
                        <a:pt x="129" y="126"/>
                      </a:cubicBezTo>
                      <a:cubicBezTo>
                        <a:pt x="129" y="149"/>
                        <a:pt x="129" y="149"/>
                        <a:pt x="129" y="149"/>
                      </a:cubicBezTo>
                      <a:cubicBezTo>
                        <a:pt x="213" y="149"/>
                        <a:pt x="213" y="149"/>
                        <a:pt x="213" y="149"/>
                      </a:cubicBezTo>
                      <a:cubicBezTo>
                        <a:pt x="213" y="177"/>
                        <a:pt x="213" y="177"/>
                        <a:pt x="213" y="177"/>
                      </a:cubicBezTo>
                      <a:cubicBezTo>
                        <a:pt x="129" y="177"/>
                        <a:pt x="129" y="177"/>
                        <a:pt x="129" y="177"/>
                      </a:cubicBezTo>
                      <a:cubicBezTo>
                        <a:pt x="129" y="218"/>
                        <a:pt x="129" y="218"/>
                        <a:pt x="129" y="218"/>
                      </a:cubicBezTo>
                      <a:cubicBezTo>
                        <a:pt x="99" y="218"/>
                        <a:pt x="99" y="218"/>
                        <a:pt x="99" y="218"/>
                      </a:cubicBezTo>
                      <a:cubicBezTo>
                        <a:pt x="99" y="177"/>
                        <a:pt x="99" y="177"/>
                        <a:pt x="99" y="177"/>
                      </a:cubicBezTo>
                      <a:cubicBezTo>
                        <a:pt x="0" y="177"/>
                        <a:pt x="0" y="177"/>
                        <a:pt x="0" y="177"/>
                      </a:cubicBez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D511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1" name="Freeform 129"/>
                <p:cNvSpPr>
                  <a:spLocks noEditPoints="1"/>
                </p:cNvSpPr>
                <p:nvPr/>
              </p:nvSpPr>
              <p:spPr bwMode="auto">
                <a:xfrm>
                  <a:off x="4037013" y="2857500"/>
                  <a:ext cx="390525" cy="379413"/>
                </a:xfrm>
                <a:custGeom>
                  <a:avLst/>
                  <a:gdLst>
                    <a:gd name="T0" fmla="*/ 1 w 218"/>
                    <a:gd name="T1" fmla="*/ 60 h 212"/>
                    <a:gd name="T2" fmla="*/ 30 w 218"/>
                    <a:gd name="T3" fmla="*/ 60 h 212"/>
                    <a:gd name="T4" fmla="*/ 30 w 218"/>
                    <a:gd name="T5" fmla="*/ 36 h 212"/>
                    <a:gd name="T6" fmla="*/ 4 w 218"/>
                    <a:gd name="T7" fmla="*/ 38 h 212"/>
                    <a:gd name="T8" fmla="*/ 0 w 218"/>
                    <a:gd name="T9" fmla="*/ 10 h 212"/>
                    <a:gd name="T10" fmla="*/ 78 w 218"/>
                    <a:gd name="T11" fmla="*/ 0 h 212"/>
                    <a:gd name="T12" fmla="*/ 85 w 218"/>
                    <a:gd name="T13" fmla="*/ 28 h 212"/>
                    <a:gd name="T14" fmla="*/ 58 w 218"/>
                    <a:gd name="T15" fmla="*/ 32 h 212"/>
                    <a:gd name="T16" fmla="*/ 58 w 218"/>
                    <a:gd name="T17" fmla="*/ 60 h 212"/>
                    <a:gd name="T18" fmla="*/ 83 w 218"/>
                    <a:gd name="T19" fmla="*/ 60 h 212"/>
                    <a:gd name="T20" fmla="*/ 83 w 218"/>
                    <a:gd name="T21" fmla="*/ 86 h 212"/>
                    <a:gd name="T22" fmla="*/ 58 w 218"/>
                    <a:gd name="T23" fmla="*/ 86 h 212"/>
                    <a:gd name="T24" fmla="*/ 58 w 218"/>
                    <a:gd name="T25" fmla="*/ 110 h 212"/>
                    <a:gd name="T26" fmla="*/ 65 w 218"/>
                    <a:gd name="T27" fmla="*/ 104 h 212"/>
                    <a:gd name="T28" fmla="*/ 93 w 218"/>
                    <a:gd name="T29" fmla="*/ 130 h 212"/>
                    <a:gd name="T30" fmla="*/ 74 w 218"/>
                    <a:gd name="T31" fmla="*/ 149 h 212"/>
                    <a:gd name="T32" fmla="*/ 58 w 218"/>
                    <a:gd name="T33" fmla="*/ 131 h 212"/>
                    <a:gd name="T34" fmla="*/ 58 w 218"/>
                    <a:gd name="T35" fmla="*/ 212 h 212"/>
                    <a:gd name="T36" fmla="*/ 30 w 218"/>
                    <a:gd name="T37" fmla="*/ 212 h 212"/>
                    <a:gd name="T38" fmla="*/ 30 w 218"/>
                    <a:gd name="T39" fmla="*/ 128 h 212"/>
                    <a:gd name="T40" fmla="*/ 10 w 218"/>
                    <a:gd name="T41" fmla="*/ 175 h 212"/>
                    <a:gd name="T42" fmla="*/ 0 w 218"/>
                    <a:gd name="T43" fmla="*/ 138 h 212"/>
                    <a:gd name="T44" fmla="*/ 26 w 218"/>
                    <a:gd name="T45" fmla="*/ 86 h 212"/>
                    <a:gd name="T46" fmla="*/ 1 w 218"/>
                    <a:gd name="T47" fmla="*/ 86 h 212"/>
                    <a:gd name="T48" fmla="*/ 1 w 218"/>
                    <a:gd name="T49" fmla="*/ 60 h 212"/>
                    <a:gd name="T50" fmla="*/ 75 w 218"/>
                    <a:gd name="T51" fmla="*/ 180 h 212"/>
                    <a:gd name="T52" fmla="*/ 133 w 218"/>
                    <a:gd name="T53" fmla="*/ 180 h 212"/>
                    <a:gd name="T54" fmla="*/ 133 w 218"/>
                    <a:gd name="T55" fmla="*/ 161 h 212"/>
                    <a:gd name="T56" fmla="*/ 90 w 218"/>
                    <a:gd name="T57" fmla="*/ 161 h 212"/>
                    <a:gd name="T58" fmla="*/ 90 w 218"/>
                    <a:gd name="T59" fmla="*/ 137 h 212"/>
                    <a:gd name="T60" fmla="*/ 133 w 218"/>
                    <a:gd name="T61" fmla="*/ 137 h 212"/>
                    <a:gd name="T62" fmla="*/ 133 w 218"/>
                    <a:gd name="T63" fmla="*/ 119 h 212"/>
                    <a:gd name="T64" fmla="*/ 86 w 218"/>
                    <a:gd name="T65" fmla="*/ 119 h 212"/>
                    <a:gd name="T66" fmla="*/ 86 w 218"/>
                    <a:gd name="T67" fmla="*/ 93 h 212"/>
                    <a:gd name="T68" fmla="*/ 213 w 218"/>
                    <a:gd name="T69" fmla="*/ 93 h 212"/>
                    <a:gd name="T70" fmla="*/ 213 w 218"/>
                    <a:gd name="T71" fmla="*/ 119 h 212"/>
                    <a:gd name="T72" fmla="*/ 163 w 218"/>
                    <a:gd name="T73" fmla="*/ 119 h 212"/>
                    <a:gd name="T74" fmla="*/ 163 w 218"/>
                    <a:gd name="T75" fmla="*/ 137 h 212"/>
                    <a:gd name="T76" fmla="*/ 207 w 218"/>
                    <a:gd name="T77" fmla="*/ 137 h 212"/>
                    <a:gd name="T78" fmla="*/ 207 w 218"/>
                    <a:gd name="T79" fmla="*/ 161 h 212"/>
                    <a:gd name="T80" fmla="*/ 163 w 218"/>
                    <a:gd name="T81" fmla="*/ 161 h 212"/>
                    <a:gd name="T82" fmla="*/ 163 w 218"/>
                    <a:gd name="T83" fmla="*/ 180 h 212"/>
                    <a:gd name="T84" fmla="*/ 218 w 218"/>
                    <a:gd name="T85" fmla="*/ 180 h 212"/>
                    <a:gd name="T86" fmla="*/ 218 w 218"/>
                    <a:gd name="T87" fmla="*/ 206 h 212"/>
                    <a:gd name="T88" fmla="*/ 75 w 218"/>
                    <a:gd name="T89" fmla="*/ 206 h 212"/>
                    <a:gd name="T90" fmla="*/ 75 w 218"/>
                    <a:gd name="T91" fmla="*/ 180 h 212"/>
                    <a:gd name="T92" fmla="*/ 91 w 218"/>
                    <a:gd name="T93" fmla="*/ 4 h 212"/>
                    <a:gd name="T94" fmla="*/ 205 w 218"/>
                    <a:gd name="T95" fmla="*/ 4 h 212"/>
                    <a:gd name="T96" fmla="*/ 205 w 218"/>
                    <a:gd name="T97" fmla="*/ 78 h 212"/>
                    <a:gd name="T98" fmla="*/ 91 w 218"/>
                    <a:gd name="T99" fmla="*/ 78 h 212"/>
                    <a:gd name="T100" fmla="*/ 91 w 218"/>
                    <a:gd name="T101" fmla="*/ 4 h 212"/>
                    <a:gd name="T102" fmla="*/ 176 w 218"/>
                    <a:gd name="T103" fmla="*/ 30 h 212"/>
                    <a:gd name="T104" fmla="*/ 120 w 218"/>
                    <a:gd name="T105" fmla="*/ 30 h 212"/>
                    <a:gd name="T106" fmla="*/ 120 w 218"/>
                    <a:gd name="T107" fmla="*/ 53 h 212"/>
                    <a:gd name="T108" fmla="*/ 176 w 218"/>
                    <a:gd name="T109" fmla="*/ 53 h 212"/>
                    <a:gd name="T110" fmla="*/ 176 w 218"/>
                    <a:gd name="T111" fmla="*/ 30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18" h="212">
                      <a:moveTo>
                        <a:pt x="1" y="60"/>
                      </a:moveTo>
                      <a:cubicBezTo>
                        <a:pt x="30" y="60"/>
                        <a:pt x="30" y="60"/>
                        <a:pt x="30" y="60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22" y="36"/>
                        <a:pt x="13" y="37"/>
                        <a:pt x="4" y="38"/>
                      </a:cubicBezTo>
                      <a:cubicBezTo>
                        <a:pt x="3" y="27"/>
                        <a:pt x="2" y="17"/>
                        <a:pt x="0" y="10"/>
                      </a:cubicBezTo>
                      <a:cubicBezTo>
                        <a:pt x="23" y="9"/>
                        <a:pt x="49" y="5"/>
                        <a:pt x="78" y="0"/>
                      </a:cubicBezTo>
                      <a:cubicBezTo>
                        <a:pt x="85" y="28"/>
                        <a:pt x="85" y="28"/>
                        <a:pt x="85" y="28"/>
                      </a:cubicBezTo>
                      <a:cubicBezTo>
                        <a:pt x="76" y="30"/>
                        <a:pt x="67" y="31"/>
                        <a:pt x="58" y="32"/>
                      </a:cubicBezTo>
                      <a:cubicBezTo>
                        <a:pt x="58" y="60"/>
                        <a:pt x="58" y="60"/>
                        <a:pt x="58" y="60"/>
                      </a:cubicBezTo>
                      <a:cubicBezTo>
                        <a:pt x="83" y="60"/>
                        <a:pt x="83" y="60"/>
                        <a:pt x="83" y="60"/>
                      </a:cubicBezTo>
                      <a:cubicBezTo>
                        <a:pt x="83" y="86"/>
                        <a:pt x="83" y="86"/>
                        <a:pt x="83" y="86"/>
                      </a:cubicBezTo>
                      <a:cubicBezTo>
                        <a:pt x="58" y="86"/>
                        <a:pt x="58" y="86"/>
                        <a:pt x="58" y="86"/>
                      </a:cubicBezTo>
                      <a:cubicBezTo>
                        <a:pt x="58" y="110"/>
                        <a:pt x="58" y="110"/>
                        <a:pt x="58" y="110"/>
                      </a:cubicBezTo>
                      <a:cubicBezTo>
                        <a:pt x="65" y="104"/>
                        <a:pt x="65" y="104"/>
                        <a:pt x="65" y="104"/>
                      </a:cubicBezTo>
                      <a:cubicBezTo>
                        <a:pt x="72" y="110"/>
                        <a:pt x="81" y="119"/>
                        <a:pt x="93" y="130"/>
                      </a:cubicBezTo>
                      <a:cubicBezTo>
                        <a:pt x="74" y="149"/>
                        <a:pt x="74" y="149"/>
                        <a:pt x="74" y="149"/>
                      </a:cubicBezTo>
                      <a:cubicBezTo>
                        <a:pt x="68" y="142"/>
                        <a:pt x="63" y="136"/>
                        <a:pt x="58" y="131"/>
                      </a:cubicBezTo>
                      <a:cubicBezTo>
                        <a:pt x="58" y="212"/>
                        <a:pt x="58" y="212"/>
                        <a:pt x="58" y="212"/>
                      </a:cubicBezTo>
                      <a:cubicBezTo>
                        <a:pt x="30" y="212"/>
                        <a:pt x="30" y="212"/>
                        <a:pt x="30" y="212"/>
                      </a:cubicBezTo>
                      <a:cubicBezTo>
                        <a:pt x="30" y="128"/>
                        <a:pt x="30" y="128"/>
                        <a:pt x="30" y="128"/>
                      </a:cubicBezTo>
                      <a:cubicBezTo>
                        <a:pt x="25" y="144"/>
                        <a:pt x="18" y="160"/>
                        <a:pt x="10" y="175"/>
                      </a:cubicBezTo>
                      <a:cubicBezTo>
                        <a:pt x="8" y="162"/>
                        <a:pt x="4" y="150"/>
                        <a:pt x="0" y="138"/>
                      </a:cubicBezTo>
                      <a:cubicBezTo>
                        <a:pt x="10" y="125"/>
                        <a:pt x="18" y="107"/>
                        <a:pt x="26" y="86"/>
                      </a:cubicBezTo>
                      <a:cubicBezTo>
                        <a:pt x="1" y="86"/>
                        <a:pt x="1" y="86"/>
                        <a:pt x="1" y="86"/>
                      </a:cubicBezTo>
                      <a:lnTo>
                        <a:pt x="1" y="60"/>
                      </a:lnTo>
                      <a:close/>
                      <a:moveTo>
                        <a:pt x="75" y="180"/>
                      </a:moveTo>
                      <a:cubicBezTo>
                        <a:pt x="133" y="180"/>
                        <a:pt x="133" y="180"/>
                        <a:pt x="133" y="180"/>
                      </a:cubicBezTo>
                      <a:cubicBezTo>
                        <a:pt x="133" y="161"/>
                        <a:pt x="133" y="161"/>
                        <a:pt x="133" y="161"/>
                      </a:cubicBezTo>
                      <a:cubicBezTo>
                        <a:pt x="90" y="161"/>
                        <a:pt x="90" y="161"/>
                        <a:pt x="90" y="161"/>
                      </a:cubicBezTo>
                      <a:cubicBezTo>
                        <a:pt x="90" y="137"/>
                        <a:pt x="90" y="137"/>
                        <a:pt x="90" y="137"/>
                      </a:cubicBezTo>
                      <a:cubicBezTo>
                        <a:pt x="133" y="137"/>
                        <a:pt x="133" y="137"/>
                        <a:pt x="133" y="137"/>
                      </a:cubicBezTo>
                      <a:cubicBezTo>
                        <a:pt x="133" y="119"/>
                        <a:pt x="133" y="119"/>
                        <a:pt x="133" y="119"/>
                      </a:cubicBezTo>
                      <a:cubicBezTo>
                        <a:pt x="86" y="119"/>
                        <a:pt x="86" y="119"/>
                        <a:pt x="86" y="119"/>
                      </a:cubicBezTo>
                      <a:cubicBezTo>
                        <a:pt x="86" y="93"/>
                        <a:pt x="86" y="93"/>
                        <a:pt x="86" y="93"/>
                      </a:cubicBezTo>
                      <a:cubicBezTo>
                        <a:pt x="213" y="93"/>
                        <a:pt x="213" y="93"/>
                        <a:pt x="213" y="93"/>
                      </a:cubicBezTo>
                      <a:cubicBezTo>
                        <a:pt x="213" y="119"/>
                        <a:pt x="213" y="119"/>
                        <a:pt x="213" y="119"/>
                      </a:cubicBezTo>
                      <a:cubicBezTo>
                        <a:pt x="163" y="119"/>
                        <a:pt x="163" y="119"/>
                        <a:pt x="163" y="119"/>
                      </a:cubicBezTo>
                      <a:cubicBezTo>
                        <a:pt x="163" y="137"/>
                        <a:pt x="163" y="137"/>
                        <a:pt x="163" y="137"/>
                      </a:cubicBezTo>
                      <a:cubicBezTo>
                        <a:pt x="207" y="137"/>
                        <a:pt x="207" y="137"/>
                        <a:pt x="207" y="137"/>
                      </a:cubicBezTo>
                      <a:cubicBezTo>
                        <a:pt x="207" y="161"/>
                        <a:pt x="207" y="161"/>
                        <a:pt x="207" y="161"/>
                      </a:cubicBezTo>
                      <a:cubicBezTo>
                        <a:pt x="163" y="161"/>
                        <a:pt x="163" y="161"/>
                        <a:pt x="163" y="161"/>
                      </a:cubicBezTo>
                      <a:cubicBezTo>
                        <a:pt x="163" y="180"/>
                        <a:pt x="163" y="180"/>
                        <a:pt x="163" y="180"/>
                      </a:cubicBezTo>
                      <a:cubicBezTo>
                        <a:pt x="218" y="180"/>
                        <a:pt x="218" y="180"/>
                        <a:pt x="218" y="180"/>
                      </a:cubicBezTo>
                      <a:cubicBezTo>
                        <a:pt x="218" y="206"/>
                        <a:pt x="218" y="206"/>
                        <a:pt x="218" y="206"/>
                      </a:cubicBezTo>
                      <a:cubicBezTo>
                        <a:pt x="75" y="206"/>
                        <a:pt x="75" y="206"/>
                        <a:pt x="75" y="206"/>
                      </a:cubicBezTo>
                      <a:lnTo>
                        <a:pt x="75" y="180"/>
                      </a:lnTo>
                      <a:close/>
                      <a:moveTo>
                        <a:pt x="91" y="4"/>
                      </a:moveTo>
                      <a:cubicBezTo>
                        <a:pt x="205" y="4"/>
                        <a:pt x="205" y="4"/>
                        <a:pt x="205" y="4"/>
                      </a:cubicBezTo>
                      <a:cubicBezTo>
                        <a:pt x="205" y="78"/>
                        <a:pt x="205" y="78"/>
                        <a:pt x="205" y="78"/>
                      </a:cubicBezTo>
                      <a:cubicBezTo>
                        <a:pt x="91" y="78"/>
                        <a:pt x="91" y="78"/>
                        <a:pt x="91" y="78"/>
                      </a:cubicBezTo>
                      <a:lnTo>
                        <a:pt x="91" y="4"/>
                      </a:lnTo>
                      <a:close/>
                      <a:moveTo>
                        <a:pt x="176" y="30"/>
                      </a:moveTo>
                      <a:cubicBezTo>
                        <a:pt x="120" y="30"/>
                        <a:pt x="120" y="30"/>
                        <a:pt x="120" y="30"/>
                      </a:cubicBezTo>
                      <a:cubicBezTo>
                        <a:pt x="120" y="53"/>
                        <a:pt x="120" y="53"/>
                        <a:pt x="120" y="53"/>
                      </a:cubicBezTo>
                      <a:cubicBezTo>
                        <a:pt x="176" y="53"/>
                        <a:pt x="176" y="53"/>
                        <a:pt x="176" y="53"/>
                      </a:cubicBezTo>
                      <a:lnTo>
                        <a:pt x="176" y="30"/>
                      </a:lnTo>
                      <a:close/>
                    </a:path>
                  </a:pathLst>
                </a:custGeom>
                <a:solidFill>
                  <a:srgbClr val="D511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76" name="组合 375"/>
              <p:cNvGrpSpPr/>
              <p:nvPr/>
            </p:nvGrpSpPr>
            <p:grpSpPr>
              <a:xfrm>
                <a:off x="3330576" y="3597275"/>
                <a:ext cx="1046162" cy="1044575"/>
                <a:chOff x="3330576" y="463550"/>
                <a:chExt cx="1046162" cy="1044575"/>
              </a:xfrm>
            </p:grpSpPr>
            <p:sp>
              <p:nvSpPr>
                <p:cNvPr id="284" name="Freeform 132"/>
                <p:cNvSpPr>
                  <a:spLocks/>
                </p:cNvSpPr>
                <p:nvPr/>
              </p:nvSpPr>
              <p:spPr bwMode="auto">
                <a:xfrm>
                  <a:off x="3330576" y="463550"/>
                  <a:ext cx="1046162" cy="1044575"/>
                </a:xfrm>
                <a:custGeom>
                  <a:avLst/>
                  <a:gdLst>
                    <a:gd name="T0" fmla="*/ 570 w 583"/>
                    <a:gd name="T1" fmla="*/ 278 h 582"/>
                    <a:gd name="T2" fmla="*/ 570 w 583"/>
                    <a:gd name="T3" fmla="*/ 278 h 582"/>
                    <a:gd name="T4" fmla="*/ 539 w 583"/>
                    <a:gd name="T5" fmla="*/ 163 h 582"/>
                    <a:gd name="T6" fmla="*/ 539 w 583"/>
                    <a:gd name="T7" fmla="*/ 163 h 582"/>
                    <a:gd name="T8" fmla="*/ 543 w 583"/>
                    <a:gd name="T9" fmla="*/ 145 h 582"/>
                    <a:gd name="T10" fmla="*/ 526 w 583"/>
                    <a:gd name="T11" fmla="*/ 141 h 582"/>
                    <a:gd name="T12" fmla="*/ 526 w 583"/>
                    <a:gd name="T13" fmla="*/ 141 h 582"/>
                    <a:gd name="T14" fmla="*/ 441 w 583"/>
                    <a:gd name="T15" fmla="*/ 56 h 582"/>
                    <a:gd name="T16" fmla="*/ 442 w 583"/>
                    <a:gd name="T17" fmla="*/ 56 h 582"/>
                    <a:gd name="T18" fmla="*/ 437 w 583"/>
                    <a:gd name="T19" fmla="*/ 39 h 582"/>
                    <a:gd name="T20" fmla="*/ 420 w 583"/>
                    <a:gd name="T21" fmla="*/ 43 h 582"/>
                    <a:gd name="T22" fmla="*/ 419 w 583"/>
                    <a:gd name="T23" fmla="*/ 44 h 582"/>
                    <a:gd name="T24" fmla="*/ 304 w 583"/>
                    <a:gd name="T25" fmla="*/ 13 h 582"/>
                    <a:gd name="T26" fmla="*/ 304 w 583"/>
                    <a:gd name="T27" fmla="*/ 12 h 582"/>
                    <a:gd name="T28" fmla="*/ 291 w 583"/>
                    <a:gd name="T29" fmla="*/ 0 h 582"/>
                    <a:gd name="T30" fmla="*/ 279 w 583"/>
                    <a:gd name="T31" fmla="*/ 12 h 582"/>
                    <a:gd name="T32" fmla="*/ 279 w 583"/>
                    <a:gd name="T33" fmla="*/ 13 h 582"/>
                    <a:gd name="T34" fmla="*/ 163 w 583"/>
                    <a:gd name="T35" fmla="*/ 44 h 582"/>
                    <a:gd name="T36" fmla="*/ 163 w 583"/>
                    <a:gd name="T37" fmla="*/ 43 h 582"/>
                    <a:gd name="T38" fmla="*/ 146 w 583"/>
                    <a:gd name="T39" fmla="*/ 39 h 582"/>
                    <a:gd name="T40" fmla="*/ 141 w 583"/>
                    <a:gd name="T41" fmla="*/ 56 h 582"/>
                    <a:gd name="T42" fmla="*/ 141 w 583"/>
                    <a:gd name="T43" fmla="*/ 56 h 582"/>
                    <a:gd name="T44" fmla="*/ 57 w 583"/>
                    <a:gd name="T45" fmla="*/ 141 h 582"/>
                    <a:gd name="T46" fmla="*/ 57 w 583"/>
                    <a:gd name="T47" fmla="*/ 141 h 582"/>
                    <a:gd name="T48" fmla="*/ 39 w 583"/>
                    <a:gd name="T49" fmla="*/ 145 h 582"/>
                    <a:gd name="T50" fmla="*/ 44 w 583"/>
                    <a:gd name="T51" fmla="*/ 163 h 582"/>
                    <a:gd name="T52" fmla="*/ 44 w 583"/>
                    <a:gd name="T53" fmla="*/ 163 h 582"/>
                    <a:gd name="T54" fmla="*/ 13 w 583"/>
                    <a:gd name="T55" fmla="*/ 278 h 582"/>
                    <a:gd name="T56" fmla="*/ 13 w 583"/>
                    <a:gd name="T57" fmla="*/ 278 h 582"/>
                    <a:gd name="T58" fmla="*/ 0 w 583"/>
                    <a:gd name="T59" fmla="*/ 291 h 582"/>
                    <a:gd name="T60" fmla="*/ 13 w 583"/>
                    <a:gd name="T61" fmla="*/ 304 h 582"/>
                    <a:gd name="T62" fmla="*/ 13 w 583"/>
                    <a:gd name="T63" fmla="*/ 304 h 582"/>
                    <a:gd name="T64" fmla="*/ 44 w 583"/>
                    <a:gd name="T65" fmla="*/ 419 h 582"/>
                    <a:gd name="T66" fmla="*/ 39 w 583"/>
                    <a:gd name="T67" fmla="*/ 436 h 582"/>
                    <a:gd name="T68" fmla="*/ 57 w 583"/>
                    <a:gd name="T69" fmla="*/ 441 h 582"/>
                    <a:gd name="T70" fmla="*/ 141 w 583"/>
                    <a:gd name="T71" fmla="*/ 526 h 582"/>
                    <a:gd name="T72" fmla="*/ 146 w 583"/>
                    <a:gd name="T73" fmla="*/ 543 h 582"/>
                    <a:gd name="T74" fmla="*/ 163 w 583"/>
                    <a:gd name="T75" fmla="*/ 538 h 582"/>
                    <a:gd name="T76" fmla="*/ 279 w 583"/>
                    <a:gd name="T77" fmla="*/ 569 h 582"/>
                    <a:gd name="T78" fmla="*/ 291 w 583"/>
                    <a:gd name="T79" fmla="*/ 582 h 582"/>
                    <a:gd name="T80" fmla="*/ 304 w 583"/>
                    <a:gd name="T81" fmla="*/ 569 h 582"/>
                    <a:gd name="T82" fmla="*/ 420 w 583"/>
                    <a:gd name="T83" fmla="*/ 538 h 582"/>
                    <a:gd name="T84" fmla="*/ 437 w 583"/>
                    <a:gd name="T85" fmla="*/ 543 h 582"/>
                    <a:gd name="T86" fmla="*/ 442 w 583"/>
                    <a:gd name="T87" fmla="*/ 526 h 582"/>
                    <a:gd name="T88" fmla="*/ 526 w 583"/>
                    <a:gd name="T89" fmla="*/ 441 h 582"/>
                    <a:gd name="T90" fmla="*/ 526 w 583"/>
                    <a:gd name="T91" fmla="*/ 441 h 582"/>
                    <a:gd name="T92" fmla="*/ 543 w 583"/>
                    <a:gd name="T93" fmla="*/ 436 h 582"/>
                    <a:gd name="T94" fmla="*/ 539 w 583"/>
                    <a:gd name="T95" fmla="*/ 419 h 582"/>
                    <a:gd name="T96" fmla="*/ 539 w 583"/>
                    <a:gd name="T97" fmla="*/ 419 h 582"/>
                    <a:gd name="T98" fmla="*/ 570 w 583"/>
                    <a:gd name="T99" fmla="*/ 303 h 582"/>
                    <a:gd name="T100" fmla="*/ 570 w 583"/>
                    <a:gd name="T101" fmla="*/ 304 h 582"/>
                    <a:gd name="T102" fmla="*/ 583 w 583"/>
                    <a:gd name="T103" fmla="*/ 291 h 582"/>
                    <a:gd name="T104" fmla="*/ 570 w 583"/>
                    <a:gd name="T105" fmla="*/ 278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83" h="582">
                      <a:moveTo>
                        <a:pt x="570" y="278"/>
                      </a:moveTo>
                      <a:cubicBezTo>
                        <a:pt x="570" y="278"/>
                        <a:pt x="570" y="278"/>
                        <a:pt x="570" y="278"/>
                      </a:cubicBezTo>
                      <a:cubicBezTo>
                        <a:pt x="568" y="237"/>
                        <a:pt x="557" y="198"/>
                        <a:pt x="539" y="163"/>
                      </a:cubicBezTo>
                      <a:cubicBezTo>
                        <a:pt x="539" y="163"/>
                        <a:pt x="539" y="163"/>
                        <a:pt x="539" y="163"/>
                      </a:cubicBezTo>
                      <a:cubicBezTo>
                        <a:pt x="545" y="159"/>
                        <a:pt x="547" y="152"/>
                        <a:pt x="543" y="145"/>
                      </a:cubicBezTo>
                      <a:cubicBezTo>
                        <a:pt x="540" y="139"/>
                        <a:pt x="532" y="137"/>
                        <a:pt x="526" y="141"/>
                      </a:cubicBezTo>
                      <a:cubicBezTo>
                        <a:pt x="526" y="141"/>
                        <a:pt x="526" y="141"/>
                        <a:pt x="526" y="141"/>
                      </a:cubicBezTo>
                      <a:cubicBezTo>
                        <a:pt x="504" y="107"/>
                        <a:pt x="475" y="78"/>
                        <a:pt x="441" y="56"/>
                      </a:cubicBezTo>
                      <a:cubicBezTo>
                        <a:pt x="441" y="56"/>
                        <a:pt x="441" y="56"/>
                        <a:pt x="442" y="56"/>
                      </a:cubicBezTo>
                      <a:cubicBezTo>
                        <a:pt x="445" y="50"/>
                        <a:pt x="443" y="42"/>
                        <a:pt x="437" y="39"/>
                      </a:cubicBezTo>
                      <a:cubicBezTo>
                        <a:pt x="431" y="35"/>
                        <a:pt x="423" y="37"/>
                        <a:pt x="420" y="43"/>
                      </a:cubicBezTo>
                      <a:cubicBezTo>
                        <a:pt x="420" y="44"/>
                        <a:pt x="420" y="44"/>
                        <a:pt x="419" y="44"/>
                      </a:cubicBezTo>
                      <a:cubicBezTo>
                        <a:pt x="385" y="25"/>
                        <a:pt x="345" y="14"/>
                        <a:pt x="304" y="13"/>
                      </a:cubicBezTo>
                      <a:cubicBezTo>
                        <a:pt x="304" y="13"/>
                        <a:pt x="304" y="12"/>
                        <a:pt x="304" y="12"/>
                      </a:cubicBezTo>
                      <a:cubicBezTo>
                        <a:pt x="304" y="5"/>
                        <a:pt x="298" y="0"/>
                        <a:pt x="291" y="0"/>
                      </a:cubicBezTo>
                      <a:cubicBezTo>
                        <a:pt x="284" y="0"/>
                        <a:pt x="279" y="5"/>
                        <a:pt x="279" y="12"/>
                      </a:cubicBezTo>
                      <a:cubicBezTo>
                        <a:pt x="279" y="12"/>
                        <a:pt x="279" y="13"/>
                        <a:pt x="279" y="13"/>
                      </a:cubicBezTo>
                      <a:cubicBezTo>
                        <a:pt x="237" y="14"/>
                        <a:pt x="198" y="25"/>
                        <a:pt x="163" y="44"/>
                      </a:cubicBezTo>
                      <a:cubicBezTo>
                        <a:pt x="163" y="44"/>
                        <a:pt x="163" y="44"/>
                        <a:pt x="163" y="43"/>
                      </a:cubicBezTo>
                      <a:cubicBezTo>
                        <a:pt x="160" y="37"/>
                        <a:pt x="152" y="35"/>
                        <a:pt x="146" y="39"/>
                      </a:cubicBezTo>
                      <a:cubicBezTo>
                        <a:pt x="140" y="42"/>
                        <a:pt x="138" y="50"/>
                        <a:pt x="141" y="56"/>
                      </a:cubicBezTo>
                      <a:cubicBezTo>
                        <a:pt x="141" y="56"/>
                        <a:pt x="141" y="56"/>
                        <a:pt x="141" y="56"/>
                      </a:cubicBezTo>
                      <a:cubicBezTo>
                        <a:pt x="107" y="78"/>
                        <a:pt x="78" y="107"/>
                        <a:pt x="57" y="141"/>
                      </a:cubicBezTo>
                      <a:cubicBezTo>
                        <a:pt x="57" y="141"/>
                        <a:pt x="57" y="141"/>
                        <a:pt x="57" y="141"/>
                      </a:cubicBezTo>
                      <a:cubicBezTo>
                        <a:pt x="51" y="137"/>
                        <a:pt x="43" y="139"/>
                        <a:pt x="39" y="145"/>
                      </a:cubicBezTo>
                      <a:cubicBezTo>
                        <a:pt x="36" y="152"/>
                        <a:pt x="38" y="159"/>
                        <a:pt x="44" y="163"/>
                      </a:cubicBezTo>
                      <a:cubicBezTo>
                        <a:pt x="44" y="163"/>
                        <a:pt x="44" y="163"/>
                        <a:pt x="44" y="163"/>
                      </a:cubicBezTo>
                      <a:cubicBezTo>
                        <a:pt x="26" y="198"/>
                        <a:pt x="15" y="237"/>
                        <a:pt x="13" y="278"/>
                      </a:cubicBezTo>
                      <a:cubicBezTo>
                        <a:pt x="13" y="278"/>
                        <a:pt x="13" y="278"/>
                        <a:pt x="13" y="278"/>
                      </a:cubicBezTo>
                      <a:cubicBezTo>
                        <a:pt x="6" y="278"/>
                        <a:pt x="0" y="284"/>
                        <a:pt x="0" y="291"/>
                      </a:cubicBezTo>
                      <a:cubicBezTo>
                        <a:pt x="0" y="298"/>
                        <a:pt x="6" y="304"/>
                        <a:pt x="13" y="304"/>
                      </a:cubicBezTo>
                      <a:cubicBezTo>
                        <a:pt x="13" y="304"/>
                        <a:pt x="13" y="304"/>
                        <a:pt x="13" y="304"/>
                      </a:cubicBezTo>
                      <a:cubicBezTo>
                        <a:pt x="15" y="345"/>
                        <a:pt x="26" y="384"/>
                        <a:pt x="44" y="419"/>
                      </a:cubicBezTo>
                      <a:cubicBezTo>
                        <a:pt x="38" y="423"/>
                        <a:pt x="36" y="430"/>
                        <a:pt x="39" y="436"/>
                      </a:cubicBezTo>
                      <a:cubicBezTo>
                        <a:pt x="43" y="442"/>
                        <a:pt x="50" y="444"/>
                        <a:pt x="57" y="441"/>
                      </a:cubicBezTo>
                      <a:cubicBezTo>
                        <a:pt x="78" y="475"/>
                        <a:pt x="107" y="504"/>
                        <a:pt x="141" y="526"/>
                      </a:cubicBezTo>
                      <a:cubicBezTo>
                        <a:pt x="138" y="532"/>
                        <a:pt x="140" y="539"/>
                        <a:pt x="146" y="543"/>
                      </a:cubicBezTo>
                      <a:cubicBezTo>
                        <a:pt x="152" y="546"/>
                        <a:pt x="159" y="544"/>
                        <a:pt x="163" y="538"/>
                      </a:cubicBezTo>
                      <a:cubicBezTo>
                        <a:pt x="198" y="557"/>
                        <a:pt x="237" y="568"/>
                        <a:pt x="279" y="569"/>
                      </a:cubicBezTo>
                      <a:cubicBezTo>
                        <a:pt x="279" y="576"/>
                        <a:pt x="284" y="582"/>
                        <a:pt x="291" y="582"/>
                      </a:cubicBezTo>
                      <a:cubicBezTo>
                        <a:pt x="298" y="582"/>
                        <a:pt x="304" y="576"/>
                        <a:pt x="304" y="569"/>
                      </a:cubicBezTo>
                      <a:cubicBezTo>
                        <a:pt x="345" y="568"/>
                        <a:pt x="385" y="557"/>
                        <a:pt x="420" y="538"/>
                      </a:cubicBezTo>
                      <a:cubicBezTo>
                        <a:pt x="423" y="544"/>
                        <a:pt x="431" y="546"/>
                        <a:pt x="437" y="543"/>
                      </a:cubicBezTo>
                      <a:cubicBezTo>
                        <a:pt x="443" y="539"/>
                        <a:pt x="445" y="532"/>
                        <a:pt x="442" y="526"/>
                      </a:cubicBezTo>
                      <a:cubicBezTo>
                        <a:pt x="475" y="504"/>
                        <a:pt x="504" y="475"/>
                        <a:pt x="526" y="441"/>
                      </a:cubicBezTo>
                      <a:cubicBezTo>
                        <a:pt x="526" y="441"/>
                        <a:pt x="526" y="441"/>
                        <a:pt x="526" y="441"/>
                      </a:cubicBezTo>
                      <a:cubicBezTo>
                        <a:pt x="532" y="444"/>
                        <a:pt x="540" y="442"/>
                        <a:pt x="543" y="436"/>
                      </a:cubicBezTo>
                      <a:cubicBezTo>
                        <a:pt x="547" y="430"/>
                        <a:pt x="545" y="423"/>
                        <a:pt x="539" y="419"/>
                      </a:cubicBezTo>
                      <a:cubicBezTo>
                        <a:pt x="539" y="419"/>
                        <a:pt x="539" y="419"/>
                        <a:pt x="539" y="419"/>
                      </a:cubicBezTo>
                      <a:cubicBezTo>
                        <a:pt x="557" y="384"/>
                        <a:pt x="568" y="345"/>
                        <a:pt x="570" y="303"/>
                      </a:cubicBezTo>
                      <a:cubicBezTo>
                        <a:pt x="570" y="303"/>
                        <a:pt x="570" y="304"/>
                        <a:pt x="570" y="304"/>
                      </a:cubicBezTo>
                      <a:cubicBezTo>
                        <a:pt x="577" y="304"/>
                        <a:pt x="583" y="298"/>
                        <a:pt x="583" y="291"/>
                      </a:cubicBezTo>
                      <a:cubicBezTo>
                        <a:pt x="583" y="284"/>
                        <a:pt x="577" y="278"/>
                        <a:pt x="570" y="278"/>
                      </a:cubicBezTo>
                      <a:close/>
                    </a:path>
                  </a:pathLst>
                </a:custGeom>
                <a:solidFill>
                  <a:srgbClr val="D511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5" name="Oval 133"/>
                <p:cNvSpPr>
                  <a:spLocks noChangeArrowheads="1"/>
                </p:cNvSpPr>
                <p:nvPr/>
              </p:nvSpPr>
              <p:spPr bwMode="auto">
                <a:xfrm>
                  <a:off x="3382963" y="515938"/>
                  <a:ext cx="939800" cy="9398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6" name="Oval 134"/>
                <p:cNvSpPr>
                  <a:spLocks noChangeArrowheads="1"/>
                </p:cNvSpPr>
                <p:nvPr/>
              </p:nvSpPr>
              <p:spPr bwMode="auto">
                <a:xfrm>
                  <a:off x="3568701" y="701675"/>
                  <a:ext cx="566737" cy="566738"/>
                </a:xfrm>
                <a:prstGeom prst="ellipse">
                  <a:avLst/>
                </a:prstGeom>
                <a:solidFill>
                  <a:srgbClr val="C0BF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7" name="Oval 135"/>
                <p:cNvSpPr>
                  <a:spLocks noChangeArrowheads="1"/>
                </p:cNvSpPr>
                <p:nvPr/>
              </p:nvSpPr>
              <p:spPr bwMode="auto">
                <a:xfrm>
                  <a:off x="3603626" y="736600"/>
                  <a:ext cx="500062" cy="498475"/>
                </a:xfrm>
                <a:prstGeom prst="ellipse">
                  <a:avLst/>
                </a:prstGeom>
                <a:solidFill>
                  <a:srgbClr val="E5E5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8" name="Freeform 136"/>
                <p:cNvSpPr>
                  <a:spLocks/>
                </p:cNvSpPr>
                <p:nvPr/>
              </p:nvSpPr>
              <p:spPr bwMode="auto">
                <a:xfrm>
                  <a:off x="3784601" y="960438"/>
                  <a:ext cx="231775" cy="41275"/>
                </a:xfrm>
                <a:custGeom>
                  <a:avLst/>
                  <a:gdLst>
                    <a:gd name="T0" fmla="*/ 146 w 146"/>
                    <a:gd name="T1" fmla="*/ 13 h 26"/>
                    <a:gd name="T2" fmla="*/ 1 w 146"/>
                    <a:gd name="T3" fmla="*/ 26 h 26"/>
                    <a:gd name="T4" fmla="*/ 0 w 146"/>
                    <a:gd name="T5" fmla="*/ 12 h 26"/>
                    <a:gd name="T6" fmla="*/ 144 w 146"/>
                    <a:gd name="T7" fmla="*/ 0 h 26"/>
                    <a:gd name="T8" fmla="*/ 146 w 146"/>
                    <a:gd name="T9" fmla="*/ 1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6" h="26">
                      <a:moveTo>
                        <a:pt x="146" y="13"/>
                      </a:moveTo>
                      <a:lnTo>
                        <a:pt x="1" y="26"/>
                      </a:lnTo>
                      <a:lnTo>
                        <a:pt x="0" y="12"/>
                      </a:lnTo>
                      <a:lnTo>
                        <a:pt x="144" y="0"/>
                      </a:lnTo>
                      <a:lnTo>
                        <a:pt x="146" y="13"/>
                      </a:lnTo>
                      <a:close/>
                    </a:path>
                  </a:pathLst>
                </a:custGeom>
                <a:solidFill>
                  <a:srgbClr val="4E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9" name="Freeform 137"/>
                <p:cNvSpPr>
                  <a:spLocks/>
                </p:cNvSpPr>
                <p:nvPr/>
              </p:nvSpPr>
              <p:spPr bwMode="auto">
                <a:xfrm>
                  <a:off x="3700463" y="827088"/>
                  <a:ext cx="204787" cy="212725"/>
                </a:xfrm>
                <a:custGeom>
                  <a:avLst/>
                  <a:gdLst>
                    <a:gd name="T0" fmla="*/ 5 w 129"/>
                    <a:gd name="T1" fmla="*/ 0 h 134"/>
                    <a:gd name="T2" fmla="*/ 129 w 129"/>
                    <a:gd name="T3" fmla="*/ 128 h 134"/>
                    <a:gd name="T4" fmla="*/ 123 w 129"/>
                    <a:gd name="T5" fmla="*/ 134 h 134"/>
                    <a:gd name="T6" fmla="*/ 0 w 129"/>
                    <a:gd name="T7" fmla="*/ 6 h 134"/>
                    <a:gd name="T8" fmla="*/ 5 w 129"/>
                    <a:gd name="T9" fmla="*/ 0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9" h="134">
                      <a:moveTo>
                        <a:pt x="5" y="0"/>
                      </a:moveTo>
                      <a:lnTo>
                        <a:pt x="129" y="128"/>
                      </a:lnTo>
                      <a:lnTo>
                        <a:pt x="123" y="134"/>
                      </a:lnTo>
                      <a:lnTo>
                        <a:pt x="0" y="6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E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0" name="Freeform 138"/>
                <p:cNvSpPr>
                  <a:spLocks/>
                </p:cNvSpPr>
                <p:nvPr/>
              </p:nvSpPr>
              <p:spPr bwMode="auto">
                <a:xfrm>
                  <a:off x="3659188" y="889000"/>
                  <a:ext cx="255587" cy="128588"/>
                </a:xfrm>
                <a:custGeom>
                  <a:avLst/>
                  <a:gdLst>
                    <a:gd name="T0" fmla="*/ 0 w 161"/>
                    <a:gd name="T1" fmla="*/ 3 h 81"/>
                    <a:gd name="T2" fmla="*/ 159 w 161"/>
                    <a:gd name="T3" fmla="*/ 81 h 81"/>
                    <a:gd name="T4" fmla="*/ 161 w 161"/>
                    <a:gd name="T5" fmla="*/ 78 h 81"/>
                    <a:gd name="T6" fmla="*/ 2 w 161"/>
                    <a:gd name="T7" fmla="*/ 0 h 81"/>
                    <a:gd name="T8" fmla="*/ 0 w 161"/>
                    <a:gd name="T9" fmla="*/ 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1" h="81">
                      <a:moveTo>
                        <a:pt x="0" y="3"/>
                      </a:moveTo>
                      <a:lnTo>
                        <a:pt x="159" y="81"/>
                      </a:lnTo>
                      <a:lnTo>
                        <a:pt x="161" y="78"/>
                      </a:ln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E4D4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1" name="Rectangle 139"/>
                <p:cNvSpPr>
                  <a:spLocks noChangeArrowheads="1"/>
                </p:cNvSpPr>
                <p:nvPr/>
              </p:nvSpPr>
              <p:spPr bwMode="auto">
                <a:xfrm>
                  <a:off x="3798888" y="541338"/>
                  <a:ext cx="242887" cy="215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100" b="0" i="0" u="none" strike="noStrike" cap="none" normalizeH="0" baseline="0">
                      <a:ln>
                        <a:noFill/>
                      </a:ln>
                      <a:solidFill>
                        <a:srgbClr val="4E4D4D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XII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2" name="Rectangle 140"/>
                <p:cNvSpPr>
                  <a:spLocks noChangeArrowheads="1"/>
                </p:cNvSpPr>
                <p:nvPr/>
              </p:nvSpPr>
              <p:spPr bwMode="auto">
                <a:xfrm>
                  <a:off x="3813176" y="1287463"/>
                  <a:ext cx="204787" cy="215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100" b="0" i="0" u="none" strike="noStrike" cap="none" normalizeH="0" baseline="0">
                      <a:ln>
                        <a:noFill/>
                      </a:ln>
                      <a:solidFill>
                        <a:srgbClr val="4E4D4D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VI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3" name="Rectangle 141"/>
                <p:cNvSpPr>
                  <a:spLocks noChangeArrowheads="1"/>
                </p:cNvSpPr>
                <p:nvPr/>
              </p:nvSpPr>
              <p:spPr bwMode="auto">
                <a:xfrm>
                  <a:off x="4171951" y="911225"/>
                  <a:ext cx="192087" cy="215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100" b="0" i="0" u="none" strike="noStrike" cap="none" normalizeH="0" baseline="0">
                      <a:ln>
                        <a:noFill/>
                      </a:ln>
                      <a:solidFill>
                        <a:srgbClr val="4E4D4D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III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4" name="Rectangle 142"/>
                <p:cNvSpPr>
                  <a:spLocks noChangeArrowheads="1"/>
                </p:cNvSpPr>
                <p:nvPr/>
              </p:nvSpPr>
              <p:spPr bwMode="auto">
                <a:xfrm>
                  <a:off x="3435351" y="911225"/>
                  <a:ext cx="200025" cy="215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100" b="0" i="0" u="none" strike="noStrike" cap="none" normalizeH="0" baseline="0">
                      <a:ln>
                        <a:noFill/>
                      </a:ln>
                      <a:solidFill>
                        <a:srgbClr val="4E4D4D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IX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379" name="组合 378"/>
            <p:cNvGrpSpPr/>
            <p:nvPr/>
          </p:nvGrpSpPr>
          <p:grpSpPr>
            <a:xfrm>
              <a:off x="6962775" y="3408363"/>
              <a:ext cx="3908425" cy="3000375"/>
              <a:chOff x="6962775" y="274638"/>
              <a:chExt cx="3908425" cy="3000375"/>
            </a:xfrm>
          </p:grpSpPr>
          <p:sp>
            <p:nvSpPr>
              <p:cNvPr id="295" name="Freeform 143"/>
              <p:cNvSpPr>
                <a:spLocks/>
              </p:cNvSpPr>
              <p:nvPr/>
            </p:nvSpPr>
            <p:spPr bwMode="auto">
              <a:xfrm>
                <a:off x="9959975" y="1293813"/>
                <a:ext cx="911225" cy="911225"/>
              </a:xfrm>
              <a:custGeom>
                <a:avLst/>
                <a:gdLst>
                  <a:gd name="T0" fmla="*/ 497 w 508"/>
                  <a:gd name="T1" fmla="*/ 243 h 508"/>
                  <a:gd name="T2" fmla="*/ 496 w 508"/>
                  <a:gd name="T3" fmla="*/ 243 h 508"/>
                  <a:gd name="T4" fmla="*/ 469 w 508"/>
                  <a:gd name="T5" fmla="*/ 142 h 508"/>
                  <a:gd name="T6" fmla="*/ 469 w 508"/>
                  <a:gd name="T7" fmla="*/ 142 h 508"/>
                  <a:gd name="T8" fmla="*/ 473 w 508"/>
                  <a:gd name="T9" fmla="*/ 127 h 508"/>
                  <a:gd name="T10" fmla="*/ 458 w 508"/>
                  <a:gd name="T11" fmla="*/ 123 h 508"/>
                  <a:gd name="T12" fmla="*/ 458 w 508"/>
                  <a:gd name="T13" fmla="*/ 123 h 508"/>
                  <a:gd name="T14" fmla="*/ 385 w 508"/>
                  <a:gd name="T15" fmla="*/ 49 h 508"/>
                  <a:gd name="T16" fmla="*/ 385 w 508"/>
                  <a:gd name="T17" fmla="*/ 49 h 508"/>
                  <a:gd name="T18" fmla="*/ 381 w 508"/>
                  <a:gd name="T19" fmla="*/ 34 h 508"/>
                  <a:gd name="T20" fmla="*/ 366 w 508"/>
                  <a:gd name="T21" fmla="*/ 38 h 508"/>
                  <a:gd name="T22" fmla="*/ 365 w 508"/>
                  <a:gd name="T23" fmla="*/ 38 h 508"/>
                  <a:gd name="T24" fmla="*/ 265 w 508"/>
                  <a:gd name="T25" fmla="*/ 11 h 508"/>
                  <a:gd name="T26" fmla="*/ 265 w 508"/>
                  <a:gd name="T27" fmla="*/ 11 h 508"/>
                  <a:gd name="T28" fmla="*/ 254 w 508"/>
                  <a:gd name="T29" fmla="*/ 0 h 508"/>
                  <a:gd name="T30" fmla="*/ 243 w 508"/>
                  <a:gd name="T31" fmla="*/ 11 h 508"/>
                  <a:gd name="T32" fmla="*/ 243 w 508"/>
                  <a:gd name="T33" fmla="*/ 11 h 508"/>
                  <a:gd name="T34" fmla="*/ 142 w 508"/>
                  <a:gd name="T35" fmla="*/ 38 h 508"/>
                  <a:gd name="T36" fmla="*/ 142 w 508"/>
                  <a:gd name="T37" fmla="*/ 38 h 508"/>
                  <a:gd name="T38" fmla="*/ 127 w 508"/>
                  <a:gd name="T39" fmla="*/ 34 h 508"/>
                  <a:gd name="T40" fmla="*/ 123 w 508"/>
                  <a:gd name="T41" fmla="*/ 49 h 508"/>
                  <a:gd name="T42" fmla="*/ 123 w 508"/>
                  <a:gd name="T43" fmla="*/ 49 h 508"/>
                  <a:gd name="T44" fmla="*/ 49 w 508"/>
                  <a:gd name="T45" fmla="*/ 123 h 508"/>
                  <a:gd name="T46" fmla="*/ 49 w 508"/>
                  <a:gd name="T47" fmla="*/ 123 h 508"/>
                  <a:gd name="T48" fmla="*/ 34 w 508"/>
                  <a:gd name="T49" fmla="*/ 127 h 508"/>
                  <a:gd name="T50" fmla="*/ 38 w 508"/>
                  <a:gd name="T51" fmla="*/ 142 h 508"/>
                  <a:gd name="T52" fmla="*/ 38 w 508"/>
                  <a:gd name="T53" fmla="*/ 142 h 508"/>
                  <a:gd name="T54" fmla="*/ 11 w 508"/>
                  <a:gd name="T55" fmla="*/ 243 h 508"/>
                  <a:gd name="T56" fmla="*/ 11 w 508"/>
                  <a:gd name="T57" fmla="*/ 243 h 508"/>
                  <a:gd name="T58" fmla="*/ 0 w 508"/>
                  <a:gd name="T59" fmla="*/ 254 h 508"/>
                  <a:gd name="T60" fmla="*/ 11 w 508"/>
                  <a:gd name="T61" fmla="*/ 265 h 508"/>
                  <a:gd name="T62" fmla="*/ 11 w 508"/>
                  <a:gd name="T63" fmla="*/ 265 h 508"/>
                  <a:gd name="T64" fmla="*/ 38 w 508"/>
                  <a:gd name="T65" fmla="*/ 366 h 508"/>
                  <a:gd name="T66" fmla="*/ 34 w 508"/>
                  <a:gd name="T67" fmla="*/ 381 h 508"/>
                  <a:gd name="T68" fmla="*/ 49 w 508"/>
                  <a:gd name="T69" fmla="*/ 385 h 508"/>
                  <a:gd name="T70" fmla="*/ 123 w 508"/>
                  <a:gd name="T71" fmla="*/ 458 h 508"/>
                  <a:gd name="T72" fmla="*/ 127 w 508"/>
                  <a:gd name="T73" fmla="*/ 473 h 508"/>
                  <a:gd name="T74" fmla="*/ 142 w 508"/>
                  <a:gd name="T75" fmla="*/ 470 h 508"/>
                  <a:gd name="T76" fmla="*/ 243 w 508"/>
                  <a:gd name="T77" fmla="*/ 497 h 508"/>
                  <a:gd name="T78" fmla="*/ 254 w 508"/>
                  <a:gd name="T79" fmla="*/ 508 h 508"/>
                  <a:gd name="T80" fmla="*/ 265 w 508"/>
                  <a:gd name="T81" fmla="*/ 497 h 508"/>
                  <a:gd name="T82" fmla="*/ 366 w 508"/>
                  <a:gd name="T83" fmla="*/ 469 h 508"/>
                  <a:gd name="T84" fmla="*/ 381 w 508"/>
                  <a:gd name="T85" fmla="*/ 473 h 508"/>
                  <a:gd name="T86" fmla="*/ 385 w 508"/>
                  <a:gd name="T87" fmla="*/ 458 h 508"/>
                  <a:gd name="T88" fmla="*/ 458 w 508"/>
                  <a:gd name="T89" fmla="*/ 385 h 508"/>
                  <a:gd name="T90" fmla="*/ 459 w 508"/>
                  <a:gd name="T91" fmla="*/ 385 h 508"/>
                  <a:gd name="T92" fmla="*/ 474 w 508"/>
                  <a:gd name="T93" fmla="*/ 381 h 508"/>
                  <a:gd name="T94" fmla="*/ 470 w 508"/>
                  <a:gd name="T95" fmla="*/ 366 h 508"/>
                  <a:gd name="T96" fmla="*/ 469 w 508"/>
                  <a:gd name="T97" fmla="*/ 365 h 508"/>
                  <a:gd name="T98" fmla="*/ 496 w 508"/>
                  <a:gd name="T99" fmla="*/ 265 h 508"/>
                  <a:gd name="T100" fmla="*/ 497 w 508"/>
                  <a:gd name="T101" fmla="*/ 265 h 508"/>
                  <a:gd name="T102" fmla="*/ 508 w 508"/>
                  <a:gd name="T103" fmla="*/ 254 h 508"/>
                  <a:gd name="T104" fmla="*/ 497 w 508"/>
                  <a:gd name="T105" fmla="*/ 243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8" h="508">
                    <a:moveTo>
                      <a:pt x="497" y="243"/>
                    </a:moveTo>
                    <a:cubicBezTo>
                      <a:pt x="497" y="243"/>
                      <a:pt x="497" y="243"/>
                      <a:pt x="496" y="243"/>
                    </a:cubicBezTo>
                    <a:cubicBezTo>
                      <a:pt x="495" y="207"/>
                      <a:pt x="485" y="173"/>
                      <a:pt x="469" y="142"/>
                    </a:cubicBezTo>
                    <a:cubicBezTo>
                      <a:pt x="469" y="142"/>
                      <a:pt x="469" y="142"/>
                      <a:pt x="469" y="142"/>
                    </a:cubicBezTo>
                    <a:cubicBezTo>
                      <a:pt x="475" y="139"/>
                      <a:pt x="477" y="132"/>
                      <a:pt x="473" y="127"/>
                    </a:cubicBezTo>
                    <a:cubicBezTo>
                      <a:pt x="470" y="122"/>
                      <a:pt x="464" y="120"/>
                      <a:pt x="458" y="123"/>
                    </a:cubicBezTo>
                    <a:cubicBezTo>
                      <a:pt x="458" y="123"/>
                      <a:pt x="458" y="123"/>
                      <a:pt x="458" y="123"/>
                    </a:cubicBezTo>
                    <a:cubicBezTo>
                      <a:pt x="439" y="94"/>
                      <a:pt x="414" y="68"/>
                      <a:pt x="385" y="49"/>
                    </a:cubicBezTo>
                    <a:cubicBezTo>
                      <a:pt x="385" y="49"/>
                      <a:pt x="385" y="49"/>
                      <a:pt x="385" y="49"/>
                    </a:cubicBezTo>
                    <a:cubicBezTo>
                      <a:pt x="388" y="44"/>
                      <a:pt x="386" y="37"/>
                      <a:pt x="381" y="34"/>
                    </a:cubicBezTo>
                    <a:cubicBezTo>
                      <a:pt x="375" y="31"/>
                      <a:pt x="369" y="33"/>
                      <a:pt x="366" y="38"/>
                    </a:cubicBezTo>
                    <a:cubicBezTo>
                      <a:pt x="366" y="38"/>
                      <a:pt x="366" y="38"/>
                      <a:pt x="365" y="38"/>
                    </a:cubicBezTo>
                    <a:cubicBezTo>
                      <a:pt x="335" y="22"/>
                      <a:pt x="301" y="13"/>
                      <a:pt x="265" y="11"/>
                    </a:cubicBezTo>
                    <a:cubicBezTo>
                      <a:pt x="265" y="11"/>
                      <a:pt x="265" y="11"/>
                      <a:pt x="265" y="11"/>
                    </a:cubicBezTo>
                    <a:cubicBezTo>
                      <a:pt x="265" y="5"/>
                      <a:pt x="260" y="0"/>
                      <a:pt x="254" y="0"/>
                    </a:cubicBezTo>
                    <a:cubicBezTo>
                      <a:pt x="248" y="0"/>
                      <a:pt x="243" y="5"/>
                      <a:pt x="243" y="11"/>
                    </a:cubicBezTo>
                    <a:cubicBezTo>
                      <a:pt x="243" y="11"/>
                      <a:pt x="243" y="11"/>
                      <a:pt x="243" y="11"/>
                    </a:cubicBezTo>
                    <a:cubicBezTo>
                      <a:pt x="207" y="13"/>
                      <a:pt x="172" y="22"/>
                      <a:pt x="142" y="38"/>
                    </a:cubicBezTo>
                    <a:cubicBezTo>
                      <a:pt x="142" y="38"/>
                      <a:pt x="142" y="38"/>
                      <a:pt x="142" y="38"/>
                    </a:cubicBezTo>
                    <a:cubicBezTo>
                      <a:pt x="139" y="33"/>
                      <a:pt x="132" y="31"/>
                      <a:pt x="127" y="34"/>
                    </a:cubicBezTo>
                    <a:cubicBezTo>
                      <a:pt x="122" y="37"/>
                      <a:pt x="120" y="44"/>
                      <a:pt x="123" y="49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93" y="68"/>
                      <a:pt x="68" y="93"/>
                      <a:pt x="49" y="123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4" y="120"/>
                      <a:pt x="37" y="122"/>
                      <a:pt x="34" y="127"/>
                    </a:cubicBezTo>
                    <a:cubicBezTo>
                      <a:pt x="31" y="132"/>
                      <a:pt x="33" y="139"/>
                      <a:pt x="38" y="142"/>
                    </a:cubicBezTo>
                    <a:cubicBezTo>
                      <a:pt x="38" y="142"/>
                      <a:pt x="38" y="142"/>
                      <a:pt x="38" y="142"/>
                    </a:cubicBezTo>
                    <a:cubicBezTo>
                      <a:pt x="22" y="172"/>
                      <a:pt x="13" y="207"/>
                      <a:pt x="11" y="243"/>
                    </a:cubicBezTo>
                    <a:cubicBezTo>
                      <a:pt x="11" y="243"/>
                      <a:pt x="11" y="243"/>
                      <a:pt x="11" y="243"/>
                    </a:cubicBezTo>
                    <a:cubicBezTo>
                      <a:pt x="5" y="243"/>
                      <a:pt x="0" y="248"/>
                      <a:pt x="0" y="254"/>
                    </a:cubicBezTo>
                    <a:cubicBezTo>
                      <a:pt x="0" y="260"/>
                      <a:pt x="5" y="265"/>
                      <a:pt x="11" y="265"/>
                    </a:cubicBezTo>
                    <a:cubicBezTo>
                      <a:pt x="11" y="265"/>
                      <a:pt x="11" y="265"/>
                      <a:pt x="11" y="265"/>
                    </a:cubicBezTo>
                    <a:cubicBezTo>
                      <a:pt x="13" y="301"/>
                      <a:pt x="22" y="335"/>
                      <a:pt x="38" y="366"/>
                    </a:cubicBezTo>
                    <a:cubicBezTo>
                      <a:pt x="33" y="369"/>
                      <a:pt x="31" y="375"/>
                      <a:pt x="34" y="381"/>
                    </a:cubicBezTo>
                    <a:cubicBezTo>
                      <a:pt x="37" y="386"/>
                      <a:pt x="44" y="388"/>
                      <a:pt x="49" y="385"/>
                    </a:cubicBezTo>
                    <a:cubicBezTo>
                      <a:pt x="68" y="414"/>
                      <a:pt x="93" y="439"/>
                      <a:pt x="123" y="458"/>
                    </a:cubicBezTo>
                    <a:cubicBezTo>
                      <a:pt x="120" y="464"/>
                      <a:pt x="122" y="470"/>
                      <a:pt x="127" y="473"/>
                    </a:cubicBezTo>
                    <a:cubicBezTo>
                      <a:pt x="132" y="476"/>
                      <a:pt x="139" y="475"/>
                      <a:pt x="142" y="470"/>
                    </a:cubicBezTo>
                    <a:cubicBezTo>
                      <a:pt x="172" y="485"/>
                      <a:pt x="206" y="495"/>
                      <a:pt x="243" y="497"/>
                    </a:cubicBezTo>
                    <a:cubicBezTo>
                      <a:pt x="243" y="503"/>
                      <a:pt x="248" y="508"/>
                      <a:pt x="254" y="508"/>
                    </a:cubicBezTo>
                    <a:cubicBezTo>
                      <a:pt x="260" y="508"/>
                      <a:pt x="265" y="503"/>
                      <a:pt x="265" y="497"/>
                    </a:cubicBezTo>
                    <a:cubicBezTo>
                      <a:pt x="301" y="495"/>
                      <a:pt x="335" y="485"/>
                      <a:pt x="366" y="469"/>
                    </a:cubicBezTo>
                    <a:cubicBezTo>
                      <a:pt x="369" y="475"/>
                      <a:pt x="375" y="476"/>
                      <a:pt x="381" y="473"/>
                    </a:cubicBezTo>
                    <a:cubicBezTo>
                      <a:pt x="386" y="470"/>
                      <a:pt x="388" y="464"/>
                      <a:pt x="385" y="458"/>
                    </a:cubicBezTo>
                    <a:cubicBezTo>
                      <a:pt x="414" y="439"/>
                      <a:pt x="439" y="414"/>
                      <a:pt x="458" y="385"/>
                    </a:cubicBezTo>
                    <a:cubicBezTo>
                      <a:pt x="458" y="385"/>
                      <a:pt x="458" y="385"/>
                      <a:pt x="459" y="385"/>
                    </a:cubicBezTo>
                    <a:cubicBezTo>
                      <a:pt x="464" y="388"/>
                      <a:pt x="471" y="386"/>
                      <a:pt x="474" y="381"/>
                    </a:cubicBezTo>
                    <a:cubicBezTo>
                      <a:pt x="477" y="375"/>
                      <a:pt x="475" y="369"/>
                      <a:pt x="470" y="366"/>
                    </a:cubicBezTo>
                    <a:cubicBezTo>
                      <a:pt x="470" y="365"/>
                      <a:pt x="470" y="365"/>
                      <a:pt x="469" y="365"/>
                    </a:cubicBezTo>
                    <a:cubicBezTo>
                      <a:pt x="485" y="335"/>
                      <a:pt x="495" y="301"/>
                      <a:pt x="496" y="265"/>
                    </a:cubicBezTo>
                    <a:cubicBezTo>
                      <a:pt x="497" y="265"/>
                      <a:pt x="497" y="265"/>
                      <a:pt x="497" y="265"/>
                    </a:cubicBezTo>
                    <a:cubicBezTo>
                      <a:pt x="503" y="265"/>
                      <a:pt x="508" y="260"/>
                      <a:pt x="508" y="254"/>
                    </a:cubicBezTo>
                    <a:cubicBezTo>
                      <a:pt x="508" y="248"/>
                      <a:pt x="503" y="243"/>
                      <a:pt x="497" y="243"/>
                    </a:cubicBezTo>
                    <a:close/>
                  </a:path>
                </a:pathLst>
              </a:cu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Oval 144"/>
              <p:cNvSpPr>
                <a:spLocks noChangeArrowheads="1"/>
              </p:cNvSpPr>
              <p:nvPr/>
            </p:nvSpPr>
            <p:spPr bwMode="auto">
              <a:xfrm>
                <a:off x="10006013" y="1338263"/>
                <a:ext cx="819150" cy="8207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Oval 145"/>
              <p:cNvSpPr>
                <a:spLocks noChangeArrowheads="1"/>
              </p:cNvSpPr>
              <p:nvPr/>
            </p:nvSpPr>
            <p:spPr bwMode="auto">
              <a:xfrm>
                <a:off x="10167938" y="1501775"/>
                <a:ext cx="493712" cy="493713"/>
              </a:xfrm>
              <a:prstGeom prst="ellipse">
                <a:avLst/>
              </a:pr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Oval 146"/>
              <p:cNvSpPr>
                <a:spLocks noChangeArrowheads="1"/>
              </p:cNvSpPr>
              <p:nvPr/>
            </p:nvSpPr>
            <p:spPr bwMode="auto">
              <a:xfrm>
                <a:off x="10196513" y="1530350"/>
                <a:ext cx="436562" cy="436563"/>
              </a:xfrm>
              <a:prstGeom prst="ellipse">
                <a:avLst/>
              </a:pr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47"/>
              <p:cNvSpPr>
                <a:spLocks/>
              </p:cNvSpPr>
              <p:nvPr/>
            </p:nvSpPr>
            <p:spPr bwMode="auto">
              <a:xfrm>
                <a:off x="10355263" y="1728788"/>
                <a:ext cx="201612" cy="33338"/>
              </a:xfrm>
              <a:custGeom>
                <a:avLst/>
                <a:gdLst>
                  <a:gd name="T0" fmla="*/ 127 w 127"/>
                  <a:gd name="T1" fmla="*/ 11 h 21"/>
                  <a:gd name="T2" fmla="*/ 1 w 127"/>
                  <a:gd name="T3" fmla="*/ 21 h 21"/>
                  <a:gd name="T4" fmla="*/ 0 w 127"/>
                  <a:gd name="T5" fmla="*/ 10 h 21"/>
                  <a:gd name="T6" fmla="*/ 126 w 127"/>
                  <a:gd name="T7" fmla="*/ 0 h 21"/>
                  <a:gd name="T8" fmla="*/ 127 w 127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1">
                    <a:moveTo>
                      <a:pt x="127" y="11"/>
                    </a:moveTo>
                    <a:lnTo>
                      <a:pt x="1" y="21"/>
                    </a:lnTo>
                    <a:lnTo>
                      <a:pt x="0" y="10"/>
                    </a:lnTo>
                    <a:lnTo>
                      <a:pt x="126" y="0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48"/>
              <p:cNvSpPr>
                <a:spLocks/>
              </p:cNvSpPr>
              <p:nvPr/>
            </p:nvSpPr>
            <p:spPr bwMode="auto">
              <a:xfrm>
                <a:off x="10282238" y="1611313"/>
                <a:ext cx="177800" cy="185738"/>
              </a:xfrm>
              <a:custGeom>
                <a:avLst/>
                <a:gdLst>
                  <a:gd name="T0" fmla="*/ 5 w 112"/>
                  <a:gd name="T1" fmla="*/ 0 h 117"/>
                  <a:gd name="T2" fmla="*/ 112 w 112"/>
                  <a:gd name="T3" fmla="*/ 111 h 117"/>
                  <a:gd name="T4" fmla="*/ 107 w 112"/>
                  <a:gd name="T5" fmla="*/ 117 h 117"/>
                  <a:gd name="T6" fmla="*/ 0 w 112"/>
                  <a:gd name="T7" fmla="*/ 5 h 117"/>
                  <a:gd name="T8" fmla="*/ 5 w 112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7">
                    <a:moveTo>
                      <a:pt x="5" y="0"/>
                    </a:moveTo>
                    <a:lnTo>
                      <a:pt x="112" y="111"/>
                    </a:lnTo>
                    <a:lnTo>
                      <a:pt x="107" y="11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49"/>
              <p:cNvSpPr>
                <a:spLocks/>
              </p:cNvSpPr>
              <p:nvPr/>
            </p:nvSpPr>
            <p:spPr bwMode="auto">
              <a:xfrm>
                <a:off x="10247313" y="1665288"/>
                <a:ext cx="222250" cy="112713"/>
              </a:xfrm>
              <a:custGeom>
                <a:avLst/>
                <a:gdLst>
                  <a:gd name="T0" fmla="*/ 0 w 140"/>
                  <a:gd name="T1" fmla="*/ 3 h 71"/>
                  <a:gd name="T2" fmla="*/ 139 w 140"/>
                  <a:gd name="T3" fmla="*/ 71 h 71"/>
                  <a:gd name="T4" fmla="*/ 140 w 140"/>
                  <a:gd name="T5" fmla="*/ 68 h 71"/>
                  <a:gd name="T6" fmla="*/ 1 w 140"/>
                  <a:gd name="T7" fmla="*/ 0 h 71"/>
                  <a:gd name="T8" fmla="*/ 0 w 140"/>
                  <a:gd name="T9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1">
                    <a:moveTo>
                      <a:pt x="0" y="3"/>
                    </a:moveTo>
                    <a:lnTo>
                      <a:pt x="139" y="71"/>
                    </a:lnTo>
                    <a:lnTo>
                      <a:pt x="140" y="68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Rectangle 150"/>
              <p:cNvSpPr>
                <a:spLocks noChangeArrowheads="1"/>
              </p:cNvSpPr>
              <p:nvPr/>
            </p:nvSpPr>
            <p:spPr bwMode="auto">
              <a:xfrm>
                <a:off x="10367963" y="1357313"/>
                <a:ext cx="220662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XII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3" name="Rectangle 151"/>
              <p:cNvSpPr>
                <a:spLocks noChangeArrowheads="1"/>
              </p:cNvSpPr>
              <p:nvPr/>
            </p:nvSpPr>
            <p:spPr bwMode="auto">
              <a:xfrm>
                <a:off x="10380663" y="2006600"/>
                <a:ext cx="185737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4" name="Rectangle 152"/>
              <p:cNvSpPr>
                <a:spLocks noChangeArrowheads="1"/>
              </p:cNvSpPr>
              <p:nvPr/>
            </p:nvSpPr>
            <p:spPr bwMode="auto">
              <a:xfrm>
                <a:off x="10693400" y="1677988"/>
                <a:ext cx="176212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III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5" name="Rectangle 153"/>
              <p:cNvSpPr>
                <a:spLocks noChangeArrowheads="1"/>
              </p:cNvSpPr>
              <p:nvPr/>
            </p:nvSpPr>
            <p:spPr bwMode="auto">
              <a:xfrm>
                <a:off x="10050463" y="1677988"/>
                <a:ext cx="180975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IX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6" name="Freeform 154"/>
              <p:cNvSpPr>
                <a:spLocks/>
              </p:cNvSpPr>
              <p:nvPr/>
            </p:nvSpPr>
            <p:spPr bwMode="auto">
              <a:xfrm>
                <a:off x="9959975" y="2278063"/>
                <a:ext cx="911225" cy="911225"/>
              </a:xfrm>
              <a:custGeom>
                <a:avLst/>
                <a:gdLst>
                  <a:gd name="T0" fmla="*/ 497 w 508"/>
                  <a:gd name="T1" fmla="*/ 243 h 508"/>
                  <a:gd name="T2" fmla="*/ 496 w 508"/>
                  <a:gd name="T3" fmla="*/ 243 h 508"/>
                  <a:gd name="T4" fmla="*/ 469 w 508"/>
                  <a:gd name="T5" fmla="*/ 142 h 508"/>
                  <a:gd name="T6" fmla="*/ 469 w 508"/>
                  <a:gd name="T7" fmla="*/ 142 h 508"/>
                  <a:gd name="T8" fmla="*/ 473 w 508"/>
                  <a:gd name="T9" fmla="*/ 127 h 508"/>
                  <a:gd name="T10" fmla="*/ 458 w 508"/>
                  <a:gd name="T11" fmla="*/ 123 h 508"/>
                  <a:gd name="T12" fmla="*/ 458 w 508"/>
                  <a:gd name="T13" fmla="*/ 123 h 508"/>
                  <a:gd name="T14" fmla="*/ 385 w 508"/>
                  <a:gd name="T15" fmla="*/ 49 h 508"/>
                  <a:gd name="T16" fmla="*/ 385 w 508"/>
                  <a:gd name="T17" fmla="*/ 49 h 508"/>
                  <a:gd name="T18" fmla="*/ 381 w 508"/>
                  <a:gd name="T19" fmla="*/ 34 h 508"/>
                  <a:gd name="T20" fmla="*/ 366 w 508"/>
                  <a:gd name="T21" fmla="*/ 38 h 508"/>
                  <a:gd name="T22" fmla="*/ 365 w 508"/>
                  <a:gd name="T23" fmla="*/ 38 h 508"/>
                  <a:gd name="T24" fmla="*/ 265 w 508"/>
                  <a:gd name="T25" fmla="*/ 11 h 508"/>
                  <a:gd name="T26" fmla="*/ 265 w 508"/>
                  <a:gd name="T27" fmla="*/ 11 h 508"/>
                  <a:gd name="T28" fmla="*/ 254 w 508"/>
                  <a:gd name="T29" fmla="*/ 0 h 508"/>
                  <a:gd name="T30" fmla="*/ 243 w 508"/>
                  <a:gd name="T31" fmla="*/ 11 h 508"/>
                  <a:gd name="T32" fmla="*/ 243 w 508"/>
                  <a:gd name="T33" fmla="*/ 11 h 508"/>
                  <a:gd name="T34" fmla="*/ 142 w 508"/>
                  <a:gd name="T35" fmla="*/ 38 h 508"/>
                  <a:gd name="T36" fmla="*/ 142 w 508"/>
                  <a:gd name="T37" fmla="*/ 38 h 508"/>
                  <a:gd name="T38" fmla="*/ 127 w 508"/>
                  <a:gd name="T39" fmla="*/ 34 h 508"/>
                  <a:gd name="T40" fmla="*/ 123 w 508"/>
                  <a:gd name="T41" fmla="*/ 49 h 508"/>
                  <a:gd name="T42" fmla="*/ 123 w 508"/>
                  <a:gd name="T43" fmla="*/ 49 h 508"/>
                  <a:gd name="T44" fmla="*/ 49 w 508"/>
                  <a:gd name="T45" fmla="*/ 123 h 508"/>
                  <a:gd name="T46" fmla="*/ 49 w 508"/>
                  <a:gd name="T47" fmla="*/ 123 h 508"/>
                  <a:gd name="T48" fmla="*/ 34 w 508"/>
                  <a:gd name="T49" fmla="*/ 127 h 508"/>
                  <a:gd name="T50" fmla="*/ 38 w 508"/>
                  <a:gd name="T51" fmla="*/ 142 h 508"/>
                  <a:gd name="T52" fmla="*/ 38 w 508"/>
                  <a:gd name="T53" fmla="*/ 142 h 508"/>
                  <a:gd name="T54" fmla="*/ 11 w 508"/>
                  <a:gd name="T55" fmla="*/ 243 h 508"/>
                  <a:gd name="T56" fmla="*/ 11 w 508"/>
                  <a:gd name="T57" fmla="*/ 243 h 508"/>
                  <a:gd name="T58" fmla="*/ 0 w 508"/>
                  <a:gd name="T59" fmla="*/ 254 h 508"/>
                  <a:gd name="T60" fmla="*/ 11 w 508"/>
                  <a:gd name="T61" fmla="*/ 265 h 508"/>
                  <a:gd name="T62" fmla="*/ 11 w 508"/>
                  <a:gd name="T63" fmla="*/ 265 h 508"/>
                  <a:gd name="T64" fmla="*/ 38 w 508"/>
                  <a:gd name="T65" fmla="*/ 366 h 508"/>
                  <a:gd name="T66" fmla="*/ 34 w 508"/>
                  <a:gd name="T67" fmla="*/ 381 h 508"/>
                  <a:gd name="T68" fmla="*/ 49 w 508"/>
                  <a:gd name="T69" fmla="*/ 385 h 508"/>
                  <a:gd name="T70" fmla="*/ 123 w 508"/>
                  <a:gd name="T71" fmla="*/ 458 h 508"/>
                  <a:gd name="T72" fmla="*/ 127 w 508"/>
                  <a:gd name="T73" fmla="*/ 473 h 508"/>
                  <a:gd name="T74" fmla="*/ 142 w 508"/>
                  <a:gd name="T75" fmla="*/ 470 h 508"/>
                  <a:gd name="T76" fmla="*/ 243 w 508"/>
                  <a:gd name="T77" fmla="*/ 497 h 508"/>
                  <a:gd name="T78" fmla="*/ 254 w 508"/>
                  <a:gd name="T79" fmla="*/ 508 h 508"/>
                  <a:gd name="T80" fmla="*/ 265 w 508"/>
                  <a:gd name="T81" fmla="*/ 497 h 508"/>
                  <a:gd name="T82" fmla="*/ 366 w 508"/>
                  <a:gd name="T83" fmla="*/ 469 h 508"/>
                  <a:gd name="T84" fmla="*/ 381 w 508"/>
                  <a:gd name="T85" fmla="*/ 473 h 508"/>
                  <a:gd name="T86" fmla="*/ 385 w 508"/>
                  <a:gd name="T87" fmla="*/ 458 h 508"/>
                  <a:gd name="T88" fmla="*/ 458 w 508"/>
                  <a:gd name="T89" fmla="*/ 385 h 508"/>
                  <a:gd name="T90" fmla="*/ 459 w 508"/>
                  <a:gd name="T91" fmla="*/ 385 h 508"/>
                  <a:gd name="T92" fmla="*/ 474 w 508"/>
                  <a:gd name="T93" fmla="*/ 381 h 508"/>
                  <a:gd name="T94" fmla="*/ 470 w 508"/>
                  <a:gd name="T95" fmla="*/ 366 h 508"/>
                  <a:gd name="T96" fmla="*/ 469 w 508"/>
                  <a:gd name="T97" fmla="*/ 365 h 508"/>
                  <a:gd name="T98" fmla="*/ 496 w 508"/>
                  <a:gd name="T99" fmla="*/ 265 h 508"/>
                  <a:gd name="T100" fmla="*/ 497 w 508"/>
                  <a:gd name="T101" fmla="*/ 265 h 508"/>
                  <a:gd name="T102" fmla="*/ 508 w 508"/>
                  <a:gd name="T103" fmla="*/ 254 h 508"/>
                  <a:gd name="T104" fmla="*/ 497 w 508"/>
                  <a:gd name="T105" fmla="*/ 243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8" h="508">
                    <a:moveTo>
                      <a:pt x="497" y="243"/>
                    </a:moveTo>
                    <a:cubicBezTo>
                      <a:pt x="497" y="243"/>
                      <a:pt x="497" y="243"/>
                      <a:pt x="496" y="243"/>
                    </a:cubicBezTo>
                    <a:cubicBezTo>
                      <a:pt x="495" y="207"/>
                      <a:pt x="485" y="173"/>
                      <a:pt x="469" y="142"/>
                    </a:cubicBezTo>
                    <a:cubicBezTo>
                      <a:pt x="469" y="142"/>
                      <a:pt x="469" y="142"/>
                      <a:pt x="469" y="142"/>
                    </a:cubicBezTo>
                    <a:cubicBezTo>
                      <a:pt x="475" y="139"/>
                      <a:pt x="477" y="132"/>
                      <a:pt x="473" y="127"/>
                    </a:cubicBezTo>
                    <a:cubicBezTo>
                      <a:pt x="470" y="122"/>
                      <a:pt x="464" y="120"/>
                      <a:pt x="458" y="123"/>
                    </a:cubicBezTo>
                    <a:cubicBezTo>
                      <a:pt x="458" y="123"/>
                      <a:pt x="458" y="123"/>
                      <a:pt x="458" y="123"/>
                    </a:cubicBezTo>
                    <a:cubicBezTo>
                      <a:pt x="439" y="94"/>
                      <a:pt x="414" y="68"/>
                      <a:pt x="385" y="49"/>
                    </a:cubicBezTo>
                    <a:cubicBezTo>
                      <a:pt x="385" y="49"/>
                      <a:pt x="385" y="49"/>
                      <a:pt x="385" y="49"/>
                    </a:cubicBezTo>
                    <a:cubicBezTo>
                      <a:pt x="388" y="44"/>
                      <a:pt x="386" y="37"/>
                      <a:pt x="381" y="34"/>
                    </a:cubicBezTo>
                    <a:cubicBezTo>
                      <a:pt x="375" y="31"/>
                      <a:pt x="369" y="33"/>
                      <a:pt x="366" y="38"/>
                    </a:cubicBezTo>
                    <a:cubicBezTo>
                      <a:pt x="366" y="38"/>
                      <a:pt x="366" y="38"/>
                      <a:pt x="365" y="38"/>
                    </a:cubicBezTo>
                    <a:cubicBezTo>
                      <a:pt x="335" y="22"/>
                      <a:pt x="301" y="13"/>
                      <a:pt x="265" y="11"/>
                    </a:cubicBezTo>
                    <a:cubicBezTo>
                      <a:pt x="265" y="11"/>
                      <a:pt x="265" y="11"/>
                      <a:pt x="265" y="11"/>
                    </a:cubicBezTo>
                    <a:cubicBezTo>
                      <a:pt x="265" y="5"/>
                      <a:pt x="260" y="0"/>
                      <a:pt x="254" y="0"/>
                    </a:cubicBezTo>
                    <a:cubicBezTo>
                      <a:pt x="248" y="0"/>
                      <a:pt x="243" y="5"/>
                      <a:pt x="243" y="11"/>
                    </a:cubicBezTo>
                    <a:cubicBezTo>
                      <a:pt x="243" y="11"/>
                      <a:pt x="243" y="11"/>
                      <a:pt x="243" y="11"/>
                    </a:cubicBezTo>
                    <a:cubicBezTo>
                      <a:pt x="207" y="13"/>
                      <a:pt x="172" y="22"/>
                      <a:pt x="142" y="38"/>
                    </a:cubicBezTo>
                    <a:cubicBezTo>
                      <a:pt x="142" y="38"/>
                      <a:pt x="142" y="38"/>
                      <a:pt x="142" y="38"/>
                    </a:cubicBezTo>
                    <a:cubicBezTo>
                      <a:pt x="139" y="33"/>
                      <a:pt x="132" y="31"/>
                      <a:pt x="127" y="34"/>
                    </a:cubicBezTo>
                    <a:cubicBezTo>
                      <a:pt x="122" y="37"/>
                      <a:pt x="120" y="44"/>
                      <a:pt x="123" y="49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93" y="68"/>
                      <a:pt x="68" y="93"/>
                      <a:pt x="49" y="123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4" y="120"/>
                      <a:pt x="37" y="122"/>
                      <a:pt x="34" y="127"/>
                    </a:cubicBezTo>
                    <a:cubicBezTo>
                      <a:pt x="31" y="132"/>
                      <a:pt x="33" y="139"/>
                      <a:pt x="38" y="142"/>
                    </a:cubicBezTo>
                    <a:cubicBezTo>
                      <a:pt x="38" y="142"/>
                      <a:pt x="38" y="142"/>
                      <a:pt x="38" y="142"/>
                    </a:cubicBezTo>
                    <a:cubicBezTo>
                      <a:pt x="22" y="172"/>
                      <a:pt x="13" y="207"/>
                      <a:pt x="11" y="243"/>
                    </a:cubicBezTo>
                    <a:cubicBezTo>
                      <a:pt x="11" y="243"/>
                      <a:pt x="11" y="243"/>
                      <a:pt x="11" y="243"/>
                    </a:cubicBezTo>
                    <a:cubicBezTo>
                      <a:pt x="5" y="243"/>
                      <a:pt x="0" y="248"/>
                      <a:pt x="0" y="254"/>
                    </a:cubicBezTo>
                    <a:cubicBezTo>
                      <a:pt x="0" y="260"/>
                      <a:pt x="5" y="265"/>
                      <a:pt x="11" y="265"/>
                    </a:cubicBezTo>
                    <a:cubicBezTo>
                      <a:pt x="11" y="265"/>
                      <a:pt x="11" y="265"/>
                      <a:pt x="11" y="265"/>
                    </a:cubicBezTo>
                    <a:cubicBezTo>
                      <a:pt x="13" y="301"/>
                      <a:pt x="22" y="335"/>
                      <a:pt x="38" y="366"/>
                    </a:cubicBezTo>
                    <a:cubicBezTo>
                      <a:pt x="33" y="369"/>
                      <a:pt x="31" y="375"/>
                      <a:pt x="34" y="381"/>
                    </a:cubicBezTo>
                    <a:cubicBezTo>
                      <a:pt x="37" y="386"/>
                      <a:pt x="44" y="388"/>
                      <a:pt x="49" y="385"/>
                    </a:cubicBezTo>
                    <a:cubicBezTo>
                      <a:pt x="68" y="414"/>
                      <a:pt x="93" y="439"/>
                      <a:pt x="123" y="458"/>
                    </a:cubicBezTo>
                    <a:cubicBezTo>
                      <a:pt x="120" y="464"/>
                      <a:pt x="122" y="470"/>
                      <a:pt x="127" y="473"/>
                    </a:cubicBezTo>
                    <a:cubicBezTo>
                      <a:pt x="132" y="476"/>
                      <a:pt x="139" y="475"/>
                      <a:pt x="142" y="470"/>
                    </a:cubicBezTo>
                    <a:cubicBezTo>
                      <a:pt x="172" y="485"/>
                      <a:pt x="206" y="495"/>
                      <a:pt x="243" y="497"/>
                    </a:cubicBezTo>
                    <a:cubicBezTo>
                      <a:pt x="243" y="503"/>
                      <a:pt x="248" y="508"/>
                      <a:pt x="254" y="508"/>
                    </a:cubicBezTo>
                    <a:cubicBezTo>
                      <a:pt x="260" y="508"/>
                      <a:pt x="265" y="503"/>
                      <a:pt x="265" y="497"/>
                    </a:cubicBezTo>
                    <a:cubicBezTo>
                      <a:pt x="301" y="495"/>
                      <a:pt x="335" y="485"/>
                      <a:pt x="366" y="469"/>
                    </a:cubicBezTo>
                    <a:cubicBezTo>
                      <a:pt x="369" y="475"/>
                      <a:pt x="375" y="476"/>
                      <a:pt x="381" y="473"/>
                    </a:cubicBezTo>
                    <a:cubicBezTo>
                      <a:pt x="386" y="470"/>
                      <a:pt x="388" y="464"/>
                      <a:pt x="385" y="458"/>
                    </a:cubicBezTo>
                    <a:cubicBezTo>
                      <a:pt x="414" y="439"/>
                      <a:pt x="439" y="414"/>
                      <a:pt x="458" y="385"/>
                    </a:cubicBezTo>
                    <a:cubicBezTo>
                      <a:pt x="458" y="385"/>
                      <a:pt x="458" y="385"/>
                      <a:pt x="459" y="385"/>
                    </a:cubicBezTo>
                    <a:cubicBezTo>
                      <a:pt x="464" y="388"/>
                      <a:pt x="471" y="386"/>
                      <a:pt x="474" y="381"/>
                    </a:cubicBezTo>
                    <a:cubicBezTo>
                      <a:pt x="477" y="375"/>
                      <a:pt x="475" y="369"/>
                      <a:pt x="470" y="366"/>
                    </a:cubicBezTo>
                    <a:cubicBezTo>
                      <a:pt x="470" y="365"/>
                      <a:pt x="470" y="365"/>
                      <a:pt x="469" y="365"/>
                    </a:cubicBezTo>
                    <a:cubicBezTo>
                      <a:pt x="485" y="335"/>
                      <a:pt x="495" y="301"/>
                      <a:pt x="496" y="265"/>
                    </a:cubicBezTo>
                    <a:cubicBezTo>
                      <a:pt x="497" y="265"/>
                      <a:pt x="497" y="265"/>
                      <a:pt x="497" y="265"/>
                    </a:cubicBezTo>
                    <a:cubicBezTo>
                      <a:pt x="503" y="265"/>
                      <a:pt x="508" y="260"/>
                      <a:pt x="508" y="254"/>
                    </a:cubicBezTo>
                    <a:cubicBezTo>
                      <a:pt x="508" y="248"/>
                      <a:pt x="503" y="243"/>
                      <a:pt x="497" y="243"/>
                    </a:cubicBezTo>
                    <a:close/>
                  </a:path>
                </a:pathLst>
              </a:cu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Oval 155"/>
              <p:cNvSpPr>
                <a:spLocks noChangeArrowheads="1"/>
              </p:cNvSpPr>
              <p:nvPr/>
            </p:nvSpPr>
            <p:spPr bwMode="auto">
              <a:xfrm>
                <a:off x="10006013" y="2322513"/>
                <a:ext cx="819150" cy="8191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Oval 156"/>
              <p:cNvSpPr>
                <a:spLocks noChangeArrowheads="1"/>
              </p:cNvSpPr>
              <p:nvPr/>
            </p:nvSpPr>
            <p:spPr bwMode="auto">
              <a:xfrm>
                <a:off x="10167938" y="2486025"/>
                <a:ext cx="493712" cy="492125"/>
              </a:xfrm>
              <a:prstGeom prst="ellipse">
                <a:avLst/>
              </a:pr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Oval 157"/>
              <p:cNvSpPr>
                <a:spLocks noChangeArrowheads="1"/>
              </p:cNvSpPr>
              <p:nvPr/>
            </p:nvSpPr>
            <p:spPr bwMode="auto">
              <a:xfrm>
                <a:off x="10196513" y="2514600"/>
                <a:ext cx="436562" cy="434975"/>
              </a:xfrm>
              <a:prstGeom prst="ellipse">
                <a:avLst/>
              </a:pr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58"/>
              <p:cNvSpPr>
                <a:spLocks/>
              </p:cNvSpPr>
              <p:nvPr/>
            </p:nvSpPr>
            <p:spPr bwMode="auto">
              <a:xfrm>
                <a:off x="10355263" y="2711450"/>
                <a:ext cx="201612" cy="34925"/>
              </a:xfrm>
              <a:custGeom>
                <a:avLst/>
                <a:gdLst>
                  <a:gd name="T0" fmla="*/ 127 w 127"/>
                  <a:gd name="T1" fmla="*/ 11 h 22"/>
                  <a:gd name="T2" fmla="*/ 1 w 127"/>
                  <a:gd name="T3" fmla="*/ 22 h 22"/>
                  <a:gd name="T4" fmla="*/ 0 w 127"/>
                  <a:gd name="T5" fmla="*/ 10 h 22"/>
                  <a:gd name="T6" fmla="*/ 126 w 127"/>
                  <a:gd name="T7" fmla="*/ 0 h 22"/>
                  <a:gd name="T8" fmla="*/ 127 w 127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2">
                    <a:moveTo>
                      <a:pt x="127" y="11"/>
                    </a:moveTo>
                    <a:lnTo>
                      <a:pt x="1" y="22"/>
                    </a:lnTo>
                    <a:lnTo>
                      <a:pt x="0" y="10"/>
                    </a:lnTo>
                    <a:lnTo>
                      <a:pt x="126" y="0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59"/>
              <p:cNvSpPr>
                <a:spLocks/>
              </p:cNvSpPr>
              <p:nvPr/>
            </p:nvSpPr>
            <p:spPr bwMode="auto">
              <a:xfrm>
                <a:off x="10282238" y="2595563"/>
                <a:ext cx="177800" cy="184150"/>
              </a:xfrm>
              <a:custGeom>
                <a:avLst/>
                <a:gdLst>
                  <a:gd name="T0" fmla="*/ 5 w 112"/>
                  <a:gd name="T1" fmla="*/ 0 h 116"/>
                  <a:gd name="T2" fmla="*/ 112 w 112"/>
                  <a:gd name="T3" fmla="*/ 110 h 116"/>
                  <a:gd name="T4" fmla="*/ 107 w 112"/>
                  <a:gd name="T5" fmla="*/ 116 h 116"/>
                  <a:gd name="T6" fmla="*/ 0 w 112"/>
                  <a:gd name="T7" fmla="*/ 4 h 116"/>
                  <a:gd name="T8" fmla="*/ 5 w 112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6">
                    <a:moveTo>
                      <a:pt x="5" y="0"/>
                    </a:moveTo>
                    <a:lnTo>
                      <a:pt x="112" y="110"/>
                    </a:lnTo>
                    <a:lnTo>
                      <a:pt x="107" y="116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60"/>
              <p:cNvSpPr>
                <a:spLocks/>
              </p:cNvSpPr>
              <p:nvPr/>
            </p:nvSpPr>
            <p:spPr bwMode="auto">
              <a:xfrm>
                <a:off x="10247313" y="2649538"/>
                <a:ext cx="222250" cy="112713"/>
              </a:xfrm>
              <a:custGeom>
                <a:avLst/>
                <a:gdLst>
                  <a:gd name="T0" fmla="*/ 0 w 140"/>
                  <a:gd name="T1" fmla="*/ 3 h 71"/>
                  <a:gd name="T2" fmla="*/ 139 w 140"/>
                  <a:gd name="T3" fmla="*/ 71 h 71"/>
                  <a:gd name="T4" fmla="*/ 140 w 140"/>
                  <a:gd name="T5" fmla="*/ 67 h 71"/>
                  <a:gd name="T6" fmla="*/ 1 w 140"/>
                  <a:gd name="T7" fmla="*/ 0 h 71"/>
                  <a:gd name="T8" fmla="*/ 0 w 140"/>
                  <a:gd name="T9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1">
                    <a:moveTo>
                      <a:pt x="0" y="3"/>
                    </a:moveTo>
                    <a:lnTo>
                      <a:pt x="139" y="71"/>
                    </a:lnTo>
                    <a:lnTo>
                      <a:pt x="140" y="67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Rectangle 161"/>
              <p:cNvSpPr>
                <a:spLocks noChangeArrowheads="1"/>
              </p:cNvSpPr>
              <p:nvPr/>
            </p:nvSpPr>
            <p:spPr bwMode="auto">
              <a:xfrm>
                <a:off x="10367963" y="2339975"/>
                <a:ext cx="220662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XII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4" name="Rectangle 162"/>
              <p:cNvSpPr>
                <a:spLocks noChangeArrowheads="1"/>
              </p:cNvSpPr>
              <p:nvPr/>
            </p:nvSpPr>
            <p:spPr bwMode="auto">
              <a:xfrm>
                <a:off x="10380663" y="2990850"/>
                <a:ext cx="185737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5" name="Rectangle 163"/>
              <p:cNvSpPr>
                <a:spLocks noChangeArrowheads="1"/>
              </p:cNvSpPr>
              <p:nvPr/>
            </p:nvSpPr>
            <p:spPr bwMode="auto">
              <a:xfrm>
                <a:off x="10693400" y="2662238"/>
                <a:ext cx="176212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III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6" name="Rectangle 164"/>
              <p:cNvSpPr>
                <a:spLocks noChangeArrowheads="1"/>
              </p:cNvSpPr>
              <p:nvPr/>
            </p:nvSpPr>
            <p:spPr bwMode="auto">
              <a:xfrm>
                <a:off x="10050463" y="2662238"/>
                <a:ext cx="180975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IX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7" name="Freeform 165"/>
              <p:cNvSpPr>
                <a:spLocks/>
              </p:cNvSpPr>
              <p:nvPr/>
            </p:nvSpPr>
            <p:spPr bwMode="auto">
              <a:xfrm>
                <a:off x="8990013" y="1293813"/>
                <a:ext cx="911225" cy="911225"/>
              </a:xfrm>
              <a:custGeom>
                <a:avLst/>
                <a:gdLst>
                  <a:gd name="T0" fmla="*/ 497 w 508"/>
                  <a:gd name="T1" fmla="*/ 243 h 508"/>
                  <a:gd name="T2" fmla="*/ 497 w 508"/>
                  <a:gd name="T3" fmla="*/ 243 h 508"/>
                  <a:gd name="T4" fmla="*/ 469 w 508"/>
                  <a:gd name="T5" fmla="*/ 142 h 508"/>
                  <a:gd name="T6" fmla="*/ 470 w 508"/>
                  <a:gd name="T7" fmla="*/ 142 h 508"/>
                  <a:gd name="T8" fmla="*/ 474 w 508"/>
                  <a:gd name="T9" fmla="*/ 127 h 508"/>
                  <a:gd name="T10" fmla="*/ 459 w 508"/>
                  <a:gd name="T11" fmla="*/ 123 h 508"/>
                  <a:gd name="T12" fmla="*/ 458 w 508"/>
                  <a:gd name="T13" fmla="*/ 123 h 508"/>
                  <a:gd name="T14" fmla="*/ 385 w 508"/>
                  <a:gd name="T15" fmla="*/ 49 h 508"/>
                  <a:gd name="T16" fmla="*/ 385 w 508"/>
                  <a:gd name="T17" fmla="*/ 49 h 508"/>
                  <a:gd name="T18" fmla="*/ 381 w 508"/>
                  <a:gd name="T19" fmla="*/ 34 h 508"/>
                  <a:gd name="T20" fmla="*/ 366 w 508"/>
                  <a:gd name="T21" fmla="*/ 38 h 508"/>
                  <a:gd name="T22" fmla="*/ 366 w 508"/>
                  <a:gd name="T23" fmla="*/ 38 h 508"/>
                  <a:gd name="T24" fmla="*/ 265 w 508"/>
                  <a:gd name="T25" fmla="*/ 11 h 508"/>
                  <a:gd name="T26" fmla="*/ 265 w 508"/>
                  <a:gd name="T27" fmla="*/ 11 h 508"/>
                  <a:gd name="T28" fmla="*/ 254 w 508"/>
                  <a:gd name="T29" fmla="*/ 0 h 508"/>
                  <a:gd name="T30" fmla="*/ 243 w 508"/>
                  <a:gd name="T31" fmla="*/ 11 h 508"/>
                  <a:gd name="T32" fmla="*/ 243 w 508"/>
                  <a:gd name="T33" fmla="*/ 11 h 508"/>
                  <a:gd name="T34" fmla="*/ 142 w 508"/>
                  <a:gd name="T35" fmla="*/ 38 h 508"/>
                  <a:gd name="T36" fmla="*/ 142 w 508"/>
                  <a:gd name="T37" fmla="*/ 38 h 508"/>
                  <a:gd name="T38" fmla="*/ 127 w 508"/>
                  <a:gd name="T39" fmla="*/ 34 h 508"/>
                  <a:gd name="T40" fmla="*/ 123 w 508"/>
                  <a:gd name="T41" fmla="*/ 49 h 508"/>
                  <a:gd name="T42" fmla="*/ 123 w 508"/>
                  <a:gd name="T43" fmla="*/ 49 h 508"/>
                  <a:gd name="T44" fmla="*/ 49 w 508"/>
                  <a:gd name="T45" fmla="*/ 123 h 508"/>
                  <a:gd name="T46" fmla="*/ 49 w 508"/>
                  <a:gd name="T47" fmla="*/ 123 h 508"/>
                  <a:gd name="T48" fmla="*/ 34 w 508"/>
                  <a:gd name="T49" fmla="*/ 127 h 508"/>
                  <a:gd name="T50" fmla="*/ 38 w 508"/>
                  <a:gd name="T51" fmla="*/ 142 h 508"/>
                  <a:gd name="T52" fmla="*/ 38 w 508"/>
                  <a:gd name="T53" fmla="*/ 142 h 508"/>
                  <a:gd name="T54" fmla="*/ 11 w 508"/>
                  <a:gd name="T55" fmla="*/ 243 h 508"/>
                  <a:gd name="T56" fmla="*/ 11 w 508"/>
                  <a:gd name="T57" fmla="*/ 243 h 508"/>
                  <a:gd name="T58" fmla="*/ 0 w 508"/>
                  <a:gd name="T59" fmla="*/ 254 h 508"/>
                  <a:gd name="T60" fmla="*/ 11 w 508"/>
                  <a:gd name="T61" fmla="*/ 265 h 508"/>
                  <a:gd name="T62" fmla="*/ 11 w 508"/>
                  <a:gd name="T63" fmla="*/ 265 h 508"/>
                  <a:gd name="T64" fmla="*/ 38 w 508"/>
                  <a:gd name="T65" fmla="*/ 366 h 508"/>
                  <a:gd name="T66" fmla="*/ 34 w 508"/>
                  <a:gd name="T67" fmla="*/ 381 h 508"/>
                  <a:gd name="T68" fmla="*/ 49 w 508"/>
                  <a:gd name="T69" fmla="*/ 385 h 508"/>
                  <a:gd name="T70" fmla="*/ 123 w 508"/>
                  <a:gd name="T71" fmla="*/ 458 h 508"/>
                  <a:gd name="T72" fmla="*/ 127 w 508"/>
                  <a:gd name="T73" fmla="*/ 473 h 508"/>
                  <a:gd name="T74" fmla="*/ 142 w 508"/>
                  <a:gd name="T75" fmla="*/ 470 h 508"/>
                  <a:gd name="T76" fmla="*/ 243 w 508"/>
                  <a:gd name="T77" fmla="*/ 497 h 508"/>
                  <a:gd name="T78" fmla="*/ 254 w 508"/>
                  <a:gd name="T79" fmla="*/ 508 h 508"/>
                  <a:gd name="T80" fmla="*/ 265 w 508"/>
                  <a:gd name="T81" fmla="*/ 497 h 508"/>
                  <a:gd name="T82" fmla="*/ 366 w 508"/>
                  <a:gd name="T83" fmla="*/ 469 h 508"/>
                  <a:gd name="T84" fmla="*/ 381 w 508"/>
                  <a:gd name="T85" fmla="*/ 473 h 508"/>
                  <a:gd name="T86" fmla="*/ 385 w 508"/>
                  <a:gd name="T87" fmla="*/ 458 h 508"/>
                  <a:gd name="T88" fmla="*/ 459 w 508"/>
                  <a:gd name="T89" fmla="*/ 385 h 508"/>
                  <a:gd name="T90" fmla="*/ 459 w 508"/>
                  <a:gd name="T91" fmla="*/ 385 h 508"/>
                  <a:gd name="T92" fmla="*/ 474 w 508"/>
                  <a:gd name="T93" fmla="*/ 381 h 508"/>
                  <a:gd name="T94" fmla="*/ 470 w 508"/>
                  <a:gd name="T95" fmla="*/ 366 h 508"/>
                  <a:gd name="T96" fmla="*/ 470 w 508"/>
                  <a:gd name="T97" fmla="*/ 365 h 508"/>
                  <a:gd name="T98" fmla="*/ 497 w 508"/>
                  <a:gd name="T99" fmla="*/ 265 h 508"/>
                  <a:gd name="T100" fmla="*/ 497 w 508"/>
                  <a:gd name="T101" fmla="*/ 265 h 508"/>
                  <a:gd name="T102" fmla="*/ 508 w 508"/>
                  <a:gd name="T103" fmla="*/ 254 h 508"/>
                  <a:gd name="T104" fmla="*/ 497 w 508"/>
                  <a:gd name="T105" fmla="*/ 243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8" h="508">
                    <a:moveTo>
                      <a:pt x="497" y="243"/>
                    </a:moveTo>
                    <a:cubicBezTo>
                      <a:pt x="497" y="243"/>
                      <a:pt x="497" y="243"/>
                      <a:pt x="497" y="243"/>
                    </a:cubicBezTo>
                    <a:cubicBezTo>
                      <a:pt x="495" y="207"/>
                      <a:pt x="485" y="173"/>
                      <a:pt x="469" y="142"/>
                    </a:cubicBezTo>
                    <a:cubicBezTo>
                      <a:pt x="469" y="142"/>
                      <a:pt x="470" y="142"/>
                      <a:pt x="470" y="142"/>
                    </a:cubicBezTo>
                    <a:cubicBezTo>
                      <a:pt x="475" y="139"/>
                      <a:pt x="477" y="132"/>
                      <a:pt x="474" y="127"/>
                    </a:cubicBezTo>
                    <a:cubicBezTo>
                      <a:pt x="471" y="122"/>
                      <a:pt x="464" y="120"/>
                      <a:pt x="459" y="123"/>
                    </a:cubicBezTo>
                    <a:cubicBezTo>
                      <a:pt x="458" y="123"/>
                      <a:pt x="458" y="123"/>
                      <a:pt x="458" y="123"/>
                    </a:cubicBezTo>
                    <a:cubicBezTo>
                      <a:pt x="439" y="94"/>
                      <a:pt x="414" y="68"/>
                      <a:pt x="385" y="49"/>
                    </a:cubicBezTo>
                    <a:cubicBezTo>
                      <a:pt x="385" y="49"/>
                      <a:pt x="385" y="49"/>
                      <a:pt x="385" y="49"/>
                    </a:cubicBezTo>
                    <a:cubicBezTo>
                      <a:pt x="388" y="44"/>
                      <a:pt x="386" y="37"/>
                      <a:pt x="381" y="34"/>
                    </a:cubicBezTo>
                    <a:cubicBezTo>
                      <a:pt x="375" y="31"/>
                      <a:pt x="369" y="33"/>
                      <a:pt x="366" y="38"/>
                    </a:cubicBezTo>
                    <a:cubicBezTo>
                      <a:pt x="366" y="38"/>
                      <a:pt x="366" y="38"/>
                      <a:pt x="366" y="38"/>
                    </a:cubicBezTo>
                    <a:cubicBezTo>
                      <a:pt x="335" y="22"/>
                      <a:pt x="301" y="13"/>
                      <a:pt x="265" y="11"/>
                    </a:cubicBezTo>
                    <a:cubicBezTo>
                      <a:pt x="265" y="11"/>
                      <a:pt x="265" y="11"/>
                      <a:pt x="265" y="11"/>
                    </a:cubicBezTo>
                    <a:cubicBezTo>
                      <a:pt x="265" y="5"/>
                      <a:pt x="260" y="0"/>
                      <a:pt x="254" y="0"/>
                    </a:cubicBezTo>
                    <a:cubicBezTo>
                      <a:pt x="248" y="0"/>
                      <a:pt x="243" y="5"/>
                      <a:pt x="243" y="11"/>
                    </a:cubicBezTo>
                    <a:cubicBezTo>
                      <a:pt x="243" y="11"/>
                      <a:pt x="243" y="11"/>
                      <a:pt x="243" y="11"/>
                    </a:cubicBezTo>
                    <a:cubicBezTo>
                      <a:pt x="207" y="13"/>
                      <a:pt x="173" y="22"/>
                      <a:pt x="142" y="38"/>
                    </a:cubicBezTo>
                    <a:cubicBezTo>
                      <a:pt x="142" y="38"/>
                      <a:pt x="142" y="38"/>
                      <a:pt x="142" y="38"/>
                    </a:cubicBezTo>
                    <a:cubicBezTo>
                      <a:pt x="139" y="33"/>
                      <a:pt x="132" y="31"/>
                      <a:pt x="127" y="34"/>
                    </a:cubicBezTo>
                    <a:cubicBezTo>
                      <a:pt x="122" y="37"/>
                      <a:pt x="120" y="44"/>
                      <a:pt x="123" y="49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94" y="68"/>
                      <a:pt x="68" y="93"/>
                      <a:pt x="49" y="123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4" y="120"/>
                      <a:pt x="37" y="122"/>
                      <a:pt x="34" y="127"/>
                    </a:cubicBezTo>
                    <a:cubicBezTo>
                      <a:pt x="31" y="132"/>
                      <a:pt x="33" y="139"/>
                      <a:pt x="38" y="142"/>
                    </a:cubicBezTo>
                    <a:cubicBezTo>
                      <a:pt x="38" y="142"/>
                      <a:pt x="38" y="142"/>
                      <a:pt x="38" y="142"/>
                    </a:cubicBezTo>
                    <a:cubicBezTo>
                      <a:pt x="22" y="172"/>
                      <a:pt x="13" y="207"/>
                      <a:pt x="11" y="243"/>
                    </a:cubicBezTo>
                    <a:cubicBezTo>
                      <a:pt x="11" y="243"/>
                      <a:pt x="11" y="243"/>
                      <a:pt x="11" y="243"/>
                    </a:cubicBezTo>
                    <a:cubicBezTo>
                      <a:pt x="5" y="243"/>
                      <a:pt x="0" y="248"/>
                      <a:pt x="0" y="254"/>
                    </a:cubicBezTo>
                    <a:cubicBezTo>
                      <a:pt x="0" y="260"/>
                      <a:pt x="5" y="265"/>
                      <a:pt x="11" y="265"/>
                    </a:cubicBezTo>
                    <a:cubicBezTo>
                      <a:pt x="11" y="265"/>
                      <a:pt x="11" y="265"/>
                      <a:pt x="11" y="265"/>
                    </a:cubicBezTo>
                    <a:cubicBezTo>
                      <a:pt x="13" y="301"/>
                      <a:pt x="22" y="335"/>
                      <a:pt x="38" y="366"/>
                    </a:cubicBezTo>
                    <a:cubicBezTo>
                      <a:pt x="33" y="369"/>
                      <a:pt x="31" y="375"/>
                      <a:pt x="34" y="381"/>
                    </a:cubicBezTo>
                    <a:cubicBezTo>
                      <a:pt x="37" y="386"/>
                      <a:pt x="44" y="388"/>
                      <a:pt x="49" y="385"/>
                    </a:cubicBezTo>
                    <a:cubicBezTo>
                      <a:pt x="68" y="414"/>
                      <a:pt x="93" y="439"/>
                      <a:pt x="123" y="458"/>
                    </a:cubicBezTo>
                    <a:cubicBezTo>
                      <a:pt x="120" y="464"/>
                      <a:pt x="122" y="470"/>
                      <a:pt x="127" y="473"/>
                    </a:cubicBezTo>
                    <a:cubicBezTo>
                      <a:pt x="132" y="476"/>
                      <a:pt x="139" y="475"/>
                      <a:pt x="142" y="470"/>
                    </a:cubicBezTo>
                    <a:cubicBezTo>
                      <a:pt x="172" y="485"/>
                      <a:pt x="207" y="495"/>
                      <a:pt x="243" y="497"/>
                    </a:cubicBezTo>
                    <a:cubicBezTo>
                      <a:pt x="243" y="503"/>
                      <a:pt x="248" y="508"/>
                      <a:pt x="254" y="508"/>
                    </a:cubicBezTo>
                    <a:cubicBezTo>
                      <a:pt x="260" y="508"/>
                      <a:pt x="265" y="503"/>
                      <a:pt x="265" y="497"/>
                    </a:cubicBezTo>
                    <a:cubicBezTo>
                      <a:pt x="301" y="495"/>
                      <a:pt x="335" y="485"/>
                      <a:pt x="366" y="469"/>
                    </a:cubicBezTo>
                    <a:cubicBezTo>
                      <a:pt x="369" y="475"/>
                      <a:pt x="375" y="476"/>
                      <a:pt x="381" y="473"/>
                    </a:cubicBezTo>
                    <a:cubicBezTo>
                      <a:pt x="386" y="470"/>
                      <a:pt x="388" y="464"/>
                      <a:pt x="385" y="458"/>
                    </a:cubicBezTo>
                    <a:cubicBezTo>
                      <a:pt x="414" y="439"/>
                      <a:pt x="440" y="414"/>
                      <a:pt x="459" y="385"/>
                    </a:cubicBezTo>
                    <a:cubicBezTo>
                      <a:pt x="459" y="385"/>
                      <a:pt x="459" y="385"/>
                      <a:pt x="459" y="385"/>
                    </a:cubicBezTo>
                    <a:cubicBezTo>
                      <a:pt x="464" y="388"/>
                      <a:pt x="471" y="386"/>
                      <a:pt x="474" y="381"/>
                    </a:cubicBezTo>
                    <a:cubicBezTo>
                      <a:pt x="477" y="375"/>
                      <a:pt x="475" y="369"/>
                      <a:pt x="470" y="366"/>
                    </a:cubicBezTo>
                    <a:cubicBezTo>
                      <a:pt x="470" y="365"/>
                      <a:pt x="470" y="365"/>
                      <a:pt x="470" y="365"/>
                    </a:cubicBezTo>
                    <a:cubicBezTo>
                      <a:pt x="485" y="335"/>
                      <a:pt x="495" y="301"/>
                      <a:pt x="497" y="265"/>
                    </a:cubicBezTo>
                    <a:cubicBezTo>
                      <a:pt x="497" y="265"/>
                      <a:pt x="497" y="265"/>
                      <a:pt x="497" y="265"/>
                    </a:cubicBezTo>
                    <a:cubicBezTo>
                      <a:pt x="503" y="265"/>
                      <a:pt x="508" y="260"/>
                      <a:pt x="508" y="254"/>
                    </a:cubicBezTo>
                    <a:cubicBezTo>
                      <a:pt x="508" y="248"/>
                      <a:pt x="503" y="243"/>
                      <a:pt x="497" y="243"/>
                    </a:cubicBezTo>
                    <a:close/>
                  </a:path>
                </a:pathLst>
              </a:cu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Oval 166"/>
              <p:cNvSpPr>
                <a:spLocks noChangeArrowheads="1"/>
              </p:cNvSpPr>
              <p:nvPr/>
            </p:nvSpPr>
            <p:spPr bwMode="auto">
              <a:xfrm>
                <a:off x="9036050" y="1338263"/>
                <a:ext cx="819150" cy="8207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Oval 167"/>
              <p:cNvSpPr>
                <a:spLocks noChangeArrowheads="1"/>
              </p:cNvSpPr>
              <p:nvPr/>
            </p:nvSpPr>
            <p:spPr bwMode="auto">
              <a:xfrm>
                <a:off x="9197975" y="1501775"/>
                <a:ext cx="493712" cy="493713"/>
              </a:xfrm>
              <a:prstGeom prst="ellipse">
                <a:avLst/>
              </a:pr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Oval 168"/>
              <p:cNvSpPr>
                <a:spLocks noChangeArrowheads="1"/>
              </p:cNvSpPr>
              <p:nvPr/>
            </p:nvSpPr>
            <p:spPr bwMode="auto">
              <a:xfrm>
                <a:off x="9226550" y="1530350"/>
                <a:ext cx="436562" cy="436563"/>
              </a:xfrm>
              <a:prstGeom prst="ellipse">
                <a:avLst/>
              </a:pr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Freeform 169"/>
              <p:cNvSpPr>
                <a:spLocks/>
              </p:cNvSpPr>
              <p:nvPr/>
            </p:nvSpPr>
            <p:spPr bwMode="auto">
              <a:xfrm>
                <a:off x="9386888" y="1728788"/>
                <a:ext cx="200025" cy="33338"/>
              </a:xfrm>
              <a:custGeom>
                <a:avLst/>
                <a:gdLst>
                  <a:gd name="T0" fmla="*/ 126 w 126"/>
                  <a:gd name="T1" fmla="*/ 11 h 21"/>
                  <a:gd name="T2" fmla="*/ 0 w 126"/>
                  <a:gd name="T3" fmla="*/ 21 h 21"/>
                  <a:gd name="T4" fmla="*/ 0 w 126"/>
                  <a:gd name="T5" fmla="*/ 10 h 21"/>
                  <a:gd name="T6" fmla="*/ 125 w 126"/>
                  <a:gd name="T7" fmla="*/ 0 h 21"/>
                  <a:gd name="T8" fmla="*/ 126 w 126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21">
                    <a:moveTo>
                      <a:pt x="126" y="11"/>
                    </a:moveTo>
                    <a:lnTo>
                      <a:pt x="0" y="21"/>
                    </a:lnTo>
                    <a:lnTo>
                      <a:pt x="0" y="10"/>
                    </a:lnTo>
                    <a:lnTo>
                      <a:pt x="125" y="0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170"/>
              <p:cNvSpPr>
                <a:spLocks/>
              </p:cNvSpPr>
              <p:nvPr/>
            </p:nvSpPr>
            <p:spPr bwMode="auto">
              <a:xfrm>
                <a:off x="9312275" y="1611313"/>
                <a:ext cx="177800" cy="185738"/>
              </a:xfrm>
              <a:custGeom>
                <a:avLst/>
                <a:gdLst>
                  <a:gd name="T0" fmla="*/ 5 w 112"/>
                  <a:gd name="T1" fmla="*/ 0 h 117"/>
                  <a:gd name="T2" fmla="*/ 112 w 112"/>
                  <a:gd name="T3" fmla="*/ 111 h 117"/>
                  <a:gd name="T4" fmla="*/ 107 w 112"/>
                  <a:gd name="T5" fmla="*/ 117 h 117"/>
                  <a:gd name="T6" fmla="*/ 0 w 112"/>
                  <a:gd name="T7" fmla="*/ 5 h 117"/>
                  <a:gd name="T8" fmla="*/ 5 w 112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7">
                    <a:moveTo>
                      <a:pt x="5" y="0"/>
                    </a:moveTo>
                    <a:lnTo>
                      <a:pt x="112" y="111"/>
                    </a:lnTo>
                    <a:lnTo>
                      <a:pt x="107" y="11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171"/>
              <p:cNvSpPr>
                <a:spLocks/>
              </p:cNvSpPr>
              <p:nvPr/>
            </p:nvSpPr>
            <p:spPr bwMode="auto">
              <a:xfrm>
                <a:off x="9277350" y="1665288"/>
                <a:ext cx="222250" cy="112713"/>
              </a:xfrm>
              <a:custGeom>
                <a:avLst/>
                <a:gdLst>
                  <a:gd name="T0" fmla="*/ 0 w 140"/>
                  <a:gd name="T1" fmla="*/ 3 h 71"/>
                  <a:gd name="T2" fmla="*/ 139 w 140"/>
                  <a:gd name="T3" fmla="*/ 71 h 71"/>
                  <a:gd name="T4" fmla="*/ 140 w 140"/>
                  <a:gd name="T5" fmla="*/ 68 h 71"/>
                  <a:gd name="T6" fmla="*/ 1 w 140"/>
                  <a:gd name="T7" fmla="*/ 0 h 71"/>
                  <a:gd name="T8" fmla="*/ 0 w 140"/>
                  <a:gd name="T9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1">
                    <a:moveTo>
                      <a:pt x="0" y="3"/>
                    </a:moveTo>
                    <a:lnTo>
                      <a:pt x="139" y="71"/>
                    </a:lnTo>
                    <a:lnTo>
                      <a:pt x="140" y="68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Rectangle 172"/>
              <p:cNvSpPr>
                <a:spLocks noChangeArrowheads="1"/>
              </p:cNvSpPr>
              <p:nvPr/>
            </p:nvSpPr>
            <p:spPr bwMode="auto">
              <a:xfrm>
                <a:off x="9398000" y="1357313"/>
                <a:ext cx="220662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XII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5" name="Rectangle 173"/>
              <p:cNvSpPr>
                <a:spLocks noChangeArrowheads="1"/>
              </p:cNvSpPr>
              <p:nvPr/>
            </p:nvSpPr>
            <p:spPr bwMode="auto">
              <a:xfrm>
                <a:off x="9410700" y="2006600"/>
                <a:ext cx="185737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6" name="Rectangle 174"/>
              <p:cNvSpPr>
                <a:spLocks noChangeArrowheads="1"/>
              </p:cNvSpPr>
              <p:nvPr/>
            </p:nvSpPr>
            <p:spPr bwMode="auto">
              <a:xfrm>
                <a:off x="9723438" y="1677988"/>
                <a:ext cx="176212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III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7" name="Rectangle 175"/>
              <p:cNvSpPr>
                <a:spLocks noChangeArrowheads="1"/>
              </p:cNvSpPr>
              <p:nvPr/>
            </p:nvSpPr>
            <p:spPr bwMode="auto">
              <a:xfrm>
                <a:off x="9080500" y="1677988"/>
                <a:ext cx="180975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IX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8" name="Freeform 176"/>
              <p:cNvSpPr>
                <a:spLocks/>
              </p:cNvSpPr>
              <p:nvPr/>
            </p:nvSpPr>
            <p:spPr bwMode="auto">
              <a:xfrm>
                <a:off x="8990013" y="2278063"/>
                <a:ext cx="911225" cy="911225"/>
              </a:xfrm>
              <a:custGeom>
                <a:avLst/>
                <a:gdLst>
                  <a:gd name="T0" fmla="*/ 497 w 508"/>
                  <a:gd name="T1" fmla="*/ 243 h 508"/>
                  <a:gd name="T2" fmla="*/ 497 w 508"/>
                  <a:gd name="T3" fmla="*/ 243 h 508"/>
                  <a:gd name="T4" fmla="*/ 469 w 508"/>
                  <a:gd name="T5" fmla="*/ 142 h 508"/>
                  <a:gd name="T6" fmla="*/ 470 w 508"/>
                  <a:gd name="T7" fmla="*/ 142 h 508"/>
                  <a:gd name="T8" fmla="*/ 474 w 508"/>
                  <a:gd name="T9" fmla="*/ 127 h 508"/>
                  <a:gd name="T10" fmla="*/ 459 w 508"/>
                  <a:gd name="T11" fmla="*/ 123 h 508"/>
                  <a:gd name="T12" fmla="*/ 458 w 508"/>
                  <a:gd name="T13" fmla="*/ 123 h 508"/>
                  <a:gd name="T14" fmla="*/ 385 w 508"/>
                  <a:gd name="T15" fmla="*/ 49 h 508"/>
                  <a:gd name="T16" fmla="*/ 385 w 508"/>
                  <a:gd name="T17" fmla="*/ 49 h 508"/>
                  <a:gd name="T18" fmla="*/ 381 w 508"/>
                  <a:gd name="T19" fmla="*/ 34 h 508"/>
                  <a:gd name="T20" fmla="*/ 366 w 508"/>
                  <a:gd name="T21" fmla="*/ 38 h 508"/>
                  <a:gd name="T22" fmla="*/ 366 w 508"/>
                  <a:gd name="T23" fmla="*/ 38 h 508"/>
                  <a:gd name="T24" fmla="*/ 265 w 508"/>
                  <a:gd name="T25" fmla="*/ 11 h 508"/>
                  <a:gd name="T26" fmla="*/ 265 w 508"/>
                  <a:gd name="T27" fmla="*/ 11 h 508"/>
                  <a:gd name="T28" fmla="*/ 254 w 508"/>
                  <a:gd name="T29" fmla="*/ 0 h 508"/>
                  <a:gd name="T30" fmla="*/ 243 w 508"/>
                  <a:gd name="T31" fmla="*/ 11 h 508"/>
                  <a:gd name="T32" fmla="*/ 243 w 508"/>
                  <a:gd name="T33" fmla="*/ 11 h 508"/>
                  <a:gd name="T34" fmla="*/ 142 w 508"/>
                  <a:gd name="T35" fmla="*/ 38 h 508"/>
                  <a:gd name="T36" fmla="*/ 142 w 508"/>
                  <a:gd name="T37" fmla="*/ 38 h 508"/>
                  <a:gd name="T38" fmla="*/ 127 w 508"/>
                  <a:gd name="T39" fmla="*/ 34 h 508"/>
                  <a:gd name="T40" fmla="*/ 123 w 508"/>
                  <a:gd name="T41" fmla="*/ 49 h 508"/>
                  <a:gd name="T42" fmla="*/ 123 w 508"/>
                  <a:gd name="T43" fmla="*/ 49 h 508"/>
                  <a:gd name="T44" fmla="*/ 49 w 508"/>
                  <a:gd name="T45" fmla="*/ 123 h 508"/>
                  <a:gd name="T46" fmla="*/ 49 w 508"/>
                  <a:gd name="T47" fmla="*/ 123 h 508"/>
                  <a:gd name="T48" fmla="*/ 34 w 508"/>
                  <a:gd name="T49" fmla="*/ 127 h 508"/>
                  <a:gd name="T50" fmla="*/ 38 w 508"/>
                  <a:gd name="T51" fmla="*/ 142 h 508"/>
                  <a:gd name="T52" fmla="*/ 38 w 508"/>
                  <a:gd name="T53" fmla="*/ 142 h 508"/>
                  <a:gd name="T54" fmla="*/ 11 w 508"/>
                  <a:gd name="T55" fmla="*/ 243 h 508"/>
                  <a:gd name="T56" fmla="*/ 11 w 508"/>
                  <a:gd name="T57" fmla="*/ 243 h 508"/>
                  <a:gd name="T58" fmla="*/ 0 w 508"/>
                  <a:gd name="T59" fmla="*/ 254 h 508"/>
                  <a:gd name="T60" fmla="*/ 11 w 508"/>
                  <a:gd name="T61" fmla="*/ 265 h 508"/>
                  <a:gd name="T62" fmla="*/ 11 w 508"/>
                  <a:gd name="T63" fmla="*/ 265 h 508"/>
                  <a:gd name="T64" fmla="*/ 38 w 508"/>
                  <a:gd name="T65" fmla="*/ 366 h 508"/>
                  <a:gd name="T66" fmla="*/ 34 w 508"/>
                  <a:gd name="T67" fmla="*/ 381 h 508"/>
                  <a:gd name="T68" fmla="*/ 49 w 508"/>
                  <a:gd name="T69" fmla="*/ 385 h 508"/>
                  <a:gd name="T70" fmla="*/ 123 w 508"/>
                  <a:gd name="T71" fmla="*/ 458 h 508"/>
                  <a:gd name="T72" fmla="*/ 127 w 508"/>
                  <a:gd name="T73" fmla="*/ 473 h 508"/>
                  <a:gd name="T74" fmla="*/ 142 w 508"/>
                  <a:gd name="T75" fmla="*/ 470 h 508"/>
                  <a:gd name="T76" fmla="*/ 243 w 508"/>
                  <a:gd name="T77" fmla="*/ 497 h 508"/>
                  <a:gd name="T78" fmla="*/ 254 w 508"/>
                  <a:gd name="T79" fmla="*/ 508 h 508"/>
                  <a:gd name="T80" fmla="*/ 265 w 508"/>
                  <a:gd name="T81" fmla="*/ 497 h 508"/>
                  <a:gd name="T82" fmla="*/ 366 w 508"/>
                  <a:gd name="T83" fmla="*/ 469 h 508"/>
                  <a:gd name="T84" fmla="*/ 381 w 508"/>
                  <a:gd name="T85" fmla="*/ 473 h 508"/>
                  <a:gd name="T86" fmla="*/ 385 w 508"/>
                  <a:gd name="T87" fmla="*/ 458 h 508"/>
                  <a:gd name="T88" fmla="*/ 459 w 508"/>
                  <a:gd name="T89" fmla="*/ 385 h 508"/>
                  <a:gd name="T90" fmla="*/ 459 w 508"/>
                  <a:gd name="T91" fmla="*/ 385 h 508"/>
                  <a:gd name="T92" fmla="*/ 474 w 508"/>
                  <a:gd name="T93" fmla="*/ 381 h 508"/>
                  <a:gd name="T94" fmla="*/ 470 w 508"/>
                  <a:gd name="T95" fmla="*/ 366 h 508"/>
                  <a:gd name="T96" fmla="*/ 470 w 508"/>
                  <a:gd name="T97" fmla="*/ 365 h 508"/>
                  <a:gd name="T98" fmla="*/ 497 w 508"/>
                  <a:gd name="T99" fmla="*/ 265 h 508"/>
                  <a:gd name="T100" fmla="*/ 497 w 508"/>
                  <a:gd name="T101" fmla="*/ 265 h 508"/>
                  <a:gd name="T102" fmla="*/ 508 w 508"/>
                  <a:gd name="T103" fmla="*/ 254 h 508"/>
                  <a:gd name="T104" fmla="*/ 497 w 508"/>
                  <a:gd name="T105" fmla="*/ 243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8" h="508">
                    <a:moveTo>
                      <a:pt x="497" y="243"/>
                    </a:moveTo>
                    <a:cubicBezTo>
                      <a:pt x="497" y="243"/>
                      <a:pt x="497" y="243"/>
                      <a:pt x="497" y="243"/>
                    </a:cubicBezTo>
                    <a:cubicBezTo>
                      <a:pt x="495" y="207"/>
                      <a:pt x="485" y="173"/>
                      <a:pt x="469" y="142"/>
                    </a:cubicBezTo>
                    <a:cubicBezTo>
                      <a:pt x="469" y="142"/>
                      <a:pt x="470" y="142"/>
                      <a:pt x="470" y="142"/>
                    </a:cubicBezTo>
                    <a:cubicBezTo>
                      <a:pt x="475" y="139"/>
                      <a:pt x="477" y="132"/>
                      <a:pt x="474" y="127"/>
                    </a:cubicBezTo>
                    <a:cubicBezTo>
                      <a:pt x="471" y="122"/>
                      <a:pt x="464" y="120"/>
                      <a:pt x="459" y="123"/>
                    </a:cubicBezTo>
                    <a:cubicBezTo>
                      <a:pt x="458" y="123"/>
                      <a:pt x="458" y="123"/>
                      <a:pt x="458" y="123"/>
                    </a:cubicBezTo>
                    <a:cubicBezTo>
                      <a:pt x="439" y="94"/>
                      <a:pt x="414" y="68"/>
                      <a:pt x="385" y="49"/>
                    </a:cubicBezTo>
                    <a:cubicBezTo>
                      <a:pt x="385" y="49"/>
                      <a:pt x="385" y="49"/>
                      <a:pt x="385" y="49"/>
                    </a:cubicBezTo>
                    <a:cubicBezTo>
                      <a:pt x="388" y="44"/>
                      <a:pt x="386" y="37"/>
                      <a:pt x="381" y="34"/>
                    </a:cubicBezTo>
                    <a:cubicBezTo>
                      <a:pt x="375" y="31"/>
                      <a:pt x="369" y="33"/>
                      <a:pt x="366" y="38"/>
                    </a:cubicBezTo>
                    <a:cubicBezTo>
                      <a:pt x="366" y="38"/>
                      <a:pt x="366" y="38"/>
                      <a:pt x="366" y="38"/>
                    </a:cubicBezTo>
                    <a:cubicBezTo>
                      <a:pt x="335" y="22"/>
                      <a:pt x="301" y="13"/>
                      <a:pt x="265" y="11"/>
                    </a:cubicBezTo>
                    <a:cubicBezTo>
                      <a:pt x="265" y="11"/>
                      <a:pt x="265" y="11"/>
                      <a:pt x="265" y="11"/>
                    </a:cubicBezTo>
                    <a:cubicBezTo>
                      <a:pt x="265" y="5"/>
                      <a:pt x="260" y="0"/>
                      <a:pt x="254" y="0"/>
                    </a:cubicBezTo>
                    <a:cubicBezTo>
                      <a:pt x="248" y="0"/>
                      <a:pt x="243" y="5"/>
                      <a:pt x="243" y="11"/>
                    </a:cubicBezTo>
                    <a:cubicBezTo>
                      <a:pt x="243" y="11"/>
                      <a:pt x="243" y="11"/>
                      <a:pt x="243" y="11"/>
                    </a:cubicBezTo>
                    <a:cubicBezTo>
                      <a:pt x="207" y="13"/>
                      <a:pt x="173" y="22"/>
                      <a:pt x="142" y="38"/>
                    </a:cubicBezTo>
                    <a:cubicBezTo>
                      <a:pt x="142" y="38"/>
                      <a:pt x="142" y="38"/>
                      <a:pt x="142" y="38"/>
                    </a:cubicBezTo>
                    <a:cubicBezTo>
                      <a:pt x="139" y="33"/>
                      <a:pt x="132" y="31"/>
                      <a:pt x="127" y="34"/>
                    </a:cubicBezTo>
                    <a:cubicBezTo>
                      <a:pt x="122" y="37"/>
                      <a:pt x="120" y="44"/>
                      <a:pt x="123" y="49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94" y="68"/>
                      <a:pt x="68" y="93"/>
                      <a:pt x="49" y="123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4" y="120"/>
                      <a:pt x="37" y="122"/>
                      <a:pt x="34" y="127"/>
                    </a:cubicBezTo>
                    <a:cubicBezTo>
                      <a:pt x="31" y="132"/>
                      <a:pt x="33" y="139"/>
                      <a:pt x="38" y="142"/>
                    </a:cubicBezTo>
                    <a:cubicBezTo>
                      <a:pt x="38" y="142"/>
                      <a:pt x="38" y="142"/>
                      <a:pt x="38" y="142"/>
                    </a:cubicBezTo>
                    <a:cubicBezTo>
                      <a:pt x="22" y="172"/>
                      <a:pt x="13" y="207"/>
                      <a:pt x="11" y="243"/>
                    </a:cubicBezTo>
                    <a:cubicBezTo>
                      <a:pt x="11" y="243"/>
                      <a:pt x="11" y="243"/>
                      <a:pt x="11" y="243"/>
                    </a:cubicBezTo>
                    <a:cubicBezTo>
                      <a:pt x="5" y="243"/>
                      <a:pt x="0" y="248"/>
                      <a:pt x="0" y="254"/>
                    </a:cubicBezTo>
                    <a:cubicBezTo>
                      <a:pt x="0" y="260"/>
                      <a:pt x="5" y="265"/>
                      <a:pt x="11" y="265"/>
                    </a:cubicBezTo>
                    <a:cubicBezTo>
                      <a:pt x="11" y="265"/>
                      <a:pt x="11" y="265"/>
                      <a:pt x="11" y="265"/>
                    </a:cubicBezTo>
                    <a:cubicBezTo>
                      <a:pt x="13" y="301"/>
                      <a:pt x="22" y="335"/>
                      <a:pt x="38" y="366"/>
                    </a:cubicBezTo>
                    <a:cubicBezTo>
                      <a:pt x="33" y="369"/>
                      <a:pt x="31" y="375"/>
                      <a:pt x="34" y="381"/>
                    </a:cubicBezTo>
                    <a:cubicBezTo>
                      <a:pt x="37" y="386"/>
                      <a:pt x="44" y="388"/>
                      <a:pt x="49" y="385"/>
                    </a:cubicBezTo>
                    <a:cubicBezTo>
                      <a:pt x="68" y="414"/>
                      <a:pt x="93" y="439"/>
                      <a:pt x="123" y="458"/>
                    </a:cubicBezTo>
                    <a:cubicBezTo>
                      <a:pt x="120" y="464"/>
                      <a:pt x="122" y="470"/>
                      <a:pt x="127" y="473"/>
                    </a:cubicBezTo>
                    <a:cubicBezTo>
                      <a:pt x="132" y="476"/>
                      <a:pt x="139" y="475"/>
                      <a:pt x="142" y="470"/>
                    </a:cubicBezTo>
                    <a:cubicBezTo>
                      <a:pt x="172" y="485"/>
                      <a:pt x="207" y="495"/>
                      <a:pt x="243" y="497"/>
                    </a:cubicBezTo>
                    <a:cubicBezTo>
                      <a:pt x="243" y="503"/>
                      <a:pt x="248" y="508"/>
                      <a:pt x="254" y="508"/>
                    </a:cubicBezTo>
                    <a:cubicBezTo>
                      <a:pt x="260" y="508"/>
                      <a:pt x="265" y="503"/>
                      <a:pt x="265" y="497"/>
                    </a:cubicBezTo>
                    <a:cubicBezTo>
                      <a:pt x="301" y="495"/>
                      <a:pt x="335" y="485"/>
                      <a:pt x="366" y="469"/>
                    </a:cubicBezTo>
                    <a:cubicBezTo>
                      <a:pt x="369" y="475"/>
                      <a:pt x="375" y="476"/>
                      <a:pt x="381" y="473"/>
                    </a:cubicBezTo>
                    <a:cubicBezTo>
                      <a:pt x="386" y="470"/>
                      <a:pt x="388" y="464"/>
                      <a:pt x="385" y="458"/>
                    </a:cubicBezTo>
                    <a:cubicBezTo>
                      <a:pt x="414" y="439"/>
                      <a:pt x="440" y="414"/>
                      <a:pt x="459" y="385"/>
                    </a:cubicBezTo>
                    <a:cubicBezTo>
                      <a:pt x="459" y="385"/>
                      <a:pt x="459" y="385"/>
                      <a:pt x="459" y="385"/>
                    </a:cubicBezTo>
                    <a:cubicBezTo>
                      <a:pt x="464" y="388"/>
                      <a:pt x="471" y="386"/>
                      <a:pt x="474" y="381"/>
                    </a:cubicBezTo>
                    <a:cubicBezTo>
                      <a:pt x="477" y="375"/>
                      <a:pt x="475" y="369"/>
                      <a:pt x="470" y="366"/>
                    </a:cubicBezTo>
                    <a:cubicBezTo>
                      <a:pt x="470" y="365"/>
                      <a:pt x="470" y="365"/>
                      <a:pt x="470" y="365"/>
                    </a:cubicBezTo>
                    <a:cubicBezTo>
                      <a:pt x="485" y="335"/>
                      <a:pt x="495" y="301"/>
                      <a:pt x="497" y="265"/>
                    </a:cubicBezTo>
                    <a:cubicBezTo>
                      <a:pt x="497" y="265"/>
                      <a:pt x="497" y="265"/>
                      <a:pt x="497" y="265"/>
                    </a:cubicBezTo>
                    <a:cubicBezTo>
                      <a:pt x="503" y="265"/>
                      <a:pt x="508" y="260"/>
                      <a:pt x="508" y="254"/>
                    </a:cubicBezTo>
                    <a:cubicBezTo>
                      <a:pt x="508" y="248"/>
                      <a:pt x="503" y="243"/>
                      <a:pt x="497" y="243"/>
                    </a:cubicBezTo>
                    <a:close/>
                  </a:path>
                </a:pathLst>
              </a:cu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Oval 177"/>
              <p:cNvSpPr>
                <a:spLocks noChangeArrowheads="1"/>
              </p:cNvSpPr>
              <p:nvPr/>
            </p:nvSpPr>
            <p:spPr bwMode="auto">
              <a:xfrm>
                <a:off x="9036050" y="2322513"/>
                <a:ext cx="819150" cy="8191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Oval 178"/>
              <p:cNvSpPr>
                <a:spLocks noChangeArrowheads="1"/>
              </p:cNvSpPr>
              <p:nvPr/>
            </p:nvSpPr>
            <p:spPr bwMode="auto">
              <a:xfrm>
                <a:off x="9197975" y="2486025"/>
                <a:ext cx="493712" cy="492125"/>
              </a:xfrm>
              <a:prstGeom prst="ellipse">
                <a:avLst/>
              </a:pr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Oval 179"/>
              <p:cNvSpPr>
                <a:spLocks noChangeArrowheads="1"/>
              </p:cNvSpPr>
              <p:nvPr/>
            </p:nvSpPr>
            <p:spPr bwMode="auto">
              <a:xfrm>
                <a:off x="9226550" y="2514600"/>
                <a:ext cx="436562" cy="434975"/>
              </a:xfrm>
              <a:prstGeom prst="ellipse">
                <a:avLst/>
              </a:pr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180"/>
              <p:cNvSpPr>
                <a:spLocks/>
              </p:cNvSpPr>
              <p:nvPr/>
            </p:nvSpPr>
            <p:spPr bwMode="auto">
              <a:xfrm>
                <a:off x="9386888" y="2711450"/>
                <a:ext cx="200025" cy="34925"/>
              </a:xfrm>
              <a:custGeom>
                <a:avLst/>
                <a:gdLst>
                  <a:gd name="T0" fmla="*/ 126 w 126"/>
                  <a:gd name="T1" fmla="*/ 11 h 22"/>
                  <a:gd name="T2" fmla="*/ 0 w 126"/>
                  <a:gd name="T3" fmla="*/ 22 h 22"/>
                  <a:gd name="T4" fmla="*/ 0 w 126"/>
                  <a:gd name="T5" fmla="*/ 10 h 22"/>
                  <a:gd name="T6" fmla="*/ 125 w 126"/>
                  <a:gd name="T7" fmla="*/ 0 h 22"/>
                  <a:gd name="T8" fmla="*/ 126 w 126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22">
                    <a:moveTo>
                      <a:pt x="126" y="11"/>
                    </a:moveTo>
                    <a:lnTo>
                      <a:pt x="0" y="22"/>
                    </a:lnTo>
                    <a:lnTo>
                      <a:pt x="0" y="10"/>
                    </a:lnTo>
                    <a:lnTo>
                      <a:pt x="125" y="0"/>
                    </a:lnTo>
                    <a:lnTo>
                      <a:pt x="126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3" name="Freeform 181"/>
              <p:cNvSpPr>
                <a:spLocks/>
              </p:cNvSpPr>
              <p:nvPr/>
            </p:nvSpPr>
            <p:spPr bwMode="auto">
              <a:xfrm>
                <a:off x="9312275" y="2595563"/>
                <a:ext cx="177800" cy="184150"/>
              </a:xfrm>
              <a:custGeom>
                <a:avLst/>
                <a:gdLst>
                  <a:gd name="T0" fmla="*/ 5 w 112"/>
                  <a:gd name="T1" fmla="*/ 0 h 116"/>
                  <a:gd name="T2" fmla="*/ 112 w 112"/>
                  <a:gd name="T3" fmla="*/ 110 h 116"/>
                  <a:gd name="T4" fmla="*/ 107 w 112"/>
                  <a:gd name="T5" fmla="*/ 116 h 116"/>
                  <a:gd name="T6" fmla="*/ 0 w 112"/>
                  <a:gd name="T7" fmla="*/ 4 h 116"/>
                  <a:gd name="T8" fmla="*/ 5 w 112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6">
                    <a:moveTo>
                      <a:pt x="5" y="0"/>
                    </a:moveTo>
                    <a:lnTo>
                      <a:pt x="112" y="110"/>
                    </a:lnTo>
                    <a:lnTo>
                      <a:pt x="107" y="116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4" name="Freeform 182"/>
              <p:cNvSpPr>
                <a:spLocks/>
              </p:cNvSpPr>
              <p:nvPr/>
            </p:nvSpPr>
            <p:spPr bwMode="auto">
              <a:xfrm>
                <a:off x="9277350" y="2649538"/>
                <a:ext cx="222250" cy="112713"/>
              </a:xfrm>
              <a:custGeom>
                <a:avLst/>
                <a:gdLst>
                  <a:gd name="T0" fmla="*/ 0 w 140"/>
                  <a:gd name="T1" fmla="*/ 3 h 71"/>
                  <a:gd name="T2" fmla="*/ 139 w 140"/>
                  <a:gd name="T3" fmla="*/ 71 h 71"/>
                  <a:gd name="T4" fmla="*/ 140 w 140"/>
                  <a:gd name="T5" fmla="*/ 67 h 71"/>
                  <a:gd name="T6" fmla="*/ 1 w 140"/>
                  <a:gd name="T7" fmla="*/ 0 h 71"/>
                  <a:gd name="T8" fmla="*/ 0 w 140"/>
                  <a:gd name="T9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1">
                    <a:moveTo>
                      <a:pt x="0" y="3"/>
                    </a:moveTo>
                    <a:lnTo>
                      <a:pt x="139" y="71"/>
                    </a:lnTo>
                    <a:lnTo>
                      <a:pt x="140" y="67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Rectangle 183"/>
              <p:cNvSpPr>
                <a:spLocks noChangeArrowheads="1"/>
              </p:cNvSpPr>
              <p:nvPr/>
            </p:nvSpPr>
            <p:spPr bwMode="auto">
              <a:xfrm>
                <a:off x="9398000" y="2339975"/>
                <a:ext cx="220662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XII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6" name="Rectangle 184"/>
              <p:cNvSpPr>
                <a:spLocks noChangeArrowheads="1"/>
              </p:cNvSpPr>
              <p:nvPr/>
            </p:nvSpPr>
            <p:spPr bwMode="auto">
              <a:xfrm>
                <a:off x="9410700" y="2990850"/>
                <a:ext cx="185737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7" name="Rectangle 185"/>
              <p:cNvSpPr>
                <a:spLocks noChangeArrowheads="1"/>
              </p:cNvSpPr>
              <p:nvPr/>
            </p:nvSpPr>
            <p:spPr bwMode="auto">
              <a:xfrm>
                <a:off x="9723438" y="2662238"/>
                <a:ext cx="176212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III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8" name="Rectangle 186"/>
              <p:cNvSpPr>
                <a:spLocks noChangeArrowheads="1"/>
              </p:cNvSpPr>
              <p:nvPr/>
            </p:nvSpPr>
            <p:spPr bwMode="auto">
              <a:xfrm>
                <a:off x="9080500" y="2662238"/>
                <a:ext cx="180975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IX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9" name="Freeform 187"/>
              <p:cNvSpPr>
                <a:spLocks/>
              </p:cNvSpPr>
              <p:nvPr/>
            </p:nvSpPr>
            <p:spPr bwMode="auto">
              <a:xfrm>
                <a:off x="8020050" y="1293813"/>
                <a:ext cx="911225" cy="911225"/>
              </a:xfrm>
              <a:custGeom>
                <a:avLst/>
                <a:gdLst>
                  <a:gd name="T0" fmla="*/ 497 w 508"/>
                  <a:gd name="T1" fmla="*/ 243 h 508"/>
                  <a:gd name="T2" fmla="*/ 497 w 508"/>
                  <a:gd name="T3" fmla="*/ 243 h 508"/>
                  <a:gd name="T4" fmla="*/ 470 w 508"/>
                  <a:gd name="T5" fmla="*/ 142 h 508"/>
                  <a:gd name="T6" fmla="*/ 470 w 508"/>
                  <a:gd name="T7" fmla="*/ 142 h 508"/>
                  <a:gd name="T8" fmla="*/ 474 w 508"/>
                  <a:gd name="T9" fmla="*/ 127 h 508"/>
                  <a:gd name="T10" fmla="*/ 459 w 508"/>
                  <a:gd name="T11" fmla="*/ 123 h 508"/>
                  <a:gd name="T12" fmla="*/ 459 w 508"/>
                  <a:gd name="T13" fmla="*/ 123 h 508"/>
                  <a:gd name="T14" fmla="*/ 385 w 508"/>
                  <a:gd name="T15" fmla="*/ 49 h 508"/>
                  <a:gd name="T16" fmla="*/ 385 w 508"/>
                  <a:gd name="T17" fmla="*/ 49 h 508"/>
                  <a:gd name="T18" fmla="*/ 381 w 508"/>
                  <a:gd name="T19" fmla="*/ 34 h 508"/>
                  <a:gd name="T20" fmla="*/ 366 w 508"/>
                  <a:gd name="T21" fmla="*/ 38 h 508"/>
                  <a:gd name="T22" fmla="*/ 366 w 508"/>
                  <a:gd name="T23" fmla="*/ 38 h 508"/>
                  <a:gd name="T24" fmla="*/ 265 w 508"/>
                  <a:gd name="T25" fmla="*/ 11 h 508"/>
                  <a:gd name="T26" fmla="*/ 265 w 508"/>
                  <a:gd name="T27" fmla="*/ 11 h 508"/>
                  <a:gd name="T28" fmla="*/ 254 w 508"/>
                  <a:gd name="T29" fmla="*/ 0 h 508"/>
                  <a:gd name="T30" fmla="*/ 243 w 508"/>
                  <a:gd name="T31" fmla="*/ 11 h 508"/>
                  <a:gd name="T32" fmla="*/ 243 w 508"/>
                  <a:gd name="T33" fmla="*/ 11 h 508"/>
                  <a:gd name="T34" fmla="*/ 142 w 508"/>
                  <a:gd name="T35" fmla="*/ 38 h 508"/>
                  <a:gd name="T36" fmla="*/ 142 w 508"/>
                  <a:gd name="T37" fmla="*/ 38 h 508"/>
                  <a:gd name="T38" fmla="*/ 127 w 508"/>
                  <a:gd name="T39" fmla="*/ 34 h 508"/>
                  <a:gd name="T40" fmla="*/ 123 w 508"/>
                  <a:gd name="T41" fmla="*/ 49 h 508"/>
                  <a:gd name="T42" fmla="*/ 123 w 508"/>
                  <a:gd name="T43" fmla="*/ 49 h 508"/>
                  <a:gd name="T44" fmla="*/ 49 w 508"/>
                  <a:gd name="T45" fmla="*/ 123 h 508"/>
                  <a:gd name="T46" fmla="*/ 49 w 508"/>
                  <a:gd name="T47" fmla="*/ 123 h 508"/>
                  <a:gd name="T48" fmla="*/ 34 w 508"/>
                  <a:gd name="T49" fmla="*/ 127 h 508"/>
                  <a:gd name="T50" fmla="*/ 38 w 508"/>
                  <a:gd name="T51" fmla="*/ 142 h 508"/>
                  <a:gd name="T52" fmla="*/ 38 w 508"/>
                  <a:gd name="T53" fmla="*/ 142 h 508"/>
                  <a:gd name="T54" fmla="*/ 11 w 508"/>
                  <a:gd name="T55" fmla="*/ 243 h 508"/>
                  <a:gd name="T56" fmla="*/ 11 w 508"/>
                  <a:gd name="T57" fmla="*/ 243 h 508"/>
                  <a:gd name="T58" fmla="*/ 0 w 508"/>
                  <a:gd name="T59" fmla="*/ 254 h 508"/>
                  <a:gd name="T60" fmla="*/ 11 w 508"/>
                  <a:gd name="T61" fmla="*/ 265 h 508"/>
                  <a:gd name="T62" fmla="*/ 11 w 508"/>
                  <a:gd name="T63" fmla="*/ 265 h 508"/>
                  <a:gd name="T64" fmla="*/ 38 w 508"/>
                  <a:gd name="T65" fmla="*/ 366 h 508"/>
                  <a:gd name="T66" fmla="*/ 34 w 508"/>
                  <a:gd name="T67" fmla="*/ 381 h 508"/>
                  <a:gd name="T68" fmla="*/ 49 w 508"/>
                  <a:gd name="T69" fmla="*/ 385 h 508"/>
                  <a:gd name="T70" fmla="*/ 123 w 508"/>
                  <a:gd name="T71" fmla="*/ 458 h 508"/>
                  <a:gd name="T72" fmla="*/ 127 w 508"/>
                  <a:gd name="T73" fmla="*/ 473 h 508"/>
                  <a:gd name="T74" fmla="*/ 142 w 508"/>
                  <a:gd name="T75" fmla="*/ 470 h 508"/>
                  <a:gd name="T76" fmla="*/ 243 w 508"/>
                  <a:gd name="T77" fmla="*/ 497 h 508"/>
                  <a:gd name="T78" fmla="*/ 254 w 508"/>
                  <a:gd name="T79" fmla="*/ 508 h 508"/>
                  <a:gd name="T80" fmla="*/ 265 w 508"/>
                  <a:gd name="T81" fmla="*/ 497 h 508"/>
                  <a:gd name="T82" fmla="*/ 366 w 508"/>
                  <a:gd name="T83" fmla="*/ 469 h 508"/>
                  <a:gd name="T84" fmla="*/ 381 w 508"/>
                  <a:gd name="T85" fmla="*/ 473 h 508"/>
                  <a:gd name="T86" fmla="*/ 385 w 508"/>
                  <a:gd name="T87" fmla="*/ 458 h 508"/>
                  <a:gd name="T88" fmla="*/ 459 w 508"/>
                  <a:gd name="T89" fmla="*/ 385 h 508"/>
                  <a:gd name="T90" fmla="*/ 459 w 508"/>
                  <a:gd name="T91" fmla="*/ 385 h 508"/>
                  <a:gd name="T92" fmla="*/ 474 w 508"/>
                  <a:gd name="T93" fmla="*/ 381 h 508"/>
                  <a:gd name="T94" fmla="*/ 470 w 508"/>
                  <a:gd name="T95" fmla="*/ 366 h 508"/>
                  <a:gd name="T96" fmla="*/ 470 w 508"/>
                  <a:gd name="T97" fmla="*/ 365 h 508"/>
                  <a:gd name="T98" fmla="*/ 497 w 508"/>
                  <a:gd name="T99" fmla="*/ 265 h 508"/>
                  <a:gd name="T100" fmla="*/ 497 w 508"/>
                  <a:gd name="T101" fmla="*/ 265 h 508"/>
                  <a:gd name="T102" fmla="*/ 508 w 508"/>
                  <a:gd name="T103" fmla="*/ 254 h 508"/>
                  <a:gd name="T104" fmla="*/ 497 w 508"/>
                  <a:gd name="T105" fmla="*/ 243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8" h="508">
                    <a:moveTo>
                      <a:pt x="497" y="243"/>
                    </a:moveTo>
                    <a:cubicBezTo>
                      <a:pt x="497" y="243"/>
                      <a:pt x="497" y="243"/>
                      <a:pt x="497" y="243"/>
                    </a:cubicBezTo>
                    <a:cubicBezTo>
                      <a:pt x="495" y="207"/>
                      <a:pt x="485" y="173"/>
                      <a:pt x="470" y="142"/>
                    </a:cubicBezTo>
                    <a:cubicBezTo>
                      <a:pt x="470" y="142"/>
                      <a:pt x="470" y="142"/>
                      <a:pt x="470" y="142"/>
                    </a:cubicBezTo>
                    <a:cubicBezTo>
                      <a:pt x="475" y="139"/>
                      <a:pt x="477" y="132"/>
                      <a:pt x="474" y="127"/>
                    </a:cubicBezTo>
                    <a:cubicBezTo>
                      <a:pt x="471" y="122"/>
                      <a:pt x="464" y="120"/>
                      <a:pt x="459" y="123"/>
                    </a:cubicBezTo>
                    <a:cubicBezTo>
                      <a:pt x="459" y="123"/>
                      <a:pt x="459" y="123"/>
                      <a:pt x="459" y="123"/>
                    </a:cubicBezTo>
                    <a:cubicBezTo>
                      <a:pt x="440" y="94"/>
                      <a:pt x="414" y="68"/>
                      <a:pt x="385" y="49"/>
                    </a:cubicBezTo>
                    <a:cubicBezTo>
                      <a:pt x="385" y="49"/>
                      <a:pt x="385" y="49"/>
                      <a:pt x="385" y="49"/>
                    </a:cubicBezTo>
                    <a:cubicBezTo>
                      <a:pt x="388" y="44"/>
                      <a:pt x="386" y="37"/>
                      <a:pt x="381" y="34"/>
                    </a:cubicBezTo>
                    <a:cubicBezTo>
                      <a:pt x="376" y="31"/>
                      <a:pt x="369" y="33"/>
                      <a:pt x="366" y="38"/>
                    </a:cubicBezTo>
                    <a:cubicBezTo>
                      <a:pt x="366" y="38"/>
                      <a:pt x="366" y="38"/>
                      <a:pt x="366" y="38"/>
                    </a:cubicBezTo>
                    <a:cubicBezTo>
                      <a:pt x="335" y="22"/>
                      <a:pt x="301" y="13"/>
                      <a:pt x="265" y="11"/>
                    </a:cubicBezTo>
                    <a:cubicBezTo>
                      <a:pt x="265" y="11"/>
                      <a:pt x="265" y="11"/>
                      <a:pt x="265" y="11"/>
                    </a:cubicBezTo>
                    <a:cubicBezTo>
                      <a:pt x="265" y="5"/>
                      <a:pt x="260" y="0"/>
                      <a:pt x="254" y="0"/>
                    </a:cubicBezTo>
                    <a:cubicBezTo>
                      <a:pt x="248" y="0"/>
                      <a:pt x="243" y="5"/>
                      <a:pt x="243" y="11"/>
                    </a:cubicBezTo>
                    <a:cubicBezTo>
                      <a:pt x="243" y="11"/>
                      <a:pt x="243" y="11"/>
                      <a:pt x="243" y="11"/>
                    </a:cubicBezTo>
                    <a:cubicBezTo>
                      <a:pt x="207" y="13"/>
                      <a:pt x="173" y="22"/>
                      <a:pt x="142" y="38"/>
                    </a:cubicBezTo>
                    <a:cubicBezTo>
                      <a:pt x="142" y="38"/>
                      <a:pt x="142" y="38"/>
                      <a:pt x="142" y="38"/>
                    </a:cubicBezTo>
                    <a:cubicBezTo>
                      <a:pt x="139" y="33"/>
                      <a:pt x="132" y="31"/>
                      <a:pt x="127" y="34"/>
                    </a:cubicBezTo>
                    <a:cubicBezTo>
                      <a:pt x="122" y="37"/>
                      <a:pt x="120" y="44"/>
                      <a:pt x="123" y="49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94" y="68"/>
                      <a:pt x="68" y="93"/>
                      <a:pt x="49" y="123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4" y="120"/>
                      <a:pt x="37" y="122"/>
                      <a:pt x="34" y="127"/>
                    </a:cubicBezTo>
                    <a:cubicBezTo>
                      <a:pt x="31" y="132"/>
                      <a:pt x="33" y="139"/>
                      <a:pt x="38" y="142"/>
                    </a:cubicBezTo>
                    <a:cubicBezTo>
                      <a:pt x="38" y="142"/>
                      <a:pt x="38" y="142"/>
                      <a:pt x="38" y="142"/>
                    </a:cubicBezTo>
                    <a:cubicBezTo>
                      <a:pt x="22" y="172"/>
                      <a:pt x="13" y="207"/>
                      <a:pt x="11" y="243"/>
                    </a:cubicBezTo>
                    <a:cubicBezTo>
                      <a:pt x="11" y="243"/>
                      <a:pt x="11" y="243"/>
                      <a:pt x="11" y="243"/>
                    </a:cubicBezTo>
                    <a:cubicBezTo>
                      <a:pt x="5" y="243"/>
                      <a:pt x="0" y="248"/>
                      <a:pt x="0" y="254"/>
                    </a:cubicBezTo>
                    <a:cubicBezTo>
                      <a:pt x="0" y="260"/>
                      <a:pt x="5" y="265"/>
                      <a:pt x="11" y="265"/>
                    </a:cubicBezTo>
                    <a:cubicBezTo>
                      <a:pt x="11" y="265"/>
                      <a:pt x="11" y="265"/>
                      <a:pt x="11" y="265"/>
                    </a:cubicBezTo>
                    <a:cubicBezTo>
                      <a:pt x="13" y="301"/>
                      <a:pt x="22" y="335"/>
                      <a:pt x="38" y="366"/>
                    </a:cubicBezTo>
                    <a:cubicBezTo>
                      <a:pt x="33" y="369"/>
                      <a:pt x="31" y="375"/>
                      <a:pt x="34" y="381"/>
                    </a:cubicBezTo>
                    <a:cubicBezTo>
                      <a:pt x="37" y="386"/>
                      <a:pt x="44" y="388"/>
                      <a:pt x="49" y="385"/>
                    </a:cubicBezTo>
                    <a:cubicBezTo>
                      <a:pt x="68" y="414"/>
                      <a:pt x="93" y="439"/>
                      <a:pt x="123" y="458"/>
                    </a:cubicBezTo>
                    <a:cubicBezTo>
                      <a:pt x="120" y="464"/>
                      <a:pt x="122" y="470"/>
                      <a:pt x="127" y="473"/>
                    </a:cubicBezTo>
                    <a:cubicBezTo>
                      <a:pt x="132" y="476"/>
                      <a:pt x="139" y="475"/>
                      <a:pt x="142" y="470"/>
                    </a:cubicBezTo>
                    <a:cubicBezTo>
                      <a:pt x="173" y="485"/>
                      <a:pt x="207" y="495"/>
                      <a:pt x="243" y="497"/>
                    </a:cubicBezTo>
                    <a:cubicBezTo>
                      <a:pt x="243" y="503"/>
                      <a:pt x="248" y="508"/>
                      <a:pt x="254" y="508"/>
                    </a:cubicBezTo>
                    <a:cubicBezTo>
                      <a:pt x="260" y="508"/>
                      <a:pt x="265" y="503"/>
                      <a:pt x="265" y="497"/>
                    </a:cubicBezTo>
                    <a:cubicBezTo>
                      <a:pt x="301" y="495"/>
                      <a:pt x="335" y="485"/>
                      <a:pt x="366" y="469"/>
                    </a:cubicBezTo>
                    <a:cubicBezTo>
                      <a:pt x="369" y="475"/>
                      <a:pt x="376" y="476"/>
                      <a:pt x="381" y="473"/>
                    </a:cubicBezTo>
                    <a:cubicBezTo>
                      <a:pt x="386" y="470"/>
                      <a:pt x="388" y="464"/>
                      <a:pt x="385" y="458"/>
                    </a:cubicBezTo>
                    <a:cubicBezTo>
                      <a:pt x="414" y="439"/>
                      <a:pt x="440" y="414"/>
                      <a:pt x="459" y="385"/>
                    </a:cubicBezTo>
                    <a:cubicBezTo>
                      <a:pt x="459" y="385"/>
                      <a:pt x="459" y="385"/>
                      <a:pt x="459" y="385"/>
                    </a:cubicBezTo>
                    <a:cubicBezTo>
                      <a:pt x="464" y="388"/>
                      <a:pt x="471" y="386"/>
                      <a:pt x="474" y="381"/>
                    </a:cubicBezTo>
                    <a:cubicBezTo>
                      <a:pt x="477" y="375"/>
                      <a:pt x="475" y="369"/>
                      <a:pt x="470" y="366"/>
                    </a:cubicBezTo>
                    <a:cubicBezTo>
                      <a:pt x="470" y="365"/>
                      <a:pt x="470" y="365"/>
                      <a:pt x="470" y="365"/>
                    </a:cubicBezTo>
                    <a:cubicBezTo>
                      <a:pt x="485" y="335"/>
                      <a:pt x="495" y="301"/>
                      <a:pt x="497" y="265"/>
                    </a:cubicBezTo>
                    <a:cubicBezTo>
                      <a:pt x="497" y="265"/>
                      <a:pt x="497" y="265"/>
                      <a:pt x="497" y="265"/>
                    </a:cubicBezTo>
                    <a:cubicBezTo>
                      <a:pt x="503" y="265"/>
                      <a:pt x="508" y="260"/>
                      <a:pt x="508" y="254"/>
                    </a:cubicBezTo>
                    <a:cubicBezTo>
                      <a:pt x="508" y="248"/>
                      <a:pt x="503" y="243"/>
                      <a:pt x="497" y="243"/>
                    </a:cubicBezTo>
                    <a:close/>
                  </a:path>
                </a:pathLst>
              </a:cu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Oval 188"/>
              <p:cNvSpPr>
                <a:spLocks noChangeArrowheads="1"/>
              </p:cNvSpPr>
              <p:nvPr/>
            </p:nvSpPr>
            <p:spPr bwMode="auto">
              <a:xfrm>
                <a:off x="8066088" y="1338263"/>
                <a:ext cx="819150" cy="8207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Oval 189"/>
              <p:cNvSpPr>
                <a:spLocks noChangeArrowheads="1"/>
              </p:cNvSpPr>
              <p:nvPr/>
            </p:nvSpPr>
            <p:spPr bwMode="auto">
              <a:xfrm>
                <a:off x="8228013" y="1501775"/>
                <a:ext cx="493712" cy="493713"/>
              </a:xfrm>
              <a:prstGeom prst="ellipse">
                <a:avLst/>
              </a:pr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Oval 190"/>
              <p:cNvSpPr>
                <a:spLocks noChangeArrowheads="1"/>
              </p:cNvSpPr>
              <p:nvPr/>
            </p:nvSpPr>
            <p:spPr bwMode="auto">
              <a:xfrm>
                <a:off x="8258175" y="1530350"/>
                <a:ext cx="434975" cy="436563"/>
              </a:xfrm>
              <a:prstGeom prst="ellipse">
                <a:avLst/>
              </a:pr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Freeform 191"/>
              <p:cNvSpPr>
                <a:spLocks/>
              </p:cNvSpPr>
              <p:nvPr/>
            </p:nvSpPr>
            <p:spPr bwMode="auto">
              <a:xfrm>
                <a:off x="8416925" y="1728788"/>
                <a:ext cx="201612" cy="33338"/>
              </a:xfrm>
              <a:custGeom>
                <a:avLst/>
                <a:gdLst>
                  <a:gd name="T0" fmla="*/ 127 w 127"/>
                  <a:gd name="T1" fmla="*/ 11 h 21"/>
                  <a:gd name="T2" fmla="*/ 0 w 127"/>
                  <a:gd name="T3" fmla="*/ 21 h 21"/>
                  <a:gd name="T4" fmla="*/ 0 w 127"/>
                  <a:gd name="T5" fmla="*/ 10 h 21"/>
                  <a:gd name="T6" fmla="*/ 125 w 127"/>
                  <a:gd name="T7" fmla="*/ 0 h 21"/>
                  <a:gd name="T8" fmla="*/ 127 w 127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1">
                    <a:moveTo>
                      <a:pt x="127" y="11"/>
                    </a:moveTo>
                    <a:lnTo>
                      <a:pt x="0" y="21"/>
                    </a:lnTo>
                    <a:lnTo>
                      <a:pt x="0" y="10"/>
                    </a:lnTo>
                    <a:lnTo>
                      <a:pt x="125" y="0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192"/>
              <p:cNvSpPr>
                <a:spLocks/>
              </p:cNvSpPr>
              <p:nvPr/>
            </p:nvSpPr>
            <p:spPr bwMode="auto">
              <a:xfrm>
                <a:off x="8342313" y="1611313"/>
                <a:ext cx="179387" cy="185738"/>
              </a:xfrm>
              <a:custGeom>
                <a:avLst/>
                <a:gdLst>
                  <a:gd name="T0" fmla="*/ 5 w 113"/>
                  <a:gd name="T1" fmla="*/ 0 h 117"/>
                  <a:gd name="T2" fmla="*/ 113 w 113"/>
                  <a:gd name="T3" fmla="*/ 111 h 117"/>
                  <a:gd name="T4" fmla="*/ 108 w 113"/>
                  <a:gd name="T5" fmla="*/ 117 h 117"/>
                  <a:gd name="T6" fmla="*/ 0 w 113"/>
                  <a:gd name="T7" fmla="*/ 5 h 117"/>
                  <a:gd name="T8" fmla="*/ 5 w 113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17">
                    <a:moveTo>
                      <a:pt x="5" y="0"/>
                    </a:moveTo>
                    <a:lnTo>
                      <a:pt x="113" y="111"/>
                    </a:lnTo>
                    <a:lnTo>
                      <a:pt x="108" y="117"/>
                    </a:lnTo>
                    <a:lnTo>
                      <a:pt x="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193"/>
              <p:cNvSpPr>
                <a:spLocks/>
              </p:cNvSpPr>
              <p:nvPr/>
            </p:nvSpPr>
            <p:spPr bwMode="auto">
              <a:xfrm>
                <a:off x="8307388" y="1665288"/>
                <a:ext cx="222250" cy="112713"/>
              </a:xfrm>
              <a:custGeom>
                <a:avLst/>
                <a:gdLst>
                  <a:gd name="T0" fmla="*/ 0 w 140"/>
                  <a:gd name="T1" fmla="*/ 3 h 71"/>
                  <a:gd name="T2" fmla="*/ 139 w 140"/>
                  <a:gd name="T3" fmla="*/ 71 h 71"/>
                  <a:gd name="T4" fmla="*/ 140 w 140"/>
                  <a:gd name="T5" fmla="*/ 68 h 71"/>
                  <a:gd name="T6" fmla="*/ 1 w 140"/>
                  <a:gd name="T7" fmla="*/ 0 h 71"/>
                  <a:gd name="T8" fmla="*/ 0 w 140"/>
                  <a:gd name="T9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1">
                    <a:moveTo>
                      <a:pt x="0" y="3"/>
                    </a:moveTo>
                    <a:lnTo>
                      <a:pt x="139" y="71"/>
                    </a:lnTo>
                    <a:lnTo>
                      <a:pt x="140" y="68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Rectangle 194"/>
              <p:cNvSpPr>
                <a:spLocks noChangeArrowheads="1"/>
              </p:cNvSpPr>
              <p:nvPr/>
            </p:nvSpPr>
            <p:spPr bwMode="auto">
              <a:xfrm>
                <a:off x="8428038" y="1357313"/>
                <a:ext cx="220662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XII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7" name="Rectangle 195"/>
              <p:cNvSpPr>
                <a:spLocks noChangeArrowheads="1"/>
              </p:cNvSpPr>
              <p:nvPr/>
            </p:nvSpPr>
            <p:spPr bwMode="auto">
              <a:xfrm>
                <a:off x="8440738" y="2006600"/>
                <a:ext cx="185737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8" name="Rectangle 196"/>
              <p:cNvSpPr>
                <a:spLocks noChangeArrowheads="1"/>
              </p:cNvSpPr>
              <p:nvPr/>
            </p:nvSpPr>
            <p:spPr bwMode="auto">
              <a:xfrm>
                <a:off x="8753475" y="1677988"/>
                <a:ext cx="176212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III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9" name="Rectangle 197"/>
              <p:cNvSpPr>
                <a:spLocks noChangeArrowheads="1"/>
              </p:cNvSpPr>
              <p:nvPr/>
            </p:nvSpPr>
            <p:spPr bwMode="auto">
              <a:xfrm>
                <a:off x="8110538" y="1677988"/>
                <a:ext cx="180975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IX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0" name="Freeform 198"/>
              <p:cNvSpPr>
                <a:spLocks/>
              </p:cNvSpPr>
              <p:nvPr/>
            </p:nvSpPr>
            <p:spPr bwMode="auto">
              <a:xfrm>
                <a:off x="8020050" y="2278063"/>
                <a:ext cx="911225" cy="911225"/>
              </a:xfrm>
              <a:custGeom>
                <a:avLst/>
                <a:gdLst>
                  <a:gd name="T0" fmla="*/ 497 w 508"/>
                  <a:gd name="T1" fmla="*/ 243 h 508"/>
                  <a:gd name="T2" fmla="*/ 497 w 508"/>
                  <a:gd name="T3" fmla="*/ 243 h 508"/>
                  <a:gd name="T4" fmla="*/ 470 w 508"/>
                  <a:gd name="T5" fmla="*/ 142 h 508"/>
                  <a:gd name="T6" fmla="*/ 470 w 508"/>
                  <a:gd name="T7" fmla="*/ 142 h 508"/>
                  <a:gd name="T8" fmla="*/ 474 w 508"/>
                  <a:gd name="T9" fmla="*/ 127 h 508"/>
                  <a:gd name="T10" fmla="*/ 459 w 508"/>
                  <a:gd name="T11" fmla="*/ 123 h 508"/>
                  <a:gd name="T12" fmla="*/ 459 w 508"/>
                  <a:gd name="T13" fmla="*/ 123 h 508"/>
                  <a:gd name="T14" fmla="*/ 385 w 508"/>
                  <a:gd name="T15" fmla="*/ 49 h 508"/>
                  <a:gd name="T16" fmla="*/ 385 w 508"/>
                  <a:gd name="T17" fmla="*/ 49 h 508"/>
                  <a:gd name="T18" fmla="*/ 381 w 508"/>
                  <a:gd name="T19" fmla="*/ 34 h 508"/>
                  <a:gd name="T20" fmla="*/ 366 w 508"/>
                  <a:gd name="T21" fmla="*/ 38 h 508"/>
                  <a:gd name="T22" fmla="*/ 366 w 508"/>
                  <a:gd name="T23" fmla="*/ 38 h 508"/>
                  <a:gd name="T24" fmla="*/ 265 w 508"/>
                  <a:gd name="T25" fmla="*/ 11 h 508"/>
                  <a:gd name="T26" fmla="*/ 265 w 508"/>
                  <a:gd name="T27" fmla="*/ 11 h 508"/>
                  <a:gd name="T28" fmla="*/ 254 w 508"/>
                  <a:gd name="T29" fmla="*/ 0 h 508"/>
                  <a:gd name="T30" fmla="*/ 243 w 508"/>
                  <a:gd name="T31" fmla="*/ 11 h 508"/>
                  <a:gd name="T32" fmla="*/ 243 w 508"/>
                  <a:gd name="T33" fmla="*/ 11 h 508"/>
                  <a:gd name="T34" fmla="*/ 142 w 508"/>
                  <a:gd name="T35" fmla="*/ 38 h 508"/>
                  <a:gd name="T36" fmla="*/ 142 w 508"/>
                  <a:gd name="T37" fmla="*/ 38 h 508"/>
                  <a:gd name="T38" fmla="*/ 127 w 508"/>
                  <a:gd name="T39" fmla="*/ 34 h 508"/>
                  <a:gd name="T40" fmla="*/ 123 w 508"/>
                  <a:gd name="T41" fmla="*/ 49 h 508"/>
                  <a:gd name="T42" fmla="*/ 123 w 508"/>
                  <a:gd name="T43" fmla="*/ 49 h 508"/>
                  <a:gd name="T44" fmla="*/ 49 w 508"/>
                  <a:gd name="T45" fmla="*/ 123 h 508"/>
                  <a:gd name="T46" fmla="*/ 49 w 508"/>
                  <a:gd name="T47" fmla="*/ 123 h 508"/>
                  <a:gd name="T48" fmla="*/ 34 w 508"/>
                  <a:gd name="T49" fmla="*/ 127 h 508"/>
                  <a:gd name="T50" fmla="*/ 38 w 508"/>
                  <a:gd name="T51" fmla="*/ 142 h 508"/>
                  <a:gd name="T52" fmla="*/ 38 w 508"/>
                  <a:gd name="T53" fmla="*/ 142 h 508"/>
                  <a:gd name="T54" fmla="*/ 11 w 508"/>
                  <a:gd name="T55" fmla="*/ 243 h 508"/>
                  <a:gd name="T56" fmla="*/ 11 w 508"/>
                  <a:gd name="T57" fmla="*/ 243 h 508"/>
                  <a:gd name="T58" fmla="*/ 0 w 508"/>
                  <a:gd name="T59" fmla="*/ 254 h 508"/>
                  <a:gd name="T60" fmla="*/ 11 w 508"/>
                  <a:gd name="T61" fmla="*/ 265 h 508"/>
                  <a:gd name="T62" fmla="*/ 11 w 508"/>
                  <a:gd name="T63" fmla="*/ 265 h 508"/>
                  <a:gd name="T64" fmla="*/ 38 w 508"/>
                  <a:gd name="T65" fmla="*/ 366 h 508"/>
                  <a:gd name="T66" fmla="*/ 34 w 508"/>
                  <a:gd name="T67" fmla="*/ 381 h 508"/>
                  <a:gd name="T68" fmla="*/ 49 w 508"/>
                  <a:gd name="T69" fmla="*/ 385 h 508"/>
                  <a:gd name="T70" fmla="*/ 123 w 508"/>
                  <a:gd name="T71" fmla="*/ 458 h 508"/>
                  <a:gd name="T72" fmla="*/ 127 w 508"/>
                  <a:gd name="T73" fmla="*/ 473 h 508"/>
                  <a:gd name="T74" fmla="*/ 142 w 508"/>
                  <a:gd name="T75" fmla="*/ 470 h 508"/>
                  <a:gd name="T76" fmla="*/ 243 w 508"/>
                  <a:gd name="T77" fmla="*/ 497 h 508"/>
                  <a:gd name="T78" fmla="*/ 254 w 508"/>
                  <a:gd name="T79" fmla="*/ 508 h 508"/>
                  <a:gd name="T80" fmla="*/ 265 w 508"/>
                  <a:gd name="T81" fmla="*/ 497 h 508"/>
                  <a:gd name="T82" fmla="*/ 366 w 508"/>
                  <a:gd name="T83" fmla="*/ 469 h 508"/>
                  <a:gd name="T84" fmla="*/ 381 w 508"/>
                  <a:gd name="T85" fmla="*/ 473 h 508"/>
                  <a:gd name="T86" fmla="*/ 385 w 508"/>
                  <a:gd name="T87" fmla="*/ 458 h 508"/>
                  <a:gd name="T88" fmla="*/ 459 w 508"/>
                  <a:gd name="T89" fmla="*/ 385 h 508"/>
                  <a:gd name="T90" fmla="*/ 459 w 508"/>
                  <a:gd name="T91" fmla="*/ 385 h 508"/>
                  <a:gd name="T92" fmla="*/ 474 w 508"/>
                  <a:gd name="T93" fmla="*/ 381 h 508"/>
                  <a:gd name="T94" fmla="*/ 470 w 508"/>
                  <a:gd name="T95" fmla="*/ 366 h 508"/>
                  <a:gd name="T96" fmla="*/ 470 w 508"/>
                  <a:gd name="T97" fmla="*/ 365 h 508"/>
                  <a:gd name="T98" fmla="*/ 497 w 508"/>
                  <a:gd name="T99" fmla="*/ 265 h 508"/>
                  <a:gd name="T100" fmla="*/ 497 w 508"/>
                  <a:gd name="T101" fmla="*/ 265 h 508"/>
                  <a:gd name="T102" fmla="*/ 508 w 508"/>
                  <a:gd name="T103" fmla="*/ 254 h 508"/>
                  <a:gd name="T104" fmla="*/ 497 w 508"/>
                  <a:gd name="T105" fmla="*/ 243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8" h="508">
                    <a:moveTo>
                      <a:pt x="497" y="243"/>
                    </a:moveTo>
                    <a:cubicBezTo>
                      <a:pt x="497" y="243"/>
                      <a:pt x="497" y="243"/>
                      <a:pt x="497" y="243"/>
                    </a:cubicBezTo>
                    <a:cubicBezTo>
                      <a:pt x="495" y="207"/>
                      <a:pt x="485" y="173"/>
                      <a:pt x="470" y="142"/>
                    </a:cubicBezTo>
                    <a:cubicBezTo>
                      <a:pt x="470" y="142"/>
                      <a:pt x="470" y="142"/>
                      <a:pt x="470" y="142"/>
                    </a:cubicBezTo>
                    <a:cubicBezTo>
                      <a:pt x="475" y="139"/>
                      <a:pt x="477" y="132"/>
                      <a:pt x="474" y="127"/>
                    </a:cubicBezTo>
                    <a:cubicBezTo>
                      <a:pt x="471" y="122"/>
                      <a:pt x="464" y="120"/>
                      <a:pt x="459" y="123"/>
                    </a:cubicBezTo>
                    <a:cubicBezTo>
                      <a:pt x="459" y="123"/>
                      <a:pt x="459" y="123"/>
                      <a:pt x="459" y="123"/>
                    </a:cubicBezTo>
                    <a:cubicBezTo>
                      <a:pt x="440" y="94"/>
                      <a:pt x="414" y="68"/>
                      <a:pt x="385" y="49"/>
                    </a:cubicBezTo>
                    <a:cubicBezTo>
                      <a:pt x="385" y="49"/>
                      <a:pt x="385" y="49"/>
                      <a:pt x="385" y="49"/>
                    </a:cubicBezTo>
                    <a:cubicBezTo>
                      <a:pt x="388" y="44"/>
                      <a:pt x="386" y="37"/>
                      <a:pt x="381" y="34"/>
                    </a:cubicBezTo>
                    <a:cubicBezTo>
                      <a:pt x="376" y="31"/>
                      <a:pt x="369" y="33"/>
                      <a:pt x="366" y="38"/>
                    </a:cubicBezTo>
                    <a:cubicBezTo>
                      <a:pt x="366" y="38"/>
                      <a:pt x="366" y="38"/>
                      <a:pt x="366" y="38"/>
                    </a:cubicBezTo>
                    <a:cubicBezTo>
                      <a:pt x="335" y="22"/>
                      <a:pt x="301" y="13"/>
                      <a:pt x="265" y="11"/>
                    </a:cubicBezTo>
                    <a:cubicBezTo>
                      <a:pt x="265" y="11"/>
                      <a:pt x="265" y="11"/>
                      <a:pt x="265" y="11"/>
                    </a:cubicBezTo>
                    <a:cubicBezTo>
                      <a:pt x="265" y="5"/>
                      <a:pt x="260" y="0"/>
                      <a:pt x="254" y="0"/>
                    </a:cubicBezTo>
                    <a:cubicBezTo>
                      <a:pt x="248" y="0"/>
                      <a:pt x="243" y="5"/>
                      <a:pt x="243" y="11"/>
                    </a:cubicBezTo>
                    <a:cubicBezTo>
                      <a:pt x="243" y="11"/>
                      <a:pt x="243" y="11"/>
                      <a:pt x="243" y="11"/>
                    </a:cubicBezTo>
                    <a:cubicBezTo>
                      <a:pt x="207" y="13"/>
                      <a:pt x="173" y="22"/>
                      <a:pt x="142" y="38"/>
                    </a:cubicBezTo>
                    <a:cubicBezTo>
                      <a:pt x="142" y="38"/>
                      <a:pt x="142" y="38"/>
                      <a:pt x="142" y="38"/>
                    </a:cubicBezTo>
                    <a:cubicBezTo>
                      <a:pt x="139" y="33"/>
                      <a:pt x="132" y="31"/>
                      <a:pt x="127" y="34"/>
                    </a:cubicBezTo>
                    <a:cubicBezTo>
                      <a:pt x="122" y="37"/>
                      <a:pt x="120" y="44"/>
                      <a:pt x="123" y="49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94" y="68"/>
                      <a:pt x="68" y="93"/>
                      <a:pt x="49" y="123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4" y="120"/>
                      <a:pt x="37" y="122"/>
                      <a:pt x="34" y="127"/>
                    </a:cubicBezTo>
                    <a:cubicBezTo>
                      <a:pt x="31" y="132"/>
                      <a:pt x="33" y="139"/>
                      <a:pt x="38" y="142"/>
                    </a:cubicBezTo>
                    <a:cubicBezTo>
                      <a:pt x="38" y="142"/>
                      <a:pt x="38" y="142"/>
                      <a:pt x="38" y="142"/>
                    </a:cubicBezTo>
                    <a:cubicBezTo>
                      <a:pt x="22" y="172"/>
                      <a:pt x="13" y="207"/>
                      <a:pt x="11" y="243"/>
                    </a:cubicBezTo>
                    <a:cubicBezTo>
                      <a:pt x="11" y="243"/>
                      <a:pt x="11" y="243"/>
                      <a:pt x="11" y="243"/>
                    </a:cubicBezTo>
                    <a:cubicBezTo>
                      <a:pt x="5" y="243"/>
                      <a:pt x="0" y="248"/>
                      <a:pt x="0" y="254"/>
                    </a:cubicBezTo>
                    <a:cubicBezTo>
                      <a:pt x="0" y="260"/>
                      <a:pt x="5" y="265"/>
                      <a:pt x="11" y="265"/>
                    </a:cubicBezTo>
                    <a:cubicBezTo>
                      <a:pt x="11" y="265"/>
                      <a:pt x="11" y="265"/>
                      <a:pt x="11" y="265"/>
                    </a:cubicBezTo>
                    <a:cubicBezTo>
                      <a:pt x="13" y="301"/>
                      <a:pt x="22" y="335"/>
                      <a:pt x="38" y="366"/>
                    </a:cubicBezTo>
                    <a:cubicBezTo>
                      <a:pt x="33" y="369"/>
                      <a:pt x="31" y="375"/>
                      <a:pt x="34" y="381"/>
                    </a:cubicBezTo>
                    <a:cubicBezTo>
                      <a:pt x="37" y="386"/>
                      <a:pt x="44" y="388"/>
                      <a:pt x="49" y="385"/>
                    </a:cubicBezTo>
                    <a:cubicBezTo>
                      <a:pt x="68" y="414"/>
                      <a:pt x="93" y="439"/>
                      <a:pt x="123" y="458"/>
                    </a:cubicBezTo>
                    <a:cubicBezTo>
                      <a:pt x="120" y="464"/>
                      <a:pt x="122" y="470"/>
                      <a:pt x="127" y="473"/>
                    </a:cubicBezTo>
                    <a:cubicBezTo>
                      <a:pt x="132" y="476"/>
                      <a:pt x="139" y="475"/>
                      <a:pt x="142" y="470"/>
                    </a:cubicBezTo>
                    <a:cubicBezTo>
                      <a:pt x="173" y="485"/>
                      <a:pt x="207" y="495"/>
                      <a:pt x="243" y="497"/>
                    </a:cubicBezTo>
                    <a:cubicBezTo>
                      <a:pt x="243" y="503"/>
                      <a:pt x="248" y="508"/>
                      <a:pt x="254" y="508"/>
                    </a:cubicBezTo>
                    <a:cubicBezTo>
                      <a:pt x="260" y="508"/>
                      <a:pt x="265" y="503"/>
                      <a:pt x="265" y="497"/>
                    </a:cubicBezTo>
                    <a:cubicBezTo>
                      <a:pt x="301" y="495"/>
                      <a:pt x="335" y="485"/>
                      <a:pt x="366" y="469"/>
                    </a:cubicBezTo>
                    <a:cubicBezTo>
                      <a:pt x="369" y="475"/>
                      <a:pt x="376" y="476"/>
                      <a:pt x="381" y="473"/>
                    </a:cubicBezTo>
                    <a:cubicBezTo>
                      <a:pt x="386" y="470"/>
                      <a:pt x="388" y="464"/>
                      <a:pt x="385" y="458"/>
                    </a:cubicBezTo>
                    <a:cubicBezTo>
                      <a:pt x="414" y="439"/>
                      <a:pt x="440" y="414"/>
                      <a:pt x="459" y="385"/>
                    </a:cubicBezTo>
                    <a:cubicBezTo>
                      <a:pt x="459" y="385"/>
                      <a:pt x="459" y="385"/>
                      <a:pt x="459" y="385"/>
                    </a:cubicBezTo>
                    <a:cubicBezTo>
                      <a:pt x="464" y="388"/>
                      <a:pt x="471" y="386"/>
                      <a:pt x="474" y="381"/>
                    </a:cubicBezTo>
                    <a:cubicBezTo>
                      <a:pt x="477" y="375"/>
                      <a:pt x="475" y="369"/>
                      <a:pt x="470" y="366"/>
                    </a:cubicBezTo>
                    <a:cubicBezTo>
                      <a:pt x="470" y="365"/>
                      <a:pt x="470" y="365"/>
                      <a:pt x="470" y="365"/>
                    </a:cubicBezTo>
                    <a:cubicBezTo>
                      <a:pt x="485" y="335"/>
                      <a:pt x="495" y="301"/>
                      <a:pt x="497" y="265"/>
                    </a:cubicBezTo>
                    <a:cubicBezTo>
                      <a:pt x="497" y="265"/>
                      <a:pt x="497" y="265"/>
                      <a:pt x="497" y="265"/>
                    </a:cubicBezTo>
                    <a:cubicBezTo>
                      <a:pt x="503" y="265"/>
                      <a:pt x="508" y="260"/>
                      <a:pt x="508" y="254"/>
                    </a:cubicBezTo>
                    <a:cubicBezTo>
                      <a:pt x="508" y="248"/>
                      <a:pt x="503" y="243"/>
                      <a:pt x="497" y="243"/>
                    </a:cubicBezTo>
                    <a:close/>
                  </a:path>
                </a:pathLst>
              </a:cu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1" name="Oval 199"/>
              <p:cNvSpPr>
                <a:spLocks noChangeArrowheads="1"/>
              </p:cNvSpPr>
              <p:nvPr/>
            </p:nvSpPr>
            <p:spPr bwMode="auto">
              <a:xfrm>
                <a:off x="8066088" y="2322513"/>
                <a:ext cx="819150" cy="8191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2" name="Oval 200"/>
              <p:cNvSpPr>
                <a:spLocks noChangeArrowheads="1"/>
              </p:cNvSpPr>
              <p:nvPr/>
            </p:nvSpPr>
            <p:spPr bwMode="auto">
              <a:xfrm>
                <a:off x="8228013" y="2486025"/>
                <a:ext cx="493712" cy="492125"/>
              </a:xfrm>
              <a:prstGeom prst="ellipse">
                <a:avLst/>
              </a:pr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3" name="Oval 201"/>
              <p:cNvSpPr>
                <a:spLocks noChangeArrowheads="1"/>
              </p:cNvSpPr>
              <p:nvPr/>
            </p:nvSpPr>
            <p:spPr bwMode="auto">
              <a:xfrm>
                <a:off x="8258175" y="2514600"/>
                <a:ext cx="434975" cy="434975"/>
              </a:xfrm>
              <a:prstGeom prst="ellipse">
                <a:avLst/>
              </a:pr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4" name="Freeform 202"/>
              <p:cNvSpPr>
                <a:spLocks/>
              </p:cNvSpPr>
              <p:nvPr/>
            </p:nvSpPr>
            <p:spPr bwMode="auto">
              <a:xfrm>
                <a:off x="8416925" y="2711450"/>
                <a:ext cx="201612" cy="34925"/>
              </a:xfrm>
              <a:custGeom>
                <a:avLst/>
                <a:gdLst>
                  <a:gd name="T0" fmla="*/ 127 w 127"/>
                  <a:gd name="T1" fmla="*/ 11 h 22"/>
                  <a:gd name="T2" fmla="*/ 0 w 127"/>
                  <a:gd name="T3" fmla="*/ 22 h 22"/>
                  <a:gd name="T4" fmla="*/ 0 w 127"/>
                  <a:gd name="T5" fmla="*/ 10 h 22"/>
                  <a:gd name="T6" fmla="*/ 125 w 127"/>
                  <a:gd name="T7" fmla="*/ 0 h 22"/>
                  <a:gd name="T8" fmla="*/ 127 w 127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2">
                    <a:moveTo>
                      <a:pt x="127" y="11"/>
                    </a:moveTo>
                    <a:lnTo>
                      <a:pt x="0" y="22"/>
                    </a:lnTo>
                    <a:lnTo>
                      <a:pt x="0" y="10"/>
                    </a:lnTo>
                    <a:lnTo>
                      <a:pt x="125" y="0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5" name="Freeform 203"/>
              <p:cNvSpPr>
                <a:spLocks/>
              </p:cNvSpPr>
              <p:nvPr/>
            </p:nvSpPr>
            <p:spPr bwMode="auto">
              <a:xfrm>
                <a:off x="8342313" y="2595563"/>
                <a:ext cx="179387" cy="184150"/>
              </a:xfrm>
              <a:custGeom>
                <a:avLst/>
                <a:gdLst>
                  <a:gd name="T0" fmla="*/ 5 w 113"/>
                  <a:gd name="T1" fmla="*/ 0 h 116"/>
                  <a:gd name="T2" fmla="*/ 113 w 113"/>
                  <a:gd name="T3" fmla="*/ 110 h 116"/>
                  <a:gd name="T4" fmla="*/ 108 w 113"/>
                  <a:gd name="T5" fmla="*/ 116 h 116"/>
                  <a:gd name="T6" fmla="*/ 0 w 113"/>
                  <a:gd name="T7" fmla="*/ 4 h 116"/>
                  <a:gd name="T8" fmla="*/ 5 w 113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" h="116">
                    <a:moveTo>
                      <a:pt x="5" y="0"/>
                    </a:moveTo>
                    <a:lnTo>
                      <a:pt x="113" y="110"/>
                    </a:lnTo>
                    <a:lnTo>
                      <a:pt x="108" y="116"/>
                    </a:lnTo>
                    <a:lnTo>
                      <a:pt x="0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6" name="Freeform 204"/>
              <p:cNvSpPr>
                <a:spLocks/>
              </p:cNvSpPr>
              <p:nvPr/>
            </p:nvSpPr>
            <p:spPr bwMode="auto">
              <a:xfrm>
                <a:off x="8307388" y="2649538"/>
                <a:ext cx="222250" cy="112713"/>
              </a:xfrm>
              <a:custGeom>
                <a:avLst/>
                <a:gdLst>
                  <a:gd name="T0" fmla="*/ 0 w 140"/>
                  <a:gd name="T1" fmla="*/ 3 h 71"/>
                  <a:gd name="T2" fmla="*/ 139 w 140"/>
                  <a:gd name="T3" fmla="*/ 71 h 71"/>
                  <a:gd name="T4" fmla="*/ 140 w 140"/>
                  <a:gd name="T5" fmla="*/ 67 h 71"/>
                  <a:gd name="T6" fmla="*/ 1 w 140"/>
                  <a:gd name="T7" fmla="*/ 0 h 71"/>
                  <a:gd name="T8" fmla="*/ 0 w 140"/>
                  <a:gd name="T9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1">
                    <a:moveTo>
                      <a:pt x="0" y="3"/>
                    </a:moveTo>
                    <a:lnTo>
                      <a:pt x="139" y="71"/>
                    </a:lnTo>
                    <a:lnTo>
                      <a:pt x="140" y="67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Rectangle 206"/>
              <p:cNvSpPr>
                <a:spLocks noChangeArrowheads="1"/>
              </p:cNvSpPr>
              <p:nvPr/>
            </p:nvSpPr>
            <p:spPr bwMode="auto">
              <a:xfrm>
                <a:off x="8428038" y="2339975"/>
                <a:ext cx="220662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XII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" name="Rectangle 207"/>
              <p:cNvSpPr>
                <a:spLocks noChangeArrowheads="1"/>
              </p:cNvSpPr>
              <p:nvPr/>
            </p:nvSpPr>
            <p:spPr bwMode="auto">
              <a:xfrm>
                <a:off x="8440738" y="2990850"/>
                <a:ext cx="185737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Rectangle 208"/>
              <p:cNvSpPr>
                <a:spLocks noChangeArrowheads="1"/>
              </p:cNvSpPr>
              <p:nvPr/>
            </p:nvSpPr>
            <p:spPr bwMode="auto">
              <a:xfrm>
                <a:off x="8753475" y="2662238"/>
                <a:ext cx="176212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III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" name="Rectangle 209"/>
              <p:cNvSpPr>
                <a:spLocks noChangeArrowheads="1"/>
              </p:cNvSpPr>
              <p:nvPr/>
            </p:nvSpPr>
            <p:spPr bwMode="auto">
              <a:xfrm>
                <a:off x="8110538" y="2662238"/>
                <a:ext cx="180975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IX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" name="Freeform 210"/>
              <p:cNvSpPr>
                <a:spLocks/>
              </p:cNvSpPr>
              <p:nvPr/>
            </p:nvSpPr>
            <p:spPr bwMode="auto">
              <a:xfrm>
                <a:off x="7051675" y="1293813"/>
                <a:ext cx="909637" cy="911225"/>
              </a:xfrm>
              <a:custGeom>
                <a:avLst/>
                <a:gdLst>
                  <a:gd name="T0" fmla="*/ 497 w 508"/>
                  <a:gd name="T1" fmla="*/ 243 h 508"/>
                  <a:gd name="T2" fmla="*/ 497 w 508"/>
                  <a:gd name="T3" fmla="*/ 243 h 508"/>
                  <a:gd name="T4" fmla="*/ 470 w 508"/>
                  <a:gd name="T5" fmla="*/ 142 h 508"/>
                  <a:gd name="T6" fmla="*/ 470 w 508"/>
                  <a:gd name="T7" fmla="*/ 142 h 508"/>
                  <a:gd name="T8" fmla="*/ 474 w 508"/>
                  <a:gd name="T9" fmla="*/ 127 h 508"/>
                  <a:gd name="T10" fmla="*/ 459 w 508"/>
                  <a:gd name="T11" fmla="*/ 123 h 508"/>
                  <a:gd name="T12" fmla="*/ 459 w 508"/>
                  <a:gd name="T13" fmla="*/ 123 h 508"/>
                  <a:gd name="T14" fmla="*/ 385 w 508"/>
                  <a:gd name="T15" fmla="*/ 49 h 508"/>
                  <a:gd name="T16" fmla="*/ 385 w 508"/>
                  <a:gd name="T17" fmla="*/ 49 h 508"/>
                  <a:gd name="T18" fmla="*/ 381 w 508"/>
                  <a:gd name="T19" fmla="*/ 34 h 508"/>
                  <a:gd name="T20" fmla="*/ 366 w 508"/>
                  <a:gd name="T21" fmla="*/ 38 h 508"/>
                  <a:gd name="T22" fmla="*/ 366 w 508"/>
                  <a:gd name="T23" fmla="*/ 38 h 508"/>
                  <a:gd name="T24" fmla="*/ 265 w 508"/>
                  <a:gd name="T25" fmla="*/ 11 h 508"/>
                  <a:gd name="T26" fmla="*/ 265 w 508"/>
                  <a:gd name="T27" fmla="*/ 11 h 508"/>
                  <a:gd name="T28" fmla="*/ 254 w 508"/>
                  <a:gd name="T29" fmla="*/ 0 h 508"/>
                  <a:gd name="T30" fmla="*/ 243 w 508"/>
                  <a:gd name="T31" fmla="*/ 11 h 508"/>
                  <a:gd name="T32" fmla="*/ 243 w 508"/>
                  <a:gd name="T33" fmla="*/ 11 h 508"/>
                  <a:gd name="T34" fmla="*/ 142 w 508"/>
                  <a:gd name="T35" fmla="*/ 38 h 508"/>
                  <a:gd name="T36" fmla="*/ 142 w 508"/>
                  <a:gd name="T37" fmla="*/ 38 h 508"/>
                  <a:gd name="T38" fmla="*/ 127 w 508"/>
                  <a:gd name="T39" fmla="*/ 34 h 508"/>
                  <a:gd name="T40" fmla="*/ 123 w 508"/>
                  <a:gd name="T41" fmla="*/ 49 h 508"/>
                  <a:gd name="T42" fmla="*/ 123 w 508"/>
                  <a:gd name="T43" fmla="*/ 49 h 508"/>
                  <a:gd name="T44" fmla="*/ 49 w 508"/>
                  <a:gd name="T45" fmla="*/ 123 h 508"/>
                  <a:gd name="T46" fmla="*/ 49 w 508"/>
                  <a:gd name="T47" fmla="*/ 123 h 508"/>
                  <a:gd name="T48" fmla="*/ 34 w 508"/>
                  <a:gd name="T49" fmla="*/ 127 h 508"/>
                  <a:gd name="T50" fmla="*/ 38 w 508"/>
                  <a:gd name="T51" fmla="*/ 142 h 508"/>
                  <a:gd name="T52" fmla="*/ 38 w 508"/>
                  <a:gd name="T53" fmla="*/ 142 h 508"/>
                  <a:gd name="T54" fmla="*/ 11 w 508"/>
                  <a:gd name="T55" fmla="*/ 243 h 508"/>
                  <a:gd name="T56" fmla="*/ 11 w 508"/>
                  <a:gd name="T57" fmla="*/ 243 h 508"/>
                  <a:gd name="T58" fmla="*/ 0 w 508"/>
                  <a:gd name="T59" fmla="*/ 254 h 508"/>
                  <a:gd name="T60" fmla="*/ 11 w 508"/>
                  <a:gd name="T61" fmla="*/ 265 h 508"/>
                  <a:gd name="T62" fmla="*/ 11 w 508"/>
                  <a:gd name="T63" fmla="*/ 265 h 508"/>
                  <a:gd name="T64" fmla="*/ 38 w 508"/>
                  <a:gd name="T65" fmla="*/ 366 h 508"/>
                  <a:gd name="T66" fmla="*/ 34 w 508"/>
                  <a:gd name="T67" fmla="*/ 381 h 508"/>
                  <a:gd name="T68" fmla="*/ 49 w 508"/>
                  <a:gd name="T69" fmla="*/ 385 h 508"/>
                  <a:gd name="T70" fmla="*/ 123 w 508"/>
                  <a:gd name="T71" fmla="*/ 458 h 508"/>
                  <a:gd name="T72" fmla="*/ 127 w 508"/>
                  <a:gd name="T73" fmla="*/ 473 h 508"/>
                  <a:gd name="T74" fmla="*/ 142 w 508"/>
                  <a:gd name="T75" fmla="*/ 470 h 508"/>
                  <a:gd name="T76" fmla="*/ 243 w 508"/>
                  <a:gd name="T77" fmla="*/ 497 h 508"/>
                  <a:gd name="T78" fmla="*/ 254 w 508"/>
                  <a:gd name="T79" fmla="*/ 508 h 508"/>
                  <a:gd name="T80" fmla="*/ 265 w 508"/>
                  <a:gd name="T81" fmla="*/ 497 h 508"/>
                  <a:gd name="T82" fmla="*/ 366 w 508"/>
                  <a:gd name="T83" fmla="*/ 469 h 508"/>
                  <a:gd name="T84" fmla="*/ 381 w 508"/>
                  <a:gd name="T85" fmla="*/ 473 h 508"/>
                  <a:gd name="T86" fmla="*/ 385 w 508"/>
                  <a:gd name="T87" fmla="*/ 458 h 508"/>
                  <a:gd name="T88" fmla="*/ 459 w 508"/>
                  <a:gd name="T89" fmla="*/ 385 h 508"/>
                  <a:gd name="T90" fmla="*/ 459 w 508"/>
                  <a:gd name="T91" fmla="*/ 385 h 508"/>
                  <a:gd name="T92" fmla="*/ 474 w 508"/>
                  <a:gd name="T93" fmla="*/ 381 h 508"/>
                  <a:gd name="T94" fmla="*/ 470 w 508"/>
                  <a:gd name="T95" fmla="*/ 366 h 508"/>
                  <a:gd name="T96" fmla="*/ 470 w 508"/>
                  <a:gd name="T97" fmla="*/ 365 h 508"/>
                  <a:gd name="T98" fmla="*/ 497 w 508"/>
                  <a:gd name="T99" fmla="*/ 265 h 508"/>
                  <a:gd name="T100" fmla="*/ 497 w 508"/>
                  <a:gd name="T101" fmla="*/ 265 h 508"/>
                  <a:gd name="T102" fmla="*/ 508 w 508"/>
                  <a:gd name="T103" fmla="*/ 254 h 508"/>
                  <a:gd name="T104" fmla="*/ 497 w 508"/>
                  <a:gd name="T105" fmla="*/ 243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8" h="508">
                    <a:moveTo>
                      <a:pt x="497" y="243"/>
                    </a:moveTo>
                    <a:cubicBezTo>
                      <a:pt x="497" y="243"/>
                      <a:pt x="497" y="243"/>
                      <a:pt x="497" y="243"/>
                    </a:cubicBezTo>
                    <a:cubicBezTo>
                      <a:pt x="495" y="207"/>
                      <a:pt x="486" y="173"/>
                      <a:pt x="470" y="142"/>
                    </a:cubicBezTo>
                    <a:cubicBezTo>
                      <a:pt x="470" y="142"/>
                      <a:pt x="470" y="142"/>
                      <a:pt x="470" y="142"/>
                    </a:cubicBezTo>
                    <a:cubicBezTo>
                      <a:pt x="475" y="139"/>
                      <a:pt x="477" y="132"/>
                      <a:pt x="474" y="127"/>
                    </a:cubicBezTo>
                    <a:cubicBezTo>
                      <a:pt x="471" y="122"/>
                      <a:pt x="464" y="120"/>
                      <a:pt x="459" y="123"/>
                    </a:cubicBezTo>
                    <a:cubicBezTo>
                      <a:pt x="459" y="123"/>
                      <a:pt x="459" y="123"/>
                      <a:pt x="459" y="123"/>
                    </a:cubicBezTo>
                    <a:cubicBezTo>
                      <a:pt x="440" y="94"/>
                      <a:pt x="414" y="68"/>
                      <a:pt x="385" y="49"/>
                    </a:cubicBezTo>
                    <a:cubicBezTo>
                      <a:pt x="385" y="49"/>
                      <a:pt x="385" y="49"/>
                      <a:pt x="385" y="49"/>
                    </a:cubicBezTo>
                    <a:cubicBezTo>
                      <a:pt x="388" y="44"/>
                      <a:pt x="386" y="37"/>
                      <a:pt x="381" y="34"/>
                    </a:cubicBezTo>
                    <a:cubicBezTo>
                      <a:pt x="376" y="31"/>
                      <a:pt x="369" y="33"/>
                      <a:pt x="366" y="38"/>
                    </a:cubicBezTo>
                    <a:cubicBezTo>
                      <a:pt x="366" y="38"/>
                      <a:pt x="366" y="38"/>
                      <a:pt x="366" y="38"/>
                    </a:cubicBezTo>
                    <a:cubicBezTo>
                      <a:pt x="335" y="22"/>
                      <a:pt x="301" y="13"/>
                      <a:pt x="265" y="11"/>
                    </a:cubicBezTo>
                    <a:cubicBezTo>
                      <a:pt x="265" y="11"/>
                      <a:pt x="265" y="11"/>
                      <a:pt x="265" y="11"/>
                    </a:cubicBezTo>
                    <a:cubicBezTo>
                      <a:pt x="265" y="5"/>
                      <a:pt x="260" y="0"/>
                      <a:pt x="254" y="0"/>
                    </a:cubicBezTo>
                    <a:cubicBezTo>
                      <a:pt x="248" y="0"/>
                      <a:pt x="243" y="5"/>
                      <a:pt x="243" y="11"/>
                    </a:cubicBezTo>
                    <a:cubicBezTo>
                      <a:pt x="243" y="11"/>
                      <a:pt x="243" y="11"/>
                      <a:pt x="243" y="11"/>
                    </a:cubicBezTo>
                    <a:cubicBezTo>
                      <a:pt x="207" y="13"/>
                      <a:pt x="173" y="22"/>
                      <a:pt x="142" y="38"/>
                    </a:cubicBezTo>
                    <a:cubicBezTo>
                      <a:pt x="142" y="38"/>
                      <a:pt x="142" y="38"/>
                      <a:pt x="142" y="38"/>
                    </a:cubicBezTo>
                    <a:cubicBezTo>
                      <a:pt x="139" y="33"/>
                      <a:pt x="132" y="31"/>
                      <a:pt x="127" y="34"/>
                    </a:cubicBezTo>
                    <a:cubicBezTo>
                      <a:pt x="122" y="37"/>
                      <a:pt x="120" y="44"/>
                      <a:pt x="123" y="49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94" y="68"/>
                      <a:pt x="68" y="93"/>
                      <a:pt x="49" y="123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4" y="120"/>
                      <a:pt x="37" y="122"/>
                      <a:pt x="34" y="127"/>
                    </a:cubicBezTo>
                    <a:cubicBezTo>
                      <a:pt x="31" y="132"/>
                      <a:pt x="33" y="139"/>
                      <a:pt x="38" y="142"/>
                    </a:cubicBezTo>
                    <a:cubicBezTo>
                      <a:pt x="38" y="142"/>
                      <a:pt x="38" y="142"/>
                      <a:pt x="38" y="142"/>
                    </a:cubicBezTo>
                    <a:cubicBezTo>
                      <a:pt x="23" y="172"/>
                      <a:pt x="13" y="207"/>
                      <a:pt x="11" y="243"/>
                    </a:cubicBezTo>
                    <a:cubicBezTo>
                      <a:pt x="11" y="243"/>
                      <a:pt x="11" y="243"/>
                      <a:pt x="11" y="243"/>
                    </a:cubicBezTo>
                    <a:cubicBezTo>
                      <a:pt x="5" y="243"/>
                      <a:pt x="0" y="248"/>
                      <a:pt x="0" y="254"/>
                    </a:cubicBezTo>
                    <a:cubicBezTo>
                      <a:pt x="0" y="260"/>
                      <a:pt x="5" y="265"/>
                      <a:pt x="11" y="265"/>
                    </a:cubicBezTo>
                    <a:cubicBezTo>
                      <a:pt x="11" y="265"/>
                      <a:pt x="11" y="265"/>
                      <a:pt x="11" y="265"/>
                    </a:cubicBezTo>
                    <a:cubicBezTo>
                      <a:pt x="13" y="301"/>
                      <a:pt x="22" y="335"/>
                      <a:pt x="38" y="366"/>
                    </a:cubicBezTo>
                    <a:cubicBezTo>
                      <a:pt x="33" y="369"/>
                      <a:pt x="31" y="375"/>
                      <a:pt x="34" y="381"/>
                    </a:cubicBezTo>
                    <a:cubicBezTo>
                      <a:pt x="37" y="386"/>
                      <a:pt x="44" y="388"/>
                      <a:pt x="49" y="385"/>
                    </a:cubicBezTo>
                    <a:cubicBezTo>
                      <a:pt x="68" y="414"/>
                      <a:pt x="94" y="439"/>
                      <a:pt x="123" y="458"/>
                    </a:cubicBezTo>
                    <a:cubicBezTo>
                      <a:pt x="120" y="464"/>
                      <a:pt x="122" y="470"/>
                      <a:pt x="127" y="473"/>
                    </a:cubicBezTo>
                    <a:cubicBezTo>
                      <a:pt x="132" y="476"/>
                      <a:pt x="139" y="475"/>
                      <a:pt x="142" y="470"/>
                    </a:cubicBezTo>
                    <a:cubicBezTo>
                      <a:pt x="173" y="485"/>
                      <a:pt x="207" y="495"/>
                      <a:pt x="243" y="497"/>
                    </a:cubicBezTo>
                    <a:cubicBezTo>
                      <a:pt x="243" y="503"/>
                      <a:pt x="248" y="508"/>
                      <a:pt x="254" y="508"/>
                    </a:cubicBezTo>
                    <a:cubicBezTo>
                      <a:pt x="260" y="508"/>
                      <a:pt x="265" y="503"/>
                      <a:pt x="265" y="497"/>
                    </a:cubicBezTo>
                    <a:cubicBezTo>
                      <a:pt x="301" y="495"/>
                      <a:pt x="335" y="485"/>
                      <a:pt x="366" y="469"/>
                    </a:cubicBezTo>
                    <a:cubicBezTo>
                      <a:pt x="369" y="475"/>
                      <a:pt x="376" y="476"/>
                      <a:pt x="381" y="473"/>
                    </a:cubicBezTo>
                    <a:cubicBezTo>
                      <a:pt x="386" y="470"/>
                      <a:pt x="388" y="464"/>
                      <a:pt x="385" y="458"/>
                    </a:cubicBezTo>
                    <a:cubicBezTo>
                      <a:pt x="415" y="439"/>
                      <a:pt x="440" y="414"/>
                      <a:pt x="459" y="385"/>
                    </a:cubicBezTo>
                    <a:cubicBezTo>
                      <a:pt x="459" y="385"/>
                      <a:pt x="459" y="385"/>
                      <a:pt x="459" y="385"/>
                    </a:cubicBezTo>
                    <a:cubicBezTo>
                      <a:pt x="464" y="388"/>
                      <a:pt x="471" y="386"/>
                      <a:pt x="474" y="381"/>
                    </a:cubicBezTo>
                    <a:cubicBezTo>
                      <a:pt x="477" y="375"/>
                      <a:pt x="475" y="369"/>
                      <a:pt x="470" y="366"/>
                    </a:cubicBezTo>
                    <a:cubicBezTo>
                      <a:pt x="470" y="365"/>
                      <a:pt x="470" y="365"/>
                      <a:pt x="470" y="365"/>
                    </a:cubicBezTo>
                    <a:cubicBezTo>
                      <a:pt x="486" y="335"/>
                      <a:pt x="495" y="301"/>
                      <a:pt x="497" y="265"/>
                    </a:cubicBezTo>
                    <a:cubicBezTo>
                      <a:pt x="497" y="265"/>
                      <a:pt x="497" y="265"/>
                      <a:pt x="497" y="265"/>
                    </a:cubicBezTo>
                    <a:cubicBezTo>
                      <a:pt x="503" y="265"/>
                      <a:pt x="508" y="260"/>
                      <a:pt x="508" y="254"/>
                    </a:cubicBezTo>
                    <a:cubicBezTo>
                      <a:pt x="508" y="248"/>
                      <a:pt x="503" y="243"/>
                      <a:pt x="497" y="243"/>
                    </a:cubicBezTo>
                    <a:close/>
                  </a:path>
                </a:pathLst>
              </a:cu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Oval 211"/>
              <p:cNvSpPr>
                <a:spLocks noChangeArrowheads="1"/>
              </p:cNvSpPr>
              <p:nvPr/>
            </p:nvSpPr>
            <p:spPr bwMode="auto">
              <a:xfrm>
                <a:off x="7097713" y="1338263"/>
                <a:ext cx="819150" cy="8207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Oval 212"/>
              <p:cNvSpPr>
                <a:spLocks noChangeArrowheads="1"/>
              </p:cNvSpPr>
              <p:nvPr/>
            </p:nvSpPr>
            <p:spPr bwMode="auto">
              <a:xfrm>
                <a:off x="7259638" y="1501775"/>
                <a:ext cx="493712" cy="493713"/>
              </a:xfrm>
              <a:prstGeom prst="ellipse">
                <a:avLst/>
              </a:pr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Oval 213"/>
              <p:cNvSpPr>
                <a:spLocks noChangeArrowheads="1"/>
              </p:cNvSpPr>
              <p:nvPr/>
            </p:nvSpPr>
            <p:spPr bwMode="auto">
              <a:xfrm>
                <a:off x="7289800" y="1530350"/>
                <a:ext cx="434975" cy="436563"/>
              </a:xfrm>
              <a:prstGeom prst="ellipse">
                <a:avLst/>
              </a:pr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214"/>
              <p:cNvSpPr>
                <a:spLocks/>
              </p:cNvSpPr>
              <p:nvPr/>
            </p:nvSpPr>
            <p:spPr bwMode="auto">
              <a:xfrm>
                <a:off x="7446963" y="1728788"/>
                <a:ext cx="201612" cy="33338"/>
              </a:xfrm>
              <a:custGeom>
                <a:avLst/>
                <a:gdLst>
                  <a:gd name="T0" fmla="*/ 127 w 127"/>
                  <a:gd name="T1" fmla="*/ 11 h 21"/>
                  <a:gd name="T2" fmla="*/ 1 w 127"/>
                  <a:gd name="T3" fmla="*/ 21 h 21"/>
                  <a:gd name="T4" fmla="*/ 0 w 127"/>
                  <a:gd name="T5" fmla="*/ 10 h 21"/>
                  <a:gd name="T6" fmla="*/ 125 w 127"/>
                  <a:gd name="T7" fmla="*/ 0 h 21"/>
                  <a:gd name="T8" fmla="*/ 127 w 127"/>
                  <a:gd name="T9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1">
                    <a:moveTo>
                      <a:pt x="127" y="11"/>
                    </a:moveTo>
                    <a:lnTo>
                      <a:pt x="1" y="21"/>
                    </a:lnTo>
                    <a:lnTo>
                      <a:pt x="0" y="10"/>
                    </a:lnTo>
                    <a:lnTo>
                      <a:pt x="125" y="0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215"/>
              <p:cNvSpPr>
                <a:spLocks/>
              </p:cNvSpPr>
              <p:nvPr/>
            </p:nvSpPr>
            <p:spPr bwMode="auto">
              <a:xfrm>
                <a:off x="7373938" y="1611313"/>
                <a:ext cx="177800" cy="185738"/>
              </a:xfrm>
              <a:custGeom>
                <a:avLst/>
                <a:gdLst>
                  <a:gd name="T0" fmla="*/ 4 w 112"/>
                  <a:gd name="T1" fmla="*/ 0 h 117"/>
                  <a:gd name="T2" fmla="*/ 112 w 112"/>
                  <a:gd name="T3" fmla="*/ 111 h 117"/>
                  <a:gd name="T4" fmla="*/ 107 w 112"/>
                  <a:gd name="T5" fmla="*/ 117 h 117"/>
                  <a:gd name="T6" fmla="*/ 0 w 112"/>
                  <a:gd name="T7" fmla="*/ 5 h 117"/>
                  <a:gd name="T8" fmla="*/ 4 w 112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7">
                    <a:moveTo>
                      <a:pt x="4" y="0"/>
                    </a:moveTo>
                    <a:lnTo>
                      <a:pt x="112" y="111"/>
                    </a:lnTo>
                    <a:lnTo>
                      <a:pt x="107" y="117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216"/>
              <p:cNvSpPr>
                <a:spLocks/>
              </p:cNvSpPr>
              <p:nvPr/>
            </p:nvSpPr>
            <p:spPr bwMode="auto">
              <a:xfrm>
                <a:off x="7337425" y="1665288"/>
                <a:ext cx="222250" cy="112713"/>
              </a:xfrm>
              <a:custGeom>
                <a:avLst/>
                <a:gdLst>
                  <a:gd name="T0" fmla="*/ 0 w 140"/>
                  <a:gd name="T1" fmla="*/ 3 h 71"/>
                  <a:gd name="T2" fmla="*/ 139 w 140"/>
                  <a:gd name="T3" fmla="*/ 71 h 71"/>
                  <a:gd name="T4" fmla="*/ 140 w 140"/>
                  <a:gd name="T5" fmla="*/ 68 h 71"/>
                  <a:gd name="T6" fmla="*/ 1 w 140"/>
                  <a:gd name="T7" fmla="*/ 0 h 71"/>
                  <a:gd name="T8" fmla="*/ 0 w 140"/>
                  <a:gd name="T9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1">
                    <a:moveTo>
                      <a:pt x="0" y="3"/>
                    </a:moveTo>
                    <a:lnTo>
                      <a:pt x="139" y="71"/>
                    </a:lnTo>
                    <a:lnTo>
                      <a:pt x="140" y="68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Rectangle 217"/>
              <p:cNvSpPr>
                <a:spLocks noChangeArrowheads="1"/>
              </p:cNvSpPr>
              <p:nvPr/>
            </p:nvSpPr>
            <p:spPr bwMode="auto">
              <a:xfrm>
                <a:off x="7458075" y="1357313"/>
                <a:ext cx="220662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XII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Rectangle 218"/>
              <p:cNvSpPr>
                <a:spLocks noChangeArrowheads="1"/>
              </p:cNvSpPr>
              <p:nvPr/>
            </p:nvSpPr>
            <p:spPr bwMode="auto">
              <a:xfrm>
                <a:off x="7470775" y="2006600"/>
                <a:ext cx="185737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219"/>
              <p:cNvSpPr>
                <a:spLocks noChangeArrowheads="1"/>
              </p:cNvSpPr>
              <p:nvPr/>
            </p:nvSpPr>
            <p:spPr bwMode="auto">
              <a:xfrm>
                <a:off x="7783513" y="1677988"/>
                <a:ext cx="176212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III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Rectangle 220"/>
              <p:cNvSpPr>
                <a:spLocks noChangeArrowheads="1"/>
              </p:cNvSpPr>
              <p:nvPr/>
            </p:nvSpPr>
            <p:spPr bwMode="auto">
              <a:xfrm>
                <a:off x="7142163" y="1677988"/>
                <a:ext cx="180975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IX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Freeform 221"/>
              <p:cNvSpPr>
                <a:spLocks/>
              </p:cNvSpPr>
              <p:nvPr/>
            </p:nvSpPr>
            <p:spPr bwMode="auto">
              <a:xfrm>
                <a:off x="7051675" y="2278063"/>
                <a:ext cx="909637" cy="911225"/>
              </a:xfrm>
              <a:custGeom>
                <a:avLst/>
                <a:gdLst>
                  <a:gd name="T0" fmla="*/ 497 w 508"/>
                  <a:gd name="T1" fmla="*/ 243 h 508"/>
                  <a:gd name="T2" fmla="*/ 497 w 508"/>
                  <a:gd name="T3" fmla="*/ 243 h 508"/>
                  <a:gd name="T4" fmla="*/ 470 w 508"/>
                  <a:gd name="T5" fmla="*/ 142 h 508"/>
                  <a:gd name="T6" fmla="*/ 470 w 508"/>
                  <a:gd name="T7" fmla="*/ 142 h 508"/>
                  <a:gd name="T8" fmla="*/ 474 w 508"/>
                  <a:gd name="T9" fmla="*/ 127 h 508"/>
                  <a:gd name="T10" fmla="*/ 459 w 508"/>
                  <a:gd name="T11" fmla="*/ 123 h 508"/>
                  <a:gd name="T12" fmla="*/ 459 w 508"/>
                  <a:gd name="T13" fmla="*/ 123 h 508"/>
                  <a:gd name="T14" fmla="*/ 385 w 508"/>
                  <a:gd name="T15" fmla="*/ 49 h 508"/>
                  <a:gd name="T16" fmla="*/ 385 w 508"/>
                  <a:gd name="T17" fmla="*/ 49 h 508"/>
                  <a:gd name="T18" fmla="*/ 381 w 508"/>
                  <a:gd name="T19" fmla="*/ 34 h 508"/>
                  <a:gd name="T20" fmla="*/ 366 w 508"/>
                  <a:gd name="T21" fmla="*/ 38 h 508"/>
                  <a:gd name="T22" fmla="*/ 366 w 508"/>
                  <a:gd name="T23" fmla="*/ 38 h 508"/>
                  <a:gd name="T24" fmla="*/ 265 w 508"/>
                  <a:gd name="T25" fmla="*/ 11 h 508"/>
                  <a:gd name="T26" fmla="*/ 265 w 508"/>
                  <a:gd name="T27" fmla="*/ 11 h 508"/>
                  <a:gd name="T28" fmla="*/ 254 w 508"/>
                  <a:gd name="T29" fmla="*/ 0 h 508"/>
                  <a:gd name="T30" fmla="*/ 243 w 508"/>
                  <a:gd name="T31" fmla="*/ 11 h 508"/>
                  <a:gd name="T32" fmla="*/ 243 w 508"/>
                  <a:gd name="T33" fmla="*/ 11 h 508"/>
                  <a:gd name="T34" fmla="*/ 142 w 508"/>
                  <a:gd name="T35" fmla="*/ 38 h 508"/>
                  <a:gd name="T36" fmla="*/ 142 w 508"/>
                  <a:gd name="T37" fmla="*/ 38 h 508"/>
                  <a:gd name="T38" fmla="*/ 127 w 508"/>
                  <a:gd name="T39" fmla="*/ 34 h 508"/>
                  <a:gd name="T40" fmla="*/ 123 w 508"/>
                  <a:gd name="T41" fmla="*/ 49 h 508"/>
                  <a:gd name="T42" fmla="*/ 123 w 508"/>
                  <a:gd name="T43" fmla="*/ 49 h 508"/>
                  <a:gd name="T44" fmla="*/ 49 w 508"/>
                  <a:gd name="T45" fmla="*/ 123 h 508"/>
                  <a:gd name="T46" fmla="*/ 49 w 508"/>
                  <a:gd name="T47" fmla="*/ 123 h 508"/>
                  <a:gd name="T48" fmla="*/ 34 w 508"/>
                  <a:gd name="T49" fmla="*/ 127 h 508"/>
                  <a:gd name="T50" fmla="*/ 38 w 508"/>
                  <a:gd name="T51" fmla="*/ 142 h 508"/>
                  <a:gd name="T52" fmla="*/ 38 w 508"/>
                  <a:gd name="T53" fmla="*/ 142 h 508"/>
                  <a:gd name="T54" fmla="*/ 11 w 508"/>
                  <a:gd name="T55" fmla="*/ 243 h 508"/>
                  <a:gd name="T56" fmla="*/ 11 w 508"/>
                  <a:gd name="T57" fmla="*/ 243 h 508"/>
                  <a:gd name="T58" fmla="*/ 0 w 508"/>
                  <a:gd name="T59" fmla="*/ 254 h 508"/>
                  <a:gd name="T60" fmla="*/ 11 w 508"/>
                  <a:gd name="T61" fmla="*/ 265 h 508"/>
                  <a:gd name="T62" fmla="*/ 11 w 508"/>
                  <a:gd name="T63" fmla="*/ 265 h 508"/>
                  <a:gd name="T64" fmla="*/ 38 w 508"/>
                  <a:gd name="T65" fmla="*/ 366 h 508"/>
                  <a:gd name="T66" fmla="*/ 34 w 508"/>
                  <a:gd name="T67" fmla="*/ 381 h 508"/>
                  <a:gd name="T68" fmla="*/ 49 w 508"/>
                  <a:gd name="T69" fmla="*/ 385 h 508"/>
                  <a:gd name="T70" fmla="*/ 123 w 508"/>
                  <a:gd name="T71" fmla="*/ 458 h 508"/>
                  <a:gd name="T72" fmla="*/ 127 w 508"/>
                  <a:gd name="T73" fmla="*/ 473 h 508"/>
                  <a:gd name="T74" fmla="*/ 142 w 508"/>
                  <a:gd name="T75" fmla="*/ 470 h 508"/>
                  <a:gd name="T76" fmla="*/ 243 w 508"/>
                  <a:gd name="T77" fmla="*/ 497 h 508"/>
                  <a:gd name="T78" fmla="*/ 254 w 508"/>
                  <a:gd name="T79" fmla="*/ 508 h 508"/>
                  <a:gd name="T80" fmla="*/ 265 w 508"/>
                  <a:gd name="T81" fmla="*/ 497 h 508"/>
                  <a:gd name="T82" fmla="*/ 366 w 508"/>
                  <a:gd name="T83" fmla="*/ 469 h 508"/>
                  <a:gd name="T84" fmla="*/ 381 w 508"/>
                  <a:gd name="T85" fmla="*/ 473 h 508"/>
                  <a:gd name="T86" fmla="*/ 385 w 508"/>
                  <a:gd name="T87" fmla="*/ 458 h 508"/>
                  <a:gd name="T88" fmla="*/ 459 w 508"/>
                  <a:gd name="T89" fmla="*/ 385 h 508"/>
                  <a:gd name="T90" fmla="*/ 459 w 508"/>
                  <a:gd name="T91" fmla="*/ 385 h 508"/>
                  <a:gd name="T92" fmla="*/ 474 w 508"/>
                  <a:gd name="T93" fmla="*/ 381 h 508"/>
                  <a:gd name="T94" fmla="*/ 470 w 508"/>
                  <a:gd name="T95" fmla="*/ 366 h 508"/>
                  <a:gd name="T96" fmla="*/ 470 w 508"/>
                  <a:gd name="T97" fmla="*/ 365 h 508"/>
                  <a:gd name="T98" fmla="*/ 497 w 508"/>
                  <a:gd name="T99" fmla="*/ 265 h 508"/>
                  <a:gd name="T100" fmla="*/ 497 w 508"/>
                  <a:gd name="T101" fmla="*/ 265 h 508"/>
                  <a:gd name="T102" fmla="*/ 508 w 508"/>
                  <a:gd name="T103" fmla="*/ 254 h 508"/>
                  <a:gd name="T104" fmla="*/ 497 w 508"/>
                  <a:gd name="T105" fmla="*/ 243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08" h="508">
                    <a:moveTo>
                      <a:pt x="497" y="243"/>
                    </a:moveTo>
                    <a:cubicBezTo>
                      <a:pt x="497" y="243"/>
                      <a:pt x="497" y="243"/>
                      <a:pt x="497" y="243"/>
                    </a:cubicBezTo>
                    <a:cubicBezTo>
                      <a:pt x="495" y="207"/>
                      <a:pt x="486" y="173"/>
                      <a:pt x="470" y="142"/>
                    </a:cubicBezTo>
                    <a:cubicBezTo>
                      <a:pt x="470" y="142"/>
                      <a:pt x="470" y="142"/>
                      <a:pt x="470" y="142"/>
                    </a:cubicBezTo>
                    <a:cubicBezTo>
                      <a:pt x="475" y="139"/>
                      <a:pt x="477" y="132"/>
                      <a:pt x="474" y="127"/>
                    </a:cubicBezTo>
                    <a:cubicBezTo>
                      <a:pt x="471" y="122"/>
                      <a:pt x="464" y="120"/>
                      <a:pt x="459" y="123"/>
                    </a:cubicBezTo>
                    <a:cubicBezTo>
                      <a:pt x="459" y="123"/>
                      <a:pt x="459" y="123"/>
                      <a:pt x="459" y="123"/>
                    </a:cubicBezTo>
                    <a:cubicBezTo>
                      <a:pt x="440" y="94"/>
                      <a:pt x="414" y="68"/>
                      <a:pt x="385" y="49"/>
                    </a:cubicBezTo>
                    <a:cubicBezTo>
                      <a:pt x="385" y="49"/>
                      <a:pt x="385" y="49"/>
                      <a:pt x="385" y="49"/>
                    </a:cubicBezTo>
                    <a:cubicBezTo>
                      <a:pt x="388" y="44"/>
                      <a:pt x="386" y="37"/>
                      <a:pt x="381" y="34"/>
                    </a:cubicBezTo>
                    <a:cubicBezTo>
                      <a:pt x="376" y="31"/>
                      <a:pt x="369" y="33"/>
                      <a:pt x="366" y="38"/>
                    </a:cubicBezTo>
                    <a:cubicBezTo>
                      <a:pt x="366" y="38"/>
                      <a:pt x="366" y="38"/>
                      <a:pt x="366" y="38"/>
                    </a:cubicBezTo>
                    <a:cubicBezTo>
                      <a:pt x="335" y="22"/>
                      <a:pt x="301" y="13"/>
                      <a:pt x="265" y="11"/>
                    </a:cubicBezTo>
                    <a:cubicBezTo>
                      <a:pt x="265" y="11"/>
                      <a:pt x="265" y="11"/>
                      <a:pt x="265" y="11"/>
                    </a:cubicBezTo>
                    <a:cubicBezTo>
                      <a:pt x="265" y="5"/>
                      <a:pt x="260" y="0"/>
                      <a:pt x="254" y="0"/>
                    </a:cubicBezTo>
                    <a:cubicBezTo>
                      <a:pt x="248" y="0"/>
                      <a:pt x="243" y="5"/>
                      <a:pt x="243" y="11"/>
                    </a:cubicBezTo>
                    <a:cubicBezTo>
                      <a:pt x="243" y="11"/>
                      <a:pt x="243" y="11"/>
                      <a:pt x="243" y="11"/>
                    </a:cubicBezTo>
                    <a:cubicBezTo>
                      <a:pt x="207" y="13"/>
                      <a:pt x="173" y="22"/>
                      <a:pt x="142" y="38"/>
                    </a:cubicBezTo>
                    <a:cubicBezTo>
                      <a:pt x="142" y="38"/>
                      <a:pt x="142" y="38"/>
                      <a:pt x="142" y="38"/>
                    </a:cubicBezTo>
                    <a:cubicBezTo>
                      <a:pt x="139" y="33"/>
                      <a:pt x="132" y="31"/>
                      <a:pt x="127" y="34"/>
                    </a:cubicBezTo>
                    <a:cubicBezTo>
                      <a:pt x="122" y="37"/>
                      <a:pt x="120" y="44"/>
                      <a:pt x="123" y="49"/>
                    </a:cubicBezTo>
                    <a:cubicBezTo>
                      <a:pt x="123" y="49"/>
                      <a:pt x="123" y="49"/>
                      <a:pt x="123" y="49"/>
                    </a:cubicBezTo>
                    <a:cubicBezTo>
                      <a:pt x="94" y="68"/>
                      <a:pt x="68" y="93"/>
                      <a:pt x="49" y="123"/>
                    </a:cubicBezTo>
                    <a:cubicBezTo>
                      <a:pt x="49" y="123"/>
                      <a:pt x="49" y="123"/>
                      <a:pt x="49" y="123"/>
                    </a:cubicBezTo>
                    <a:cubicBezTo>
                      <a:pt x="44" y="120"/>
                      <a:pt x="37" y="122"/>
                      <a:pt x="34" y="127"/>
                    </a:cubicBezTo>
                    <a:cubicBezTo>
                      <a:pt x="31" y="132"/>
                      <a:pt x="33" y="139"/>
                      <a:pt x="38" y="142"/>
                    </a:cubicBezTo>
                    <a:cubicBezTo>
                      <a:pt x="38" y="142"/>
                      <a:pt x="38" y="142"/>
                      <a:pt x="38" y="142"/>
                    </a:cubicBezTo>
                    <a:cubicBezTo>
                      <a:pt x="23" y="172"/>
                      <a:pt x="13" y="207"/>
                      <a:pt x="11" y="243"/>
                    </a:cubicBezTo>
                    <a:cubicBezTo>
                      <a:pt x="11" y="243"/>
                      <a:pt x="11" y="243"/>
                      <a:pt x="11" y="243"/>
                    </a:cubicBezTo>
                    <a:cubicBezTo>
                      <a:pt x="5" y="243"/>
                      <a:pt x="0" y="248"/>
                      <a:pt x="0" y="254"/>
                    </a:cubicBezTo>
                    <a:cubicBezTo>
                      <a:pt x="0" y="260"/>
                      <a:pt x="5" y="265"/>
                      <a:pt x="11" y="265"/>
                    </a:cubicBezTo>
                    <a:cubicBezTo>
                      <a:pt x="11" y="265"/>
                      <a:pt x="11" y="265"/>
                      <a:pt x="11" y="265"/>
                    </a:cubicBezTo>
                    <a:cubicBezTo>
                      <a:pt x="13" y="301"/>
                      <a:pt x="22" y="335"/>
                      <a:pt x="38" y="366"/>
                    </a:cubicBezTo>
                    <a:cubicBezTo>
                      <a:pt x="33" y="369"/>
                      <a:pt x="31" y="375"/>
                      <a:pt x="34" y="381"/>
                    </a:cubicBezTo>
                    <a:cubicBezTo>
                      <a:pt x="37" y="386"/>
                      <a:pt x="44" y="388"/>
                      <a:pt x="49" y="385"/>
                    </a:cubicBezTo>
                    <a:cubicBezTo>
                      <a:pt x="68" y="414"/>
                      <a:pt x="94" y="439"/>
                      <a:pt x="123" y="458"/>
                    </a:cubicBezTo>
                    <a:cubicBezTo>
                      <a:pt x="120" y="464"/>
                      <a:pt x="122" y="470"/>
                      <a:pt x="127" y="473"/>
                    </a:cubicBezTo>
                    <a:cubicBezTo>
                      <a:pt x="132" y="476"/>
                      <a:pt x="139" y="475"/>
                      <a:pt x="142" y="470"/>
                    </a:cubicBezTo>
                    <a:cubicBezTo>
                      <a:pt x="173" y="485"/>
                      <a:pt x="207" y="495"/>
                      <a:pt x="243" y="497"/>
                    </a:cubicBezTo>
                    <a:cubicBezTo>
                      <a:pt x="243" y="503"/>
                      <a:pt x="248" y="508"/>
                      <a:pt x="254" y="508"/>
                    </a:cubicBezTo>
                    <a:cubicBezTo>
                      <a:pt x="260" y="508"/>
                      <a:pt x="265" y="503"/>
                      <a:pt x="265" y="497"/>
                    </a:cubicBezTo>
                    <a:cubicBezTo>
                      <a:pt x="301" y="495"/>
                      <a:pt x="335" y="485"/>
                      <a:pt x="366" y="469"/>
                    </a:cubicBezTo>
                    <a:cubicBezTo>
                      <a:pt x="369" y="475"/>
                      <a:pt x="376" y="476"/>
                      <a:pt x="381" y="473"/>
                    </a:cubicBezTo>
                    <a:cubicBezTo>
                      <a:pt x="386" y="470"/>
                      <a:pt x="388" y="464"/>
                      <a:pt x="385" y="458"/>
                    </a:cubicBezTo>
                    <a:cubicBezTo>
                      <a:pt x="415" y="439"/>
                      <a:pt x="440" y="414"/>
                      <a:pt x="459" y="385"/>
                    </a:cubicBezTo>
                    <a:cubicBezTo>
                      <a:pt x="459" y="385"/>
                      <a:pt x="459" y="385"/>
                      <a:pt x="459" y="385"/>
                    </a:cubicBezTo>
                    <a:cubicBezTo>
                      <a:pt x="464" y="388"/>
                      <a:pt x="471" y="386"/>
                      <a:pt x="474" y="381"/>
                    </a:cubicBezTo>
                    <a:cubicBezTo>
                      <a:pt x="477" y="375"/>
                      <a:pt x="475" y="369"/>
                      <a:pt x="470" y="366"/>
                    </a:cubicBezTo>
                    <a:cubicBezTo>
                      <a:pt x="470" y="365"/>
                      <a:pt x="470" y="365"/>
                      <a:pt x="470" y="365"/>
                    </a:cubicBezTo>
                    <a:cubicBezTo>
                      <a:pt x="486" y="335"/>
                      <a:pt x="495" y="301"/>
                      <a:pt x="497" y="265"/>
                    </a:cubicBezTo>
                    <a:cubicBezTo>
                      <a:pt x="497" y="265"/>
                      <a:pt x="497" y="265"/>
                      <a:pt x="497" y="265"/>
                    </a:cubicBezTo>
                    <a:cubicBezTo>
                      <a:pt x="503" y="265"/>
                      <a:pt x="508" y="260"/>
                      <a:pt x="508" y="254"/>
                    </a:cubicBezTo>
                    <a:cubicBezTo>
                      <a:pt x="508" y="248"/>
                      <a:pt x="503" y="243"/>
                      <a:pt x="497" y="243"/>
                    </a:cubicBezTo>
                    <a:close/>
                  </a:path>
                </a:pathLst>
              </a:cu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Oval 222"/>
              <p:cNvSpPr>
                <a:spLocks noChangeArrowheads="1"/>
              </p:cNvSpPr>
              <p:nvPr/>
            </p:nvSpPr>
            <p:spPr bwMode="auto">
              <a:xfrm>
                <a:off x="7097713" y="2322513"/>
                <a:ext cx="819150" cy="8191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Oval 223"/>
              <p:cNvSpPr>
                <a:spLocks noChangeArrowheads="1"/>
              </p:cNvSpPr>
              <p:nvPr/>
            </p:nvSpPr>
            <p:spPr bwMode="auto">
              <a:xfrm>
                <a:off x="7259638" y="2486025"/>
                <a:ext cx="493712" cy="492125"/>
              </a:xfrm>
              <a:prstGeom prst="ellipse">
                <a:avLst/>
              </a:prstGeom>
              <a:solidFill>
                <a:srgbClr val="C0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Oval 224"/>
              <p:cNvSpPr>
                <a:spLocks noChangeArrowheads="1"/>
              </p:cNvSpPr>
              <p:nvPr/>
            </p:nvSpPr>
            <p:spPr bwMode="auto">
              <a:xfrm>
                <a:off x="7289800" y="2514600"/>
                <a:ext cx="434975" cy="434975"/>
              </a:xfrm>
              <a:prstGeom prst="ellipse">
                <a:avLst/>
              </a:prstGeom>
              <a:solidFill>
                <a:srgbClr val="1B2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225"/>
              <p:cNvSpPr>
                <a:spLocks/>
              </p:cNvSpPr>
              <p:nvPr/>
            </p:nvSpPr>
            <p:spPr bwMode="auto">
              <a:xfrm>
                <a:off x="7446963" y="2711450"/>
                <a:ext cx="201612" cy="34925"/>
              </a:xfrm>
              <a:custGeom>
                <a:avLst/>
                <a:gdLst>
                  <a:gd name="T0" fmla="*/ 127 w 127"/>
                  <a:gd name="T1" fmla="*/ 11 h 22"/>
                  <a:gd name="T2" fmla="*/ 1 w 127"/>
                  <a:gd name="T3" fmla="*/ 22 h 22"/>
                  <a:gd name="T4" fmla="*/ 0 w 127"/>
                  <a:gd name="T5" fmla="*/ 10 h 22"/>
                  <a:gd name="T6" fmla="*/ 125 w 127"/>
                  <a:gd name="T7" fmla="*/ 0 h 22"/>
                  <a:gd name="T8" fmla="*/ 127 w 127"/>
                  <a:gd name="T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22">
                    <a:moveTo>
                      <a:pt x="127" y="11"/>
                    </a:moveTo>
                    <a:lnTo>
                      <a:pt x="1" y="22"/>
                    </a:lnTo>
                    <a:lnTo>
                      <a:pt x="0" y="10"/>
                    </a:lnTo>
                    <a:lnTo>
                      <a:pt x="125" y="0"/>
                    </a:lnTo>
                    <a:lnTo>
                      <a:pt x="127" y="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26"/>
              <p:cNvSpPr>
                <a:spLocks/>
              </p:cNvSpPr>
              <p:nvPr/>
            </p:nvSpPr>
            <p:spPr bwMode="auto">
              <a:xfrm>
                <a:off x="7373938" y="2595563"/>
                <a:ext cx="177800" cy="184150"/>
              </a:xfrm>
              <a:custGeom>
                <a:avLst/>
                <a:gdLst>
                  <a:gd name="T0" fmla="*/ 4 w 112"/>
                  <a:gd name="T1" fmla="*/ 0 h 116"/>
                  <a:gd name="T2" fmla="*/ 112 w 112"/>
                  <a:gd name="T3" fmla="*/ 110 h 116"/>
                  <a:gd name="T4" fmla="*/ 107 w 112"/>
                  <a:gd name="T5" fmla="*/ 116 h 116"/>
                  <a:gd name="T6" fmla="*/ 0 w 112"/>
                  <a:gd name="T7" fmla="*/ 4 h 116"/>
                  <a:gd name="T8" fmla="*/ 4 w 112"/>
                  <a:gd name="T9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6">
                    <a:moveTo>
                      <a:pt x="4" y="0"/>
                    </a:moveTo>
                    <a:lnTo>
                      <a:pt x="112" y="110"/>
                    </a:lnTo>
                    <a:lnTo>
                      <a:pt x="107" y="116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227"/>
              <p:cNvSpPr>
                <a:spLocks/>
              </p:cNvSpPr>
              <p:nvPr/>
            </p:nvSpPr>
            <p:spPr bwMode="auto">
              <a:xfrm>
                <a:off x="7337425" y="2649538"/>
                <a:ext cx="222250" cy="112713"/>
              </a:xfrm>
              <a:custGeom>
                <a:avLst/>
                <a:gdLst>
                  <a:gd name="T0" fmla="*/ 0 w 140"/>
                  <a:gd name="T1" fmla="*/ 3 h 71"/>
                  <a:gd name="T2" fmla="*/ 139 w 140"/>
                  <a:gd name="T3" fmla="*/ 71 h 71"/>
                  <a:gd name="T4" fmla="*/ 140 w 140"/>
                  <a:gd name="T5" fmla="*/ 67 h 71"/>
                  <a:gd name="T6" fmla="*/ 1 w 140"/>
                  <a:gd name="T7" fmla="*/ 0 h 71"/>
                  <a:gd name="T8" fmla="*/ 0 w 140"/>
                  <a:gd name="T9" fmla="*/ 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71">
                    <a:moveTo>
                      <a:pt x="0" y="3"/>
                    </a:moveTo>
                    <a:lnTo>
                      <a:pt x="139" y="71"/>
                    </a:lnTo>
                    <a:lnTo>
                      <a:pt x="140" y="67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Rectangle 228"/>
              <p:cNvSpPr>
                <a:spLocks noChangeArrowheads="1"/>
              </p:cNvSpPr>
              <p:nvPr/>
            </p:nvSpPr>
            <p:spPr bwMode="auto">
              <a:xfrm>
                <a:off x="7458075" y="2339975"/>
                <a:ext cx="220662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XII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229"/>
              <p:cNvSpPr>
                <a:spLocks noChangeArrowheads="1"/>
              </p:cNvSpPr>
              <p:nvPr/>
            </p:nvSpPr>
            <p:spPr bwMode="auto">
              <a:xfrm>
                <a:off x="7470775" y="2990850"/>
                <a:ext cx="185737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230"/>
              <p:cNvSpPr>
                <a:spLocks noChangeArrowheads="1"/>
              </p:cNvSpPr>
              <p:nvPr/>
            </p:nvSpPr>
            <p:spPr bwMode="auto">
              <a:xfrm>
                <a:off x="7783513" y="2662238"/>
                <a:ext cx="176212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III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Rectangle 231"/>
              <p:cNvSpPr>
                <a:spLocks noChangeArrowheads="1"/>
              </p:cNvSpPr>
              <p:nvPr/>
            </p:nvSpPr>
            <p:spPr bwMode="auto">
              <a:xfrm>
                <a:off x="7142163" y="2662238"/>
                <a:ext cx="180975" cy="198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>
                    <a:ln>
                      <a:noFill/>
                    </a:ln>
                    <a:solidFill>
                      <a:srgbClr val="4E4D4D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IX</a:t>
                </a:r>
                <a:endParaRPr kumimoji="0" lang="zh-CN" altLang="zh-CN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Freeform 232"/>
              <p:cNvSpPr>
                <a:spLocks/>
              </p:cNvSpPr>
              <p:nvPr/>
            </p:nvSpPr>
            <p:spPr bwMode="auto">
              <a:xfrm>
                <a:off x="8223250" y="1797050"/>
                <a:ext cx="598487" cy="765175"/>
              </a:xfrm>
              <a:custGeom>
                <a:avLst/>
                <a:gdLst>
                  <a:gd name="T0" fmla="*/ 204 w 334"/>
                  <a:gd name="T1" fmla="*/ 68 h 427"/>
                  <a:gd name="T2" fmla="*/ 248 w 334"/>
                  <a:gd name="T3" fmla="*/ 141 h 427"/>
                  <a:gd name="T4" fmla="*/ 289 w 334"/>
                  <a:gd name="T5" fmla="*/ 242 h 427"/>
                  <a:gd name="T6" fmla="*/ 302 w 334"/>
                  <a:gd name="T7" fmla="*/ 384 h 427"/>
                  <a:gd name="T8" fmla="*/ 218 w 334"/>
                  <a:gd name="T9" fmla="*/ 417 h 427"/>
                  <a:gd name="T10" fmla="*/ 138 w 334"/>
                  <a:gd name="T11" fmla="*/ 427 h 427"/>
                  <a:gd name="T12" fmla="*/ 110 w 334"/>
                  <a:gd name="T13" fmla="*/ 392 h 427"/>
                  <a:gd name="T14" fmla="*/ 85 w 334"/>
                  <a:gd name="T15" fmla="*/ 349 h 427"/>
                  <a:gd name="T16" fmla="*/ 73 w 334"/>
                  <a:gd name="T17" fmla="*/ 336 h 427"/>
                  <a:gd name="T18" fmla="*/ 67 w 334"/>
                  <a:gd name="T19" fmla="*/ 301 h 427"/>
                  <a:gd name="T20" fmla="*/ 54 w 334"/>
                  <a:gd name="T21" fmla="*/ 288 h 427"/>
                  <a:gd name="T22" fmla="*/ 43 w 334"/>
                  <a:gd name="T23" fmla="*/ 253 h 427"/>
                  <a:gd name="T24" fmla="*/ 21 w 334"/>
                  <a:gd name="T25" fmla="*/ 188 h 427"/>
                  <a:gd name="T26" fmla="*/ 0 w 334"/>
                  <a:gd name="T27" fmla="*/ 86 h 427"/>
                  <a:gd name="T28" fmla="*/ 29 w 334"/>
                  <a:gd name="T29" fmla="*/ 13 h 427"/>
                  <a:gd name="T30" fmla="*/ 132 w 334"/>
                  <a:gd name="T31" fmla="*/ 22 h 427"/>
                  <a:gd name="T32" fmla="*/ 204 w 334"/>
                  <a:gd name="T33" fmla="*/ 68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4" h="427">
                    <a:moveTo>
                      <a:pt x="204" y="68"/>
                    </a:moveTo>
                    <a:cubicBezTo>
                      <a:pt x="231" y="86"/>
                      <a:pt x="236" y="113"/>
                      <a:pt x="248" y="141"/>
                    </a:cubicBezTo>
                    <a:cubicBezTo>
                      <a:pt x="262" y="175"/>
                      <a:pt x="276" y="208"/>
                      <a:pt x="289" y="242"/>
                    </a:cubicBezTo>
                    <a:cubicBezTo>
                      <a:pt x="305" y="285"/>
                      <a:pt x="334" y="342"/>
                      <a:pt x="302" y="384"/>
                    </a:cubicBezTo>
                    <a:cubicBezTo>
                      <a:pt x="278" y="416"/>
                      <a:pt x="253" y="409"/>
                      <a:pt x="218" y="417"/>
                    </a:cubicBezTo>
                    <a:cubicBezTo>
                      <a:pt x="191" y="424"/>
                      <a:pt x="163" y="418"/>
                      <a:pt x="138" y="427"/>
                    </a:cubicBezTo>
                    <a:cubicBezTo>
                      <a:pt x="127" y="416"/>
                      <a:pt x="118" y="405"/>
                      <a:pt x="110" y="392"/>
                    </a:cubicBezTo>
                    <a:cubicBezTo>
                      <a:pt x="102" y="378"/>
                      <a:pt x="94" y="363"/>
                      <a:pt x="85" y="349"/>
                    </a:cubicBezTo>
                    <a:cubicBezTo>
                      <a:pt x="82" y="344"/>
                      <a:pt x="76" y="343"/>
                      <a:pt x="73" y="336"/>
                    </a:cubicBezTo>
                    <a:cubicBezTo>
                      <a:pt x="68" y="325"/>
                      <a:pt x="72" y="313"/>
                      <a:pt x="67" y="301"/>
                    </a:cubicBezTo>
                    <a:cubicBezTo>
                      <a:pt x="65" y="297"/>
                      <a:pt x="57" y="293"/>
                      <a:pt x="54" y="288"/>
                    </a:cubicBezTo>
                    <a:cubicBezTo>
                      <a:pt x="49" y="278"/>
                      <a:pt x="47" y="263"/>
                      <a:pt x="43" y="253"/>
                    </a:cubicBezTo>
                    <a:cubicBezTo>
                      <a:pt x="36" y="231"/>
                      <a:pt x="28" y="210"/>
                      <a:pt x="21" y="188"/>
                    </a:cubicBezTo>
                    <a:cubicBezTo>
                      <a:pt x="12" y="155"/>
                      <a:pt x="0" y="121"/>
                      <a:pt x="0" y="86"/>
                    </a:cubicBezTo>
                    <a:cubicBezTo>
                      <a:pt x="0" y="60"/>
                      <a:pt x="3" y="25"/>
                      <a:pt x="29" y="13"/>
                    </a:cubicBezTo>
                    <a:cubicBezTo>
                      <a:pt x="59" y="0"/>
                      <a:pt x="104" y="6"/>
                      <a:pt x="132" y="22"/>
                    </a:cubicBezTo>
                    <a:cubicBezTo>
                      <a:pt x="156" y="35"/>
                      <a:pt x="182" y="53"/>
                      <a:pt x="204" y="68"/>
                    </a:cubicBezTo>
                    <a:close/>
                  </a:path>
                </a:pathLst>
              </a:custGeom>
              <a:solidFill>
                <a:srgbClr val="8F8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233"/>
              <p:cNvSpPr>
                <a:spLocks noEditPoints="1"/>
              </p:cNvSpPr>
              <p:nvPr/>
            </p:nvSpPr>
            <p:spPr bwMode="auto">
              <a:xfrm>
                <a:off x="8212138" y="1784350"/>
                <a:ext cx="614362" cy="788988"/>
              </a:xfrm>
              <a:custGeom>
                <a:avLst/>
                <a:gdLst>
                  <a:gd name="T0" fmla="*/ 33 w 342"/>
                  <a:gd name="T1" fmla="*/ 15 h 440"/>
                  <a:gd name="T2" fmla="*/ 1 w 342"/>
                  <a:gd name="T3" fmla="*/ 93 h 440"/>
                  <a:gd name="T4" fmla="*/ 19 w 342"/>
                  <a:gd name="T5" fmla="*/ 187 h 440"/>
                  <a:gd name="T6" fmla="*/ 22 w 342"/>
                  <a:gd name="T7" fmla="*/ 197 h 440"/>
                  <a:gd name="T8" fmla="*/ 39 w 342"/>
                  <a:gd name="T9" fmla="*/ 247 h 440"/>
                  <a:gd name="T10" fmla="*/ 44 w 342"/>
                  <a:gd name="T11" fmla="*/ 261 h 440"/>
                  <a:gd name="T12" fmla="*/ 47 w 342"/>
                  <a:gd name="T13" fmla="*/ 274 h 440"/>
                  <a:gd name="T14" fmla="*/ 56 w 342"/>
                  <a:gd name="T15" fmla="*/ 298 h 440"/>
                  <a:gd name="T16" fmla="*/ 63 w 342"/>
                  <a:gd name="T17" fmla="*/ 306 h 440"/>
                  <a:gd name="T18" fmla="*/ 68 w 342"/>
                  <a:gd name="T19" fmla="*/ 311 h 440"/>
                  <a:gd name="T20" fmla="*/ 71 w 342"/>
                  <a:gd name="T21" fmla="*/ 327 h 440"/>
                  <a:gd name="T22" fmla="*/ 74 w 342"/>
                  <a:gd name="T23" fmla="*/ 345 h 440"/>
                  <a:gd name="T24" fmla="*/ 83 w 342"/>
                  <a:gd name="T25" fmla="*/ 355 h 440"/>
                  <a:gd name="T26" fmla="*/ 87 w 342"/>
                  <a:gd name="T27" fmla="*/ 359 h 440"/>
                  <a:gd name="T28" fmla="*/ 103 w 342"/>
                  <a:gd name="T29" fmla="*/ 387 h 440"/>
                  <a:gd name="T30" fmla="*/ 112 w 342"/>
                  <a:gd name="T31" fmla="*/ 402 h 440"/>
                  <a:gd name="T32" fmla="*/ 140 w 342"/>
                  <a:gd name="T33" fmla="*/ 438 h 440"/>
                  <a:gd name="T34" fmla="*/ 145 w 342"/>
                  <a:gd name="T35" fmla="*/ 439 h 440"/>
                  <a:gd name="T36" fmla="*/ 186 w 342"/>
                  <a:gd name="T37" fmla="*/ 434 h 440"/>
                  <a:gd name="T38" fmla="*/ 225 w 342"/>
                  <a:gd name="T39" fmla="*/ 430 h 440"/>
                  <a:gd name="T40" fmla="*/ 251 w 342"/>
                  <a:gd name="T41" fmla="*/ 425 h 440"/>
                  <a:gd name="T42" fmla="*/ 312 w 342"/>
                  <a:gd name="T43" fmla="*/ 395 h 440"/>
                  <a:gd name="T44" fmla="*/ 306 w 342"/>
                  <a:gd name="T45" fmla="*/ 263 h 440"/>
                  <a:gd name="T46" fmla="*/ 300 w 342"/>
                  <a:gd name="T47" fmla="*/ 247 h 440"/>
                  <a:gd name="T48" fmla="*/ 259 w 342"/>
                  <a:gd name="T49" fmla="*/ 146 h 440"/>
                  <a:gd name="T50" fmla="*/ 253 w 342"/>
                  <a:gd name="T51" fmla="*/ 130 h 440"/>
                  <a:gd name="T52" fmla="*/ 213 w 342"/>
                  <a:gd name="T53" fmla="*/ 70 h 440"/>
                  <a:gd name="T54" fmla="*/ 213 w 342"/>
                  <a:gd name="T55" fmla="*/ 70 h 440"/>
                  <a:gd name="T56" fmla="*/ 203 w 342"/>
                  <a:gd name="T57" fmla="*/ 63 h 440"/>
                  <a:gd name="T58" fmla="*/ 140 w 342"/>
                  <a:gd name="T59" fmla="*/ 24 h 440"/>
                  <a:gd name="T60" fmla="*/ 33 w 342"/>
                  <a:gd name="T61" fmla="*/ 15 h 440"/>
                  <a:gd name="T62" fmla="*/ 121 w 342"/>
                  <a:gd name="T63" fmla="*/ 396 h 440"/>
                  <a:gd name="T64" fmla="*/ 113 w 342"/>
                  <a:gd name="T65" fmla="*/ 382 h 440"/>
                  <a:gd name="T66" fmla="*/ 96 w 342"/>
                  <a:gd name="T67" fmla="*/ 354 h 440"/>
                  <a:gd name="T68" fmla="*/ 89 w 342"/>
                  <a:gd name="T69" fmla="*/ 347 h 440"/>
                  <a:gd name="T70" fmla="*/ 84 w 342"/>
                  <a:gd name="T71" fmla="*/ 341 h 440"/>
                  <a:gd name="T72" fmla="*/ 81 w 342"/>
                  <a:gd name="T73" fmla="*/ 326 h 440"/>
                  <a:gd name="T74" fmla="*/ 78 w 342"/>
                  <a:gd name="T75" fmla="*/ 306 h 440"/>
                  <a:gd name="T76" fmla="*/ 70 w 342"/>
                  <a:gd name="T77" fmla="*/ 298 h 440"/>
                  <a:gd name="T78" fmla="*/ 65 w 342"/>
                  <a:gd name="T79" fmla="*/ 292 h 440"/>
                  <a:gd name="T80" fmla="*/ 58 w 342"/>
                  <a:gd name="T81" fmla="*/ 271 h 440"/>
                  <a:gd name="T82" fmla="*/ 54 w 342"/>
                  <a:gd name="T83" fmla="*/ 258 h 440"/>
                  <a:gd name="T84" fmla="*/ 49 w 342"/>
                  <a:gd name="T85" fmla="*/ 244 h 440"/>
                  <a:gd name="T86" fmla="*/ 32 w 342"/>
                  <a:gd name="T87" fmla="*/ 194 h 440"/>
                  <a:gd name="T88" fmla="*/ 30 w 342"/>
                  <a:gd name="T89" fmla="*/ 184 h 440"/>
                  <a:gd name="T90" fmla="*/ 11 w 342"/>
                  <a:gd name="T91" fmla="*/ 93 h 440"/>
                  <a:gd name="T92" fmla="*/ 11 w 342"/>
                  <a:gd name="T93" fmla="*/ 92 h 440"/>
                  <a:gd name="T94" fmla="*/ 37 w 342"/>
                  <a:gd name="T95" fmla="*/ 25 h 440"/>
                  <a:gd name="T96" fmla="*/ 135 w 342"/>
                  <a:gd name="T97" fmla="*/ 33 h 440"/>
                  <a:gd name="T98" fmla="*/ 197 w 342"/>
                  <a:gd name="T99" fmla="*/ 72 h 440"/>
                  <a:gd name="T100" fmla="*/ 207 w 342"/>
                  <a:gd name="T101" fmla="*/ 79 h 440"/>
                  <a:gd name="T102" fmla="*/ 207 w 342"/>
                  <a:gd name="T103" fmla="*/ 79 h 440"/>
                  <a:gd name="T104" fmla="*/ 243 w 342"/>
                  <a:gd name="T105" fmla="*/ 134 h 440"/>
                  <a:gd name="T106" fmla="*/ 249 w 342"/>
                  <a:gd name="T107" fmla="*/ 151 h 440"/>
                  <a:gd name="T108" fmla="*/ 290 w 342"/>
                  <a:gd name="T109" fmla="*/ 251 h 440"/>
                  <a:gd name="T110" fmla="*/ 296 w 342"/>
                  <a:gd name="T111" fmla="*/ 267 h 440"/>
                  <a:gd name="T112" fmla="*/ 317 w 342"/>
                  <a:gd name="T113" fmla="*/ 346 h 440"/>
                  <a:gd name="T114" fmla="*/ 303 w 342"/>
                  <a:gd name="T115" fmla="*/ 388 h 440"/>
                  <a:gd name="T116" fmla="*/ 250 w 342"/>
                  <a:gd name="T117" fmla="*/ 414 h 440"/>
                  <a:gd name="T118" fmla="*/ 222 w 342"/>
                  <a:gd name="T119" fmla="*/ 419 h 440"/>
                  <a:gd name="T120" fmla="*/ 186 w 342"/>
                  <a:gd name="T121" fmla="*/ 423 h 440"/>
                  <a:gd name="T122" fmla="*/ 146 w 342"/>
                  <a:gd name="T123" fmla="*/ 428 h 440"/>
                  <a:gd name="T124" fmla="*/ 121 w 342"/>
                  <a:gd name="T125" fmla="*/ 396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2" h="440">
                    <a:moveTo>
                      <a:pt x="33" y="15"/>
                    </a:moveTo>
                    <a:cubicBezTo>
                      <a:pt x="0" y="30"/>
                      <a:pt x="0" y="78"/>
                      <a:pt x="1" y="93"/>
                    </a:cubicBezTo>
                    <a:cubicBezTo>
                      <a:pt x="1" y="125"/>
                      <a:pt x="10" y="157"/>
                      <a:pt x="19" y="187"/>
                    </a:cubicBezTo>
                    <a:cubicBezTo>
                      <a:pt x="22" y="197"/>
                      <a:pt x="22" y="197"/>
                      <a:pt x="22" y="197"/>
                    </a:cubicBezTo>
                    <a:cubicBezTo>
                      <a:pt x="39" y="247"/>
                      <a:pt x="39" y="247"/>
                      <a:pt x="39" y="247"/>
                    </a:cubicBezTo>
                    <a:cubicBezTo>
                      <a:pt x="44" y="261"/>
                      <a:pt x="44" y="261"/>
                      <a:pt x="44" y="261"/>
                    </a:cubicBezTo>
                    <a:cubicBezTo>
                      <a:pt x="47" y="274"/>
                      <a:pt x="47" y="274"/>
                      <a:pt x="47" y="274"/>
                    </a:cubicBezTo>
                    <a:cubicBezTo>
                      <a:pt x="49" y="282"/>
                      <a:pt x="52" y="291"/>
                      <a:pt x="56" y="298"/>
                    </a:cubicBezTo>
                    <a:cubicBezTo>
                      <a:pt x="63" y="306"/>
                      <a:pt x="63" y="306"/>
                      <a:pt x="63" y="306"/>
                    </a:cubicBezTo>
                    <a:cubicBezTo>
                      <a:pt x="65" y="307"/>
                      <a:pt x="67" y="310"/>
                      <a:pt x="68" y="311"/>
                    </a:cubicBezTo>
                    <a:cubicBezTo>
                      <a:pt x="70" y="316"/>
                      <a:pt x="70" y="321"/>
                      <a:pt x="71" y="327"/>
                    </a:cubicBezTo>
                    <a:cubicBezTo>
                      <a:pt x="71" y="333"/>
                      <a:pt x="71" y="339"/>
                      <a:pt x="74" y="345"/>
                    </a:cubicBezTo>
                    <a:cubicBezTo>
                      <a:pt x="76" y="351"/>
                      <a:pt x="80" y="353"/>
                      <a:pt x="83" y="355"/>
                    </a:cubicBezTo>
                    <a:cubicBezTo>
                      <a:pt x="87" y="359"/>
                      <a:pt x="87" y="359"/>
                      <a:pt x="87" y="359"/>
                    </a:cubicBezTo>
                    <a:cubicBezTo>
                      <a:pt x="103" y="387"/>
                      <a:pt x="103" y="387"/>
                      <a:pt x="103" y="387"/>
                    </a:cubicBezTo>
                    <a:cubicBezTo>
                      <a:pt x="112" y="402"/>
                      <a:pt x="112" y="402"/>
                      <a:pt x="112" y="402"/>
                    </a:cubicBezTo>
                    <a:cubicBezTo>
                      <a:pt x="120" y="415"/>
                      <a:pt x="129" y="426"/>
                      <a:pt x="140" y="438"/>
                    </a:cubicBezTo>
                    <a:cubicBezTo>
                      <a:pt x="141" y="439"/>
                      <a:pt x="143" y="440"/>
                      <a:pt x="145" y="439"/>
                    </a:cubicBezTo>
                    <a:cubicBezTo>
                      <a:pt x="158" y="435"/>
                      <a:pt x="172" y="434"/>
                      <a:pt x="186" y="434"/>
                    </a:cubicBezTo>
                    <a:cubicBezTo>
                      <a:pt x="199" y="433"/>
                      <a:pt x="212" y="433"/>
                      <a:pt x="225" y="430"/>
                    </a:cubicBezTo>
                    <a:cubicBezTo>
                      <a:pt x="234" y="427"/>
                      <a:pt x="243" y="426"/>
                      <a:pt x="251" y="425"/>
                    </a:cubicBezTo>
                    <a:cubicBezTo>
                      <a:pt x="274" y="422"/>
                      <a:pt x="293" y="420"/>
                      <a:pt x="312" y="395"/>
                    </a:cubicBezTo>
                    <a:cubicBezTo>
                      <a:pt x="342" y="355"/>
                      <a:pt x="322" y="304"/>
                      <a:pt x="306" y="263"/>
                    </a:cubicBezTo>
                    <a:cubicBezTo>
                      <a:pt x="300" y="247"/>
                      <a:pt x="300" y="247"/>
                      <a:pt x="300" y="247"/>
                    </a:cubicBezTo>
                    <a:cubicBezTo>
                      <a:pt x="287" y="212"/>
                      <a:pt x="273" y="178"/>
                      <a:pt x="259" y="146"/>
                    </a:cubicBezTo>
                    <a:cubicBezTo>
                      <a:pt x="253" y="130"/>
                      <a:pt x="253" y="130"/>
                      <a:pt x="253" y="130"/>
                    </a:cubicBezTo>
                    <a:cubicBezTo>
                      <a:pt x="244" y="107"/>
                      <a:pt x="236" y="86"/>
                      <a:pt x="213" y="70"/>
                    </a:cubicBezTo>
                    <a:cubicBezTo>
                      <a:pt x="213" y="70"/>
                      <a:pt x="213" y="70"/>
                      <a:pt x="213" y="70"/>
                    </a:cubicBezTo>
                    <a:cubicBezTo>
                      <a:pt x="203" y="63"/>
                      <a:pt x="203" y="63"/>
                      <a:pt x="203" y="63"/>
                    </a:cubicBezTo>
                    <a:cubicBezTo>
                      <a:pt x="183" y="50"/>
                      <a:pt x="162" y="36"/>
                      <a:pt x="140" y="24"/>
                    </a:cubicBezTo>
                    <a:cubicBezTo>
                      <a:pt x="113" y="9"/>
                      <a:pt x="66" y="0"/>
                      <a:pt x="33" y="15"/>
                    </a:cubicBezTo>
                    <a:moveTo>
                      <a:pt x="121" y="396"/>
                    </a:moveTo>
                    <a:cubicBezTo>
                      <a:pt x="113" y="382"/>
                      <a:pt x="113" y="382"/>
                      <a:pt x="113" y="382"/>
                    </a:cubicBezTo>
                    <a:cubicBezTo>
                      <a:pt x="96" y="354"/>
                      <a:pt x="96" y="354"/>
                      <a:pt x="96" y="354"/>
                    </a:cubicBezTo>
                    <a:cubicBezTo>
                      <a:pt x="96" y="354"/>
                      <a:pt x="89" y="347"/>
                      <a:pt x="89" y="347"/>
                    </a:cubicBezTo>
                    <a:cubicBezTo>
                      <a:pt x="87" y="345"/>
                      <a:pt x="85" y="344"/>
                      <a:pt x="84" y="341"/>
                    </a:cubicBezTo>
                    <a:cubicBezTo>
                      <a:pt x="82" y="336"/>
                      <a:pt x="82" y="331"/>
                      <a:pt x="81" y="326"/>
                    </a:cubicBezTo>
                    <a:cubicBezTo>
                      <a:pt x="81" y="320"/>
                      <a:pt x="81" y="313"/>
                      <a:pt x="78" y="306"/>
                    </a:cubicBezTo>
                    <a:cubicBezTo>
                      <a:pt x="76" y="303"/>
                      <a:pt x="73" y="301"/>
                      <a:pt x="70" y="298"/>
                    </a:cubicBezTo>
                    <a:cubicBezTo>
                      <a:pt x="65" y="292"/>
                      <a:pt x="65" y="292"/>
                      <a:pt x="65" y="292"/>
                    </a:cubicBezTo>
                    <a:cubicBezTo>
                      <a:pt x="62" y="287"/>
                      <a:pt x="60" y="279"/>
                      <a:pt x="58" y="271"/>
                    </a:cubicBezTo>
                    <a:cubicBezTo>
                      <a:pt x="54" y="258"/>
                      <a:pt x="54" y="258"/>
                      <a:pt x="54" y="258"/>
                    </a:cubicBezTo>
                    <a:cubicBezTo>
                      <a:pt x="49" y="244"/>
                      <a:pt x="49" y="244"/>
                      <a:pt x="49" y="244"/>
                    </a:cubicBezTo>
                    <a:cubicBezTo>
                      <a:pt x="32" y="194"/>
                      <a:pt x="32" y="194"/>
                      <a:pt x="32" y="194"/>
                    </a:cubicBezTo>
                    <a:cubicBezTo>
                      <a:pt x="30" y="184"/>
                      <a:pt x="30" y="184"/>
                      <a:pt x="30" y="184"/>
                    </a:cubicBezTo>
                    <a:cubicBezTo>
                      <a:pt x="21" y="154"/>
                      <a:pt x="11" y="124"/>
                      <a:pt x="11" y="93"/>
                    </a:cubicBezTo>
                    <a:cubicBezTo>
                      <a:pt x="11" y="93"/>
                      <a:pt x="11" y="92"/>
                      <a:pt x="11" y="92"/>
                    </a:cubicBezTo>
                    <a:cubicBezTo>
                      <a:pt x="11" y="55"/>
                      <a:pt x="20" y="33"/>
                      <a:pt x="37" y="25"/>
                    </a:cubicBezTo>
                    <a:cubicBezTo>
                      <a:pt x="66" y="12"/>
                      <a:pt x="109" y="19"/>
                      <a:pt x="135" y="33"/>
                    </a:cubicBezTo>
                    <a:cubicBezTo>
                      <a:pt x="156" y="45"/>
                      <a:pt x="178" y="59"/>
                      <a:pt x="197" y="72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27" y="93"/>
                      <a:pt x="234" y="112"/>
                      <a:pt x="243" y="134"/>
                    </a:cubicBezTo>
                    <a:cubicBezTo>
                      <a:pt x="249" y="151"/>
                      <a:pt x="249" y="151"/>
                      <a:pt x="249" y="151"/>
                    </a:cubicBezTo>
                    <a:cubicBezTo>
                      <a:pt x="263" y="182"/>
                      <a:pt x="277" y="216"/>
                      <a:pt x="290" y="251"/>
                    </a:cubicBezTo>
                    <a:cubicBezTo>
                      <a:pt x="296" y="267"/>
                      <a:pt x="296" y="267"/>
                      <a:pt x="296" y="267"/>
                    </a:cubicBezTo>
                    <a:cubicBezTo>
                      <a:pt x="306" y="292"/>
                      <a:pt x="317" y="320"/>
                      <a:pt x="317" y="346"/>
                    </a:cubicBezTo>
                    <a:cubicBezTo>
                      <a:pt x="317" y="361"/>
                      <a:pt x="313" y="375"/>
                      <a:pt x="303" y="388"/>
                    </a:cubicBezTo>
                    <a:cubicBezTo>
                      <a:pt x="287" y="409"/>
                      <a:pt x="272" y="412"/>
                      <a:pt x="250" y="414"/>
                    </a:cubicBezTo>
                    <a:cubicBezTo>
                      <a:pt x="242" y="416"/>
                      <a:pt x="232" y="417"/>
                      <a:pt x="222" y="419"/>
                    </a:cubicBezTo>
                    <a:cubicBezTo>
                      <a:pt x="211" y="422"/>
                      <a:pt x="198" y="423"/>
                      <a:pt x="186" y="423"/>
                    </a:cubicBezTo>
                    <a:cubicBezTo>
                      <a:pt x="173" y="424"/>
                      <a:pt x="159" y="424"/>
                      <a:pt x="146" y="428"/>
                    </a:cubicBezTo>
                    <a:cubicBezTo>
                      <a:pt x="136" y="418"/>
                      <a:pt x="128" y="408"/>
                      <a:pt x="121" y="396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234"/>
              <p:cNvSpPr>
                <a:spLocks/>
              </p:cNvSpPr>
              <p:nvPr/>
            </p:nvSpPr>
            <p:spPr bwMode="auto">
              <a:xfrm>
                <a:off x="8485188" y="2354263"/>
                <a:ext cx="428625" cy="247650"/>
              </a:xfrm>
              <a:custGeom>
                <a:avLst/>
                <a:gdLst>
                  <a:gd name="T0" fmla="*/ 15 w 239"/>
                  <a:gd name="T1" fmla="*/ 57 h 138"/>
                  <a:gd name="T2" fmla="*/ 109 w 239"/>
                  <a:gd name="T3" fmla="*/ 50 h 138"/>
                  <a:gd name="T4" fmla="*/ 168 w 239"/>
                  <a:gd name="T5" fmla="*/ 0 h 138"/>
                  <a:gd name="T6" fmla="*/ 0 w 239"/>
                  <a:gd name="T7" fmla="*/ 119 h 138"/>
                  <a:gd name="T8" fmla="*/ 7 w 239"/>
                  <a:gd name="T9" fmla="*/ 8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138">
                    <a:moveTo>
                      <a:pt x="15" y="57"/>
                    </a:moveTo>
                    <a:cubicBezTo>
                      <a:pt x="14" y="70"/>
                      <a:pt x="94" y="57"/>
                      <a:pt x="109" y="50"/>
                    </a:cubicBezTo>
                    <a:cubicBezTo>
                      <a:pt x="131" y="41"/>
                      <a:pt x="158" y="20"/>
                      <a:pt x="168" y="0"/>
                    </a:cubicBezTo>
                    <a:cubicBezTo>
                      <a:pt x="239" y="86"/>
                      <a:pt x="58" y="138"/>
                      <a:pt x="0" y="119"/>
                    </a:cubicBezTo>
                    <a:cubicBezTo>
                      <a:pt x="0" y="108"/>
                      <a:pt x="6" y="98"/>
                      <a:pt x="7" y="87"/>
                    </a:cubicBezTo>
                  </a:path>
                </a:pathLst>
              </a:custGeom>
              <a:solidFill>
                <a:srgbClr val="CD8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235"/>
              <p:cNvSpPr>
                <a:spLocks/>
              </p:cNvSpPr>
              <p:nvPr/>
            </p:nvSpPr>
            <p:spPr bwMode="auto">
              <a:xfrm>
                <a:off x="8474075" y="2344738"/>
                <a:ext cx="366712" cy="257175"/>
              </a:xfrm>
              <a:custGeom>
                <a:avLst/>
                <a:gdLst>
                  <a:gd name="T0" fmla="*/ 174 w 204"/>
                  <a:gd name="T1" fmla="*/ 0 h 143"/>
                  <a:gd name="T2" fmla="*/ 170 w 204"/>
                  <a:gd name="T3" fmla="*/ 3 h 143"/>
                  <a:gd name="T4" fmla="*/ 113 w 204"/>
                  <a:gd name="T5" fmla="*/ 50 h 143"/>
                  <a:gd name="T6" fmla="*/ 26 w 204"/>
                  <a:gd name="T7" fmla="*/ 61 h 143"/>
                  <a:gd name="T8" fmla="*/ 27 w 204"/>
                  <a:gd name="T9" fmla="*/ 63 h 143"/>
                  <a:gd name="T10" fmla="*/ 21 w 204"/>
                  <a:gd name="T11" fmla="*/ 68 h 143"/>
                  <a:gd name="T12" fmla="*/ 16 w 204"/>
                  <a:gd name="T13" fmla="*/ 62 h 143"/>
                  <a:gd name="T14" fmla="*/ 20 w 204"/>
                  <a:gd name="T15" fmla="*/ 70 h 143"/>
                  <a:gd name="T16" fmla="*/ 117 w 204"/>
                  <a:gd name="T17" fmla="*/ 60 h 143"/>
                  <a:gd name="T18" fmla="*/ 174 w 204"/>
                  <a:gd name="T19" fmla="*/ 15 h 143"/>
                  <a:gd name="T20" fmla="*/ 185 w 204"/>
                  <a:gd name="T21" fmla="*/ 43 h 143"/>
                  <a:gd name="T22" fmla="*/ 177 w 204"/>
                  <a:gd name="T23" fmla="*/ 67 h 143"/>
                  <a:gd name="T24" fmla="*/ 12 w 204"/>
                  <a:gd name="T25" fmla="*/ 120 h 143"/>
                  <a:gd name="T26" fmla="*/ 15 w 204"/>
                  <a:gd name="T27" fmla="*/ 108 h 143"/>
                  <a:gd name="T28" fmla="*/ 18 w 204"/>
                  <a:gd name="T29" fmla="*/ 93 h 143"/>
                  <a:gd name="T30" fmla="*/ 19 w 204"/>
                  <a:gd name="T31" fmla="*/ 91 h 143"/>
                  <a:gd name="T32" fmla="*/ 15 w 204"/>
                  <a:gd name="T33" fmla="*/ 87 h 143"/>
                  <a:gd name="T34" fmla="*/ 8 w 204"/>
                  <a:gd name="T35" fmla="*/ 91 h 143"/>
                  <a:gd name="T36" fmla="*/ 4 w 204"/>
                  <a:gd name="T37" fmla="*/ 105 h 143"/>
                  <a:gd name="T38" fmla="*/ 0 w 204"/>
                  <a:gd name="T39" fmla="*/ 123 h 143"/>
                  <a:gd name="T40" fmla="*/ 4 w 204"/>
                  <a:gd name="T41" fmla="*/ 129 h 143"/>
                  <a:gd name="T42" fmla="*/ 186 w 204"/>
                  <a:gd name="T43" fmla="*/ 73 h 143"/>
                  <a:gd name="T44" fmla="*/ 179 w 204"/>
                  <a:gd name="T45" fmla="*/ 2 h 143"/>
                  <a:gd name="T46" fmla="*/ 174 w 204"/>
                  <a:gd name="T4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4" h="143">
                    <a:moveTo>
                      <a:pt x="174" y="0"/>
                    </a:moveTo>
                    <a:cubicBezTo>
                      <a:pt x="172" y="0"/>
                      <a:pt x="171" y="1"/>
                      <a:pt x="170" y="3"/>
                    </a:cubicBezTo>
                    <a:cubicBezTo>
                      <a:pt x="159" y="22"/>
                      <a:pt x="133" y="41"/>
                      <a:pt x="113" y="50"/>
                    </a:cubicBezTo>
                    <a:cubicBezTo>
                      <a:pt x="96" y="57"/>
                      <a:pt x="33" y="66"/>
                      <a:pt x="26" y="61"/>
                    </a:cubicBezTo>
                    <a:cubicBezTo>
                      <a:pt x="26" y="61"/>
                      <a:pt x="27" y="62"/>
                      <a:pt x="27" y="63"/>
                    </a:cubicBezTo>
                    <a:cubicBezTo>
                      <a:pt x="26" y="66"/>
                      <a:pt x="24" y="68"/>
                      <a:pt x="21" y="68"/>
                    </a:cubicBezTo>
                    <a:cubicBezTo>
                      <a:pt x="18" y="67"/>
                      <a:pt x="16" y="65"/>
                      <a:pt x="16" y="62"/>
                    </a:cubicBezTo>
                    <a:cubicBezTo>
                      <a:pt x="16" y="65"/>
                      <a:pt x="17" y="68"/>
                      <a:pt x="20" y="70"/>
                    </a:cubicBezTo>
                    <a:cubicBezTo>
                      <a:pt x="34" y="80"/>
                      <a:pt x="105" y="65"/>
                      <a:pt x="117" y="60"/>
                    </a:cubicBezTo>
                    <a:cubicBezTo>
                      <a:pt x="136" y="52"/>
                      <a:pt x="161" y="34"/>
                      <a:pt x="174" y="15"/>
                    </a:cubicBezTo>
                    <a:cubicBezTo>
                      <a:pt x="181" y="24"/>
                      <a:pt x="185" y="34"/>
                      <a:pt x="185" y="43"/>
                    </a:cubicBezTo>
                    <a:cubicBezTo>
                      <a:pt x="185" y="51"/>
                      <a:pt x="182" y="59"/>
                      <a:pt x="177" y="67"/>
                    </a:cubicBezTo>
                    <a:cubicBezTo>
                      <a:pt x="149" y="108"/>
                      <a:pt x="53" y="130"/>
                      <a:pt x="12" y="120"/>
                    </a:cubicBezTo>
                    <a:cubicBezTo>
                      <a:pt x="12" y="116"/>
                      <a:pt x="13" y="112"/>
                      <a:pt x="15" y="108"/>
                    </a:cubicBezTo>
                    <a:cubicBezTo>
                      <a:pt x="18" y="93"/>
                      <a:pt x="18" y="93"/>
                      <a:pt x="18" y="93"/>
                    </a:cubicBezTo>
                    <a:cubicBezTo>
                      <a:pt x="19" y="92"/>
                      <a:pt x="19" y="92"/>
                      <a:pt x="19" y="91"/>
                    </a:cubicBezTo>
                    <a:cubicBezTo>
                      <a:pt x="19" y="89"/>
                      <a:pt x="17" y="87"/>
                      <a:pt x="15" y="87"/>
                    </a:cubicBezTo>
                    <a:cubicBezTo>
                      <a:pt x="12" y="86"/>
                      <a:pt x="9" y="88"/>
                      <a:pt x="8" y="91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2" y="111"/>
                      <a:pt x="1" y="117"/>
                      <a:pt x="0" y="123"/>
                    </a:cubicBezTo>
                    <a:cubicBezTo>
                      <a:pt x="0" y="126"/>
                      <a:pt x="2" y="128"/>
                      <a:pt x="4" y="129"/>
                    </a:cubicBezTo>
                    <a:cubicBezTo>
                      <a:pt x="47" y="143"/>
                      <a:pt x="153" y="121"/>
                      <a:pt x="186" y="73"/>
                    </a:cubicBezTo>
                    <a:cubicBezTo>
                      <a:pt x="197" y="57"/>
                      <a:pt x="204" y="33"/>
                      <a:pt x="179" y="2"/>
                    </a:cubicBezTo>
                    <a:cubicBezTo>
                      <a:pt x="177" y="1"/>
                      <a:pt x="176" y="0"/>
                      <a:pt x="174" y="0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236"/>
              <p:cNvSpPr>
                <a:spLocks/>
              </p:cNvSpPr>
              <p:nvPr/>
            </p:nvSpPr>
            <p:spPr bwMode="auto">
              <a:xfrm>
                <a:off x="7867650" y="2336800"/>
                <a:ext cx="692150" cy="755650"/>
              </a:xfrm>
              <a:custGeom>
                <a:avLst/>
                <a:gdLst>
                  <a:gd name="T0" fmla="*/ 83 w 386"/>
                  <a:gd name="T1" fmla="*/ 398 h 421"/>
                  <a:gd name="T2" fmla="*/ 91 w 386"/>
                  <a:gd name="T3" fmla="*/ 246 h 421"/>
                  <a:gd name="T4" fmla="*/ 175 w 386"/>
                  <a:gd name="T5" fmla="*/ 149 h 421"/>
                  <a:gd name="T6" fmla="*/ 211 w 386"/>
                  <a:gd name="T7" fmla="*/ 158 h 421"/>
                  <a:gd name="T8" fmla="*/ 258 w 386"/>
                  <a:gd name="T9" fmla="*/ 151 h 421"/>
                  <a:gd name="T10" fmla="*/ 343 w 386"/>
                  <a:gd name="T11" fmla="*/ 102 h 421"/>
                  <a:gd name="T12" fmla="*/ 274 w 386"/>
                  <a:gd name="T13" fmla="*/ 7 h 421"/>
                  <a:gd name="T14" fmla="*/ 91 w 386"/>
                  <a:gd name="T15" fmla="*/ 66 h 421"/>
                  <a:gd name="T16" fmla="*/ 4 w 386"/>
                  <a:gd name="T17" fmla="*/ 237 h 421"/>
                  <a:gd name="T18" fmla="*/ 13 w 386"/>
                  <a:gd name="T19" fmla="*/ 341 h 421"/>
                  <a:gd name="T20" fmla="*/ 44 w 386"/>
                  <a:gd name="T21" fmla="*/ 418 h 421"/>
                  <a:gd name="T22" fmla="*/ 82 w 386"/>
                  <a:gd name="T23" fmla="*/ 421 h 421"/>
                  <a:gd name="T24" fmla="*/ 83 w 386"/>
                  <a:gd name="T25" fmla="*/ 398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6" h="421">
                    <a:moveTo>
                      <a:pt x="83" y="398"/>
                    </a:moveTo>
                    <a:cubicBezTo>
                      <a:pt x="84" y="348"/>
                      <a:pt x="80" y="292"/>
                      <a:pt x="91" y="246"/>
                    </a:cubicBezTo>
                    <a:cubicBezTo>
                      <a:pt x="100" y="213"/>
                      <a:pt x="133" y="145"/>
                      <a:pt x="175" y="149"/>
                    </a:cubicBezTo>
                    <a:cubicBezTo>
                      <a:pt x="189" y="151"/>
                      <a:pt x="195" y="158"/>
                      <a:pt x="211" y="158"/>
                    </a:cubicBezTo>
                    <a:cubicBezTo>
                      <a:pt x="227" y="158"/>
                      <a:pt x="243" y="155"/>
                      <a:pt x="258" y="151"/>
                    </a:cubicBezTo>
                    <a:cubicBezTo>
                      <a:pt x="290" y="143"/>
                      <a:pt x="321" y="128"/>
                      <a:pt x="343" y="102"/>
                    </a:cubicBezTo>
                    <a:cubicBezTo>
                      <a:pt x="386" y="50"/>
                      <a:pt x="318" y="13"/>
                      <a:pt x="274" y="7"/>
                    </a:cubicBezTo>
                    <a:cubicBezTo>
                      <a:pt x="209" y="0"/>
                      <a:pt x="140" y="24"/>
                      <a:pt x="91" y="66"/>
                    </a:cubicBezTo>
                    <a:cubicBezTo>
                      <a:pt x="44" y="107"/>
                      <a:pt x="0" y="173"/>
                      <a:pt x="4" y="237"/>
                    </a:cubicBezTo>
                    <a:cubicBezTo>
                      <a:pt x="6" y="270"/>
                      <a:pt x="0" y="310"/>
                      <a:pt x="13" y="341"/>
                    </a:cubicBezTo>
                    <a:cubicBezTo>
                      <a:pt x="16" y="349"/>
                      <a:pt x="48" y="418"/>
                      <a:pt x="44" y="418"/>
                    </a:cubicBezTo>
                    <a:cubicBezTo>
                      <a:pt x="57" y="417"/>
                      <a:pt x="71" y="420"/>
                      <a:pt x="82" y="421"/>
                    </a:cubicBezTo>
                    <a:cubicBezTo>
                      <a:pt x="83" y="414"/>
                      <a:pt x="83" y="406"/>
                      <a:pt x="83" y="398"/>
                    </a:cubicBezTo>
                    <a:close/>
                  </a:path>
                </a:pathLst>
              </a:custGeom>
              <a:solidFill>
                <a:srgbClr val="647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237"/>
              <p:cNvSpPr>
                <a:spLocks noEditPoints="1"/>
              </p:cNvSpPr>
              <p:nvPr/>
            </p:nvSpPr>
            <p:spPr bwMode="auto">
              <a:xfrm>
                <a:off x="7859713" y="2325688"/>
                <a:ext cx="663575" cy="776288"/>
              </a:xfrm>
              <a:custGeom>
                <a:avLst/>
                <a:gdLst>
                  <a:gd name="T0" fmla="*/ 93 w 370"/>
                  <a:gd name="T1" fmla="*/ 68 h 433"/>
                  <a:gd name="T2" fmla="*/ 4 w 370"/>
                  <a:gd name="T3" fmla="*/ 244 h 433"/>
                  <a:gd name="T4" fmla="*/ 4 w 370"/>
                  <a:gd name="T5" fmla="*/ 274 h 433"/>
                  <a:gd name="T6" fmla="*/ 13 w 370"/>
                  <a:gd name="T7" fmla="*/ 349 h 433"/>
                  <a:gd name="T8" fmla="*/ 19 w 370"/>
                  <a:gd name="T9" fmla="*/ 362 h 433"/>
                  <a:gd name="T10" fmla="*/ 44 w 370"/>
                  <a:gd name="T11" fmla="*/ 423 h 433"/>
                  <a:gd name="T12" fmla="*/ 45 w 370"/>
                  <a:gd name="T13" fmla="*/ 420 h 433"/>
                  <a:gd name="T14" fmla="*/ 45 w 370"/>
                  <a:gd name="T15" fmla="*/ 426 h 433"/>
                  <a:gd name="T16" fmla="*/ 50 w 370"/>
                  <a:gd name="T17" fmla="*/ 429 h 433"/>
                  <a:gd name="T18" fmla="*/ 81 w 370"/>
                  <a:gd name="T19" fmla="*/ 432 h 433"/>
                  <a:gd name="T20" fmla="*/ 87 w 370"/>
                  <a:gd name="T21" fmla="*/ 433 h 433"/>
                  <a:gd name="T22" fmla="*/ 91 w 370"/>
                  <a:gd name="T23" fmla="*/ 432 h 433"/>
                  <a:gd name="T24" fmla="*/ 93 w 370"/>
                  <a:gd name="T25" fmla="*/ 428 h 433"/>
                  <a:gd name="T26" fmla="*/ 94 w 370"/>
                  <a:gd name="T27" fmla="*/ 404 h 433"/>
                  <a:gd name="T28" fmla="*/ 94 w 370"/>
                  <a:gd name="T29" fmla="*/ 366 h 433"/>
                  <a:gd name="T30" fmla="*/ 94 w 370"/>
                  <a:gd name="T31" fmla="*/ 342 h 433"/>
                  <a:gd name="T32" fmla="*/ 101 w 370"/>
                  <a:gd name="T33" fmla="*/ 254 h 433"/>
                  <a:gd name="T34" fmla="*/ 179 w 370"/>
                  <a:gd name="T35" fmla="*/ 161 h 433"/>
                  <a:gd name="T36" fmla="*/ 194 w 370"/>
                  <a:gd name="T37" fmla="*/ 165 h 433"/>
                  <a:gd name="T38" fmla="*/ 216 w 370"/>
                  <a:gd name="T39" fmla="*/ 169 h 433"/>
                  <a:gd name="T40" fmla="*/ 265 w 370"/>
                  <a:gd name="T41" fmla="*/ 162 h 433"/>
                  <a:gd name="T42" fmla="*/ 352 w 370"/>
                  <a:gd name="T43" fmla="*/ 112 h 433"/>
                  <a:gd name="T44" fmla="*/ 364 w 370"/>
                  <a:gd name="T45" fmla="*/ 59 h 433"/>
                  <a:gd name="T46" fmla="*/ 279 w 370"/>
                  <a:gd name="T47" fmla="*/ 8 h 433"/>
                  <a:gd name="T48" fmla="*/ 93 w 370"/>
                  <a:gd name="T49" fmla="*/ 68 h 433"/>
                  <a:gd name="T50" fmla="*/ 29 w 370"/>
                  <a:gd name="T51" fmla="*/ 358 h 433"/>
                  <a:gd name="T52" fmla="*/ 23 w 370"/>
                  <a:gd name="T53" fmla="*/ 345 h 433"/>
                  <a:gd name="T54" fmla="*/ 15 w 370"/>
                  <a:gd name="T55" fmla="*/ 286 h 433"/>
                  <a:gd name="T56" fmla="*/ 15 w 370"/>
                  <a:gd name="T57" fmla="*/ 274 h 433"/>
                  <a:gd name="T58" fmla="*/ 15 w 370"/>
                  <a:gd name="T59" fmla="*/ 243 h 433"/>
                  <a:gd name="T60" fmla="*/ 14 w 370"/>
                  <a:gd name="T61" fmla="*/ 235 h 433"/>
                  <a:gd name="T62" fmla="*/ 100 w 370"/>
                  <a:gd name="T63" fmla="*/ 76 h 433"/>
                  <a:gd name="T64" fmla="*/ 278 w 370"/>
                  <a:gd name="T65" fmla="*/ 19 h 433"/>
                  <a:gd name="T66" fmla="*/ 354 w 370"/>
                  <a:gd name="T67" fmla="*/ 63 h 433"/>
                  <a:gd name="T68" fmla="*/ 343 w 370"/>
                  <a:gd name="T69" fmla="*/ 105 h 433"/>
                  <a:gd name="T70" fmla="*/ 262 w 370"/>
                  <a:gd name="T71" fmla="*/ 152 h 433"/>
                  <a:gd name="T72" fmla="*/ 216 w 370"/>
                  <a:gd name="T73" fmla="*/ 159 h 433"/>
                  <a:gd name="T74" fmla="*/ 198 w 370"/>
                  <a:gd name="T75" fmla="*/ 155 h 433"/>
                  <a:gd name="T76" fmla="*/ 180 w 370"/>
                  <a:gd name="T77" fmla="*/ 150 h 433"/>
                  <a:gd name="T78" fmla="*/ 91 w 370"/>
                  <a:gd name="T79" fmla="*/ 251 h 433"/>
                  <a:gd name="T80" fmla="*/ 83 w 370"/>
                  <a:gd name="T81" fmla="*/ 342 h 433"/>
                  <a:gd name="T82" fmla="*/ 83 w 370"/>
                  <a:gd name="T83" fmla="*/ 366 h 433"/>
                  <a:gd name="T84" fmla="*/ 83 w 370"/>
                  <a:gd name="T85" fmla="*/ 404 h 433"/>
                  <a:gd name="T86" fmla="*/ 83 w 370"/>
                  <a:gd name="T87" fmla="*/ 404 h 433"/>
                  <a:gd name="T88" fmla="*/ 82 w 370"/>
                  <a:gd name="T89" fmla="*/ 421 h 433"/>
                  <a:gd name="T90" fmla="*/ 54 w 370"/>
                  <a:gd name="T91" fmla="*/ 418 h 433"/>
                  <a:gd name="T92" fmla="*/ 29 w 370"/>
                  <a:gd name="T93" fmla="*/ 358 h 433"/>
                  <a:gd name="T94" fmla="*/ 49 w 370"/>
                  <a:gd name="T95" fmla="*/ 418 h 433"/>
                  <a:gd name="T96" fmla="*/ 49 w 370"/>
                  <a:gd name="T97" fmla="*/ 418 h 433"/>
                  <a:gd name="T98" fmla="*/ 49 w 370"/>
                  <a:gd name="T99" fmla="*/ 418 h 433"/>
                  <a:gd name="T100" fmla="*/ 83 w 370"/>
                  <a:gd name="T101" fmla="*/ 404 h 433"/>
                  <a:gd name="T102" fmla="*/ 83 w 370"/>
                  <a:gd name="T103" fmla="*/ 404 h 433"/>
                  <a:gd name="T104" fmla="*/ 83 w 370"/>
                  <a:gd name="T105" fmla="*/ 40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0" h="433">
                    <a:moveTo>
                      <a:pt x="93" y="68"/>
                    </a:moveTo>
                    <a:cubicBezTo>
                      <a:pt x="49" y="106"/>
                      <a:pt x="0" y="175"/>
                      <a:pt x="4" y="244"/>
                    </a:cubicBezTo>
                    <a:cubicBezTo>
                      <a:pt x="4" y="274"/>
                      <a:pt x="4" y="274"/>
                      <a:pt x="4" y="274"/>
                    </a:cubicBezTo>
                    <a:cubicBezTo>
                      <a:pt x="4" y="300"/>
                      <a:pt x="4" y="326"/>
                      <a:pt x="13" y="349"/>
                    </a:cubicBezTo>
                    <a:cubicBezTo>
                      <a:pt x="19" y="362"/>
                      <a:pt x="19" y="362"/>
                      <a:pt x="19" y="362"/>
                    </a:cubicBezTo>
                    <a:cubicBezTo>
                      <a:pt x="26" y="377"/>
                      <a:pt x="44" y="417"/>
                      <a:pt x="44" y="423"/>
                    </a:cubicBezTo>
                    <a:cubicBezTo>
                      <a:pt x="45" y="420"/>
                      <a:pt x="45" y="420"/>
                      <a:pt x="45" y="420"/>
                    </a:cubicBezTo>
                    <a:cubicBezTo>
                      <a:pt x="45" y="422"/>
                      <a:pt x="44" y="425"/>
                      <a:pt x="45" y="426"/>
                    </a:cubicBezTo>
                    <a:cubicBezTo>
                      <a:pt x="46" y="428"/>
                      <a:pt x="48" y="429"/>
                      <a:pt x="50" y="429"/>
                    </a:cubicBezTo>
                    <a:cubicBezTo>
                      <a:pt x="60" y="428"/>
                      <a:pt x="71" y="430"/>
                      <a:pt x="81" y="432"/>
                    </a:cubicBezTo>
                    <a:cubicBezTo>
                      <a:pt x="87" y="433"/>
                      <a:pt x="87" y="433"/>
                      <a:pt x="87" y="433"/>
                    </a:cubicBezTo>
                    <a:cubicBezTo>
                      <a:pt x="88" y="433"/>
                      <a:pt x="90" y="433"/>
                      <a:pt x="91" y="432"/>
                    </a:cubicBezTo>
                    <a:cubicBezTo>
                      <a:pt x="92" y="431"/>
                      <a:pt x="93" y="429"/>
                      <a:pt x="93" y="428"/>
                    </a:cubicBezTo>
                    <a:cubicBezTo>
                      <a:pt x="94" y="404"/>
                      <a:pt x="94" y="404"/>
                      <a:pt x="94" y="404"/>
                    </a:cubicBezTo>
                    <a:cubicBezTo>
                      <a:pt x="94" y="366"/>
                      <a:pt x="94" y="366"/>
                      <a:pt x="94" y="366"/>
                    </a:cubicBezTo>
                    <a:cubicBezTo>
                      <a:pt x="94" y="358"/>
                      <a:pt x="94" y="350"/>
                      <a:pt x="94" y="342"/>
                    </a:cubicBezTo>
                    <a:cubicBezTo>
                      <a:pt x="94" y="311"/>
                      <a:pt x="95" y="280"/>
                      <a:pt x="101" y="254"/>
                    </a:cubicBezTo>
                    <a:cubicBezTo>
                      <a:pt x="110" y="219"/>
                      <a:pt x="142" y="157"/>
                      <a:pt x="179" y="161"/>
                    </a:cubicBezTo>
                    <a:cubicBezTo>
                      <a:pt x="185" y="161"/>
                      <a:pt x="189" y="163"/>
                      <a:pt x="194" y="165"/>
                    </a:cubicBezTo>
                    <a:cubicBezTo>
                      <a:pt x="200" y="167"/>
                      <a:pt x="206" y="169"/>
                      <a:pt x="216" y="169"/>
                    </a:cubicBezTo>
                    <a:cubicBezTo>
                      <a:pt x="230" y="169"/>
                      <a:pt x="245" y="167"/>
                      <a:pt x="265" y="162"/>
                    </a:cubicBezTo>
                    <a:cubicBezTo>
                      <a:pt x="302" y="153"/>
                      <a:pt x="332" y="136"/>
                      <a:pt x="352" y="112"/>
                    </a:cubicBezTo>
                    <a:cubicBezTo>
                      <a:pt x="370" y="89"/>
                      <a:pt x="368" y="71"/>
                      <a:pt x="364" y="59"/>
                    </a:cubicBezTo>
                    <a:cubicBezTo>
                      <a:pt x="353" y="31"/>
                      <a:pt x="312" y="12"/>
                      <a:pt x="279" y="8"/>
                    </a:cubicBezTo>
                    <a:cubicBezTo>
                      <a:pt x="216" y="0"/>
                      <a:pt x="144" y="23"/>
                      <a:pt x="93" y="68"/>
                    </a:cubicBezTo>
                    <a:moveTo>
                      <a:pt x="29" y="358"/>
                    </a:moveTo>
                    <a:cubicBezTo>
                      <a:pt x="23" y="345"/>
                      <a:pt x="23" y="345"/>
                      <a:pt x="23" y="345"/>
                    </a:cubicBezTo>
                    <a:cubicBezTo>
                      <a:pt x="16" y="327"/>
                      <a:pt x="15" y="307"/>
                      <a:pt x="15" y="286"/>
                    </a:cubicBezTo>
                    <a:cubicBezTo>
                      <a:pt x="15" y="282"/>
                      <a:pt x="15" y="278"/>
                      <a:pt x="15" y="274"/>
                    </a:cubicBezTo>
                    <a:cubicBezTo>
                      <a:pt x="15" y="243"/>
                      <a:pt x="15" y="243"/>
                      <a:pt x="15" y="243"/>
                    </a:cubicBezTo>
                    <a:cubicBezTo>
                      <a:pt x="14" y="240"/>
                      <a:pt x="14" y="238"/>
                      <a:pt x="14" y="235"/>
                    </a:cubicBezTo>
                    <a:cubicBezTo>
                      <a:pt x="14" y="173"/>
                      <a:pt x="60" y="111"/>
                      <a:pt x="100" y="76"/>
                    </a:cubicBezTo>
                    <a:cubicBezTo>
                      <a:pt x="149" y="33"/>
                      <a:pt x="217" y="11"/>
                      <a:pt x="278" y="19"/>
                    </a:cubicBezTo>
                    <a:cubicBezTo>
                      <a:pt x="308" y="22"/>
                      <a:pt x="345" y="40"/>
                      <a:pt x="354" y="63"/>
                    </a:cubicBezTo>
                    <a:cubicBezTo>
                      <a:pt x="359" y="76"/>
                      <a:pt x="356" y="90"/>
                      <a:pt x="343" y="105"/>
                    </a:cubicBezTo>
                    <a:cubicBezTo>
                      <a:pt x="325" y="127"/>
                      <a:pt x="297" y="143"/>
                      <a:pt x="262" y="152"/>
                    </a:cubicBezTo>
                    <a:cubicBezTo>
                      <a:pt x="244" y="157"/>
                      <a:pt x="229" y="159"/>
                      <a:pt x="216" y="159"/>
                    </a:cubicBezTo>
                    <a:cubicBezTo>
                      <a:pt x="208" y="159"/>
                      <a:pt x="203" y="157"/>
                      <a:pt x="198" y="155"/>
                    </a:cubicBezTo>
                    <a:cubicBezTo>
                      <a:pt x="193" y="153"/>
                      <a:pt x="187" y="151"/>
                      <a:pt x="180" y="150"/>
                    </a:cubicBezTo>
                    <a:cubicBezTo>
                      <a:pt x="134" y="146"/>
                      <a:pt x="99" y="217"/>
                      <a:pt x="91" y="251"/>
                    </a:cubicBezTo>
                    <a:cubicBezTo>
                      <a:pt x="84" y="279"/>
                      <a:pt x="83" y="311"/>
                      <a:pt x="83" y="342"/>
                    </a:cubicBezTo>
                    <a:cubicBezTo>
                      <a:pt x="83" y="350"/>
                      <a:pt x="83" y="358"/>
                      <a:pt x="83" y="366"/>
                    </a:cubicBezTo>
                    <a:cubicBezTo>
                      <a:pt x="83" y="404"/>
                      <a:pt x="83" y="404"/>
                      <a:pt x="83" y="404"/>
                    </a:cubicBezTo>
                    <a:cubicBezTo>
                      <a:pt x="83" y="404"/>
                      <a:pt x="83" y="404"/>
                      <a:pt x="83" y="404"/>
                    </a:cubicBezTo>
                    <a:cubicBezTo>
                      <a:pt x="83" y="404"/>
                      <a:pt x="83" y="415"/>
                      <a:pt x="82" y="421"/>
                    </a:cubicBezTo>
                    <a:cubicBezTo>
                      <a:pt x="73" y="420"/>
                      <a:pt x="64" y="418"/>
                      <a:pt x="54" y="418"/>
                    </a:cubicBezTo>
                    <a:cubicBezTo>
                      <a:pt x="52" y="411"/>
                      <a:pt x="45" y="395"/>
                      <a:pt x="29" y="358"/>
                    </a:cubicBezTo>
                    <a:moveTo>
                      <a:pt x="49" y="418"/>
                    </a:moveTo>
                    <a:cubicBezTo>
                      <a:pt x="49" y="418"/>
                      <a:pt x="49" y="418"/>
                      <a:pt x="49" y="418"/>
                    </a:cubicBezTo>
                    <a:cubicBezTo>
                      <a:pt x="49" y="418"/>
                      <a:pt x="49" y="418"/>
                      <a:pt x="49" y="418"/>
                    </a:cubicBezTo>
                    <a:moveTo>
                      <a:pt x="83" y="404"/>
                    </a:moveTo>
                    <a:cubicBezTo>
                      <a:pt x="83" y="404"/>
                      <a:pt x="83" y="404"/>
                      <a:pt x="83" y="404"/>
                    </a:cubicBezTo>
                    <a:cubicBezTo>
                      <a:pt x="83" y="404"/>
                      <a:pt x="83" y="404"/>
                      <a:pt x="83" y="404"/>
                    </a:cubicBezTo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238"/>
              <p:cNvSpPr>
                <a:spLocks/>
              </p:cNvSpPr>
              <p:nvPr/>
            </p:nvSpPr>
            <p:spPr bwMode="auto">
              <a:xfrm>
                <a:off x="8213725" y="2478088"/>
                <a:ext cx="411162" cy="577850"/>
              </a:xfrm>
              <a:custGeom>
                <a:avLst/>
                <a:gdLst>
                  <a:gd name="T0" fmla="*/ 14 w 229"/>
                  <a:gd name="T1" fmla="*/ 59 h 322"/>
                  <a:gd name="T2" fmla="*/ 5 w 229"/>
                  <a:gd name="T3" fmla="*/ 106 h 322"/>
                  <a:gd name="T4" fmla="*/ 16 w 229"/>
                  <a:gd name="T5" fmla="*/ 190 h 322"/>
                  <a:gd name="T6" fmla="*/ 120 w 229"/>
                  <a:gd name="T7" fmla="*/ 289 h 322"/>
                  <a:gd name="T8" fmla="*/ 188 w 229"/>
                  <a:gd name="T9" fmla="*/ 308 h 322"/>
                  <a:gd name="T10" fmla="*/ 226 w 229"/>
                  <a:gd name="T11" fmla="*/ 283 h 322"/>
                  <a:gd name="T12" fmla="*/ 199 w 229"/>
                  <a:gd name="T13" fmla="*/ 255 h 322"/>
                  <a:gd name="T14" fmla="*/ 157 w 229"/>
                  <a:gd name="T15" fmla="*/ 221 h 322"/>
                  <a:gd name="T16" fmla="*/ 120 w 229"/>
                  <a:gd name="T17" fmla="*/ 183 h 322"/>
                  <a:gd name="T18" fmla="*/ 137 w 229"/>
                  <a:gd name="T19" fmla="*/ 106 h 322"/>
                  <a:gd name="T20" fmla="*/ 166 w 229"/>
                  <a:gd name="T21" fmla="*/ 34 h 322"/>
                  <a:gd name="T22" fmla="*/ 161 w 229"/>
                  <a:gd name="T23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9" h="322">
                    <a:moveTo>
                      <a:pt x="14" y="59"/>
                    </a:moveTo>
                    <a:cubicBezTo>
                      <a:pt x="15" y="73"/>
                      <a:pt x="8" y="93"/>
                      <a:pt x="5" y="106"/>
                    </a:cubicBezTo>
                    <a:cubicBezTo>
                      <a:pt x="0" y="135"/>
                      <a:pt x="0" y="164"/>
                      <a:pt x="16" y="190"/>
                    </a:cubicBezTo>
                    <a:cubicBezTo>
                      <a:pt x="41" y="232"/>
                      <a:pt x="81" y="261"/>
                      <a:pt x="120" y="289"/>
                    </a:cubicBezTo>
                    <a:cubicBezTo>
                      <a:pt x="148" y="309"/>
                      <a:pt x="155" y="322"/>
                      <a:pt x="188" y="308"/>
                    </a:cubicBezTo>
                    <a:cubicBezTo>
                      <a:pt x="196" y="305"/>
                      <a:pt x="223" y="292"/>
                      <a:pt x="226" y="283"/>
                    </a:cubicBezTo>
                    <a:cubicBezTo>
                      <a:pt x="229" y="269"/>
                      <a:pt x="207" y="260"/>
                      <a:pt x="199" y="255"/>
                    </a:cubicBezTo>
                    <a:cubicBezTo>
                      <a:pt x="183" y="244"/>
                      <a:pt x="171" y="233"/>
                      <a:pt x="157" y="221"/>
                    </a:cubicBezTo>
                    <a:cubicBezTo>
                      <a:pt x="145" y="210"/>
                      <a:pt x="129" y="197"/>
                      <a:pt x="120" y="183"/>
                    </a:cubicBezTo>
                    <a:cubicBezTo>
                      <a:pt x="106" y="162"/>
                      <a:pt x="126" y="124"/>
                      <a:pt x="137" y="106"/>
                    </a:cubicBezTo>
                    <a:cubicBezTo>
                      <a:pt x="152" y="83"/>
                      <a:pt x="166" y="62"/>
                      <a:pt x="166" y="34"/>
                    </a:cubicBezTo>
                    <a:cubicBezTo>
                      <a:pt x="166" y="24"/>
                      <a:pt x="165" y="9"/>
                      <a:pt x="161" y="0"/>
                    </a:cubicBezTo>
                  </a:path>
                </a:pathLst>
              </a:custGeom>
              <a:solidFill>
                <a:srgbClr val="647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239"/>
              <p:cNvSpPr>
                <a:spLocks/>
              </p:cNvSpPr>
              <p:nvPr/>
            </p:nvSpPr>
            <p:spPr bwMode="auto">
              <a:xfrm>
                <a:off x="8202613" y="2466975"/>
                <a:ext cx="433387" cy="596900"/>
              </a:xfrm>
              <a:custGeom>
                <a:avLst/>
                <a:gdLst>
                  <a:gd name="T0" fmla="*/ 166 w 242"/>
                  <a:gd name="T1" fmla="*/ 1 h 332"/>
                  <a:gd name="T2" fmla="*/ 163 w 242"/>
                  <a:gd name="T3" fmla="*/ 8 h 332"/>
                  <a:gd name="T4" fmla="*/ 168 w 242"/>
                  <a:gd name="T5" fmla="*/ 40 h 332"/>
                  <a:gd name="T6" fmla="*/ 143 w 242"/>
                  <a:gd name="T7" fmla="*/ 104 h 332"/>
                  <a:gd name="T8" fmla="*/ 140 w 242"/>
                  <a:gd name="T9" fmla="*/ 109 h 332"/>
                  <a:gd name="T10" fmla="*/ 122 w 242"/>
                  <a:gd name="T11" fmla="*/ 192 h 332"/>
                  <a:gd name="T12" fmla="*/ 153 w 242"/>
                  <a:gd name="T13" fmla="*/ 224 h 332"/>
                  <a:gd name="T14" fmla="*/ 160 w 242"/>
                  <a:gd name="T15" fmla="*/ 231 h 332"/>
                  <a:gd name="T16" fmla="*/ 202 w 242"/>
                  <a:gd name="T17" fmla="*/ 265 h 332"/>
                  <a:gd name="T18" fmla="*/ 210 w 242"/>
                  <a:gd name="T19" fmla="*/ 269 h 332"/>
                  <a:gd name="T20" fmla="*/ 227 w 242"/>
                  <a:gd name="T21" fmla="*/ 288 h 332"/>
                  <a:gd name="T22" fmla="*/ 193 w 242"/>
                  <a:gd name="T23" fmla="*/ 309 h 332"/>
                  <a:gd name="T24" fmla="*/ 142 w 242"/>
                  <a:gd name="T25" fmla="*/ 300 h 332"/>
                  <a:gd name="T26" fmla="*/ 131 w 242"/>
                  <a:gd name="T27" fmla="*/ 291 h 332"/>
                  <a:gd name="T28" fmla="*/ 27 w 242"/>
                  <a:gd name="T29" fmla="*/ 193 h 332"/>
                  <a:gd name="T30" fmla="*/ 18 w 242"/>
                  <a:gd name="T31" fmla="*/ 113 h 332"/>
                  <a:gd name="T32" fmla="*/ 21 w 242"/>
                  <a:gd name="T33" fmla="*/ 100 h 332"/>
                  <a:gd name="T34" fmla="*/ 26 w 242"/>
                  <a:gd name="T35" fmla="*/ 65 h 332"/>
                  <a:gd name="T36" fmla="*/ 20 w 242"/>
                  <a:gd name="T37" fmla="*/ 60 h 332"/>
                  <a:gd name="T38" fmla="*/ 16 w 242"/>
                  <a:gd name="T39" fmla="*/ 66 h 332"/>
                  <a:gd name="T40" fmla="*/ 10 w 242"/>
                  <a:gd name="T41" fmla="*/ 97 h 332"/>
                  <a:gd name="T42" fmla="*/ 7 w 242"/>
                  <a:gd name="T43" fmla="*/ 111 h 332"/>
                  <a:gd name="T44" fmla="*/ 18 w 242"/>
                  <a:gd name="T45" fmla="*/ 199 h 332"/>
                  <a:gd name="T46" fmla="*/ 124 w 242"/>
                  <a:gd name="T47" fmla="*/ 300 h 332"/>
                  <a:gd name="T48" fmla="*/ 136 w 242"/>
                  <a:gd name="T49" fmla="*/ 308 h 332"/>
                  <a:gd name="T50" fmla="*/ 197 w 242"/>
                  <a:gd name="T51" fmla="*/ 319 h 332"/>
                  <a:gd name="T52" fmla="*/ 238 w 242"/>
                  <a:gd name="T53" fmla="*/ 290 h 332"/>
                  <a:gd name="T54" fmla="*/ 215 w 242"/>
                  <a:gd name="T55" fmla="*/ 260 h 332"/>
                  <a:gd name="T56" fmla="*/ 209 w 242"/>
                  <a:gd name="T57" fmla="*/ 256 h 332"/>
                  <a:gd name="T58" fmla="*/ 168 w 242"/>
                  <a:gd name="T59" fmla="*/ 223 h 332"/>
                  <a:gd name="T60" fmla="*/ 160 w 242"/>
                  <a:gd name="T61" fmla="*/ 216 h 332"/>
                  <a:gd name="T62" fmla="*/ 131 w 242"/>
                  <a:gd name="T63" fmla="*/ 186 h 332"/>
                  <a:gd name="T64" fmla="*/ 149 w 242"/>
                  <a:gd name="T65" fmla="*/ 115 h 332"/>
                  <a:gd name="T66" fmla="*/ 152 w 242"/>
                  <a:gd name="T67" fmla="*/ 110 h 332"/>
                  <a:gd name="T68" fmla="*/ 179 w 242"/>
                  <a:gd name="T69" fmla="*/ 40 h 332"/>
                  <a:gd name="T70" fmla="*/ 173 w 242"/>
                  <a:gd name="T71" fmla="*/ 4 h 332"/>
                  <a:gd name="T72" fmla="*/ 166 w 242"/>
                  <a:gd name="T73" fmla="*/ 1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2" h="332">
                    <a:moveTo>
                      <a:pt x="166" y="1"/>
                    </a:moveTo>
                    <a:cubicBezTo>
                      <a:pt x="163" y="2"/>
                      <a:pt x="162" y="5"/>
                      <a:pt x="163" y="8"/>
                    </a:cubicBezTo>
                    <a:cubicBezTo>
                      <a:pt x="166" y="16"/>
                      <a:pt x="168" y="30"/>
                      <a:pt x="168" y="40"/>
                    </a:cubicBezTo>
                    <a:cubicBezTo>
                      <a:pt x="168" y="64"/>
                      <a:pt x="156" y="84"/>
                      <a:pt x="143" y="104"/>
                    </a:cubicBezTo>
                    <a:cubicBezTo>
                      <a:pt x="140" y="109"/>
                      <a:pt x="140" y="109"/>
                      <a:pt x="140" y="109"/>
                    </a:cubicBezTo>
                    <a:cubicBezTo>
                      <a:pt x="127" y="130"/>
                      <a:pt x="107" y="169"/>
                      <a:pt x="122" y="192"/>
                    </a:cubicBezTo>
                    <a:cubicBezTo>
                      <a:pt x="130" y="204"/>
                      <a:pt x="142" y="215"/>
                      <a:pt x="153" y="224"/>
                    </a:cubicBezTo>
                    <a:cubicBezTo>
                      <a:pt x="160" y="231"/>
                      <a:pt x="160" y="231"/>
                      <a:pt x="160" y="231"/>
                    </a:cubicBezTo>
                    <a:cubicBezTo>
                      <a:pt x="174" y="243"/>
                      <a:pt x="187" y="254"/>
                      <a:pt x="202" y="265"/>
                    </a:cubicBezTo>
                    <a:cubicBezTo>
                      <a:pt x="210" y="269"/>
                      <a:pt x="210" y="269"/>
                      <a:pt x="210" y="269"/>
                    </a:cubicBezTo>
                    <a:cubicBezTo>
                      <a:pt x="218" y="274"/>
                      <a:pt x="229" y="281"/>
                      <a:pt x="227" y="288"/>
                    </a:cubicBezTo>
                    <a:cubicBezTo>
                      <a:pt x="227" y="291"/>
                      <a:pt x="212" y="301"/>
                      <a:pt x="193" y="309"/>
                    </a:cubicBezTo>
                    <a:cubicBezTo>
                      <a:pt x="168" y="320"/>
                      <a:pt x="161" y="314"/>
                      <a:pt x="142" y="300"/>
                    </a:cubicBezTo>
                    <a:cubicBezTo>
                      <a:pt x="131" y="291"/>
                      <a:pt x="131" y="291"/>
                      <a:pt x="131" y="291"/>
                    </a:cubicBezTo>
                    <a:cubicBezTo>
                      <a:pt x="92" y="263"/>
                      <a:pt x="52" y="235"/>
                      <a:pt x="27" y="193"/>
                    </a:cubicBezTo>
                    <a:cubicBezTo>
                      <a:pt x="14" y="172"/>
                      <a:pt x="11" y="146"/>
                      <a:pt x="18" y="113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4" y="88"/>
                      <a:pt x="27" y="75"/>
                      <a:pt x="26" y="65"/>
                    </a:cubicBezTo>
                    <a:cubicBezTo>
                      <a:pt x="26" y="62"/>
                      <a:pt x="23" y="59"/>
                      <a:pt x="20" y="60"/>
                    </a:cubicBezTo>
                    <a:cubicBezTo>
                      <a:pt x="17" y="60"/>
                      <a:pt x="15" y="63"/>
                      <a:pt x="16" y="66"/>
                    </a:cubicBezTo>
                    <a:cubicBezTo>
                      <a:pt x="17" y="74"/>
                      <a:pt x="13" y="86"/>
                      <a:pt x="10" y="97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0" y="146"/>
                      <a:pt x="4" y="175"/>
                      <a:pt x="18" y="199"/>
                    </a:cubicBezTo>
                    <a:cubicBezTo>
                      <a:pt x="44" y="242"/>
                      <a:pt x="85" y="271"/>
                      <a:pt x="124" y="300"/>
                    </a:cubicBezTo>
                    <a:cubicBezTo>
                      <a:pt x="136" y="308"/>
                      <a:pt x="136" y="308"/>
                      <a:pt x="136" y="308"/>
                    </a:cubicBezTo>
                    <a:cubicBezTo>
                      <a:pt x="155" y="323"/>
                      <a:pt x="167" y="332"/>
                      <a:pt x="197" y="319"/>
                    </a:cubicBezTo>
                    <a:cubicBezTo>
                      <a:pt x="208" y="314"/>
                      <a:pt x="235" y="302"/>
                      <a:pt x="238" y="290"/>
                    </a:cubicBezTo>
                    <a:cubicBezTo>
                      <a:pt x="242" y="276"/>
                      <a:pt x="226" y="266"/>
                      <a:pt x="215" y="260"/>
                    </a:cubicBezTo>
                    <a:cubicBezTo>
                      <a:pt x="209" y="256"/>
                      <a:pt x="209" y="256"/>
                      <a:pt x="209" y="256"/>
                    </a:cubicBezTo>
                    <a:cubicBezTo>
                      <a:pt x="193" y="245"/>
                      <a:pt x="181" y="235"/>
                      <a:pt x="168" y="223"/>
                    </a:cubicBezTo>
                    <a:cubicBezTo>
                      <a:pt x="160" y="216"/>
                      <a:pt x="160" y="216"/>
                      <a:pt x="160" y="216"/>
                    </a:cubicBezTo>
                    <a:cubicBezTo>
                      <a:pt x="150" y="207"/>
                      <a:pt x="138" y="197"/>
                      <a:pt x="131" y="186"/>
                    </a:cubicBezTo>
                    <a:cubicBezTo>
                      <a:pt x="119" y="167"/>
                      <a:pt x="142" y="127"/>
                      <a:pt x="149" y="115"/>
                    </a:cubicBezTo>
                    <a:cubicBezTo>
                      <a:pt x="152" y="110"/>
                      <a:pt x="152" y="110"/>
                      <a:pt x="152" y="110"/>
                    </a:cubicBezTo>
                    <a:cubicBezTo>
                      <a:pt x="166" y="88"/>
                      <a:pt x="178" y="67"/>
                      <a:pt x="179" y="40"/>
                    </a:cubicBezTo>
                    <a:cubicBezTo>
                      <a:pt x="179" y="30"/>
                      <a:pt x="177" y="14"/>
                      <a:pt x="173" y="4"/>
                    </a:cubicBezTo>
                    <a:cubicBezTo>
                      <a:pt x="172" y="1"/>
                      <a:pt x="169" y="0"/>
                      <a:pt x="166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240"/>
              <p:cNvSpPr>
                <a:spLocks/>
              </p:cNvSpPr>
              <p:nvPr/>
            </p:nvSpPr>
            <p:spPr bwMode="auto">
              <a:xfrm>
                <a:off x="8316913" y="2792413"/>
                <a:ext cx="279400" cy="247650"/>
              </a:xfrm>
              <a:custGeom>
                <a:avLst/>
                <a:gdLst>
                  <a:gd name="T0" fmla="*/ 97 w 156"/>
                  <a:gd name="T1" fmla="*/ 138 h 138"/>
                  <a:gd name="T2" fmla="*/ 50 w 156"/>
                  <a:gd name="T3" fmla="*/ 100 h 138"/>
                  <a:gd name="T4" fmla="*/ 0 w 156"/>
                  <a:gd name="T5" fmla="*/ 62 h 138"/>
                  <a:gd name="T6" fmla="*/ 38 w 156"/>
                  <a:gd name="T7" fmla="*/ 40 h 138"/>
                  <a:gd name="T8" fmla="*/ 70 w 156"/>
                  <a:gd name="T9" fmla="*/ 4 h 138"/>
                  <a:gd name="T10" fmla="*/ 110 w 156"/>
                  <a:gd name="T11" fmla="*/ 46 h 138"/>
                  <a:gd name="T12" fmla="*/ 156 w 156"/>
                  <a:gd name="T13" fmla="*/ 9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138">
                    <a:moveTo>
                      <a:pt x="97" y="138"/>
                    </a:moveTo>
                    <a:cubicBezTo>
                      <a:pt x="78" y="131"/>
                      <a:pt x="67" y="114"/>
                      <a:pt x="50" y="100"/>
                    </a:cubicBezTo>
                    <a:cubicBezTo>
                      <a:pt x="35" y="87"/>
                      <a:pt x="7" y="83"/>
                      <a:pt x="0" y="62"/>
                    </a:cubicBezTo>
                    <a:cubicBezTo>
                      <a:pt x="13" y="53"/>
                      <a:pt x="25" y="52"/>
                      <a:pt x="38" y="40"/>
                    </a:cubicBezTo>
                    <a:cubicBezTo>
                      <a:pt x="50" y="30"/>
                      <a:pt x="65" y="20"/>
                      <a:pt x="70" y="4"/>
                    </a:cubicBezTo>
                    <a:cubicBezTo>
                      <a:pt x="90" y="0"/>
                      <a:pt x="101" y="33"/>
                      <a:pt x="110" y="46"/>
                    </a:cubicBezTo>
                    <a:cubicBezTo>
                      <a:pt x="122" y="63"/>
                      <a:pt x="138" y="81"/>
                      <a:pt x="156" y="9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41"/>
              <p:cNvSpPr>
                <a:spLocks/>
              </p:cNvSpPr>
              <p:nvPr/>
            </p:nvSpPr>
            <p:spPr bwMode="auto">
              <a:xfrm>
                <a:off x="8305800" y="2782888"/>
                <a:ext cx="301625" cy="268288"/>
              </a:xfrm>
              <a:custGeom>
                <a:avLst/>
                <a:gdLst>
                  <a:gd name="T0" fmla="*/ 75 w 168"/>
                  <a:gd name="T1" fmla="*/ 4 h 149"/>
                  <a:gd name="T2" fmla="*/ 71 w 168"/>
                  <a:gd name="T3" fmla="*/ 7 h 149"/>
                  <a:gd name="T4" fmla="*/ 47 w 168"/>
                  <a:gd name="T5" fmla="*/ 35 h 149"/>
                  <a:gd name="T6" fmla="*/ 41 w 168"/>
                  <a:gd name="T7" fmla="*/ 41 h 149"/>
                  <a:gd name="T8" fmla="*/ 20 w 168"/>
                  <a:gd name="T9" fmla="*/ 54 h 149"/>
                  <a:gd name="T10" fmla="*/ 3 w 168"/>
                  <a:gd name="T11" fmla="*/ 63 h 149"/>
                  <a:gd name="T12" fmla="*/ 1 w 168"/>
                  <a:gd name="T13" fmla="*/ 69 h 149"/>
                  <a:gd name="T14" fmla="*/ 34 w 168"/>
                  <a:gd name="T15" fmla="*/ 98 h 149"/>
                  <a:gd name="T16" fmla="*/ 53 w 168"/>
                  <a:gd name="T17" fmla="*/ 109 h 149"/>
                  <a:gd name="T18" fmla="*/ 67 w 168"/>
                  <a:gd name="T19" fmla="*/ 122 h 149"/>
                  <a:gd name="T20" fmla="*/ 101 w 168"/>
                  <a:gd name="T21" fmla="*/ 148 h 149"/>
                  <a:gd name="T22" fmla="*/ 108 w 168"/>
                  <a:gd name="T23" fmla="*/ 145 h 149"/>
                  <a:gd name="T24" fmla="*/ 108 w 168"/>
                  <a:gd name="T25" fmla="*/ 143 h 149"/>
                  <a:gd name="T26" fmla="*/ 105 w 168"/>
                  <a:gd name="T27" fmla="*/ 138 h 149"/>
                  <a:gd name="T28" fmla="*/ 75 w 168"/>
                  <a:gd name="T29" fmla="*/ 115 h 149"/>
                  <a:gd name="T30" fmla="*/ 60 w 168"/>
                  <a:gd name="T31" fmla="*/ 101 h 149"/>
                  <a:gd name="T32" fmla="*/ 38 w 168"/>
                  <a:gd name="T33" fmla="*/ 88 h 149"/>
                  <a:gd name="T34" fmla="*/ 13 w 168"/>
                  <a:gd name="T35" fmla="*/ 69 h 149"/>
                  <a:gd name="T36" fmla="*/ 24 w 168"/>
                  <a:gd name="T37" fmla="*/ 63 h 149"/>
                  <a:gd name="T38" fmla="*/ 48 w 168"/>
                  <a:gd name="T39" fmla="*/ 49 h 149"/>
                  <a:gd name="T40" fmla="*/ 54 w 168"/>
                  <a:gd name="T41" fmla="*/ 44 h 149"/>
                  <a:gd name="T42" fmla="*/ 80 w 168"/>
                  <a:gd name="T43" fmla="*/ 14 h 149"/>
                  <a:gd name="T44" fmla="*/ 104 w 168"/>
                  <a:gd name="T45" fmla="*/ 41 h 149"/>
                  <a:gd name="T46" fmla="*/ 112 w 168"/>
                  <a:gd name="T47" fmla="*/ 54 h 149"/>
                  <a:gd name="T48" fmla="*/ 159 w 168"/>
                  <a:gd name="T49" fmla="*/ 102 h 149"/>
                  <a:gd name="T50" fmla="*/ 166 w 168"/>
                  <a:gd name="T51" fmla="*/ 100 h 149"/>
                  <a:gd name="T52" fmla="*/ 165 w 168"/>
                  <a:gd name="T53" fmla="*/ 92 h 149"/>
                  <a:gd name="T54" fmla="*/ 120 w 168"/>
                  <a:gd name="T55" fmla="*/ 48 h 149"/>
                  <a:gd name="T56" fmla="*/ 114 w 168"/>
                  <a:gd name="T57" fmla="*/ 36 h 149"/>
                  <a:gd name="T58" fmla="*/ 75 w 168"/>
                  <a:gd name="T59" fmla="*/ 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8" h="149">
                    <a:moveTo>
                      <a:pt x="75" y="4"/>
                    </a:moveTo>
                    <a:cubicBezTo>
                      <a:pt x="73" y="4"/>
                      <a:pt x="72" y="5"/>
                      <a:pt x="71" y="7"/>
                    </a:cubicBezTo>
                    <a:cubicBezTo>
                      <a:pt x="67" y="19"/>
                      <a:pt x="57" y="27"/>
                      <a:pt x="47" y="35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34" y="47"/>
                      <a:pt x="27" y="50"/>
                      <a:pt x="20" y="54"/>
                    </a:cubicBezTo>
                    <a:cubicBezTo>
                      <a:pt x="14" y="56"/>
                      <a:pt x="9" y="59"/>
                      <a:pt x="3" y="63"/>
                    </a:cubicBezTo>
                    <a:cubicBezTo>
                      <a:pt x="1" y="64"/>
                      <a:pt x="0" y="67"/>
                      <a:pt x="1" y="69"/>
                    </a:cubicBezTo>
                    <a:cubicBezTo>
                      <a:pt x="6" y="85"/>
                      <a:pt x="20" y="91"/>
                      <a:pt x="34" y="98"/>
                    </a:cubicBezTo>
                    <a:cubicBezTo>
                      <a:pt x="41" y="101"/>
                      <a:pt x="48" y="105"/>
                      <a:pt x="53" y="109"/>
                    </a:cubicBezTo>
                    <a:cubicBezTo>
                      <a:pt x="67" y="122"/>
                      <a:pt x="67" y="122"/>
                      <a:pt x="67" y="122"/>
                    </a:cubicBezTo>
                    <a:cubicBezTo>
                      <a:pt x="77" y="133"/>
                      <a:pt x="87" y="143"/>
                      <a:pt x="101" y="148"/>
                    </a:cubicBezTo>
                    <a:cubicBezTo>
                      <a:pt x="104" y="149"/>
                      <a:pt x="107" y="147"/>
                      <a:pt x="108" y="145"/>
                    </a:cubicBezTo>
                    <a:cubicBezTo>
                      <a:pt x="108" y="144"/>
                      <a:pt x="108" y="143"/>
                      <a:pt x="108" y="143"/>
                    </a:cubicBezTo>
                    <a:cubicBezTo>
                      <a:pt x="108" y="141"/>
                      <a:pt x="107" y="138"/>
                      <a:pt x="105" y="138"/>
                    </a:cubicBezTo>
                    <a:cubicBezTo>
                      <a:pt x="93" y="133"/>
                      <a:pt x="84" y="124"/>
                      <a:pt x="75" y="115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54" y="96"/>
                      <a:pt x="46" y="92"/>
                      <a:pt x="38" y="88"/>
                    </a:cubicBezTo>
                    <a:cubicBezTo>
                      <a:pt x="28" y="83"/>
                      <a:pt x="18" y="78"/>
                      <a:pt x="13" y="69"/>
                    </a:cubicBezTo>
                    <a:cubicBezTo>
                      <a:pt x="17" y="67"/>
                      <a:pt x="20" y="65"/>
                      <a:pt x="24" y="63"/>
                    </a:cubicBezTo>
                    <a:cubicBezTo>
                      <a:pt x="32" y="60"/>
                      <a:pt x="40" y="56"/>
                      <a:pt x="48" y="49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64" y="35"/>
                      <a:pt x="74" y="26"/>
                      <a:pt x="80" y="14"/>
                    </a:cubicBezTo>
                    <a:cubicBezTo>
                      <a:pt x="90" y="14"/>
                      <a:pt x="98" y="29"/>
                      <a:pt x="104" y="41"/>
                    </a:cubicBezTo>
                    <a:cubicBezTo>
                      <a:pt x="112" y="54"/>
                      <a:pt x="112" y="54"/>
                      <a:pt x="112" y="54"/>
                    </a:cubicBezTo>
                    <a:cubicBezTo>
                      <a:pt x="122" y="69"/>
                      <a:pt x="139" y="89"/>
                      <a:pt x="159" y="102"/>
                    </a:cubicBezTo>
                    <a:cubicBezTo>
                      <a:pt x="162" y="103"/>
                      <a:pt x="165" y="102"/>
                      <a:pt x="166" y="100"/>
                    </a:cubicBezTo>
                    <a:cubicBezTo>
                      <a:pt x="168" y="97"/>
                      <a:pt x="167" y="94"/>
                      <a:pt x="165" y="92"/>
                    </a:cubicBezTo>
                    <a:cubicBezTo>
                      <a:pt x="146" y="81"/>
                      <a:pt x="130" y="62"/>
                      <a:pt x="120" y="48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05" y="21"/>
                      <a:pt x="94" y="0"/>
                      <a:pt x="75" y="4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42"/>
              <p:cNvSpPr>
                <a:spLocks/>
              </p:cNvSpPr>
              <p:nvPr/>
            </p:nvSpPr>
            <p:spPr bwMode="auto">
              <a:xfrm>
                <a:off x="8345488" y="2894013"/>
                <a:ext cx="344487" cy="376238"/>
              </a:xfrm>
              <a:custGeom>
                <a:avLst/>
                <a:gdLst>
                  <a:gd name="T0" fmla="*/ 113 w 192"/>
                  <a:gd name="T1" fmla="*/ 3 h 209"/>
                  <a:gd name="T2" fmla="*/ 96 w 192"/>
                  <a:gd name="T3" fmla="*/ 67 h 209"/>
                  <a:gd name="T4" fmla="*/ 65 w 192"/>
                  <a:gd name="T5" fmla="*/ 75 h 209"/>
                  <a:gd name="T6" fmla="*/ 77 w 192"/>
                  <a:gd name="T7" fmla="*/ 103 h 209"/>
                  <a:gd name="T8" fmla="*/ 48 w 192"/>
                  <a:gd name="T9" fmla="*/ 138 h 209"/>
                  <a:gd name="T10" fmla="*/ 27 w 192"/>
                  <a:gd name="T11" fmla="*/ 198 h 209"/>
                  <a:gd name="T12" fmla="*/ 98 w 192"/>
                  <a:gd name="T13" fmla="*/ 203 h 209"/>
                  <a:gd name="T14" fmla="*/ 151 w 192"/>
                  <a:gd name="T15" fmla="*/ 171 h 209"/>
                  <a:gd name="T16" fmla="*/ 161 w 192"/>
                  <a:gd name="T17" fmla="*/ 119 h 209"/>
                  <a:gd name="T18" fmla="*/ 174 w 192"/>
                  <a:gd name="T19" fmla="*/ 76 h 209"/>
                  <a:gd name="T20" fmla="*/ 184 w 192"/>
                  <a:gd name="T21" fmla="*/ 24 h 209"/>
                  <a:gd name="T22" fmla="*/ 118 w 192"/>
                  <a:gd name="T23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209">
                    <a:moveTo>
                      <a:pt x="113" y="3"/>
                    </a:moveTo>
                    <a:cubicBezTo>
                      <a:pt x="128" y="28"/>
                      <a:pt x="123" y="49"/>
                      <a:pt x="96" y="67"/>
                    </a:cubicBezTo>
                    <a:cubicBezTo>
                      <a:pt x="90" y="71"/>
                      <a:pt x="68" y="72"/>
                      <a:pt x="65" y="75"/>
                    </a:cubicBezTo>
                    <a:cubicBezTo>
                      <a:pt x="48" y="90"/>
                      <a:pt x="71" y="92"/>
                      <a:pt x="77" y="103"/>
                    </a:cubicBezTo>
                    <a:cubicBezTo>
                      <a:pt x="92" y="126"/>
                      <a:pt x="63" y="130"/>
                      <a:pt x="48" y="138"/>
                    </a:cubicBezTo>
                    <a:cubicBezTo>
                      <a:pt x="30" y="147"/>
                      <a:pt x="0" y="181"/>
                      <a:pt x="27" y="198"/>
                    </a:cubicBezTo>
                    <a:cubicBezTo>
                      <a:pt x="45" y="209"/>
                      <a:pt x="77" y="204"/>
                      <a:pt x="98" y="203"/>
                    </a:cubicBezTo>
                    <a:cubicBezTo>
                      <a:pt x="122" y="203"/>
                      <a:pt x="143" y="194"/>
                      <a:pt x="151" y="171"/>
                    </a:cubicBezTo>
                    <a:cubicBezTo>
                      <a:pt x="157" y="152"/>
                      <a:pt x="160" y="139"/>
                      <a:pt x="161" y="119"/>
                    </a:cubicBezTo>
                    <a:cubicBezTo>
                      <a:pt x="162" y="104"/>
                      <a:pt x="166" y="89"/>
                      <a:pt x="174" y="76"/>
                    </a:cubicBezTo>
                    <a:cubicBezTo>
                      <a:pt x="180" y="64"/>
                      <a:pt x="192" y="37"/>
                      <a:pt x="184" y="24"/>
                    </a:cubicBezTo>
                    <a:cubicBezTo>
                      <a:pt x="173" y="5"/>
                      <a:pt x="136" y="8"/>
                      <a:pt x="118" y="0"/>
                    </a:cubicBezTo>
                  </a:path>
                </a:pathLst>
              </a:custGeom>
              <a:solidFill>
                <a:srgbClr val="B47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43"/>
              <p:cNvSpPr>
                <a:spLocks noEditPoints="1"/>
              </p:cNvSpPr>
              <p:nvPr/>
            </p:nvSpPr>
            <p:spPr bwMode="auto">
              <a:xfrm>
                <a:off x="8362950" y="2884488"/>
                <a:ext cx="339725" cy="390525"/>
              </a:xfrm>
              <a:custGeom>
                <a:avLst/>
                <a:gdLst>
                  <a:gd name="T0" fmla="*/ 104 w 189"/>
                  <a:gd name="T1" fmla="*/ 4 h 218"/>
                  <a:gd name="T2" fmla="*/ 100 w 189"/>
                  <a:gd name="T3" fmla="*/ 4 h 218"/>
                  <a:gd name="T4" fmla="*/ 98 w 189"/>
                  <a:gd name="T5" fmla="*/ 11 h 218"/>
                  <a:gd name="T6" fmla="*/ 83 w 189"/>
                  <a:gd name="T7" fmla="*/ 68 h 218"/>
                  <a:gd name="T8" fmla="*/ 68 w 189"/>
                  <a:gd name="T9" fmla="*/ 72 h 218"/>
                  <a:gd name="T10" fmla="*/ 51 w 189"/>
                  <a:gd name="T11" fmla="*/ 77 h 218"/>
                  <a:gd name="T12" fmla="*/ 43 w 189"/>
                  <a:gd name="T13" fmla="*/ 91 h 218"/>
                  <a:gd name="T14" fmla="*/ 55 w 189"/>
                  <a:gd name="T15" fmla="*/ 105 h 218"/>
                  <a:gd name="T16" fmla="*/ 63 w 189"/>
                  <a:gd name="T17" fmla="*/ 112 h 218"/>
                  <a:gd name="T18" fmla="*/ 66 w 189"/>
                  <a:gd name="T19" fmla="*/ 122 h 218"/>
                  <a:gd name="T20" fmla="*/ 47 w 189"/>
                  <a:gd name="T21" fmla="*/ 134 h 218"/>
                  <a:gd name="T22" fmla="*/ 35 w 189"/>
                  <a:gd name="T23" fmla="*/ 139 h 218"/>
                  <a:gd name="T24" fmla="*/ 1 w 189"/>
                  <a:gd name="T25" fmla="*/ 185 h 218"/>
                  <a:gd name="T26" fmla="*/ 14 w 189"/>
                  <a:gd name="T27" fmla="*/ 208 h 218"/>
                  <a:gd name="T28" fmla="*/ 74 w 189"/>
                  <a:gd name="T29" fmla="*/ 215 h 218"/>
                  <a:gd name="T30" fmla="*/ 88 w 189"/>
                  <a:gd name="T31" fmla="*/ 215 h 218"/>
                  <a:gd name="T32" fmla="*/ 146 w 189"/>
                  <a:gd name="T33" fmla="*/ 179 h 218"/>
                  <a:gd name="T34" fmla="*/ 157 w 189"/>
                  <a:gd name="T35" fmla="*/ 126 h 218"/>
                  <a:gd name="T36" fmla="*/ 168 w 189"/>
                  <a:gd name="T37" fmla="*/ 84 h 218"/>
                  <a:gd name="T38" fmla="*/ 178 w 189"/>
                  <a:gd name="T39" fmla="*/ 28 h 218"/>
                  <a:gd name="T40" fmla="*/ 133 w 189"/>
                  <a:gd name="T41" fmla="*/ 7 h 218"/>
                  <a:gd name="T42" fmla="*/ 111 w 189"/>
                  <a:gd name="T43" fmla="*/ 1 h 218"/>
                  <a:gd name="T44" fmla="*/ 104 w 189"/>
                  <a:gd name="T45" fmla="*/ 4 h 218"/>
                  <a:gd name="T46" fmla="*/ 20 w 189"/>
                  <a:gd name="T47" fmla="*/ 199 h 218"/>
                  <a:gd name="T48" fmla="*/ 11 w 189"/>
                  <a:gd name="T49" fmla="*/ 186 h 218"/>
                  <a:gd name="T50" fmla="*/ 11 w 189"/>
                  <a:gd name="T51" fmla="*/ 185 h 218"/>
                  <a:gd name="T52" fmla="*/ 40 w 189"/>
                  <a:gd name="T53" fmla="*/ 148 h 218"/>
                  <a:gd name="T54" fmla="*/ 50 w 189"/>
                  <a:gd name="T55" fmla="*/ 144 h 218"/>
                  <a:gd name="T56" fmla="*/ 76 w 189"/>
                  <a:gd name="T57" fmla="*/ 126 h 218"/>
                  <a:gd name="T58" fmla="*/ 77 w 189"/>
                  <a:gd name="T59" fmla="*/ 120 h 218"/>
                  <a:gd name="T60" fmla="*/ 72 w 189"/>
                  <a:gd name="T61" fmla="*/ 106 h 218"/>
                  <a:gd name="T62" fmla="*/ 61 w 189"/>
                  <a:gd name="T63" fmla="*/ 96 h 218"/>
                  <a:gd name="T64" fmla="*/ 54 w 189"/>
                  <a:gd name="T65" fmla="*/ 91 h 218"/>
                  <a:gd name="T66" fmla="*/ 54 w 189"/>
                  <a:gd name="T67" fmla="*/ 91 h 218"/>
                  <a:gd name="T68" fmla="*/ 58 w 189"/>
                  <a:gd name="T69" fmla="*/ 85 h 218"/>
                  <a:gd name="T70" fmla="*/ 69 w 189"/>
                  <a:gd name="T71" fmla="*/ 83 h 218"/>
                  <a:gd name="T72" fmla="*/ 89 w 189"/>
                  <a:gd name="T73" fmla="*/ 77 h 218"/>
                  <a:gd name="T74" fmla="*/ 117 w 189"/>
                  <a:gd name="T75" fmla="*/ 36 h 218"/>
                  <a:gd name="T76" fmla="*/ 110 w 189"/>
                  <a:gd name="T77" fmla="*/ 12 h 218"/>
                  <a:gd name="T78" fmla="*/ 131 w 189"/>
                  <a:gd name="T79" fmla="*/ 17 h 218"/>
                  <a:gd name="T80" fmla="*/ 169 w 189"/>
                  <a:gd name="T81" fmla="*/ 33 h 218"/>
                  <a:gd name="T82" fmla="*/ 171 w 189"/>
                  <a:gd name="T83" fmla="*/ 41 h 218"/>
                  <a:gd name="T84" fmla="*/ 159 w 189"/>
                  <a:gd name="T85" fmla="*/ 79 h 218"/>
                  <a:gd name="T86" fmla="*/ 146 w 189"/>
                  <a:gd name="T87" fmla="*/ 125 h 218"/>
                  <a:gd name="T88" fmla="*/ 136 w 189"/>
                  <a:gd name="T89" fmla="*/ 175 h 218"/>
                  <a:gd name="T90" fmla="*/ 88 w 189"/>
                  <a:gd name="T91" fmla="*/ 204 h 218"/>
                  <a:gd name="T92" fmla="*/ 74 w 189"/>
                  <a:gd name="T93" fmla="*/ 205 h 218"/>
                  <a:gd name="T94" fmla="*/ 20 w 189"/>
                  <a:gd name="T95" fmla="*/ 199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9" h="218">
                    <a:moveTo>
                      <a:pt x="104" y="4"/>
                    </a:moveTo>
                    <a:cubicBezTo>
                      <a:pt x="102" y="4"/>
                      <a:pt x="101" y="3"/>
                      <a:pt x="100" y="4"/>
                    </a:cubicBezTo>
                    <a:cubicBezTo>
                      <a:pt x="98" y="6"/>
                      <a:pt x="97" y="9"/>
                      <a:pt x="98" y="11"/>
                    </a:cubicBezTo>
                    <a:cubicBezTo>
                      <a:pt x="112" y="35"/>
                      <a:pt x="108" y="53"/>
                      <a:pt x="83" y="68"/>
                    </a:cubicBezTo>
                    <a:cubicBezTo>
                      <a:pt x="81" y="70"/>
                      <a:pt x="73" y="71"/>
                      <a:pt x="68" y="72"/>
                    </a:cubicBezTo>
                    <a:cubicBezTo>
                      <a:pt x="59" y="74"/>
                      <a:pt x="54" y="75"/>
                      <a:pt x="51" y="77"/>
                    </a:cubicBezTo>
                    <a:cubicBezTo>
                      <a:pt x="47" y="80"/>
                      <a:pt x="43" y="85"/>
                      <a:pt x="43" y="91"/>
                    </a:cubicBezTo>
                    <a:cubicBezTo>
                      <a:pt x="44" y="98"/>
                      <a:pt x="50" y="102"/>
                      <a:pt x="55" y="105"/>
                    </a:cubicBezTo>
                    <a:cubicBezTo>
                      <a:pt x="58" y="107"/>
                      <a:pt x="61" y="109"/>
                      <a:pt x="63" y="112"/>
                    </a:cubicBezTo>
                    <a:cubicBezTo>
                      <a:pt x="66" y="116"/>
                      <a:pt x="67" y="120"/>
                      <a:pt x="66" y="122"/>
                    </a:cubicBezTo>
                    <a:cubicBezTo>
                      <a:pt x="64" y="127"/>
                      <a:pt x="55" y="131"/>
                      <a:pt x="47" y="134"/>
                    </a:cubicBezTo>
                    <a:cubicBezTo>
                      <a:pt x="35" y="139"/>
                      <a:pt x="35" y="139"/>
                      <a:pt x="35" y="139"/>
                    </a:cubicBezTo>
                    <a:cubicBezTo>
                      <a:pt x="21" y="146"/>
                      <a:pt x="1" y="166"/>
                      <a:pt x="1" y="185"/>
                    </a:cubicBezTo>
                    <a:cubicBezTo>
                      <a:pt x="0" y="191"/>
                      <a:pt x="2" y="201"/>
                      <a:pt x="14" y="208"/>
                    </a:cubicBezTo>
                    <a:cubicBezTo>
                      <a:pt x="30" y="218"/>
                      <a:pt x="54" y="217"/>
                      <a:pt x="74" y="215"/>
                    </a:cubicBezTo>
                    <a:cubicBezTo>
                      <a:pt x="88" y="215"/>
                      <a:pt x="88" y="215"/>
                      <a:pt x="88" y="215"/>
                    </a:cubicBezTo>
                    <a:cubicBezTo>
                      <a:pt x="118" y="214"/>
                      <a:pt x="138" y="202"/>
                      <a:pt x="146" y="179"/>
                    </a:cubicBezTo>
                    <a:cubicBezTo>
                      <a:pt x="153" y="159"/>
                      <a:pt x="156" y="145"/>
                      <a:pt x="157" y="126"/>
                    </a:cubicBezTo>
                    <a:cubicBezTo>
                      <a:pt x="158" y="111"/>
                      <a:pt x="162" y="97"/>
                      <a:pt x="168" y="84"/>
                    </a:cubicBezTo>
                    <a:cubicBezTo>
                      <a:pt x="173" y="75"/>
                      <a:pt x="189" y="45"/>
                      <a:pt x="178" y="28"/>
                    </a:cubicBezTo>
                    <a:cubicBezTo>
                      <a:pt x="170" y="13"/>
                      <a:pt x="150" y="10"/>
                      <a:pt x="133" y="7"/>
                    </a:cubicBezTo>
                    <a:cubicBezTo>
                      <a:pt x="125" y="5"/>
                      <a:pt x="116" y="4"/>
                      <a:pt x="111" y="1"/>
                    </a:cubicBezTo>
                    <a:cubicBezTo>
                      <a:pt x="108" y="0"/>
                      <a:pt x="105" y="1"/>
                      <a:pt x="104" y="4"/>
                    </a:cubicBezTo>
                    <a:moveTo>
                      <a:pt x="20" y="199"/>
                    </a:moveTo>
                    <a:cubicBezTo>
                      <a:pt x="14" y="196"/>
                      <a:pt x="11" y="191"/>
                      <a:pt x="11" y="186"/>
                    </a:cubicBezTo>
                    <a:cubicBezTo>
                      <a:pt x="11" y="186"/>
                      <a:pt x="11" y="185"/>
                      <a:pt x="11" y="185"/>
                    </a:cubicBezTo>
                    <a:cubicBezTo>
                      <a:pt x="12" y="171"/>
                      <a:pt x="29" y="154"/>
                      <a:pt x="40" y="148"/>
                    </a:cubicBezTo>
                    <a:cubicBezTo>
                      <a:pt x="50" y="144"/>
                      <a:pt x="50" y="144"/>
                      <a:pt x="50" y="144"/>
                    </a:cubicBezTo>
                    <a:cubicBezTo>
                      <a:pt x="61" y="140"/>
                      <a:pt x="73" y="136"/>
                      <a:pt x="76" y="126"/>
                    </a:cubicBezTo>
                    <a:cubicBezTo>
                      <a:pt x="77" y="124"/>
                      <a:pt x="77" y="122"/>
                      <a:pt x="77" y="120"/>
                    </a:cubicBezTo>
                    <a:cubicBezTo>
                      <a:pt x="77" y="116"/>
                      <a:pt x="75" y="111"/>
                      <a:pt x="72" y="106"/>
                    </a:cubicBezTo>
                    <a:cubicBezTo>
                      <a:pt x="69" y="102"/>
                      <a:pt x="65" y="99"/>
                      <a:pt x="61" y="96"/>
                    </a:cubicBezTo>
                    <a:cubicBezTo>
                      <a:pt x="58" y="95"/>
                      <a:pt x="54" y="92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0"/>
                      <a:pt x="54" y="89"/>
                      <a:pt x="58" y="85"/>
                    </a:cubicBezTo>
                    <a:cubicBezTo>
                      <a:pt x="59" y="84"/>
                      <a:pt x="65" y="83"/>
                      <a:pt x="69" y="83"/>
                    </a:cubicBezTo>
                    <a:cubicBezTo>
                      <a:pt x="77" y="82"/>
                      <a:pt x="85" y="80"/>
                      <a:pt x="89" y="77"/>
                    </a:cubicBezTo>
                    <a:cubicBezTo>
                      <a:pt x="108" y="65"/>
                      <a:pt x="117" y="52"/>
                      <a:pt x="117" y="36"/>
                    </a:cubicBezTo>
                    <a:cubicBezTo>
                      <a:pt x="117" y="28"/>
                      <a:pt x="114" y="20"/>
                      <a:pt x="110" y="12"/>
                    </a:cubicBezTo>
                    <a:cubicBezTo>
                      <a:pt x="117" y="15"/>
                      <a:pt x="124" y="16"/>
                      <a:pt x="131" y="17"/>
                    </a:cubicBezTo>
                    <a:cubicBezTo>
                      <a:pt x="147" y="20"/>
                      <a:pt x="163" y="23"/>
                      <a:pt x="169" y="33"/>
                    </a:cubicBezTo>
                    <a:cubicBezTo>
                      <a:pt x="170" y="35"/>
                      <a:pt x="171" y="38"/>
                      <a:pt x="171" y="41"/>
                    </a:cubicBezTo>
                    <a:cubicBezTo>
                      <a:pt x="171" y="52"/>
                      <a:pt x="165" y="67"/>
                      <a:pt x="159" y="79"/>
                    </a:cubicBezTo>
                    <a:cubicBezTo>
                      <a:pt x="151" y="93"/>
                      <a:pt x="147" y="109"/>
                      <a:pt x="146" y="125"/>
                    </a:cubicBezTo>
                    <a:cubicBezTo>
                      <a:pt x="145" y="144"/>
                      <a:pt x="142" y="156"/>
                      <a:pt x="136" y="175"/>
                    </a:cubicBezTo>
                    <a:cubicBezTo>
                      <a:pt x="128" y="199"/>
                      <a:pt x="106" y="204"/>
                      <a:pt x="88" y="204"/>
                    </a:cubicBezTo>
                    <a:cubicBezTo>
                      <a:pt x="74" y="205"/>
                      <a:pt x="74" y="205"/>
                      <a:pt x="74" y="205"/>
                    </a:cubicBezTo>
                    <a:cubicBezTo>
                      <a:pt x="55" y="206"/>
                      <a:pt x="32" y="207"/>
                      <a:pt x="20" y="199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44"/>
              <p:cNvSpPr>
                <a:spLocks/>
              </p:cNvSpPr>
              <p:nvPr/>
            </p:nvSpPr>
            <p:spPr bwMode="auto">
              <a:xfrm>
                <a:off x="8472488" y="3109913"/>
                <a:ext cx="85725" cy="31750"/>
              </a:xfrm>
              <a:custGeom>
                <a:avLst/>
                <a:gdLst>
                  <a:gd name="T0" fmla="*/ 4 w 48"/>
                  <a:gd name="T1" fmla="*/ 5 h 18"/>
                  <a:gd name="T2" fmla="*/ 1 w 48"/>
                  <a:gd name="T3" fmla="*/ 12 h 18"/>
                  <a:gd name="T4" fmla="*/ 8 w 48"/>
                  <a:gd name="T5" fmla="*/ 15 h 18"/>
                  <a:gd name="T6" fmla="*/ 40 w 48"/>
                  <a:gd name="T7" fmla="*/ 17 h 18"/>
                  <a:gd name="T8" fmla="*/ 47 w 48"/>
                  <a:gd name="T9" fmla="*/ 13 h 18"/>
                  <a:gd name="T10" fmla="*/ 43 w 48"/>
                  <a:gd name="T11" fmla="*/ 7 h 18"/>
                  <a:gd name="T12" fmla="*/ 4 w 48"/>
                  <a:gd name="T13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8">
                    <a:moveTo>
                      <a:pt x="4" y="5"/>
                    </a:moveTo>
                    <a:cubicBezTo>
                      <a:pt x="1" y="6"/>
                      <a:pt x="0" y="9"/>
                      <a:pt x="1" y="12"/>
                    </a:cubicBezTo>
                    <a:cubicBezTo>
                      <a:pt x="2" y="15"/>
                      <a:pt x="5" y="16"/>
                      <a:pt x="8" y="15"/>
                    </a:cubicBezTo>
                    <a:cubicBezTo>
                      <a:pt x="18" y="11"/>
                      <a:pt x="27" y="13"/>
                      <a:pt x="40" y="17"/>
                    </a:cubicBezTo>
                    <a:cubicBezTo>
                      <a:pt x="43" y="18"/>
                      <a:pt x="46" y="16"/>
                      <a:pt x="47" y="13"/>
                    </a:cubicBezTo>
                    <a:cubicBezTo>
                      <a:pt x="48" y="10"/>
                      <a:pt x="46" y="7"/>
                      <a:pt x="43" y="7"/>
                    </a:cubicBezTo>
                    <a:cubicBezTo>
                      <a:pt x="29" y="2"/>
                      <a:pt x="17" y="0"/>
                      <a:pt x="4" y="5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45"/>
              <p:cNvSpPr>
                <a:spLocks/>
              </p:cNvSpPr>
              <p:nvPr/>
            </p:nvSpPr>
            <p:spPr bwMode="auto">
              <a:xfrm>
                <a:off x="8480425" y="3073400"/>
                <a:ext cx="69850" cy="26988"/>
              </a:xfrm>
              <a:custGeom>
                <a:avLst/>
                <a:gdLst>
                  <a:gd name="T0" fmla="*/ 3 w 39"/>
                  <a:gd name="T1" fmla="*/ 1 h 15"/>
                  <a:gd name="T2" fmla="*/ 1 w 39"/>
                  <a:gd name="T3" fmla="*/ 7 h 15"/>
                  <a:gd name="T4" fmla="*/ 18 w 39"/>
                  <a:gd name="T5" fmla="*/ 13 h 15"/>
                  <a:gd name="T6" fmla="*/ 31 w 39"/>
                  <a:gd name="T7" fmla="*/ 14 h 15"/>
                  <a:gd name="T8" fmla="*/ 38 w 39"/>
                  <a:gd name="T9" fmla="*/ 10 h 15"/>
                  <a:gd name="T10" fmla="*/ 35 w 39"/>
                  <a:gd name="T11" fmla="*/ 4 h 15"/>
                  <a:gd name="T12" fmla="*/ 18 w 39"/>
                  <a:gd name="T13" fmla="*/ 2 h 15"/>
                  <a:gd name="T14" fmla="*/ 9 w 39"/>
                  <a:gd name="T15" fmla="*/ 1 h 15"/>
                  <a:gd name="T16" fmla="*/ 11 w 39"/>
                  <a:gd name="T17" fmla="*/ 3 h 15"/>
                  <a:gd name="T18" fmla="*/ 3 w 39"/>
                  <a:gd name="T19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" h="15">
                    <a:moveTo>
                      <a:pt x="3" y="1"/>
                    </a:moveTo>
                    <a:cubicBezTo>
                      <a:pt x="1" y="2"/>
                      <a:pt x="0" y="4"/>
                      <a:pt x="1" y="7"/>
                    </a:cubicBezTo>
                    <a:cubicBezTo>
                      <a:pt x="3" y="13"/>
                      <a:pt x="10" y="13"/>
                      <a:pt x="18" y="13"/>
                    </a:cubicBezTo>
                    <a:cubicBezTo>
                      <a:pt x="23" y="13"/>
                      <a:pt x="28" y="13"/>
                      <a:pt x="31" y="14"/>
                    </a:cubicBezTo>
                    <a:cubicBezTo>
                      <a:pt x="33" y="15"/>
                      <a:pt x="37" y="13"/>
                      <a:pt x="38" y="10"/>
                    </a:cubicBezTo>
                    <a:cubicBezTo>
                      <a:pt x="39" y="8"/>
                      <a:pt x="37" y="5"/>
                      <a:pt x="35" y="4"/>
                    </a:cubicBezTo>
                    <a:cubicBezTo>
                      <a:pt x="30" y="2"/>
                      <a:pt x="24" y="2"/>
                      <a:pt x="18" y="2"/>
                    </a:cubicBezTo>
                    <a:cubicBezTo>
                      <a:pt x="15" y="2"/>
                      <a:pt x="11" y="2"/>
                      <a:pt x="9" y="1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1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246"/>
              <p:cNvSpPr>
                <a:spLocks/>
              </p:cNvSpPr>
              <p:nvPr/>
            </p:nvSpPr>
            <p:spPr bwMode="auto">
              <a:xfrm>
                <a:off x="8362950" y="2870200"/>
                <a:ext cx="65087" cy="65088"/>
              </a:xfrm>
              <a:custGeom>
                <a:avLst/>
                <a:gdLst>
                  <a:gd name="T0" fmla="*/ 5 w 36"/>
                  <a:gd name="T1" fmla="*/ 1 h 37"/>
                  <a:gd name="T2" fmla="*/ 1 w 36"/>
                  <a:gd name="T3" fmla="*/ 7 h 37"/>
                  <a:gd name="T4" fmla="*/ 27 w 36"/>
                  <a:gd name="T5" fmla="*/ 36 h 37"/>
                  <a:gd name="T6" fmla="*/ 34 w 36"/>
                  <a:gd name="T7" fmla="*/ 34 h 37"/>
                  <a:gd name="T8" fmla="*/ 32 w 36"/>
                  <a:gd name="T9" fmla="*/ 26 h 37"/>
                  <a:gd name="T10" fmla="*/ 11 w 36"/>
                  <a:gd name="T11" fmla="*/ 5 h 37"/>
                  <a:gd name="T12" fmla="*/ 5 w 36"/>
                  <a:gd name="T13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7">
                    <a:moveTo>
                      <a:pt x="5" y="1"/>
                    </a:moveTo>
                    <a:cubicBezTo>
                      <a:pt x="2" y="1"/>
                      <a:pt x="0" y="4"/>
                      <a:pt x="1" y="7"/>
                    </a:cubicBezTo>
                    <a:cubicBezTo>
                      <a:pt x="4" y="19"/>
                      <a:pt x="18" y="31"/>
                      <a:pt x="27" y="36"/>
                    </a:cubicBezTo>
                    <a:cubicBezTo>
                      <a:pt x="29" y="37"/>
                      <a:pt x="33" y="36"/>
                      <a:pt x="34" y="34"/>
                    </a:cubicBezTo>
                    <a:cubicBezTo>
                      <a:pt x="36" y="31"/>
                      <a:pt x="35" y="28"/>
                      <a:pt x="32" y="26"/>
                    </a:cubicBezTo>
                    <a:cubicBezTo>
                      <a:pt x="23" y="21"/>
                      <a:pt x="13" y="11"/>
                      <a:pt x="11" y="5"/>
                    </a:cubicBezTo>
                    <a:cubicBezTo>
                      <a:pt x="11" y="2"/>
                      <a:pt x="8" y="0"/>
                      <a:pt x="5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247"/>
              <p:cNvSpPr>
                <a:spLocks noEditPoints="1"/>
              </p:cNvSpPr>
              <p:nvPr/>
            </p:nvSpPr>
            <p:spPr bwMode="auto">
              <a:xfrm>
                <a:off x="8405813" y="2840038"/>
                <a:ext cx="57150" cy="66675"/>
              </a:xfrm>
              <a:custGeom>
                <a:avLst/>
                <a:gdLst>
                  <a:gd name="T0" fmla="*/ 3 w 32"/>
                  <a:gd name="T1" fmla="*/ 2 h 37"/>
                  <a:gd name="T2" fmla="*/ 0 w 32"/>
                  <a:gd name="T3" fmla="*/ 8 h 37"/>
                  <a:gd name="T4" fmla="*/ 1 w 32"/>
                  <a:gd name="T5" fmla="*/ 10 h 37"/>
                  <a:gd name="T6" fmla="*/ 22 w 32"/>
                  <a:gd name="T7" fmla="*/ 34 h 37"/>
                  <a:gd name="T8" fmla="*/ 23 w 32"/>
                  <a:gd name="T9" fmla="*/ 35 h 37"/>
                  <a:gd name="T10" fmla="*/ 31 w 32"/>
                  <a:gd name="T11" fmla="*/ 35 h 37"/>
                  <a:gd name="T12" fmla="*/ 32 w 32"/>
                  <a:gd name="T13" fmla="*/ 31 h 37"/>
                  <a:gd name="T14" fmla="*/ 31 w 32"/>
                  <a:gd name="T15" fmla="*/ 27 h 37"/>
                  <a:gd name="T16" fmla="*/ 29 w 32"/>
                  <a:gd name="T17" fmla="*/ 26 h 37"/>
                  <a:gd name="T18" fmla="*/ 11 w 32"/>
                  <a:gd name="T19" fmla="*/ 7 h 37"/>
                  <a:gd name="T20" fmla="*/ 11 w 32"/>
                  <a:gd name="T21" fmla="*/ 7 h 37"/>
                  <a:gd name="T22" fmla="*/ 9 w 32"/>
                  <a:gd name="T23" fmla="*/ 10 h 37"/>
                  <a:gd name="T24" fmla="*/ 9 w 32"/>
                  <a:gd name="T25" fmla="*/ 10 h 37"/>
                  <a:gd name="T26" fmla="*/ 4 w 32"/>
                  <a:gd name="T27" fmla="*/ 6 h 37"/>
                  <a:gd name="T28" fmla="*/ 4 w 32"/>
                  <a:gd name="T29" fmla="*/ 5 h 37"/>
                  <a:gd name="T30" fmla="*/ 7 w 32"/>
                  <a:gd name="T31" fmla="*/ 1 h 37"/>
                  <a:gd name="T32" fmla="*/ 8 w 32"/>
                  <a:gd name="T33" fmla="*/ 1 h 37"/>
                  <a:gd name="T34" fmla="*/ 3 w 32"/>
                  <a:gd name="T35" fmla="*/ 2 h 37"/>
                  <a:gd name="T36" fmla="*/ 11 w 32"/>
                  <a:gd name="T37" fmla="*/ 7 h 37"/>
                  <a:gd name="T38" fmla="*/ 12 w 32"/>
                  <a:gd name="T39" fmla="*/ 6 h 37"/>
                  <a:gd name="T40" fmla="*/ 11 w 32"/>
                  <a:gd name="T41" fmla="*/ 5 h 37"/>
                  <a:gd name="T42" fmla="*/ 11 w 32"/>
                  <a:gd name="T43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37">
                    <a:moveTo>
                      <a:pt x="3" y="2"/>
                    </a:moveTo>
                    <a:cubicBezTo>
                      <a:pt x="0" y="4"/>
                      <a:pt x="0" y="7"/>
                      <a:pt x="0" y="8"/>
                    </a:cubicBezTo>
                    <a:cubicBezTo>
                      <a:pt x="0" y="8"/>
                      <a:pt x="1" y="9"/>
                      <a:pt x="1" y="10"/>
                    </a:cubicBezTo>
                    <a:cubicBezTo>
                      <a:pt x="5" y="19"/>
                      <a:pt x="15" y="28"/>
                      <a:pt x="22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6" y="37"/>
                      <a:pt x="29" y="37"/>
                      <a:pt x="31" y="35"/>
                    </a:cubicBezTo>
                    <a:cubicBezTo>
                      <a:pt x="32" y="33"/>
                      <a:pt x="32" y="32"/>
                      <a:pt x="32" y="31"/>
                    </a:cubicBezTo>
                    <a:cubicBezTo>
                      <a:pt x="32" y="29"/>
                      <a:pt x="32" y="28"/>
                      <a:pt x="31" y="27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3" y="20"/>
                      <a:pt x="15" y="13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6" y="10"/>
                      <a:pt x="4" y="9"/>
                      <a:pt x="4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3"/>
                      <a:pt x="5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5" y="0"/>
                      <a:pt x="3" y="2"/>
                    </a:cubicBezTo>
                    <a:moveTo>
                      <a:pt x="11" y="7"/>
                    </a:moveTo>
                    <a:cubicBezTo>
                      <a:pt x="11" y="7"/>
                      <a:pt x="12" y="6"/>
                      <a:pt x="12" y="6"/>
                    </a:cubicBezTo>
                    <a:cubicBezTo>
                      <a:pt x="12" y="6"/>
                      <a:pt x="11" y="6"/>
                      <a:pt x="11" y="5"/>
                    </a:cubicBezTo>
                    <a:cubicBezTo>
                      <a:pt x="11" y="6"/>
                      <a:pt x="11" y="6"/>
                      <a:pt x="11" y="7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248"/>
              <p:cNvSpPr>
                <a:spLocks/>
              </p:cNvSpPr>
              <p:nvPr/>
            </p:nvSpPr>
            <p:spPr bwMode="auto">
              <a:xfrm>
                <a:off x="7839075" y="2862263"/>
                <a:ext cx="212725" cy="220663"/>
              </a:xfrm>
              <a:custGeom>
                <a:avLst/>
                <a:gdLst>
                  <a:gd name="T0" fmla="*/ 34 w 118"/>
                  <a:gd name="T1" fmla="*/ 120 h 123"/>
                  <a:gd name="T2" fmla="*/ 23 w 118"/>
                  <a:gd name="T3" fmla="*/ 62 h 123"/>
                  <a:gd name="T4" fmla="*/ 8 w 118"/>
                  <a:gd name="T5" fmla="*/ 0 h 123"/>
                  <a:gd name="T6" fmla="*/ 52 w 118"/>
                  <a:gd name="T7" fmla="*/ 8 h 123"/>
                  <a:gd name="T8" fmla="*/ 100 w 118"/>
                  <a:gd name="T9" fmla="*/ 1 h 123"/>
                  <a:gd name="T10" fmla="*/ 103 w 118"/>
                  <a:gd name="T11" fmla="*/ 59 h 123"/>
                  <a:gd name="T12" fmla="*/ 109 w 118"/>
                  <a:gd name="T13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123">
                    <a:moveTo>
                      <a:pt x="34" y="120"/>
                    </a:moveTo>
                    <a:cubicBezTo>
                      <a:pt x="24" y="103"/>
                      <a:pt x="26" y="83"/>
                      <a:pt x="23" y="62"/>
                    </a:cubicBezTo>
                    <a:cubicBezTo>
                      <a:pt x="19" y="41"/>
                      <a:pt x="0" y="21"/>
                      <a:pt x="8" y="0"/>
                    </a:cubicBezTo>
                    <a:cubicBezTo>
                      <a:pt x="24" y="2"/>
                      <a:pt x="34" y="8"/>
                      <a:pt x="52" y="8"/>
                    </a:cubicBezTo>
                    <a:cubicBezTo>
                      <a:pt x="68" y="8"/>
                      <a:pt x="85" y="9"/>
                      <a:pt x="100" y="1"/>
                    </a:cubicBezTo>
                    <a:cubicBezTo>
                      <a:pt x="118" y="11"/>
                      <a:pt x="104" y="43"/>
                      <a:pt x="103" y="59"/>
                    </a:cubicBezTo>
                    <a:cubicBezTo>
                      <a:pt x="101" y="80"/>
                      <a:pt x="102" y="104"/>
                      <a:pt x="109" y="1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249"/>
              <p:cNvSpPr>
                <a:spLocks/>
              </p:cNvSpPr>
              <p:nvPr/>
            </p:nvSpPr>
            <p:spPr bwMode="auto">
              <a:xfrm>
                <a:off x="7834313" y="2852738"/>
                <a:ext cx="219075" cy="241300"/>
              </a:xfrm>
              <a:custGeom>
                <a:avLst/>
                <a:gdLst>
                  <a:gd name="T0" fmla="*/ 6 w 122"/>
                  <a:gd name="T1" fmla="*/ 4 h 134"/>
                  <a:gd name="T2" fmla="*/ 13 w 122"/>
                  <a:gd name="T3" fmla="*/ 47 h 134"/>
                  <a:gd name="T4" fmla="*/ 20 w 122"/>
                  <a:gd name="T5" fmla="*/ 68 h 134"/>
                  <a:gd name="T6" fmla="*/ 22 w 122"/>
                  <a:gd name="T7" fmla="*/ 87 h 134"/>
                  <a:gd name="T8" fmla="*/ 32 w 122"/>
                  <a:gd name="T9" fmla="*/ 128 h 134"/>
                  <a:gd name="T10" fmla="*/ 40 w 122"/>
                  <a:gd name="T11" fmla="*/ 130 h 134"/>
                  <a:gd name="T12" fmla="*/ 42 w 122"/>
                  <a:gd name="T13" fmla="*/ 125 h 134"/>
                  <a:gd name="T14" fmla="*/ 42 w 122"/>
                  <a:gd name="T15" fmla="*/ 123 h 134"/>
                  <a:gd name="T16" fmla="*/ 33 w 122"/>
                  <a:gd name="T17" fmla="*/ 86 h 134"/>
                  <a:gd name="T18" fmla="*/ 31 w 122"/>
                  <a:gd name="T19" fmla="*/ 66 h 134"/>
                  <a:gd name="T20" fmla="*/ 22 w 122"/>
                  <a:gd name="T21" fmla="*/ 42 h 134"/>
                  <a:gd name="T22" fmla="*/ 14 w 122"/>
                  <a:gd name="T23" fmla="*/ 16 h 134"/>
                  <a:gd name="T24" fmla="*/ 15 w 122"/>
                  <a:gd name="T25" fmla="*/ 12 h 134"/>
                  <a:gd name="T26" fmla="*/ 28 w 122"/>
                  <a:gd name="T27" fmla="*/ 14 h 134"/>
                  <a:gd name="T28" fmla="*/ 55 w 122"/>
                  <a:gd name="T29" fmla="*/ 18 h 134"/>
                  <a:gd name="T30" fmla="*/ 63 w 122"/>
                  <a:gd name="T31" fmla="*/ 18 h 134"/>
                  <a:gd name="T32" fmla="*/ 101 w 122"/>
                  <a:gd name="T33" fmla="*/ 12 h 134"/>
                  <a:gd name="T34" fmla="*/ 106 w 122"/>
                  <a:gd name="T35" fmla="*/ 25 h 134"/>
                  <a:gd name="T36" fmla="*/ 103 w 122"/>
                  <a:gd name="T37" fmla="*/ 48 h 134"/>
                  <a:gd name="T38" fmla="*/ 100 w 122"/>
                  <a:gd name="T39" fmla="*/ 63 h 134"/>
                  <a:gd name="T40" fmla="*/ 100 w 122"/>
                  <a:gd name="T41" fmla="*/ 82 h 134"/>
                  <a:gd name="T42" fmla="*/ 107 w 122"/>
                  <a:gd name="T43" fmla="*/ 130 h 134"/>
                  <a:gd name="T44" fmla="*/ 113 w 122"/>
                  <a:gd name="T45" fmla="*/ 133 h 134"/>
                  <a:gd name="T46" fmla="*/ 117 w 122"/>
                  <a:gd name="T47" fmla="*/ 127 h 134"/>
                  <a:gd name="T48" fmla="*/ 111 w 122"/>
                  <a:gd name="T49" fmla="*/ 64 h 134"/>
                  <a:gd name="T50" fmla="*/ 114 w 122"/>
                  <a:gd name="T51" fmla="*/ 51 h 134"/>
                  <a:gd name="T52" fmla="*/ 105 w 122"/>
                  <a:gd name="T53" fmla="*/ 1 h 134"/>
                  <a:gd name="T54" fmla="*/ 100 w 122"/>
                  <a:gd name="T55" fmla="*/ 1 h 134"/>
                  <a:gd name="T56" fmla="*/ 63 w 122"/>
                  <a:gd name="T57" fmla="*/ 8 h 134"/>
                  <a:gd name="T58" fmla="*/ 54 w 122"/>
                  <a:gd name="T59" fmla="*/ 8 h 134"/>
                  <a:gd name="T60" fmla="*/ 30 w 122"/>
                  <a:gd name="T61" fmla="*/ 4 h 134"/>
                  <a:gd name="T62" fmla="*/ 11 w 122"/>
                  <a:gd name="T63" fmla="*/ 0 h 134"/>
                  <a:gd name="T64" fmla="*/ 6 w 122"/>
                  <a:gd name="T65" fmla="*/ 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2" h="134">
                    <a:moveTo>
                      <a:pt x="6" y="4"/>
                    </a:moveTo>
                    <a:cubicBezTo>
                      <a:pt x="0" y="19"/>
                      <a:pt x="7" y="33"/>
                      <a:pt x="13" y="47"/>
                    </a:cubicBezTo>
                    <a:cubicBezTo>
                      <a:pt x="16" y="54"/>
                      <a:pt x="19" y="61"/>
                      <a:pt x="20" y="68"/>
                    </a:cubicBezTo>
                    <a:cubicBezTo>
                      <a:pt x="22" y="87"/>
                      <a:pt x="22" y="87"/>
                      <a:pt x="22" y="87"/>
                    </a:cubicBezTo>
                    <a:cubicBezTo>
                      <a:pt x="24" y="102"/>
                      <a:pt x="25" y="115"/>
                      <a:pt x="32" y="128"/>
                    </a:cubicBezTo>
                    <a:cubicBezTo>
                      <a:pt x="34" y="131"/>
                      <a:pt x="37" y="132"/>
                      <a:pt x="40" y="130"/>
                    </a:cubicBezTo>
                    <a:cubicBezTo>
                      <a:pt x="41" y="129"/>
                      <a:pt x="42" y="127"/>
                      <a:pt x="42" y="125"/>
                    </a:cubicBezTo>
                    <a:cubicBezTo>
                      <a:pt x="42" y="124"/>
                      <a:pt x="42" y="124"/>
                      <a:pt x="42" y="123"/>
                    </a:cubicBezTo>
                    <a:cubicBezTo>
                      <a:pt x="35" y="112"/>
                      <a:pt x="34" y="99"/>
                      <a:pt x="33" y="86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0" y="58"/>
                      <a:pt x="26" y="50"/>
                      <a:pt x="22" y="42"/>
                    </a:cubicBezTo>
                    <a:cubicBezTo>
                      <a:pt x="18" y="33"/>
                      <a:pt x="14" y="24"/>
                      <a:pt x="14" y="16"/>
                    </a:cubicBezTo>
                    <a:cubicBezTo>
                      <a:pt x="14" y="14"/>
                      <a:pt x="15" y="13"/>
                      <a:pt x="15" y="12"/>
                    </a:cubicBezTo>
                    <a:cubicBezTo>
                      <a:pt x="19" y="12"/>
                      <a:pt x="24" y="13"/>
                      <a:pt x="28" y="14"/>
                    </a:cubicBezTo>
                    <a:cubicBezTo>
                      <a:pt x="36" y="16"/>
                      <a:pt x="44" y="19"/>
                      <a:pt x="55" y="18"/>
                    </a:cubicBezTo>
                    <a:cubicBezTo>
                      <a:pt x="63" y="18"/>
                      <a:pt x="63" y="18"/>
                      <a:pt x="63" y="18"/>
                    </a:cubicBezTo>
                    <a:cubicBezTo>
                      <a:pt x="76" y="18"/>
                      <a:pt x="89" y="18"/>
                      <a:pt x="101" y="12"/>
                    </a:cubicBezTo>
                    <a:cubicBezTo>
                      <a:pt x="105" y="15"/>
                      <a:pt x="106" y="20"/>
                      <a:pt x="106" y="25"/>
                    </a:cubicBezTo>
                    <a:cubicBezTo>
                      <a:pt x="106" y="33"/>
                      <a:pt x="105" y="41"/>
                      <a:pt x="103" y="48"/>
                    </a:cubicBezTo>
                    <a:cubicBezTo>
                      <a:pt x="100" y="63"/>
                      <a:pt x="100" y="63"/>
                      <a:pt x="100" y="63"/>
                    </a:cubicBezTo>
                    <a:cubicBezTo>
                      <a:pt x="100" y="69"/>
                      <a:pt x="100" y="75"/>
                      <a:pt x="100" y="82"/>
                    </a:cubicBezTo>
                    <a:cubicBezTo>
                      <a:pt x="100" y="97"/>
                      <a:pt x="101" y="115"/>
                      <a:pt x="107" y="130"/>
                    </a:cubicBezTo>
                    <a:cubicBezTo>
                      <a:pt x="107" y="133"/>
                      <a:pt x="111" y="134"/>
                      <a:pt x="113" y="133"/>
                    </a:cubicBezTo>
                    <a:cubicBezTo>
                      <a:pt x="116" y="132"/>
                      <a:pt x="118" y="129"/>
                      <a:pt x="117" y="127"/>
                    </a:cubicBezTo>
                    <a:cubicBezTo>
                      <a:pt x="110" y="106"/>
                      <a:pt x="110" y="81"/>
                      <a:pt x="111" y="64"/>
                    </a:cubicBezTo>
                    <a:cubicBezTo>
                      <a:pt x="114" y="51"/>
                      <a:pt x="114" y="51"/>
                      <a:pt x="114" y="51"/>
                    </a:cubicBezTo>
                    <a:cubicBezTo>
                      <a:pt x="117" y="34"/>
                      <a:pt x="122" y="10"/>
                      <a:pt x="105" y="1"/>
                    </a:cubicBezTo>
                    <a:cubicBezTo>
                      <a:pt x="103" y="0"/>
                      <a:pt x="101" y="0"/>
                      <a:pt x="100" y="1"/>
                    </a:cubicBezTo>
                    <a:cubicBezTo>
                      <a:pt x="89" y="7"/>
                      <a:pt x="77" y="8"/>
                      <a:pt x="63" y="8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5" y="8"/>
                      <a:pt x="38" y="6"/>
                      <a:pt x="30" y="4"/>
                    </a:cubicBezTo>
                    <a:cubicBezTo>
                      <a:pt x="25" y="2"/>
                      <a:pt x="19" y="1"/>
                      <a:pt x="11" y="0"/>
                    </a:cubicBezTo>
                    <a:cubicBezTo>
                      <a:pt x="9" y="0"/>
                      <a:pt x="6" y="1"/>
                      <a:pt x="6" y="4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250"/>
              <p:cNvSpPr>
                <a:spLocks/>
              </p:cNvSpPr>
              <p:nvPr/>
            </p:nvSpPr>
            <p:spPr bwMode="auto">
              <a:xfrm>
                <a:off x="7894638" y="2871788"/>
                <a:ext cx="33337" cy="82550"/>
              </a:xfrm>
              <a:custGeom>
                <a:avLst/>
                <a:gdLst>
                  <a:gd name="T0" fmla="*/ 6 w 18"/>
                  <a:gd name="T1" fmla="*/ 3 h 46"/>
                  <a:gd name="T2" fmla="*/ 7 w 18"/>
                  <a:gd name="T3" fmla="*/ 42 h 46"/>
                  <a:gd name="T4" fmla="*/ 14 w 18"/>
                  <a:gd name="T5" fmla="*/ 45 h 46"/>
                  <a:gd name="T6" fmla="*/ 17 w 18"/>
                  <a:gd name="T7" fmla="*/ 38 h 46"/>
                  <a:gd name="T8" fmla="*/ 15 w 18"/>
                  <a:gd name="T9" fmla="*/ 8 h 46"/>
                  <a:gd name="T10" fmla="*/ 13 w 18"/>
                  <a:gd name="T11" fmla="*/ 1 h 46"/>
                  <a:gd name="T12" fmla="*/ 6 w 18"/>
                  <a:gd name="T13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6">
                    <a:moveTo>
                      <a:pt x="6" y="3"/>
                    </a:moveTo>
                    <a:cubicBezTo>
                      <a:pt x="0" y="14"/>
                      <a:pt x="4" y="32"/>
                      <a:pt x="7" y="42"/>
                    </a:cubicBezTo>
                    <a:cubicBezTo>
                      <a:pt x="8" y="45"/>
                      <a:pt x="11" y="46"/>
                      <a:pt x="14" y="45"/>
                    </a:cubicBezTo>
                    <a:cubicBezTo>
                      <a:pt x="17" y="44"/>
                      <a:pt x="18" y="41"/>
                      <a:pt x="17" y="38"/>
                    </a:cubicBezTo>
                    <a:cubicBezTo>
                      <a:pt x="14" y="29"/>
                      <a:pt x="12" y="15"/>
                      <a:pt x="15" y="8"/>
                    </a:cubicBezTo>
                    <a:cubicBezTo>
                      <a:pt x="17" y="6"/>
                      <a:pt x="15" y="3"/>
                      <a:pt x="13" y="1"/>
                    </a:cubicBezTo>
                    <a:cubicBezTo>
                      <a:pt x="10" y="0"/>
                      <a:pt x="7" y="1"/>
                      <a:pt x="6" y="3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251"/>
              <p:cNvSpPr>
                <a:spLocks noEditPoints="1"/>
              </p:cNvSpPr>
              <p:nvPr/>
            </p:nvSpPr>
            <p:spPr bwMode="auto">
              <a:xfrm>
                <a:off x="7948613" y="2878138"/>
                <a:ext cx="25400" cy="77788"/>
              </a:xfrm>
              <a:custGeom>
                <a:avLst/>
                <a:gdLst>
                  <a:gd name="T0" fmla="*/ 9 w 14"/>
                  <a:gd name="T1" fmla="*/ 0 h 43"/>
                  <a:gd name="T2" fmla="*/ 3 w 14"/>
                  <a:gd name="T3" fmla="*/ 3 h 43"/>
                  <a:gd name="T4" fmla="*/ 2 w 14"/>
                  <a:gd name="T5" fmla="*/ 5 h 43"/>
                  <a:gd name="T6" fmla="*/ 3 w 14"/>
                  <a:gd name="T7" fmla="*/ 37 h 43"/>
                  <a:gd name="T8" fmla="*/ 4 w 14"/>
                  <a:gd name="T9" fmla="*/ 38 h 43"/>
                  <a:gd name="T10" fmla="*/ 10 w 14"/>
                  <a:gd name="T11" fmla="*/ 43 h 43"/>
                  <a:gd name="T12" fmla="*/ 14 w 14"/>
                  <a:gd name="T13" fmla="*/ 38 h 43"/>
                  <a:gd name="T14" fmla="*/ 14 w 14"/>
                  <a:gd name="T15" fmla="*/ 37 h 43"/>
                  <a:gd name="T16" fmla="*/ 14 w 14"/>
                  <a:gd name="T17" fmla="*/ 35 h 43"/>
                  <a:gd name="T18" fmla="*/ 12 w 14"/>
                  <a:gd name="T19" fmla="*/ 16 h 43"/>
                  <a:gd name="T20" fmla="*/ 13 w 14"/>
                  <a:gd name="T21" fmla="*/ 9 h 43"/>
                  <a:gd name="T22" fmla="*/ 12 w 14"/>
                  <a:gd name="T23" fmla="*/ 9 h 43"/>
                  <a:gd name="T24" fmla="*/ 9 w 14"/>
                  <a:gd name="T25" fmla="*/ 10 h 43"/>
                  <a:gd name="T26" fmla="*/ 8 w 14"/>
                  <a:gd name="T27" fmla="*/ 10 h 43"/>
                  <a:gd name="T28" fmla="*/ 6 w 14"/>
                  <a:gd name="T29" fmla="*/ 6 h 43"/>
                  <a:gd name="T30" fmla="*/ 7 w 14"/>
                  <a:gd name="T31" fmla="*/ 4 h 43"/>
                  <a:gd name="T32" fmla="*/ 13 w 14"/>
                  <a:gd name="T33" fmla="*/ 2 h 43"/>
                  <a:gd name="T34" fmla="*/ 14 w 14"/>
                  <a:gd name="T35" fmla="*/ 2 h 43"/>
                  <a:gd name="T36" fmla="*/ 9 w 14"/>
                  <a:gd name="T37" fmla="*/ 0 h 43"/>
                  <a:gd name="T38" fmla="*/ 13 w 14"/>
                  <a:gd name="T39" fmla="*/ 8 h 43"/>
                  <a:gd name="T40" fmla="*/ 13 w 14"/>
                  <a:gd name="T41" fmla="*/ 8 h 43"/>
                  <a:gd name="T42" fmla="*/ 13 w 14"/>
                  <a:gd name="T43" fmla="*/ 7 h 43"/>
                  <a:gd name="T44" fmla="*/ 13 w 14"/>
                  <a:gd name="T45" fmla="*/ 8 h 43"/>
                  <a:gd name="T46" fmla="*/ 13 w 14"/>
                  <a:gd name="T47" fmla="*/ 9 h 43"/>
                  <a:gd name="T48" fmla="*/ 13 w 14"/>
                  <a:gd name="T49" fmla="*/ 9 h 43"/>
                  <a:gd name="T50" fmla="*/ 13 w 14"/>
                  <a:gd name="T51" fmla="*/ 8 h 43"/>
                  <a:gd name="T52" fmla="*/ 13 w 14"/>
                  <a:gd name="T53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" h="43">
                    <a:moveTo>
                      <a:pt x="9" y="0"/>
                    </a:moveTo>
                    <a:cubicBezTo>
                      <a:pt x="6" y="0"/>
                      <a:pt x="4" y="2"/>
                      <a:pt x="3" y="3"/>
                    </a:cubicBezTo>
                    <a:cubicBezTo>
                      <a:pt x="3" y="3"/>
                      <a:pt x="3" y="4"/>
                      <a:pt x="2" y="5"/>
                    </a:cubicBezTo>
                    <a:cubicBezTo>
                      <a:pt x="0" y="15"/>
                      <a:pt x="2" y="27"/>
                      <a:pt x="3" y="37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41"/>
                      <a:pt x="7" y="43"/>
                      <a:pt x="10" y="43"/>
                    </a:cubicBezTo>
                    <a:cubicBezTo>
                      <a:pt x="12" y="42"/>
                      <a:pt x="14" y="40"/>
                      <a:pt x="14" y="38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3" y="29"/>
                      <a:pt x="12" y="22"/>
                      <a:pt x="12" y="16"/>
                    </a:cubicBezTo>
                    <a:cubicBezTo>
                      <a:pt x="12" y="13"/>
                      <a:pt x="12" y="11"/>
                      <a:pt x="13" y="9"/>
                    </a:cubicBezTo>
                    <a:cubicBezTo>
                      <a:pt x="13" y="9"/>
                      <a:pt x="13" y="9"/>
                      <a:pt x="12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8" y="10"/>
                      <a:pt x="8" y="10"/>
                    </a:cubicBezTo>
                    <a:cubicBezTo>
                      <a:pt x="7" y="9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9" y="2"/>
                      <a:pt x="11" y="0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2" y="0"/>
                      <a:pt x="9" y="0"/>
                    </a:cubicBezTo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3" y="8"/>
                      <a:pt x="13" y="8"/>
                      <a:pt x="13" y="8"/>
                    </a:cubicBezTo>
                    <a:moveTo>
                      <a:pt x="13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8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252"/>
              <p:cNvSpPr>
                <a:spLocks/>
              </p:cNvSpPr>
              <p:nvPr/>
            </p:nvSpPr>
            <p:spPr bwMode="auto">
              <a:xfrm>
                <a:off x="7816850" y="1793875"/>
                <a:ext cx="709612" cy="788988"/>
              </a:xfrm>
              <a:custGeom>
                <a:avLst/>
                <a:gdLst>
                  <a:gd name="T0" fmla="*/ 368 w 396"/>
                  <a:gd name="T1" fmla="*/ 295 h 439"/>
                  <a:gd name="T2" fmla="*/ 367 w 396"/>
                  <a:gd name="T3" fmla="*/ 289 h 439"/>
                  <a:gd name="T4" fmla="*/ 285 w 396"/>
                  <a:gd name="T5" fmla="*/ 81 h 439"/>
                  <a:gd name="T6" fmla="*/ 209 w 396"/>
                  <a:gd name="T7" fmla="*/ 4 h 439"/>
                  <a:gd name="T8" fmla="*/ 124 w 396"/>
                  <a:gd name="T9" fmla="*/ 72 h 439"/>
                  <a:gd name="T10" fmla="*/ 0 w 396"/>
                  <a:gd name="T11" fmla="*/ 76 h 439"/>
                  <a:gd name="T12" fmla="*/ 54 w 396"/>
                  <a:gd name="T13" fmla="*/ 259 h 439"/>
                  <a:gd name="T14" fmla="*/ 54 w 396"/>
                  <a:gd name="T15" fmla="*/ 346 h 439"/>
                  <a:gd name="T16" fmla="*/ 76 w 396"/>
                  <a:gd name="T17" fmla="*/ 417 h 439"/>
                  <a:gd name="T18" fmla="*/ 178 w 396"/>
                  <a:gd name="T19" fmla="*/ 439 h 439"/>
                  <a:gd name="T20" fmla="*/ 307 w 396"/>
                  <a:gd name="T21" fmla="*/ 424 h 439"/>
                  <a:gd name="T22" fmla="*/ 378 w 396"/>
                  <a:gd name="T23" fmla="*/ 382 h 439"/>
                  <a:gd name="T24" fmla="*/ 368 w 396"/>
                  <a:gd name="T25" fmla="*/ 295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6" h="439">
                    <a:moveTo>
                      <a:pt x="368" y="295"/>
                    </a:moveTo>
                    <a:cubicBezTo>
                      <a:pt x="368" y="293"/>
                      <a:pt x="367" y="291"/>
                      <a:pt x="367" y="289"/>
                    </a:cubicBezTo>
                    <a:cubicBezTo>
                      <a:pt x="344" y="218"/>
                      <a:pt x="326" y="145"/>
                      <a:pt x="285" y="81"/>
                    </a:cubicBezTo>
                    <a:cubicBezTo>
                      <a:pt x="280" y="73"/>
                      <a:pt x="210" y="0"/>
                      <a:pt x="209" y="4"/>
                    </a:cubicBezTo>
                    <a:cubicBezTo>
                      <a:pt x="192" y="59"/>
                      <a:pt x="183" y="69"/>
                      <a:pt x="124" y="72"/>
                    </a:cubicBezTo>
                    <a:cubicBezTo>
                      <a:pt x="109" y="73"/>
                      <a:pt x="9" y="87"/>
                      <a:pt x="0" y="76"/>
                    </a:cubicBezTo>
                    <a:cubicBezTo>
                      <a:pt x="42" y="127"/>
                      <a:pt x="53" y="195"/>
                      <a:pt x="54" y="259"/>
                    </a:cubicBezTo>
                    <a:cubicBezTo>
                      <a:pt x="54" y="288"/>
                      <a:pt x="54" y="317"/>
                      <a:pt x="54" y="346"/>
                    </a:cubicBezTo>
                    <a:cubicBezTo>
                      <a:pt x="55" y="375"/>
                      <a:pt x="47" y="399"/>
                      <a:pt x="76" y="417"/>
                    </a:cubicBezTo>
                    <a:cubicBezTo>
                      <a:pt x="107" y="436"/>
                      <a:pt x="142" y="439"/>
                      <a:pt x="178" y="439"/>
                    </a:cubicBezTo>
                    <a:cubicBezTo>
                      <a:pt x="221" y="439"/>
                      <a:pt x="266" y="434"/>
                      <a:pt x="307" y="424"/>
                    </a:cubicBezTo>
                    <a:cubicBezTo>
                      <a:pt x="333" y="418"/>
                      <a:pt x="364" y="405"/>
                      <a:pt x="378" y="382"/>
                    </a:cubicBezTo>
                    <a:cubicBezTo>
                      <a:pt x="396" y="353"/>
                      <a:pt x="379" y="323"/>
                      <a:pt x="368" y="295"/>
                    </a:cubicBezTo>
                    <a:close/>
                  </a:path>
                </a:pathLst>
              </a:custGeom>
              <a:solidFill>
                <a:srgbClr val="E7BB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253"/>
              <p:cNvSpPr>
                <a:spLocks noEditPoints="1"/>
              </p:cNvSpPr>
              <p:nvPr/>
            </p:nvSpPr>
            <p:spPr bwMode="auto">
              <a:xfrm>
                <a:off x="7805738" y="1789113"/>
                <a:ext cx="711200" cy="801688"/>
              </a:xfrm>
              <a:custGeom>
                <a:avLst/>
                <a:gdLst>
                  <a:gd name="T0" fmla="*/ 214 w 397"/>
                  <a:gd name="T1" fmla="*/ 1 h 447"/>
                  <a:gd name="T2" fmla="*/ 210 w 397"/>
                  <a:gd name="T3" fmla="*/ 5 h 447"/>
                  <a:gd name="T4" fmla="*/ 129 w 397"/>
                  <a:gd name="T5" fmla="*/ 70 h 447"/>
                  <a:gd name="T6" fmla="*/ 111 w 397"/>
                  <a:gd name="T7" fmla="*/ 72 h 447"/>
                  <a:gd name="T8" fmla="*/ 10 w 397"/>
                  <a:gd name="T9" fmla="*/ 76 h 447"/>
                  <a:gd name="T10" fmla="*/ 10 w 397"/>
                  <a:gd name="T11" fmla="*/ 76 h 447"/>
                  <a:gd name="T12" fmla="*/ 3 w 397"/>
                  <a:gd name="T13" fmla="*/ 75 h 447"/>
                  <a:gd name="T14" fmla="*/ 2 w 397"/>
                  <a:gd name="T15" fmla="*/ 83 h 447"/>
                  <a:gd name="T16" fmla="*/ 54 w 397"/>
                  <a:gd name="T17" fmla="*/ 262 h 447"/>
                  <a:gd name="T18" fmla="*/ 55 w 397"/>
                  <a:gd name="T19" fmla="*/ 318 h 447"/>
                  <a:gd name="T20" fmla="*/ 55 w 397"/>
                  <a:gd name="T21" fmla="*/ 349 h 447"/>
                  <a:gd name="T22" fmla="*/ 55 w 397"/>
                  <a:gd name="T23" fmla="*/ 363 h 447"/>
                  <a:gd name="T24" fmla="*/ 79 w 397"/>
                  <a:gd name="T25" fmla="*/ 425 h 447"/>
                  <a:gd name="T26" fmla="*/ 184 w 397"/>
                  <a:gd name="T27" fmla="*/ 447 h 447"/>
                  <a:gd name="T28" fmla="*/ 314 w 397"/>
                  <a:gd name="T29" fmla="*/ 432 h 447"/>
                  <a:gd name="T30" fmla="*/ 389 w 397"/>
                  <a:gd name="T31" fmla="*/ 388 h 447"/>
                  <a:gd name="T32" fmla="*/ 397 w 397"/>
                  <a:gd name="T33" fmla="*/ 358 h 447"/>
                  <a:gd name="T34" fmla="*/ 385 w 397"/>
                  <a:gd name="T35" fmla="*/ 310 h 447"/>
                  <a:gd name="T36" fmla="*/ 379 w 397"/>
                  <a:gd name="T37" fmla="*/ 296 h 447"/>
                  <a:gd name="T38" fmla="*/ 379 w 397"/>
                  <a:gd name="T39" fmla="*/ 296 h 447"/>
                  <a:gd name="T40" fmla="*/ 379 w 397"/>
                  <a:gd name="T41" fmla="*/ 296 h 447"/>
                  <a:gd name="T42" fmla="*/ 379 w 397"/>
                  <a:gd name="T43" fmla="*/ 296 h 447"/>
                  <a:gd name="T44" fmla="*/ 378 w 397"/>
                  <a:gd name="T45" fmla="*/ 291 h 447"/>
                  <a:gd name="T46" fmla="*/ 366 w 397"/>
                  <a:gd name="T47" fmla="*/ 252 h 447"/>
                  <a:gd name="T48" fmla="*/ 295 w 397"/>
                  <a:gd name="T49" fmla="*/ 81 h 447"/>
                  <a:gd name="T50" fmla="*/ 214 w 397"/>
                  <a:gd name="T51" fmla="*/ 1 h 447"/>
                  <a:gd name="T52" fmla="*/ 112 w 397"/>
                  <a:gd name="T53" fmla="*/ 82 h 447"/>
                  <a:gd name="T54" fmla="*/ 130 w 397"/>
                  <a:gd name="T55" fmla="*/ 80 h 447"/>
                  <a:gd name="T56" fmla="*/ 218 w 397"/>
                  <a:gd name="T57" fmla="*/ 15 h 447"/>
                  <a:gd name="T58" fmla="*/ 286 w 397"/>
                  <a:gd name="T59" fmla="*/ 87 h 447"/>
                  <a:gd name="T60" fmla="*/ 356 w 397"/>
                  <a:gd name="T61" fmla="*/ 255 h 447"/>
                  <a:gd name="T62" fmla="*/ 367 w 397"/>
                  <a:gd name="T63" fmla="*/ 294 h 447"/>
                  <a:gd name="T64" fmla="*/ 369 w 397"/>
                  <a:gd name="T65" fmla="*/ 300 h 447"/>
                  <a:gd name="T66" fmla="*/ 375 w 397"/>
                  <a:gd name="T67" fmla="*/ 314 h 447"/>
                  <a:gd name="T68" fmla="*/ 387 w 397"/>
                  <a:gd name="T69" fmla="*/ 358 h 447"/>
                  <a:gd name="T70" fmla="*/ 380 w 397"/>
                  <a:gd name="T71" fmla="*/ 382 h 447"/>
                  <a:gd name="T72" fmla="*/ 312 w 397"/>
                  <a:gd name="T73" fmla="*/ 422 h 447"/>
                  <a:gd name="T74" fmla="*/ 184 w 397"/>
                  <a:gd name="T75" fmla="*/ 436 h 447"/>
                  <a:gd name="T76" fmla="*/ 85 w 397"/>
                  <a:gd name="T77" fmla="*/ 415 h 447"/>
                  <a:gd name="T78" fmla="*/ 65 w 397"/>
                  <a:gd name="T79" fmla="*/ 376 h 447"/>
                  <a:gd name="T80" fmla="*/ 65 w 397"/>
                  <a:gd name="T81" fmla="*/ 364 h 447"/>
                  <a:gd name="T82" fmla="*/ 66 w 397"/>
                  <a:gd name="T83" fmla="*/ 349 h 447"/>
                  <a:gd name="T84" fmla="*/ 66 w 397"/>
                  <a:gd name="T85" fmla="*/ 318 h 447"/>
                  <a:gd name="T86" fmla="*/ 65 w 397"/>
                  <a:gd name="T87" fmla="*/ 262 h 447"/>
                  <a:gd name="T88" fmla="*/ 20 w 397"/>
                  <a:gd name="T89" fmla="*/ 88 h 447"/>
                  <a:gd name="T90" fmla="*/ 112 w 397"/>
                  <a:gd name="T91" fmla="*/ 82 h 447"/>
                  <a:gd name="T92" fmla="*/ 379 w 397"/>
                  <a:gd name="T93" fmla="*/ 296 h 447"/>
                  <a:gd name="T94" fmla="*/ 379 w 397"/>
                  <a:gd name="T95" fmla="*/ 296 h 447"/>
                  <a:gd name="T96" fmla="*/ 379 w 397"/>
                  <a:gd name="T97" fmla="*/ 296 h 447"/>
                  <a:gd name="T98" fmla="*/ 379 w 397"/>
                  <a:gd name="T99" fmla="*/ 296 h 447"/>
                  <a:gd name="T100" fmla="*/ 379 w 397"/>
                  <a:gd name="T101" fmla="*/ 296 h 447"/>
                  <a:gd name="T102" fmla="*/ 379 w 397"/>
                  <a:gd name="T103" fmla="*/ 296 h 447"/>
                  <a:gd name="T104" fmla="*/ 379 w 397"/>
                  <a:gd name="T105" fmla="*/ 296 h 447"/>
                  <a:gd name="T106" fmla="*/ 369 w 397"/>
                  <a:gd name="T107" fmla="*/ 300 h 447"/>
                  <a:gd name="T108" fmla="*/ 369 w 397"/>
                  <a:gd name="T109" fmla="*/ 300 h 447"/>
                  <a:gd name="T110" fmla="*/ 369 w 397"/>
                  <a:gd name="T111" fmla="*/ 30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7" h="447">
                    <a:moveTo>
                      <a:pt x="214" y="1"/>
                    </a:moveTo>
                    <a:cubicBezTo>
                      <a:pt x="212" y="2"/>
                      <a:pt x="210" y="3"/>
                      <a:pt x="210" y="5"/>
                    </a:cubicBezTo>
                    <a:cubicBezTo>
                      <a:pt x="194" y="58"/>
                      <a:pt x="187" y="66"/>
                      <a:pt x="129" y="70"/>
                    </a:cubicBezTo>
                    <a:cubicBezTo>
                      <a:pt x="111" y="72"/>
                      <a:pt x="111" y="72"/>
                      <a:pt x="111" y="72"/>
                    </a:cubicBezTo>
                    <a:cubicBezTo>
                      <a:pt x="88" y="74"/>
                      <a:pt x="18" y="82"/>
                      <a:pt x="10" y="76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8" y="74"/>
                      <a:pt x="5" y="73"/>
                      <a:pt x="3" y="75"/>
                    </a:cubicBezTo>
                    <a:cubicBezTo>
                      <a:pt x="0" y="77"/>
                      <a:pt x="0" y="80"/>
                      <a:pt x="2" y="83"/>
                    </a:cubicBezTo>
                    <a:cubicBezTo>
                      <a:pt x="36" y="124"/>
                      <a:pt x="53" y="181"/>
                      <a:pt x="54" y="262"/>
                    </a:cubicBezTo>
                    <a:cubicBezTo>
                      <a:pt x="55" y="318"/>
                      <a:pt x="55" y="318"/>
                      <a:pt x="55" y="318"/>
                    </a:cubicBezTo>
                    <a:cubicBezTo>
                      <a:pt x="55" y="349"/>
                      <a:pt x="55" y="349"/>
                      <a:pt x="55" y="349"/>
                    </a:cubicBezTo>
                    <a:cubicBezTo>
                      <a:pt x="55" y="363"/>
                      <a:pt x="55" y="363"/>
                      <a:pt x="55" y="363"/>
                    </a:cubicBezTo>
                    <a:cubicBezTo>
                      <a:pt x="54" y="386"/>
                      <a:pt x="53" y="408"/>
                      <a:pt x="79" y="425"/>
                    </a:cubicBezTo>
                    <a:cubicBezTo>
                      <a:pt x="110" y="443"/>
                      <a:pt x="143" y="447"/>
                      <a:pt x="184" y="447"/>
                    </a:cubicBezTo>
                    <a:cubicBezTo>
                      <a:pt x="228" y="447"/>
                      <a:pt x="273" y="442"/>
                      <a:pt x="314" y="432"/>
                    </a:cubicBezTo>
                    <a:cubicBezTo>
                      <a:pt x="339" y="426"/>
                      <a:pt x="373" y="414"/>
                      <a:pt x="389" y="388"/>
                    </a:cubicBezTo>
                    <a:cubicBezTo>
                      <a:pt x="395" y="378"/>
                      <a:pt x="397" y="368"/>
                      <a:pt x="397" y="358"/>
                    </a:cubicBezTo>
                    <a:cubicBezTo>
                      <a:pt x="397" y="341"/>
                      <a:pt x="391" y="325"/>
                      <a:pt x="385" y="310"/>
                    </a:cubicBezTo>
                    <a:cubicBezTo>
                      <a:pt x="385" y="310"/>
                      <a:pt x="379" y="296"/>
                      <a:pt x="379" y="296"/>
                    </a:cubicBezTo>
                    <a:cubicBezTo>
                      <a:pt x="379" y="296"/>
                      <a:pt x="379" y="296"/>
                      <a:pt x="379" y="296"/>
                    </a:cubicBezTo>
                    <a:cubicBezTo>
                      <a:pt x="379" y="296"/>
                      <a:pt x="379" y="296"/>
                      <a:pt x="379" y="296"/>
                    </a:cubicBezTo>
                    <a:cubicBezTo>
                      <a:pt x="379" y="296"/>
                      <a:pt x="379" y="296"/>
                      <a:pt x="379" y="296"/>
                    </a:cubicBezTo>
                    <a:cubicBezTo>
                      <a:pt x="379" y="296"/>
                      <a:pt x="378" y="291"/>
                      <a:pt x="378" y="291"/>
                    </a:cubicBezTo>
                    <a:cubicBezTo>
                      <a:pt x="378" y="291"/>
                      <a:pt x="366" y="252"/>
                      <a:pt x="366" y="252"/>
                    </a:cubicBezTo>
                    <a:cubicBezTo>
                      <a:pt x="348" y="194"/>
                      <a:pt x="330" y="134"/>
                      <a:pt x="295" y="81"/>
                    </a:cubicBezTo>
                    <a:cubicBezTo>
                      <a:pt x="295" y="80"/>
                      <a:pt x="225" y="0"/>
                      <a:pt x="214" y="1"/>
                    </a:cubicBezTo>
                    <a:moveTo>
                      <a:pt x="112" y="82"/>
                    </a:moveTo>
                    <a:cubicBezTo>
                      <a:pt x="130" y="80"/>
                      <a:pt x="130" y="80"/>
                      <a:pt x="130" y="80"/>
                    </a:cubicBezTo>
                    <a:cubicBezTo>
                      <a:pt x="187" y="77"/>
                      <a:pt x="201" y="67"/>
                      <a:pt x="218" y="15"/>
                    </a:cubicBezTo>
                    <a:cubicBezTo>
                      <a:pt x="234" y="30"/>
                      <a:pt x="282" y="80"/>
                      <a:pt x="286" y="87"/>
                    </a:cubicBezTo>
                    <a:cubicBezTo>
                      <a:pt x="320" y="139"/>
                      <a:pt x="337" y="195"/>
                      <a:pt x="356" y="255"/>
                    </a:cubicBezTo>
                    <a:cubicBezTo>
                      <a:pt x="367" y="294"/>
                      <a:pt x="367" y="294"/>
                      <a:pt x="367" y="294"/>
                    </a:cubicBezTo>
                    <a:cubicBezTo>
                      <a:pt x="367" y="294"/>
                      <a:pt x="369" y="300"/>
                      <a:pt x="369" y="300"/>
                    </a:cubicBezTo>
                    <a:cubicBezTo>
                      <a:pt x="369" y="300"/>
                      <a:pt x="375" y="314"/>
                      <a:pt x="375" y="314"/>
                    </a:cubicBezTo>
                    <a:cubicBezTo>
                      <a:pt x="381" y="329"/>
                      <a:pt x="387" y="344"/>
                      <a:pt x="387" y="358"/>
                    </a:cubicBezTo>
                    <a:cubicBezTo>
                      <a:pt x="387" y="366"/>
                      <a:pt x="385" y="374"/>
                      <a:pt x="380" y="382"/>
                    </a:cubicBezTo>
                    <a:cubicBezTo>
                      <a:pt x="366" y="405"/>
                      <a:pt x="335" y="416"/>
                      <a:pt x="312" y="422"/>
                    </a:cubicBezTo>
                    <a:cubicBezTo>
                      <a:pt x="271" y="431"/>
                      <a:pt x="227" y="436"/>
                      <a:pt x="184" y="436"/>
                    </a:cubicBezTo>
                    <a:cubicBezTo>
                      <a:pt x="145" y="436"/>
                      <a:pt x="113" y="433"/>
                      <a:pt x="85" y="415"/>
                    </a:cubicBezTo>
                    <a:cubicBezTo>
                      <a:pt x="68" y="405"/>
                      <a:pt x="65" y="392"/>
                      <a:pt x="65" y="376"/>
                    </a:cubicBezTo>
                    <a:cubicBezTo>
                      <a:pt x="65" y="372"/>
                      <a:pt x="65" y="368"/>
                      <a:pt x="65" y="364"/>
                    </a:cubicBezTo>
                    <a:cubicBezTo>
                      <a:pt x="66" y="349"/>
                      <a:pt x="66" y="349"/>
                      <a:pt x="66" y="349"/>
                    </a:cubicBezTo>
                    <a:cubicBezTo>
                      <a:pt x="66" y="318"/>
                      <a:pt x="66" y="318"/>
                      <a:pt x="66" y="318"/>
                    </a:cubicBezTo>
                    <a:cubicBezTo>
                      <a:pt x="65" y="262"/>
                      <a:pt x="65" y="262"/>
                      <a:pt x="65" y="262"/>
                    </a:cubicBezTo>
                    <a:cubicBezTo>
                      <a:pt x="64" y="186"/>
                      <a:pt x="49" y="130"/>
                      <a:pt x="20" y="88"/>
                    </a:cubicBezTo>
                    <a:cubicBezTo>
                      <a:pt x="36" y="90"/>
                      <a:pt x="65" y="88"/>
                      <a:pt x="112" y="82"/>
                    </a:cubicBezTo>
                    <a:moveTo>
                      <a:pt x="379" y="296"/>
                    </a:moveTo>
                    <a:cubicBezTo>
                      <a:pt x="379" y="296"/>
                      <a:pt x="379" y="296"/>
                      <a:pt x="379" y="296"/>
                    </a:cubicBezTo>
                    <a:cubicBezTo>
                      <a:pt x="379" y="296"/>
                      <a:pt x="379" y="296"/>
                      <a:pt x="379" y="296"/>
                    </a:cubicBezTo>
                    <a:moveTo>
                      <a:pt x="379" y="296"/>
                    </a:moveTo>
                    <a:cubicBezTo>
                      <a:pt x="379" y="296"/>
                      <a:pt x="379" y="296"/>
                      <a:pt x="379" y="296"/>
                    </a:cubicBezTo>
                    <a:cubicBezTo>
                      <a:pt x="379" y="296"/>
                      <a:pt x="379" y="296"/>
                      <a:pt x="379" y="296"/>
                    </a:cubicBezTo>
                    <a:cubicBezTo>
                      <a:pt x="379" y="296"/>
                      <a:pt x="379" y="296"/>
                      <a:pt x="379" y="296"/>
                    </a:cubicBezTo>
                    <a:moveTo>
                      <a:pt x="369" y="300"/>
                    </a:moveTo>
                    <a:cubicBezTo>
                      <a:pt x="369" y="300"/>
                      <a:pt x="369" y="300"/>
                      <a:pt x="369" y="300"/>
                    </a:cubicBezTo>
                    <a:cubicBezTo>
                      <a:pt x="369" y="300"/>
                      <a:pt x="369" y="300"/>
                      <a:pt x="369" y="300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254"/>
              <p:cNvSpPr>
                <a:spLocks/>
              </p:cNvSpPr>
              <p:nvPr/>
            </p:nvSpPr>
            <p:spPr bwMode="auto">
              <a:xfrm>
                <a:off x="7931150" y="1874838"/>
                <a:ext cx="219075" cy="160338"/>
              </a:xfrm>
              <a:custGeom>
                <a:avLst/>
                <a:gdLst>
                  <a:gd name="T0" fmla="*/ 0 w 122"/>
                  <a:gd name="T1" fmla="*/ 25 h 89"/>
                  <a:gd name="T2" fmla="*/ 82 w 122"/>
                  <a:gd name="T3" fmla="*/ 78 h 89"/>
                  <a:gd name="T4" fmla="*/ 120 w 122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2" h="89">
                    <a:moveTo>
                      <a:pt x="0" y="25"/>
                    </a:moveTo>
                    <a:cubicBezTo>
                      <a:pt x="4" y="63"/>
                      <a:pt x="47" y="89"/>
                      <a:pt x="82" y="78"/>
                    </a:cubicBezTo>
                    <a:cubicBezTo>
                      <a:pt x="117" y="68"/>
                      <a:pt x="122" y="31"/>
                      <a:pt x="120" y="0"/>
                    </a:cubicBezTo>
                  </a:path>
                </a:pathLst>
              </a:custGeom>
              <a:solidFill>
                <a:srgbClr val="FBD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255"/>
              <p:cNvSpPr>
                <a:spLocks/>
              </p:cNvSpPr>
              <p:nvPr/>
            </p:nvSpPr>
            <p:spPr bwMode="auto">
              <a:xfrm>
                <a:off x="7921625" y="1865313"/>
                <a:ext cx="241300" cy="169863"/>
              </a:xfrm>
              <a:custGeom>
                <a:avLst/>
                <a:gdLst>
                  <a:gd name="T0" fmla="*/ 125 w 134"/>
                  <a:gd name="T1" fmla="*/ 0 h 95"/>
                  <a:gd name="T2" fmla="*/ 120 w 134"/>
                  <a:gd name="T3" fmla="*/ 6 h 95"/>
                  <a:gd name="T4" fmla="*/ 86 w 134"/>
                  <a:gd name="T5" fmla="*/ 79 h 95"/>
                  <a:gd name="T6" fmla="*/ 35 w 134"/>
                  <a:gd name="T7" fmla="*/ 70 h 95"/>
                  <a:gd name="T8" fmla="*/ 11 w 134"/>
                  <a:gd name="T9" fmla="*/ 31 h 95"/>
                  <a:gd name="T10" fmla="*/ 5 w 134"/>
                  <a:gd name="T11" fmla="*/ 26 h 95"/>
                  <a:gd name="T12" fmla="*/ 0 w 134"/>
                  <a:gd name="T13" fmla="*/ 32 h 95"/>
                  <a:gd name="T14" fmla="*/ 29 w 134"/>
                  <a:gd name="T15" fmla="*/ 79 h 95"/>
                  <a:gd name="T16" fmla="*/ 89 w 134"/>
                  <a:gd name="T17" fmla="*/ 89 h 95"/>
                  <a:gd name="T18" fmla="*/ 131 w 134"/>
                  <a:gd name="T19" fmla="*/ 5 h 95"/>
                  <a:gd name="T20" fmla="*/ 125 w 134"/>
                  <a:gd name="T2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" h="95">
                    <a:moveTo>
                      <a:pt x="125" y="0"/>
                    </a:moveTo>
                    <a:cubicBezTo>
                      <a:pt x="122" y="0"/>
                      <a:pt x="120" y="3"/>
                      <a:pt x="120" y="6"/>
                    </a:cubicBezTo>
                    <a:cubicBezTo>
                      <a:pt x="122" y="34"/>
                      <a:pt x="118" y="70"/>
                      <a:pt x="86" y="79"/>
                    </a:cubicBezTo>
                    <a:cubicBezTo>
                      <a:pt x="70" y="84"/>
                      <a:pt x="51" y="80"/>
                      <a:pt x="35" y="70"/>
                    </a:cubicBezTo>
                    <a:cubicBezTo>
                      <a:pt x="21" y="60"/>
                      <a:pt x="12" y="46"/>
                      <a:pt x="11" y="31"/>
                    </a:cubicBezTo>
                    <a:cubicBezTo>
                      <a:pt x="11" y="28"/>
                      <a:pt x="8" y="26"/>
                      <a:pt x="5" y="26"/>
                    </a:cubicBezTo>
                    <a:cubicBezTo>
                      <a:pt x="2" y="26"/>
                      <a:pt x="0" y="29"/>
                      <a:pt x="0" y="32"/>
                    </a:cubicBezTo>
                    <a:cubicBezTo>
                      <a:pt x="2" y="50"/>
                      <a:pt x="12" y="67"/>
                      <a:pt x="29" y="79"/>
                    </a:cubicBezTo>
                    <a:cubicBezTo>
                      <a:pt x="47" y="91"/>
                      <a:pt x="70" y="95"/>
                      <a:pt x="89" y="89"/>
                    </a:cubicBezTo>
                    <a:cubicBezTo>
                      <a:pt x="119" y="80"/>
                      <a:pt x="134" y="51"/>
                      <a:pt x="131" y="5"/>
                    </a:cubicBezTo>
                    <a:cubicBezTo>
                      <a:pt x="130" y="2"/>
                      <a:pt x="128" y="0"/>
                      <a:pt x="125" y="0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56"/>
              <p:cNvSpPr>
                <a:spLocks/>
              </p:cNvSpPr>
              <p:nvPr/>
            </p:nvSpPr>
            <p:spPr bwMode="auto">
              <a:xfrm>
                <a:off x="7907338" y="1901825"/>
                <a:ext cx="296862" cy="155575"/>
              </a:xfrm>
              <a:custGeom>
                <a:avLst/>
                <a:gdLst>
                  <a:gd name="T0" fmla="*/ 15 w 165"/>
                  <a:gd name="T1" fmla="*/ 12 h 86"/>
                  <a:gd name="T2" fmla="*/ 50 w 165"/>
                  <a:gd name="T3" fmla="*/ 53 h 86"/>
                  <a:gd name="T4" fmla="*/ 91 w 165"/>
                  <a:gd name="T5" fmla="*/ 61 h 86"/>
                  <a:gd name="T6" fmla="*/ 140 w 165"/>
                  <a:gd name="T7" fmla="*/ 0 h 86"/>
                  <a:gd name="T8" fmla="*/ 156 w 165"/>
                  <a:gd name="T9" fmla="*/ 3 h 86"/>
                  <a:gd name="T10" fmla="*/ 148 w 165"/>
                  <a:gd name="T11" fmla="*/ 44 h 86"/>
                  <a:gd name="T12" fmla="*/ 113 w 165"/>
                  <a:gd name="T13" fmla="*/ 74 h 86"/>
                  <a:gd name="T14" fmla="*/ 42 w 165"/>
                  <a:gd name="T15" fmla="*/ 73 h 86"/>
                  <a:gd name="T16" fmla="*/ 4 w 165"/>
                  <a:gd name="T17" fmla="*/ 1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5" h="86">
                    <a:moveTo>
                      <a:pt x="15" y="12"/>
                    </a:moveTo>
                    <a:cubicBezTo>
                      <a:pt x="16" y="29"/>
                      <a:pt x="36" y="46"/>
                      <a:pt x="50" y="53"/>
                    </a:cubicBezTo>
                    <a:cubicBezTo>
                      <a:pt x="61" y="58"/>
                      <a:pt x="78" y="62"/>
                      <a:pt x="91" y="61"/>
                    </a:cubicBezTo>
                    <a:cubicBezTo>
                      <a:pt x="118" y="57"/>
                      <a:pt x="144" y="28"/>
                      <a:pt x="140" y="0"/>
                    </a:cubicBezTo>
                    <a:cubicBezTo>
                      <a:pt x="145" y="2"/>
                      <a:pt x="150" y="2"/>
                      <a:pt x="156" y="3"/>
                    </a:cubicBezTo>
                    <a:cubicBezTo>
                      <a:pt x="165" y="3"/>
                      <a:pt x="150" y="41"/>
                      <a:pt x="148" y="44"/>
                    </a:cubicBezTo>
                    <a:cubicBezTo>
                      <a:pt x="140" y="58"/>
                      <a:pt x="127" y="68"/>
                      <a:pt x="113" y="74"/>
                    </a:cubicBezTo>
                    <a:cubicBezTo>
                      <a:pt x="90" y="85"/>
                      <a:pt x="64" y="86"/>
                      <a:pt x="42" y="73"/>
                    </a:cubicBezTo>
                    <a:cubicBezTo>
                      <a:pt x="22" y="62"/>
                      <a:pt x="0" y="37"/>
                      <a:pt x="4" y="1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257"/>
              <p:cNvSpPr>
                <a:spLocks noEditPoints="1"/>
              </p:cNvSpPr>
              <p:nvPr/>
            </p:nvSpPr>
            <p:spPr bwMode="auto">
              <a:xfrm>
                <a:off x="7899400" y="1892300"/>
                <a:ext cx="309562" cy="173038"/>
              </a:xfrm>
              <a:custGeom>
                <a:avLst/>
                <a:gdLst>
                  <a:gd name="T0" fmla="*/ 142 w 173"/>
                  <a:gd name="T1" fmla="*/ 1 h 97"/>
                  <a:gd name="T2" fmla="*/ 140 w 173"/>
                  <a:gd name="T3" fmla="*/ 6 h 97"/>
                  <a:gd name="T4" fmla="*/ 95 w 173"/>
                  <a:gd name="T5" fmla="*/ 61 h 97"/>
                  <a:gd name="T6" fmla="*/ 57 w 173"/>
                  <a:gd name="T7" fmla="*/ 54 h 97"/>
                  <a:gd name="T8" fmla="*/ 25 w 173"/>
                  <a:gd name="T9" fmla="*/ 18 h 97"/>
                  <a:gd name="T10" fmla="*/ 20 w 173"/>
                  <a:gd name="T11" fmla="*/ 13 h 97"/>
                  <a:gd name="T12" fmla="*/ 15 w 173"/>
                  <a:gd name="T13" fmla="*/ 18 h 97"/>
                  <a:gd name="T14" fmla="*/ 52 w 173"/>
                  <a:gd name="T15" fmla="*/ 64 h 97"/>
                  <a:gd name="T16" fmla="*/ 97 w 173"/>
                  <a:gd name="T17" fmla="*/ 72 h 97"/>
                  <a:gd name="T18" fmla="*/ 151 w 173"/>
                  <a:gd name="T19" fmla="*/ 13 h 97"/>
                  <a:gd name="T20" fmla="*/ 158 w 173"/>
                  <a:gd name="T21" fmla="*/ 14 h 97"/>
                  <a:gd name="T22" fmla="*/ 158 w 173"/>
                  <a:gd name="T23" fmla="*/ 14 h 97"/>
                  <a:gd name="T24" fmla="*/ 158 w 173"/>
                  <a:gd name="T25" fmla="*/ 14 h 97"/>
                  <a:gd name="T26" fmla="*/ 148 w 173"/>
                  <a:gd name="T27" fmla="*/ 48 h 97"/>
                  <a:gd name="T28" fmla="*/ 115 w 173"/>
                  <a:gd name="T29" fmla="*/ 75 h 97"/>
                  <a:gd name="T30" fmla="*/ 49 w 173"/>
                  <a:gd name="T31" fmla="*/ 75 h 97"/>
                  <a:gd name="T32" fmla="*/ 14 w 173"/>
                  <a:gd name="T33" fmla="*/ 20 h 97"/>
                  <a:gd name="T34" fmla="*/ 9 w 173"/>
                  <a:gd name="T35" fmla="*/ 14 h 97"/>
                  <a:gd name="T36" fmla="*/ 3 w 173"/>
                  <a:gd name="T37" fmla="*/ 18 h 97"/>
                  <a:gd name="T38" fmla="*/ 44 w 173"/>
                  <a:gd name="T39" fmla="*/ 84 h 97"/>
                  <a:gd name="T40" fmla="*/ 120 w 173"/>
                  <a:gd name="T41" fmla="*/ 85 h 97"/>
                  <a:gd name="T42" fmla="*/ 158 w 173"/>
                  <a:gd name="T43" fmla="*/ 53 h 97"/>
                  <a:gd name="T44" fmla="*/ 168 w 173"/>
                  <a:gd name="T45" fmla="*/ 8 h 97"/>
                  <a:gd name="T46" fmla="*/ 162 w 173"/>
                  <a:gd name="T47" fmla="*/ 3 h 97"/>
                  <a:gd name="T48" fmla="*/ 159 w 173"/>
                  <a:gd name="T49" fmla="*/ 3 h 97"/>
                  <a:gd name="T50" fmla="*/ 148 w 173"/>
                  <a:gd name="T51" fmla="*/ 1 h 97"/>
                  <a:gd name="T52" fmla="*/ 142 w 173"/>
                  <a:gd name="T53" fmla="*/ 1 h 97"/>
                  <a:gd name="T54" fmla="*/ 151 w 173"/>
                  <a:gd name="T55" fmla="*/ 5 h 97"/>
                  <a:gd name="T56" fmla="*/ 151 w 173"/>
                  <a:gd name="T57" fmla="*/ 6 h 97"/>
                  <a:gd name="T58" fmla="*/ 151 w 173"/>
                  <a:gd name="T59" fmla="*/ 6 h 97"/>
                  <a:gd name="T60" fmla="*/ 151 w 173"/>
                  <a:gd name="T61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3" h="97">
                    <a:moveTo>
                      <a:pt x="142" y="1"/>
                    </a:moveTo>
                    <a:cubicBezTo>
                      <a:pt x="141" y="2"/>
                      <a:pt x="140" y="4"/>
                      <a:pt x="140" y="6"/>
                    </a:cubicBezTo>
                    <a:cubicBezTo>
                      <a:pt x="143" y="30"/>
                      <a:pt x="121" y="58"/>
                      <a:pt x="95" y="61"/>
                    </a:cubicBezTo>
                    <a:cubicBezTo>
                      <a:pt x="83" y="63"/>
                      <a:pt x="67" y="59"/>
                      <a:pt x="57" y="54"/>
                    </a:cubicBezTo>
                    <a:cubicBezTo>
                      <a:pt x="45" y="48"/>
                      <a:pt x="26" y="32"/>
                      <a:pt x="25" y="18"/>
                    </a:cubicBezTo>
                    <a:cubicBezTo>
                      <a:pt x="25" y="15"/>
                      <a:pt x="23" y="13"/>
                      <a:pt x="20" y="13"/>
                    </a:cubicBezTo>
                    <a:cubicBezTo>
                      <a:pt x="17" y="13"/>
                      <a:pt x="14" y="15"/>
                      <a:pt x="15" y="18"/>
                    </a:cubicBezTo>
                    <a:cubicBezTo>
                      <a:pt x="16" y="38"/>
                      <a:pt x="38" y="57"/>
                      <a:pt x="52" y="64"/>
                    </a:cubicBezTo>
                    <a:cubicBezTo>
                      <a:pt x="63" y="69"/>
                      <a:pt x="81" y="74"/>
                      <a:pt x="97" y="72"/>
                    </a:cubicBezTo>
                    <a:cubicBezTo>
                      <a:pt x="125" y="68"/>
                      <a:pt x="150" y="40"/>
                      <a:pt x="151" y="13"/>
                    </a:cubicBezTo>
                    <a:cubicBezTo>
                      <a:pt x="153" y="13"/>
                      <a:pt x="156" y="14"/>
                      <a:pt x="158" y="14"/>
                    </a:cubicBezTo>
                    <a:cubicBezTo>
                      <a:pt x="158" y="14"/>
                      <a:pt x="158" y="14"/>
                      <a:pt x="158" y="14"/>
                    </a:cubicBezTo>
                    <a:cubicBezTo>
                      <a:pt x="158" y="14"/>
                      <a:pt x="158" y="14"/>
                      <a:pt x="158" y="14"/>
                    </a:cubicBezTo>
                    <a:cubicBezTo>
                      <a:pt x="158" y="21"/>
                      <a:pt x="151" y="43"/>
                      <a:pt x="148" y="48"/>
                    </a:cubicBezTo>
                    <a:cubicBezTo>
                      <a:pt x="141" y="59"/>
                      <a:pt x="130" y="69"/>
                      <a:pt x="115" y="75"/>
                    </a:cubicBezTo>
                    <a:cubicBezTo>
                      <a:pt x="93" y="86"/>
                      <a:pt x="69" y="86"/>
                      <a:pt x="49" y="75"/>
                    </a:cubicBezTo>
                    <a:cubicBezTo>
                      <a:pt x="30" y="63"/>
                      <a:pt x="11" y="41"/>
                      <a:pt x="14" y="20"/>
                    </a:cubicBezTo>
                    <a:cubicBezTo>
                      <a:pt x="14" y="17"/>
                      <a:pt x="12" y="14"/>
                      <a:pt x="9" y="14"/>
                    </a:cubicBezTo>
                    <a:cubicBezTo>
                      <a:pt x="6" y="13"/>
                      <a:pt x="4" y="15"/>
                      <a:pt x="3" y="18"/>
                    </a:cubicBezTo>
                    <a:cubicBezTo>
                      <a:pt x="0" y="45"/>
                      <a:pt x="22" y="71"/>
                      <a:pt x="44" y="84"/>
                    </a:cubicBezTo>
                    <a:cubicBezTo>
                      <a:pt x="66" y="97"/>
                      <a:pt x="95" y="97"/>
                      <a:pt x="120" y="85"/>
                    </a:cubicBezTo>
                    <a:cubicBezTo>
                      <a:pt x="131" y="80"/>
                      <a:pt x="147" y="70"/>
                      <a:pt x="158" y="53"/>
                    </a:cubicBezTo>
                    <a:cubicBezTo>
                      <a:pt x="159" y="52"/>
                      <a:pt x="173" y="18"/>
                      <a:pt x="168" y="8"/>
                    </a:cubicBezTo>
                    <a:cubicBezTo>
                      <a:pt x="167" y="5"/>
                      <a:pt x="164" y="4"/>
                      <a:pt x="162" y="3"/>
                    </a:cubicBezTo>
                    <a:cubicBezTo>
                      <a:pt x="159" y="3"/>
                      <a:pt x="159" y="3"/>
                      <a:pt x="159" y="3"/>
                    </a:cubicBezTo>
                    <a:cubicBezTo>
                      <a:pt x="155" y="3"/>
                      <a:pt x="151" y="2"/>
                      <a:pt x="148" y="1"/>
                    </a:cubicBezTo>
                    <a:cubicBezTo>
                      <a:pt x="146" y="0"/>
                      <a:pt x="144" y="0"/>
                      <a:pt x="142" y="1"/>
                    </a:cubicBezTo>
                    <a:moveTo>
                      <a:pt x="151" y="5"/>
                    </a:moveTo>
                    <a:cubicBezTo>
                      <a:pt x="151" y="5"/>
                      <a:pt x="151" y="5"/>
                      <a:pt x="151" y="6"/>
                    </a:cubicBezTo>
                    <a:cubicBezTo>
                      <a:pt x="151" y="6"/>
                      <a:pt x="151" y="6"/>
                      <a:pt x="151" y="6"/>
                    </a:cubicBezTo>
                    <a:cubicBezTo>
                      <a:pt x="151" y="5"/>
                      <a:pt x="151" y="5"/>
                      <a:pt x="151" y="5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258"/>
              <p:cNvSpPr>
                <a:spLocks/>
              </p:cNvSpPr>
              <p:nvPr/>
            </p:nvSpPr>
            <p:spPr bwMode="auto">
              <a:xfrm>
                <a:off x="8202613" y="1838325"/>
                <a:ext cx="279400" cy="509588"/>
              </a:xfrm>
              <a:custGeom>
                <a:avLst/>
                <a:gdLst>
                  <a:gd name="T0" fmla="*/ 57 w 156"/>
                  <a:gd name="T1" fmla="*/ 42 h 284"/>
                  <a:gd name="T2" fmla="*/ 146 w 156"/>
                  <a:gd name="T3" fmla="*/ 144 h 284"/>
                  <a:gd name="T4" fmla="*/ 155 w 156"/>
                  <a:gd name="T5" fmla="*/ 250 h 284"/>
                  <a:gd name="T6" fmla="*/ 98 w 156"/>
                  <a:gd name="T7" fmla="*/ 271 h 284"/>
                  <a:gd name="T8" fmla="*/ 0 w 156"/>
                  <a:gd name="T9" fmla="*/ 235 h 284"/>
                  <a:gd name="T10" fmla="*/ 12 w 156"/>
                  <a:gd name="T11" fmla="*/ 189 h 284"/>
                  <a:gd name="T12" fmla="*/ 99 w 156"/>
                  <a:gd name="T13" fmla="*/ 224 h 284"/>
                  <a:gd name="T14" fmla="*/ 80 w 156"/>
                  <a:gd name="T15" fmla="*/ 154 h 284"/>
                  <a:gd name="T16" fmla="*/ 55 w 156"/>
                  <a:gd name="T17" fmla="*/ 10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284">
                    <a:moveTo>
                      <a:pt x="57" y="42"/>
                    </a:moveTo>
                    <a:cubicBezTo>
                      <a:pt x="108" y="0"/>
                      <a:pt x="139" y="114"/>
                      <a:pt x="146" y="144"/>
                    </a:cubicBezTo>
                    <a:cubicBezTo>
                      <a:pt x="155" y="178"/>
                      <a:pt x="156" y="214"/>
                      <a:pt x="155" y="250"/>
                    </a:cubicBezTo>
                    <a:cubicBezTo>
                      <a:pt x="154" y="284"/>
                      <a:pt x="124" y="275"/>
                      <a:pt x="98" y="271"/>
                    </a:cubicBezTo>
                    <a:cubicBezTo>
                      <a:pt x="61" y="265"/>
                      <a:pt x="32" y="255"/>
                      <a:pt x="0" y="235"/>
                    </a:cubicBezTo>
                    <a:cubicBezTo>
                      <a:pt x="6" y="220"/>
                      <a:pt x="6" y="203"/>
                      <a:pt x="12" y="189"/>
                    </a:cubicBezTo>
                    <a:cubicBezTo>
                      <a:pt x="20" y="195"/>
                      <a:pt x="101" y="215"/>
                      <a:pt x="99" y="224"/>
                    </a:cubicBezTo>
                    <a:cubicBezTo>
                      <a:pt x="104" y="203"/>
                      <a:pt x="86" y="175"/>
                      <a:pt x="80" y="154"/>
                    </a:cubicBezTo>
                    <a:cubicBezTo>
                      <a:pt x="74" y="135"/>
                      <a:pt x="61" y="120"/>
                      <a:pt x="55" y="102"/>
                    </a:cubicBezTo>
                  </a:path>
                </a:pathLst>
              </a:custGeom>
              <a:solidFill>
                <a:srgbClr val="E7BB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259"/>
              <p:cNvSpPr>
                <a:spLocks noEditPoints="1"/>
              </p:cNvSpPr>
              <p:nvPr/>
            </p:nvSpPr>
            <p:spPr bwMode="auto">
              <a:xfrm>
                <a:off x="8191500" y="1882775"/>
                <a:ext cx="300037" cy="461963"/>
              </a:xfrm>
              <a:custGeom>
                <a:avLst/>
                <a:gdLst>
                  <a:gd name="T0" fmla="*/ 59 w 168"/>
                  <a:gd name="T1" fmla="*/ 12 h 258"/>
                  <a:gd name="T2" fmla="*/ 59 w 168"/>
                  <a:gd name="T3" fmla="*/ 20 h 258"/>
                  <a:gd name="T4" fmla="*/ 66 w 168"/>
                  <a:gd name="T5" fmla="*/ 21 h 258"/>
                  <a:gd name="T6" fmla="*/ 91 w 168"/>
                  <a:gd name="T7" fmla="*/ 14 h 258"/>
                  <a:gd name="T8" fmla="*/ 147 w 168"/>
                  <a:gd name="T9" fmla="*/ 120 h 258"/>
                  <a:gd name="T10" fmla="*/ 156 w 168"/>
                  <a:gd name="T11" fmla="*/ 225 h 258"/>
                  <a:gd name="T12" fmla="*/ 150 w 168"/>
                  <a:gd name="T13" fmla="*/ 241 h 258"/>
                  <a:gd name="T14" fmla="*/ 113 w 168"/>
                  <a:gd name="T15" fmla="*/ 242 h 258"/>
                  <a:gd name="T16" fmla="*/ 105 w 168"/>
                  <a:gd name="T17" fmla="*/ 241 h 258"/>
                  <a:gd name="T18" fmla="*/ 12 w 168"/>
                  <a:gd name="T19" fmla="*/ 207 h 258"/>
                  <a:gd name="T20" fmla="*/ 17 w 168"/>
                  <a:gd name="T21" fmla="*/ 190 h 258"/>
                  <a:gd name="T22" fmla="*/ 21 w 168"/>
                  <a:gd name="T23" fmla="*/ 171 h 258"/>
                  <a:gd name="T24" fmla="*/ 48 w 168"/>
                  <a:gd name="T25" fmla="*/ 180 h 258"/>
                  <a:gd name="T26" fmla="*/ 100 w 168"/>
                  <a:gd name="T27" fmla="*/ 200 h 258"/>
                  <a:gd name="T28" fmla="*/ 100 w 168"/>
                  <a:gd name="T29" fmla="*/ 198 h 258"/>
                  <a:gd name="T30" fmla="*/ 105 w 168"/>
                  <a:gd name="T31" fmla="*/ 204 h 258"/>
                  <a:gd name="T32" fmla="*/ 111 w 168"/>
                  <a:gd name="T33" fmla="*/ 200 h 258"/>
                  <a:gd name="T34" fmla="*/ 111 w 168"/>
                  <a:gd name="T35" fmla="*/ 200 h 258"/>
                  <a:gd name="T36" fmla="*/ 111 w 168"/>
                  <a:gd name="T37" fmla="*/ 199 h 258"/>
                  <a:gd name="T38" fmla="*/ 111 w 168"/>
                  <a:gd name="T39" fmla="*/ 199 h 258"/>
                  <a:gd name="T40" fmla="*/ 111 w 168"/>
                  <a:gd name="T41" fmla="*/ 192 h 258"/>
                  <a:gd name="T42" fmla="*/ 99 w 168"/>
                  <a:gd name="T43" fmla="*/ 147 h 258"/>
                  <a:gd name="T44" fmla="*/ 91 w 168"/>
                  <a:gd name="T45" fmla="*/ 128 h 258"/>
                  <a:gd name="T46" fmla="*/ 78 w 168"/>
                  <a:gd name="T47" fmla="*/ 99 h 258"/>
                  <a:gd name="T48" fmla="*/ 66 w 168"/>
                  <a:gd name="T49" fmla="*/ 76 h 258"/>
                  <a:gd name="T50" fmla="*/ 59 w 168"/>
                  <a:gd name="T51" fmla="*/ 72 h 258"/>
                  <a:gd name="T52" fmla="*/ 56 w 168"/>
                  <a:gd name="T53" fmla="*/ 77 h 258"/>
                  <a:gd name="T54" fmla="*/ 56 w 168"/>
                  <a:gd name="T55" fmla="*/ 79 h 258"/>
                  <a:gd name="T56" fmla="*/ 68 w 168"/>
                  <a:gd name="T57" fmla="*/ 104 h 258"/>
                  <a:gd name="T58" fmla="*/ 81 w 168"/>
                  <a:gd name="T59" fmla="*/ 131 h 258"/>
                  <a:gd name="T60" fmla="*/ 89 w 168"/>
                  <a:gd name="T61" fmla="*/ 151 h 258"/>
                  <a:gd name="T62" fmla="*/ 100 w 168"/>
                  <a:gd name="T63" fmla="*/ 188 h 258"/>
                  <a:gd name="T64" fmla="*/ 51 w 168"/>
                  <a:gd name="T65" fmla="*/ 170 h 258"/>
                  <a:gd name="T66" fmla="*/ 22 w 168"/>
                  <a:gd name="T67" fmla="*/ 159 h 258"/>
                  <a:gd name="T68" fmla="*/ 17 w 168"/>
                  <a:gd name="T69" fmla="*/ 159 h 258"/>
                  <a:gd name="T70" fmla="*/ 14 w 168"/>
                  <a:gd name="T71" fmla="*/ 161 h 258"/>
                  <a:gd name="T72" fmla="*/ 6 w 168"/>
                  <a:gd name="T73" fmla="*/ 188 h 258"/>
                  <a:gd name="T74" fmla="*/ 1 w 168"/>
                  <a:gd name="T75" fmla="*/ 208 h 258"/>
                  <a:gd name="T76" fmla="*/ 3 w 168"/>
                  <a:gd name="T77" fmla="*/ 214 h 258"/>
                  <a:gd name="T78" fmla="*/ 103 w 168"/>
                  <a:gd name="T79" fmla="*/ 251 h 258"/>
                  <a:gd name="T80" fmla="*/ 111 w 168"/>
                  <a:gd name="T81" fmla="*/ 253 h 258"/>
                  <a:gd name="T82" fmla="*/ 157 w 168"/>
                  <a:gd name="T83" fmla="*/ 249 h 258"/>
                  <a:gd name="T84" fmla="*/ 166 w 168"/>
                  <a:gd name="T85" fmla="*/ 225 h 258"/>
                  <a:gd name="T86" fmla="*/ 157 w 168"/>
                  <a:gd name="T87" fmla="*/ 117 h 258"/>
                  <a:gd name="T88" fmla="*/ 94 w 168"/>
                  <a:gd name="T89" fmla="*/ 4 h 258"/>
                  <a:gd name="T90" fmla="*/ 59 w 168"/>
                  <a:gd name="T91" fmla="*/ 12 h 258"/>
                  <a:gd name="T92" fmla="*/ 111 w 168"/>
                  <a:gd name="T93" fmla="*/ 199 h 258"/>
                  <a:gd name="T94" fmla="*/ 111 w 168"/>
                  <a:gd name="T95" fmla="*/ 199 h 258"/>
                  <a:gd name="T96" fmla="*/ 111 w 168"/>
                  <a:gd name="T97" fmla="*/ 200 h 258"/>
                  <a:gd name="T98" fmla="*/ 111 w 168"/>
                  <a:gd name="T99" fmla="*/ 199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8" h="258">
                    <a:moveTo>
                      <a:pt x="59" y="12"/>
                    </a:moveTo>
                    <a:cubicBezTo>
                      <a:pt x="57" y="14"/>
                      <a:pt x="57" y="18"/>
                      <a:pt x="59" y="20"/>
                    </a:cubicBezTo>
                    <a:cubicBezTo>
                      <a:pt x="60" y="22"/>
                      <a:pt x="64" y="23"/>
                      <a:pt x="66" y="21"/>
                    </a:cubicBezTo>
                    <a:cubicBezTo>
                      <a:pt x="75" y="13"/>
                      <a:pt x="83" y="11"/>
                      <a:pt x="91" y="14"/>
                    </a:cubicBezTo>
                    <a:cubicBezTo>
                      <a:pt x="111" y="21"/>
                      <a:pt x="132" y="60"/>
                      <a:pt x="147" y="120"/>
                    </a:cubicBezTo>
                    <a:cubicBezTo>
                      <a:pt x="154" y="150"/>
                      <a:pt x="157" y="182"/>
                      <a:pt x="156" y="225"/>
                    </a:cubicBezTo>
                    <a:cubicBezTo>
                      <a:pt x="155" y="233"/>
                      <a:pt x="153" y="238"/>
                      <a:pt x="150" y="241"/>
                    </a:cubicBezTo>
                    <a:cubicBezTo>
                      <a:pt x="143" y="247"/>
                      <a:pt x="128" y="244"/>
                      <a:pt x="113" y="242"/>
                    </a:cubicBezTo>
                    <a:cubicBezTo>
                      <a:pt x="105" y="241"/>
                      <a:pt x="105" y="241"/>
                      <a:pt x="105" y="241"/>
                    </a:cubicBezTo>
                    <a:cubicBezTo>
                      <a:pt x="70" y="235"/>
                      <a:pt x="42" y="225"/>
                      <a:pt x="12" y="207"/>
                    </a:cubicBezTo>
                    <a:cubicBezTo>
                      <a:pt x="14" y="202"/>
                      <a:pt x="15" y="196"/>
                      <a:pt x="17" y="190"/>
                    </a:cubicBezTo>
                    <a:cubicBezTo>
                      <a:pt x="18" y="183"/>
                      <a:pt x="19" y="177"/>
                      <a:pt x="21" y="171"/>
                    </a:cubicBezTo>
                    <a:cubicBezTo>
                      <a:pt x="27" y="173"/>
                      <a:pt x="35" y="176"/>
                      <a:pt x="48" y="180"/>
                    </a:cubicBezTo>
                    <a:cubicBezTo>
                      <a:pt x="65" y="185"/>
                      <a:pt x="97" y="196"/>
                      <a:pt x="100" y="200"/>
                    </a:cubicBezTo>
                    <a:cubicBezTo>
                      <a:pt x="100" y="198"/>
                      <a:pt x="100" y="198"/>
                      <a:pt x="100" y="198"/>
                    </a:cubicBezTo>
                    <a:cubicBezTo>
                      <a:pt x="101" y="201"/>
                      <a:pt x="103" y="204"/>
                      <a:pt x="105" y="204"/>
                    </a:cubicBezTo>
                    <a:cubicBezTo>
                      <a:pt x="108" y="204"/>
                      <a:pt x="110" y="203"/>
                      <a:pt x="111" y="200"/>
                    </a:cubicBezTo>
                    <a:cubicBezTo>
                      <a:pt x="111" y="200"/>
                      <a:pt x="111" y="200"/>
                      <a:pt x="111" y="200"/>
                    </a:cubicBezTo>
                    <a:cubicBezTo>
                      <a:pt x="111" y="200"/>
                      <a:pt x="111" y="199"/>
                      <a:pt x="111" y="199"/>
                    </a:cubicBezTo>
                    <a:cubicBezTo>
                      <a:pt x="111" y="199"/>
                      <a:pt x="111" y="199"/>
                      <a:pt x="111" y="199"/>
                    </a:cubicBezTo>
                    <a:cubicBezTo>
                      <a:pt x="111" y="196"/>
                      <a:pt x="111" y="194"/>
                      <a:pt x="111" y="192"/>
                    </a:cubicBezTo>
                    <a:cubicBezTo>
                      <a:pt x="111" y="177"/>
                      <a:pt x="105" y="161"/>
                      <a:pt x="99" y="147"/>
                    </a:cubicBezTo>
                    <a:cubicBezTo>
                      <a:pt x="91" y="128"/>
                      <a:pt x="91" y="128"/>
                      <a:pt x="91" y="128"/>
                    </a:cubicBezTo>
                    <a:cubicBezTo>
                      <a:pt x="88" y="117"/>
                      <a:pt x="83" y="108"/>
                      <a:pt x="78" y="99"/>
                    </a:cubicBezTo>
                    <a:cubicBezTo>
                      <a:pt x="73" y="91"/>
                      <a:pt x="69" y="84"/>
                      <a:pt x="66" y="76"/>
                    </a:cubicBezTo>
                    <a:cubicBezTo>
                      <a:pt x="65" y="73"/>
                      <a:pt x="62" y="71"/>
                      <a:pt x="59" y="72"/>
                    </a:cubicBezTo>
                    <a:cubicBezTo>
                      <a:pt x="57" y="73"/>
                      <a:pt x="56" y="75"/>
                      <a:pt x="56" y="77"/>
                    </a:cubicBezTo>
                    <a:cubicBezTo>
                      <a:pt x="56" y="78"/>
                      <a:pt x="56" y="79"/>
                      <a:pt x="56" y="79"/>
                    </a:cubicBezTo>
                    <a:cubicBezTo>
                      <a:pt x="59" y="88"/>
                      <a:pt x="64" y="96"/>
                      <a:pt x="68" y="104"/>
                    </a:cubicBezTo>
                    <a:cubicBezTo>
                      <a:pt x="73" y="113"/>
                      <a:pt x="78" y="121"/>
                      <a:pt x="81" y="131"/>
                    </a:cubicBezTo>
                    <a:cubicBezTo>
                      <a:pt x="89" y="151"/>
                      <a:pt x="89" y="151"/>
                      <a:pt x="89" y="151"/>
                    </a:cubicBezTo>
                    <a:cubicBezTo>
                      <a:pt x="94" y="163"/>
                      <a:pt x="99" y="176"/>
                      <a:pt x="100" y="188"/>
                    </a:cubicBezTo>
                    <a:cubicBezTo>
                      <a:pt x="91" y="183"/>
                      <a:pt x="76" y="178"/>
                      <a:pt x="51" y="170"/>
                    </a:cubicBezTo>
                    <a:cubicBezTo>
                      <a:pt x="39" y="166"/>
                      <a:pt x="24" y="161"/>
                      <a:pt x="22" y="159"/>
                    </a:cubicBezTo>
                    <a:cubicBezTo>
                      <a:pt x="20" y="159"/>
                      <a:pt x="19" y="158"/>
                      <a:pt x="17" y="159"/>
                    </a:cubicBezTo>
                    <a:cubicBezTo>
                      <a:pt x="16" y="159"/>
                      <a:pt x="14" y="160"/>
                      <a:pt x="14" y="161"/>
                    </a:cubicBezTo>
                    <a:cubicBezTo>
                      <a:pt x="9" y="170"/>
                      <a:pt x="8" y="179"/>
                      <a:pt x="6" y="188"/>
                    </a:cubicBezTo>
                    <a:cubicBezTo>
                      <a:pt x="5" y="195"/>
                      <a:pt x="3" y="202"/>
                      <a:pt x="1" y="208"/>
                    </a:cubicBezTo>
                    <a:cubicBezTo>
                      <a:pt x="0" y="210"/>
                      <a:pt x="1" y="213"/>
                      <a:pt x="3" y="214"/>
                    </a:cubicBezTo>
                    <a:cubicBezTo>
                      <a:pt x="35" y="234"/>
                      <a:pt x="65" y="245"/>
                      <a:pt x="103" y="251"/>
                    </a:cubicBezTo>
                    <a:cubicBezTo>
                      <a:pt x="111" y="253"/>
                      <a:pt x="111" y="253"/>
                      <a:pt x="111" y="253"/>
                    </a:cubicBezTo>
                    <a:cubicBezTo>
                      <a:pt x="128" y="255"/>
                      <a:pt x="146" y="258"/>
                      <a:pt x="157" y="249"/>
                    </a:cubicBezTo>
                    <a:cubicBezTo>
                      <a:pt x="163" y="244"/>
                      <a:pt x="166" y="236"/>
                      <a:pt x="166" y="225"/>
                    </a:cubicBezTo>
                    <a:cubicBezTo>
                      <a:pt x="168" y="181"/>
                      <a:pt x="165" y="148"/>
                      <a:pt x="157" y="117"/>
                    </a:cubicBezTo>
                    <a:cubicBezTo>
                      <a:pt x="148" y="80"/>
                      <a:pt x="127" y="15"/>
                      <a:pt x="94" y="4"/>
                    </a:cubicBezTo>
                    <a:cubicBezTo>
                      <a:pt x="83" y="0"/>
                      <a:pt x="71" y="3"/>
                      <a:pt x="59" y="12"/>
                    </a:cubicBezTo>
                    <a:moveTo>
                      <a:pt x="111" y="199"/>
                    </a:moveTo>
                    <a:cubicBezTo>
                      <a:pt x="111" y="199"/>
                      <a:pt x="111" y="199"/>
                      <a:pt x="111" y="199"/>
                    </a:cubicBezTo>
                    <a:cubicBezTo>
                      <a:pt x="111" y="200"/>
                      <a:pt x="111" y="200"/>
                      <a:pt x="111" y="200"/>
                    </a:cubicBezTo>
                    <a:cubicBezTo>
                      <a:pt x="111" y="200"/>
                      <a:pt x="111" y="200"/>
                      <a:pt x="111" y="199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260"/>
              <p:cNvSpPr>
                <a:spLocks/>
              </p:cNvSpPr>
              <p:nvPr/>
            </p:nvSpPr>
            <p:spPr bwMode="auto">
              <a:xfrm>
                <a:off x="8277225" y="1779588"/>
                <a:ext cx="503237" cy="388938"/>
              </a:xfrm>
              <a:custGeom>
                <a:avLst/>
                <a:gdLst>
                  <a:gd name="T0" fmla="*/ 0 w 281"/>
                  <a:gd name="T1" fmla="*/ 14 h 216"/>
                  <a:gd name="T2" fmla="*/ 105 w 281"/>
                  <a:gd name="T3" fmla="*/ 4 h 216"/>
                  <a:gd name="T4" fmla="*/ 176 w 281"/>
                  <a:gd name="T5" fmla="*/ 49 h 216"/>
                  <a:gd name="T6" fmla="*/ 226 w 281"/>
                  <a:gd name="T7" fmla="*/ 216 h 216"/>
                  <a:gd name="T8" fmla="*/ 168 w 281"/>
                  <a:gd name="T9" fmla="*/ 93 h 216"/>
                  <a:gd name="T10" fmla="*/ 121 w 281"/>
                  <a:gd name="T11" fmla="*/ 52 h 216"/>
                  <a:gd name="T12" fmla="*/ 53 w 281"/>
                  <a:gd name="T13" fmla="*/ 6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1" h="216">
                    <a:moveTo>
                      <a:pt x="0" y="14"/>
                    </a:moveTo>
                    <a:cubicBezTo>
                      <a:pt x="29" y="4"/>
                      <a:pt x="73" y="0"/>
                      <a:pt x="105" y="4"/>
                    </a:cubicBezTo>
                    <a:cubicBezTo>
                      <a:pt x="137" y="7"/>
                      <a:pt x="156" y="26"/>
                      <a:pt x="176" y="49"/>
                    </a:cubicBezTo>
                    <a:cubicBezTo>
                      <a:pt x="188" y="63"/>
                      <a:pt x="281" y="214"/>
                      <a:pt x="226" y="216"/>
                    </a:cubicBezTo>
                    <a:cubicBezTo>
                      <a:pt x="214" y="170"/>
                      <a:pt x="196" y="130"/>
                      <a:pt x="168" y="93"/>
                    </a:cubicBezTo>
                    <a:cubicBezTo>
                      <a:pt x="154" y="74"/>
                      <a:pt x="144" y="56"/>
                      <a:pt x="121" y="52"/>
                    </a:cubicBezTo>
                    <a:cubicBezTo>
                      <a:pt x="97" y="48"/>
                      <a:pt x="73" y="56"/>
                      <a:pt x="53" y="65"/>
                    </a:cubicBezTo>
                  </a:path>
                </a:pathLst>
              </a:custGeom>
              <a:solidFill>
                <a:srgbClr val="7F7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261"/>
              <p:cNvSpPr>
                <a:spLocks/>
              </p:cNvSpPr>
              <p:nvPr/>
            </p:nvSpPr>
            <p:spPr bwMode="auto">
              <a:xfrm>
                <a:off x="8264525" y="1771650"/>
                <a:ext cx="484187" cy="404813"/>
              </a:xfrm>
              <a:custGeom>
                <a:avLst/>
                <a:gdLst>
                  <a:gd name="T0" fmla="*/ 5 w 270"/>
                  <a:gd name="T1" fmla="*/ 14 h 226"/>
                  <a:gd name="T2" fmla="*/ 1 w 270"/>
                  <a:gd name="T3" fmla="*/ 21 h 226"/>
                  <a:gd name="T4" fmla="*/ 8 w 270"/>
                  <a:gd name="T5" fmla="*/ 24 h 226"/>
                  <a:gd name="T6" fmla="*/ 111 w 270"/>
                  <a:gd name="T7" fmla="*/ 14 h 226"/>
                  <a:gd name="T8" fmla="*/ 179 w 270"/>
                  <a:gd name="T9" fmla="*/ 58 h 226"/>
                  <a:gd name="T10" fmla="*/ 245 w 270"/>
                  <a:gd name="T11" fmla="*/ 200 h 226"/>
                  <a:gd name="T12" fmla="*/ 243 w 270"/>
                  <a:gd name="T13" fmla="*/ 209 h 226"/>
                  <a:gd name="T14" fmla="*/ 237 w 270"/>
                  <a:gd name="T15" fmla="*/ 215 h 226"/>
                  <a:gd name="T16" fmla="*/ 180 w 270"/>
                  <a:gd name="T17" fmla="*/ 95 h 226"/>
                  <a:gd name="T18" fmla="*/ 174 w 270"/>
                  <a:gd name="T19" fmla="*/ 88 h 226"/>
                  <a:gd name="T20" fmla="*/ 128 w 270"/>
                  <a:gd name="T21" fmla="*/ 52 h 226"/>
                  <a:gd name="T22" fmla="*/ 58 w 270"/>
                  <a:gd name="T23" fmla="*/ 66 h 226"/>
                  <a:gd name="T24" fmla="*/ 55 w 270"/>
                  <a:gd name="T25" fmla="*/ 73 h 226"/>
                  <a:gd name="T26" fmla="*/ 63 w 270"/>
                  <a:gd name="T27" fmla="*/ 75 h 226"/>
                  <a:gd name="T28" fmla="*/ 127 w 270"/>
                  <a:gd name="T29" fmla="*/ 62 h 226"/>
                  <a:gd name="T30" fmla="*/ 166 w 270"/>
                  <a:gd name="T31" fmla="*/ 94 h 226"/>
                  <a:gd name="T32" fmla="*/ 171 w 270"/>
                  <a:gd name="T33" fmla="*/ 101 h 226"/>
                  <a:gd name="T34" fmla="*/ 228 w 270"/>
                  <a:gd name="T35" fmla="*/ 222 h 226"/>
                  <a:gd name="T36" fmla="*/ 233 w 270"/>
                  <a:gd name="T37" fmla="*/ 226 h 226"/>
                  <a:gd name="T38" fmla="*/ 253 w 270"/>
                  <a:gd name="T39" fmla="*/ 214 h 226"/>
                  <a:gd name="T40" fmla="*/ 187 w 270"/>
                  <a:gd name="T41" fmla="*/ 51 h 226"/>
                  <a:gd name="T42" fmla="*/ 113 w 270"/>
                  <a:gd name="T43" fmla="*/ 3 h 226"/>
                  <a:gd name="T44" fmla="*/ 5 w 270"/>
                  <a:gd name="T45" fmla="*/ 1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70" h="226">
                    <a:moveTo>
                      <a:pt x="5" y="14"/>
                    </a:moveTo>
                    <a:cubicBezTo>
                      <a:pt x="2" y="15"/>
                      <a:pt x="0" y="18"/>
                      <a:pt x="1" y="21"/>
                    </a:cubicBezTo>
                    <a:cubicBezTo>
                      <a:pt x="2" y="24"/>
                      <a:pt x="5" y="25"/>
                      <a:pt x="8" y="24"/>
                    </a:cubicBezTo>
                    <a:cubicBezTo>
                      <a:pt x="36" y="15"/>
                      <a:pt x="80" y="10"/>
                      <a:pt x="111" y="14"/>
                    </a:cubicBezTo>
                    <a:cubicBezTo>
                      <a:pt x="142" y="17"/>
                      <a:pt x="160" y="36"/>
                      <a:pt x="179" y="58"/>
                    </a:cubicBezTo>
                    <a:cubicBezTo>
                      <a:pt x="188" y="68"/>
                      <a:pt x="245" y="161"/>
                      <a:pt x="245" y="200"/>
                    </a:cubicBezTo>
                    <a:cubicBezTo>
                      <a:pt x="245" y="203"/>
                      <a:pt x="244" y="207"/>
                      <a:pt x="243" y="209"/>
                    </a:cubicBezTo>
                    <a:cubicBezTo>
                      <a:pt x="242" y="211"/>
                      <a:pt x="241" y="214"/>
                      <a:pt x="237" y="215"/>
                    </a:cubicBezTo>
                    <a:cubicBezTo>
                      <a:pt x="225" y="169"/>
                      <a:pt x="206" y="130"/>
                      <a:pt x="180" y="95"/>
                    </a:cubicBezTo>
                    <a:cubicBezTo>
                      <a:pt x="174" y="88"/>
                      <a:pt x="174" y="88"/>
                      <a:pt x="174" y="88"/>
                    </a:cubicBezTo>
                    <a:cubicBezTo>
                      <a:pt x="162" y="71"/>
                      <a:pt x="151" y="55"/>
                      <a:pt x="128" y="52"/>
                    </a:cubicBezTo>
                    <a:cubicBezTo>
                      <a:pt x="101" y="47"/>
                      <a:pt x="75" y="58"/>
                      <a:pt x="58" y="66"/>
                    </a:cubicBezTo>
                    <a:cubicBezTo>
                      <a:pt x="55" y="67"/>
                      <a:pt x="54" y="70"/>
                      <a:pt x="55" y="73"/>
                    </a:cubicBezTo>
                    <a:cubicBezTo>
                      <a:pt x="57" y="75"/>
                      <a:pt x="60" y="77"/>
                      <a:pt x="63" y="75"/>
                    </a:cubicBezTo>
                    <a:cubicBezTo>
                      <a:pt x="79" y="68"/>
                      <a:pt x="103" y="58"/>
                      <a:pt x="127" y="62"/>
                    </a:cubicBezTo>
                    <a:cubicBezTo>
                      <a:pt x="145" y="65"/>
                      <a:pt x="154" y="78"/>
                      <a:pt x="166" y="94"/>
                    </a:cubicBezTo>
                    <a:cubicBezTo>
                      <a:pt x="171" y="101"/>
                      <a:pt x="171" y="101"/>
                      <a:pt x="171" y="101"/>
                    </a:cubicBezTo>
                    <a:cubicBezTo>
                      <a:pt x="198" y="136"/>
                      <a:pt x="216" y="176"/>
                      <a:pt x="228" y="222"/>
                    </a:cubicBezTo>
                    <a:cubicBezTo>
                      <a:pt x="228" y="224"/>
                      <a:pt x="230" y="226"/>
                      <a:pt x="233" y="226"/>
                    </a:cubicBezTo>
                    <a:cubicBezTo>
                      <a:pt x="245" y="226"/>
                      <a:pt x="251" y="219"/>
                      <a:pt x="253" y="214"/>
                    </a:cubicBezTo>
                    <a:cubicBezTo>
                      <a:pt x="270" y="176"/>
                      <a:pt x="196" y="61"/>
                      <a:pt x="187" y="51"/>
                    </a:cubicBezTo>
                    <a:cubicBezTo>
                      <a:pt x="167" y="28"/>
                      <a:pt x="147" y="7"/>
                      <a:pt x="113" y="3"/>
                    </a:cubicBezTo>
                    <a:cubicBezTo>
                      <a:pt x="80" y="0"/>
                      <a:pt x="34" y="4"/>
                      <a:pt x="5" y="14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262"/>
              <p:cNvSpPr>
                <a:spLocks/>
              </p:cNvSpPr>
              <p:nvPr/>
            </p:nvSpPr>
            <p:spPr bwMode="auto">
              <a:xfrm>
                <a:off x="7754938" y="1965325"/>
                <a:ext cx="163512" cy="382588"/>
              </a:xfrm>
              <a:custGeom>
                <a:avLst/>
                <a:gdLst>
                  <a:gd name="T0" fmla="*/ 46 w 91"/>
                  <a:gd name="T1" fmla="*/ 5 h 213"/>
                  <a:gd name="T2" fmla="*/ 43 w 91"/>
                  <a:gd name="T3" fmla="*/ 0 h 213"/>
                  <a:gd name="T4" fmla="*/ 91 w 91"/>
                  <a:gd name="T5" fmla="*/ 207 h 213"/>
                  <a:gd name="T6" fmla="*/ 81 w 91"/>
                  <a:gd name="T7" fmla="*/ 105 h 213"/>
                  <a:gd name="T8" fmla="*/ 51 w 91"/>
                  <a:gd name="T9" fmla="*/ 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213">
                    <a:moveTo>
                      <a:pt x="46" y="5"/>
                    </a:moveTo>
                    <a:cubicBezTo>
                      <a:pt x="45" y="2"/>
                      <a:pt x="48" y="1"/>
                      <a:pt x="43" y="0"/>
                    </a:cubicBezTo>
                    <a:cubicBezTo>
                      <a:pt x="0" y="14"/>
                      <a:pt x="45" y="213"/>
                      <a:pt x="91" y="207"/>
                    </a:cubicBezTo>
                    <a:cubicBezTo>
                      <a:pt x="83" y="176"/>
                      <a:pt x="83" y="137"/>
                      <a:pt x="81" y="105"/>
                    </a:cubicBezTo>
                    <a:cubicBezTo>
                      <a:pt x="79" y="67"/>
                      <a:pt x="68" y="39"/>
                      <a:pt x="51" y="8"/>
                    </a:cubicBezTo>
                  </a:path>
                </a:pathLst>
              </a:custGeom>
              <a:solidFill>
                <a:srgbClr val="7F7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263"/>
              <p:cNvSpPr>
                <a:spLocks noEditPoints="1"/>
              </p:cNvSpPr>
              <p:nvPr/>
            </p:nvSpPr>
            <p:spPr bwMode="auto">
              <a:xfrm>
                <a:off x="7777163" y="1954213"/>
                <a:ext cx="152400" cy="398463"/>
              </a:xfrm>
              <a:custGeom>
                <a:avLst/>
                <a:gdLst>
                  <a:gd name="T0" fmla="*/ 30 w 85"/>
                  <a:gd name="T1" fmla="*/ 1 h 222"/>
                  <a:gd name="T2" fmla="*/ 17 w 85"/>
                  <a:gd name="T3" fmla="*/ 121 h 222"/>
                  <a:gd name="T4" fmla="*/ 80 w 85"/>
                  <a:gd name="T5" fmla="*/ 218 h 222"/>
                  <a:gd name="T6" fmla="*/ 84 w 85"/>
                  <a:gd name="T7" fmla="*/ 216 h 222"/>
                  <a:gd name="T8" fmla="*/ 84 w 85"/>
                  <a:gd name="T9" fmla="*/ 211 h 222"/>
                  <a:gd name="T10" fmla="*/ 75 w 85"/>
                  <a:gd name="T11" fmla="*/ 128 h 222"/>
                  <a:gd name="T12" fmla="*/ 74 w 85"/>
                  <a:gd name="T13" fmla="*/ 110 h 222"/>
                  <a:gd name="T14" fmla="*/ 44 w 85"/>
                  <a:gd name="T15" fmla="*/ 12 h 222"/>
                  <a:gd name="T16" fmla="*/ 39 w 85"/>
                  <a:gd name="T17" fmla="*/ 9 h 222"/>
                  <a:gd name="T18" fmla="*/ 39 w 85"/>
                  <a:gd name="T19" fmla="*/ 8 h 222"/>
                  <a:gd name="T20" fmla="*/ 32 w 85"/>
                  <a:gd name="T21" fmla="*/ 1 h 222"/>
                  <a:gd name="T22" fmla="*/ 30 w 85"/>
                  <a:gd name="T23" fmla="*/ 1 h 222"/>
                  <a:gd name="T24" fmla="*/ 28 w 85"/>
                  <a:gd name="T25" fmla="*/ 8 h 222"/>
                  <a:gd name="T26" fmla="*/ 28 w 85"/>
                  <a:gd name="T27" fmla="*/ 7 h 222"/>
                  <a:gd name="T28" fmla="*/ 28 w 85"/>
                  <a:gd name="T29" fmla="*/ 8 h 222"/>
                  <a:gd name="T30" fmla="*/ 28 w 85"/>
                  <a:gd name="T31" fmla="*/ 8 h 222"/>
                  <a:gd name="T32" fmla="*/ 33 w 85"/>
                  <a:gd name="T33" fmla="*/ 6 h 222"/>
                  <a:gd name="T34" fmla="*/ 39 w 85"/>
                  <a:gd name="T35" fmla="*/ 9 h 222"/>
                  <a:gd name="T36" fmla="*/ 37 w 85"/>
                  <a:gd name="T37" fmla="*/ 9 h 222"/>
                  <a:gd name="T38" fmla="*/ 34 w 85"/>
                  <a:gd name="T39" fmla="*/ 14 h 222"/>
                  <a:gd name="T40" fmla="*/ 35 w 85"/>
                  <a:gd name="T41" fmla="*/ 17 h 222"/>
                  <a:gd name="T42" fmla="*/ 63 w 85"/>
                  <a:gd name="T43" fmla="*/ 111 h 222"/>
                  <a:gd name="T44" fmla="*/ 64 w 85"/>
                  <a:gd name="T45" fmla="*/ 129 h 222"/>
                  <a:gd name="T46" fmla="*/ 72 w 85"/>
                  <a:gd name="T47" fmla="*/ 206 h 222"/>
                  <a:gd name="T48" fmla="*/ 28 w 85"/>
                  <a:gd name="T49" fmla="*/ 119 h 222"/>
                  <a:gd name="T50" fmla="*/ 19 w 85"/>
                  <a:gd name="T51" fmla="*/ 54 h 222"/>
                  <a:gd name="T52" fmla="*/ 33 w 85"/>
                  <a:gd name="T53" fmla="*/ 11 h 222"/>
                  <a:gd name="T54" fmla="*/ 30 w 85"/>
                  <a:gd name="T55" fmla="*/ 11 h 222"/>
                  <a:gd name="T56" fmla="*/ 30 w 85"/>
                  <a:gd name="T57" fmla="*/ 10 h 222"/>
                  <a:gd name="T58" fmla="*/ 33 w 85"/>
                  <a:gd name="T59" fmla="*/ 6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5" h="222">
                    <a:moveTo>
                      <a:pt x="30" y="1"/>
                    </a:moveTo>
                    <a:cubicBezTo>
                      <a:pt x="0" y="11"/>
                      <a:pt x="8" y="81"/>
                      <a:pt x="17" y="121"/>
                    </a:cubicBezTo>
                    <a:cubicBezTo>
                      <a:pt x="28" y="168"/>
                      <a:pt x="52" y="222"/>
                      <a:pt x="80" y="218"/>
                    </a:cubicBezTo>
                    <a:cubicBezTo>
                      <a:pt x="82" y="218"/>
                      <a:pt x="83" y="217"/>
                      <a:pt x="84" y="216"/>
                    </a:cubicBezTo>
                    <a:cubicBezTo>
                      <a:pt x="85" y="214"/>
                      <a:pt x="85" y="213"/>
                      <a:pt x="84" y="211"/>
                    </a:cubicBezTo>
                    <a:cubicBezTo>
                      <a:pt x="78" y="187"/>
                      <a:pt x="76" y="156"/>
                      <a:pt x="75" y="128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2" y="76"/>
                      <a:pt x="63" y="47"/>
                      <a:pt x="44" y="12"/>
                    </a:cubicBezTo>
                    <a:cubicBezTo>
                      <a:pt x="43" y="10"/>
                      <a:pt x="41" y="9"/>
                      <a:pt x="39" y="9"/>
                    </a:cubicBezTo>
                    <a:cubicBezTo>
                      <a:pt x="39" y="9"/>
                      <a:pt x="39" y="8"/>
                      <a:pt x="39" y="8"/>
                    </a:cubicBezTo>
                    <a:cubicBezTo>
                      <a:pt x="39" y="4"/>
                      <a:pt x="37" y="2"/>
                      <a:pt x="32" y="1"/>
                    </a:cubicBezTo>
                    <a:cubicBezTo>
                      <a:pt x="32" y="0"/>
                      <a:pt x="30" y="0"/>
                      <a:pt x="30" y="1"/>
                    </a:cubicBezTo>
                    <a:moveTo>
                      <a:pt x="28" y="8"/>
                    </a:moveTo>
                    <a:cubicBezTo>
                      <a:pt x="28" y="8"/>
                      <a:pt x="28" y="8"/>
                      <a:pt x="28" y="7"/>
                    </a:cubicBezTo>
                    <a:cubicBezTo>
                      <a:pt x="28" y="7"/>
                      <a:pt x="28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moveTo>
                      <a:pt x="33" y="6"/>
                    </a:moveTo>
                    <a:cubicBezTo>
                      <a:pt x="36" y="6"/>
                      <a:pt x="38" y="7"/>
                      <a:pt x="39" y="9"/>
                    </a:cubicBezTo>
                    <a:cubicBezTo>
                      <a:pt x="38" y="9"/>
                      <a:pt x="37" y="9"/>
                      <a:pt x="37" y="9"/>
                    </a:cubicBezTo>
                    <a:cubicBezTo>
                      <a:pt x="35" y="10"/>
                      <a:pt x="34" y="12"/>
                      <a:pt x="34" y="14"/>
                    </a:cubicBezTo>
                    <a:cubicBezTo>
                      <a:pt x="34" y="15"/>
                      <a:pt x="34" y="16"/>
                      <a:pt x="35" y="17"/>
                    </a:cubicBezTo>
                    <a:cubicBezTo>
                      <a:pt x="50" y="45"/>
                      <a:pt x="61" y="72"/>
                      <a:pt x="63" y="111"/>
                    </a:cubicBezTo>
                    <a:cubicBezTo>
                      <a:pt x="64" y="129"/>
                      <a:pt x="64" y="129"/>
                      <a:pt x="64" y="129"/>
                    </a:cubicBezTo>
                    <a:cubicBezTo>
                      <a:pt x="66" y="154"/>
                      <a:pt x="67" y="182"/>
                      <a:pt x="72" y="206"/>
                    </a:cubicBezTo>
                    <a:cubicBezTo>
                      <a:pt x="57" y="200"/>
                      <a:pt x="39" y="165"/>
                      <a:pt x="28" y="119"/>
                    </a:cubicBezTo>
                    <a:cubicBezTo>
                      <a:pt x="22" y="95"/>
                      <a:pt x="19" y="72"/>
                      <a:pt x="19" y="54"/>
                    </a:cubicBezTo>
                    <a:cubicBezTo>
                      <a:pt x="19" y="30"/>
                      <a:pt x="24" y="14"/>
                      <a:pt x="33" y="11"/>
                    </a:cubicBezTo>
                    <a:cubicBezTo>
                      <a:pt x="32" y="11"/>
                      <a:pt x="31" y="11"/>
                      <a:pt x="30" y="11"/>
                    </a:cubicBezTo>
                    <a:cubicBezTo>
                      <a:pt x="30" y="11"/>
                      <a:pt x="30" y="10"/>
                      <a:pt x="30" y="10"/>
                    </a:cubicBezTo>
                    <a:cubicBezTo>
                      <a:pt x="30" y="8"/>
                      <a:pt x="31" y="7"/>
                      <a:pt x="33" y="6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264"/>
              <p:cNvSpPr>
                <a:spLocks/>
              </p:cNvSpPr>
              <p:nvPr/>
            </p:nvSpPr>
            <p:spPr bwMode="auto">
              <a:xfrm>
                <a:off x="7777163" y="2066925"/>
                <a:ext cx="109537" cy="184150"/>
              </a:xfrm>
              <a:custGeom>
                <a:avLst/>
                <a:gdLst>
                  <a:gd name="T0" fmla="*/ 4 w 61"/>
                  <a:gd name="T1" fmla="*/ 64 h 102"/>
                  <a:gd name="T2" fmla="*/ 53 w 61"/>
                  <a:gd name="T3" fmla="*/ 34 h 102"/>
                  <a:gd name="T4" fmla="*/ 25 w 61"/>
                  <a:gd name="T5" fmla="*/ 96 h 102"/>
                  <a:gd name="T6" fmla="*/ 7 w 61"/>
                  <a:gd name="T7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102">
                    <a:moveTo>
                      <a:pt x="4" y="64"/>
                    </a:moveTo>
                    <a:cubicBezTo>
                      <a:pt x="10" y="49"/>
                      <a:pt x="38" y="0"/>
                      <a:pt x="53" y="34"/>
                    </a:cubicBezTo>
                    <a:cubicBezTo>
                      <a:pt x="61" y="55"/>
                      <a:pt x="29" y="76"/>
                      <a:pt x="25" y="96"/>
                    </a:cubicBezTo>
                    <a:cubicBezTo>
                      <a:pt x="0" y="102"/>
                      <a:pt x="4" y="63"/>
                      <a:pt x="7" y="51"/>
                    </a:cubicBezTo>
                  </a:path>
                </a:pathLst>
              </a:custGeom>
              <a:solidFill>
                <a:srgbClr val="FBD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65"/>
              <p:cNvSpPr>
                <a:spLocks noEditPoints="1"/>
              </p:cNvSpPr>
              <p:nvPr/>
            </p:nvSpPr>
            <p:spPr bwMode="auto">
              <a:xfrm>
                <a:off x="7775575" y="2098675"/>
                <a:ext cx="115887" cy="155575"/>
              </a:xfrm>
              <a:custGeom>
                <a:avLst/>
                <a:gdLst>
                  <a:gd name="T0" fmla="*/ 41 w 65"/>
                  <a:gd name="T1" fmla="*/ 0 h 87"/>
                  <a:gd name="T2" fmla="*/ 9 w 65"/>
                  <a:gd name="T3" fmla="*/ 28 h 87"/>
                  <a:gd name="T4" fmla="*/ 3 w 65"/>
                  <a:gd name="T5" fmla="*/ 32 h 87"/>
                  <a:gd name="T6" fmla="*/ 1 w 65"/>
                  <a:gd name="T7" fmla="*/ 44 h 87"/>
                  <a:gd name="T8" fmla="*/ 0 w 65"/>
                  <a:gd name="T9" fmla="*/ 45 h 87"/>
                  <a:gd name="T10" fmla="*/ 0 w 65"/>
                  <a:gd name="T11" fmla="*/ 47 h 87"/>
                  <a:gd name="T12" fmla="*/ 1 w 65"/>
                  <a:gd name="T13" fmla="*/ 49 h 87"/>
                  <a:gd name="T14" fmla="*/ 0 w 65"/>
                  <a:gd name="T15" fmla="*/ 54 h 87"/>
                  <a:gd name="T16" fmla="*/ 8 w 65"/>
                  <a:gd name="T17" fmla="*/ 80 h 87"/>
                  <a:gd name="T18" fmla="*/ 28 w 65"/>
                  <a:gd name="T19" fmla="*/ 84 h 87"/>
                  <a:gd name="T20" fmla="*/ 32 w 65"/>
                  <a:gd name="T21" fmla="*/ 80 h 87"/>
                  <a:gd name="T22" fmla="*/ 45 w 65"/>
                  <a:gd name="T23" fmla="*/ 57 h 87"/>
                  <a:gd name="T24" fmla="*/ 59 w 65"/>
                  <a:gd name="T25" fmla="*/ 15 h 87"/>
                  <a:gd name="T26" fmla="*/ 41 w 65"/>
                  <a:gd name="T27" fmla="*/ 0 h 87"/>
                  <a:gd name="T28" fmla="*/ 41 w 65"/>
                  <a:gd name="T29" fmla="*/ 11 h 87"/>
                  <a:gd name="T30" fmla="*/ 49 w 65"/>
                  <a:gd name="T31" fmla="*/ 19 h 87"/>
                  <a:gd name="T32" fmla="*/ 50 w 65"/>
                  <a:gd name="T33" fmla="*/ 25 h 87"/>
                  <a:gd name="T34" fmla="*/ 36 w 65"/>
                  <a:gd name="T35" fmla="*/ 51 h 87"/>
                  <a:gd name="T36" fmla="*/ 22 w 65"/>
                  <a:gd name="T37" fmla="*/ 74 h 87"/>
                  <a:gd name="T38" fmla="*/ 16 w 65"/>
                  <a:gd name="T39" fmla="*/ 72 h 87"/>
                  <a:gd name="T40" fmla="*/ 11 w 65"/>
                  <a:gd name="T41" fmla="*/ 54 h 87"/>
                  <a:gd name="T42" fmla="*/ 12 w 65"/>
                  <a:gd name="T43" fmla="*/ 46 h 87"/>
                  <a:gd name="T44" fmla="*/ 41 w 65"/>
                  <a:gd name="T45" fmla="*/ 1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" h="87">
                    <a:moveTo>
                      <a:pt x="41" y="0"/>
                    </a:moveTo>
                    <a:cubicBezTo>
                      <a:pt x="28" y="0"/>
                      <a:pt x="16" y="15"/>
                      <a:pt x="9" y="28"/>
                    </a:cubicBezTo>
                    <a:cubicBezTo>
                      <a:pt x="6" y="28"/>
                      <a:pt x="3" y="30"/>
                      <a:pt x="3" y="32"/>
                    </a:cubicBezTo>
                    <a:cubicBezTo>
                      <a:pt x="2" y="34"/>
                      <a:pt x="2" y="38"/>
                      <a:pt x="1" y="44"/>
                    </a:cubicBezTo>
                    <a:cubicBezTo>
                      <a:pt x="1" y="44"/>
                      <a:pt x="0" y="45"/>
                      <a:pt x="0" y="45"/>
                    </a:cubicBezTo>
                    <a:cubicBezTo>
                      <a:pt x="0" y="46"/>
                      <a:pt x="0" y="46"/>
                      <a:pt x="0" y="47"/>
                    </a:cubicBezTo>
                    <a:cubicBezTo>
                      <a:pt x="0" y="48"/>
                      <a:pt x="0" y="48"/>
                      <a:pt x="1" y="49"/>
                    </a:cubicBezTo>
                    <a:cubicBezTo>
                      <a:pt x="0" y="51"/>
                      <a:pt x="0" y="52"/>
                      <a:pt x="0" y="54"/>
                    </a:cubicBezTo>
                    <a:cubicBezTo>
                      <a:pt x="0" y="64"/>
                      <a:pt x="2" y="74"/>
                      <a:pt x="8" y="80"/>
                    </a:cubicBezTo>
                    <a:cubicBezTo>
                      <a:pt x="12" y="83"/>
                      <a:pt x="18" y="87"/>
                      <a:pt x="28" y="84"/>
                    </a:cubicBezTo>
                    <a:cubicBezTo>
                      <a:pt x="30" y="84"/>
                      <a:pt x="31" y="82"/>
                      <a:pt x="32" y="80"/>
                    </a:cubicBezTo>
                    <a:cubicBezTo>
                      <a:pt x="33" y="73"/>
                      <a:pt x="39" y="65"/>
                      <a:pt x="45" y="57"/>
                    </a:cubicBezTo>
                    <a:cubicBezTo>
                      <a:pt x="54" y="45"/>
                      <a:pt x="65" y="31"/>
                      <a:pt x="59" y="15"/>
                    </a:cubicBezTo>
                    <a:cubicBezTo>
                      <a:pt x="53" y="3"/>
                      <a:pt x="46" y="0"/>
                      <a:pt x="41" y="0"/>
                    </a:cubicBezTo>
                    <a:moveTo>
                      <a:pt x="41" y="11"/>
                    </a:moveTo>
                    <a:cubicBezTo>
                      <a:pt x="44" y="11"/>
                      <a:pt x="47" y="16"/>
                      <a:pt x="49" y="19"/>
                    </a:cubicBezTo>
                    <a:cubicBezTo>
                      <a:pt x="49" y="21"/>
                      <a:pt x="50" y="23"/>
                      <a:pt x="50" y="25"/>
                    </a:cubicBezTo>
                    <a:cubicBezTo>
                      <a:pt x="50" y="33"/>
                      <a:pt x="43" y="42"/>
                      <a:pt x="36" y="51"/>
                    </a:cubicBezTo>
                    <a:cubicBezTo>
                      <a:pt x="30" y="58"/>
                      <a:pt x="25" y="66"/>
                      <a:pt x="22" y="74"/>
                    </a:cubicBezTo>
                    <a:cubicBezTo>
                      <a:pt x="19" y="74"/>
                      <a:pt x="17" y="73"/>
                      <a:pt x="16" y="72"/>
                    </a:cubicBezTo>
                    <a:cubicBezTo>
                      <a:pt x="12" y="69"/>
                      <a:pt x="11" y="62"/>
                      <a:pt x="11" y="54"/>
                    </a:cubicBezTo>
                    <a:cubicBezTo>
                      <a:pt x="11" y="51"/>
                      <a:pt x="11" y="49"/>
                      <a:pt x="12" y="46"/>
                    </a:cubicBezTo>
                    <a:cubicBezTo>
                      <a:pt x="17" y="32"/>
                      <a:pt x="32" y="11"/>
                      <a:pt x="41" y="1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266"/>
              <p:cNvSpPr>
                <a:spLocks/>
              </p:cNvSpPr>
              <p:nvPr/>
            </p:nvSpPr>
            <p:spPr bwMode="auto">
              <a:xfrm>
                <a:off x="7672388" y="2954338"/>
                <a:ext cx="401637" cy="309563"/>
              </a:xfrm>
              <a:custGeom>
                <a:avLst/>
                <a:gdLst>
                  <a:gd name="T0" fmla="*/ 214 w 224"/>
                  <a:gd name="T1" fmla="*/ 49 h 173"/>
                  <a:gd name="T2" fmla="*/ 213 w 224"/>
                  <a:gd name="T3" fmla="*/ 109 h 173"/>
                  <a:gd name="T4" fmla="*/ 206 w 224"/>
                  <a:gd name="T5" fmla="*/ 154 h 173"/>
                  <a:gd name="T6" fmla="*/ 154 w 224"/>
                  <a:gd name="T7" fmla="*/ 156 h 173"/>
                  <a:gd name="T8" fmla="*/ 81 w 224"/>
                  <a:gd name="T9" fmla="*/ 170 h 173"/>
                  <a:gd name="T10" fmla="*/ 7 w 224"/>
                  <a:gd name="T11" fmla="*/ 164 h 173"/>
                  <a:gd name="T12" fmla="*/ 31 w 224"/>
                  <a:gd name="T13" fmla="*/ 90 h 173"/>
                  <a:gd name="T14" fmla="*/ 114 w 224"/>
                  <a:gd name="T15" fmla="*/ 99 h 173"/>
                  <a:gd name="T16" fmla="*/ 98 w 224"/>
                  <a:gd name="T17" fmla="*/ 37 h 173"/>
                  <a:gd name="T18" fmla="*/ 99 w 224"/>
                  <a:gd name="T19" fmla="*/ 9 h 173"/>
                  <a:gd name="T20" fmla="*/ 138 w 224"/>
                  <a:gd name="T21" fmla="*/ 32 h 173"/>
                  <a:gd name="T22" fmla="*/ 194 w 224"/>
                  <a:gd name="T23" fmla="*/ 27 h 173"/>
                  <a:gd name="T24" fmla="*/ 214 w 224"/>
                  <a:gd name="T25" fmla="*/ 22 h 173"/>
                  <a:gd name="T26" fmla="*/ 214 w 224"/>
                  <a:gd name="T27" fmla="*/ 4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173">
                    <a:moveTo>
                      <a:pt x="214" y="49"/>
                    </a:moveTo>
                    <a:cubicBezTo>
                      <a:pt x="210" y="73"/>
                      <a:pt x="208" y="86"/>
                      <a:pt x="213" y="109"/>
                    </a:cubicBezTo>
                    <a:cubicBezTo>
                      <a:pt x="216" y="123"/>
                      <a:pt x="223" y="145"/>
                      <a:pt x="206" y="154"/>
                    </a:cubicBezTo>
                    <a:cubicBezTo>
                      <a:pt x="196" y="159"/>
                      <a:pt x="166" y="154"/>
                      <a:pt x="154" y="156"/>
                    </a:cubicBezTo>
                    <a:cubicBezTo>
                      <a:pt x="129" y="158"/>
                      <a:pt x="105" y="167"/>
                      <a:pt x="81" y="170"/>
                    </a:cubicBezTo>
                    <a:cubicBezTo>
                      <a:pt x="56" y="173"/>
                      <a:pt x="32" y="163"/>
                      <a:pt x="7" y="164"/>
                    </a:cubicBezTo>
                    <a:cubicBezTo>
                      <a:pt x="3" y="135"/>
                      <a:pt x="0" y="104"/>
                      <a:pt x="31" y="90"/>
                    </a:cubicBezTo>
                    <a:cubicBezTo>
                      <a:pt x="55" y="79"/>
                      <a:pt x="95" y="81"/>
                      <a:pt x="114" y="99"/>
                    </a:cubicBezTo>
                    <a:cubicBezTo>
                      <a:pt x="119" y="67"/>
                      <a:pt x="114" y="62"/>
                      <a:pt x="98" y="37"/>
                    </a:cubicBezTo>
                    <a:cubicBezTo>
                      <a:pt x="97" y="36"/>
                      <a:pt x="79" y="0"/>
                      <a:pt x="99" y="9"/>
                    </a:cubicBezTo>
                    <a:cubicBezTo>
                      <a:pt x="115" y="15"/>
                      <a:pt x="119" y="30"/>
                      <a:pt x="138" y="32"/>
                    </a:cubicBezTo>
                    <a:cubicBezTo>
                      <a:pt x="156" y="35"/>
                      <a:pt x="176" y="30"/>
                      <a:pt x="194" y="27"/>
                    </a:cubicBezTo>
                    <a:cubicBezTo>
                      <a:pt x="202" y="25"/>
                      <a:pt x="205" y="17"/>
                      <a:pt x="214" y="22"/>
                    </a:cubicBezTo>
                    <a:cubicBezTo>
                      <a:pt x="224" y="29"/>
                      <a:pt x="216" y="40"/>
                      <a:pt x="214" y="49"/>
                    </a:cubicBezTo>
                    <a:close/>
                  </a:path>
                </a:pathLst>
              </a:custGeom>
              <a:solidFill>
                <a:srgbClr val="B47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267"/>
              <p:cNvSpPr>
                <a:spLocks noEditPoints="1"/>
              </p:cNvSpPr>
              <p:nvPr/>
            </p:nvSpPr>
            <p:spPr bwMode="auto">
              <a:xfrm>
                <a:off x="7659688" y="2954338"/>
                <a:ext cx="414337" cy="317500"/>
              </a:xfrm>
              <a:custGeom>
                <a:avLst/>
                <a:gdLst>
                  <a:gd name="T0" fmla="*/ 91 w 231"/>
                  <a:gd name="T1" fmla="*/ 13 h 177"/>
                  <a:gd name="T2" fmla="*/ 103 w 231"/>
                  <a:gd name="T3" fmla="*/ 45 h 177"/>
                  <a:gd name="T4" fmla="*/ 117 w 231"/>
                  <a:gd name="T5" fmla="*/ 89 h 177"/>
                  <a:gd name="T6" fmla="*/ 9 w 231"/>
                  <a:gd name="T7" fmla="*/ 165 h 177"/>
                  <a:gd name="T8" fmla="*/ 48 w 231"/>
                  <a:gd name="T9" fmla="*/ 172 h 177"/>
                  <a:gd name="T10" fmla="*/ 124 w 231"/>
                  <a:gd name="T11" fmla="*/ 168 h 177"/>
                  <a:gd name="T12" fmla="*/ 179 w 231"/>
                  <a:gd name="T13" fmla="*/ 161 h 177"/>
                  <a:gd name="T14" fmla="*/ 229 w 231"/>
                  <a:gd name="T15" fmla="*/ 133 h 177"/>
                  <a:gd name="T16" fmla="*/ 225 w 231"/>
                  <a:gd name="T17" fmla="*/ 108 h 177"/>
                  <a:gd name="T18" fmla="*/ 227 w 231"/>
                  <a:gd name="T19" fmla="*/ 50 h 177"/>
                  <a:gd name="T20" fmla="*/ 227 w 231"/>
                  <a:gd name="T21" fmla="*/ 50 h 177"/>
                  <a:gd name="T22" fmla="*/ 228 w 231"/>
                  <a:gd name="T23" fmla="*/ 44 h 177"/>
                  <a:gd name="T24" fmla="*/ 224 w 231"/>
                  <a:gd name="T25" fmla="*/ 18 h 177"/>
                  <a:gd name="T26" fmla="*/ 200 w 231"/>
                  <a:gd name="T27" fmla="*/ 21 h 177"/>
                  <a:gd name="T28" fmla="*/ 146 w 231"/>
                  <a:gd name="T29" fmla="*/ 27 h 177"/>
                  <a:gd name="T30" fmla="*/ 108 w 231"/>
                  <a:gd name="T31" fmla="*/ 4 h 177"/>
                  <a:gd name="T32" fmla="*/ 14 w 231"/>
                  <a:gd name="T33" fmla="*/ 158 h 177"/>
                  <a:gd name="T34" fmla="*/ 14 w 231"/>
                  <a:gd name="T35" fmla="*/ 158 h 177"/>
                  <a:gd name="T36" fmla="*/ 127 w 231"/>
                  <a:gd name="T37" fmla="*/ 100 h 177"/>
                  <a:gd name="T38" fmla="*/ 112 w 231"/>
                  <a:gd name="T39" fmla="*/ 39 h 177"/>
                  <a:gd name="T40" fmla="*/ 102 w 231"/>
                  <a:gd name="T41" fmla="*/ 13 h 177"/>
                  <a:gd name="T42" fmla="*/ 118 w 231"/>
                  <a:gd name="T43" fmla="*/ 24 h 177"/>
                  <a:gd name="T44" fmla="*/ 191 w 231"/>
                  <a:gd name="T45" fmla="*/ 34 h 177"/>
                  <a:gd name="T46" fmla="*/ 212 w 231"/>
                  <a:gd name="T47" fmla="*/ 28 h 177"/>
                  <a:gd name="T48" fmla="*/ 221 w 231"/>
                  <a:gd name="T49" fmla="*/ 31 h 177"/>
                  <a:gd name="T50" fmla="*/ 216 w 231"/>
                  <a:gd name="T51" fmla="*/ 48 h 177"/>
                  <a:gd name="T52" fmla="*/ 215 w 231"/>
                  <a:gd name="T53" fmla="*/ 110 h 177"/>
                  <a:gd name="T54" fmla="*/ 219 w 231"/>
                  <a:gd name="T55" fmla="*/ 133 h 177"/>
                  <a:gd name="T56" fmla="*/ 180 w 231"/>
                  <a:gd name="T57" fmla="*/ 150 h 177"/>
                  <a:gd name="T58" fmla="*/ 122 w 231"/>
                  <a:gd name="T59" fmla="*/ 158 h 177"/>
                  <a:gd name="T60" fmla="*/ 49 w 231"/>
                  <a:gd name="T61" fmla="*/ 162 h 177"/>
                  <a:gd name="T62" fmla="*/ 17 w 231"/>
                  <a:gd name="T63" fmla="*/ 136 h 177"/>
                  <a:gd name="T64" fmla="*/ 118 w 231"/>
                  <a:gd name="T65" fmla="*/ 103 h 177"/>
                  <a:gd name="T66" fmla="*/ 216 w 231"/>
                  <a:gd name="T67" fmla="*/ 48 h 177"/>
                  <a:gd name="T68" fmla="*/ 216 w 231"/>
                  <a:gd name="T69" fmla="*/ 48 h 177"/>
                  <a:gd name="T70" fmla="*/ 227 w 231"/>
                  <a:gd name="T71" fmla="*/ 50 h 177"/>
                  <a:gd name="T72" fmla="*/ 227 w 231"/>
                  <a:gd name="T73" fmla="*/ 50 h 177"/>
                  <a:gd name="T74" fmla="*/ 227 w 231"/>
                  <a:gd name="T75" fmla="*/ 5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1" h="177">
                    <a:moveTo>
                      <a:pt x="94" y="5"/>
                    </a:moveTo>
                    <a:cubicBezTo>
                      <a:pt x="92" y="7"/>
                      <a:pt x="91" y="10"/>
                      <a:pt x="91" y="13"/>
                    </a:cubicBezTo>
                    <a:cubicBezTo>
                      <a:pt x="91" y="24"/>
                      <a:pt x="100" y="40"/>
                      <a:pt x="100" y="40"/>
                    </a:cubicBezTo>
                    <a:cubicBezTo>
                      <a:pt x="103" y="45"/>
                      <a:pt x="103" y="45"/>
                      <a:pt x="103" y="45"/>
                    </a:cubicBezTo>
                    <a:cubicBezTo>
                      <a:pt x="113" y="60"/>
                      <a:pt x="118" y="67"/>
                      <a:pt x="118" y="80"/>
                    </a:cubicBezTo>
                    <a:cubicBezTo>
                      <a:pt x="118" y="83"/>
                      <a:pt x="117" y="86"/>
                      <a:pt x="117" y="89"/>
                    </a:cubicBezTo>
                    <a:cubicBezTo>
                      <a:pt x="94" y="75"/>
                      <a:pt x="58" y="75"/>
                      <a:pt x="36" y="85"/>
                    </a:cubicBezTo>
                    <a:cubicBezTo>
                      <a:pt x="0" y="102"/>
                      <a:pt x="5" y="141"/>
                      <a:pt x="9" y="165"/>
                    </a:cubicBezTo>
                    <a:cubicBezTo>
                      <a:pt x="9" y="167"/>
                      <a:pt x="12" y="169"/>
                      <a:pt x="14" y="169"/>
                    </a:cubicBezTo>
                    <a:cubicBezTo>
                      <a:pt x="25" y="169"/>
                      <a:pt x="36" y="170"/>
                      <a:pt x="48" y="172"/>
                    </a:cubicBezTo>
                    <a:cubicBezTo>
                      <a:pt x="61" y="175"/>
                      <a:pt x="75" y="177"/>
                      <a:pt x="89" y="175"/>
                    </a:cubicBezTo>
                    <a:cubicBezTo>
                      <a:pt x="101" y="174"/>
                      <a:pt x="113" y="171"/>
                      <a:pt x="124" y="168"/>
                    </a:cubicBezTo>
                    <a:cubicBezTo>
                      <a:pt x="136" y="165"/>
                      <a:pt x="149" y="162"/>
                      <a:pt x="161" y="161"/>
                    </a:cubicBezTo>
                    <a:cubicBezTo>
                      <a:pt x="179" y="161"/>
                      <a:pt x="179" y="161"/>
                      <a:pt x="179" y="161"/>
                    </a:cubicBezTo>
                    <a:cubicBezTo>
                      <a:pt x="193" y="162"/>
                      <a:pt x="207" y="162"/>
                      <a:pt x="215" y="158"/>
                    </a:cubicBezTo>
                    <a:cubicBezTo>
                      <a:pt x="226" y="153"/>
                      <a:pt x="229" y="143"/>
                      <a:pt x="229" y="133"/>
                    </a:cubicBezTo>
                    <a:cubicBezTo>
                      <a:pt x="229" y="125"/>
                      <a:pt x="228" y="118"/>
                      <a:pt x="226" y="111"/>
                    </a:cubicBezTo>
                    <a:cubicBezTo>
                      <a:pt x="225" y="108"/>
                      <a:pt x="225" y="108"/>
                      <a:pt x="225" y="108"/>
                    </a:cubicBezTo>
                    <a:cubicBezTo>
                      <a:pt x="223" y="98"/>
                      <a:pt x="223" y="90"/>
                      <a:pt x="223" y="83"/>
                    </a:cubicBezTo>
                    <a:cubicBezTo>
                      <a:pt x="223" y="73"/>
                      <a:pt x="224" y="63"/>
                      <a:pt x="227" y="50"/>
                    </a:cubicBezTo>
                    <a:cubicBezTo>
                      <a:pt x="227" y="50"/>
                      <a:pt x="227" y="50"/>
                      <a:pt x="227" y="50"/>
                    </a:cubicBezTo>
                    <a:cubicBezTo>
                      <a:pt x="227" y="50"/>
                      <a:pt x="227" y="50"/>
                      <a:pt x="227" y="50"/>
                    </a:cubicBezTo>
                    <a:cubicBezTo>
                      <a:pt x="227" y="50"/>
                      <a:pt x="227" y="50"/>
                      <a:pt x="227" y="50"/>
                    </a:cubicBezTo>
                    <a:cubicBezTo>
                      <a:pt x="228" y="44"/>
                      <a:pt x="228" y="44"/>
                      <a:pt x="228" y="44"/>
                    </a:cubicBezTo>
                    <a:cubicBezTo>
                      <a:pt x="230" y="41"/>
                      <a:pt x="231" y="36"/>
                      <a:pt x="231" y="31"/>
                    </a:cubicBezTo>
                    <a:cubicBezTo>
                      <a:pt x="231" y="27"/>
                      <a:pt x="230" y="22"/>
                      <a:pt x="224" y="18"/>
                    </a:cubicBezTo>
                    <a:cubicBezTo>
                      <a:pt x="216" y="12"/>
                      <a:pt x="209" y="16"/>
                      <a:pt x="206" y="19"/>
                    </a:cubicBezTo>
                    <a:cubicBezTo>
                      <a:pt x="204" y="20"/>
                      <a:pt x="202" y="21"/>
                      <a:pt x="200" y="21"/>
                    </a:cubicBezTo>
                    <a:cubicBezTo>
                      <a:pt x="189" y="23"/>
                      <a:pt x="189" y="23"/>
                      <a:pt x="189" y="23"/>
                    </a:cubicBezTo>
                    <a:cubicBezTo>
                      <a:pt x="174" y="26"/>
                      <a:pt x="160" y="29"/>
                      <a:pt x="146" y="27"/>
                    </a:cubicBezTo>
                    <a:cubicBezTo>
                      <a:pt x="137" y="26"/>
                      <a:pt x="131" y="21"/>
                      <a:pt x="125" y="16"/>
                    </a:cubicBezTo>
                    <a:cubicBezTo>
                      <a:pt x="121" y="12"/>
                      <a:pt x="116" y="7"/>
                      <a:pt x="108" y="4"/>
                    </a:cubicBezTo>
                    <a:cubicBezTo>
                      <a:pt x="100" y="0"/>
                      <a:pt x="96" y="3"/>
                      <a:pt x="94" y="5"/>
                    </a:cubicBezTo>
                    <a:moveTo>
                      <a:pt x="14" y="158"/>
                    </a:moveTo>
                    <a:cubicBezTo>
                      <a:pt x="14" y="158"/>
                      <a:pt x="14" y="158"/>
                      <a:pt x="14" y="158"/>
                    </a:cubicBezTo>
                    <a:cubicBezTo>
                      <a:pt x="14" y="158"/>
                      <a:pt x="14" y="158"/>
                      <a:pt x="14" y="158"/>
                    </a:cubicBezTo>
                    <a:moveTo>
                      <a:pt x="123" y="104"/>
                    </a:moveTo>
                    <a:cubicBezTo>
                      <a:pt x="125" y="103"/>
                      <a:pt x="127" y="101"/>
                      <a:pt x="127" y="100"/>
                    </a:cubicBezTo>
                    <a:cubicBezTo>
                      <a:pt x="128" y="92"/>
                      <a:pt x="128" y="86"/>
                      <a:pt x="128" y="80"/>
                    </a:cubicBezTo>
                    <a:cubicBezTo>
                      <a:pt x="128" y="63"/>
                      <a:pt x="123" y="55"/>
                      <a:pt x="112" y="39"/>
                    </a:cubicBezTo>
                    <a:cubicBezTo>
                      <a:pt x="109" y="34"/>
                      <a:pt x="109" y="34"/>
                      <a:pt x="109" y="34"/>
                    </a:cubicBezTo>
                    <a:cubicBezTo>
                      <a:pt x="106" y="29"/>
                      <a:pt x="102" y="18"/>
                      <a:pt x="102" y="13"/>
                    </a:cubicBezTo>
                    <a:cubicBezTo>
                      <a:pt x="103" y="13"/>
                      <a:pt x="104" y="14"/>
                      <a:pt x="104" y="14"/>
                    </a:cubicBezTo>
                    <a:cubicBezTo>
                      <a:pt x="110" y="16"/>
                      <a:pt x="114" y="20"/>
                      <a:pt x="118" y="24"/>
                    </a:cubicBezTo>
                    <a:cubicBezTo>
                      <a:pt x="125" y="29"/>
                      <a:pt x="132" y="36"/>
                      <a:pt x="145" y="38"/>
                    </a:cubicBezTo>
                    <a:cubicBezTo>
                      <a:pt x="160" y="40"/>
                      <a:pt x="176" y="37"/>
                      <a:pt x="191" y="34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6" y="31"/>
                      <a:pt x="209" y="29"/>
                      <a:pt x="212" y="28"/>
                    </a:cubicBezTo>
                    <a:cubicBezTo>
                      <a:pt x="215" y="25"/>
                      <a:pt x="215" y="25"/>
                      <a:pt x="218" y="27"/>
                    </a:cubicBezTo>
                    <a:cubicBezTo>
                      <a:pt x="220" y="28"/>
                      <a:pt x="221" y="29"/>
                      <a:pt x="221" y="31"/>
                    </a:cubicBezTo>
                    <a:cubicBezTo>
                      <a:pt x="221" y="34"/>
                      <a:pt x="220" y="36"/>
                      <a:pt x="218" y="40"/>
                    </a:cubicBezTo>
                    <a:cubicBezTo>
                      <a:pt x="216" y="48"/>
                      <a:pt x="216" y="48"/>
                      <a:pt x="216" y="48"/>
                    </a:cubicBezTo>
                    <a:cubicBezTo>
                      <a:pt x="213" y="61"/>
                      <a:pt x="212" y="72"/>
                      <a:pt x="212" y="83"/>
                    </a:cubicBezTo>
                    <a:cubicBezTo>
                      <a:pt x="212" y="91"/>
                      <a:pt x="213" y="100"/>
                      <a:pt x="215" y="110"/>
                    </a:cubicBezTo>
                    <a:cubicBezTo>
                      <a:pt x="216" y="113"/>
                      <a:pt x="216" y="113"/>
                      <a:pt x="216" y="113"/>
                    </a:cubicBezTo>
                    <a:cubicBezTo>
                      <a:pt x="217" y="121"/>
                      <a:pt x="219" y="127"/>
                      <a:pt x="219" y="133"/>
                    </a:cubicBezTo>
                    <a:cubicBezTo>
                      <a:pt x="219" y="140"/>
                      <a:pt x="217" y="146"/>
                      <a:pt x="210" y="149"/>
                    </a:cubicBezTo>
                    <a:cubicBezTo>
                      <a:pt x="205" y="152"/>
                      <a:pt x="190" y="151"/>
                      <a:pt x="180" y="150"/>
                    </a:cubicBezTo>
                    <a:cubicBezTo>
                      <a:pt x="160" y="150"/>
                      <a:pt x="160" y="150"/>
                      <a:pt x="160" y="150"/>
                    </a:cubicBezTo>
                    <a:cubicBezTo>
                      <a:pt x="147" y="152"/>
                      <a:pt x="134" y="155"/>
                      <a:pt x="122" y="158"/>
                    </a:cubicBezTo>
                    <a:cubicBezTo>
                      <a:pt x="110" y="160"/>
                      <a:pt x="99" y="163"/>
                      <a:pt x="88" y="164"/>
                    </a:cubicBezTo>
                    <a:cubicBezTo>
                      <a:pt x="75" y="166"/>
                      <a:pt x="63" y="164"/>
                      <a:pt x="49" y="162"/>
                    </a:cubicBezTo>
                    <a:cubicBezTo>
                      <a:pt x="39" y="160"/>
                      <a:pt x="29" y="158"/>
                      <a:pt x="19" y="158"/>
                    </a:cubicBezTo>
                    <a:cubicBezTo>
                      <a:pt x="18" y="151"/>
                      <a:pt x="17" y="143"/>
                      <a:pt x="17" y="136"/>
                    </a:cubicBezTo>
                    <a:cubicBezTo>
                      <a:pt x="17" y="118"/>
                      <a:pt x="22" y="103"/>
                      <a:pt x="41" y="95"/>
                    </a:cubicBezTo>
                    <a:cubicBezTo>
                      <a:pt x="61" y="85"/>
                      <a:pt x="100" y="87"/>
                      <a:pt x="118" y="103"/>
                    </a:cubicBezTo>
                    <a:cubicBezTo>
                      <a:pt x="119" y="104"/>
                      <a:pt x="121" y="104"/>
                      <a:pt x="123" y="104"/>
                    </a:cubicBezTo>
                    <a:moveTo>
                      <a:pt x="216" y="48"/>
                    </a:moveTo>
                    <a:cubicBezTo>
                      <a:pt x="216" y="48"/>
                      <a:pt x="216" y="48"/>
                      <a:pt x="216" y="48"/>
                    </a:cubicBezTo>
                    <a:cubicBezTo>
                      <a:pt x="216" y="48"/>
                      <a:pt x="216" y="48"/>
                      <a:pt x="216" y="48"/>
                    </a:cubicBezTo>
                    <a:moveTo>
                      <a:pt x="227" y="50"/>
                    </a:moveTo>
                    <a:cubicBezTo>
                      <a:pt x="227" y="50"/>
                      <a:pt x="227" y="50"/>
                      <a:pt x="227" y="50"/>
                    </a:cubicBezTo>
                    <a:cubicBezTo>
                      <a:pt x="227" y="50"/>
                      <a:pt x="227" y="50"/>
                      <a:pt x="227" y="50"/>
                    </a:cubicBezTo>
                    <a:moveTo>
                      <a:pt x="227" y="50"/>
                    </a:moveTo>
                    <a:cubicBezTo>
                      <a:pt x="227" y="50"/>
                      <a:pt x="227" y="50"/>
                      <a:pt x="227" y="50"/>
                    </a:cubicBezTo>
                    <a:cubicBezTo>
                      <a:pt x="227" y="50"/>
                      <a:pt x="227" y="50"/>
                      <a:pt x="227" y="50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268"/>
              <p:cNvSpPr>
                <a:spLocks/>
              </p:cNvSpPr>
              <p:nvPr/>
            </p:nvSpPr>
            <p:spPr bwMode="auto">
              <a:xfrm>
                <a:off x="7856538" y="3122613"/>
                <a:ext cx="52387" cy="39688"/>
              </a:xfrm>
              <a:custGeom>
                <a:avLst/>
                <a:gdLst>
                  <a:gd name="T0" fmla="*/ 0 w 30"/>
                  <a:gd name="T1" fmla="*/ 0 h 22"/>
                  <a:gd name="T2" fmla="*/ 30 w 30"/>
                  <a:gd name="T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0" h="22">
                    <a:moveTo>
                      <a:pt x="0" y="0"/>
                    </a:moveTo>
                    <a:cubicBezTo>
                      <a:pt x="9" y="6"/>
                      <a:pt x="25" y="11"/>
                      <a:pt x="30" y="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269"/>
              <p:cNvSpPr>
                <a:spLocks/>
              </p:cNvSpPr>
              <p:nvPr/>
            </p:nvSpPr>
            <p:spPr bwMode="auto">
              <a:xfrm>
                <a:off x="7845425" y="3111500"/>
                <a:ext cx="74612" cy="61913"/>
              </a:xfrm>
              <a:custGeom>
                <a:avLst/>
                <a:gdLst>
                  <a:gd name="T0" fmla="*/ 1 w 42"/>
                  <a:gd name="T1" fmla="*/ 4 h 34"/>
                  <a:gd name="T2" fmla="*/ 3 w 42"/>
                  <a:gd name="T3" fmla="*/ 11 h 34"/>
                  <a:gd name="T4" fmla="*/ 11 w 42"/>
                  <a:gd name="T5" fmla="*/ 15 h 34"/>
                  <a:gd name="T6" fmla="*/ 31 w 42"/>
                  <a:gd name="T7" fmla="*/ 30 h 34"/>
                  <a:gd name="T8" fmla="*/ 38 w 42"/>
                  <a:gd name="T9" fmla="*/ 33 h 34"/>
                  <a:gd name="T10" fmla="*/ 41 w 42"/>
                  <a:gd name="T11" fmla="*/ 26 h 34"/>
                  <a:gd name="T12" fmla="*/ 16 w 42"/>
                  <a:gd name="T13" fmla="*/ 6 h 34"/>
                  <a:gd name="T14" fmla="*/ 9 w 42"/>
                  <a:gd name="T15" fmla="*/ 2 h 34"/>
                  <a:gd name="T16" fmla="*/ 1 w 42"/>
                  <a:gd name="T17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4">
                    <a:moveTo>
                      <a:pt x="1" y="4"/>
                    </a:moveTo>
                    <a:cubicBezTo>
                      <a:pt x="0" y="6"/>
                      <a:pt x="1" y="9"/>
                      <a:pt x="3" y="11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9" y="19"/>
                      <a:pt x="28" y="24"/>
                      <a:pt x="31" y="30"/>
                    </a:cubicBezTo>
                    <a:cubicBezTo>
                      <a:pt x="32" y="33"/>
                      <a:pt x="35" y="34"/>
                      <a:pt x="38" y="33"/>
                    </a:cubicBezTo>
                    <a:cubicBezTo>
                      <a:pt x="41" y="31"/>
                      <a:pt x="42" y="28"/>
                      <a:pt x="41" y="26"/>
                    </a:cubicBezTo>
                    <a:cubicBezTo>
                      <a:pt x="36" y="16"/>
                      <a:pt x="25" y="10"/>
                      <a:pt x="16" y="6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0"/>
                      <a:pt x="3" y="1"/>
                      <a:pt x="1" y="4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270"/>
              <p:cNvSpPr>
                <a:spLocks/>
              </p:cNvSpPr>
              <p:nvPr/>
            </p:nvSpPr>
            <p:spPr bwMode="auto">
              <a:xfrm>
                <a:off x="7888288" y="3094038"/>
                <a:ext cx="50800" cy="14288"/>
              </a:xfrm>
              <a:custGeom>
                <a:avLst/>
                <a:gdLst>
                  <a:gd name="T0" fmla="*/ 0 w 28"/>
                  <a:gd name="T1" fmla="*/ 0 h 8"/>
                  <a:gd name="T2" fmla="*/ 17 w 28"/>
                  <a:gd name="T3" fmla="*/ 2 h 8"/>
                  <a:gd name="T4" fmla="*/ 28 w 28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8">
                    <a:moveTo>
                      <a:pt x="0" y="0"/>
                    </a:moveTo>
                    <a:cubicBezTo>
                      <a:pt x="4" y="3"/>
                      <a:pt x="12" y="0"/>
                      <a:pt x="17" y="2"/>
                    </a:cubicBezTo>
                    <a:cubicBezTo>
                      <a:pt x="21" y="3"/>
                      <a:pt x="25" y="7"/>
                      <a:pt x="28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271"/>
              <p:cNvSpPr>
                <a:spLocks/>
              </p:cNvSpPr>
              <p:nvPr/>
            </p:nvSpPr>
            <p:spPr bwMode="auto">
              <a:xfrm>
                <a:off x="7877175" y="3082925"/>
                <a:ext cx="71437" cy="38100"/>
              </a:xfrm>
              <a:custGeom>
                <a:avLst/>
                <a:gdLst>
                  <a:gd name="T0" fmla="*/ 1 w 40"/>
                  <a:gd name="T1" fmla="*/ 3 h 21"/>
                  <a:gd name="T2" fmla="*/ 3 w 40"/>
                  <a:gd name="T3" fmla="*/ 11 h 21"/>
                  <a:gd name="T4" fmla="*/ 15 w 40"/>
                  <a:gd name="T5" fmla="*/ 13 h 21"/>
                  <a:gd name="T6" fmla="*/ 22 w 40"/>
                  <a:gd name="T7" fmla="*/ 13 h 21"/>
                  <a:gd name="T8" fmla="*/ 26 w 40"/>
                  <a:gd name="T9" fmla="*/ 16 h 21"/>
                  <a:gd name="T10" fmla="*/ 32 w 40"/>
                  <a:gd name="T11" fmla="*/ 19 h 21"/>
                  <a:gd name="T12" fmla="*/ 38 w 40"/>
                  <a:gd name="T13" fmla="*/ 17 h 21"/>
                  <a:gd name="T14" fmla="*/ 36 w 40"/>
                  <a:gd name="T15" fmla="*/ 9 h 21"/>
                  <a:gd name="T16" fmla="*/ 33 w 40"/>
                  <a:gd name="T17" fmla="*/ 7 h 21"/>
                  <a:gd name="T18" fmla="*/ 25 w 40"/>
                  <a:gd name="T19" fmla="*/ 3 h 21"/>
                  <a:gd name="T20" fmla="*/ 14 w 40"/>
                  <a:gd name="T21" fmla="*/ 2 h 21"/>
                  <a:gd name="T22" fmla="*/ 9 w 40"/>
                  <a:gd name="T23" fmla="*/ 2 h 21"/>
                  <a:gd name="T24" fmla="*/ 1 w 40"/>
                  <a:gd name="T25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21">
                    <a:moveTo>
                      <a:pt x="1" y="3"/>
                    </a:moveTo>
                    <a:cubicBezTo>
                      <a:pt x="0" y="6"/>
                      <a:pt x="0" y="9"/>
                      <a:pt x="3" y="11"/>
                    </a:cubicBezTo>
                    <a:cubicBezTo>
                      <a:pt x="7" y="13"/>
                      <a:pt x="11" y="13"/>
                      <a:pt x="15" y="13"/>
                    </a:cubicBezTo>
                    <a:cubicBezTo>
                      <a:pt x="18" y="12"/>
                      <a:pt x="20" y="12"/>
                      <a:pt x="22" y="13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4" y="21"/>
                      <a:pt x="37" y="20"/>
                      <a:pt x="38" y="17"/>
                    </a:cubicBezTo>
                    <a:cubicBezTo>
                      <a:pt x="40" y="15"/>
                      <a:pt x="39" y="11"/>
                      <a:pt x="36" y="9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1" y="1"/>
                      <a:pt x="18" y="2"/>
                      <a:pt x="14" y="2"/>
                    </a:cubicBezTo>
                    <a:cubicBezTo>
                      <a:pt x="12" y="2"/>
                      <a:pt x="9" y="2"/>
                      <a:pt x="9" y="2"/>
                    </a:cubicBezTo>
                    <a:cubicBezTo>
                      <a:pt x="6" y="0"/>
                      <a:pt x="3" y="1"/>
                      <a:pt x="1" y="3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272"/>
              <p:cNvSpPr>
                <a:spLocks/>
              </p:cNvSpPr>
              <p:nvPr/>
            </p:nvSpPr>
            <p:spPr bwMode="auto">
              <a:xfrm>
                <a:off x="8178800" y="2446338"/>
                <a:ext cx="4762" cy="0"/>
              </a:xfrm>
              <a:custGeom>
                <a:avLst/>
                <a:gdLst>
                  <a:gd name="T0" fmla="*/ 3 w 3"/>
                  <a:gd name="T1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BD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273"/>
              <p:cNvSpPr>
                <a:spLocks/>
              </p:cNvSpPr>
              <p:nvPr/>
            </p:nvSpPr>
            <p:spPr bwMode="auto">
              <a:xfrm>
                <a:off x="8167688" y="2436813"/>
                <a:ext cx="26987" cy="17463"/>
              </a:xfrm>
              <a:custGeom>
                <a:avLst/>
                <a:gdLst>
                  <a:gd name="T0" fmla="*/ 6 w 15"/>
                  <a:gd name="T1" fmla="*/ 0 h 10"/>
                  <a:gd name="T2" fmla="*/ 0 w 15"/>
                  <a:gd name="T3" fmla="*/ 5 h 10"/>
                  <a:gd name="T4" fmla="*/ 6 w 15"/>
                  <a:gd name="T5" fmla="*/ 10 h 10"/>
                  <a:gd name="T6" fmla="*/ 9 w 15"/>
                  <a:gd name="T7" fmla="*/ 10 h 10"/>
                  <a:gd name="T8" fmla="*/ 15 w 15"/>
                  <a:gd name="T9" fmla="*/ 5 h 10"/>
                  <a:gd name="T10" fmla="*/ 9 w 15"/>
                  <a:gd name="T11" fmla="*/ 0 h 10"/>
                  <a:gd name="T12" fmla="*/ 6 w 15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0"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0"/>
                      <a:pt x="6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2" y="10"/>
                      <a:pt x="15" y="8"/>
                      <a:pt x="15" y="5"/>
                    </a:cubicBezTo>
                    <a:cubicBezTo>
                      <a:pt x="15" y="2"/>
                      <a:pt x="12" y="0"/>
                      <a:pt x="9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274"/>
              <p:cNvSpPr>
                <a:spLocks/>
              </p:cNvSpPr>
              <p:nvPr/>
            </p:nvSpPr>
            <p:spPr bwMode="auto">
              <a:xfrm>
                <a:off x="8154988" y="2395538"/>
                <a:ext cx="428625" cy="203200"/>
              </a:xfrm>
              <a:custGeom>
                <a:avLst/>
                <a:gdLst>
                  <a:gd name="T0" fmla="*/ 221 w 239"/>
                  <a:gd name="T1" fmla="*/ 39 h 113"/>
                  <a:gd name="T2" fmla="*/ 119 w 239"/>
                  <a:gd name="T3" fmla="*/ 32 h 113"/>
                  <a:gd name="T4" fmla="*/ 25 w 239"/>
                  <a:gd name="T5" fmla="*/ 0 h 113"/>
                  <a:gd name="T6" fmla="*/ 0 w 239"/>
                  <a:gd name="T7" fmla="*/ 17 h 113"/>
                  <a:gd name="T8" fmla="*/ 106 w 239"/>
                  <a:gd name="T9" fmla="*/ 75 h 113"/>
                  <a:gd name="T10" fmla="*/ 239 w 239"/>
                  <a:gd name="T11" fmla="*/ 9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9" h="113">
                    <a:moveTo>
                      <a:pt x="221" y="39"/>
                    </a:moveTo>
                    <a:cubicBezTo>
                      <a:pt x="189" y="48"/>
                      <a:pt x="150" y="38"/>
                      <a:pt x="119" y="32"/>
                    </a:cubicBezTo>
                    <a:cubicBezTo>
                      <a:pt x="110" y="30"/>
                      <a:pt x="22" y="2"/>
                      <a:pt x="25" y="0"/>
                    </a:cubicBezTo>
                    <a:cubicBezTo>
                      <a:pt x="18" y="7"/>
                      <a:pt x="9" y="13"/>
                      <a:pt x="0" y="17"/>
                    </a:cubicBezTo>
                    <a:cubicBezTo>
                      <a:pt x="38" y="33"/>
                      <a:pt x="66" y="63"/>
                      <a:pt x="106" y="75"/>
                    </a:cubicBezTo>
                    <a:cubicBezTo>
                      <a:pt x="145" y="86"/>
                      <a:pt x="198" y="113"/>
                      <a:pt x="239" y="96"/>
                    </a:cubicBezTo>
                  </a:path>
                </a:pathLst>
              </a:custGeom>
              <a:solidFill>
                <a:srgbClr val="CD8D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275"/>
              <p:cNvSpPr>
                <a:spLocks/>
              </p:cNvSpPr>
              <p:nvPr/>
            </p:nvSpPr>
            <p:spPr bwMode="auto">
              <a:xfrm>
                <a:off x="8143875" y="2386013"/>
                <a:ext cx="450850" cy="215900"/>
              </a:xfrm>
              <a:custGeom>
                <a:avLst/>
                <a:gdLst>
                  <a:gd name="T0" fmla="*/ 27 w 251"/>
                  <a:gd name="T1" fmla="*/ 1 h 120"/>
                  <a:gd name="T2" fmla="*/ 3 w 251"/>
                  <a:gd name="T3" fmla="*/ 17 h 120"/>
                  <a:gd name="T4" fmla="*/ 0 w 251"/>
                  <a:gd name="T5" fmla="*/ 22 h 120"/>
                  <a:gd name="T6" fmla="*/ 4 w 251"/>
                  <a:gd name="T7" fmla="*/ 27 h 120"/>
                  <a:gd name="T8" fmla="*/ 49 w 251"/>
                  <a:gd name="T9" fmla="*/ 53 h 120"/>
                  <a:gd name="T10" fmla="*/ 110 w 251"/>
                  <a:gd name="T11" fmla="*/ 85 h 120"/>
                  <a:gd name="T12" fmla="*/ 136 w 251"/>
                  <a:gd name="T13" fmla="*/ 93 h 120"/>
                  <a:gd name="T14" fmla="*/ 247 w 251"/>
                  <a:gd name="T15" fmla="*/ 106 h 120"/>
                  <a:gd name="T16" fmla="*/ 250 w 251"/>
                  <a:gd name="T17" fmla="*/ 99 h 120"/>
                  <a:gd name="T18" fmla="*/ 243 w 251"/>
                  <a:gd name="T19" fmla="*/ 96 h 120"/>
                  <a:gd name="T20" fmla="*/ 140 w 251"/>
                  <a:gd name="T21" fmla="*/ 83 h 120"/>
                  <a:gd name="T22" fmla="*/ 114 w 251"/>
                  <a:gd name="T23" fmla="*/ 74 h 120"/>
                  <a:gd name="T24" fmla="*/ 55 w 251"/>
                  <a:gd name="T25" fmla="*/ 44 h 120"/>
                  <a:gd name="T26" fmla="*/ 17 w 251"/>
                  <a:gd name="T27" fmla="*/ 22 h 120"/>
                  <a:gd name="T28" fmla="*/ 31 w 251"/>
                  <a:gd name="T29" fmla="*/ 11 h 120"/>
                  <a:gd name="T30" fmla="*/ 124 w 251"/>
                  <a:gd name="T31" fmla="*/ 42 h 120"/>
                  <a:gd name="T32" fmla="*/ 139 w 251"/>
                  <a:gd name="T33" fmla="*/ 45 h 120"/>
                  <a:gd name="T34" fmla="*/ 228 w 251"/>
                  <a:gd name="T35" fmla="*/ 49 h 120"/>
                  <a:gd name="T36" fmla="*/ 232 w 251"/>
                  <a:gd name="T37" fmla="*/ 42 h 120"/>
                  <a:gd name="T38" fmla="*/ 225 w 251"/>
                  <a:gd name="T39" fmla="*/ 39 h 120"/>
                  <a:gd name="T40" fmla="*/ 142 w 251"/>
                  <a:gd name="T41" fmla="*/ 35 h 120"/>
                  <a:gd name="T42" fmla="*/ 126 w 251"/>
                  <a:gd name="T43" fmla="*/ 32 h 120"/>
                  <a:gd name="T44" fmla="*/ 34 w 251"/>
                  <a:gd name="T45" fmla="*/ 1 h 120"/>
                  <a:gd name="T46" fmla="*/ 36 w 251"/>
                  <a:gd name="T47" fmla="*/ 4 h 120"/>
                  <a:gd name="T48" fmla="*/ 32 w 251"/>
                  <a:gd name="T49" fmla="*/ 1 h 120"/>
                  <a:gd name="T50" fmla="*/ 27 w 251"/>
                  <a:gd name="T51" fmla="*/ 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1" h="120">
                    <a:moveTo>
                      <a:pt x="27" y="1"/>
                    </a:moveTo>
                    <a:cubicBezTo>
                      <a:pt x="19" y="9"/>
                      <a:pt x="10" y="14"/>
                      <a:pt x="3" y="17"/>
                    </a:cubicBezTo>
                    <a:cubicBezTo>
                      <a:pt x="2" y="18"/>
                      <a:pt x="0" y="20"/>
                      <a:pt x="0" y="22"/>
                    </a:cubicBezTo>
                    <a:cubicBezTo>
                      <a:pt x="0" y="25"/>
                      <a:pt x="2" y="26"/>
                      <a:pt x="4" y="27"/>
                    </a:cubicBezTo>
                    <a:cubicBezTo>
                      <a:pt x="20" y="34"/>
                      <a:pt x="35" y="44"/>
                      <a:pt x="49" y="53"/>
                    </a:cubicBezTo>
                    <a:cubicBezTo>
                      <a:pt x="68" y="65"/>
                      <a:pt x="87" y="78"/>
                      <a:pt x="110" y="85"/>
                    </a:cubicBezTo>
                    <a:cubicBezTo>
                      <a:pt x="110" y="85"/>
                      <a:pt x="136" y="93"/>
                      <a:pt x="136" y="93"/>
                    </a:cubicBezTo>
                    <a:cubicBezTo>
                      <a:pt x="172" y="106"/>
                      <a:pt x="212" y="120"/>
                      <a:pt x="247" y="106"/>
                    </a:cubicBezTo>
                    <a:cubicBezTo>
                      <a:pt x="249" y="105"/>
                      <a:pt x="251" y="102"/>
                      <a:pt x="250" y="99"/>
                    </a:cubicBezTo>
                    <a:cubicBezTo>
                      <a:pt x="249" y="96"/>
                      <a:pt x="245" y="95"/>
                      <a:pt x="243" y="96"/>
                    </a:cubicBezTo>
                    <a:cubicBezTo>
                      <a:pt x="212" y="109"/>
                      <a:pt x="173" y="95"/>
                      <a:pt x="140" y="83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92" y="68"/>
                      <a:pt x="74" y="56"/>
                      <a:pt x="55" y="44"/>
                    </a:cubicBezTo>
                    <a:cubicBezTo>
                      <a:pt x="43" y="36"/>
                      <a:pt x="30" y="29"/>
                      <a:pt x="17" y="22"/>
                    </a:cubicBezTo>
                    <a:cubicBezTo>
                      <a:pt x="22" y="19"/>
                      <a:pt x="27" y="16"/>
                      <a:pt x="31" y="11"/>
                    </a:cubicBezTo>
                    <a:cubicBezTo>
                      <a:pt x="52" y="23"/>
                      <a:pt x="123" y="42"/>
                      <a:pt x="124" y="42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68" y="51"/>
                      <a:pt x="200" y="57"/>
                      <a:pt x="228" y="49"/>
                    </a:cubicBezTo>
                    <a:cubicBezTo>
                      <a:pt x="231" y="48"/>
                      <a:pt x="233" y="45"/>
                      <a:pt x="232" y="42"/>
                    </a:cubicBezTo>
                    <a:cubicBezTo>
                      <a:pt x="231" y="39"/>
                      <a:pt x="228" y="38"/>
                      <a:pt x="225" y="39"/>
                    </a:cubicBezTo>
                    <a:cubicBezTo>
                      <a:pt x="200" y="46"/>
                      <a:pt x="169" y="40"/>
                      <a:pt x="142" y="35"/>
                    </a:cubicBezTo>
                    <a:cubicBezTo>
                      <a:pt x="126" y="32"/>
                      <a:pt x="126" y="32"/>
                      <a:pt x="126" y="32"/>
                    </a:cubicBezTo>
                    <a:cubicBezTo>
                      <a:pt x="117" y="30"/>
                      <a:pt x="41" y="6"/>
                      <a:pt x="34" y="1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3"/>
                      <a:pt x="33" y="1"/>
                      <a:pt x="32" y="1"/>
                    </a:cubicBezTo>
                    <a:cubicBezTo>
                      <a:pt x="30" y="0"/>
                      <a:pt x="28" y="0"/>
                      <a:pt x="27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6" name="Freeform 276"/>
              <p:cNvSpPr>
                <a:spLocks/>
              </p:cNvSpPr>
              <p:nvPr/>
            </p:nvSpPr>
            <p:spPr bwMode="auto">
              <a:xfrm>
                <a:off x="8066088" y="1809750"/>
                <a:ext cx="304800" cy="606425"/>
              </a:xfrm>
              <a:custGeom>
                <a:avLst/>
                <a:gdLst>
                  <a:gd name="T0" fmla="*/ 75 w 170"/>
                  <a:gd name="T1" fmla="*/ 113 h 338"/>
                  <a:gd name="T2" fmla="*/ 170 w 170"/>
                  <a:gd name="T3" fmla="*/ 37 h 338"/>
                  <a:gd name="T4" fmla="*/ 60 w 170"/>
                  <a:gd name="T5" fmla="*/ 48 h 338"/>
                  <a:gd name="T6" fmla="*/ 5 w 170"/>
                  <a:gd name="T7" fmla="*/ 165 h 338"/>
                  <a:gd name="T8" fmla="*/ 15 w 170"/>
                  <a:gd name="T9" fmla="*/ 294 h 338"/>
                  <a:gd name="T10" fmla="*/ 43 w 170"/>
                  <a:gd name="T11" fmla="*/ 335 h 338"/>
                  <a:gd name="T12" fmla="*/ 79 w 170"/>
                  <a:gd name="T13" fmla="*/ 327 h 338"/>
                  <a:gd name="T14" fmla="*/ 75 w 170"/>
                  <a:gd name="T15" fmla="*/ 113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338">
                    <a:moveTo>
                      <a:pt x="75" y="113"/>
                    </a:moveTo>
                    <a:cubicBezTo>
                      <a:pt x="98" y="72"/>
                      <a:pt x="139" y="63"/>
                      <a:pt x="170" y="37"/>
                    </a:cubicBezTo>
                    <a:cubicBezTo>
                      <a:pt x="134" y="0"/>
                      <a:pt x="91" y="16"/>
                      <a:pt x="60" y="48"/>
                    </a:cubicBezTo>
                    <a:cubicBezTo>
                      <a:pt x="29" y="79"/>
                      <a:pt x="11" y="122"/>
                      <a:pt x="5" y="165"/>
                    </a:cubicBezTo>
                    <a:cubicBezTo>
                      <a:pt x="0" y="208"/>
                      <a:pt x="1" y="253"/>
                      <a:pt x="15" y="294"/>
                    </a:cubicBezTo>
                    <a:cubicBezTo>
                      <a:pt x="20" y="308"/>
                      <a:pt x="29" y="327"/>
                      <a:pt x="43" y="335"/>
                    </a:cubicBezTo>
                    <a:cubicBezTo>
                      <a:pt x="48" y="338"/>
                      <a:pt x="87" y="338"/>
                      <a:pt x="79" y="327"/>
                    </a:cubicBezTo>
                    <a:cubicBezTo>
                      <a:pt x="42" y="274"/>
                      <a:pt x="46" y="168"/>
                      <a:pt x="75" y="113"/>
                    </a:cubicBezTo>
                    <a:close/>
                  </a:path>
                </a:pathLst>
              </a:custGeom>
              <a:solidFill>
                <a:srgbClr val="7F7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277"/>
              <p:cNvSpPr>
                <a:spLocks noEditPoints="1"/>
              </p:cNvSpPr>
              <p:nvPr/>
            </p:nvSpPr>
            <p:spPr bwMode="auto">
              <a:xfrm>
                <a:off x="8054975" y="1827213"/>
                <a:ext cx="325437" cy="598488"/>
              </a:xfrm>
              <a:custGeom>
                <a:avLst/>
                <a:gdLst>
                  <a:gd name="T0" fmla="*/ 62 w 182"/>
                  <a:gd name="T1" fmla="*/ 34 h 334"/>
                  <a:gd name="T2" fmla="*/ 6 w 182"/>
                  <a:gd name="T3" fmla="*/ 154 h 334"/>
                  <a:gd name="T4" fmla="*/ 16 w 182"/>
                  <a:gd name="T5" fmla="*/ 286 h 334"/>
                  <a:gd name="T6" fmla="*/ 46 w 182"/>
                  <a:gd name="T7" fmla="*/ 330 h 334"/>
                  <a:gd name="T8" fmla="*/ 90 w 182"/>
                  <a:gd name="T9" fmla="*/ 325 h 334"/>
                  <a:gd name="T10" fmla="*/ 90 w 182"/>
                  <a:gd name="T11" fmla="*/ 314 h 334"/>
                  <a:gd name="T12" fmla="*/ 86 w 182"/>
                  <a:gd name="T13" fmla="*/ 105 h 334"/>
                  <a:gd name="T14" fmla="*/ 86 w 182"/>
                  <a:gd name="T15" fmla="*/ 105 h 334"/>
                  <a:gd name="T16" fmla="*/ 143 w 182"/>
                  <a:gd name="T17" fmla="*/ 55 h 334"/>
                  <a:gd name="T18" fmla="*/ 180 w 182"/>
                  <a:gd name="T19" fmla="*/ 31 h 334"/>
                  <a:gd name="T20" fmla="*/ 181 w 182"/>
                  <a:gd name="T21" fmla="*/ 27 h 334"/>
                  <a:gd name="T22" fmla="*/ 180 w 182"/>
                  <a:gd name="T23" fmla="*/ 23 h 334"/>
                  <a:gd name="T24" fmla="*/ 130 w 182"/>
                  <a:gd name="T25" fmla="*/ 0 h 334"/>
                  <a:gd name="T26" fmla="*/ 62 w 182"/>
                  <a:gd name="T27" fmla="*/ 34 h 334"/>
                  <a:gd name="T28" fmla="*/ 51 w 182"/>
                  <a:gd name="T29" fmla="*/ 320 h 334"/>
                  <a:gd name="T30" fmla="*/ 27 w 182"/>
                  <a:gd name="T31" fmla="*/ 282 h 334"/>
                  <a:gd name="T32" fmla="*/ 17 w 182"/>
                  <a:gd name="T33" fmla="*/ 156 h 334"/>
                  <a:gd name="T34" fmla="*/ 70 w 182"/>
                  <a:gd name="T35" fmla="*/ 42 h 334"/>
                  <a:gd name="T36" fmla="*/ 130 w 182"/>
                  <a:gd name="T37" fmla="*/ 11 h 334"/>
                  <a:gd name="T38" fmla="*/ 167 w 182"/>
                  <a:gd name="T39" fmla="*/ 26 h 334"/>
                  <a:gd name="T40" fmla="*/ 138 w 182"/>
                  <a:gd name="T41" fmla="*/ 46 h 334"/>
                  <a:gd name="T42" fmla="*/ 77 w 182"/>
                  <a:gd name="T43" fmla="*/ 100 h 334"/>
                  <a:gd name="T44" fmla="*/ 77 w 182"/>
                  <a:gd name="T45" fmla="*/ 100 h 334"/>
                  <a:gd name="T46" fmla="*/ 53 w 182"/>
                  <a:gd name="T47" fmla="*/ 210 h 334"/>
                  <a:gd name="T48" fmla="*/ 80 w 182"/>
                  <a:gd name="T49" fmla="*/ 319 h 334"/>
                  <a:gd name="T50" fmla="*/ 51 w 182"/>
                  <a:gd name="T51" fmla="*/ 32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2" h="334">
                    <a:moveTo>
                      <a:pt x="62" y="34"/>
                    </a:moveTo>
                    <a:cubicBezTo>
                      <a:pt x="32" y="65"/>
                      <a:pt x="12" y="107"/>
                      <a:pt x="6" y="154"/>
                    </a:cubicBezTo>
                    <a:cubicBezTo>
                      <a:pt x="0" y="205"/>
                      <a:pt x="3" y="248"/>
                      <a:pt x="16" y="286"/>
                    </a:cubicBezTo>
                    <a:cubicBezTo>
                      <a:pt x="22" y="302"/>
                      <a:pt x="31" y="321"/>
                      <a:pt x="46" y="330"/>
                    </a:cubicBezTo>
                    <a:cubicBezTo>
                      <a:pt x="51" y="333"/>
                      <a:pt x="82" y="334"/>
                      <a:pt x="90" y="325"/>
                    </a:cubicBezTo>
                    <a:cubicBezTo>
                      <a:pt x="92" y="322"/>
                      <a:pt x="93" y="318"/>
                      <a:pt x="90" y="314"/>
                    </a:cubicBezTo>
                    <a:cubicBezTo>
                      <a:pt x="53" y="262"/>
                      <a:pt x="58" y="157"/>
                      <a:pt x="86" y="10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100" y="80"/>
                      <a:pt x="121" y="68"/>
                      <a:pt x="143" y="55"/>
                    </a:cubicBezTo>
                    <a:cubicBezTo>
                      <a:pt x="156" y="48"/>
                      <a:pt x="168" y="40"/>
                      <a:pt x="180" y="31"/>
                    </a:cubicBezTo>
                    <a:cubicBezTo>
                      <a:pt x="181" y="30"/>
                      <a:pt x="181" y="28"/>
                      <a:pt x="181" y="27"/>
                    </a:cubicBezTo>
                    <a:cubicBezTo>
                      <a:pt x="182" y="25"/>
                      <a:pt x="181" y="24"/>
                      <a:pt x="180" y="23"/>
                    </a:cubicBezTo>
                    <a:cubicBezTo>
                      <a:pt x="165" y="8"/>
                      <a:pt x="148" y="0"/>
                      <a:pt x="130" y="0"/>
                    </a:cubicBezTo>
                    <a:cubicBezTo>
                      <a:pt x="102" y="0"/>
                      <a:pt x="77" y="19"/>
                      <a:pt x="62" y="34"/>
                    </a:cubicBezTo>
                    <a:moveTo>
                      <a:pt x="51" y="320"/>
                    </a:moveTo>
                    <a:cubicBezTo>
                      <a:pt x="39" y="314"/>
                      <a:pt x="31" y="295"/>
                      <a:pt x="27" y="282"/>
                    </a:cubicBezTo>
                    <a:cubicBezTo>
                      <a:pt x="14" y="246"/>
                      <a:pt x="11" y="205"/>
                      <a:pt x="17" y="156"/>
                    </a:cubicBezTo>
                    <a:cubicBezTo>
                      <a:pt x="22" y="111"/>
                      <a:pt x="41" y="71"/>
                      <a:pt x="70" y="42"/>
                    </a:cubicBezTo>
                    <a:cubicBezTo>
                      <a:pt x="89" y="22"/>
                      <a:pt x="111" y="11"/>
                      <a:pt x="130" y="11"/>
                    </a:cubicBezTo>
                    <a:cubicBezTo>
                      <a:pt x="144" y="11"/>
                      <a:pt x="156" y="16"/>
                      <a:pt x="167" y="26"/>
                    </a:cubicBezTo>
                    <a:cubicBezTo>
                      <a:pt x="158" y="34"/>
                      <a:pt x="148" y="40"/>
                      <a:pt x="138" y="46"/>
                    </a:cubicBezTo>
                    <a:cubicBezTo>
                      <a:pt x="115" y="59"/>
                      <a:pt x="92" y="73"/>
                      <a:pt x="77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61" y="128"/>
                      <a:pt x="53" y="169"/>
                      <a:pt x="53" y="210"/>
                    </a:cubicBezTo>
                    <a:cubicBezTo>
                      <a:pt x="53" y="251"/>
                      <a:pt x="61" y="291"/>
                      <a:pt x="80" y="319"/>
                    </a:cubicBezTo>
                    <a:cubicBezTo>
                      <a:pt x="75" y="322"/>
                      <a:pt x="56" y="322"/>
                      <a:pt x="51" y="320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278"/>
              <p:cNvSpPr>
                <a:spLocks/>
              </p:cNvSpPr>
              <p:nvPr/>
            </p:nvSpPr>
            <p:spPr bwMode="auto">
              <a:xfrm>
                <a:off x="8024813" y="2127250"/>
                <a:ext cx="236537" cy="152400"/>
              </a:xfrm>
              <a:custGeom>
                <a:avLst/>
                <a:gdLst>
                  <a:gd name="T0" fmla="*/ 132 w 132"/>
                  <a:gd name="T1" fmla="*/ 53 h 85"/>
                  <a:gd name="T2" fmla="*/ 19 w 132"/>
                  <a:gd name="T3" fmla="*/ 31 h 85"/>
                  <a:gd name="T4" fmla="*/ 37 w 132"/>
                  <a:gd name="T5" fmla="*/ 66 h 85"/>
                  <a:gd name="T6" fmla="*/ 71 w 132"/>
                  <a:gd name="T7" fmla="*/ 66 h 85"/>
                  <a:gd name="T8" fmla="*/ 118 w 132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85">
                    <a:moveTo>
                      <a:pt x="132" y="53"/>
                    </a:moveTo>
                    <a:cubicBezTo>
                      <a:pt x="109" y="34"/>
                      <a:pt x="46" y="0"/>
                      <a:pt x="19" y="31"/>
                    </a:cubicBezTo>
                    <a:cubicBezTo>
                      <a:pt x="0" y="52"/>
                      <a:pt x="16" y="62"/>
                      <a:pt x="37" y="66"/>
                    </a:cubicBezTo>
                    <a:cubicBezTo>
                      <a:pt x="49" y="69"/>
                      <a:pt x="59" y="63"/>
                      <a:pt x="71" y="66"/>
                    </a:cubicBezTo>
                    <a:cubicBezTo>
                      <a:pt x="87" y="69"/>
                      <a:pt x="103" y="80"/>
                      <a:pt x="118" y="85"/>
                    </a:cubicBezTo>
                  </a:path>
                </a:pathLst>
              </a:custGeom>
              <a:solidFill>
                <a:srgbClr val="FBD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9" name="Freeform 279"/>
              <p:cNvSpPr>
                <a:spLocks/>
              </p:cNvSpPr>
              <p:nvPr/>
            </p:nvSpPr>
            <p:spPr bwMode="auto">
              <a:xfrm>
                <a:off x="8029575" y="2112963"/>
                <a:ext cx="244475" cy="176213"/>
              </a:xfrm>
              <a:custGeom>
                <a:avLst/>
                <a:gdLst>
                  <a:gd name="T0" fmla="*/ 12 w 136"/>
                  <a:gd name="T1" fmla="*/ 35 h 99"/>
                  <a:gd name="T2" fmla="*/ 3 w 136"/>
                  <a:gd name="T3" fmla="*/ 61 h 99"/>
                  <a:gd name="T4" fmla="*/ 33 w 136"/>
                  <a:gd name="T5" fmla="*/ 80 h 99"/>
                  <a:gd name="T6" fmla="*/ 52 w 136"/>
                  <a:gd name="T7" fmla="*/ 79 h 99"/>
                  <a:gd name="T8" fmla="*/ 67 w 136"/>
                  <a:gd name="T9" fmla="*/ 79 h 99"/>
                  <a:gd name="T10" fmla="*/ 94 w 136"/>
                  <a:gd name="T11" fmla="*/ 89 h 99"/>
                  <a:gd name="T12" fmla="*/ 113 w 136"/>
                  <a:gd name="T13" fmla="*/ 98 h 99"/>
                  <a:gd name="T14" fmla="*/ 120 w 136"/>
                  <a:gd name="T15" fmla="*/ 95 h 99"/>
                  <a:gd name="T16" fmla="*/ 117 w 136"/>
                  <a:gd name="T17" fmla="*/ 88 h 99"/>
                  <a:gd name="T18" fmla="*/ 99 w 136"/>
                  <a:gd name="T19" fmla="*/ 80 h 99"/>
                  <a:gd name="T20" fmla="*/ 69 w 136"/>
                  <a:gd name="T21" fmla="*/ 68 h 99"/>
                  <a:gd name="T22" fmla="*/ 50 w 136"/>
                  <a:gd name="T23" fmla="*/ 69 h 99"/>
                  <a:gd name="T24" fmla="*/ 35 w 136"/>
                  <a:gd name="T25" fmla="*/ 69 h 99"/>
                  <a:gd name="T26" fmla="*/ 13 w 136"/>
                  <a:gd name="T27" fmla="*/ 58 h 99"/>
                  <a:gd name="T28" fmla="*/ 20 w 136"/>
                  <a:gd name="T29" fmla="*/ 42 h 99"/>
                  <a:gd name="T30" fmla="*/ 126 w 136"/>
                  <a:gd name="T31" fmla="*/ 65 h 99"/>
                  <a:gd name="T32" fmla="*/ 134 w 136"/>
                  <a:gd name="T33" fmla="*/ 64 h 99"/>
                  <a:gd name="T34" fmla="*/ 133 w 136"/>
                  <a:gd name="T35" fmla="*/ 56 h 99"/>
                  <a:gd name="T36" fmla="*/ 12 w 136"/>
                  <a:gd name="T37" fmla="*/ 3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" h="99">
                    <a:moveTo>
                      <a:pt x="12" y="35"/>
                    </a:moveTo>
                    <a:cubicBezTo>
                      <a:pt x="3" y="45"/>
                      <a:pt x="0" y="53"/>
                      <a:pt x="3" y="61"/>
                    </a:cubicBezTo>
                    <a:cubicBezTo>
                      <a:pt x="6" y="70"/>
                      <a:pt x="16" y="76"/>
                      <a:pt x="33" y="80"/>
                    </a:cubicBezTo>
                    <a:cubicBezTo>
                      <a:pt x="40" y="81"/>
                      <a:pt x="46" y="80"/>
                      <a:pt x="52" y="79"/>
                    </a:cubicBezTo>
                    <a:cubicBezTo>
                      <a:pt x="57" y="79"/>
                      <a:pt x="62" y="78"/>
                      <a:pt x="67" y="79"/>
                    </a:cubicBezTo>
                    <a:cubicBezTo>
                      <a:pt x="76" y="80"/>
                      <a:pt x="85" y="85"/>
                      <a:pt x="94" y="89"/>
                    </a:cubicBezTo>
                    <a:cubicBezTo>
                      <a:pt x="113" y="98"/>
                      <a:pt x="113" y="98"/>
                      <a:pt x="113" y="98"/>
                    </a:cubicBezTo>
                    <a:cubicBezTo>
                      <a:pt x="116" y="99"/>
                      <a:pt x="119" y="98"/>
                      <a:pt x="120" y="95"/>
                    </a:cubicBezTo>
                    <a:cubicBezTo>
                      <a:pt x="121" y="92"/>
                      <a:pt x="120" y="89"/>
                      <a:pt x="117" y="88"/>
                    </a:cubicBezTo>
                    <a:cubicBezTo>
                      <a:pt x="99" y="80"/>
                      <a:pt x="99" y="80"/>
                      <a:pt x="99" y="80"/>
                    </a:cubicBezTo>
                    <a:cubicBezTo>
                      <a:pt x="89" y="75"/>
                      <a:pt x="79" y="70"/>
                      <a:pt x="69" y="68"/>
                    </a:cubicBezTo>
                    <a:cubicBezTo>
                      <a:pt x="62" y="67"/>
                      <a:pt x="56" y="68"/>
                      <a:pt x="50" y="69"/>
                    </a:cubicBezTo>
                    <a:cubicBezTo>
                      <a:pt x="45" y="69"/>
                      <a:pt x="40" y="70"/>
                      <a:pt x="35" y="69"/>
                    </a:cubicBezTo>
                    <a:cubicBezTo>
                      <a:pt x="23" y="67"/>
                      <a:pt x="15" y="62"/>
                      <a:pt x="13" y="58"/>
                    </a:cubicBezTo>
                    <a:cubicBezTo>
                      <a:pt x="11" y="53"/>
                      <a:pt x="16" y="47"/>
                      <a:pt x="20" y="42"/>
                    </a:cubicBezTo>
                    <a:cubicBezTo>
                      <a:pt x="43" y="15"/>
                      <a:pt x="103" y="47"/>
                      <a:pt x="126" y="65"/>
                    </a:cubicBezTo>
                    <a:cubicBezTo>
                      <a:pt x="128" y="67"/>
                      <a:pt x="132" y="66"/>
                      <a:pt x="134" y="64"/>
                    </a:cubicBezTo>
                    <a:cubicBezTo>
                      <a:pt x="136" y="62"/>
                      <a:pt x="135" y="58"/>
                      <a:pt x="133" y="56"/>
                    </a:cubicBezTo>
                    <a:cubicBezTo>
                      <a:pt x="111" y="40"/>
                      <a:pt x="43" y="0"/>
                      <a:pt x="12" y="35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280"/>
              <p:cNvSpPr>
                <a:spLocks/>
              </p:cNvSpPr>
              <p:nvPr/>
            </p:nvSpPr>
            <p:spPr bwMode="auto">
              <a:xfrm>
                <a:off x="8185150" y="2162175"/>
                <a:ext cx="179387" cy="192088"/>
              </a:xfrm>
              <a:custGeom>
                <a:avLst/>
                <a:gdLst>
                  <a:gd name="T0" fmla="*/ 28 w 100"/>
                  <a:gd name="T1" fmla="*/ 9 h 107"/>
                  <a:gd name="T2" fmla="*/ 21 w 100"/>
                  <a:gd name="T3" fmla="*/ 54 h 107"/>
                  <a:gd name="T4" fmla="*/ 6 w 100"/>
                  <a:gd name="T5" fmla="*/ 85 h 107"/>
                  <a:gd name="T6" fmla="*/ 25 w 100"/>
                  <a:gd name="T7" fmla="*/ 88 h 107"/>
                  <a:gd name="T8" fmla="*/ 40 w 100"/>
                  <a:gd name="T9" fmla="*/ 97 h 107"/>
                  <a:gd name="T10" fmla="*/ 72 w 100"/>
                  <a:gd name="T11" fmla="*/ 85 h 107"/>
                  <a:gd name="T12" fmla="*/ 86 w 100"/>
                  <a:gd name="T13" fmla="*/ 13 h 107"/>
                  <a:gd name="T14" fmla="*/ 55 w 100"/>
                  <a:gd name="T15" fmla="*/ 2 h 107"/>
                  <a:gd name="T16" fmla="*/ 32 w 100"/>
                  <a:gd name="T17" fmla="*/ 1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107">
                    <a:moveTo>
                      <a:pt x="28" y="9"/>
                    </a:moveTo>
                    <a:cubicBezTo>
                      <a:pt x="28" y="25"/>
                      <a:pt x="28" y="40"/>
                      <a:pt x="21" y="54"/>
                    </a:cubicBezTo>
                    <a:cubicBezTo>
                      <a:pt x="17" y="62"/>
                      <a:pt x="0" y="76"/>
                      <a:pt x="6" y="85"/>
                    </a:cubicBezTo>
                    <a:cubicBezTo>
                      <a:pt x="11" y="91"/>
                      <a:pt x="19" y="87"/>
                      <a:pt x="25" y="88"/>
                    </a:cubicBezTo>
                    <a:cubicBezTo>
                      <a:pt x="32" y="90"/>
                      <a:pt x="34" y="93"/>
                      <a:pt x="40" y="97"/>
                    </a:cubicBezTo>
                    <a:cubicBezTo>
                      <a:pt x="56" y="107"/>
                      <a:pt x="63" y="102"/>
                      <a:pt x="72" y="85"/>
                    </a:cubicBezTo>
                    <a:cubicBezTo>
                      <a:pt x="80" y="70"/>
                      <a:pt x="100" y="25"/>
                      <a:pt x="86" y="13"/>
                    </a:cubicBezTo>
                    <a:cubicBezTo>
                      <a:pt x="81" y="9"/>
                      <a:pt x="62" y="4"/>
                      <a:pt x="55" y="2"/>
                    </a:cubicBezTo>
                    <a:cubicBezTo>
                      <a:pt x="45" y="0"/>
                      <a:pt x="36" y="1"/>
                      <a:pt x="32" y="13"/>
                    </a:cubicBezTo>
                  </a:path>
                </a:pathLst>
              </a:custGeom>
              <a:solidFill>
                <a:srgbClr val="E7BB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1" name="Freeform 281"/>
              <p:cNvSpPr>
                <a:spLocks noEditPoints="1"/>
              </p:cNvSpPr>
              <p:nvPr/>
            </p:nvSpPr>
            <p:spPr bwMode="auto">
              <a:xfrm>
                <a:off x="8178800" y="2151063"/>
                <a:ext cx="200025" cy="206375"/>
              </a:xfrm>
              <a:custGeom>
                <a:avLst/>
                <a:gdLst>
                  <a:gd name="T0" fmla="*/ 34 w 112"/>
                  <a:gd name="T1" fmla="*/ 11 h 115"/>
                  <a:gd name="T2" fmla="*/ 32 w 112"/>
                  <a:gd name="T3" fmla="*/ 10 h 115"/>
                  <a:gd name="T4" fmla="*/ 27 w 112"/>
                  <a:gd name="T5" fmla="*/ 15 h 115"/>
                  <a:gd name="T6" fmla="*/ 20 w 112"/>
                  <a:gd name="T7" fmla="*/ 58 h 115"/>
                  <a:gd name="T8" fmla="*/ 15 w 112"/>
                  <a:gd name="T9" fmla="*/ 65 h 115"/>
                  <a:gd name="T10" fmla="*/ 6 w 112"/>
                  <a:gd name="T11" fmla="*/ 94 h 115"/>
                  <a:gd name="T12" fmla="*/ 22 w 112"/>
                  <a:gd name="T13" fmla="*/ 99 h 115"/>
                  <a:gd name="T14" fmla="*/ 27 w 112"/>
                  <a:gd name="T15" fmla="*/ 99 h 115"/>
                  <a:gd name="T16" fmla="*/ 36 w 112"/>
                  <a:gd name="T17" fmla="*/ 104 h 115"/>
                  <a:gd name="T18" fmla="*/ 41 w 112"/>
                  <a:gd name="T19" fmla="*/ 108 h 115"/>
                  <a:gd name="T20" fmla="*/ 63 w 112"/>
                  <a:gd name="T21" fmla="*/ 113 h 115"/>
                  <a:gd name="T22" fmla="*/ 81 w 112"/>
                  <a:gd name="T23" fmla="*/ 93 h 115"/>
                  <a:gd name="T24" fmla="*/ 93 w 112"/>
                  <a:gd name="T25" fmla="*/ 15 h 115"/>
                  <a:gd name="T26" fmla="*/ 61 w 112"/>
                  <a:gd name="T27" fmla="*/ 3 h 115"/>
                  <a:gd name="T28" fmla="*/ 34 w 112"/>
                  <a:gd name="T29" fmla="*/ 11 h 115"/>
                  <a:gd name="T30" fmla="*/ 41 w 112"/>
                  <a:gd name="T31" fmla="*/ 21 h 115"/>
                  <a:gd name="T32" fmla="*/ 58 w 112"/>
                  <a:gd name="T33" fmla="*/ 14 h 115"/>
                  <a:gd name="T34" fmla="*/ 86 w 112"/>
                  <a:gd name="T35" fmla="*/ 23 h 115"/>
                  <a:gd name="T36" fmla="*/ 72 w 112"/>
                  <a:gd name="T37" fmla="*/ 88 h 115"/>
                  <a:gd name="T38" fmla="*/ 60 w 112"/>
                  <a:gd name="T39" fmla="*/ 103 h 115"/>
                  <a:gd name="T40" fmla="*/ 47 w 112"/>
                  <a:gd name="T41" fmla="*/ 99 h 115"/>
                  <a:gd name="T42" fmla="*/ 43 w 112"/>
                  <a:gd name="T43" fmla="*/ 96 h 115"/>
                  <a:gd name="T44" fmla="*/ 30 w 112"/>
                  <a:gd name="T45" fmla="*/ 89 h 115"/>
                  <a:gd name="T46" fmla="*/ 22 w 112"/>
                  <a:gd name="T47" fmla="*/ 89 h 115"/>
                  <a:gd name="T48" fmla="*/ 15 w 112"/>
                  <a:gd name="T49" fmla="*/ 88 h 115"/>
                  <a:gd name="T50" fmla="*/ 15 w 112"/>
                  <a:gd name="T51" fmla="*/ 86 h 115"/>
                  <a:gd name="T52" fmla="*/ 23 w 112"/>
                  <a:gd name="T53" fmla="*/ 72 h 115"/>
                  <a:gd name="T54" fmla="*/ 30 w 112"/>
                  <a:gd name="T55" fmla="*/ 62 h 115"/>
                  <a:gd name="T56" fmla="*/ 37 w 112"/>
                  <a:gd name="T57" fmla="*/ 24 h 115"/>
                  <a:gd name="T58" fmla="*/ 41 w 112"/>
                  <a:gd name="T59" fmla="*/ 2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2" h="115">
                    <a:moveTo>
                      <a:pt x="34" y="11"/>
                    </a:moveTo>
                    <a:cubicBezTo>
                      <a:pt x="33" y="10"/>
                      <a:pt x="33" y="10"/>
                      <a:pt x="32" y="10"/>
                    </a:cubicBezTo>
                    <a:cubicBezTo>
                      <a:pt x="29" y="10"/>
                      <a:pt x="27" y="12"/>
                      <a:pt x="27" y="15"/>
                    </a:cubicBezTo>
                    <a:cubicBezTo>
                      <a:pt x="27" y="31"/>
                      <a:pt x="26" y="45"/>
                      <a:pt x="20" y="58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8" y="73"/>
                      <a:pt x="0" y="84"/>
                      <a:pt x="6" y="94"/>
                    </a:cubicBezTo>
                    <a:cubicBezTo>
                      <a:pt x="10" y="100"/>
                      <a:pt x="18" y="100"/>
                      <a:pt x="22" y="99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31" y="100"/>
                      <a:pt x="33" y="102"/>
                      <a:pt x="36" y="104"/>
                    </a:cubicBezTo>
                    <a:cubicBezTo>
                      <a:pt x="41" y="108"/>
                      <a:pt x="41" y="108"/>
                      <a:pt x="41" y="108"/>
                    </a:cubicBezTo>
                    <a:cubicBezTo>
                      <a:pt x="50" y="113"/>
                      <a:pt x="57" y="115"/>
                      <a:pt x="63" y="113"/>
                    </a:cubicBezTo>
                    <a:cubicBezTo>
                      <a:pt x="71" y="111"/>
                      <a:pt x="76" y="104"/>
                      <a:pt x="81" y="93"/>
                    </a:cubicBezTo>
                    <a:cubicBezTo>
                      <a:pt x="89" y="78"/>
                      <a:pt x="112" y="30"/>
                      <a:pt x="93" y="15"/>
                    </a:cubicBezTo>
                    <a:cubicBezTo>
                      <a:pt x="89" y="12"/>
                      <a:pt x="80" y="8"/>
                      <a:pt x="61" y="3"/>
                    </a:cubicBezTo>
                    <a:cubicBezTo>
                      <a:pt x="46" y="0"/>
                      <a:pt x="38" y="4"/>
                      <a:pt x="34" y="11"/>
                    </a:cubicBezTo>
                    <a:moveTo>
                      <a:pt x="41" y="21"/>
                    </a:moveTo>
                    <a:cubicBezTo>
                      <a:pt x="43" y="14"/>
                      <a:pt x="47" y="11"/>
                      <a:pt x="58" y="14"/>
                    </a:cubicBezTo>
                    <a:cubicBezTo>
                      <a:pt x="78" y="19"/>
                      <a:pt x="85" y="22"/>
                      <a:pt x="86" y="23"/>
                    </a:cubicBezTo>
                    <a:cubicBezTo>
                      <a:pt x="95" y="30"/>
                      <a:pt x="85" y="62"/>
                      <a:pt x="72" y="88"/>
                    </a:cubicBezTo>
                    <a:cubicBezTo>
                      <a:pt x="67" y="98"/>
                      <a:pt x="63" y="102"/>
                      <a:pt x="60" y="103"/>
                    </a:cubicBezTo>
                    <a:cubicBezTo>
                      <a:pt x="57" y="104"/>
                      <a:pt x="53" y="102"/>
                      <a:pt x="47" y="99"/>
                    </a:cubicBezTo>
                    <a:cubicBezTo>
                      <a:pt x="47" y="99"/>
                      <a:pt x="43" y="96"/>
                      <a:pt x="43" y="96"/>
                    </a:cubicBezTo>
                    <a:cubicBezTo>
                      <a:pt x="39" y="93"/>
                      <a:pt x="36" y="91"/>
                      <a:pt x="30" y="89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17" y="89"/>
                      <a:pt x="16" y="89"/>
                      <a:pt x="15" y="88"/>
                    </a:cubicBezTo>
                    <a:cubicBezTo>
                      <a:pt x="15" y="87"/>
                      <a:pt x="15" y="87"/>
                      <a:pt x="15" y="86"/>
                    </a:cubicBezTo>
                    <a:cubicBezTo>
                      <a:pt x="15" y="83"/>
                      <a:pt x="20" y="76"/>
                      <a:pt x="23" y="7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6" y="50"/>
                      <a:pt x="37" y="38"/>
                      <a:pt x="37" y="24"/>
                    </a:cubicBezTo>
                    <a:cubicBezTo>
                      <a:pt x="39" y="23"/>
                      <a:pt x="40" y="22"/>
                      <a:pt x="41" y="2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2" name="Freeform 282"/>
              <p:cNvSpPr>
                <a:spLocks/>
              </p:cNvSpPr>
              <p:nvPr/>
            </p:nvSpPr>
            <p:spPr bwMode="auto">
              <a:xfrm>
                <a:off x="8235950" y="2295525"/>
                <a:ext cx="36512" cy="34925"/>
              </a:xfrm>
              <a:custGeom>
                <a:avLst/>
                <a:gdLst>
                  <a:gd name="T0" fmla="*/ 0 w 20"/>
                  <a:gd name="T1" fmla="*/ 20 h 20"/>
                  <a:gd name="T2" fmla="*/ 20 w 20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0" h="20">
                    <a:moveTo>
                      <a:pt x="0" y="20"/>
                    </a:moveTo>
                    <a:cubicBezTo>
                      <a:pt x="8" y="15"/>
                      <a:pt x="15" y="8"/>
                      <a:pt x="20" y="0"/>
                    </a:cubicBezTo>
                  </a:path>
                </a:pathLst>
              </a:custGeom>
              <a:solidFill>
                <a:srgbClr val="B883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3" name="Freeform 283"/>
              <p:cNvSpPr>
                <a:spLocks/>
              </p:cNvSpPr>
              <p:nvPr/>
            </p:nvSpPr>
            <p:spPr bwMode="auto">
              <a:xfrm>
                <a:off x="8224838" y="2284413"/>
                <a:ext cx="57150" cy="57150"/>
              </a:xfrm>
              <a:custGeom>
                <a:avLst/>
                <a:gdLst>
                  <a:gd name="T0" fmla="*/ 21 w 32"/>
                  <a:gd name="T1" fmla="*/ 3 h 32"/>
                  <a:gd name="T2" fmla="*/ 3 w 32"/>
                  <a:gd name="T3" fmla="*/ 21 h 32"/>
                  <a:gd name="T4" fmla="*/ 1 w 32"/>
                  <a:gd name="T5" fmla="*/ 28 h 32"/>
                  <a:gd name="T6" fmla="*/ 9 w 32"/>
                  <a:gd name="T7" fmla="*/ 30 h 32"/>
                  <a:gd name="T8" fmla="*/ 30 w 32"/>
                  <a:gd name="T9" fmla="*/ 9 h 32"/>
                  <a:gd name="T10" fmla="*/ 29 w 32"/>
                  <a:gd name="T11" fmla="*/ 1 h 32"/>
                  <a:gd name="T12" fmla="*/ 21 w 32"/>
                  <a:gd name="T13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32">
                    <a:moveTo>
                      <a:pt x="21" y="3"/>
                    </a:moveTo>
                    <a:cubicBezTo>
                      <a:pt x="16" y="11"/>
                      <a:pt x="10" y="17"/>
                      <a:pt x="3" y="21"/>
                    </a:cubicBezTo>
                    <a:cubicBezTo>
                      <a:pt x="1" y="22"/>
                      <a:pt x="0" y="26"/>
                      <a:pt x="1" y="28"/>
                    </a:cubicBezTo>
                    <a:cubicBezTo>
                      <a:pt x="3" y="31"/>
                      <a:pt x="6" y="32"/>
                      <a:pt x="9" y="30"/>
                    </a:cubicBezTo>
                    <a:cubicBezTo>
                      <a:pt x="17" y="25"/>
                      <a:pt x="25" y="18"/>
                      <a:pt x="30" y="9"/>
                    </a:cubicBezTo>
                    <a:cubicBezTo>
                      <a:pt x="32" y="6"/>
                      <a:pt x="31" y="3"/>
                      <a:pt x="29" y="1"/>
                    </a:cubicBezTo>
                    <a:cubicBezTo>
                      <a:pt x="26" y="0"/>
                      <a:pt x="23" y="0"/>
                      <a:pt x="21" y="3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" name="Freeform 284"/>
              <p:cNvSpPr>
                <a:spLocks/>
              </p:cNvSpPr>
              <p:nvPr/>
            </p:nvSpPr>
            <p:spPr bwMode="auto">
              <a:xfrm>
                <a:off x="8516938" y="2244725"/>
                <a:ext cx="246062" cy="217488"/>
              </a:xfrm>
              <a:custGeom>
                <a:avLst/>
                <a:gdLst>
                  <a:gd name="T0" fmla="*/ 0 w 137"/>
                  <a:gd name="T1" fmla="*/ 43 h 121"/>
                  <a:gd name="T2" fmla="*/ 54 w 137"/>
                  <a:gd name="T3" fmla="*/ 115 h 121"/>
                  <a:gd name="T4" fmla="*/ 137 w 137"/>
                  <a:gd name="T5" fmla="*/ 72 h 121"/>
                  <a:gd name="T6" fmla="*/ 110 w 137"/>
                  <a:gd name="T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7" h="121">
                    <a:moveTo>
                      <a:pt x="0" y="43"/>
                    </a:moveTo>
                    <a:cubicBezTo>
                      <a:pt x="14" y="71"/>
                      <a:pt x="17" y="121"/>
                      <a:pt x="54" y="115"/>
                    </a:cubicBezTo>
                    <a:cubicBezTo>
                      <a:pt x="78" y="111"/>
                      <a:pt x="120" y="91"/>
                      <a:pt x="137" y="72"/>
                    </a:cubicBezTo>
                    <a:cubicBezTo>
                      <a:pt x="129" y="49"/>
                      <a:pt x="111" y="23"/>
                      <a:pt x="110" y="0"/>
                    </a:cubicBezTo>
                  </a:path>
                </a:pathLst>
              </a:custGeom>
              <a:solidFill>
                <a:srgbClr val="8F8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285"/>
              <p:cNvSpPr>
                <a:spLocks/>
              </p:cNvSpPr>
              <p:nvPr/>
            </p:nvSpPr>
            <p:spPr bwMode="auto">
              <a:xfrm>
                <a:off x="8507413" y="2236788"/>
                <a:ext cx="265112" cy="234950"/>
              </a:xfrm>
              <a:custGeom>
                <a:avLst/>
                <a:gdLst>
                  <a:gd name="T0" fmla="*/ 116 w 148"/>
                  <a:gd name="T1" fmla="*/ 0 h 131"/>
                  <a:gd name="T2" fmla="*/ 111 w 148"/>
                  <a:gd name="T3" fmla="*/ 5 h 131"/>
                  <a:gd name="T4" fmla="*/ 111 w 148"/>
                  <a:gd name="T5" fmla="*/ 5 h 131"/>
                  <a:gd name="T6" fmla="*/ 127 w 148"/>
                  <a:gd name="T7" fmla="*/ 54 h 131"/>
                  <a:gd name="T8" fmla="*/ 136 w 148"/>
                  <a:gd name="T9" fmla="*/ 76 h 131"/>
                  <a:gd name="T10" fmla="*/ 59 w 148"/>
                  <a:gd name="T11" fmla="*/ 115 h 131"/>
                  <a:gd name="T12" fmla="*/ 21 w 148"/>
                  <a:gd name="T13" fmla="*/ 72 h 131"/>
                  <a:gd name="T14" fmla="*/ 11 w 148"/>
                  <a:gd name="T15" fmla="*/ 46 h 131"/>
                  <a:gd name="T16" fmla="*/ 4 w 148"/>
                  <a:gd name="T17" fmla="*/ 43 h 131"/>
                  <a:gd name="T18" fmla="*/ 1 w 148"/>
                  <a:gd name="T19" fmla="*/ 50 h 131"/>
                  <a:gd name="T20" fmla="*/ 10 w 148"/>
                  <a:gd name="T21" fmla="*/ 75 h 131"/>
                  <a:gd name="T22" fmla="*/ 61 w 148"/>
                  <a:gd name="T23" fmla="*/ 125 h 131"/>
                  <a:gd name="T24" fmla="*/ 147 w 148"/>
                  <a:gd name="T25" fmla="*/ 81 h 131"/>
                  <a:gd name="T26" fmla="*/ 148 w 148"/>
                  <a:gd name="T27" fmla="*/ 75 h 131"/>
                  <a:gd name="T28" fmla="*/ 137 w 148"/>
                  <a:gd name="T29" fmla="*/ 49 h 131"/>
                  <a:gd name="T30" fmla="*/ 122 w 148"/>
                  <a:gd name="T31" fmla="*/ 5 h 131"/>
                  <a:gd name="T32" fmla="*/ 116 w 148"/>
                  <a:gd name="T3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8" h="131">
                    <a:moveTo>
                      <a:pt x="116" y="0"/>
                    </a:moveTo>
                    <a:cubicBezTo>
                      <a:pt x="113" y="0"/>
                      <a:pt x="111" y="2"/>
                      <a:pt x="111" y="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12" y="21"/>
                      <a:pt x="119" y="38"/>
                      <a:pt x="127" y="54"/>
                    </a:cubicBezTo>
                    <a:cubicBezTo>
                      <a:pt x="131" y="61"/>
                      <a:pt x="134" y="69"/>
                      <a:pt x="136" y="76"/>
                    </a:cubicBezTo>
                    <a:cubicBezTo>
                      <a:pt x="120" y="93"/>
                      <a:pt x="82" y="111"/>
                      <a:pt x="59" y="115"/>
                    </a:cubicBezTo>
                    <a:cubicBezTo>
                      <a:pt x="37" y="118"/>
                      <a:pt x="30" y="101"/>
                      <a:pt x="21" y="72"/>
                    </a:cubicBezTo>
                    <a:cubicBezTo>
                      <a:pt x="18" y="63"/>
                      <a:pt x="15" y="53"/>
                      <a:pt x="11" y="46"/>
                    </a:cubicBezTo>
                    <a:cubicBezTo>
                      <a:pt x="9" y="43"/>
                      <a:pt x="6" y="42"/>
                      <a:pt x="4" y="43"/>
                    </a:cubicBezTo>
                    <a:cubicBezTo>
                      <a:pt x="1" y="45"/>
                      <a:pt x="0" y="48"/>
                      <a:pt x="1" y="50"/>
                    </a:cubicBezTo>
                    <a:cubicBezTo>
                      <a:pt x="5" y="57"/>
                      <a:pt x="7" y="66"/>
                      <a:pt x="10" y="75"/>
                    </a:cubicBezTo>
                    <a:cubicBezTo>
                      <a:pt x="19" y="101"/>
                      <a:pt x="29" y="131"/>
                      <a:pt x="61" y="125"/>
                    </a:cubicBezTo>
                    <a:cubicBezTo>
                      <a:pt x="84" y="121"/>
                      <a:pt x="129" y="102"/>
                      <a:pt x="147" y="81"/>
                    </a:cubicBezTo>
                    <a:cubicBezTo>
                      <a:pt x="148" y="79"/>
                      <a:pt x="148" y="77"/>
                      <a:pt x="148" y="75"/>
                    </a:cubicBezTo>
                    <a:cubicBezTo>
                      <a:pt x="145" y="67"/>
                      <a:pt x="141" y="58"/>
                      <a:pt x="137" y="49"/>
                    </a:cubicBezTo>
                    <a:cubicBezTo>
                      <a:pt x="130" y="34"/>
                      <a:pt x="122" y="18"/>
                      <a:pt x="122" y="5"/>
                    </a:cubicBezTo>
                    <a:cubicBezTo>
                      <a:pt x="121" y="2"/>
                      <a:pt x="119" y="0"/>
                      <a:pt x="116" y="0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" name="Freeform 286"/>
              <p:cNvSpPr>
                <a:spLocks/>
              </p:cNvSpPr>
              <p:nvPr/>
            </p:nvSpPr>
            <p:spPr bwMode="auto">
              <a:xfrm>
                <a:off x="8462963" y="2192338"/>
                <a:ext cx="252412" cy="138113"/>
              </a:xfrm>
              <a:custGeom>
                <a:avLst/>
                <a:gdLst>
                  <a:gd name="T0" fmla="*/ 33 w 140"/>
                  <a:gd name="T1" fmla="*/ 32 h 77"/>
                  <a:gd name="T2" fmla="*/ 103 w 140"/>
                  <a:gd name="T3" fmla="*/ 7 h 77"/>
                  <a:gd name="T4" fmla="*/ 140 w 140"/>
                  <a:gd name="T5" fmla="*/ 28 h 77"/>
                  <a:gd name="T6" fmla="*/ 108 w 140"/>
                  <a:gd name="T7" fmla="*/ 56 h 77"/>
                  <a:gd name="T8" fmla="*/ 62 w 140"/>
                  <a:gd name="T9" fmla="*/ 67 h 77"/>
                  <a:gd name="T10" fmla="*/ 17 w 140"/>
                  <a:gd name="T11" fmla="*/ 67 h 77"/>
                  <a:gd name="T12" fmla="*/ 35 w 140"/>
                  <a:gd name="T13" fmla="*/ 3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77">
                    <a:moveTo>
                      <a:pt x="33" y="32"/>
                    </a:moveTo>
                    <a:cubicBezTo>
                      <a:pt x="50" y="31"/>
                      <a:pt x="80" y="15"/>
                      <a:pt x="103" y="7"/>
                    </a:cubicBezTo>
                    <a:cubicBezTo>
                      <a:pt x="126" y="0"/>
                      <a:pt x="131" y="8"/>
                      <a:pt x="140" y="28"/>
                    </a:cubicBezTo>
                    <a:cubicBezTo>
                      <a:pt x="129" y="38"/>
                      <a:pt x="120" y="51"/>
                      <a:pt x="108" y="56"/>
                    </a:cubicBezTo>
                    <a:cubicBezTo>
                      <a:pt x="96" y="61"/>
                      <a:pt x="75" y="64"/>
                      <a:pt x="62" y="67"/>
                    </a:cubicBezTo>
                    <a:cubicBezTo>
                      <a:pt x="49" y="70"/>
                      <a:pt x="27" y="77"/>
                      <a:pt x="17" y="67"/>
                    </a:cubicBezTo>
                    <a:cubicBezTo>
                      <a:pt x="0" y="50"/>
                      <a:pt x="19" y="35"/>
                      <a:pt x="35" y="34"/>
                    </a:cubicBezTo>
                  </a:path>
                </a:pathLst>
              </a:custGeom>
              <a:solidFill>
                <a:srgbClr val="8F8B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287"/>
              <p:cNvSpPr>
                <a:spLocks noEditPoints="1"/>
              </p:cNvSpPr>
              <p:nvPr/>
            </p:nvSpPr>
            <p:spPr bwMode="auto">
              <a:xfrm>
                <a:off x="8472488" y="2179638"/>
                <a:ext cx="252412" cy="160338"/>
              </a:xfrm>
              <a:custGeom>
                <a:avLst/>
                <a:gdLst>
                  <a:gd name="T0" fmla="*/ 96 w 141"/>
                  <a:gd name="T1" fmla="*/ 9 h 89"/>
                  <a:gd name="T2" fmla="*/ 70 w 141"/>
                  <a:gd name="T3" fmla="*/ 19 h 89"/>
                  <a:gd name="T4" fmla="*/ 27 w 141"/>
                  <a:gd name="T5" fmla="*/ 33 h 89"/>
                  <a:gd name="T6" fmla="*/ 23 w 141"/>
                  <a:gd name="T7" fmla="*/ 37 h 89"/>
                  <a:gd name="T8" fmla="*/ 1 w 141"/>
                  <a:gd name="T9" fmla="*/ 54 h 89"/>
                  <a:gd name="T10" fmla="*/ 0 w 141"/>
                  <a:gd name="T11" fmla="*/ 61 h 89"/>
                  <a:gd name="T12" fmla="*/ 8 w 141"/>
                  <a:gd name="T13" fmla="*/ 78 h 89"/>
                  <a:gd name="T14" fmla="*/ 52 w 141"/>
                  <a:gd name="T15" fmla="*/ 80 h 89"/>
                  <a:gd name="T16" fmla="*/ 58 w 141"/>
                  <a:gd name="T17" fmla="*/ 79 h 89"/>
                  <a:gd name="T18" fmla="*/ 71 w 141"/>
                  <a:gd name="T19" fmla="*/ 77 h 89"/>
                  <a:gd name="T20" fmla="*/ 105 w 141"/>
                  <a:gd name="T21" fmla="*/ 68 h 89"/>
                  <a:gd name="T22" fmla="*/ 129 w 141"/>
                  <a:gd name="T23" fmla="*/ 49 h 89"/>
                  <a:gd name="T24" fmla="*/ 138 w 141"/>
                  <a:gd name="T25" fmla="*/ 39 h 89"/>
                  <a:gd name="T26" fmla="*/ 140 w 141"/>
                  <a:gd name="T27" fmla="*/ 33 h 89"/>
                  <a:gd name="T28" fmla="*/ 96 w 141"/>
                  <a:gd name="T29" fmla="*/ 9 h 89"/>
                  <a:gd name="T30" fmla="*/ 74 w 141"/>
                  <a:gd name="T31" fmla="*/ 29 h 89"/>
                  <a:gd name="T32" fmla="*/ 99 w 141"/>
                  <a:gd name="T33" fmla="*/ 20 h 89"/>
                  <a:gd name="T34" fmla="*/ 128 w 141"/>
                  <a:gd name="T35" fmla="*/ 34 h 89"/>
                  <a:gd name="T36" fmla="*/ 121 w 141"/>
                  <a:gd name="T37" fmla="*/ 41 h 89"/>
                  <a:gd name="T38" fmla="*/ 101 w 141"/>
                  <a:gd name="T39" fmla="*/ 58 h 89"/>
                  <a:gd name="T40" fmla="*/ 69 w 141"/>
                  <a:gd name="T41" fmla="*/ 66 h 89"/>
                  <a:gd name="T42" fmla="*/ 56 w 141"/>
                  <a:gd name="T43" fmla="*/ 68 h 89"/>
                  <a:gd name="T44" fmla="*/ 50 w 141"/>
                  <a:gd name="T45" fmla="*/ 70 h 89"/>
                  <a:gd name="T46" fmla="*/ 15 w 141"/>
                  <a:gd name="T47" fmla="*/ 70 h 89"/>
                  <a:gd name="T48" fmla="*/ 11 w 141"/>
                  <a:gd name="T49" fmla="*/ 61 h 89"/>
                  <a:gd name="T50" fmla="*/ 11 w 141"/>
                  <a:gd name="T51" fmla="*/ 58 h 89"/>
                  <a:gd name="T52" fmla="*/ 31 w 141"/>
                  <a:gd name="T53" fmla="*/ 47 h 89"/>
                  <a:gd name="T54" fmla="*/ 35 w 141"/>
                  <a:gd name="T55" fmla="*/ 43 h 89"/>
                  <a:gd name="T56" fmla="*/ 74 w 141"/>
                  <a:gd name="T57" fmla="*/ 2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1" h="89">
                    <a:moveTo>
                      <a:pt x="96" y="9"/>
                    </a:moveTo>
                    <a:cubicBezTo>
                      <a:pt x="70" y="19"/>
                      <a:pt x="70" y="19"/>
                      <a:pt x="70" y="19"/>
                    </a:cubicBezTo>
                    <a:cubicBezTo>
                      <a:pt x="54" y="26"/>
                      <a:pt x="38" y="33"/>
                      <a:pt x="27" y="33"/>
                    </a:cubicBezTo>
                    <a:cubicBezTo>
                      <a:pt x="25" y="33"/>
                      <a:pt x="23" y="35"/>
                      <a:pt x="23" y="37"/>
                    </a:cubicBezTo>
                    <a:cubicBezTo>
                      <a:pt x="13" y="40"/>
                      <a:pt x="4" y="46"/>
                      <a:pt x="1" y="54"/>
                    </a:cubicBezTo>
                    <a:cubicBezTo>
                      <a:pt x="1" y="56"/>
                      <a:pt x="0" y="58"/>
                      <a:pt x="0" y="61"/>
                    </a:cubicBezTo>
                    <a:cubicBezTo>
                      <a:pt x="0" y="65"/>
                      <a:pt x="2" y="71"/>
                      <a:pt x="8" y="78"/>
                    </a:cubicBezTo>
                    <a:cubicBezTo>
                      <a:pt x="19" y="89"/>
                      <a:pt x="38" y="84"/>
                      <a:pt x="52" y="80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71" y="77"/>
                      <a:pt x="71" y="77"/>
                      <a:pt x="71" y="77"/>
                    </a:cubicBezTo>
                    <a:cubicBezTo>
                      <a:pt x="83" y="74"/>
                      <a:pt x="96" y="72"/>
                      <a:pt x="105" y="68"/>
                    </a:cubicBezTo>
                    <a:cubicBezTo>
                      <a:pt x="114" y="64"/>
                      <a:pt x="122" y="56"/>
                      <a:pt x="129" y="49"/>
                    </a:cubicBezTo>
                    <a:cubicBezTo>
                      <a:pt x="138" y="39"/>
                      <a:pt x="138" y="39"/>
                      <a:pt x="138" y="39"/>
                    </a:cubicBezTo>
                    <a:cubicBezTo>
                      <a:pt x="140" y="38"/>
                      <a:pt x="141" y="35"/>
                      <a:pt x="140" y="33"/>
                    </a:cubicBezTo>
                    <a:cubicBezTo>
                      <a:pt x="131" y="12"/>
                      <a:pt x="123" y="0"/>
                      <a:pt x="96" y="9"/>
                    </a:cubicBezTo>
                    <a:moveTo>
                      <a:pt x="74" y="29"/>
                    </a:moveTo>
                    <a:cubicBezTo>
                      <a:pt x="99" y="20"/>
                      <a:pt x="99" y="20"/>
                      <a:pt x="99" y="20"/>
                    </a:cubicBezTo>
                    <a:cubicBezTo>
                      <a:pt x="117" y="14"/>
                      <a:pt x="121" y="17"/>
                      <a:pt x="128" y="34"/>
                    </a:cubicBezTo>
                    <a:cubicBezTo>
                      <a:pt x="125" y="37"/>
                      <a:pt x="121" y="41"/>
                      <a:pt x="121" y="41"/>
                    </a:cubicBezTo>
                    <a:cubicBezTo>
                      <a:pt x="114" y="48"/>
                      <a:pt x="108" y="55"/>
                      <a:pt x="101" y="58"/>
                    </a:cubicBezTo>
                    <a:cubicBezTo>
                      <a:pt x="93" y="61"/>
                      <a:pt x="80" y="64"/>
                      <a:pt x="69" y="66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38" y="73"/>
                      <a:pt x="22" y="77"/>
                      <a:pt x="15" y="70"/>
                    </a:cubicBezTo>
                    <a:cubicBezTo>
                      <a:pt x="12" y="67"/>
                      <a:pt x="11" y="64"/>
                      <a:pt x="11" y="61"/>
                    </a:cubicBezTo>
                    <a:cubicBezTo>
                      <a:pt x="11" y="60"/>
                      <a:pt x="11" y="59"/>
                      <a:pt x="11" y="58"/>
                    </a:cubicBezTo>
                    <a:cubicBezTo>
                      <a:pt x="14" y="52"/>
                      <a:pt x="22" y="47"/>
                      <a:pt x="31" y="47"/>
                    </a:cubicBezTo>
                    <a:cubicBezTo>
                      <a:pt x="33" y="47"/>
                      <a:pt x="34" y="45"/>
                      <a:pt x="35" y="43"/>
                    </a:cubicBezTo>
                    <a:cubicBezTo>
                      <a:pt x="47" y="41"/>
                      <a:pt x="61" y="35"/>
                      <a:pt x="74" y="29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8" name="Freeform 288"/>
              <p:cNvSpPr>
                <a:spLocks/>
              </p:cNvSpPr>
              <p:nvPr/>
            </p:nvSpPr>
            <p:spPr bwMode="auto">
              <a:xfrm>
                <a:off x="8567738" y="2320925"/>
                <a:ext cx="50800" cy="117475"/>
              </a:xfrm>
              <a:custGeom>
                <a:avLst/>
                <a:gdLst>
                  <a:gd name="T0" fmla="*/ 0 w 28"/>
                  <a:gd name="T1" fmla="*/ 0 h 66"/>
                  <a:gd name="T2" fmla="*/ 28 w 28"/>
                  <a:gd name="T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8" h="66">
                    <a:moveTo>
                      <a:pt x="0" y="0"/>
                    </a:moveTo>
                    <a:cubicBezTo>
                      <a:pt x="12" y="19"/>
                      <a:pt x="13" y="52"/>
                      <a:pt x="28" y="6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9" name="Freeform 289"/>
              <p:cNvSpPr>
                <a:spLocks/>
              </p:cNvSpPr>
              <p:nvPr/>
            </p:nvSpPr>
            <p:spPr bwMode="auto">
              <a:xfrm>
                <a:off x="8556625" y="2309813"/>
                <a:ext cx="71437" cy="139700"/>
              </a:xfrm>
              <a:custGeom>
                <a:avLst/>
                <a:gdLst>
                  <a:gd name="T0" fmla="*/ 3 w 40"/>
                  <a:gd name="T1" fmla="*/ 2 h 78"/>
                  <a:gd name="T2" fmla="*/ 1 w 40"/>
                  <a:gd name="T3" fmla="*/ 9 h 78"/>
                  <a:gd name="T4" fmla="*/ 12 w 40"/>
                  <a:gd name="T5" fmla="*/ 37 h 78"/>
                  <a:gd name="T6" fmla="*/ 31 w 40"/>
                  <a:gd name="T7" fmla="*/ 76 h 78"/>
                  <a:gd name="T8" fmla="*/ 38 w 40"/>
                  <a:gd name="T9" fmla="*/ 76 h 78"/>
                  <a:gd name="T10" fmla="*/ 38 w 40"/>
                  <a:gd name="T11" fmla="*/ 68 h 78"/>
                  <a:gd name="T12" fmla="*/ 22 w 40"/>
                  <a:gd name="T13" fmla="*/ 34 h 78"/>
                  <a:gd name="T14" fmla="*/ 10 w 40"/>
                  <a:gd name="T15" fmla="*/ 3 h 78"/>
                  <a:gd name="T16" fmla="*/ 3 w 40"/>
                  <a:gd name="T17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78">
                    <a:moveTo>
                      <a:pt x="3" y="2"/>
                    </a:moveTo>
                    <a:cubicBezTo>
                      <a:pt x="0" y="3"/>
                      <a:pt x="0" y="7"/>
                      <a:pt x="1" y="9"/>
                    </a:cubicBezTo>
                    <a:cubicBezTo>
                      <a:pt x="6" y="16"/>
                      <a:pt x="9" y="27"/>
                      <a:pt x="12" y="37"/>
                    </a:cubicBezTo>
                    <a:cubicBezTo>
                      <a:pt x="16" y="52"/>
                      <a:pt x="21" y="67"/>
                      <a:pt x="31" y="76"/>
                    </a:cubicBezTo>
                    <a:cubicBezTo>
                      <a:pt x="33" y="78"/>
                      <a:pt x="36" y="78"/>
                      <a:pt x="38" y="76"/>
                    </a:cubicBezTo>
                    <a:cubicBezTo>
                      <a:pt x="40" y="74"/>
                      <a:pt x="40" y="70"/>
                      <a:pt x="38" y="68"/>
                    </a:cubicBezTo>
                    <a:cubicBezTo>
                      <a:pt x="30" y="61"/>
                      <a:pt x="26" y="47"/>
                      <a:pt x="22" y="34"/>
                    </a:cubicBezTo>
                    <a:cubicBezTo>
                      <a:pt x="19" y="23"/>
                      <a:pt x="16" y="12"/>
                      <a:pt x="10" y="3"/>
                    </a:cubicBezTo>
                    <a:cubicBezTo>
                      <a:pt x="9" y="1"/>
                      <a:pt x="5" y="0"/>
                      <a:pt x="3" y="2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0" name="Freeform 290"/>
              <p:cNvSpPr>
                <a:spLocks/>
              </p:cNvSpPr>
              <p:nvPr/>
            </p:nvSpPr>
            <p:spPr bwMode="auto">
              <a:xfrm>
                <a:off x="7088188" y="593725"/>
                <a:ext cx="1500187" cy="1314450"/>
              </a:xfrm>
              <a:custGeom>
                <a:avLst/>
                <a:gdLst>
                  <a:gd name="T0" fmla="*/ 29 w 837"/>
                  <a:gd name="T1" fmla="*/ 518 h 732"/>
                  <a:gd name="T2" fmla="*/ 4 w 837"/>
                  <a:gd name="T3" fmla="*/ 381 h 732"/>
                  <a:gd name="T4" fmla="*/ 93 w 837"/>
                  <a:gd name="T5" fmla="*/ 136 h 732"/>
                  <a:gd name="T6" fmla="*/ 478 w 837"/>
                  <a:gd name="T7" fmla="*/ 21 h 732"/>
                  <a:gd name="T8" fmla="*/ 781 w 837"/>
                  <a:gd name="T9" fmla="*/ 247 h 732"/>
                  <a:gd name="T10" fmla="*/ 800 w 837"/>
                  <a:gd name="T11" fmla="*/ 536 h 732"/>
                  <a:gd name="T12" fmla="*/ 581 w 837"/>
                  <a:gd name="T13" fmla="*/ 732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7" h="732">
                    <a:moveTo>
                      <a:pt x="29" y="518"/>
                    </a:moveTo>
                    <a:cubicBezTo>
                      <a:pt x="27" y="471"/>
                      <a:pt x="6" y="427"/>
                      <a:pt x="4" y="381"/>
                    </a:cubicBezTo>
                    <a:cubicBezTo>
                      <a:pt x="0" y="290"/>
                      <a:pt x="30" y="202"/>
                      <a:pt x="93" y="136"/>
                    </a:cubicBezTo>
                    <a:cubicBezTo>
                      <a:pt x="188" y="36"/>
                      <a:pt x="345" y="0"/>
                      <a:pt x="478" y="21"/>
                    </a:cubicBezTo>
                    <a:cubicBezTo>
                      <a:pt x="607" y="42"/>
                      <a:pt x="721" y="133"/>
                      <a:pt x="781" y="247"/>
                    </a:cubicBezTo>
                    <a:cubicBezTo>
                      <a:pt x="827" y="335"/>
                      <a:pt x="837" y="443"/>
                      <a:pt x="800" y="536"/>
                    </a:cubicBezTo>
                    <a:cubicBezTo>
                      <a:pt x="766" y="621"/>
                      <a:pt x="673" y="713"/>
                      <a:pt x="581" y="732"/>
                    </a:cubicBezTo>
                  </a:path>
                </a:pathLst>
              </a:custGeom>
              <a:solidFill>
                <a:srgbClr val="B67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1" name="Freeform 291"/>
              <p:cNvSpPr>
                <a:spLocks/>
              </p:cNvSpPr>
              <p:nvPr/>
            </p:nvSpPr>
            <p:spPr bwMode="auto">
              <a:xfrm>
                <a:off x="7080250" y="579438"/>
                <a:ext cx="1516062" cy="1338263"/>
              </a:xfrm>
              <a:custGeom>
                <a:avLst/>
                <a:gdLst>
                  <a:gd name="T0" fmla="*/ 94 w 846"/>
                  <a:gd name="T1" fmla="*/ 140 h 746"/>
                  <a:gd name="T2" fmla="*/ 4 w 846"/>
                  <a:gd name="T3" fmla="*/ 389 h 746"/>
                  <a:gd name="T4" fmla="*/ 17 w 846"/>
                  <a:gd name="T5" fmla="*/ 459 h 746"/>
                  <a:gd name="T6" fmla="*/ 29 w 846"/>
                  <a:gd name="T7" fmla="*/ 526 h 746"/>
                  <a:gd name="T8" fmla="*/ 35 w 846"/>
                  <a:gd name="T9" fmla="*/ 532 h 746"/>
                  <a:gd name="T10" fmla="*/ 40 w 846"/>
                  <a:gd name="T11" fmla="*/ 526 h 746"/>
                  <a:gd name="T12" fmla="*/ 27 w 846"/>
                  <a:gd name="T13" fmla="*/ 457 h 746"/>
                  <a:gd name="T14" fmla="*/ 15 w 846"/>
                  <a:gd name="T15" fmla="*/ 389 h 746"/>
                  <a:gd name="T16" fmla="*/ 102 w 846"/>
                  <a:gd name="T17" fmla="*/ 148 h 746"/>
                  <a:gd name="T18" fmla="*/ 482 w 846"/>
                  <a:gd name="T19" fmla="*/ 34 h 746"/>
                  <a:gd name="T20" fmla="*/ 781 w 846"/>
                  <a:gd name="T21" fmla="*/ 258 h 746"/>
                  <a:gd name="T22" fmla="*/ 800 w 846"/>
                  <a:gd name="T23" fmla="*/ 542 h 746"/>
                  <a:gd name="T24" fmla="*/ 585 w 846"/>
                  <a:gd name="T25" fmla="*/ 735 h 746"/>
                  <a:gd name="T26" fmla="*/ 581 w 846"/>
                  <a:gd name="T27" fmla="*/ 741 h 746"/>
                  <a:gd name="T28" fmla="*/ 587 w 846"/>
                  <a:gd name="T29" fmla="*/ 745 h 746"/>
                  <a:gd name="T30" fmla="*/ 810 w 846"/>
                  <a:gd name="T31" fmla="*/ 546 h 746"/>
                  <a:gd name="T32" fmla="*/ 791 w 846"/>
                  <a:gd name="T33" fmla="*/ 253 h 746"/>
                  <a:gd name="T34" fmla="*/ 484 w 846"/>
                  <a:gd name="T35" fmla="*/ 24 h 746"/>
                  <a:gd name="T36" fmla="*/ 94 w 846"/>
                  <a:gd name="T37" fmla="*/ 140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46" h="746">
                    <a:moveTo>
                      <a:pt x="94" y="140"/>
                    </a:moveTo>
                    <a:cubicBezTo>
                      <a:pt x="32" y="206"/>
                      <a:pt x="0" y="294"/>
                      <a:pt x="4" y="389"/>
                    </a:cubicBezTo>
                    <a:cubicBezTo>
                      <a:pt x="5" y="413"/>
                      <a:pt x="11" y="437"/>
                      <a:pt x="17" y="459"/>
                    </a:cubicBezTo>
                    <a:cubicBezTo>
                      <a:pt x="22" y="481"/>
                      <a:pt x="28" y="504"/>
                      <a:pt x="29" y="526"/>
                    </a:cubicBezTo>
                    <a:cubicBezTo>
                      <a:pt x="29" y="529"/>
                      <a:pt x="32" y="532"/>
                      <a:pt x="35" y="532"/>
                    </a:cubicBezTo>
                    <a:cubicBezTo>
                      <a:pt x="38" y="531"/>
                      <a:pt x="40" y="529"/>
                      <a:pt x="40" y="526"/>
                    </a:cubicBezTo>
                    <a:cubicBezTo>
                      <a:pt x="38" y="502"/>
                      <a:pt x="33" y="479"/>
                      <a:pt x="27" y="457"/>
                    </a:cubicBezTo>
                    <a:cubicBezTo>
                      <a:pt x="21" y="434"/>
                      <a:pt x="16" y="412"/>
                      <a:pt x="15" y="389"/>
                    </a:cubicBezTo>
                    <a:cubicBezTo>
                      <a:pt x="11" y="297"/>
                      <a:pt x="42" y="211"/>
                      <a:pt x="102" y="148"/>
                    </a:cubicBezTo>
                    <a:cubicBezTo>
                      <a:pt x="189" y="56"/>
                      <a:pt x="339" y="11"/>
                      <a:pt x="482" y="34"/>
                    </a:cubicBezTo>
                    <a:cubicBezTo>
                      <a:pt x="605" y="54"/>
                      <a:pt x="719" y="139"/>
                      <a:pt x="781" y="258"/>
                    </a:cubicBezTo>
                    <a:cubicBezTo>
                      <a:pt x="828" y="347"/>
                      <a:pt x="835" y="454"/>
                      <a:pt x="800" y="542"/>
                    </a:cubicBezTo>
                    <a:cubicBezTo>
                      <a:pt x="768" y="621"/>
                      <a:pt x="679" y="715"/>
                      <a:pt x="585" y="735"/>
                    </a:cubicBezTo>
                    <a:cubicBezTo>
                      <a:pt x="582" y="736"/>
                      <a:pt x="580" y="738"/>
                      <a:pt x="581" y="741"/>
                    </a:cubicBezTo>
                    <a:cubicBezTo>
                      <a:pt x="582" y="744"/>
                      <a:pt x="585" y="746"/>
                      <a:pt x="587" y="745"/>
                    </a:cubicBezTo>
                    <a:cubicBezTo>
                      <a:pt x="685" y="725"/>
                      <a:pt x="777" y="628"/>
                      <a:pt x="810" y="546"/>
                    </a:cubicBezTo>
                    <a:cubicBezTo>
                      <a:pt x="846" y="455"/>
                      <a:pt x="839" y="345"/>
                      <a:pt x="791" y="253"/>
                    </a:cubicBezTo>
                    <a:cubicBezTo>
                      <a:pt x="727" y="132"/>
                      <a:pt x="610" y="44"/>
                      <a:pt x="484" y="24"/>
                    </a:cubicBezTo>
                    <a:cubicBezTo>
                      <a:pt x="337" y="0"/>
                      <a:pt x="184" y="46"/>
                      <a:pt x="94" y="140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292"/>
              <p:cNvSpPr>
                <a:spLocks/>
              </p:cNvSpPr>
              <p:nvPr/>
            </p:nvSpPr>
            <p:spPr bwMode="auto">
              <a:xfrm>
                <a:off x="7081838" y="695325"/>
                <a:ext cx="1260475" cy="1322388"/>
              </a:xfrm>
              <a:custGeom>
                <a:avLst/>
                <a:gdLst>
                  <a:gd name="T0" fmla="*/ 698 w 703"/>
                  <a:gd name="T1" fmla="*/ 398 h 737"/>
                  <a:gd name="T2" fmla="*/ 697 w 703"/>
                  <a:gd name="T3" fmla="*/ 269 h 737"/>
                  <a:gd name="T4" fmla="*/ 612 w 703"/>
                  <a:gd name="T5" fmla="*/ 71 h 737"/>
                  <a:gd name="T6" fmla="*/ 365 w 703"/>
                  <a:gd name="T7" fmla="*/ 1 h 737"/>
                  <a:gd name="T8" fmla="*/ 152 w 703"/>
                  <a:gd name="T9" fmla="*/ 112 h 737"/>
                  <a:gd name="T10" fmla="*/ 87 w 703"/>
                  <a:gd name="T11" fmla="*/ 212 h 737"/>
                  <a:gd name="T12" fmla="*/ 27 w 703"/>
                  <a:gd name="T13" fmla="*/ 366 h 737"/>
                  <a:gd name="T14" fmla="*/ 25 w 703"/>
                  <a:gd name="T15" fmla="*/ 556 h 737"/>
                  <a:gd name="T16" fmla="*/ 168 w 703"/>
                  <a:gd name="T17" fmla="*/ 684 h 737"/>
                  <a:gd name="T18" fmla="*/ 470 w 703"/>
                  <a:gd name="T19" fmla="*/ 734 h 737"/>
                  <a:gd name="T20" fmla="*/ 622 w 703"/>
                  <a:gd name="T21" fmla="*/ 660 h 737"/>
                  <a:gd name="T22" fmla="*/ 680 w 703"/>
                  <a:gd name="T23" fmla="*/ 511 h 737"/>
                  <a:gd name="T24" fmla="*/ 691 w 703"/>
                  <a:gd name="T25" fmla="*/ 445 h 737"/>
                  <a:gd name="T26" fmla="*/ 698 w 703"/>
                  <a:gd name="T27" fmla="*/ 398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3" h="737">
                    <a:moveTo>
                      <a:pt x="698" y="398"/>
                    </a:moveTo>
                    <a:cubicBezTo>
                      <a:pt x="703" y="355"/>
                      <a:pt x="703" y="312"/>
                      <a:pt x="697" y="269"/>
                    </a:cubicBezTo>
                    <a:cubicBezTo>
                      <a:pt x="683" y="181"/>
                      <a:pt x="690" y="125"/>
                      <a:pt x="612" y="71"/>
                    </a:cubicBezTo>
                    <a:cubicBezTo>
                      <a:pt x="541" y="22"/>
                      <a:pt x="451" y="0"/>
                      <a:pt x="365" y="1"/>
                    </a:cubicBezTo>
                    <a:cubicBezTo>
                      <a:pt x="279" y="2"/>
                      <a:pt x="207" y="49"/>
                      <a:pt x="152" y="112"/>
                    </a:cubicBezTo>
                    <a:cubicBezTo>
                      <a:pt x="124" y="143"/>
                      <a:pt x="101" y="174"/>
                      <a:pt x="87" y="212"/>
                    </a:cubicBezTo>
                    <a:cubicBezTo>
                      <a:pt x="67" y="263"/>
                      <a:pt x="49" y="316"/>
                      <a:pt x="27" y="366"/>
                    </a:cubicBezTo>
                    <a:cubicBezTo>
                      <a:pt x="1" y="424"/>
                      <a:pt x="0" y="497"/>
                      <a:pt x="25" y="556"/>
                    </a:cubicBezTo>
                    <a:cubicBezTo>
                      <a:pt x="53" y="624"/>
                      <a:pt x="101" y="656"/>
                      <a:pt x="168" y="684"/>
                    </a:cubicBezTo>
                    <a:cubicBezTo>
                      <a:pt x="267" y="725"/>
                      <a:pt x="363" y="737"/>
                      <a:pt x="470" y="734"/>
                    </a:cubicBezTo>
                    <a:cubicBezTo>
                      <a:pt x="528" y="731"/>
                      <a:pt x="582" y="702"/>
                      <a:pt x="622" y="660"/>
                    </a:cubicBezTo>
                    <a:cubicBezTo>
                      <a:pt x="664" y="615"/>
                      <a:pt x="672" y="571"/>
                      <a:pt x="680" y="511"/>
                    </a:cubicBezTo>
                    <a:cubicBezTo>
                      <a:pt x="683" y="488"/>
                      <a:pt x="687" y="467"/>
                      <a:pt x="691" y="445"/>
                    </a:cubicBezTo>
                    <a:cubicBezTo>
                      <a:pt x="694" y="430"/>
                      <a:pt x="697" y="414"/>
                      <a:pt x="698" y="398"/>
                    </a:cubicBezTo>
                    <a:close/>
                  </a:path>
                </a:pathLst>
              </a:custGeom>
              <a:solidFill>
                <a:srgbClr val="FBD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293"/>
              <p:cNvSpPr>
                <a:spLocks noEditPoints="1"/>
              </p:cNvSpPr>
              <p:nvPr/>
            </p:nvSpPr>
            <p:spPr bwMode="auto">
              <a:xfrm>
                <a:off x="7072313" y="685800"/>
                <a:ext cx="1276350" cy="1341438"/>
              </a:xfrm>
              <a:custGeom>
                <a:avLst/>
                <a:gdLst>
                  <a:gd name="T0" fmla="*/ 370 w 712"/>
                  <a:gd name="T1" fmla="*/ 1 h 748"/>
                  <a:gd name="T2" fmla="*/ 153 w 712"/>
                  <a:gd name="T3" fmla="*/ 113 h 748"/>
                  <a:gd name="T4" fmla="*/ 87 w 712"/>
                  <a:gd name="T5" fmla="*/ 215 h 748"/>
                  <a:gd name="T6" fmla="*/ 68 w 712"/>
                  <a:gd name="T7" fmla="*/ 266 h 748"/>
                  <a:gd name="T8" fmla="*/ 27 w 712"/>
                  <a:gd name="T9" fmla="*/ 369 h 748"/>
                  <a:gd name="T10" fmla="*/ 25 w 712"/>
                  <a:gd name="T11" fmla="*/ 563 h 748"/>
                  <a:gd name="T12" fmla="*/ 171 w 712"/>
                  <a:gd name="T13" fmla="*/ 694 h 748"/>
                  <a:gd name="T14" fmla="*/ 476 w 712"/>
                  <a:gd name="T15" fmla="*/ 744 h 748"/>
                  <a:gd name="T16" fmla="*/ 631 w 712"/>
                  <a:gd name="T17" fmla="*/ 669 h 748"/>
                  <a:gd name="T18" fmla="*/ 690 w 712"/>
                  <a:gd name="T19" fmla="*/ 517 h 748"/>
                  <a:gd name="T20" fmla="*/ 701 w 712"/>
                  <a:gd name="T21" fmla="*/ 451 h 748"/>
                  <a:gd name="T22" fmla="*/ 709 w 712"/>
                  <a:gd name="T23" fmla="*/ 404 h 748"/>
                  <a:gd name="T24" fmla="*/ 712 w 712"/>
                  <a:gd name="T25" fmla="*/ 343 h 748"/>
                  <a:gd name="T26" fmla="*/ 707 w 712"/>
                  <a:gd name="T27" fmla="*/ 274 h 748"/>
                  <a:gd name="T28" fmla="*/ 702 w 712"/>
                  <a:gd name="T29" fmla="*/ 233 h 748"/>
                  <a:gd name="T30" fmla="*/ 620 w 712"/>
                  <a:gd name="T31" fmla="*/ 71 h 748"/>
                  <a:gd name="T32" fmla="*/ 370 w 712"/>
                  <a:gd name="T33" fmla="*/ 1 h 748"/>
                  <a:gd name="T34" fmla="*/ 175 w 712"/>
                  <a:gd name="T35" fmla="*/ 684 h 748"/>
                  <a:gd name="T36" fmla="*/ 35 w 712"/>
                  <a:gd name="T37" fmla="*/ 559 h 748"/>
                  <a:gd name="T38" fmla="*/ 37 w 712"/>
                  <a:gd name="T39" fmla="*/ 373 h 748"/>
                  <a:gd name="T40" fmla="*/ 78 w 712"/>
                  <a:gd name="T41" fmla="*/ 269 h 748"/>
                  <a:gd name="T42" fmla="*/ 97 w 712"/>
                  <a:gd name="T43" fmla="*/ 219 h 748"/>
                  <a:gd name="T44" fmla="*/ 161 w 712"/>
                  <a:gd name="T45" fmla="*/ 121 h 748"/>
                  <a:gd name="T46" fmla="*/ 370 w 712"/>
                  <a:gd name="T47" fmla="*/ 12 h 748"/>
                  <a:gd name="T48" fmla="*/ 614 w 712"/>
                  <a:gd name="T49" fmla="*/ 80 h 748"/>
                  <a:gd name="T50" fmla="*/ 691 w 712"/>
                  <a:gd name="T51" fmla="*/ 235 h 748"/>
                  <a:gd name="T52" fmla="*/ 697 w 712"/>
                  <a:gd name="T53" fmla="*/ 275 h 748"/>
                  <a:gd name="T54" fmla="*/ 698 w 712"/>
                  <a:gd name="T55" fmla="*/ 403 h 748"/>
                  <a:gd name="T56" fmla="*/ 698 w 712"/>
                  <a:gd name="T57" fmla="*/ 403 h 748"/>
                  <a:gd name="T58" fmla="*/ 691 w 712"/>
                  <a:gd name="T59" fmla="*/ 449 h 748"/>
                  <a:gd name="T60" fmla="*/ 680 w 712"/>
                  <a:gd name="T61" fmla="*/ 515 h 748"/>
                  <a:gd name="T62" fmla="*/ 623 w 712"/>
                  <a:gd name="T63" fmla="*/ 661 h 748"/>
                  <a:gd name="T64" fmla="*/ 475 w 712"/>
                  <a:gd name="T65" fmla="*/ 733 h 748"/>
                  <a:gd name="T66" fmla="*/ 175 w 712"/>
                  <a:gd name="T67" fmla="*/ 684 h 748"/>
                  <a:gd name="T68" fmla="*/ 709 w 712"/>
                  <a:gd name="T69" fmla="*/ 404 h 748"/>
                  <a:gd name="T70" fmla="*/ 709 w 712"/>
                  <a:gd name="T71" fmla="*/ 404 h 748"/>
                  <a:gd name="T72" fmla="*/ 709 w 712"/>
                  <a:gd name="T73" fmla="*/ 404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12" h="748">
                    <a:moveTo>
                      <a:pt x="370" y="1"/>
                    </a:moveTo>
                    <a:cubicBezTo>
                      <a:pt x="293" y="2"/>
                      <a:pt x="217" y="41"/>
                      <a:pt x="153" y="113"/>
                    </a:cubicBezTo>
                    <a:cubicBezTo>
                      <a:pt x="129" y="140"/>
                      <a:pt x="103" y="173"/>
                      <a:pt x="87" y="215"/>
                    </a:cubicBezTo>
                    <a:cubicBezTo>
                      <a:pt x="68" y="266"/>
                      <a:pt x="68" y="266"/>
                      <a:pt x="68" y="266"/>
                    </a:cubicBezTo>
                    <a:cubicBezTo>
                      <a:pt x="55" y="300"/>
                      <a:pt x="42" y="336"/>
                      <a:pt x="27" y="369"/>
                    </a:cubicBezTo>
                    <a:cubicBezTo>
                      <a:pt x="0" y="428"/>
                      <a:pt x="0" y="503"/>
                      <a:pt x="25" y="563"/>
                    </a:cubicBezTo>
                    <a:cubicBezTo>
                      <a:pt x="54" y="633"/>
                      <a:pt x="104" y="666"/>
                      <a:pt x="171" y="694"/>
                    </a:cubicBezTo>
                    <a:cubicBezTo>
                      <a:pt x="264" y="733"/>
                      <a:pt x="358" y="748"/>
                      <a:pt x="476" y="744"/>
                    </a:cubicBezTo>
                    <a:cubicBezTo>
                      <a:pt x="531" y="742"/>
                      <a:pt x="588" y="714"/>
                      <a:pt x="631" y="669"/>
                    </a:cubicBezTo>
                    <a:cubicBezTo>
                      <a:pt x="674" y="622"/>
                      <a:pt x="682" y="578"/>
                      <a:pt x="690" y="517"/>
                    </a:cubicBezTo>
                    <a:cubicBezTo>
                      <a:pt x="693" y="494"/>
                      <a:pt x="697" y="473"/>
                      <a:pt x="701" y="451"/>
                    </a:cubicBezTo>
                    <a:cubicBezTo>
                      <a:pt x="704" y="436"/>
                      <a:pt x="707" y="420"/>
                      <a:pt x="709" y="404"/>
                    </a:cubicBezTo>
                    <a:cubicBezTo>
                      <a:pt x="711" y="383"/>
                      <a:pt x="712" y="363"/>
                      <a:pt x="712" y="343"/>
                    </a:cubicBezTo>
                    <a:cubicBezTo>
                      <a:pt x="712" y="319"/>
                      <a:pt x="711" y="296"/>
                      <a:pt x="707" y="274"/>
                    </a:cubicBezTo>
                    <a:cubicBezTo>
                      <a:pt x="702" y="233"/>
                      <a:pt x="702" y="233"/>
                      <a:pt x="702" y="233"/>
                    </a:cubicBezTo>
                    <a:cubicBezTo>
                      <a:pt x="693" y="166"/>
                      <a:pt x="687" y="118"/>
                      <a:pt x="620" y="71"/>
                    </a:cubicBezTo>
                    <a:cubicBezTo>
                      <a:pt x="553" y="25"/>
                      <a:pt x="464" y="0"/>
                      <a:pt x="370" y="1"/>
                    </a:cubicBezTo>
                    <a:moveTo>
                      <a:pt x="175" y="684"/>
                    </a:moveTo>
                    <a:cubicBezTo>
                      <a:pt x="109" y="656"/>
                      <a:pt x="63" y="626"/>
                      <a:pt x="35" y="559"/>
                    </a:cubicBezTo>
                    <a:cubicBezTo>
                      <a:pt x="11" y="501"/>
                      <a:pt x="11" y="430"/>
                      <a:pt x="37" y="373"/>
                    </a:cubicBezTo>
                    <a:cubicBezTo>
                      <a:pt x="52" y="340"/>
                      <a:pt x="65" y="304"/>
                      <a:pt x="78" y="269"/>
                    </a:cubicBezTo>
                    <a:cubicBezTo>
                      <a:pt x="97" y="219"/>
                      <a:pt x="97" y="219"/>
                      <a:pt x="97" y="219"/>
                    </a:cubicBezTo>
                    <a:cubicBezTo>
                      <a:pt x="112" y="178"/>
                      <a:pt x="138" y="146"/>
                      <a:pt x="161" y="121"/>
                    </a:cubicBezTo>
                    <a:cubicBezTo>
                      <a:pt x="223" y="50"/>
                      <a:pt x="296" y="13"/>
                      <a:pt x="370" y="12"/>
                    </a:cubicBezTo>
                    <a:cubicBezTo>
                      <a:pt x="462" y="11"/>
                      <a:pt x="548" y="35"/>
                      <a:pt x="614" y="80"/>
                    </a:cubicBezTo>
                    <a:cubicBezTo>
                      <a:pt x="677" y="124"/>
                      <a:pt x="683" y="168"/>
                      <a:pt x="691" y="235"/>
                    </a:cubicBezTo>
                    <a:cubicBezTo>
                      <a:pt x="697" y="275"/>
                      <a:pt x="697" y="275"/>
                      <a:pt x="697" y="275"/>
                    </a:cubicBezTo>
                    <a:cubicBezTo>
                      <a:pt x="703" y="315"/>
                      <a:pt x="703" y="358"/>
                      <a:pt x="698" y="403"/>
                    </a:cubicBezTo>
                    <a:cubicBezTo>
                      <a:pt x="698" y="403"/>
                      <a:pt x="698" y="403"/>
                      <a:pt x="698" y="403"/>
                    </a:cubicBezTo>
                    <a:cubicBezTo>
                      <a:pt x="696" y="418"/>
                      <a:pt x="694" y="434"/>
                      <a:pt x="691" y="449"/>
                    </a:cubicBezTo>
                    <a:cubicBezTo>
                      <a:pt x="687" y="471"/>
                      <a:pt x="682" y="492"/>
                      <a:pt x="680" y="515"/>
                    </a:cubicBezTo>
                    <a:cubicBezTo>
                      <a:pt x="672" y="577"/>
                      <a:pt x="664" y="617"/>
                      <a:pt x="623" y="661"/>
                    </a:cubicBezTo>
                    <a:cubicBezTo>
                      <a:pt x="582" y="705"/>
                      <a:pt x="528" y="731"/>
                      <a:pt x="475" y="733"/>
                    </a:cubicBezTo>
                    <a:cubicBezTo>
                      <a:pt x="359" y="737"/>
                      <a:pt x="266" y="722"/>
                      <a:pt x="175" y="684"/>
                    </a:cubicBezTo>
                    <a:moveTo>
                      <a:pt x="709" y="404"/>
                    </a:moveTo>
                    <a:cubicBezTo>
                      <a:pt x="709" y="404"/>
                      <a:pt x="709" y="404"/>
                      <a:pt x="709" y="404"/>
                    </a:cubicBezTo>
                    <a:cubicBezTo>
                      <a:pt x="709" y="404"/>
                      <a:pt x="709" y="404"/>
                      <a:pt x="709" y="404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294"/>
              <p:cNvSpPr>
                <a:spLocks/>
              </p:cNvSpPr>
              <p:nvPr/>
            </p:nvSpPr>
            <p:spPr bwMode="auto">
              <a:xfrm>
                <a:off x="7129463" y="595313"/>
                <a:ext cx="1236662" cy="660400"/>
              </a:xfrm>
              <a:custGeom>
                <a:avLst/>
                <a:gdLst>
                  <a:gd name="T0" fmla="*/ 690 w 690"/>
                  <a:gd name="T1" fmla="*/ 172 h 368"/>
                  <a:gd name="T2" fmla="*/ 655 w 690"/>
                  <a:gd name="T3" fmla="*/ 127 h 368"/>
                  <a:gd name="T4" fmla="*/ 325 w 690"/>
                  <a:gd name="T5" fmla="*/ 7 h 368"/>
                  <a:gd name="T6" fmla="*/ 0 w 690"/>
                  <a:gd name="T7" fmla="*/ 283 h 368"/>
                  <a:gd name="T8" fmla="*/ 167 w 690"/>
                  <a:gd name="T9" fmla="*/ 182 h 368"/>
                  <a:gd name="T10" fmla="*/ 517 w 690"/>
                  <a:gd name="T11" fmla="*/ 274 h 368"/>
                  <a:gd name="T12" fmla="*/ 566 w 690"/>
                  <a:gd name="T13" fmla="*/ 216 h 368"/>
                  <a:gd name="T14" fmla="*/ 549 w 690"/>
                  <a:gd name="T15" fmla="*/ 287 h 368"/>
                  <a:gd name="T16" fmla="*/ 681 w 690"/>
                  <a:gd name="T17" fmla="*/ 364 h 368"/>
                  <a:gd name="T18" fmla="*/ 682 w 690"/>
                  <a:gd name="T19" fmla="*/ 36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0" h="368">
                    <a:moveTo>
                      <a:pt x="690" y="172"/>
                    </a:moveTo>
                    <a:cubicBezTo>
                      <a:pt x="680" y="156"/>
                      <a:pt x="668" y="141"/>
                      <a:pt x="655" y="127"/>
                    </a:cubicBezTo>
                    <a:cubicBezTo>
                      <a:pt x="580" y="44"/>
                      <a:pt x="454" y="0"/>
                      <a:pt x="325" y="7"/>
                    </a:cubicBezTo>
                    <a:cubicBezTo>
                      <a:pt x="263" y="10"/>
                      <a:pt x="69" y="52"/>
                      <a:pt x="0" y="283"/>
                    </a:cubicBezTo>
                    <a:cubicBezTo>
                      <a:pt x="0" y="283"/>
                      <a:pt x="140" y="179"/>
                      <a:pt x="167" y="182"/>
                    </a:cubicBezTo>
                    <a:cubicBezTo>
                      <a:pt x="167" y="182"/>
                      <a:pt x="460" y="245"/>
                      <a:pt x="517" y="274"/>
                    </a:cubicBezTo>
                    <a:cubicBezTo>
                      <a:pt x="517" y="274"/>
                      <a:pt x="549" y="219"/>
                      <a:pt x="566" y="216"/>
                    </a:cubicBezTo>
                    <a:cubicBezTo>
                      <a:pt x="549" y="287"/>
                      <a:pt x="549" y="287"/>
                      <a:pt x="549" y="287"/>
                    </a:cubicBezTo>
                    <a:cubicBezTo>
                      <a:pt x="549" y="287"/>
                      <a:pt x="646" y="332"/>
                      <a:pt x="681" y="364"/>
                    </a:cubicBezTo>
                    <a:cubicBezTo>
                      <a:pt x="681" y="364"/>
                      <a:pt x="681" y="366"/>
                      <a:pt x="682" y="368"/>
                    </a:cubicBezTo>
                  </a:path>
                </a:pathLst>
              </a:custGeom>
              <a:solidFill>
                <a:srgbClr val="B67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295"/>
              <p:cNvSpPr>
                <a:spLocks/>
              </p:cNvSpPr>
              <p:nvPr/>
            </p:nvSpPr>
            <p:spPr bwMode="auto">
              <a:xfrm>
                <a:off x="7118350" y="587375"/>
                <a:ext cx="1258887" cy="673100"/>
              </a:xfrm>
              <a:custGeom>
                <a:avLst/>
                <a:gdLst>
                  <a:gd name="T0" fmla="*/ 331 w 702"/>
                  <a:gd name="T1" fmla="*/ 7 h 375"/>
                  <a:gd name="T2" fmla="*/ 1 w 702"/>
                  <a:gd name="T3" fmla="*/ 286 h 375"/>
                  <a:gd name="T4" fmla="*/ 3 w 702"/>
                  <a:gd name="T5" fmla="*/ 292 h 375"/>
                  <a:gd name="T6" fmla="*/ 9 w 702"/>
                  <a:gd name="T7" fmla="*/ 292 h 375"/>
                  <a:gd name="T8" fmla="*/ 172 w 702"/>
                  <a:gd name="T9" fmla="*/ 193 h 375"/>
                  <a:gd name="T10" fmla="*/ 521 w 702"/>
                  <a:gd name="T11" fmla="*/ 284 h 375"/>
                  <a:gd name="T12" fmla="*/ 528 w 702"/>
                  <a:gd name="T13" fmla="*/ 282 h 375"/>
                  <a:gd name="T14" fmla="*/ 564 w 702"/>
                  <a:gd name="T15" fmla="*/ 232 h 375"/>
                  <a:gd name="T16" fmla="*/ 550 w 702"/>
                  <a:gd name="T17" fmla="*/ 291 h 375"/>
                  <a:gd name="T18" fmla="*/ 550 w 702"/>
                  <a:gd name="T19" fmla="*/ 292 h 375"/>
                  <a:gd name="T20" fmla="*/ 553 w 702"/>
                  <a:gd name="T21" fmla="*/ 297 h 375"/>
                  <a:gd name="T22" fmla="*/ 682 w 702"/>
                  <a:gd name="T23" fmla="*/ 372 h 375"/>
                  <a:gd name="T24" fmla="*/ 683 w 702"/>
                  <a:gd name="T25" fmla="*/ 375 h 375"/>
                  <a:gd name="T26" fmla="*/ 683 w 702"/>
                  <a:gd name="T27" fmla="*/ 373 h 375"/>
                  <a:gd name="T28" fmla="*/ 683 w 702"/>
                  <a:gd name="T29" fmla="*/ 373 h 375"/>
                  <a:gd name="T30" fmla="*/ 683 w 702"/>
                  <a:gd name="T31" fmla="*/ 373 h 375"/>
                  <a:gd name="T32" fmla="*/ 683 w 702"/>
                  <a:gd name="T33" fmla="*/ 373 h 375"/>
                  <a:gd name="T34" fmla="*/ 686 w 702"/>
                  <a:gd name="T35" fmla="*/ 368 h 375"/>
                  <a:gd name="T36" fmla="*/ 693 w 702"/>
                  <a:gd name="T37" fmla="*/ 372 h 375"/>
                  <a:gd name="T38" fmla="*/ 692 w 702"/>
                  <a:gd name="T39" fmla="*/ 367 h 375"/>
                  <a:gd name="T40" fmla="*/ 690 w 702"/>
                  <a:gd name="T41" fmla="*/ 365 h 375"/>
                  <a:gd name="T42" fmla="*/ 562 w 702"/>
                  <a:gd name="T43" fmla="*/ 289 h 375"/>
                  <a:gd name="T44" fmla="*/ 577 w 702"/>
                  <a:gd name="T45" fmla="*/ 222 h 375"/>
                  <a:gd name="T46" fmla="*/ 577 w 702"/>
                  <a:gd name="T47" fmla="*/ 221 h 375"/>
                  <a:gd name="T48" fmla="*/ 576 w 702"/>
                  <a:gd name="T49" fmla="*/ 217 h 375"/>
                  <a:gd name="T50" fmla="*/ 571 w 702"/>
                  <a:gd name="T51" fmla="*/ 216 h 375"/>
                  <a:gd name="T52" fmla="*/ 521 w 702"/>
                  <a:gd name="T53" fmla="*/ 273 h 375"/>
                  <a:gd name="T54" fmla="*/ 174 w 702"/>
                  <a:gd name="T55" fmla="*/ 182 h 375"/>
                  <a:gd name="T56" fmla="*/ 17 w 702"/>
                  <a:gd name="T57" fmla="*/ 273 h 375"/>
                  <a:gd name="T58" fmla="*/ 331 w 702"/>
                  <a:gd name="T59" fmla="*/ 17 h 375"/>
                  <a:gd name="T60" fmla="*/ 657 w 702"/>
                  <a:gd name="T61" fmla="*/ 136 h 375"/>
                  <a:gd name="T62" fmla="*/ 691 w 702"/>
                  <a:gd name="T63" fmla="*/ 180 h 375"/>
                  <a:gd name="T64" fmla="*/ 699 w 702"/>
                  <a:gd name="T65" fmla="*/ 182 h 375"/>
                  <a:gd name="T66" fmla="*/ 700 w 702"/>
                  <a:gd name="T67" fmla="*/ 174 h 375"/>
                  <a:gd name="T68" fmla="*/ 665 w 702"/>
                  <a:gd name="T69" fmla="*/ 128 h 375"/>
                  <a:gd name="T70" fmla="*/ 331 w 702"/>
                  <a:gd name="T71" fmla="*/ 7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02" h="375">
                    <a:moveTo>
                      <a:pt x="331" y="7"/>
                    </a:moveTo>
                    <a:cubicBezTo>
                      <a:pt x="238" y="11"/>
                      <a:pt x="63" y="76"/>
                      <a:pt x="1" y="286"/>
                    </a:cubicBezTo>
                    <a:cubicBezTo>
                      <a:pt x="0" y="289"/>
                      <a:pt x="1" y="291"/>
                      <a:pt x="3" y="292"/>
                    </a:cubicBezTo>
                    <a:cubicBezTo>
                      <a:pt x="5" y="294"/>
                      <a:pt x="8" y="294"/>
                      <a:pt x="9" y="292"/>
                    </a:cubicBezTo>
                    <a:cubicBezTo>
                      <a:pt x="63" y="252"/>
                      <a:pt x="154" y="190"/>
                      <a:pt x="172" y="193"/>
                    </a:cubicBezTo>
                    <a:cubicBezTo>
                      <a:pt x="175" y="193"/>
                      <a:pt x="465" y="255"/>
                      <a:pt x="521" y="284"/>
                    </a:cubicBezTo>
                    <a:cubicBezTo>
                      <a:pt x="524" y="285"/>
                      <a:pt x="527" y="285"/>
                      <a:pt x="528" y="282"/>
                    </a:cubicBezTo>
                    <a:cubicBezTo>
                      <a:pt x="538" y="265"/>
                      <a:pt x="552" y="243"/>
                      <a:pt x="564" y="232"/>
                    </a:cubicBezTo>
                    <a:cubicBezTo>
                      <a:pt x="560" y="250"/>
                      <a:pt x="550" y="291"/>
                      <a:pt x="550" y="291"/>
                    </a:cubicBezTo>
                    <a:cubicBezTo>
                      <a:pt x="550" y="291"/>
                      <a:pt x="550" y="291"/>
                      <a:pt x="550" y="292"/>
                    </a:cubicBezTo>
                    <a:cubicBezTo>
                      <a:pt x="550" y="294"/>
                      <a:pt x="551" y="296"/>
                      <a:pt x="553" y="297"/>
                    </a:cubicBezTo>
                    <a:cubicBezTo>
                      <a:pt x="554" y="297"/>
                      <a:pt x="647" y="341"/>
                      <a:pt x="682" y="372"/>
                    </a:cubicBezTo>
                    <a:cubicBezTo>
                      <a:pt x="682" y="374"/>
                      <a:pt x="683" y="375"/>
                      <a:pt x="683" y="375"/>
                    </a:cubicBezTo>
                    <a:cubicBezTo>
                      <a:pt x="683" y="375"/>
                      <a:pt x="683" y="374"/>
                      <a:pt x="683" y="373"/>
                    </a:cubicBezTo>
                    <a:cubicBezTo>
                      <a:pt x="683" y="373"/>
                      <a:pt x="683" y="373"/>
                      <a:pt x="683" y="373"/>
                    </a:cubicBezTo>
                    <a:cubicBezTo>
                      <a:pt x="683" y="373"/>
                      <a:pt x="683" y="373"/>
                      <a:pt x="683" y="373"/>
                    </a:cubicBezTo>
                    <a:cubicBezTo>
                      <a:pt x="683" y="373"/>
                      <a:pt x="683" y="373"/>
                      <a:pt x="683" y="373"/>
                    </a:cubicBezTo>
                    <a:cubicBezTo>
                      <a:pt x="683" y="371"/>
                      <a:pt x="684" y="369"/>
                      <a:pt x="686" y="368"/>
                    </a:cubicBezTo>
                    <a:cubicBezTo>
                      <a:pt x="689" y="367"/>
                      <a:pt x="692" y="369"/>
                      <a:pt x="693" y="372"/>
                    </a:cubicBezTo>
                    <a:cubicBezTo>
                      <a:pt x="692" y="367"/>
                      <a:pt x="692" y="367"/>
                      <a:pt x="692" y="367"/>
                    </a:cubicBezTo>
                    <a:cubicBezTo>
                      <a:pt x="691" y="366"/>
                      <a:pt x="691" y="366"/>
                      <a:pt x="690" y="365"/>
                    </a:cubicBezTo>
                    <a:cubicBezTo>
                      <a:pt x="659" y="336"/>
                      <a:pt x="580" y="298"/>
                      <a:pt x="562" y="289"/>
                    </a:cubicBezTo>
                    <a:cubicBezTo>
                      <a:pt x="563" y="281"/>
                      <a:pt x="577" y="222"/>
                      <a:pt x="577" y="222"/>
                    </a:cubicBezTo>
                    <a:cubicBezTo>
                      <a:pt x="577" y="222"/>
                      <a:pt x="577" y="221"/>
                      <a:pt x="577" y="221"/>
                    </a:cubicBezTo>
                    <a:cubicBezTo>
                      <a:pt x="577" y="219"/>
                      <a:pt x="577" y="218"/>
                      <a:pt x="576" y="217"/>
                    </a:cubicBezTo>
                    <a:cubicBezTo>
                      <a:pt x="574" y="216"/>
                      <a:pt x="573" y="215"/>
                      <a:pt x="571" y="216"/>
                    </a:cubicBezTo>
                    <a:cubicBezTo>
                      <a:pt x="554" y="219"/>
                      <a:pt x="530" y="258"/>
                      <a:pt x="521" y="273"/>
                    </a:cubicBezTo>
                    <a:cubicBezTo>
                      <a:pt x="456" y="242"/>
                      <a:pt x="186" y="185"/>
                      <a:pt x="174" y="182"/>
                    </a:cubicBezTo>
                    <a:cubicBezTo>
                      <a:pt x="150" y="179"/>
                      <a:pt x="54" y="246"/>
                      <a:pt x="17" y="273"/>
                    </a:cubicBezTo>
                    <a:cubicBezTo>
                      <a:pt x="82" y="82"/>
                      <a:pt x="244" y="22"/>
                      <a:pt x="331" y="17"/>
                    </a:cubicBezTo>
                    <a:cubicBezTo>
                      <a:pt x="460" y="10"/>
                      <a:pt x="585" y="56"/>
                      <a:pt x="657" y="136"/>
                    </a:cubicBezTo>
                    <a:cubicBezTo>
                      <a:pt x="670" y="149"/>
                      <a:pt x="681" y="164"/>
                      <a:pt x="691" y="180"/>
                    </a:cubicBezTo>
                    <a:cubicBezTo>
                      <a:pt x="693" y="183"/>
                      <a:pt x="696" y="183"/>
                      <a:pt x="699" y="182"/>
                    </a:cubicBezTo>
                    <a:cubicBezTo>
                      <a:pt x="701" y="180"/>
                      <a:pt x="702" y="177"/>
                      <a:pt x="700" y="174"/>
                    </a:cubicBezTo>
                    <a:cubicBezTo>
                      <a:pt x="690" y="158"/>
                      <a:pt x="678" y="143"/>
                      <a:pt x="665" y="128"/>
                    </a:cubicBezTo>
                    <a:cubicBezTo>
                      <a:pt x="591" y="46"/>
                      <a:pt x="462" y="0"/>
                      <a:pt x="331" y="7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Freeform 296"/>
              <p:cNvSpPr>
                <a:spLocks/>
              </p:cNvSpPr>
              <p:nvPr/>
            </p:nvSpPr>
            <p:spPr bwMode="auto">
              <a:xfrm>
                <a:off x="8286750" y="846138"/>
                <a:ext cx="100012" cy="419100"/>
              </a:xfrm>
              <a:custGeom>
                <a:avLst/>
                <a:gdLst>
                  <a:gd name="T0" fmla="*/ 4 w 56"/>
                  <a:gd name="T1" fmla="*/ 1 h 234"/>
                  <a:gd name="T2" fmla="*/ 1 w 56"/>
                  <a:gd name="T3" fmla="*/ 8 h 234"/>
                  <a:gd name="T4" fmla="*/ 23 w 56"/>
                  <a:gd name="T5" fmla="*/ 226 h 234"/>
                  <a:gd name="T6" fmla="*/ 26 w 56"/>
                  <a:gd name="T7" fmla="*/ 233 h 234"/>
                  <a:gd name="T8" fmla="*/ 33 w 56"/>
                  <a:gd name="T9" fmla="*/ 229 h 234"/>
                  <a:gd name="T10" fmla="*/ 11 w 56"/>
                  <a:gd name="T11" fmla="*/ 4 h 234"/>
                  <a:gd name="T12" fmla="*/ 4 w 56"/>
                  <a:gd name="T13" fmla="*/ 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234">
                    <a:moveTo>
                      <a:pt x="4" y="1"/>
                    </a:moveTo>
                    <a:cubicBezTo>
                      <a:pt x="1" y="2"/>
                      <a:pt x="0" y="5"/>
                      <a:pt x="1" y="8"/>
                    </a:cubicBezTo>
                    <a:cubicBezTo>
                      <a:pt x="27" y="67"/>
                      <a:pt x="43" y="157"/>
                      <a:pt x="23" y="226"/>
                    </a:cubicBezTo>
                    <a:cubicBezTo>
                      <a:pt x="22" y="229"/>
                      <a:pt x="23" y="232"/>
                      <a:pt x="26" y="233"/>
                    </a:cubicBezTo>
                    <a:cubicBezTo>
                      <a:pt x="29" y="234"/>
                      <a:pt x="32" y="232"/>
                      <a:pt x="33" y="229"/>
                    </a:cubicBezTo>
                    <a:cubicBezTo>
                      <a:pt x="56" y="153"/>
                      <a:pt x="35" y="60"/>
                      <a:pt x="11" y="4"/>
                    </a:cubicBezTo>
                    <a:cubicBezTo>
                      <a:pt x="10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297"/>
              <p:cNvSpPr>
                <a:spLocks/>
              </p:cNvSpPr>
              <p:nvPr/>
            </p:nvSpPr>
            <p:spPr bwMode="auto">
              <a:xfrm>
                <a:off x="8440738" y="466725"/>
                <a:ext cx="217487" cy="382588"/>
              </a:xfrm>
              <a:custGeom>
                <a:avLst/>
                <a:gdLst>
                  <a:gd name="T0" fmla="*/ 82 w 122"/>
                  <a:gd name="T1" fmla="*/ 1 h 213"/>
                  <a:gd name="T2" fmla="*/ 81 w 122"/>
                  <a:gd name="T3" fmla="*/ 9 h 213"/>
                  <a:gd name="T4" fmla="*/ 65 w 122"/>
                  <a:gd name="T5" fmla="*/ 130 h 213"/>
                  <a:gd name="T6" fmla="*/ 5 w 122"/>
                  <a:gd name="T7" fmla="*/ 202 h 213"/>
                  <a:gd name="T8" fmla="*/ 0 w 122"/>
                  <a:gd name="T9" fmla="*/ 208 h 213"/>
                  <a:gd name="T10" fmla="*/ 7 w 122"/>
                  <a:gd name="T11" fmla="*/ 213 h 213"/>
                  <a:gd name="T12" fmla="*/ 75 w 122"/>
                  <a:gd name="T13" fmla="*/ 135 h 213"/>
                  <a:gd name="T14" fmla="*/ 89 w 122"/>
                  <a:gd name="T15" fmla="*/ 2 h 213"/>
                  <a:gd name="T16" fmla="*/ 82 w 122"/>
                  <a:gd name="T17" fmla="*/ 1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2" h="213">
                    <a:moveTo>
                      <a:pt x="82" y="1"/>
                    </a:moveTo>
                    <a:cubicBezTo>
                      <a:pt x="79" y="3"/>
                      <a:pt x="79" y="7"/>
                      <a:pt x="81" y="9"/>
                    </a:cubicBezTo>
                    <a:cubicBezTo>
                      <a:pt x="104" y="37"/>
                      <a:pt x="82" y="98"/>
                      <a:pt x="65" y="130"/>
                    </a:cubicBezTo>
                    <a:cubicBezTo>
                      <a:pt x="56" y="148"/>
                      <a:pt x="30" y="198"/>
                      <a:pt x="5" y="202"/>
                    </a:cubicBezTo>
                    <a:cubicBezTo>
                      <a:pt x="2" y="202"/>
                      <a:pt x="0" y="205"/>
                      <a:pt x="0" y="208"/>
                    </a:cubicBezTo>
                    <a:cubicBezTo>
                      <a:pt x="1" y="211"/>
                      <a:pt x="4" y="213"/>
                      <a:pt x="7" y="213"/>
                    </a:cubicBezTo>
                    <a:cubicBezTo>
                      <a:pt x="34" y="208"/>
                      <a:pt x="57" y="169"/>
                      <a:pt x="75" y="135"/>
                    </a:cubicBezTo>
                    <a:cubicBezTo>
                      <a:pt x="80" y="125"/>
                      <a:pt x="122" y="41"/>
                      <a:pt x="89" y="2"/>
                    </a:cubicBezTo>
                    <a:cubicBezTo>
                      <a:pt x="87" y="0"/>
                      <a:pt x="84" y="0"/>
                      <a:pt x="82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8" name="Freeform 298"/>
              <p:cNvSpPr>
                <a:spLocks/>
              </p:cNvSpPr>
              <p:nvPr/>
            </p:nvSpPr>
            <p:spPr bwMode="auto">
              <a:xfrm>
                <a:off x="8267700" y="411163"/>
                <a:ext cx="279400" cy="304800"/>
              </a:xfrm>
              <a:custGeom>
                <a:avLst/>
                <a:gdLst>
                  <a:gd name="T0" fmla="*/ 147 w 156"/>
                  <a:gd name="T1" fmla="*/ 1 h 170"/>
                  <a:gd name="T2" fmla="*/ 124 w 156"/>
                  <a:gd name="T3" fmla="*/ 12 h 170"/>
                  <a:gd name="T4" fmla="*/ 96 w 156"/>
                  <a:gd name="T5" fmla="*/ 25 h 170"/>
                  <a:gd name="T6" fmla="*/ 50 w 156"/>
                  <a:gd name="T7" fmla="*/ 72 h 170"/>
                  <a:gd name="T8" fmla="*/ 0 w 156"/>
                  <a:gd name="T9" fmla="*/ 164 h 170"/>
                  <a:gd name="T10" fmla="*/ 5 w 156"/>
                  <a:gd name="T11" fmla="*/ 170 h 170"/>
                  <a:gd name="T12" fmla="*/ 11 w 156"/>
                  <a:gd name="T13" fmla="*/ 165 h 170"/>
                  <a:gd name="T14" fmla="*/ 58 w 156"/>
                  <a:gd name="T15" fmla="*/ 78 h 170"/>
                  <a:gd name="T16" fmla="*/ 102 w 156"/>
                  <a:gd name="T17" fmla="*/ 34 h 170"/>
                  <a:gd name="T18" fmla="*/ 128 w 156"/>
                  <a:gd name="T19" fmla="*/ 22 h 170"/>
                  <a:gd name="T20" fmla="*/ 153 w 156"/>
                  <a:gd name="T21" fmla="*/ 10 h 170"/>
                  <a:gd name="T22" fmla="*/ 155 w 156"/>
                  <a:gd name="T23" fmla="*/ 2 h 170"/>
                  <a:gd name="T24" fmla="*/ 147 w 156"/>
                  <a:gd name="T25" fmla="*/ 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170">
                    <a:moveTo>
                      <a:pt x="147" y="1"/>
                    </a:moveTo>
                    <a:cubicBezTo>
                      <a:pt x="141" y="6"/>
                      <a:pt x="133" y="9"/>
                      <a:pt x="124" y="12"/>
                    </a:cubicBezTo>
                    <a:cubicBezTo>
                      <a:pt x="114" y="15"/>
                      <a:pt x="104" y="19"/>
                      <a:pt x="96" y="25"/>
                    </a:cubicBezTo>
                    <a:cubicBezTo>
                      <a:pt x="79" y="38"/>
                      <a:pt x="63" y="54"/>
                      <a:pt x="50" y="72"/>
                    </a:cubicBezTo>
                    <a:cubicBezTo>
                      <a:pt x="31" y="97"/>
                      <a:pt x="5" y="131"/>
                      <a:pt x="0" y="164"/>
                    </a:cubicBezTo>
                    <a:cubicBezTo>
                      <a:pt x="0" y="167"/>
                      <a:pt x="2" y="169"/>
                      <a:pt x="5" y="170"/>
                    </a:cubicBezTo>
                    <a:cubicBezTo>
                      <a:pt x="8" y="170"/>
                      <a:pt x="11" y="168"/>
                      <a:pt x="11" y="165"/>
                    </a:cubicBezTo>
                    <a:cubicBezTo>
                      <a:pt x="16" y="136"/>
                      <a:pt x="40" y="102"/>
                      <a:pt x="58" y="78"/>
                    </a:cubicBezTo>
                    <a:cubicBezTo>
                      <a:pt x="71" y="61"/>
                      <a:pt x="86" y="46"/>
                      <a:pt x="102" y="34"/>
                    </a:cubicBezTo>
                    <a:cubicBezTo>
                      <a:pt x="109" y="29"/>
                      <a:pt x="119" y="25"/>
                      <a:pt x="128" y="22"/>
                    </a:cubicBezTo>
                    <a:cubicBezTo>
                      <a:pt x="137" y="19"/>
                      <a:pt x="146" y="15"/>
                      <a:pt x="153" y="10"/>
                    </a:cubicBezTo>
                    <a:cubicBezTo>
                      <a:pt x="156" y="8"/>
                      <a:pt x="156" y="5"/>
                      <a:pt x="155" y="2"/>
                    </a:cubicBezTo>
                    <a:cubicBezTo>
                      <a:pt x="153" y="0"/>
                      <a:pt x="149" y="0"/>
                      <a:pt x="147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299"/>
              <p:cNvSpPr>
                <a:spLocks/>
              </p:cNvSpPr>
              <p:nvPr/>
            </p:nvSpPr>
            <p:spPr bwMode="auto">
              <a:xfrm>
                <a:off x="8362950" y="414338"/>
                <a:ext cx="203200" cy="360363"/>
              </a:xfrm>
              <a:custGeom>
                <a:avLst/>
                <a:gdLst>
                  <a:gd name="T0" fmla="*/ 94 w 113"/>
                  <a:gd name="T1" fmla="*/ 2 h 201"/>
                  <a:gd name="T2" fmla="*/ 92 w 113"/>
                  <a:gd name="T3" fmla="*/ 9 h 201"/>
                  <a:gd name="T4" fmla="*/ 66 w 113"/>
                  <a:gd name="T5" fmla="*/ 117 h 201"/>
                  <a:gd name="T6" fmla="*/ 4 w 113"/>
                  <a:gd name="T7" fmla="*/ 190 h 201"/>
                  <a:gd name="T8" fmla="*/ 1 w 113"/>
                  <a:gd name="T9" fmla="*/ 197 h 201"/>
                  <a:gd name="T10" fmla="*/ 8 w 113"/>
                  <a:gd name="T11" fmla="*/ 200 h 201"/>
                  <a:gd name="T12" fmla="*/ 75 w 113"/>
                  <a:gd name="T13" fmla="*/ 122 h 201"/>
                  <a:gd name="T14" fmla="*/ 101 w 113"/>
                  <a:gd name="T15" fmla="*/ 4 h 201"/>
                  <a:gd name="T16" fmla="*/ 94 w 113"/>
                  <a:gd name="T17" fmla="*/ 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201">
                    <a:moveTo>
                      <a:pt x="94" y="2"/>
                    </a:moveTo>
                    <a:cubicBezTo>
                      <a:pt x="92" y="3"/>
                      <a:pt x="91" y="6"/>
                      <a:pt x="92" y="9"/>
                    </a:cubicBezTo>
                    <a:cubicBezTo>
                      <a:pt x="102" y="27"/>
                      <a:pt x="92" y="65"/>
                      <a:pt x="66" y="117"/>
                    </a:cubicBezTo>
                    <a:cubicBezTo>
                      <a:pt x="45" y="156"/>
                      <a:pt x="25" y="180"/>
                      <a:pt x="4" y="190"/>
                    </a:cubicBezTo>
                    <a:cubicBezTo>
                      <a:pt x="1" y="191"/>
                      <a:pt x="0" y="194"/>
                      <a:pt x="1" y="197"/>
                    </a:cubicBezTo>
                    <a:cubicBezTo>
                      <a:pt x="2" y="200"/>
                      <a:pt x="5" y="201"/>
                      <a:pt x="8" y="200"/>
                    </a:cubicBezTo>
                    <a:cubicBezTo>
                      <a:pt x="32" y="189"/>
                      <a:pt x="54" y="163"/>
                      <a:pt x="75" y="122"/>
                    </a:cubicBezTo>
                    <a:cubicBezTo>
                      <a:pt x="104" y="66"/>
                      <a:pt x="113" y="26"/>
                      <a:pt x="101" y="4"/>
                    </a:cubicBezTo>
                    <a:cubicBezTo>
                      <a:pt x="100" y="1"/>
                      <a:pt x="97" y="0"/>
                      <a:pt x="94" y="2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300"/>
              <p:cNvSpPr>
                <a:spLocks/>
              </p:cNvSpPr>
              <p:nvPr/>
            </p:nvSpPr>
            <p:spPr bwMode="auto">
              <a:xfrm>
                <a:off x="7418388" y="604838"/>
                <a:ext cx="631825" cy="328613"/>
              </a:xfrm>
              <a:custGeom>
                <a:avLst/>
                <a:gdLst>
                  <a:gd name="T0" fmla="*/ 2 w 352"/>
                  <a:gd name="T1" fmla="*/ 174 h 183"/>
                  <a:gd name="T2" fmla="*/ 2 w 352"/>
                  <a:gd name="T3" fmla="*/ 181 h 183"/>
                  <a:gd name="T4" fmla="*/ 10 w 352"/>
                  <a:gd name="T5" fmla="*/ 181 h 183"/>
                  <a:gd name="T6" fmla="*/ 345 w 352"/>
                  <a:gd name="T7" fmla="*/ 31 h 183"/>
                  <a:gd name="T8" fmla="*/ 351 w 352"/>
                  <a:gd name="T9" fmla="*/ 26 h 183"/>
                  <a:gd name="T10" fmla="*/ 347 w 352"/>
                  <a:gd name="T11" fmla="*/ 20 h 183"/>
                  <a:gd name="T12" fmla="*/ 2 w 352"/>
                  <a:gd name="T13" fmla="*/ 17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2" h="183">
                    <a:moveTo>
                      <a:pt x="2" y="174"/>
                    </a:moveTo>
                    <a:cubicBezTo>
                      <a:pt x="0" y="176"/>
                      <a:pt x="0" y="179"/>
                      <a:pt x="2" y="181"/>
                    </a:cubicBezTo>
                    <a:cubicBezTo>
                      <a:pt x="5" y="183"/>
                      <a:pt x="8" y="183"/>
                      <a:pt x="10" y="181"/>
                    </a:cubicBezTo>
                    <a:cubicBezTo>
                      <a:pt x="173" y="12"/>
                      <a:pt x="343" y="31"/>
                      <a:pt x="345" y="31"/>
                    </a:cubicBezTo>
                    <a:cubicBezTo>
                      <a:pt x="348" y="31"/>
                      <a:pt x="351" y="29"/>
                      <a:pt x="351" y="26"/>
                    </a:cubicBezTo>
                    <a:cubicBezTo>
                      <a:pt x="352" y="23"/>
                      <a:pt x="349" y="21"/>
                      <a:pt x="347" y="20"/>
                    </a:cubicBezTo>
                    <a:cubicBezTo>
                      <a:pt x="345" y="20"/>
                      <a:pt x="169" y="0"/>
                      <a:pt x="2" y="174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301"/>
              <p:cNvSpPr>
                <a:spLocks/>
              </p:cNvSpPr>
              <p:nvPr/>
            </p:nvSpPr>
            <p:spPr bwMode="auto">
              <a:xfrm>
                <a:off x="7781925" y="685800"/>
                <a:ext cx="341312" cy="325438"/>
              </a:xfrm>
              <a:custGeom>
                <a:avLst/>
                <a:gdLst>
                  <a:gd name="T0" fmla="*/ 184 w 190"/>
                  <a:gd name="T1" fmla="*/ 0 h 181"/>
                  <a:gd name="T2" fmla="*/ 2 w 190"/>
                  <a:gd name="T3" fmla="*/ 172 h 181"/>
                  <a:gd name="T4" fmla="*/ 4 w 190"/>
                  <a:gd name="T5" fmla="*/ 180 h 181"/>
                  <a:gd name="T6" fmla="*/ 11 w 190"/>
                  <a:gd name="T7" fmla="*/ 178 h 181"/>
                  <a:gd name="T8" fmla="*/ 185 w 190"/>
                  <a:gd name="T9" fmla="*/ 11 h 181"/>
                  <a:gd name="T10" fmla="*/ 190 w 190"/>
                  <a:gd name="T11" fmla="*/ 5 h 181"/>
                  <a:gd name="T12" fmla="*/ 184 w 190"/>
                  <a:gd name="T1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0" h="181">
                    <a:moveTo>
                      <a:pt x="184" y="0"/>
                    </a:moveTo>
                    <a:cubicBezTo>
                      <a:pt x="180" y="1"/>
                      <a:pt x="95" y="11"/>
                      <a:pt x="2" y="172"/>
                    </a:cubicBezTo>
                    <a:cubicBezTo>
                      <a:pt x="0" y="175"/>
                      <a:pt x="1" y="178"/>
                      <a:pt x="4" y="180"/>
                    </a:cubicBezTo>
                    <a:cubicBezTo>
                      <a:pt x="6" y="181"/>
                      <a:pt x="10" y="180"/>
                      <a:pt x="11" y="178"/>
                    </a:cubicBezTo>
                    <a:cubicBezTo>
                      <a:pt x="101" y="22"/>
                      <a:pt x="184" y="11"/>
                      <a:pt x="185" y="11"/>
                    </a:cubicBezTo>
                    <a:cubicBezTo>
                      <a:pt x="188" y="11"/>
                      <a:pt x="190" y="8"/>
                      <a:pt x="190" y="5"/>
                    </a:cubicBezTo>
                    <a:cubicBezTo>
                      <a:pt x="189" y="2"/>
                      <a:pt x="187" y="0"/>
                      <a:pt x="184" y="0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2" name="Freeform 302"/>
              <p:cNvSpPr>
                <a:spLocks/>
              </p:cNvSpPr>
              <p:nvPr/>
            </p:nvSpPr>
            <p:spPr bwMode="auto">
              <a:xfrm>
                <a:off x="7131050" y="666750"/>
                <a:ext cx="417512" cy="512763"/>
              </a:xfrm>
              <a:custGeom>
                <a:avLst/>
                <a:gdLst>
                  <a:gd name="T0" fmla="*/ 115 w 233"/>
                  <a:gd name="T1" fmla="*/ 164 h 286"/>
                  <a:gd name="T2" fmla="*/ 49 w 233"/>
                  <a:gd name="T3" fmla="*/ 242 h 286"/>
                  <a:gd name="T4" fmla="*/ 0 w 233"/>
                  <a:gd name="T5" fmla="*/ 255 h 286"/>
                  <a:gd name="T6" fmla="*/ 233 w 233"/>
                  <a:gd name="T7" fmla="*/ 0 h 286"/>
                  <a:gd name="T8" fmla="*/ 115 w 233"/>
                  <a:gd name="T9" fmla="*/ 164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3" h="286">
                    <a:moveTo>
                      <a:pt x="115" y="164"/>
                    </a:moveTo>
                    <a:cubicBezTo>
                      <a:pt x="115" y="164"/>
                      <a:pt x="71" y="197"/>
                      <a:pt x="49" y="242"/>
                    </a:cubicBezTo>
                    <a:cubicBezTo>
                      <a:pt x="27" y="286"/>
                      <a:pt x="0" y="255"/>
                      <a:pt x="0" y="255"/>
                    </a:cubicBezTo>
                    <a:cubicBezTo>
                      <a:pt x="0" y="255"/>
                      <a:pt x="17" y="81"/>
                      <a:pt x="233" y="0"/>
                    </a:cubicBezTo>
                    <a:lnTo>
                      <a:pt x="115" y="164"/>
                    </a:lnTo>
                    <a:close/>
                  </a:path>
                </a:pathLst>
              </a:custGeom>
              <a:solidFill>
                <a:srgbClr val="B67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3" name="Freeform 303"/>
              <p:cNvSpPr>
                <a:spLocks/>
              </p:cNvSpPr>
              <p:nvPr/>
            </p:nvSpPr>
            <p:spPr bwMode="auto">
              <a:xfrm>
                <a:off x="7185025" y="538163"/>
                <a:ext cx="722312" cy="579438"/>
              </a:xfrm>
              <a:custGeom>
                <a:avLst/>
                <a:gdLst>
                  <a:gd name="T0" fmla="*/ 1 w 403"/>
                  <a:gd name="T1" fmla="*/ 316 h 323"/>
                  <a:gd name="T2" fmla="*/ 5 w 403"/>
                  <a:gd name="T3" fmla="*/ 323 h 323"/>
                  <a:gd name="T4" fmla="*/ 11 w 403"/>
                  <a:gd name="T5" fmla="*/ 319 h 323"/>
                  <a:gd name="T6" fmla="*/ 396 w 403"/>
                  <a:gd name="T7" fmla="*/ 52 h 323"/>
                  <a:gd name="T8" fmla="*/ 402 w 403"/>
                  <a:gd name="T9" fmla="*/ 48 h 323"/>
                  <a:gd name="T10" fmla="*/ 398 w 403"/>
                  <a:gd name="T11" fmla="*/ 42 h 323"/>
                  <a:gd name="T12" fmla="*/ 1 w 403"/>
                  <a:gd name="T13" fmla="*/ 31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3" h="323">
                    <a:moveTo>
                      <a:pt x="1" y="316"/>
                    </a:moveTo>
                    <a:cubicBezTo>
                      <a:pt x="0" y="319"/>
                      <a:pt x="2" y="322"/>
                      <a:pt x="5" y="323"/>
                    </a:cubicBezTo>
                    <a:cubicBezTo>
                      <a:pt x="7" y="323"/>
                      <a:pt x="10" y="322"/>
                      <a:pt x="11" y="319"/>
                    </a:cubicBezTo>
                    <a:cubicBezTo>
                      <a:pt x="94" y="12"/>
                      <a:pt x="393" y="52"/>
                      <a:pt x="396" y="52"/>
                    </a:cubicBezTo>
                    <a:cubicBezTo>
                      <a:pt x="399" y="53"/>
                      <a:pt x="402" y="51"/>
                      <a:pt x="402" y="48"/>
                    </a:cubicBezTo>
                    <a:cubicBezTo>
                      <a:pt x="403" y="45"/>
                      <a:pt x="401" y="42"/>
                      <a:pt x="398" y="42"/>
                    </a:cubicBezTo>
                    <a:cubicBezTo>
                      <a:pt x="395" y="41"/>
                      <a:pt x="86" y="0"/>
                      <a:pt x="1" y="316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4" name="Freeform 304"/>
              <p:cNvSpPr>
                <a:spLocks/>
              </p:cNvSpPr>
              <p:nvPr/>
            </p:nvSpPr>
            <p:spPr bwMode="auto">
              <a:xfrm>
                <a:off x="8134350" y="750888"/>
                <a:ext cx="71437" cy="260350"/>
              </a:xfrm>
              <a:custGeom>
                <a:avLst/>
                <a:gdLst>
                  <a:gd name="T0" fmla="*/ 28 w 40"/>
                  <a:gd name="T1" fmla="*/ 5 h 145"/>
                  <a:gd name="T2" fmla="*/ 1 w 40"/>
                  <a:gd name="T3" fmla="*/ 137 h 145"/>
                  <a:gd name="T4" fmla="*/ 4 w 40"/>
                  <a:gd name="T5" fmla="*/ 144 h 145"/>
                  <a:gd name="T6" fmla="*/ 11 w 40"/>
                  <a:gd name="T7" fmla="*/ 141 h 145"/>
                  <a:gd name="T8" fmla="*/ 39 w 40"/>
                  <a:gd name="T9" fmla="*/ 7 h 145"/>
                  <a:gd name="T10" fmla="*/ 35 w 40"/>
                  <a:gd name="T11" fmla="*/ 1 h 145"/>
                  <a:gd name="T12" fmla="*/ 28 w 40"/>
                  <a:gd name="T13" fmla="*/ 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45">
                    <a:moveTo>
                      <a:pt x="28" y="5"/>
                    </a:moveTo>
                    <a:cubicBezTo>
                      <a:pt x="28" y="6"/>
                      <a:pt x="9" y="116"/>
                      <a:pt x="1" y="137"/>
                    </a:cubicBezTo>
                    <a:cubicBezTo>
                      <a:pt x="0" y="140"/>
                      <a:pt x="1" y="143"/>
                      <a:pt x="4" y="144"/>
                    </a:cubicBezTo>
                    <a:cubicBezTo>
                      <a:pt x="6" y="145"/>
                      <a:pt x="10" y="144"/>
                      <a:pt x="11" y="141"/>
                    </a:cubicBezTo>
                    <a:cubicBezTo>
                      <a:pt x="19" y="119"/>
                      <a:pt x="38" y="11"/>
                      <a:pt x="39" y="7"/>
                    </a:cubicBezTo>
                    <a:cubicBezTo>
                      <a:pt x="40" y="4"/>
                      <a:pt x="38" y="1"/>
                      <a:pt x="35" y="1"/>
                    </a:cubicBezTo>
                    <a:cubicBezTo>
                      <a:pt x="32" y="0"/>
                      <a:pt x="29" y="2"/>
                      <a:pt x="28" y="5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5" name="Freeform 305"/>
              <p:cNvSpPr>
                <a:spLocks noEditPoints="1"/>
              </p:cNvSpPr>
              <p:nvPr/>
            </p:nvSpPr>
            <p:spPr bwMode="auto">
              <a:xfrm>
                <a:off x="7505700" y="1554163"/>
                <a:ext cx="19050" cy="19050"/>
              </a:xfrm>
              <a:custGeom>
                <a:avLst/>
                <a:gdLst>
                  <a:gd name="T0" fmla="*/ 7 w 10"/>
                  <a:gd name="T1" fmla="*/ 0 h 11"/>
                  <a:gd name="T2" fmla="*/ 7 w 10"/>
                  <a:gd name="T3" fmla="*/ 0 h 11"/>
                  <a:gd name="T4" fmla="*/ 6 w 10"/>
                  <a:gd name="T5" fmla="*/ 3 h 11"/>
                  <a:gd name="T6" fmla="*/ 6 w 10"/>
                  <a:gd name="T7" fmla="*/ 3 h 11"/>
                  <a:gd name="T8" fmla="*/ 6 w 10"/>
                  <a:gd name="T9" fmla="*/ 4 h 11"/>
                  <a:gd name="T10" fmla="*/ 4 w 10"/>
                  <a:gd name="T11" fmla="*/ 4 h 11"/>
                  <a:gd name="T12" fmla="*/ 4 w 10"/>
                  <a:gd name="T13" fmla="*/ 5 h 11"/>
                  <a:gd name="T14" fmla="*/ 3 w 10"/>
                  <a:gd name="T15" fmla="*/ 4 h 11"/>
                  <a:gd name="T16" fmla="*/ 3 w 10"/>
                  <a:gd name="T17" fmla="*/ 4 h 11"/>
                  <a:gd name="T18" fmla="*/ 3 w 10"/>
                  <a:gd name="T19" fmla="*/ 4 h 11"/>
                  <a:gd name="T20" fmla="*/ 3 w 10"/>
                  <a:gd name="T21" fmla="*/ 4 h 11"/>
                  <a:gd name="T22" fmla="*/ 3 w 10"/>
                  <a:gd name="T23" fmla="*/ 4 h 11"/>
                  <a:gd name="T24" fmla="*/ 3 w 10"/>
                  <a:gd name="T25" fmla="*/ 3 h 11"/>
                  <a:gd name="T26" fmla="*/ 3 w 10"/>
                  <a:gd name="T27" fmla="*/ 3 h 11"/>
                  <a:gd name="T28" fmla="*/ 0 w 10"/>
                  <a:gd name="T29" fmla="*/ 2 h 11"/>
                  <a:gd name="T30" fmla="*/ 0 w 10"/>
                  <a:gd name="T31" fmla="*/ 2 h 11"/>
                  <a:gd name="T32" fmla="*/ 0 w 10"/>
                  <a:gd name="T33" fmla="*/ 3 h 11"/>
                  <a:gd name="T34" fmla="*/ 0 w 10"/>
                  <a:gd name="T35" fmla="*/ 7 h 11"/>
                  <a:gd name="T36" fmla="*/ 4 w 10"/>
                  <a:gd name="T37" fmla="*/ 10 h 11"/>
                  <a:gd name="T38" fmla="*/ 7 w 10"/>
                  <a:gd name="T39" fmla="*/ 10 h 11"/>
                  <a:gd name="T40" fmla="*/ 8 w 10"/>
                  <a:gd name="T41" fmla="*/ 8 h 11"/>
                  <a:gd name="T42" fmla="*/ 10 w 10"/>
                  <a:gd name="T43" fmla="*/ 3 h 11"/>
                  <a:gd name="T44" fmla="*/ 7 w 10"/>
                  <a:gd name="T45" fmla="*/ 0 h 11"/>
                  <a:gd name="T46" fmla="*/ 7 w 10"/>
                  <a:gd name="T47" fmla="*/ 0 h 11"/>
                  <a:gd name="T48" fmla="*/ 0 w 10"/>
                  <a:gd name="T49" fmla="*/ 2 h 11"/>
                  <a:gd name="T50" fmla="*/ 0 w 10"/>
                  <a:gd name="T51" fmla="*/ 2 h 11"/>
                  <a:gd name="T52" fmla="*/ 2 w 10"/>
                  <a:gd name="T53" fmla="*/ 4 h 11"/>
                  <a:gd name="T54" fmla="*/ 0 w 10"/>
                  <a:gd name="T55" fmla="*/ 2 h 11"/>
                  <a:gd name="T56" fmla="*/ 7 w 10"/>
                  <a:gd name="T57" fmla="*/ 0 h 11"/>
                  <a:gd name="T58" fmla="*/ 7 w 10"/>
                  <a:gd name="T59" fmla="*/ 0 h 11"/>
                  <a:gd name="T60" fmla="*/ 8 w 10"/>
                  <a:gd name="T61" fmla="*/ 2 h 11"/>
                  <a:gd name="T62" fmla="*/ 7 w 10"/>
                  <a:gd name="T63" fmla="*/ 2 h 11"/>
                  <a:gd name="T64" fmla="*/ 7 w 10"/>
                  <a:gd name="T65" fmla="*/ 0 h 11"/>
                  <a:gd name="T66" fmla="*/ 7 w 10"/>
                  <a:gd name="T67" fmla="*/ 5 h 11"/>
                  <a:gd name="T68" fmla="*/ 7 w 10"/>
                  <a:gd name="T69" fmla="*/ 5 h 11"/>
                  <a:gd name="T70" fmla="*/ 7 w 10"/>
                  <a:gd name="T71" fmla="*/ 5 h 11"/>
                  <a:gd name="T72" fmla="*/ 7 w 10"/>
                  <a:gd name="T73" fmla="*/ 5 h 11"/>
                  <a:gd name="T74" fmla="*/ 3 w 10"/>
                  <a:gd name="T75" fmla="*/ 4 h 11"/>
                  <a:gd name="T76" fmla="*/ 4 w 10"/>
                  <a:gd name="T77" fmla="*/ 4 h 11"/>
                  <a:gd name="T78" fmla="*/ 6 w 10"/>
                  <a:gd name="T79" fmla="*/ 3 h 11"/>
                  <a:gd name="T80" fmla="*/ 6 w 10"/>
                  <a:gd name="T81" fmla="*/ 3 h 11"/>
                  <a:gd name="T82" fmla="*/ 3 w 10"/>
                  <a:gd name="T83" fmla="*/ 4 h 11"/>
                  <a:gd name="T84" fmla="*/ 6 w 10"/>
                  <a:gd name="T85" fmla="*/ 3 h 11"/>
                  <a:gd name="T86" fmla="*/ 6 w 10"/>
                  <a:gd name="T87" fmla="*/ 3 h 11"/>
                  <a:gd name="T88" fmla="*/ 6 w 10"/>
                  <a:gd name="T89" fmla="*/ 3 h 11"/>
                  <a:gd name="T90" fmla="*/ 6 w 10"/>
                  <a:gd name="T9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" h="11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6" y="11"/>
                      <a:pt x="7" y="10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1" y="4"/>
                      <a:pt x="1" y="3"/>
                      <a:pt x="0" y="2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1"/>
                      <a:pt x="7" y="0"/>
                      <a:pt x="7" y="0"/>
                    </a:cubicBezTo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moveTo>
                      <a:pt x="3" y="4"/>
                    </a:moveTo>
                    <a:cubicBezTo>
                      <a:pt x="3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4" y="3"/>
                      <a:pt x="3" y="4"/>
                    </a:cubicBezTo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lose/>
                  </a:path>
                </a:pathLst>
              </a:custGeom>
              <a:solidFill>
                <a:srgbClr val="C37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6" name="Freeform 306"/>
              <p:cNvSpPr>
                <a:spLocks noEditPoints="1"/>
              </p:cNvSpPr>
              <p:nvPr/>
            </p:nvSpPr>
            <p:spPr bwMode="auto">
              <a:xfrm>
                <a:off x="7675563" y="1565275"/>
                <a:ext cx="17462" cy="19050"/>
              </a:xfrm>
              <a:custGeom>
                <a:avLst/>
                <a:gdLst>
                  <a:gd name="T0" fmla="*/ 7 w 10"/>
                  <a:gd name="T1" fmla="*/ 0 h 11"/>
                  <a:gd name="T2" fmla="*/ 7 w 10"/>
                  <a:gd name="T3" fmla="*/ 1 h 11"/>
                  <a:gd name="T4" fmla="*/ 8 w 10"/>
                  <a:gd name="T5" fmla="*/ 2 h 11"/>
                  <a:gd name="T6" fmla="*/ 7 w 10"/>
                  <a:gd name="T7" fmla="*/ 3 h 11"/>
                  <a:gd name="T8" fmla="*/ 7 w 10"/>
                  <a:gd name="T9" fmla="*/ 1 h 11"/>
                  <a:gd name="T10" fmla="*/ 6 w 10"/>
                  <a:gd name="T11" fmla="*/ 4 h 11"/>
                  <a:gd name="T12" fmla="*/ 6 w 10"/>
                  <a:gd name="T13" fmla="*/ 4 h 11"/>
                  <a:gd name="T14" fmla="*/ 6 w 10"/>
                  <a:gd name="T15" fmla="*/ 4 h 11"/>
                  <a:gd name="T16" fmla="*/ 4 w 10"/>
                  <a:gd name="T17" fmla="*/ 5 h 11"/>
                  <a:gd name="T18" fmla="*/ 4 w 10"/>
                  <a:gd name="T19" fmla="*/ 5 h 11"/>
                  <a:gd name="T20" fmla="*/ 3 w 10"/>
                  <a:gd name="T21" fmla="*/ 5 h 11"/>
                  <a:gd name="T22" fmla="*/ 3 w 10"/>
                  <a:gd name="T23" fmla="*/ 4 h 11"/>
                  <a:gd name="T24" fmla="*/ 3 w 10"/>
                  <a:gd name="T25" fmla="*/ 4 h 11"/>
                  <a:gd name="T26" fmla="*/ 3 w 10"/>
                  <a:gd name="T27" fmla="*/ 4 h 11"/>
                  <a:gd name="T28" fmla="*/ 3 w 10"/>
                  <a:gd name="T29" fmla="*/ 4 h 11"/>
                  <a:gd name="T30" fmla="*/ 3 w 10"/>
                  <a:gd name="T31" fmla="*/ 4 h 11"/>
                  <a:gd name="T32" fmla="*/ 2 w 10"/>
                  <a:gd name="T33" fmla="*/ 4 h 11"/>
                  <a:gd name="T34" fmla="*/ 0 w 10"/>
                  <a:gd name="T35" fmla="*/ 3 h 11"/>
                  <a:gd name="T36" fmla="*/ 0 w 10"/>
                  <a:gd name="T37" fmla="*/ 3 h 11"/>
                  <a:gd name="T38" fmla="*/ 0 w 10"/>
                  <a:gd name="T39" fmla="*/ 3 h 11"/>
                  <a:gd name="T40" fmla="*/ 0 w 10"/>
                  <a:gd name="T41" fmla="*/ 8 h 11"/>
                  <a:gd name="T42" fmla="*/ 4 w 10"/>
                  <a:gd name="T43" fmla="*/ 10 h 11"/>
                  <a:gd name="T44" fmla="*/ 7 w 10"/>
                  <a:gd name="T45" fmla="*/ 11 h 11"/>
                  <a:gd name="T46" fmla="*/ 8 w 10"/>
                  <a:gd name="T47" fmla="*/ 9 h 11"/>
                  <a:gd name="T48" fmla="*/ 10 w 10"/>
                  <a:gd name="T49" fmla="*/ 3 h 11"/>
                  <a:gd name="T50" fmla="*/ 7 w 10"/>
                  <a:gd name="T51" fmla="*/ 0 h 11"/>
                  <a:gd name="T52" fmla="*/ 7 w 10"/>
                  <a:gd name="T53" fmla="*/ 0 h 11"/>
                  <a:gd name="T54" fmla="*/ 0 w 10"/>
                  <a:gd name="T55" fmla="*/ 3 h 11"/>
                  <a:gd name="T56" fmla="*/ 2 w 10"/>
                  <a:gd name="T57" fmla="*/ 5 h 11"/>
                  <a:gd name="T58" fmla="*/ 0 w 10"/>
                  <a:gd name="T59" fmla="*/ 3 h 11"/>
                  <a:gd name="T60" fmla="*/ 7 w 10"/>
                  <a:gd name="T61" fmla="*/ 5 h 11"/>
                  <a:gd name="T62" fmla="*/ 7 w 10"/>
                  <a:gd name="T63" fmla="*/ 5 h 11"/>
                  <a:gd name="T64" fmla="*/ 7 w 10"/>
                  <a:gd name="T65" fmla="*/ 6 h 11"/>
                  <a:gd name="T66" fmla="*/ 7 w 10"/>
                  <a:gd name="T67" fmla="*/ 5 h 11"/>
                  <a:gd name="T68" fmla="*/ 3 w 10"/>
                  <a:gd name="T69" fmla="*/ 4 h 11"/>
                  <a:gd name="T70" fmla="*/ 4 w 10"/>
                  <a:gd name="T71" fmla="*/ 5 h 11"/>
                  <a:gd name="T72" fmla="*/ 6 w 10"/>
                  <a:gd name="T73" fmla="*/ 4 h 11"/>
                  <a:gd name="T74" fmla="*/ 6 w 10"/>
                  <a:gd name="T75" fmla="*/ 3 h 11"/>
                  <a:gd name="T76" fmla="*/ 3 w 10"/>
                  <a:gd name="T77" fmla="*/ 4 h 11"/>
                  <a:gd name="T78" fmla="*/ 6 w 10"/>
                  <a:gd name="T79" fmla="*/ 3 h 11"/>
                  <a:gd name="T80" fmla="*/ 6 w 10"/>
                  <a:gd name="T81" fmla="*/ 3 h 11"/>
                  <a:gd name="T82" fmla="*/ 6 w 10"/>
                  <a:gd name="T83" fmla="*/ 3 h 11"/>
                  <a:gd name="T84" fmla="*/ 6 w 10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11">
                    <a:moveTo>
                      <a:pt x="7" y="0"/>
                    </a:move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8" y="2"/>
                      <a:pt x="7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7" y="11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0" y="3"/>
                    </a:moveTo>
                    <a:cubicBezTo>
                      <a:pt x="0" y="3"/>
                      <a:pt x="1" y="4"/>
                      <a:pt x="2" y="5"/>
                    </a:cubicBezTo>
                    <a:cubicBezTo>
                      <a:pt x="1" y="4"/>
                      <a:pt x="0" y="4"/>
                      <a:pt x="0" y="3"/>
                    </a:cubicBezTo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moveTo>
                      <a:pt x="3" y="4"/>
                    </a:moveTo>
                    <a:cubicBezTo>
                      <a:pt x="3" y="4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4" y="3"/>
                      <a:pt x="3" y="4"/>
                    </a:cubicBezTo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lose/>
                  </a:path>
                </a:pathLst>
              </a:custGeom>
              <a:solidFill>
                <a:srgbClr val="C37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7" name="Freeform 307"/>
              <p:cNvSpPr>
                <a:spLocks noEditPoints="1"/>
              </p:cNvSpPr>
              <p:nvPr/>
            </p:nvSpPr>
            <p:spPr bwMode="auto">
              <a:xfrm>
                <a:off x="7604125" y="1639888"/>
                <a:ext cx="19050" cy="20638"/>
              </a:xfrm>
              <a:custGeom>
                <a:avLst/>
                <a:gdLst>
                  <a:gd name="T0" fmla="*/ 7 w 10"/>
                  <a:gd name="T1" fmla="*/ 0 h 11"/>
                  <a:gd name="T2" fmla="*/ 7 w 10"/>
                  <a:gd name="T3" fmla="*/ 1 h 11"/>
                  <a:gd name="T4" fmla="*/ 8 w 10"/>
                  <a:gd name="T5" fmla="*/ 2 h 11"/>
                  <a:gd name="T6" fmla="*/ 7 w 10"/>
                  <a:gd name="T7" fmla="*/ 3 h 11"/>
                  <a:gd name="T8" fmla="*/ 7 w 10"/>
                  <a:gd name="T9" fmla="*/ 1 h 11"/>
                  <a:gd name="T10" fmla="*/ 6 w 10"/>
                  <a:gd name="T11" fmla="*/ 4 h 11"/>
                  <a:gd name="T12" fmla="*/ 6 w 10"/>
                  <a:gd name="T13" fmla="*/ 4 h 11"/>
                  <a:gd name="T14" fmla="*/ 6 w 10"/>
                  <a:gd name="T15" fmla="*/ 5 h 11"/>
                  <a:gd name="T16" fmla="*/ 4 w 10"/>
                  <a:gd name="T17" fmla="*/ 5 h 11"/>
                  <a:gd name="T18" fmla="*/ 4 w 10"/>
                  <a:gd name="T19" fmla="*/ 5 h 11"/>
                  <a:gd name="T20" fmla="*/ 3 w 10"/>
                  <a:gd name="T21" fmla="*/ 5 h 11"/>
                  <a:gd name="T22" fmla="*/ 3 w 10"/>
                  <a:gd name="T23" fmla="*/ 5 h 11"/>
                  <a:gd name="T24" fmla="*/ 3 w 10"/>
                  <a:gd name="T25" fmla="*/ 5 h 11"/>
                  <a:gd name="T26" fmla="*/ 3 w 10"/>
                  <a:gd name="T27" fmla="*/ 4 h 11"/>
                  <a:gd name="T28" fmla="*/ 3 w 10"/>
                  <a:gd name="T29" fmla="*/ 4 h 11"/>
                  <a:gd name="T30" fmla="*/ 3 w 10"/>
                  <a:gd name="T31" fmla="*/ 4 h 11"/>
                  <a:gd name="T32" fmla="*/ 3 w 10"/>
                  <a:gd name="T33" fmla="*/ 4 h 11"/>
                  <a:gd name="T34" fmla="*/ 0 w 10"/>
                  <a:gd name="T35" fmla="*/ 3 h 11"/>
                  <a:gd name="T36" fmla="*/ 0 w 10"/>
                  <a:gd name="T37" fmla="*/ 3 h 11"/>
                  <a:gd name="T38" fmla="*/ 0 w 10"/>
                  <a:gd name="T39" fmla="*/ 4 h 11"/>
                  <a:gd name="T40" fmla="*/ 0 w 10"/>
                  <a:gd name="T41" fmla="*/ 8 h 11"/>
                  <a:gd name="T42" fmla="*/ 4 w 10"/>
                  <a:gd name="T43" fmla="*/ 10 h 11"/>
                  <a:gd name="T44" fmla="*/ 7 w 10"/>
                  <a:gd name="T45" fmla="*/ 11 h 11"/>
                  <a:gd name="T46" fmla="*/ 8 w 10"/>
                  <a:gd name="T47" fmla="*/ 9 h 11"/>
                  <a:gd name="T48" fmla="*/ 10 w 10"/>
                  <a:gd name="T49" fmla="*/ 4 h 11"/>
                  <a:gd name="T50" fmla="*/ 7 w 10"/>
                  <a:gd name="T51" fmla="*/ 0 h 11"/>
                  <a:gd name="T52" fmla="*/ 7 w 10"/>
                  <a:gd name="T53" fmla="*/ 0 h 11"/>
                  <a:gd name="T54" fmla="*/ 0 w 10"/>
                  <a:gd name="T55" fmla="*/ 3 h 11"/>
                  <a:gd name="T56" fmla="*/ 2 w 10"/>
                  <a:gd name="T57" fmla="*/ 5 h 11"/>
                  <a:gd name="T58" fmla="*/ 0 w 10"/>
                  <a:gd name="T59" fmla="*/ 3 h 11"/>
                  <a:gd name="T60" fmla="*/ 7 w 10"/>
                  <a:gd name="T61" fmla="*/ 6 h 11"/>
                  <a:gd name="T62" fmla="*/ 7 w 10"/>
                  <a:gd name="T63" fmla="*/ 6 h 11"/>
                  <a:gd name="T64" fmla="*/ 7 w 10"/>
                  <a:gd name="T65" fmla="*/ 6 h 11"/>
                  <a:gd name="T66" fmla="*/ 7 w 10"/>
                  <a:gd name="T67" fmla="*/ 6 h 11"/>
                  <a:gd name="T68" fmla="*/ 3 w 10"/>
                  <a:gd name="T69" fmla="*/ 4 h 11"/>
                  <a:gd name="T70" fmla="*/ 4 w 10"/>
                  <a:gd name="T71" fmla="*/ 5 h 11"/>
                  <a:gd name="T72" fmla="*/ 6 w 10"/>
                  <a:gd name="T73" fmla="*/ 4 h 11"/>
                  <a:gd name="T74" fmla="*/ 6 w 10"/>
                  <a:gd name="T75" fmla="*/ 3 h 11"/>
                  <a:gd name="T76" fmla="*/ 3 w 10"/>
                  <a:gd name="T77" fmla="*/ 4 h 11"/>
                  <a:gd name="T78" fmla="*/ 6 w 10"/>
                  <a:gd name="T79" fmla="*/ 3 h 11"/>
                  <a:gd name="T80" fmla="*/ 6 w 10"/>
                  <a:gd name="T81" fmla="*/ 3 h 11"/>
                  <a:gd name="T82" fmla="*/ 6 w 10"/>
                  <a:gd name="T8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" h="11">
                    <a:moveTo>
                      <a:pt x="7" y="0"/>
                    </a:moveTo>
                    <a:cubicBezTo>
                      <a:pt x="7" y="0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7" y="3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6" y="11"/>
                      <a:pt x="7" y="11"/>
                    </a:cubicBezTo>
                    <a:cubicBezTo>
                      <a:pt x="8" y="11"/>
                      <a:pt x="8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0" y="3"/>
                    </a:moveTo>
                    <a:cubicBezTo>
                      <a:pt x="0" y="3"/>
                      <a:pt x="1" y="4"/>
                      <a:pt x="2" y="5"/>
                    </a:cubicBezTo>
                    <a:cubicBezTo>
                      <a:pt x="1" y="5"/>
                      <a:pt x="1" y="4"/>
                      <a:pt x="0" y="3"/>
                    </a:cubicBezTo>
                    <a:moveTo>
                      <a:pt x="7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moveTo>
                      <a:pt x="3" y="4"/>
                    </a:moveTo>
                    <a:cubicBezTo>
                      <a:pt x="3" y="5"/>
                      <a:pt x="4" y="5"/>
                      <a:pt x="4" y="5"/>
                    </a:cubicBezTo>
                    <a:cubicBezTo>
                      <a:pt x="5" y="5"/>
                      <a:pt x="6" y="5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3"/>
                      <a:pt x="4" y="4"/>
                      <a:pt x="3" y="4"/>
                    </a:cubicBezTo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lose/>
                  </a:path>
                </a:pathLst>
              </a:custGeom>
              <a:solidFill>
                <a:srgbClr val="C37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8" name="Freeform 308"/>
              <p:cNvSpPr>
                <a:spLocks noEditPoints="1"/>
              </p:cNvSpPr>
              <p:nvPr/>
            </p:nvSpPr>
            <p:spPr bwMode="auto">
              <a:xfrm>
                <a:off x="7808913" y="1647825"/>
                <a:ext cx="17462" cy="19050"/>
              </a:xfrm>
              <a:custGeom>
                <a:avLst/>
                <a:gdLst>
                  <a:gd name="T0" fmla="*/ 7 w 10"/>
                  <a:gd name="T1" fmla="*/ 0 h 11"/>
                  <a:gd name="T2" fmla="*/ 7 w 10"/>
                  <a:gd name="T3" fmla="*/ 0 h 11"/>
                  <a:gd name="T4" fmla="*/ 8 w 10"/>
                  <a:gd name="T5" fmla="*/ 2 h 11"/>
                  <a:gd name="T6" fmla="*/ 7 w 10"/>
                  <a:gd name="T7" fmla="*/ 2 h 11"/>
                  <a:gd name="T8" fmla="*/ 7 w 10"/>
                  <a:gd name="T9" fmla="*/ 1 h 11"/>
                  <a:gd name="T10" fmla="*/ 6 w 10"/>
                  <a:gd name="T11" fmla="*/ 3 h 11"/>
                  <a:gd name="T12" fmla="*/ 6 w 10"/>
                  <a:gd name="T13" fmla="*/ 4 h 11"/>
                  <a:gd name="T14" fmla="*/ 6 w 10"/>
                  <a:gd name="T15" fmla="*/ 4 h 11"/>
                  <a:gd name="T16" fmla="*/ 4 w 10"/>
                  <a:gd name="T17" fmla="*/ 5 h 11"/>
                  <a:gd name="T18" fmla="*/ 4 w 10"/>
                  <a:gd name="T19" fmla="*/ 5 h 11"/>
                  <a:gd name="T20" fmla="*/ 3 w 10"/>
                  <a:gd name="T21" fmla="*/ 5 h 11"/>
                  <a:gd name="T22" fmla="*/ 2 w 10"/>
                  <a:gd name="T23" fmla="*/ 4 h 11"/>
                  <a:gd name="T24" fmla="*/ 2 w 10"/>
                  <a:gd name="T25" fmla="*/ 4 h 11"/>
                  <a:gd name="T26" fmla="*/ 3 w 10"/>
                  <a:gd name="T27" fmla="*/ 4 h 11"/>
                  <a:gd name="T28" fmla="*/ 3 w 10"/>
                  <a:gd name="T29" fmla="*/ 4 h 11"/>
                  <a:gd name="T30" fmla="*/ 3 w 10"/>
                  <a:gd name="T31" fmla="*/ 3 h 11"/>
                  <a:gd name="T32" fmla="*/ 2 w 10"/>
                  <a:gd name="T33" fmla="*/ 4 h 11"/>
                  <a:gd name="T34" fmla="*/ 0 w 10"/>
                  <a:gd name="T35" fmla="*/ 3 h 11"/>
                  <a:gd name="T36" fmla="*/ 0 w 10"/>
                  <a:gd name="T37" fmla="*/ 3 h 11"/>
                  <a:gd name="T38" fmla="*/ 0 w 10"/>
                  <a:gd name="T39" fmla="*/ 2 h 11"/>
                  <a:gd name="T40" fmla="*/ 0 w 10"/>
                  <a:gd name="T41" fmla="*/ 3 h 11"/>
                  <a:gd name="T42" fmla="*/ 0 w 10"/>
                  <a:gd name="T43" fmla="*/ 7 h 11"/>
                  <a:gd name="T44" fmla="*/ 4 w 10"/>
                  <a:gd name="T45" fmla="*/ 10 h 11"/>
                  <a:gd name="T46" fmla="*/ 6 w 10"/>
                  <a:gd name="T47" fmla="*/ 11 h 11"/>
                  <a:gd name="T48" fmla="*/ 8 w 10"/>
                  <a:gd name="T49" fmla="*/ 9 h 11"/>
                  <a:gd name="T50" fmla="*/ 10 w 10"/>
                  <a:gd name="T51" fmla="*/ 3 h 11"/>
                  <a:gd name="T52" fmla="*/ 7 w 10"/>
                  <a:gd name="T53" fmla="*/ 0 h 11"/>
                  <a:gd name="T54" fmla="*/ 7 w 10"/>
                  <a:gd name="T55" fmla="*/ 0 h 11"/>
                  <a:gd name="T56" fmla="*/ 0 w 10"/>
                  <a:gd name="T57" fmla="*/ 3 h 11"/>
                  <a:gd name="T58" fmla="*/ 2 w 10"/>
                  <a:gd name="T59" fmla="*/ 4 h 11"/>
                  <a:gd name="T60" fmla="*/ 0 w 10"/>
                  <a:gd name="T61" fmla="*/ 3 h 11"/>
                  <a:gd name="T62" fmla="*/ 7 w 10"/>
                  <a:gd name="T63" fmla="*/ 5 h 11"/>
                  <a:gd name="T64" fmla="*/ 7 w 10"/>
                  <a:gd name="T65" fmla="*/ 5 h 11"/>
                  <a:gd name="T66" fmla="*/ 7 w 10"/>
                  <a:gd name="T67" fmla="*/ 5 h 11"/>
                  <a:gd name="T68" fmla="*/ 7 w 10"/>
                  <a:gd name="T69" fmla="*/ 5 h 11"/>
                  <a:gd name="T70" fmla="*/ 3 w 10"/>
                  <a:gd name="T71" fmla="*/ 4 h 11"/>
                  <a:gd name="T72" fmla="*/ 4 w 10"/>
                  <a:gd name="T73" fmla="*/ 5 h 11"/>
                  <a:gd name="T74" fmla="*/ 6 w 10"/>
                  <a:gd name="T75" fmla="*/ 3 h 11"/>
                  <a:gd name="T76" fmla="*/ 6 w 10"/>
                  <a:gd name="T77" fmla="*/ 3 h 11"/>
                  <a:gd name="T78" fmla="*/ 3 w 10"/>
                  <a:gd name="T79" fmla="*/ 4 h 11"/>
                  <a:gd name="T80" fmla="*/ 6 w 10"/>
                  <a:gd name="T81" fmla="*/ 3 h 11"/>
                  <a:gd name="T82" fmla="*/ 6 w 10"/>
                  <a:gd name="T83" fmla="*/ 3 h 11"/>
                  <a:gd name="T84" fmla="*/ 6 w 10"/>
                  <a:gd name="T85" fmla="*/ 3 h 11"/>
                  <a:gd name="T86" fmla="*/ 6 w 10"/>
                  <a:gd name="T8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" h="11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7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2" y="4"/>
                      <a:pt x="2" y="4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1"/>
                      <a:pt x="6" y="11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0" y="3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moveTo>
                      <a:pt x="3" y="4"/>
                    </a:moveTo>
                    <a:cubicBezTo>
                      <a:pt x="3" y="4"/>
                      <a:pt x="4" y="5"/>
                      <a:pt x="4" y="5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3"/>
                      <a:pt x="3" y="3"/>
                      <a:pt x="3" y="4"/>
                    </a:cubicBezTo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lose/>
                  </a:path>
                </a:pathLst>
              </a:custGeom>
              <a:solidFill>
                <a:srgbClr val="C37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9" name="Freeform 309"/>
              <p:cNvSpPr>
                <a:spLocks noEditPoints="1"/>
              </p:cNvSpPr>
              <p:nvPr/>
            </p:nvSpPr>
            <p:spPr bwMode="auto">
              <a:xfrm>
                <a:off x="7912100" y="1670050"/>
                <a:ext cx="15875" cy="20638"/>
              </a:xfrm>
              <a:custGeom>
                <a:avLst/>
                <a:gdLst>
                  <a:gd name="T0" fmla="*/ 7 w 9"/>
                  <a:gd name="T1" fmla="*/ 0 h 11"/>
                  <a:gd name="T2" fmla="*/ 7 w 9"/>
                  <a:gd name="T3" fmla="*/ 0 h 11"/>
                  <a:gd name="T4" fmla="*/ 6 w 9"/>
                  <a:gd name="T5" fmla="*/ 3 h 11"/>
                  <a:gd name="T6" fmla="*/ 6 w 9"/>
                  <a:gd name="T7" fmla="*/ 4 h 11"/>
                  <a:gd name="T8" fmla="*/ 6 w 9"/>
                  <a:gd name="T9" fmla="*/ 4 h 11"/>
                  <a:gd name="T10" fmla="*/ 4 w 9"/>
                  <a:gd name="T11" fmla="*/ 4 h 11"/>
                  <a:gd name="T12" fmla="*/ 4 w 9"/>
                  <a:gd name="T13" fmla="*/ 5 h 11"/>
                  <a:gd name="T14" fmla="*/ 3 w 9"/>
                  <a:gd name="T15" fmla="*/ 5 h 11"/>
                  <a:gd name="T16" fmla="*/ 2 w 9"/>
                  <a:gd name="T17" fmla="*/ 4 h 11"/>
                  <a:gd name="T18" fmla="*/ 2 w 9"/>
                  <a:gd name="T19" fmla="*/ 4 h 11"/>
                  <a:gd name="T20" fmla="*/ 3 w 9"/>
                  <a:gd name="T21" fmla="*/ 4 h 11"/>
                  <a:gd name="T22" fmla="*/ 2 w 9"/>
                  <a:gd name="T23" fmla="*/ 4 h 11"/>
                  <a:gd name="T24" fmla="*/ 2 w 9"/>
                  <a:gd name="T25" fmla="*/ 3 h 11"/>
                  <a:gd name="T26" fmla="*/ 2 w 9"/>
                  <a:gd name="T27" fmla="*/ 4 h 11"/>
                  <a:gd name="T28" fmla="*/ 0 w 9"/>
                  <a:gd name="T29" fmla="*/ 2 h 11"/>
                  <a:gd name="T30" fmla="*/ 0 w 9"/>
                  <a:gd name="T31" fmla="*/ 2 h 11"/>
                  <a:gd name="T32" fmla="*/ 0 w 9"/>
                  <a:gd name="T33" fmla="*/ 3 h 11"/>
                  <a:gd name="T34" fmla="*/ 0 w 9"/>
                  <a:gd name="T35" fmla="*/ 7 h 11"/>
                  <a:gd name="T36" fmla="*/ 4 w 9"/>
                  <a:gd name="T37" fmla="*/ 10 h 11"/>
                  <a:gd name="T38" fmla="*/ 6 w 9"/>
                  <a:gd name="T39" fmla="*/ 10 h 11"/>
                  <a:gd name="T40" fmla="*/ 8 w 9"/>
                  <a:gd name="T41" fmla="*/ 8 h 11"/>
                  <a:gd name="T42" fmla="*/ 9 w 9"/>
                  <a:gd name="T43" fmla="*/ 3 h 11"/>
                  <a:gd name="T44" fmla="*/ 7 w 9"/>
                  <a:gd name="T45" fmla="*/ 0 h 11"/>
                  <a:gd name="T46" fmla="*/ 7 w 9"/>
                  <a:gd name="T47" fmla="*/ 0 h 11"/>
                  <a:gd name="T48" fmla="*/ 0 w 9"/>
                  <a:gd name="T49" fmla="*/ 2 h 11"/>
                  <a:gd name="T50" fmla="*/ 0 w 9"/>
                  <a:gd name="T51" fmla="*/ 2 h 11"/>
                  <a:gd name="T52" fmla="*/ 2 w 9"/>
                  <a:gd name="T53" fmla="*/ 4 h 11"/>
                  <a:gd name="T54" fmla="*/ 0 w 9"/>
                  <a:gd name="T55" fmla="*/ 2 h 11"/>
                  <a:gd name="T56" fmla="*/ 7 w 9"/>
                  <a:gd name="T57" fmla="*/ 0 h 11"/>
                  <a:gd name="T58" fmla="*/ 7 w 9"/>
                  <a:gd name="T59" fmla="*/ 0 h 11"/>
                  <a:gd name="T60" fmla="*/ 7 w 9"/>
                  <a:gd name="T61" fmla="*/ 2 h 11"/>
                  <a:gd name="T62" fmla="*/ 7 w 9"/>
                  <a:gd name="T63" fmla="*/ 2 h 11"/>
                  <a:gd name="T64" fmla="*/ 7 w 9"/>
                  <a:gd name="T65" fmla="*/ 0 h 11"/>
                  <a:gd name="T66" fmla="*/ 7 w 9"/>
                  <a:gd name="T67" fmla="*/ 5 h 11"/>
                  <a:gd name="T68" fmla="*/ 7 w 9"/>
                  <a:gd name="T69" fmla="*/ 5 h 11"/>
                  <a:gd name="T70" fmla="*/ 7 w 9"/>
                  <a:gd name="T71" fmla="*/ 5 h 11"/>
                  <a:gd name="T72" fmla="*/ 7 w 9"/>
                  <a:gd name="T73" fmla="*/ 5 h 11"/>
                  <a:gd name="T74" fmla="*/ 3 w 9"/>
                  <a:gd name="T75" fmla="*/ 4 h 11"/>
                  <a:gd name="T76" fmla="*/ 4 w 9"/>
                  <a:gd name="T77" fmla="*/ 4 h 11"/>
                  <a:gd name="T78" fmla="*/ 6 w 9"/>
                  <a:gd name="T79" fmla="*/ 3 h 11"/>
                  <a:gd name="T80" fmla="*/ 5 w 9"/>
                  <a:gd name="T81" fmla="*/ 3 h 11"/>
                  <a:gd name="T82" fmla="*/ 3 w 9"/>
                  <a:gd name="T83" fmla="*/ 4 h 11"/>
                  <a:gd name="T84" fmla="*/ 5 w 9"/>
                  <a:gd name="T85" fmla="*/ 3 h 11"/>
                  <a:gd name="T86" fmla="*/ 6 w 9"/>
                  <a:gd name="T87" fmla="*/ 3 h 11"/>
                  <a:gd name="T88" fmla="*/ 5 w 9"/>
                  <a:gd name="T89" fmla="*/ 3 h 11"/>
                  <a:gd name="T90" fmla="*/ 5 w 9"/>
                  <a:gd name="T9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" h="11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1" y="3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1"/>
                      <a:pt x="6" y="10"/>
                    </a:cubicBezTo>
                    <a:cubicBezTo>
                      <a:pt x="7" y="10"/>
                      <a:pt x="7" y="9"/>
                      <a:pt x="8" y="8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1" y="4"/>
                      <a:pt x="0" y="4"/>
                      <a:pt x="0" y="2"/>
                    </a:cubicBezTo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0"/>
                      <a:pt x="7" y="0"/>
                    </a:cubicBezTo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moveTo>
                      <a:pt x="3" y="4"/>
                    </a:moveTo>
                    <a:cubicBezTo>
                      <a:pt x="3" y="4"/>
                      <a:pt x="3" y="4"/>
                      <a:pt x="4" y="4"/>
                    </a:cubicBezTo>
                    <a:cubicBezTo>
                      <a:pt x="5" y="4"/>
                      <a:pt x="5" y="4"/>
                      <a:pt x="6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4" y="2"/>
                      <a:pt x="3" y="3"/>
                      <a:pt x="3" y="4"/>
                    </a:cubicBezTo>
                    <a:moveTo>
                      <a:pt x="5" y="3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solidFill>
                <a:srgbClr val="C37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310"/>
              <p:cNvSpPr>
                <a:spLocks noEditPoints="1"/>
              </p:cNvSpPr>
              <p:nvPr/>
            </p:nvSpPr>
            <p:spPr bwMode="auto">
              <a:xfrm>
                <a:off x="7343775" y="1577975"/>
                <a:ext cx="17462" cy="19050"/>
              </a:xfrm>
              <a:custGeom>
                <a:avLst/>
                <a:gdLst>
                  <a:gd name="T0" fmla="*/ 7 w 10"/>
                  <a:gd name="T1" fmla="*/ 0 h 11"/>
                  <a:gd name="T2" fmla="*/ 7 w 10"/>
                  <a:gd name="T3" fmla="*/ 1 h 11"/>
                  <a:gd name="T4" fmla="*/ 8 w 10"/>
                  <a:gd name="T5" fmla="*/ 2 h 11"/>
                  <a:gd name="T6" fmla="*/ 7 w 10"/>
                  <a:gd name="T7" fmla="*/ 3 h 11"/>
                  <a:gd name="T8" fmla="*/ 7 w 10"/>
                  <a:gd name="T9" fmla="*/ 1 h 11"/>
                  <a:gd name="T10" fmla="*/ 6 w 10"/>
                  <a:gd name="T11" fmla="*/ 4 h 11"/>
                  <a:gd name="T12" fmla="*/ 6 w 10"/>
                  <a:gd name="T13" fmla="*/ 4 h 11"/>
                  <a:gd name="T14" fmla="*/ 6 w 10"/>
                  <a:gd name="T15" fmla="*/ 4 h 11"/>
                  <a:gd name="T16" fmla="*/ 5 w 10"/>
                  <a:gd name="T17" fmla="*/ 5 h 11"/>
                  <a:gd name="T18" fmla="*/ 4 w 10"/>
                  <a:gd name="T19" fmla="*/ 5 h 11"/>
                  <a:gd name="T20" fmla="*/ 3 w 10"/>
                  <a:gd name="T21" fmla="*/ 5 h 11"/>
                  <a:gd name="T22" fmla="*/ 3 w 10"/>
                  <a:gd name="T23" fmla="*/ 4 h 11"/>
                  <a:gd name="T24" fmla="*/ 3 w 10"/>
                  <a:gd name="T25" fmla="*/ 4 h 11"/>
                  <a:gd name="T26" fmla="*/ 3 w 10"/>
                  <a:gd name="T27" fmla="*/ 4 h 11"/>
                  <a:gd name="T28" fmla="*/ 3 w 10"/>
                  <a:gd name="T29" fmla="*/ 4 h 11"/>
                  <a:gd name="T30" fmla="*/ 3 w 10"/>
                  <a:gd name="T31" fmla="*/ 4 h 11"/>
                  <a:gd name="T32" fmla="*/ 3 w 10"/>
                  <a:gd name="T33" fmla="*/ 4 h 11"/>
                  <a:gd name="T34" fmla="*/ 1 w 10"/>
                  <a:gd name="T35" fmla="*/ 3 h 11"/>
                  <a:gd name="T36" fmla="*/ 1 w 10"/>
                  <a:gd name="T37" fmla="*/ 3 h 11"/>
                  <a:gd name="T38" fmla="*/ 0 w 10"/>
                  <a:gd name="T39" fmla="*/ 3 h 11"/>
                  <a:gd name="T40" fmla="*/ 1 w 10"/>
                  <a:gd name="T41" fmla="*/ 8 h 11"/>
                  <a:gd name="T42" fmla="*/ 5 w 10"/>
                  <a:gd name="T43" fmla="*/ 10 h 11"/>
                  <a:gd name="T44" fmla="*/ 7 w 10"/>
                  <a:gd name="T45" fmla="*/ 11 h 11"/>
                  <a:gd name="T46" fmla="*/ 8 w 10"/>
                  <a:gd name="T47" fmla="*/ 9 h 11"/>
                  <a:gd name="T48" fmla="*/ 10 w 10"/>
                  <a:gd name="T49" fmla="*/ 3 h 11"/>
                  <a:gd name="T50" fmla="*/ 7 w 10"/>
                  <a:gd name="T51" fmla="*/ 0 h 11"/>
                  <a:gd name="T52" fmla="*/ 7 w 10"/>
                  <a:gd name="T53" fmla="*/ 0 h 11"/>
                  <a:gd name="T54" fmla="*/ 1 w 10"/>
                  <a:gd name="T55" fmla="*/ 3 h 11"/>
                  <a:gd name="T56" fmla="*/ 2 w 10"/>
                  <a:gd name="T57" fmla="*/ 5 h 11"/>
                  <a:gd name="T58" fmla="*/ 1 w 10"/>
                  <a:gd name="T59" fmla="*/ 3 h 11"/>
                  <a:gd name="T60" fmla="*/ 7 w 10"/>
                  <a:gd name="T61" fmla="*/ 5 h 11"/>
                  <a:gd name="T62" fmla="*/ 7 w 10"/>
                  <a:gd name="T63" fmla="*/ 5 h 11"/>
                  <a:gd name="T64" fmla="*/ 7 w 10"/>
                  <a:gd name="T65" fmla="*/ 6 h 11"/>
                  <a:gd name="T66" fmla="*/ 7 w 10"/>
                  <a:gd name="T67" fmla="*/ 5 h 11"/>
                  <a:gd name="T68" fmla="*/ 3 w 10"/>
                  <a:gd name="T69" fmla="*/ 4 h 11"/>
                  <a:gd name="T70" fmla="*/ 5 w 10"/>
                  <a:gd name="T71" fmla="*/ 5 h 11"/>
                  <a:gd name="T72" fmla="*/ 6 w 10"/>
                  <a:gd name="T73" fmla="*/ 4 h 11"/>
                  <a:gd name="T74" fmla="*/ 6 w 10"/>
                  <a:gd name="T75" fmla="*/ 3 h 11"/>
                  <a:gd name="T76" fmla="*/ 3 w 10"/>
                  <a:gd name="T77" fmla="*/ 4 h 11"/>
                  <a:gd name="T78" fmla="*/ 6 w 10"/>
                  <a:gd name="T79" fmla="*/ 3 h 11"/>
                  <a:gd name="T80" fmla="*/ 6 w 10"/>
                  <a:gd name="T81" fmla="*/ 3 h 11"/>
                  <a:gd name="T82" fmla="*/ 6 w 10"/>
                  <a:gd name="T83" fmla="*/ 3 h 11"/>
                  <a:gd name="T84" fmla="*/ 6 w 10"/>
                  <a:gd name="T8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" h="11">
                    <a:moveTo>
                      <a:pt x="7" y="0"/>
                    </a:moveTo>
                    <a:cubicBezTo>
                      <a:pt x="7" y="0"/>
                      <a:pt x="7" y="1"/>
                      <a:pt x="7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2"/>
                      <a:pt x="7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6" y="11"/>
                      <a:pt x="7" y="11"/>
                    </a:cubicBezTo>
                    <a:cubicBezTo>
                      <a:pt x="8" y="10"/>
                      <a:pt x="8" y="10"/>
                      <a:pt x="8" y="9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1" y="3"/>
                    </a:moveTo>
                    <a:cubicBezTo>
                      <a:pt x="1" y="3"/>
                      <a:pt x="1" y="4"/>
                      <a:pt x="2" y="5"/>
                    </a:cubicBezTo>
                    <a:cubicBezTo>
                      <a:pt x="1" y="4"/>
                      <a:pt x="1" y="4"/>
                      <a:pt x="1" y="3"/>
                    </a:cubicBezTo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moveTo>
                      <a:pt x="3" y="4"/>
                    </a:moveTo>
                    <a:cubicBezTo>
                      <a:pt x="4" y="4"/>
                      <a:pt x="4" y="5"/>
                      <a:pt x="5" y="5"/>
                    </a:cubicBezTo>
                    <a:cubicBezTo>
                      <a:pt x="5" y="5"/>
                      <a:pt x="6" y="4"/>
                      <a:pt x="6" y="4"/>
                    </a:cubicBezTo>
                    <a:cubicBezTo>
                      <a:pt x="6" y="4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lose/>
                  </a:path>
                </a:pathLst>
              </a:custGeom>
              <a:solidFill>
                <a:srgbClr val="C37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1" name="Freeform 311"/>
              <p:cNvSpPr>
                <a:spLocks noEditPoints="1"/>
              </p:cNvSpPr>
              <p:nvPr/>
            </p:nvSpPr>
            <p:spPr bwMode="auto">
              <a:xfrm>
                <a:off x="7413625" y="1617663"/>
                <a:ext cx="17462" cy="19050"/>
              </a:xfrm>
              <a:custGeom>
                <a:avLst/>
                <a:gdLst>
                  <a:gd name="T0" fmla="*/ 7 w 10"/>
                  <a:gd name="T1" fmla="*/ 0 h 11"/>
                  <a:gd name="T2" fmla="*/ 7 w 10"/>
                  <a:gd name="T3" fmla="*/ 0 h 11"/>
                  <a:gd name="T4" fmla="*/ 8 w 10"/>
                  <a:gd name="T5" fmla="*/ 2 h 11"/>
                  <a:gd name="T6" fmla="*/ 7 w 10"/>
                  <a:gd name="T7" fmla="*/ 2 h 11"/>
                  <a:gd name="T8" fmla="*/ 7 w 10"/>
                  <a:gd name="T9" fmla="*/ 0 h 11"/>
                  <a:gd name="T10" fmla="*/ 6 w 10"/>
                  <a:gd name="T11" fmla="*/ 3 h 11"/>
                  <a:gd name="T12" fmla="*/ 6 w 10"/>
                  <a:gd name="T13" fmla="*/ 4 h 11"/>
                  <a:gd name="T14" fmla="*/ 6 w 10"/>
                  <a:gd name="T15" fmla="*/ 4 h 11"/>
                  <a:gd name="T16" fmla="*/ 5 w 10"/>
                  <a:gd name="T17" fmla="*/ 5 h 11"/>
                  <a:gd name="T18" fmla="*/ 4 w 10"/>
                  <a:gd name="T19" fmla="*/ 5 h 11"/>
                  <a:gd name="T20" fmla="*/ 3 w 10"/>
                  <a:gd name="T21" fmla="*/ 5 h 11"/>
                  <a:gd name="T22" fmla="*/ 3 w 10"/>
                  <a:gd name="T23" fmla="*/ 4 h 11"/>
                  <a:gd name="T24" fmla="*/ 3 w 10"/>
                  <a:gd name="T25" fmla="*/ 4 h 11"/>
                  <a:gd name="T26" fmla="*/ 3 w 10"/>
                  <a:gd name="T27" fmla="*/ 4 h 11"/>
                  <a:gd name="T28" fmla="*/ 3 w 10"/>
                  <a:gd name="T29" fmla="*/ 4 h 11"/>
                  <a:gd name="T30" fmla="*/ 3 w 10"/>
                  <a:gd name="T31" fmla="*/ 3 h 11"/>
                  <a:gd name="T32" fmla="*/ 3 w 10"/>
                  <a:gd name="T33" fmla="*/ 4 h 11"/>
                  <a:gd name="T34" fmla="*/ 1 w 10"/>
                  <a:gd name="T35" fmla="*/ 3 h 11"/>
                  <a:gd name="T36" fmla="*/ 1 w 10"/>
                  <a:gd name="T37" fmla="*/ 2 h 11"/>
                  <a:gd name="T38" fmla="*/ 0 w 10"/>
                  <a:gd name="T39" fmla="*/ 3 h 11"/>
                  <a:gd name="T40" fmla="*/ 1 w 10"/>
                  <a:gd name="T41" fmla="*/ 7 h 11"/>
                  <a:gd name="T42" fmla="*/ 4 w 10"/>
                  <a:gd name="T43" fmla="*/ 10 h 11"/>
                  <a:gd name="T44" fmla="*/ 7 w 10"/>
                  <a:gd name="T45" fmla="*/ 10 h 11"/>
                  <a:gd name="T46" fmla="*/ 8 w 10"/>
                  <a:gd name="T47" fmla="*/ 8 h 11"/>
                  <a:gd name="T48" fmla="*/ 10 w 10"/>
                  <a:gd name="T49" fmla="*/ 3 h 11"/>
                  <a:gd name="T50" fmla="*/ 7 w 10"/>
                  <a:gd name="T51" fmla="*/ 0 h 11"/>
                  <a:gd name="T52" fmla="*/ 7 w 10"/>
                  <a:gd name="T53" fmla="*/ 0 h 11"/>
                  <a:gd name="T54" fmla="*/ 1 w 10"/>
                  <a:gd name="T55" fmla="*/ 3 h 11"/>
                  <a:gd name="T56" fmla="*/ 2 w 10"/>
                  <a:gd name="T57" fmla="*/ 4 h 11"/>
                  <a:gd name="T58" fmla="*/ 1 w 10"/>
                  <a:gd name="T59" fmla="*/ 3 h 11"/>
                  <a:gd name="T60" fmla="*/ 7 w 10"/>
                  <a:gd name="T61" fmla="*/ 5 h 11"/>
                  <a:gd name="T62" fmla="*/ 7 w 10"/>
                  <a:gd name="T63" fmla="*/ 5 h 11"/>
                  <a:gd name="T64" fmla="*/ 7 w 10"/>
                  <a:gd name="T65" fmla="*/ 5 h 11"/>
                  <a:gd name="T66" fmla="*/ 7 w 10"/>
                  <a:gd name="T67" fmla="*/ 5 h 11"/>
                  <a:gd name="T68" fmla="*/ 3 w 10"/>
                  <a:gd name="T69" fmla="*/ 4 h 11"/>
                  <a:gd name="T70" fmla="*/ 5 w 10"/>
                  <a:gd name="T71" fmla="*/ 5 h 11"/>
                  <a:gd name="T72" fmla="*/ 6 w 10"/>
                  <a:gd name="T73" fmla="*/ 3 h 11"/>
                  <a:gd name="T74" fmla="*/ 6 w 10"/>
                  <a:gd name="T75" fmla="*/ 3 h 11"/>
                  <a:gd name="T76" fmla="*/ 3 w 10"/>
                  <a:gd name="T77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" h="11"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8" y="1"/>
                      <a:pt x="8" y="1"/>
                      <a:pt x="8" y="2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7" y="1"/>
                      <a:pt x="7" y="3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6" y="11"/>
                      <a:pt x="7" y="10"/>
                    </a:cubicBezTo>
                    <a:cubicBezTo>
                      <a:pt x="8" y="10"/>
                      <a:pt x="8" y="10"/>
                      <a:pt x="8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moveTo>
                      <a:pt x="1" y="3"/>
                    </a:moveTo>
                    <a:cubicBezTo>
                      <a:pt x="1" y="3"/>
                      <a:pt x="1" y="4"/>
                      <a:pt x="2" y="4"/>
                    </a:cubicBezTo>
                    <a:cubicBezTo>
                      <a:pt x="1" y="4"/>
                      <a:pt x="1" y="4"/>
                      <a:pt x="1" y="3"/>
                    </a:cubicBezTo>
                    <a:moveTo>
                      <a:pt x="7" y="5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moveTo>
                      <a:pt x="3" y="4"/>
                    </a:moveTo>
                    <a:cubicBezTo>
                      <a:pt x="4" y="4"/>
                      <a:pt x="4" y="5"/>
                      <a:pt x="5" y="5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4" y="3"/>
                      <a:pt x="3" y="4"/>
                    </a:cubicBezTo>
                    <a:close/>
                  </a:path>
                </a:pathLst>
              </a:custGeom>
              <a:solidFill>
                <a:srgbClr val="C375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2" name="Freeform 312"/>
              <p:cNvSpPr>
                <a:spLocks/>
              </p:cNvSpPr>
              <p:nvPr/>
            </p:nvSpPr>
            <p:spPr bwMode="auto">
              <a:xfrm>
                <a:off x="8081963" y="315913"/>
                <a:ext cx="409575" cy="311150"/>
              </a:xfrm>
              <a:custGeom>
                <a:avLst/>
                <a:gdLst>
                  <a:gd name="T0" fmla="*/ 1 w 229"/>
                  <a:gd name="T1" fmla="*/ 165 h 173"/>
                  <a:gd name="T2" fmla="*/ 4 w 229"/>
                  <a:gd name="T3" fmla="*/ 172 h 173"/>
                  <a:gd name="T4" fmla="*/ 11 w 229"/>
                  <a:gd name="T5" fmla="*/ 169 h 173"/>
                  <a:gd name="T6" fmla="*/ 221 w 229"/>
                  <a:gd name="T7" fmla="*/ 49 h 173"/>
                  <a:gd name="T8" fmla="*/ 228 w 229"/>
                  <a:gd name="T9" fmla="*/ 45 h 173"/>
                  <a:gd name="T10" fmla="*/ 224 w 229"/>
                  <a:gd name="T11" fmla="*/ 39 h 173"/>
                  <a:gd name="T12" fmla="*/ 1 w 229"/>
                  <a:gd name="T13" fmla="*/ 165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9" h="173">
                    <a:moveTo>
                      <a:pt x="1" y="165"/>
                    </a:moveTo>
                    <a:cubicBezTo>
                      <a:pt x="0" y="168"/>
                      <a:pt x="2" y="171"/>
                      <a:pt x="4" y="172"/>
                    </a:cubicBezTo>
                    <a:cubicBezTo>
                      <a:pt x="7" y="173"/>
                      <a:pt x="10" y="172"/>
                      <a:pt x="11" y="169"/>
                    </a:cubicBezTo>
                    <a:cubicBezTo>
                      <a:pt x="14" y="162"/>
                      <a:pt x="69" y="13"/>
                      <a:pt x="221" y="49"/>
                    </a:cubicBezTo>
                    <a:cubicBezTo>
                      <a:pt x="224" y="50"/>
                      <a:pt x="227" y="48"/>
                      <a:pt x="228" y="45"/>
                    </a:cubicBezTo>
                    <a:cubicBezTo>
                      <a:pt x="229" y="42"/>
                      <a:pt x="227" y="39"/>
                      <a:pt x="224" y="39"/>
                    </a:cubicBezTo>
                    <a:cubicBezTo>
                      <a:pt x="62" y="0"/>
                      <a:pt x="2" y="164"/>
                      <a:pt x="1" y="165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3" name="Freeform 313"/>
              <p:cNvSpPr>
                <a:spLocks noEditPoints="1"/>
              </p:cNvSpPr>
              <p:nvPr/>
            </p:nvSpPr>
            <p:spPr bwMode="auto">
              <a:xfrm>
                <a:off x="7159625" y="1411288"/>
                <a:ext cx="100012" cy="96838"/>
              </a:xfrm>
              <a:custGeom>
                <a:avLst/>
                <a:gdLst>
                  <a:gd name="T0" fmla="*/ 12 w 55"/>
                  <a:gd name="T1" fmla="*/ 7 h 54"/>
                  <a:gd name="T2" fmla="*/ 6 w 55"/>
                  <a:gd name="T3" fmla="*/ 15 h 54"/>
                  <a:gd name="T4" fmla="*/ 1 w 55"/>
                  <a:gd name="T5" fmla="*/ 19 h 54"/>
                  <a:gd name="T6" fmla="*/ 0 w 55"/>
                  <a:gd name="T7" fmla="*/ 29 h 54"/>
                  <a:gd name="T8" fmla="*/ 15 w 55"/>
                  <a:gd name="T9" fmla="*/ 52 h 54"/>
                  <a:gd name="T10" fmla="*/ 33 w 55"/>
                  <a:gd name="T11" fmla="*/ 52 h 54"/>
                  <a:gd name="T12" fmla="*/ 44 w 55"/>
                  <a:gd name="T13" fmla="*/ 52 h 54"/>
                  <a:gd name="T14" fmla="*/ 48 w 55"/>
                  <a:gd name="T15" fmla="*/ 49 h 54"/>
                  <a:gd name="T16" fmla="*/ 51 w 55"/>
                  <a:gd name="T17" fmla="*/ 39 h 54"/>
                  <a:gd name="T18" fmla="*/ 53 w 55"/>
                  <a:gd name="T19" fmla="*/ 36 h 54"/>
                  <a:gd name="T20" fmla="*/ 55 w 55"/>
                  <a:gd name="T21" fmla="*/ 28 h 54"/>
                  <a:gd name="T22" fmla="*/ 39 w 55"/>
                  <a:gd name="T23" fmla="*/ 6 h 54"/>
                  <a:gd name="T24" fmla="*/ 12 w 55"/>
                  <a:gd name="T25" fmla="*/ 7 h 54"/>
                  <a:gd name="T26" fmla="*/ 38 w 55"/>
                  <a:gd name="T27" fmla="*/ 26 h 54"/>
                  <a:gd name="T28" fmla="*/ 40 w 55"/>
                  <a:gd name="T29" fmla="*/ 29 h 54"/>
                  <a:gd name="T30" fmla="*/ 37 w 55"/>
                  <a:gd name="T31" fmla="*/ 28 h 54"/>
                  <a:gd name="T32" fmla="*/ 38 w 55"/>
                  <a:gd name="T33" fmla="*/ 2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54">
                    <a:moveTo>
                      <a:pt x="12" y="7"/>
                    </a:moveTo>
                    <a:cubicBezTo>
                      <a:pt x="9" y="9"/>
                      <a:pt x="8" y="12"/>
                      <a:pt x="6" y="15"/>
                    </a:cubicBezTo>
                    <a:cubicBezTo>
                      <a:pt x="4" y="15"/>
                      <a:pt x="2" y="16"/>
                      <a:pt x="1" y="19"/>
                    </a:cubicBezTo>
                    <a:cubicBezTo>
                      <a:pt x="0" y="23"/>
                      <a:pt x="0" y="26"/>
                      <a:pt x="0" y="29"/>
                    </a:cubicBezTo>
                    <a:cubicBezTo>
                      <a:pt x="0" y="45"/>
                      <a:pt x="10" y="50"/>
                      <a:pt x="15" y="52"/>
                    </a:cubicBezTo>
                    <a:cubicBezTo>
                      <a:pt x="21" y="54"/>
                      <a:pt x="27" y="54"/>
                      <a:pt x="33" y="52"/>
                    </a:cubicBezTo>
                    <a:cubicBezTo>
                      <a:pt x="36" y="52"/>
                      <a:pt x="40" y="53"/>
                      <a:pt x="44" y="52"/>
                    </a:cubicBezTo>
                    <a:cubicBezTo>
                      <a:pt x="46" y="52"/>
                      <a:pt x="47" y="51"/>
                      <a:pt x="48" y="49"/>
                    </a:cubicBezTo>
                    <a:cubicBezTo>
                      <a:pt x="50" y="46"/>
                      <a:pt x="51" y="42"/>
                      <a:pt x="51" y="39"/>
                    </a:cubicBezTo>
                    <a:cubicBezTo>
                      <a:pt x="52" y="38"/>
                      <a:pt x="53" y="37"/>
                      <a:pt x="53" y="36"/>
                    </a:cubicBezTo>
                    <a:cubicBezTo>
                      <a:pt x="54" y="34"/>
                      <a:pt x="55" y="31"/>
                      <a:pt x="55" y="28"/>
                    </a:cubicBezTo>
                    <a:cubicBezTo>
                      <a:pt x="55" y="22"/>
                      <a:pt x="52" y="14"/>
                      <a:pt x="39" y="6"/>
                    </a:cubicBezTo>
                    <a:cubicBezTo>
                      <a:pt x="30" y="0"/>
                      <a:pt x="19" y="1"/>
                      <a:pt x="12" y="7"/>
                    </a:cubicBezTo>
                    <a:moveTo>
                      <a:pt x="38" y="26"/>
                    </a:moveTo>
                    <a:cubicBezTo>
                      <a:pt x="39" y="27"/>
                      <a:pt x="39" y="28"/>
                      <a:pt x="40" y="29"/>
                    </a:cubicBezTo>
                    <a:cubicBezTo>
                      <a:pt x="39" y="29"/>
                      <a:pt x="38" y="28"/>
                      <a:pt x="37" y="28"/>
                    </a:cubicBezTo>
                    <a:cubicBezTo>
                      <a:pt x="38" y="27"/>
                      <a:pt x="38" y="27"/>
                      <a:pt x="38" y="26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4" name="Freeform 314"/>
              <p:cNvSpPr>
                <a:spLocks/>
              </p:cNvSpPr>
              <p:nvPr/>
            </p:nvSpPr>
            <p:spPr bwMode="auto">
              <a:xfrm>
                <a:off x="8350250" y="1541463"/>
                <a:ext cx="152400" cy="180975"/>
              </a:xfrm>
              <a:custGeom>
                <a:avLst/>
                <a:gdLst>
                  <a:gd name="T0" fmla="*/ 8 w 85"/>
                  <a:gd name="T1" fmla="*/ 16 h 101"/>
                  <a:gd name="T2" fmla="*/ 0 w 85"/>
                  <a:gd name="T3" fmla="*/ 8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5" h="101">
                    <a:moveTo>
                      <a:pt x="8" y="16"/>
                    </a:moveTo>
                    <a:cubicBezTo>
                      <a:pt x="74" y="0"/>
                      <a:pt x="85" y="101"/>
                      <a:pt x="0" y="85"/>
                    </a:cubicBezTo>
                  </a:path>
                </a:pathLst>
              </a:custGeom>
              <a:solidFill>
                <a:srgbClr val="FBD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5" name="Freeform 315"/>
              <p:cNvSpPr>
                <a:spLocks/>
              </p:cNvSpPr>
              <p:nvPr/>
            </p:nvSpPr>
            <p:spPr bwMode="auto">
              <a:xfrm>
                <a:off x="8339138" y="1552575"/>
                <a:ext cx="134937" cy="158750"/>
              </a:xfrm>
              <a:custGeom>
                <a:avLst/>
                <a:gdLst>
                  <a:gd name="T0" fmla="*/ 13 w 75"/>
                  <a:gd name="T1" fmla="*/ 5 h 89"/>
                  <a:gd name="T2" fmla="*/ 9 w 75"/>
                  <a:gd name="T3" fmla="*/ 12 h 89"/>
                  <a:gd name="T4" fmla="*/ 15 w 75"/>
                  <a:gd name="T5" fmla="*/ 16 h 89"/>
                  <a:gd name="T6" fmla="*/ 55 w 75"/>
                  <a:gd name="T7" fmla="*/ 27 h 89"/>
                  <a:gd name="T8" fmla="*/ 57 w 75"/>
                  <a:gd name="T9" fmla="*/ 60 h 89"/>
                  <a:gd name="T10" fmla="*/ 7 w 75"/>
                  <a:gd name="T11" fmla="*/ 73 h 89"/>
                  <a:gd name="T12" fmla="*/ 1 w 75"/>
                  <a:gd name="T13" fmla="*/ 78 h 89"/>
                  <a:gd name="T14" fmla="*/ 5 w 75"/>
                  <a:gd name="T15" fmla="*/ 84 h 89"/>
                  <a:gd name="T16" fmla="*/ 66 w 75"/>
                  <a:gd name="T17" fmla="*/ 66 h 89"/>
                  <a:gd name="T18" fmla="*/ 64 w 75"/>
                  <a:gd name="T19" fmla="*/ 21 h 89"/>
                  <a:gd name="T20" fmla="*/ 13 w 75"/>
                  <a:gd name="T21" fmla="*/ 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" h="89">
                    <a:moveTo>
                      <a:pt x="13" y="5"/>
                    </a:moveTo>
                    <a:cubicBezTo>
                      <a:pt x="10" y="6"/>
                      <a:pt x="8" y="9"/>
                      <a:pt x="9" y="12"/>
                    </a:cubicBezTo>
                    <a:cubicBezTo>
                      <a:pt x="9" y="15"/>
                      <a:pt x="12" y="16"/>
                      <a:pt x="15" y="16"/>
                    </a:cubicBezTo>
                    <a:cubicBezTo>
                      <a:pt x="32" y="11"/>
                      <a:pt x="47" y="16"/>
                      <a:pt x="55" y="27"/>
                    </a:cubicBezTo>
                    <a:cubicBezTo>
                      <a:pt x="63" y="37"/>
                      <a:pt x="63" y="51"/>
                      <a:pt x="57" y="60"/>
                    </a:cubicBezTo>
                    <a:cubicBezTo>
                      <a:pt x="49" y="73"/>
                      <a:pt x="31" y="78"/>
                      <a:pt x="7" y="73"/>
                    </a:cubicBezTo>
                    <a:cubicBezTo>
                      <a:pt x="4" y="73"/>
                      <a:pt x="1" y="75"/>
                      <a:pt x="1" y="78"/>
                    </a:cubicBezTo>
                    <a:cubicBezTo>
                      <a:pt x="0" y="81"/>
                      <a:pt x="2" y="83"/>
                      <a:pt x="5" y="84"/>
                    </a:cubicBezTo>
                    <a:cubicBezTo>
                      <a:pt x="33" y="89"/>
                      <a:pt x="55" y="83"/>
                      <a:pt x="66" y="66"/>
                    </a:cubicBezTo>
                    <a:cubicBezTo>
                      <a:pt x="75" y="53"/>
                      <a:pt x="74" y="35"/>
                      <a:pt x="64" y="21"/>
                    </a:cubicBezTo>
                    <a:cubicBezTo>
                      <a:pt x="53" y="6"/>
                      <a:pt x="34" y="0"/>
                      <a:pt x="13" y="5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6" name="Freeform 316"/>
              <p:cNvSpPr>
                <a:spLocks/>
              </p:cNvSpPr>
              <p:nvPr/>
            </p:nvSpPr>
            <p:spPr bwMode="auto">
              <a:xfrm>
                <a:off x="8350250" y="936625"/>
                <a:ext cx="182562" cy="646113"/>
              </a:xfrm>
              <a:custGeom>
                <a:avLst/>
                <a:gdLst>
                  <a:gd name="T0" fmla="*/ 3 w 102"/>
                  <a:gd name="T1" fmla="*/ 1 h 360"/>
                  <a:gd name="T2" fmla="*/ 1 w 102"/>
                  <a:gd name="T3" fmla="*/ 9 h 360"/>
                  <a:gd name="T4" fmla="*/ 41 w 102"/>
                  <a:gd name="T5" fmla="*/ 351 h 360"/>
                  <a:gd name="T6" fmla="*/ 43 w 102"/>
                  <a:gd name="T7" fmla="*/ 358 h 360"/>
                  <a:gd name="T8" fmla="*/ 51 w 102"/>
                  <a:gd name="T9" fmla="*/ 356 h 360"/>
                  <a:gd name="T10" fmla="*/ 11 w 102"/>
                  <a:gd name="T11" fmla="*/ 4 h 360"/>
                  <a:gd name="T12" fmla="*/ 3 w 102"/>
                  <a:gd name="T13" fmla="*/ 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360">
                    <a:moveTo>
                      <a:pt x="3" y="1"/>
                    </a:moveTo>
                    <a:cubicBezTo>
                      <a:pt x="1" y="3"/>
                      <a:pt x="0" y="6"/>
                      <a:pt x="1" y="9"/>
                    </a:cubicBezTo>
                    <a:cubicBezTo>
                      <a:pt x="57" y="110"/>
                      <a:pt x="90" y="256"/>
                      <a:pt x="41" y="351"/>
                    </a:cubicBezTo>
                    <a:cubicBezTo>
                      <a:pt x="40" y="354"/>
                      <a:pt x="41" y="357"/>
                      <a:pt x="43" y="358"/>
                    </a:cubicBezTo>
                    <a:cubicBezTo>
                      <a:pt x="46" y="360"/>
                      <a:pt x="49" y="359"/>
                      <a:pt x="51" y="356"/>
                    </a:cubicBezTo>
                    <a:cubicBezTo>
                      <a:pt x="102" y="257"/>
                      <a:pt x="67" y="108"/>
                      <a:pt x="11" y="4"/>
                    </a:cubicBezTo>
                    <a:cubicBezTo>
                      <a:pt x="9" y="1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7" name="Freeform 317"/>
              <p:cNvSpPr>
                <a:spLocks/>
              </p:cNvSpPr>
              <p:nvPr/>
            </p:nvSpPr>
            <p:spPr bwMode="auto">
              <a:xfrm>
                <a:off x="8535988" y="822325"/>
                <a:ext cx="114300" cy="107950"/>
              </a:xfrm>
              <a:custGeom>
                <a:avLst/>
                <a:gdLst>
                  <a:gd name="T0" fmla="*/ 0 w 64"/>
                  <a:gd name="T1" fmla="*/ 30 h 60"/>
                  <a:gd name="T2" fmla="*/ 32 w 64"/>
                  <a:gd name="T3" fmla="*/ 60 h 60"/>
                  <a:gd name="T4" fmla="*/ 64 w 64"/>
                  <a:gd name="T5" fmla="*/ 27 h 60"/>
                  <a:gd name="T6" fmla="*/ 36 w 64"/>
                  <a:gd name="T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60">
                    <a:moveTo>
                      <a:pt x="0" y="30"/>
                    </a:moveTo>
                    <a:cubicBezTo>
                      <a:pt x="10" y="40"/>
                      <a:pt x="23" y="51"/>
                      <a:pt x="32" y="60"/>
                    </a:cubicBezTo>
                    <a:cubicBezTo>
                      <a:pt x="39" y="49"/>
                      <a:pt x="58" y="37"/>
                      <a:pt x="64" y="27"/>
                    </a:cubicBezTo>
                    <a:cubicBezTo>
                      <a:pt x="51" y="23"/>
                      <a:pt x="42" y="11"/>
                      <a:pt x="3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8" name="Freeform 318"/>
              <p:cNvSpPr>
                <a:spLocks/>
              </p:cNvSpPr>
              <p:nvPr/>
            </p:nvSpPr>
            <p:spPr bwMode="auto">
              <a:xfrm>
                <a:off x="8524875" y="811213"/>
                <a:ext cx="133350" cy="128588"/>
              </a:xfrm>
              <a:custGeom>
                <a:avLst/>
                <a:gdLst>
                  <a:gd name="T0" fmla="*/ 39 w 75"/>
                  <a:gd name="T1" fmla="*/ 1 h 72"/>
                  <a:gd name="T2" fmla="*/ 36 w 75"/>
                  <a:gd name="T3" fmla="*/ 6 h 72"/>
                  <a:gd name="T4" fmla="*/ 37 w 75"/>
                  <a:gd name="T5" fmla="*/ 8 h 72"/>
                  <a:gd name="T6" fmla="*/ 61 w 75"/>
                  <a:gd name="T7" fmla="*/ 35 h 72"/>
                  <a:gd name="T8" fmla="*/ 51 w 75"/>
                  <a:gd name="T9" fmla="*/ 46 h 72"/>
                  <a:gd name="T10" fmla="*/ 38 w 75"/>
                  <a:gd name="T11" fmla="*/ 58 h 72"/>
                  <a:gd name="T12" fmla="*/ 32 w 75"/>
                  <a:gd name="T13" fmla="*/ 53 h 72"/>
                  <a:gd name="T14" fmla="*/ 9 w 75"/>
                  <a:gd name="T15" fmla="*/ 32 h 72"/>
                  <a:gd name="T16" fmla="*/ 2 w 75"/>
                  <a:gd name="T17" fmla="*/ 33 h 72"/>
                  <a:gd name="T18" fmla="*/ 2 w 75"/>
                  <a:gd name="T19" fmla="*/ 40 h 72"/>
                  <a:gd name="T20" fmla="*/ 24 w 75"/>
                  <a:gd name="T21" fmla="*/ 61 h 72"/>
                  <a:gd name="T22" fmla="*/ 35 w 75"/>
                  <a:gd name="T23" fmla="*/ 70 h 72"/>
                  <a:gd name="T24" fmla="*/ 39 w 75"/>
                  <a:gd name="T25" fmla="*/ 71 h 72"/>
                  <a:gd name="T26" fmla="*/ 43 w 75"/>
                  <a:gd name="T27" fmla="*/ 69 h 72"/>
                  <a:gd name="T28" fmla="*/ 58 w 75"/>
                  <a:gd name="T29" fmla="*/ 54 h 72"/>
                  <a:gd name="T30" fmla="*/ 74 w 75"/>
                  <a:gd name="T31" fmla="*/ 36 h 72"/>
                  <a:gd name="T32" fmla="*/ 75 w 75"/>
                  <a:gd name="T33" fmla="*/ 32 h 72"/>
                  <a:gd name="T34" fmla="*/ 72 w 75"/>
                  <a:gd name="T35" fmla="*/ 28 h 72"/>
                  <a:gd name="T36" fmla="*/ 47 w 75"/>
                  <a:gd name="T37" fmla="*/ 3 h 72"/>
                  <a:gd name="T38" fmla="*/ 39 w 75"/>
                  <a:gd name="T39" fmla="*/ 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72">
                    <a:moveTo>
                      <a:pt x="39" y="1"/>
                    </a:moveTo>
                    <a:cubicBezTo>
                      <a:pt x="37" y="2"/>
                      <a:pt x="36" y="4"/>
                      <a:pt x="36" y="6"/>
                    </a:cubicBezTo>
                    <a:cubicBezTo>
                      <a:pt x="36" y="7"/>
                      <a:pt x="37" y="8"/>
                      <a:pt x="37" y="8"/>
                    </a:cubicBezTo>
                    <a:cubicBezTo>
                      <a:pt x="41" y="16"/>
                      <a:pt x="49" y="28"/>
                      <a:pt x="61" y="35"/>
                    </a:cubicBezTo>
                    <a:cubicBezTo>
                      <a:pt x="58" y="38"/>
                      <a:pt x="55" y="42"/>
                      <a:pt x="51" y="46"/>
                    </a:cubicBezTo>
                    <a:cubicBezTo>
                      <a:pt x="46" y="50"/>
                      <a:pt x="42" y="54"/>
                      <a:pt x="38" y="58"/>
                    </a:cubicBezTo>
                    <a:cubicBezTo>
                      <a:pt x="35" y="56"/>
                      <a:pt x="32" y="53"/>
                      <a:pt x="32" y="5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7" y="30"/>
                      <a:pt x="4" y="30"/>
                      <a:pt x="2" y="33"/>
                    </a:cubicBezTo>
                    <a:cubicBezTo>
                      <a:pt x="0" y="35"/>
                      <a:pt x="0" y="38"/>
                      <a:pt x="2" y="40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6" y="71"/>
                      <a:pt x="38" y="72"/>
                      <a:pt x="39" y="71"/>
                    </a:cubicBezTo>
                    <a:cubicBezTo>
                      <a:pt x="41" y="71"/>
                      <a:pt x="42" y="70"/>
                      <a:pt x="43" y="69"/>
                    </a:cubicBezTo>
                    <a:cubicBezTo>
                      <a:pt x="46" y="64"/>
                      <a:pt x="52" y="59"/>
                      <a:pt x="58" y="54"/>
                    </a:cubicBezTo>
                    <a:cubicBezTo>
                      <a:pt x="65" y="48"/>
                      <a:pt x="71" y="42"/>
                      <a:pt x="74" y="36"/>
                    </a:cubicBezTo>
                    <a:cubicBezTo>
                      <a:pt x="75" y="35"/>
                      <a:pt x="75" y="33"/>
                      <a:pt x="75" y="32"/>
                    </a:cubicBezTo>
                    <a:cubicBezTo>
                      <a:pt x="74" y="30"/>
                      <a:pt x="73" y="29"/>
                      <a:pt x="72" y="28"/>
                    </a:cubicBezTo>
                    <a:cubicBezTo>
                      <a:pt x="62" y="25"/>
                      <a:pt x="53" y="16"/>
                      <a:pt x="47" y="3"/>
                    </a:cubicBezTo>
                    <a:cubicBezTo>
                      <a:pt x="45" y="1"/>
                      <a:pt x="42" y="0"/>
                      <a:pt x="39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9" name="Freeform 319"/>
              <p:cNvSpPr>
                <a:spLocks/>
              </p:cNvSpPr>
              <p:nvPr/>
            </p:nvSpPr>
            <p:spPr bwMode="auto">
              <a:xfrm>
                <a:off x="8029575" y="300038"/>
                <a:ext cx="709612" cy="639763"/>
              </a:xfrm>
              <a:custGeom>
                <a:avLst/>
                <a:gdLst>
                  <a:gd name="T0" fmla="*/ 155 w 396"/>
                  <a:gd name="T1" fmla="*/ 336 h 357"/>
                  <a:gd name="T2" fmla="*/ 56 w 396"/>
                  <a:gd name="T3" fmla="*/ 281 h 357"/>
                  <a:gd name="T4" fmla="*/ 5 w 396"/>
                  <a:gd name="T5" fmla="*/ 204 h 357"/>
                  <a:gd name="T6" fmla="*/ 33 w 396"/>
                  <a:gd name="T7" fmla="*/ 87 h 357"/>
                  <a:gd name="T8" fmla="*/ 193 w 396"/>
                  <a:gd name="T9" fmla="*/ 6 h 357"/>
                  <a:gd name="T10" fmla="*/ 368 w 396"/>
                  <a:gd name="T11" fmla="*/ 210 h 357"/>
                  <a:gd name="T12" fmla="*/ 155 w 396"/>
                  <a:gd name="T13" fmla="*/ 33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6" h="357">
                    <a:moveTo>
                      <a:pt x="155" y="336"/>
                    </a:moveTo>
                    <a:cubicBezTo>
                      <a:pt x="111" y="326"/>
                      <a:pt x="81" y="315"/>
                      <a:pt x="56" y="281"/>
                    </a:cubicBezTo>
                    <a:cubicBezTo>
                      <a:pt x="39" y="258"/>
                      <a:pt x="9" y="233"/>
                      <a:pt x="5" y="204"/>
                    </a:cubicBezTo>
                    <a:cubicBezTo>
                      <a:pt x="0" y="164"/>
                      <a:pt x="7" y="118"/>
                      <a:pt x="33" y="87"/>
                    </a:cubicBezTo>
                    <a:cubicBezTo>
                      <a:pt x="75" y="36"/>
                      <a:pt x="127" y="9"/>
                      <a:pt x="193" y="6"/>
                    </a:cubicBezTo>
                    <a:cubicBezTo>
                      <a:pt x="313" y="0"/>
                      <a:pt x="396" y="91"/>
                      <a:pt x="368" y="210"/>
                    </a:cubicBezTo>
                    <a:cubicBezTo>
                      <a:pt x="345" y="308"/>
                      <a:pt x="251" y="357"/>
                      <a:pt x="155" y="336"/>
                    </a:cubicBezTo>
                    <a:close/>
                  </a:path>
                </a:pathLst>
              </a:custGeom>
              <a:solidFill>
                <a:srgbClr val="B67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0" name="Freeform 320"/>
              <p:cNvSpPr>
                <a:spLocks noEditPoints="1"/>
              </p:cNvSpPr>
              <p:nvPr/>
            </p:nvSpPr>
            <p:spPr bwMode="auto">
              <a:xfrm>
                <a:off x="8026400" y="296863"/>
                <a:ext cx="696912" cy="655638"/>
              </a:xfrm>
              <a:custGeom>
                <a:avLst/>
                <a:gdLst>
                  <a:gd name="T0" fmla="*/ 194 w 389"/>
                  <a:gd name="T1" fmla="*/ 3 h 366"/>
                  <a:gd name="T2" fmla="*/ 31 w 389"/>
                  <a:gd name="T3" fmla="*/ 85 h 366"/>
                  <a:gd name="T4" fmla="*/ 0 w 389"/>
                  <a:gd name="T5" fmla="*/ 181 h 366"/>
                  <a:gd name="T6" fmla="*/ 2 w 389"/>
                  <a:gd name="T7" fmla="*/ 207 h 366"/>
                  <a:gd name="T8" fmla="*/ 38 w 389"/>
                  <a:gd name="T9" fmla="*/ 268 h 366"/>
                  <a:gd name="T10" fmla="*/ 53 w 389"/>
                  <a:gd name="T11" fmla="*/ 286 h 366"/>
                  <a:gd name="T12" fmla="*/ 156 w 389"/>
                  <a:gd name="T13" fmla="*/ 343 h 366"/>
                  <a:gd name="T14" fmla="*/ 375 w 389"/>
                  <a:gd name="T15" fmla="*/ 214 h 366"/>
                  <a:gd name="T16" fmla="*/ 344 w 389"/>
                  <a:gd name="T17" fmla="*/ 62 h 366"/>
                  <a:gd name="T18" fmla="*/ 194 w 389"/>
                  <a:gd name="T19" fmla="*/ 3 h 366"/>
                  <a:gd name="T20" fmla="*/ 159 w 389"/>
                  <a:gd name="T21" fmla="*/ 332 h 366"/>
                  <a:gd name="T22" fmla="*/ 158 w 389"/>
                  <a:gd name="T23" fmla="*/ 332 h 366"/>
                  <a:gd name="T24" fmla="*/ 62 w 389"/>
                  <a:gd name="T25" fmla="*/ 279 h 366"/>
                  <a:gd name="T26" fmla="*/ 46 w 389"/>
                  <a:gd name="T27" fmla="*/ 261 h 366"/>
                  <a:gd name="T28" fmla="*/ 13 w 389"/>
                  <a:gd name="T29" fmla="*/ 205 h 366"/>
                  <a:gd name="T30" fmla="*/ 39 w 389"/>
                  <a:gd name="T31" fmla="*/ 92 h 366"/>
                  <a:gd name="T32" fmla="*/ 195 w 389"/>
                  <a:gd name="T33" fmla="*/ 13 h 366"/>
                  <a:gd name="T34" fmla="*/ 336 w 389"/>
                  <a:gd name="T35" fmla="*/ 69 h 366"/>
                  <a:gd name="T36" fmla="*/ 365 w 389"/>
                  <a:gd name="T37" fmla="*/ 211 h 366"/>
                  <a:gd name="T38" fmla="*/ 159 w 389"/>
                  <a:gd name="T39" fmla="*/ 332 h 366"/>
                  <a:gd name="T40" fmla="*/ 156 w 389"/>
                  <a:gd name="T41" fmla="*/ 343 h 366"/>
                  <a:gd name="T42" fmla="*/ 156 w 389"/>
                  <a:gd name="T43" fmla="*/ 343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9" h="366">
                    <a:moveTo>
                      <a:pt x="194" y="3"/>
                    </a:moveTo>
                    <a:cubicBezTo>
                      <a:pt x="128" y="6"/>
                      <a:pt x="75" y="33"/>
                      <a:pt x="31" y="85"/>
                    </a:cubicBezTo>
                    <a:cubicBezTo>
                      <a:pt x="11" y="109"/>
                      <a:pt x="0" y="144"/>
                      <a:pt x="0" y="181"/>
                    </a:cubicBezTo>
                    <a:cubicBezTo>
                      <a:pt x="0" y="190"/>
                      <a:pt x="1" y="198"/>
                      <a:pt x="2" y="207"/>
                    </a:cubicBezTo>
                    <a:cubicBezTo>
                      <a:pt x="5" y="229"/>
                      <a:pt x="23" y="250"/>
                      <a:pt x="38" y="268"/>
                    </a:cubicBezTo>
                    <a:cubicBezTo>
                      <a:pt x="53" y="286"/>
                      <a:pt x="53" y="286"/>
                      <a:pt x="53" y="286"/>
                    </a:cubicBezTo>
                    <a:cubicBezTo>
                      <a:pt x="79" y="320"/>
                      <a:pt x="108" y="332"/>
                      <a:pt x="156" y="343"/>
                    </a:cubicBezTo>
                    <a:cubicBezTo>
                      <a:pt x="258" y="366"/>
                      <a:pt x="353" y="311"/>
                      <a:pt x="375" y="214"/>
                    </a:cubicBezTo>
                    <a:cubicBezTo>
                      <a:pt x="389" y="156"/>
                      <a:pt x="378" y="102"/>
                      <a:pt x="344" y="62"/>
                    </a:cubicBezTo>
                    <a:cubicBezTo>
                      <a:pt x="310" y="21"/>
                      <a:pt x="255" y="0"/>
                      <a:pt x="194" y="3"/>
                    </a:cubicBezTo>
                    <a:moveTo>
                      <a:pt x="159" y="332"/>
                    </a:moveTo>
                    <a:cubicBezTo>
                      <a:pt x="159" y="332"/>
                      <a:pt x="159" y="332"/>
                      <a:pt x="158" y="332"/>
                    </a:cubicBezTo>
                    <a:cubicBezTo>
                      <a:pt x="112" y="322"/>
                      <a:pt x="86" y="311"/>
                      <a:pt x="62" y="279"/>
                    </a:cubicBezTo>
                    <a:cubicBezTo>
                      <a:pt x="46" y="261"/>
                      <a:pt x="46" y="261"/>
                      <a:pt x="46" y="261"/>
                    </a:cubicBezTo>
                    <a:cubicBezTo>
                      <a:pt x="32" y="244"/>
                      <a:pt x="15" y="225"/>
                      <a:pt x="13" y="205"/>
                    </a:cubicBezTo>
                    <a:cubicBezTo>
                      <a:pt x="7" y="161"/>
                      <a:pt x="17" y="119"/>
                      <a:pt x="39" y="92"/>
                    </a:cubicBezTo>
                    <a:cubicBezTo>
                      <a:pt x="81" y="42"/>
                      <a:pt x="132" y="17"/>
                      <a:pt x="195" y="13"/>
                    </a:cubicBezTo>
                    <a:cubicBezTo>
                      <a:pt x="252" y="11"/>
                      <a:pt x="304" y="31"/>
                      <a:pt x="336" y="69"/>
                    </a:cubicBezTo>
                    <a:cubicBezTo>
                      <a:pt x="367" y="107"/>
                      <a:pt x="377" y="157"/>
                      <a:pt x="365" y="211"/>
                    </a:cubicBezTo>
                    <a:cubicBezTo>
                      <a:pt x="344" y="302"/>
                      <a:pt x="255" y="354"/>
                      <a:pt x="159" y="332"/>
                    </a:cubicBezTo>
                    <a:moveTo>
                      <a:pt x="156" y="343"/>
                    </a:moveTo>
                    <a:cubicBezTo>
                      <a:pt x="156" y="343"/>
                      <a:pt x="156" y="343"/>
                      <a:pt x="156" y="343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321"/>
              <p:cNvSpPr>
                <a:spLocks/>
              </p:cNvSpPr>
              <p:nvPr/>
            </p:nvSpPr>
            <p:spPr bwMode="auto">
              <a:xfrm>
                <a:off x="8153400" y="274638"/>
                <a:ext cx="504825" cy="458788"/>
              </a:xfrm>
              <a:custGeom>
                <a:avLst/>
                <a:gdLst>
                  <a:gd name="T0" fmla="*/ 142 w 282"/>
                  <a:gd name="T1" fmla="*/ 28 h 256"/>
                  <a:gd name="T2" fmla="*/ 2 w 282"/>
                  <a:gd name="T3" fmla="*/ 123 h 256"/>
                  <a:gd name="T4" fmla="*/ 176 w 282"/>
                  <a:gd name="T5" fmla="*/ 248 h 256"/>
                  <a:gd name="T6" fmla="*/ 211 w 282"/>
                  <a:gd name="T7" fmla="*/ 110 h 256"/>
                  <a:gd name="T8" fmla="*/ 150 w 282"/>
                  <a:gd name="T9" fmla="*/ 18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56">
                    <a:moveTo>
                      <a:pt x="142" y="28"/>
                    </a:moveTo>
                    <a:cubicBezTo>
                      <a:pt x="86" y="0"/>
                      <a:pt x="3" y="66"/>
                      <a:pt x="2" y="123"/>
                    </a:cubicBezTo>
                    <a:cubicBezTo>
                      <a:pt x="0" y="212"/>
                      <a:pt x="98" y="256"/>
                      <a:pt x="176" y="248"/>
                    </a:cubicBezTo>
                    <a:cubicBezTo>
                      <a:pt x="246" y="240"/>
                      <a:pt x="282" y="150"/>
                      <a:pt x="211" y="110"/>
                    </a:cubicBezTo>
                    <a:cubicBezTo>
                      <a:pt x="149" y="75"/>
                      <a:pt x="80" y="153"/>
                      <a:pt x="150" y="180"/>
                    </a:cubicBezTo>
                  </a:path>
                </a:pathLst>
              </a:custGeom>
              <a:solidFill>
                <a:srgbClr val="B672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Freeform 322"/>
              <p:cNvSpPr>
                <a:spLocks/>
              </p:cNvSpPr>
              <p:nvPr/>
            </p:nvSpPr>
            <p:spPr bwMode="auto">
              <a:xfrm>
                <a:off x="8147050" y="295275"/>
                <a:ext cx="473075" cy="444500"/>
              </a:xfrm>
              <a:custGeom>
                <a:avLst/>
                <a:gdLst>
                  <a:gd name="T0" fmla="*/ 62 w 264"/>
                  <a:gd name="T1" fmla="*/ 22 h 248"/>
                  <a:gd name="T2" fmla="*/ 1 w 264"/>
                  <a:gd name="T3" fmla="*/ 112 h 248"/>
                  <a:gd name="T4" fmla="*/ 39 w 264"/>
                  <a:gd name="T5" fmla="*/ 199 h 248"/>
                  <a:gd name="T6" fmla="*/ 180 w 264"/>
                  <a:gd name="T7" fmla="*/ 242 h 248"/>
                  <a:gd name="T8" fmla="*/ 258 w 264"/>
                  <a:gd name="T9" fmla="*/ 174 h 248"/>
                  <a:gd name="T10" fmla="*/ 218 w 264"/>
                  <a:gd name="T11" fmla="*/ 94 h 248"/>
                  <a:gd name="T12" fmla="*/ 143 w 264"/>
                  <a:gd name="T13" fmla="*/ 96 h 248"/>
                  <a:gd name="T14" fmla="*/ 119 w 264"/>
                  <a:gd name="T15" fmla="*/ 139 h 248"/>
                  <a:gd name="T16" fmla="*/ 152 w 264"/>
                  <a:gd name="T17" fmla="*/ 174 h 248"/>
                  <a:gd name="T18" fmla="*/ 159 w 264"/>
                  <a:gd name="T19" fmla="*/ 171 h 248"/>
                  <a:gd name="T20" fmla="*/ 156 w 264"/>
                  <a:gd name="T21" fmla="*/ 164 h 248"/>
                  <a:gd name="T22" fmla="*/ 130 w 264"/>
                  <a:gd name="T23" fmla="*/ 138 h 248"/>
                  <a:gd name="T24" fmla="*/ 149 w 264"/>
                  <a:gd name="T25" fmla="*/ 105 h 248"/>
                  <a:gd name="T26" fmla="*/ 212 w 264"/>
                  <a:gd name="T27" fmla="*/ 104 h 248"/>
                  <a:gd name="T28" fmla="*/ 247 w 264"/>
                  <a:gd name="T29" fmla="*/ 172 h 248"/>
                  <a:gd name="T30" fmla="*/ 179 w 264"/>
                  <a:gd name="T31" fmla="*/ 232 h 248"/>
                  <a:gd name="T32" fmla="*/ 46 w 264"/>
                  <a:gd name="T33" fmla="*/ 191 h 248"/>
                  <a:gd name="T34" fmla="*/ 11 w 264"/>
                  <a:gd name="T35" fmla="*/ 112 h 248"/>
                  <a:gd name="T36" fmla="*/ 67 w 264"/>
                  <a:gd name="T37" fmla="*/ 31 h 248"/>
                  <a:gd name="T38" fmla="*/ 144 w 264"/>
                  <a:gd name="T39" fmla="*/ 22 h 248"/>
                  <a:gd name="T40" fmla="*/ 151 w 264"/>
                  <a:gd name="T41" fmla="*/ 19 h 248"/>
                  <a:gd name="T42" fmla="*/ 149 w 264"/>
                  <a:gd name="T43" fmla="*/ 12 h 248"/>
                  <a:gd name="T44" fmla="*/ 62 w 264"/>
                  <a:gd name="T45" fmla="*/ 22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4" h="248">
                    <a:moveTo>
                      <a:pt x="62" y="22"/>
                    </a:moveTo>
                    <a:cubicBezTo>
                      <a:pt x="26" y="44"/>
                      <a:pt x="1" y="80"/>
                      <a:pt x="1" y="112"/>
                    </a:cubicBezTo>
                    <a:cubicBezTo>
                      <a:pt x="0" y="145"/>
                      <a:pt x="13" y="175"/>
                      <a:pt x="39" y="199"/>
                    </a:cubicBezTo>
                    <a:cubicBezTo>
                      <a:pt x="73" y="231"/>
                      <a:pt x="129" y="248"/>
                      <a:pt x="180" y="242"/>
                    </a:cubicBezTo>
                    <a:cubicBezTo>
                      <a:pt x="219" y="238"/>
                      <a:pt x="250" y="210"/>
                      <a:pt x="258" y="174"/>
                    </a:cubicBezTo>
                    <a:cubicBezTo>
                      <a:pt x="264" y="142"/>
                      <a:pt x="249" y="112"/>
                      <a:pt x="218" y="94"/>
                    </a:cubicBezTo>
                    <a:cubicBezTo>
                      <a:pt x="189" y="78"/>
                      <a:pt x="161" y="85"/>
                      <a:pt x="143" y="96"/>
                    </a:cubicBezTo>
                    <a:cubicBezTo>
                      <a:pt x="127" y="107"/>
                      <a:pt x="118" y="124"/>
                      <a:pt x="119" y="139"/>
                    </a:cubicBezTo>
                    <a:cubicBezTo>
                      <a:pt x="121" y="154"/>
                      <a:pt x="133" y="166"/>
                      <a:pt x="152" y="174"/>
                    </a:cubicBezTo>
                    <a:cubicBezTo>
                      <a:pt x="155" y="175"/>
                      <a:pt x="158" y="173"/>
                      <a:pt x="159" y="171"/>
                    </a:cubicBezTo>
                    <a:cubicBezTo>
                      <a:pt x="160" y="168"/>
                      <a:pt x="159" y="165"/>
                      <a:pt x="156" y="164"/>
                    </a:cubicBezTo>
                    <a:cubicBezTo>
                      <a:pt x="140" y="158"/>
                      <a:pt x="131" y="149"/>
                      <a:pt x="130" y="138"/>
                    </a:cubicBezTo>
                    <a:cubicBezTo>
                      <a:pt x="129" y="127"/>
                      <a:pt x="136" y="114"/>
                      <a:pt x="149" y="105"/>
                    </a:cubicBezTo>
                    <a:cubicBezTo>
                      <a:pt x="164" y="96"/>
                      <a:pt x="188" y="90"/>
                      <a:pt x="212" y="104"/>
                    </a:cubicBezTo>
                    <a:cubicBezTo>
                      <a:pt x="240" y="120"/>
                      <a:pt x="253" y="144"/>
                      <a:pt x="247" y="172"/>
                    </a:cubicBezTo>
                    <a:cubicBezTo>
                      <a:pt x="241" y="204"/>
                      <a:pt x="213" y="228"/>
                      <a:pt x="179" y="232"/>
                    </a:cubicBezTo>
                    <a:cubicBezTo>
                      <a:pt x="131" y="237"/>
                      <a:pt x="78" y="221"/>
                      <a:pt x="46" y="191"/>
                    </a:cubicBezTo>
                    <a:cubicBezTo>
                      <a:pt x="23" y="170"/>
                      <a:pt x="11" y="142"/>
                      <a:pt x="11" y="112"/>
                    </a:cubicBezTo>
                    <a:cubicBezTo>
                      <a:pt x="12" y="84"/>
                      <a:pt x="35" y="51"/>
                      <a:pt x="67" y="31"/>
                    </a:cubicBezTo>
                    <a:cubicBezTo>
                      <a:pt x="95" y="15"/>
                      <a:pt x="123" y="11"/>
                      <a:pt x="144" y="22"/>
                    </a:cubicBezTo>
                    <a:cubicBezTo>
                      <a:pt x="147" y="23"/>
                      <a:pt x="150" y="22"/>
                      <a:pt x="151" y="19"/>
                    </a:cubicBezTo>
                    <a:cubicBezTo>
                      <a:pt x="153" y="16"/>
                      <a:pt x="151" y="13"/>
                      <a:pt x="149" y="12"/>
                    </a:cubicBezTo>
                    <a:cubicBezTo>
                      <a:pt x="124" y="0"/>
                      <a:pt x="92" y="4"/>
                      <a:pt x="62" y="22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323"/>
              <p:cNvSpPr>
                <a:spLocks/>
              </p:cNvSpPr>
              <p:nvPr/>
            </p:nvSpPr>
            <p:spPr bwMode="auto">
              <a:xfrm>
                <a:off x="7967663" y="368300"/>
                <a:ext cx="171450" cy="179388"/>
              </a:xfrm>
              <a:custGeom>
                <a:avLst/>
                <a:gdLst>
                  <a:gd name="T0" fmla="*/ 21 w 96"/>
                  <a:gd name="T1" fmla="*/ 1 h 100"/>
                  <a:gd name="T2" fmla="*/ 62 w 96"/>
                  <a:gd name="T3" fmla="*/ 36 h 100"/>
                  <a:gd name="T4" fmla="*/ 93 w 96"/>
                  <a:gd name="T5" fmla="*/ 67 h 100"/>
                  <a:gd name="T6" fmla="*/ 76 w 96"/>
                  <a:gd name="T7" fmla="*/ 100 h 100"/>
                  <a:gd name="T8" fmla="*/ 0 w 96"/>
                  <a:gd name="T9" fmla="*/ 40 h 100"/>
                  <a:gd name="T10" fmla="*/ 21 w 96"/>
                  <a:gd name="T11" fmla="*/ 1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00">
                    <a:moveTo>
                      <a:pt x="21" y="1"/>
                    </a:moveTo>
                    <a:cubicBezTo>
                      <a:pt x="21" y="0"/>
                      <a:pt x="59" y="33"/>
                      <a:pt x="62" y="36"/>
                    </a:cubicBezTo>
                    <a:cubicBezTo>
                      <a:pt x="72" y="46"/>
                      <a:pt x="81" y="61"/>
                      <a:pt x="93" y="67"/>
                    </a:cubicBezTo>
                    <a:cubicBezTo>
                      <a:pt x="96" y="77"/>
                      <a:pt x="83" y="94"/>
                      <a:pt x="76" y="100"/>
                    </a:cubicBezTo>
                    <a:cubicBezTo>
                      <a:pt x="49" y="81"/>
                      <a:pt x="25" y="60"/>
                      <a:pt x="0" y="40"/>
                    </a:cubicBezTo>
                    <a:cubicBezTo>
                      <a:pt x="6" y="30"/>
                      <a:pt x="18" y="13"/>
                      <a:pt x="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324"/>
              <p:cNvSpPr>
                <a:spLocks noEditPoints="1"/>
              </p:cNvSpPr>
              <p:nvPr/>
            </p:nvSpPr>
            <p:spPr bwMode="auto">
              <a:xfrm>
                <a:off x="7956550" y="357188"/>
                <a:ext cx="193675" cy="201613"/>
              </a:xfrm>
              <a:custGeom>
                <a:avLst/>
                <a:gdLst>
                  <a:gd name="T0" fmla="*/ 25 w 108"/>
                  <a:gd name="T1" fmla="*/ 2 h 112"/>
                  <a:gd name="T2" fmla="*/ 21 w 108"/>
                  <a:gd name="T3" fmla="*/ 6 h 112"/>
                  <a:gd name="T4" fmla="*/ 3 w 108"/>
                  <a:gd name="T5" fmla="*/ 40 h 112"/>
                  <a:gd name="T6" fmla="*/ 2 w 108"/>
                  <a:gd name="T7" fmla="*/ 43 h 112"/>
                  <a:gd name="T8" fmla="*/ 3 w 108"/>
                  <a:gd name="T9" fmla="*/ 50 h 112"/>
                  <a:gd name="T10" fmla="*/ 26 w 108"/>
                  <a:gd name="T11" fmla="*/ 69 h 112"/>
                  <a:gd name="T12" fmla="*/ 79 w 108"/>
                  <a:gd name="T13" fmla="*/ 111 h 112"/>
                  <a:gd name="T14" fmla="*/ 85 w 108"/>
                  <a:gd name="T15" fmla="*/ 110 h 112"/>
                  <a:gd name="T16" fmla="*/ 104 w 108"/>
                  <a:gd name="T17" fmla="*/ 72 h 112"/>
                  <a:gd name="T18" fmla="*/ 102 w 108"/>
                  <a:gd name="T19" fmla="*/ 68 h 112"/>
                  <a:gd name="T20" fmla="*/ 81 w 108"/>
                  <a:gd name="T21" fmla="*/ 49 h 112"/>
                  <a:gd name="T22" fmla="*/ 72 w 108"/>
                  <a:gd name="T23" fmla="*/ 38 h 112"/>
                  <a:gd name="T24" fmla="*/ 25 w 108"/>
                  <a:gd name="T25" fmla="*/ 2 h 112"/>
                  <a:gd name="T26" fmla="*/ 29 w 108"/>
                  <a:gd name="T27" fmla="*/ 16 h 112"/>
                  <a:gd name="T28" fmla="*/ 64 w 108"/>
                  <a:gd name="T29" fmla="*/ 45 h 112"/>
                  <a:gd name="T30" fmla="*/ 73 w 108"/>
                  <a:gd name="T31" fmla="*/ 55 h 112"/>
                  <a:gd name="T32" fmla="*/ 94 w 108"/>
                  <a:gd name="T33" fmla="*/ 76 h 112"/>
                  <a:gd name="T34" fmla="*/ 81 w 108"/>
                  <a:gd name="T35" fmla="*/ 99 h 112"/>
                  <a:gd name="T36" fmla="*/ 33 w 108"/>
                  <a:gd name="T37" fmla="*/ 61 h 112"/>
                  <a:gd name="T38" fmla="*/ 13 w 108"/>
                  <a:gd name="T39" fmla="*/ 44 h 112"/>
                  <a:gd name="T40" fmla="*/ 29 w 108"/>
                  <a:gd name="T41" fmla="*/ 1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8" h="112">
                    <a:moveTo>
                      <a:pt x="25" y="2"/>
                    </a:moveTo>
                    <a:cubicBezTo>
                      <a:pt x="23" y="3"/>
                      <a:pt x="22" y="4"/>
                      <a:pt x="21" y="6"/>
                    </a:cubicBezTo>
                    <a:cubicBezTo>
                      <a:pt x="19" y="16"/>
                      <a:pt x="9" y="31"/>
                      <a:pt x="3" y="40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0" y="45"/>
                      <a:pt x="1" y="48"/>
                      <a:pt x="3" y="50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43" y="83"/>
                      <a:pt x="60" y="97"/>
                      <a:pt x="79" y="111"/>
                    </a:cubicBezTo>
                    <a:cubicBezTo>
                      <a:pt x="81" y="112"/>
                      <a:pt x="83" y="112"/>
                      <a:pt x="85" y="110"/>
                    </a:cubicBezTo>
                    <a:cubicBezTo>
                      <a:pt x="92" y="105"/>
                      <a:pt x="108" y="85"/>
                      <a:pt x="104" y="72"/>
                    </a:cubicBezTo>
                    <a:cubicBezTo>
                      <a:pt x="104" y="70"/>
                      <a:pt x="103" y="69"/>
                      <a:pt x="102" y="68"/>
                    </a:cubicBezTo>
                    <a:cubicBezTo>
                      <a:pt x="94" y="64"/>
                      <a:pt x="87" y="56"/>
                      <a:pt x="81" y="49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1" y="37"/>
                      <a:pt x="32" y="0"/>
                      <a:pt x="25" y="2"/>
                    </a:cubicBezTo>
                    <a:moveTo>
                      <a:pt x="29" y="16"/>
                    </a:moveTo>
                    <a:cubicBezTo>
                      <a:pt x="39" y="24"/>
                      <a:pt x="62" y="43"/>
                      <a:pt x="64" y="45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9" y="63"/>
                      <a:pt x="86" y="71"/>
                      <a:pt x="94" y="76"/>
                    </a:cubicBezTo>
                    <a:cubicBezTo>
                      <a:pt x="94" y="82"/>
                      <a:pt x="87" y="92"/>
                      <a:pt x="81" y="99"/>
                    </a:cubicBezTo>
                    <a:cubicBezTo>
                      <a:pt x="64" y="87"/>
                      <a:pt x="48" y="74"/>
                      <a:pt x="33" y="61"/>
                    </a:cubicBezTo>
                    <a:cubicBezTo>
                      <a:pt x="33" y="61"/>
                      <a:pt x="19" y="49"/>
                      <a:pt x="13" y="44"/>
                    </a:cubicBezTo>
                    <a:cubicBezTo>
                      <a:pt x="19" y="36"/>
                      <a:pt x="25" y="25"/>
                      <a:pt x="29" y="16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325"/>
              <p:cNvSpPr>
                <a:spLocks/>
              </p:cNvSpPr>
              <p:nvPr/>
            </p:nvSpPr>
            <p:spPr bwMode="auto">
              <a:xfrm>
                <a:off x="7932738" y="366713"/>
                <a:ext cx="53975" cy="53975"/>
              </a:xfrm>
              <a:custGeom>
                <a:avLst/>
                <a:gdLst>
                  <a:gd name="T0" fmla="*/ 19 w 30"/>
                  <a:gd name="T1" fmla="*/ 30 h 30"/>
                  <a:gd name="T2" fmla="*/ 0 w 30"/>
                  <a:gd name="T3" fmla="*/ 22 h 30"/>
                  <a:gd name="T4" fmla="*/ 14 w 30"/>
                  <a:gd name="T5" fmla="*/ 0 h 30"/>
                  <a:gd name="T6" fmla="*/ 30 w 30"/>
                  <a:gd name="T7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19" y="30"/>
                    </a:moveTo>
                    <a:cubicBezTo>
                      <a:pt x="12" y="29"/>
                      <a:pt x="6" y="24"/>
                      <a:pt x="0" y="22"/>
                    </a:cubicBezTo>
                    <a:cubicBezTo>
                      <a:pt x="1" y="12"/>
                      <a:pt x="4" y="5"/>
                      <a:pt x="14" y="0"/>
                    </a:cubicBezTo>
                    <a:cubicBezTo>
                      <a:pt x="19" y="6"/>
                      <a:pt x="26" y="9"/>
                      <a:pt x="30" y="15"/>
                    </a:cubicBezTo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Freeform 326"/>
              <p:cNvSpPr>
                <a:spLocks/>
              </p:cNvSpPr>
              <p:nvPr/>
            </p:nvSpPr>
            <p:spPr bwMode="auto">
              <a:xfrm>
                <a:off x="7923213" y="355600"/>
                <a:ext cx="74612" cy="73025"/>
              </a:xfrm>
              <a:custGeom>
                <a:avLst/>
                <a:gdLst>
                  <a:gd name="T0" fmla="*/ 16 w 41"/>
                  <a:gd name="T1" fmla="*/ 1 h 41"/>
                  <a:gd name="T2" fmla="*/ 0 w 41"/>
                  <a:gd name="T3" fmla="*/ 28 h 41"/>
                  <a:gd name="T4" fmla="*/ 3 w 41"/>
                  <a:gd name="T5" fmla="*/ 33 h 41"/>
                  <a:gd name="T6" fmla="*/ 9 w 41"/>
                  <a:gd name="T7" fmla="*/ 36 h 41"/>
                  <a:gd name="T8" fmla="*/ 23 w 41"/>
                  <a:gd name="T9" fmla="*/ 41 h 41"/>
                  <a:gd name="T10" fmla="*/ 18 w 41"/>
                  <a:gd name="T11" fmla="*/ 35 h 41"/>
                  <a:gd name="T12" fmla="*/ 25 w 41"/>
                  <a:gd name="T13" fmla="*/ 31 h 41"/>
                  <a:gd name="T14" fmla="*/ 14 w 41"/>
                  <a:gd name="T15" fmla="*/ 26 h 41"/>
                  <a:gd name="T16" fmla="*/ 12 w 41"/>
                  <a:gd name="T17" fmla="*/ 25 h 41"/>
                  <a:gd name="T18" fmla="*/ 19 w 41"/>
                  <a:gd name="T19" fmla="*/ 13 h 41"/>
                  <a:gd name="T20" fmla="*/ 23 w 41"/>
                  <a:gd name="T21" fmla="*/ 17 h 41"/>
                  <a:gd name="T22" fmla="*/ 31 w 41"/>
                  <a:gd name="T23" fmla="*/ 24 h 41"/>
                  <a:gd name="T24" fmla="*/ 38 w 41"/>
                  <a:gd name="T25" fmla="*/ 25 h 41"/>
                  <a:gd name="T26" fmla="*/ 40 w 41"/>
                  <a:gd name="T27" fmla="*/ 18 h 41"/>
                  <a:gd name="T28" fmla="*/ 30 w 41"/>
                  <a:gd name="T29" fmla="*/ 8 h 41"/>
                  <a:gd name="T30" fmla="*/ 23 w 41"/>
                  <a:gd name="T31" fmla="*/ 3 h 41"/>
                  <a:gd name="T32" fmla="*/ 16 w 41"/>
                  <a:gd name="T33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41">
                    <a:moveTo>
                      <a:pt x="16" y="1"/>
                    </a:moveTo>
                    <a:cubicBezTo>
                      <a:pt x="6" y="7"/>
                      <a:pt x="0" y="15"/>
                      <a:pt x="0" y="28"/>
                    </a:cubicBezTo>
                    <a:cubicBezTo>
                      <a:pt x="0" y="30"/>
                      <a:pt x="1" y="32"/>
                      <a:pt x="3" y="33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13" y="38"/>
                      <a:pt x="18" y="40"/>
                      <a:pt x="23" y="41"/>
                    </a:cubicBezTo>
                    <a:cubicBezTo>
                      <a:pt x="20" y="41"/>
                      <a:pt x="18" y="38"/>
                      <a:pt x="18" y="35"/>
                    </a:cubicBezTo>
                    <a:cubicBezTo>
                      <a:pt x="19" y="32"/>
                      <a:pt x="22" y="30"/>
                      <a:pt x="25" y="31"/>
                    </a:cubicBezTo>
                    <a:cubicBezTo>
                      <a:pt x="21" y="30"/>
                      <a:pt x="18" y="28"/>
                      <a:pt x="14" y="26"/>
                    </a:cubicBezTo>
                    <a:cubicBezTo>
                      <a:pt x="14" y="26"/>
                      <a:pt x="13" y="25"/>
                      <a:pt x="12" y="25"/>
                    </a:cubicBezTo>
                    <a:cubicBezTo>
                      <a:pt x="12" y="20"/>
                      <a:pt x="15" y="16"/>
                      <a:pt x="19" y="13"/>
                    </a:cubicBezTo>
                    <a:cubicBezTo>
                      <a:pt x="21" y="15"/>
                      <a:pt x="23" y="17"/>
                      <a:pt x="23" y="17"/>
                    </a:cubicBezTo>
                    <a:cubicBezTo>
                      <a:pt x="26" y="19"/>
                      <a:pt x="29" y="21"/>
                      <a:pt x="31" y="24"/>
                    </a:cubicBezTo>
                    <a:cubicBezTo>
                      <a:pt x="32" y="26"/>
                      <a:pt x="36" y="27"/>
                      <a:pt x="38" y="25"/>
                    </a:cubicBezTo>
                    <a:cubicBezTo>
                      <a:pt x="41" y="23"/>
                      <a:pt x="41" y="20"/>
                      <a:pt x="40" y="18"/>
                    </a:cubicBezTo>
                    <a:cubicBezTo>
                      <a:pt x="37" y="14"/>
                      <a:pt x="33" y="11"/>
                      <a:pt x="30" y="8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1" y="1"/>
                      <a:pt x="18" y="0"/>
                      <a:pt x="16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327"/>
              <p:cNvSpPr>
                <a:spLocks/>
              </p:cNvSpPr>
              <p:nvPr/>
            </p:nvSpPr>
            <p:spPr bwMode="auto">
              <a:xfrm>
                <a:off x="8599488" y="876300"/>
                <a:ext cx="119062" cy="122238"/>
              </a:xfrm>
              <a:custGeom>
                <a:avLst/>
                <a:gdLst>
                  <a:gd name="T0" fmla="*/ 42 w 66"/>
                  <a:gd name="T1" fmla="*/ 18 h 68"/>
                  <a:gd name="T2" fmla="*/ 59 w 66"/>
                  <a:gd name="T3" fmla="*/ 50 h 68"/>
                  <a:gd name="T4" fmla="*/ 0 w 66"/>
                  <a:gd name="T5" fmla="*/ 28 h 68"/>
                  <a:gd name="T6" fmla="*/ 26 w 66"/>
                  <a:gd name="T7" fmla="*/ 0 h 68"/>
                  <a:gd name="T8" fmla="*/ 42 w 66"/>
                  <a:gd name="T9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8">
                    <a:moveTo>
                      <a:pt x="42" y="18"/>
                    </a:moveTo>
                    <a:cubicBezTo>
                      <a:pt x="49" y="25"/>
                      <a:pt x="66" y="38"/>
                      <a:pt x="59" y="50"/>
                    </a:cubicBezTo>
                    <a:cubicBezTo>
                      <a:pt x="48" y="68"/>
                      <a:pt x="8" y="38"/>
                      <a:pt x="0" y="28"/>
                    </a:cubicBezTo>
                    <a:cubicBezTo>
                      <a:pt x="10" y="20"/>
                      <a:pt x="16" y="8"/>
                      <a:pt x="26" y="0"/>
                    </a:cubicBezTo>
                    <a:cubicBezTo>
                      <a:pt x="33" y="5"/>
                      <a:pt x="37" y="12"/>
                      <a:pt x="42" y="18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328"/>
              <p:cNvSpPr>
                <a:spLocks/>
              </p:cNvSpPr>
              <p:nvPr/>
            </p:nvSpPr>
            <p:spPr bwMode="auto">
              <a:xfrm>
                <a:off x="8699500" y="966788"/>
                <a:ext cx="19050" cy="19050"/>
              </a:xfrm>
              <a:custGeom>
                <a:avLst/>
                <a:gdLst>
                  <a:gd name="T0" fmla="*/ 0 w 10"/>
                  <a:gd name="T1" fmla="*/ 0 h 10"/>
                  <a:gd name="T2" fmla="*/ 10 w 10"/>
                  <a:gd name="T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cubicBezTo>
                      <a:pt x="4" y="3"/>
                      <a:pt x="8" y="7"/>
                      <a:pt x="10" y="1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329"/>
              <p:cNvSpPr>
                <a:spLocks/>
              </p:cNvSpPr>
              <p:nvPr/>
            </p:nvSpPr>
            <p:spPr bwMode="auto">
              <a:xfrm>
                <a:off x="8693150" y="960438"/>
                <a:ext cx="31750" cy="33338"/>
              </a:xfrm>
              <a:custGeom>
                <a:avLst/>
                <a:gdLst>
                  <a:gd name="T0" fmla="*/ 1 w 18"/>
                  <a:gd name="T1" fmla="*/ 3 h 19"/>
                  <a:gd name="T2" fmla="*/ 2 w 18"/>
                  <a:gd name="T3" fmla="*/ 8 h 19"/>
                  <a:gd name="T4" fmla="*/ 11 w 18"/>
                  <a:gd name="T5" fmla="*/ 17 h 19"/>
                  <a:gd name="T6" fmla="*/ 16 w 18"/>
                  <a:gd name="T7" fmla="*/ 17 h 19"/>
                  <a:gd name="T8" fmla="*/ 17 w 18"/>
                  <a:gd name="T9" fmla="*/ 12 h 19"/>
                  <a:gd name="T10" fmla="*/ 6 w 18"/>
                  <a:gd name="T11" fmla="*/ 1 h 19"/>
                  <a:gd name="T12" fmla="*/ 1 w 18"/>
                  <a:gd name="T1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9">
                    <a:moveTo>
                      <a:pt x="1" y="3"/>
                    </a:moveTo>
                    <a:cubicBezTo>
                      <a:pt x="0" y="4"/>
                      <a:pt x="1" y="7"/>
                      <a:pt x="2" y="8"/>
                    </a:cubicBezTo>
                    <a:cubicBezTo>
                      <a:pt x="5" y="9"/>
                      <a:pt x="8" y="12"/>
                      <a:pt x="11" y="17"/>
                    </a:cubicBezTo>
                    <a:cubicBezTo>
                      <a:pt x="12" y="18"/>
                      <a:pt x="15" y="19"/>
                      <a:pt x="16" y="17"/>
                    </a:cubicBezTo>
                    <a:cubicBezTo>
                      <a:pt x="18" y="16"/>
                      <a:pt x="18" y="14"/>
                      <a:pt x="17" y="12"/>
                    </a:cubicBezTo>
                    <a:cubicBezTo>
                      <a:pt x="14" y="7"/>
                      <a:pt x="10" y="4"/>
                      <a:pt x="6" y="1"/>
                    </a:cubicBezTo>
                    <a:cubicBezTo>
                      <a:pt x="4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Freeform 330"/>
              <p:cNvSpPr>
                <a:spLocks/>
              </p:cNvSpPr>
              <p:nvPr/>
            </p:nvSpPr>
            <p:spPr bwMode="auto">
              <a:xfrm>
                <a:off x="8029575" y="428625"/>
                <a:ext cx="14287" cy="12700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2" y="3"/>
                      <a:pt x="5" y="6"/>
                      <a:pt x="8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331"/>
              <p:cNvSpPr>
                <a:spLocks/>
              </p:cNvSpPr>
              <p:nvPr/>
            </p:nvSpPr>
            <p:spPr bwMode="auto">
              <a:xfrm>
                <a:off x="8023225" y="422275"/>
                <a:ext cx="28575" cy="26988"/>
              </a:xfrm>
              <a:custGeom>
                <a:avLst/>
                <a:gdLst>
                  <a:gd name="T0" fmla="*/ 2 w 16"/>
                  <a:gd name="T1" fmla="*/ 1 h 15"/>
                  <a:gd name="T2" fmla="*/ 1 w 16"/>
                  <a:gd name="T3" fmla="*/ 6 h 15"/>
                  <a:gd name="T4" fmla="*/ 11 w 16"/>
                  <a:gd name="T5" fmla="*/ 15 h 15"/>
                  <a:gd name="T6" fmla="*/ 16 w 16"/>
                  <a:gd name="T7" fmla="*/ 13 h 15"/>
                  <a:gd name="T8" fmla="*/ 14 w 16"/>
                  <a:gd name="T9" fmla="*/ 8 h 15"/>
                  <a:gd name="T10" fmla="*/ 7 w 16"/>
                  <a:gd name="T11" fmla="*/ 2 h 15"/>
                  <a:gd name="T12" fmla="*/ 2 w 16"/>
                  <a:gd name="T1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5">
                    <a:moveTo>
                      <a:pt x="2" y="1"/>
                    </a:moveTo>
                    <a:cubicBezTo>
                      <a:pt x="0" y="2"/>
                      <a:pt x="0" y="5"/>
                      <a:pt x="1" y="6"/>
                    </a:cubicBezTo>
                    <a:cubicBezTo>
                      <a:pt x="3" y="10"/>
                      <a:pt x="7" y="13"/>
                      <a:pt x="11" y="15"/>
                    </a:cubicBezTo>
                    <a:cubicBezTo>
                      <a:pt x="13" y="15"/>
                      <a:pt x="15" y="15"/>
                      <a:pt x="16" y="13"/>
                    </a:cubicBezTo>
                    <a:cubicBezTo>
                      <a:pt x="16" y="11"/>
                      <a:pt x="16" y="9"/>
                      <a:pt x="14" y="8"/>
                    </a:cubicBezTo>
                    <a:cubicBezTo>
                      <a:pt x="11" y="7"/>
                      <a:pt x="8" y="5"/>
                      <a:pt x="7" y="2"/>
                    </a:cubicBezTo>
                    <a:cubicBezTo>
                      <a:pt x="6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332"/>
              <p:cNvSpPr>
                <a:spLocks noEditPoints="1"/>
              </p:cNvSpPr>
              <p:nvPr/>
            </p:nvSpPr>
            <p:spPr bwMode="auto">
              <a:xfrm>
                <a:off x="7897813" y="1592263"/>
                <a:ext cx="93662" cy="109538"/>
              </a:xfrm>
              <a:custGeom>
                <a:avLst/>
                <a:gdLst>
                  <a:gd name="T0" fmla="*/ 21 w 53"/>
                  <a:gd name="T1" fmla="*/ 1 h 61"/>
                  <a:gd name="T2" fmla="*/ 4 w 53"/>
                  <a:gd name="T3" fmla="*/ 22 h 61"/>
                  <a:gd name="T4" fmla="*/ 3 w 53"/>
                  <a:gd name="T5" fmla="*/ 23 h 61"/>
                  <a:gd name="T6" fmla="*/ 0 w 53"/>
                  <a:gd name="T7" fmla="*/ 32 h 61"/>
                  <a:gd name="T8" fmla="*/ 9 w 53"/>
                  <a:gd name="T9" fmla="*/ 50 h 61"/>
                  <a:gd name="T10" fmla="*/ 37 w 53"/>
                  <a:gd name="T11" fmla="*/ 58 h 61"/>
                  <a:gd name="T12" fmla="*/ 53 w 53"/>
                  <a:gd name="T13" fmla="*/ 30 h 61"/>
                  <a:gd name="T14" fmla="*/ 40 w 53"/>
                  <a:gd name="T15" fmla="*/ 7 h 61"/>
                  <a:gd name="T16" fmla="*/ 21 w 53"/>
                  <a:gd name="T17" fmla="*/ 1 h 61"/>
                  <a:gd name="T18" fmla="*/ 24 w 53"/>
                  <a:gd name="T19" fmla="*/ 12 h 61"/>
                  <a:gd name="T20" fmla="*/ 28 w 53"/>
                  <a:gd name="T21" fmla="*/ 12 h 61"/>
                  <a:gd name="T22" fmla="*/ 26 w 53"/>
                  <a:gd name="T23" fmla="*/ 14 h 61"/>
                  <a:gd name="T24" fmla="*/ 25 w 53"/>
                  <a:gd name="T25" fmla="*/ 15 h 61"/>
                  <a:gd name="T26" fmla="*/ 24 w 53"/>
                  <a:gd name="T27" fmla="*/ 15 h 61"/>
                  <a:gd name="T28" fmla="*/ 19 w 53"/>
                  <a:gd name="T29" fmla="*/ 14 h 61"/>
                  <a:gd name="T30" fmla="*/ 24 w 53"/>
                  <a:gd name="T31" fmla="*/ 12 h 61"/>
                  <a:gd name="T32" fmla="*/ 34 w 53"/>
                  <a:gd name="T33" fmla="*/ 28 h 61"/>
                  <a:gd name="T34" fmla="*/ 32 w 53"/>
                  <a:gd name="T35" fmla="*/ 22 h 61"/>
                  <a:gd name="T36" fmla="*/ 39 w 53"/>
                  <a:gd name="T37" fmla="*/ 22 h 61"/>
                  <a:gd name="T38" fmla="*/ 34 w 53"/>
                  <a:gd name="T39" fmla="*/ 29 h 61"/>
                  <a:gd name="T40" fmla="*/ 34 w 53"/>
                  <a:gd name="T41" fmla="*/ 28 h 61"/>
                  <a:gd name="T42" fmla="*/ 22 w 53"/>
                  <a:gd name="T43" fmla="*/ 35 h 61"/>
                  <a:gd name="T44" fmla="*/ 21 w 53"/>
                  <a:gd name="T45" fmla="*/ 34 h 61"/>
                  <a:gd name="T46" fmla="*/ 26 w 53"/>
                  <a:gd name="T47" fmla="*/ 34 h 61"/>
                  <a:gd name="T48" fmla="*/ 22 w 53"/>
                  <a:gd name="T49" fmla="*/ 35 h 61"/>
                  <a:gd name="T50" fmla="*/ 41 w 53"/>
                  <a:gd name="T51" fmla="*/ 37 h 61"/>
                  <a:gd name="T52" fmla="*/ 33 w 53"/>
                  <a:gd name="T53" fmla="*/ 48 h 61"/>
                  <a:gd name="T54" fmla="*/ 20 w 53"/>
                  <a:gd name="T55" fmla="*/ 45 h 61"/>
                  <a:gd name="T56" fmla="*/ 41 w 53"/>
                  <a:gd name="T57" fmla="*/ 3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3" h="61">
                    <a:moveTo>
                      <a:pt x="21" y="1"/>
                    </a:moveTo>
                    <a:cubicBezTo>
                      <a:pt x="11" y="4"/>
                      <a:pt x="5" y="12"/>
                      <a:pt x="4" y="22"/>
                    </a:cubicBezTo>
                    <a:cubicBezTo>
                      <a:pt x="4" y="22"/>
                      <a:pt x="3" y="23"/>
                      <a:pt x="3" y="23"/>
                    </a:cubicBezTo>
                    <a:cubicBezTo>
                      <a:pt x="2" y="25"/>
                      <a:pt x="0" y="28"/>
                      <a:pt x="0" y="32"/>
                    </a:cubicBezTo>
                    <a:cubicBezTo>
                      <a:pt x="0" y="37"/>
                      <a:pt x="2" y="43"/>
                      <a:pt x="9" y="50"/>
                    </a:cubicBezTo>
                    <a:cubicBezTo>
                      <a:pt x="18" y="59"/>
                      <a:pt x="28" y="61"/>
                      <a:pt x="37" y="58"/>
                    </a:cubicBezTo>
                    <a:cubicBezTo>
                      <a:pt x="46" y="54"/>
                      <a:pt x="53" y="43"/>
                      <a:pt x="53" y="30"/>
                    </a:cubicBezTo>
                    <a:cubicBezTo>
                      <a:pt x="53" y="22"/>
                      <a:pt x="48" y="13"/>
                      <a:pt x="40" y="7"/>
                    </a:cubicBezTo>
                    <a:cubicBezTo>
                      <a:pt x="34" y="2"/>
                      <a:pt x="27" y="0"/>
                      <a:pt x="21" y="1"/>
                    </a:cubicBezTo>
                    <a:moveTo>
                      <a:pt x="24" y="12"/>
                    </a:moveTo>
                    <a:cubicBezTo>
                      <a:pt x="25" y="12"/>
                      <a:pt x="27" y="12"/>
                      <a:pt x="28" y="12"/>
                    </a:cubicBezTo>
                    <a:cubicBezTo>
                      <a:pt x="27" y="13"/>
                      <a:pt x="26" y="13"/>
                      <a:pt x="26" y="14"/>
                    </a:cubicBezTo>
                    <a:cubicBezTo>
                      <a:pt x="25" y="14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4" y="15"/>
                    </a:cubicBezTo>
                    <a:cubicBezTo>
                      <a:pt x="23" y="14"/>
                      <a:pt x="21" y="14"/>
                      <a:pt x="19" y="14"/>
                    </a:cubicBezTo>
                    <a:cubicBezTo>
                      <a:pt x="20" y="13"/>
                      <a:pt x="22" y="12"/>
                      <a:pt x="24" y="12"/>
                    </a:cubicBezTo>
                    <a:moveTo>
                      <a:pt x="34" y="28"/>
                    </a:moveTo>
                    <a:cubicBezTo>
                      <a:pt x="34" y="26"/>
                      <a:pt x="33" y="24"/>
                      <a:pt x="32" y="22"/>
                    </a:cubicBezTo>
                    <a:cubicBezTo>
                      <a:pt x="35" y="23"/>
                      <a:pt x="37" y="23"/>
                      <a:pt x="39" y="22"/>
                    </a:cubicBezTo>
                    <a:cubicBezTo>
                      <a:pt x="37" y="25"/>
                      <a:pt x="36" y="27"/>
                      <a:pt x="34" y="29"/>
                    </a:cubicBezTo>
                    <a:cubicBezTo>
                      <a:pt x="34" y="29"/>
                      <a:pt x="34" y="29"/>
                      <a:pt x="34" y="28"/>
                    </a:cubicBezTo>
                    <a:moveTo>
                      <a:pt x="22" y="35"/>
                    </a:moveTo>
                    <a:cubicBezTo>
                      <a:pt x="21" y="35"/>
                      <a:pt x="21" y="34"/>
                      <a:pt x="21" y="34"/>
                    </a:cubicBezTo>
                    <a:cubicBezTo>
                      <a:pt x="22" y="34"/>
                      <a:pt x="24" y="34"/>
                      <a:pt x="26" y="34"/>
                    </a:cubicBezTo>
                    <a:cubicBezTo>
                      <a:pt x="25" y="35"/>
                      <a:pt x="23" y="35"/>
                      <a:pt x="22" y="35"/>
                    </a:cubicBezTo>
                    <a:moveTo>
                      <a:pt x="41" y="37"/>
                    </a:moveTo>
                    <a:cubicBezTo>
                      <a:pt x="39" y="42"/>
                      <a:pt x="36" y="46"/>
                      <a:pt x="33" y="48"/>
                    </a:cubicBezTo>
                    <a:cubicBezTo>
                      <a:pt x="29" y="49"/>
                      <a:pt x="25" y="48"/>
                      <a:pt x="20" y="45"/>
                    </a:cubicBezTo>
                    <a:cubicBezTo>
                      <a:pt x="25" y="46"/>
                      <a:pt x="32" y="46"/>
                      <a:pt x="41" y="37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333"/>
              <p:cNvSpPr>
                <a:spLocks/>
              </p:cNvSpPr>
              <p:nvPr/>
            </p:nvSpPr>
            <p:spPr bwMode="auto">
              <a:xfrm>
                <a:off x="7294563" y="1141413"/>
                <a:ext cx="68262" cy="11113"/>
              </a:xfrm>
              <a:custGeom>
                <a:avLst/>
                <a:gdLst>
                  <a:gd name="T0" fmla="*/ 38 w 38"/>
                  <a:gd name="T1" fmla="*/ 0 h 6"/>
                  <a:gd name="T2" fmla="*/ 0 w 38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" h="6">
                    <a:moveTo>
                      <a:pt x="38" y="0"/>
                    </a:moveTo>
                    <a:cubicBezTo>
                      <a:pt x="26" y="5"/>
                      <a:pt x="10" y="6"/>
                      <a:pt x="0" y="0"/>
                    </a:cubicBezTo>
                  </a:path>
                </a:pathLst>
              </a:custGeom>
              <a:solidFill>
                <a:srgbClr val="FBD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Freeform 334"/>
              <p:cNvSpPr>
                <a:spLocks/>
              </p:cNvSpPr>
              <p:nvPr/>
            </p:nvSpPr>
            <p:spPr bwMode="auto">
              <a:xfrm>
                <a:off x="7283450" y="1130300"/>
                <a:ext cx="90487" cy="33338"/>
              </a:xfrm>
              <a:custGeom>
                <a:avLst/>
                <a:gdLst>
                  <a:gd name="T0" fmla="*/ 42 w 50"/>
                  <a:gd name="T1" fmla="*/ 1 h 18"/>
                  <a:gd name="T2" fmla="*/ 9 w 50"/>
                  <a:gd name="T3" fmla="*/ 2 h 18"/>
                  <a:gd name="T4" fmla="*/ 2 w 50"/>
                  <a:gd name="T5" fmla="*/ 3 h 18"/>
                  <a:gd name="T6" fmla="*/ 3 w 50"/>
                  <a:gd name="T7" fmla="*/ 11 h 18"/>
                  <a:gd name="T8" fmla="*/ 46 w 50"/>
                  <a:gd name="T9" fmla="*/ 11 h 18"/>
                  <a:gd name="T10" fmla="*/ 49 w 50"/>
                  <a:gd name="T11" fmla="*/ 4 h 18"/>
                  <a:gd name="T12" fmla="*/ 42 w 50"/>
                  <a:gd name="T13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18">
                    <a:moveTo>
                      <a:pt x="42" y="1"/>
                    </a:moveTo>
                    <a:cubicBezTo>
                      <a:pt x="30" y="6"/>
                      <a:pt x="16" y="6"/>
                      <a:pt x="9" y="2"/>
                    </a:cubicBezTo>
                    <a:cubicBezTo>
                      <a:pt x="7" y="0"/>
                      <a:pt x="3" y="1"/>
                      <a:pt x="2" y="3"/>
                    </a:cubicBezTo>
                    <a:cubicBezTo>
                      <a:pt x="0" y="6"/>
                      <a:pt x="1" y="9"/>
                      <a:pt x="3" y="11"/>
                    </a:cubicBezTo>
                    <a:cubicBezTo>
                      <a:pt x="15" y="18"/>
                      <a:pt x="33" y="17"/>
                      <a:pt x="46" y="11"/>
                    </a:cubicBezTo>
                    <a:cubicBezTo>
                      <a:pt x="49" y="10"/>
                      <a:pt x="50" y="7"/>
                      <a:pt x="49" y="4"/>
                    </a:cubicBezTo>
                    <a:cubicBezTo>
                      <a:pt x="48" y="2"/>
                      <a:pt x="45" y="0"/>
                      <a:pt x="42" y="1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335"/>
              <p:cNvSpPr>
                <a:spLocks/>
              </p:cNvSpPr>
              <p:nvPr/>
            </p:nvSpPr>
            <p:spPr bwMode="auto">
              <a:xfrm>
                <a:off x="8051800" y="1360488"/>
                <a:ext cx="73025" cy="57150"/>
              </a:xfrm>
              <a:custGeom>
                <a:avLst/>
                <a:gdLst>
                  <a:gd name="T0" fmla="*/ 0 w 41"/>
                  <a:gd name="T1" fmla="*/ 0 h 32"/>
                  <a:gd name="T2" fmla="*/ 41 w 41"/>
                  <a:gd name="T3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1" h="32">
                    <a:moveTo>
                      <a:pt x="0" y="0"/>
                    </a:moveTo>
                    <a:cubicBezTo>
                      <a:pt x="0" y="23"/>
                      <a:pt x="20" y="32"/>
                      <a:pt x="41" y="30"/>
                    </a:cubicBezTo>
                  </a:path>
                </a:pathLst>
              </a:custGeom>
              <a:solidFill>
                <a:srgbClr val="FBD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336"/>
              <p:cNvSpPr>
                <a:spLocks/>
              </p:cNvSpPr>
              <p:nvPr/>
            </p:nvSpPr>
            <p:spPr bwMode="auto">
              <a:xfrm>
                <a:off x="8040688" y="1349375"/>
                <a:ext cx="95250" cy="77788"/>
              </a:xfrm>
              <a:custGeom>
                <a:avLst/>
                <a:gdLst>
                  <a:gd name="T0" fmla="*/ 5 w 53"/>
                  <a:gd name="T1" fmla="*/ 0 h 43"/>
                  <a:gd name="T2" fmla="*/ 0 w 53"/>
                  <a:gd name="T3" fmla="*/ 6 h 43"/>
                  <a:gd name="T4" fmla="*/ 12 w 53"/>
                  <a:gd name="T5" fmla="*/ 32 h 43"/>
                  <a:gd name="T6" fmla="*/ 48 w 53"/>
                  <a:gd name="T7" fmla="*/ 41 h 43"/>
                  <a:gd name="T8" fmla="*/ 53 w 53"/>
                  <a:gd name="T9" fmla="*/ 36 h 43"/>
                  <a:gd name="T10" fmla="*/ 47 w 53"/>
                  <a:gd name="T11" fmla="*/ 31 h 43"/>
                  <a:gd name="T12" fmla="*/ 19 w 53"/>
                  <a:gd name="T13" fmla="*/ 24 h 43"/>
                  <a:gd name="T14" fmla="*/ 11 w 53"/>
                  <a:gd name="T15" fmla="*/ 6 h 43"/>
                  <a:gd name="T16" fmla="*/ 5 w 53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3">
                    <a:moveTo>
                      <a:pt x="5" y="0"/>
                    </a:moveTo>
                    <a:cubicBezTo>
                      <a:pt x="2" y="1"/>
                      <a:pt x="0" y="3"/>
                      <a:pt x="0" y="6"/>
                    </a:cubicBezTo>
                    <a:cubicBezTo>
                      <a:pt x="1" y="17"/>
                      <a:pt x="4" y="26"/>
                      <a:pt x="12" y="32"/>
                    </a:cubicBezTo>
                    <a:cubicBezTo>
                      <a:pt x="20" y="39"/>
                      <a:pt x="33" y="43"/>
                      <a:pt x="48" y="41"/>
                    </a:cubicBezTo>
                    <a:cubicBezTo>
                      <a:pt x="51" y="41"/>
                      <a:pt x="53" y="39"/>
                      <a:pt x="53" y="36"/>
                    </a:cubicBezTo>
                    <a:cubicBezTo>
                      <a:pt x="52" y="33"/>
                      <a:pt x="50" y="31"/>
                      <a:pt x="47" y="31"/>
                    </a:cubicBezTo>
                    <a:cubicBezTo>
                      <a:pt x="35" y="32"/>
                      <a:pt x="25" y="29"/>
                      <a:pt x="19" y="24"/>
                    </a:cubicBezTo>
                    <a:cubicBezTo>
                      <a:pt x="14" y="20"/>
                      <a:pt x="11" y="13"/>
                      <a:pt x="11" y="6"/>
                    </a:cubicBezTo>
                    <a:cubicBezTo>
                      <a:pt x="11" y="3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337"/>
              <p:cNvSpPr>
                <a:spLocks/>
              </p:cNvSpPr>
              <p:nvPr/>
            </p:nvSpPr>
            <p:spPr bwMode="auto">
              <a:xfrm>
                <a:off x="7088188" y="742950"/>
                <a:ext cx="1600200" cy="714375"/>
              </a:xfrm>
              <a:custGeom>
                <a:avLst/>
                <a:gdLst>
                  <a:gd name="T0" fmla="*/ 567 w 892"/>
                  <a:gd name="T1" fmla="*/ 223 h 398"/>
                  <a:gd name="T2" fmla="*/ 822 w 892"/>
                  <a:gd name="T3" fmla="*/ 398 h 398"/>
                  <a:gd name="T4" fmla="*/ 734 w 892"/>
                  <a:gd name="T5" fmla="*/ 242 h 398"/>
                  <a:gd name="T6" fmla="*/ 514 w 892"/>
                  <a:gd name="T7" fmla="*/ 110 h 398"/>
                  <a:gd name="T8" fmla="*/ 228 w 892"/>
                  <a:gd name="T9" fmla="*/ 27 h 398"/>
                  <a:gd name="T10" fmla="*/ 103 w 892"/>
                  <a:gd name="T11" fmla="*/ 22 h 398"/>
                  <a:gd name="T12" fmla="*/ 51 w 892"/>
                  <a:gd name="T13" fmla="*/ 119 h 398"/>
                  <a:gd name="T14" fmla="*/ 293 w 892"/>
                  <a:gd name="T15" fmla="*/ 120 h 398"/>
                  <a:gd name="T16" fmla="*/ 567 w 892"/>
                  <a:gd name="T17" fmla="*/ 223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2" h="398">
                    <a:moveTo>
                      <a:pt x="567" y="223"/>
                    </a:moveTo>
                    <a:cubicBezTo>
                      <a:pt x="657" y="265"/>
                      <a:pt x="759" y="316"/>
                      <a:pt x="822" y="398"/>
                    </a:cubicBezTo>
                    <a:cubicBezTo>
                      <a:pt x="892" y="336"/>
                      <a:pt x="777" y="277"/>
                      <a:pt x="734" y="242"/>
                    </a:cubicBezTo>
                    <a:cubicBezTo>
                      <a:pt x="668" y="189"/>
                      <a:pt x="594" y="140"/>
                      <a:pt x="514" y="110"/>
                    </a:cubicBezTo>
                    <a:cubicBezTo>
                      <a:pt x="422" y="75"/>
                      <a:pt x="324" y="45"/>
                      <a:pt x="228" y="27"/>
                    </a:cubicBezTo>
                    <a:cubicBezTo>
                      <a:pt x="194" y="21"/>
                      <a:pt x="136" y="0"/>
                      <a:pt x="103" y="22"/>
                    </a:cubicBezTo>
                    <a:cubicBezTo>
                      <a:pt x="86" y="34"/>
                      <a:pt x="0" y="104"/>
                      <a:pt x="51" y="119"/>
                    </a:cubicBezTo>
                    <a:cubicBezTo>
                      <a:pt x="60" y="61"/>
                      <a:pt x="256" y="110"/>
                      <a:pt x="293" y="120"/>
                    </a:cubicBezTo>
                    <a:cubicBezTo>
                      <a:pt x="388" y="144"/>
                      <a:pt x="479" y="181"/>
                      <a:pt x="567" y="2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Freeform 338"/>
              <p:cNvSpPr>
                <a:spLocks noEditPoints="1"/>
              </p:cNvSpPr>
              <p:nvPr/>
            </p:nvSpPr>
            <p:spPr bwMode="auto">
              <a:xfrm>
                <a:off x="7131050" y="739775"/>
                <a:ext cx="1481137" cy="727075"/>
              </a:xfrm>
              <a:custGeom>
                <a:avLst/>
                <a:gdLst>
                  <a:gd name="T0" fmla="*/ 76 w 826"/>
                  <a:gd name="T1" fmla="*/ 20 h 405"/>
                  <a:gd name="T2" fmla="*/ 6 w 826"/>
                  <a:gd name="T3" fmla="*/ 108 h 405"/>
                  <a:gd name="T4" fmla="*/ 25 w 826"/>
                  <a:gd name="T5" fmla="*/ 126 h 405"/>
                  <a:gd name="T6" fmla="*/ 30 w 826"/>
                  <a:gd name="T7" fmla="*/ 125 h 405"/>
                  <a:gd name="T8" fmla="*/ 32 w 826"/>
                  <a:gd name="T9" fmla="*/ 122 h 405"/>
                  <a:gd name="T10" fmla="*/ 41 w 826"/>
                  <a:gd name="T11" fmla="*/ 108 h 405"/>
                  <a:gd name="T12" fmla="*/ 267 w 826"/>
                  <a:gd name="T13" fmla="*/ 127 h 405"/>
                  <a:gd name="T14" fmla="*/ 541 w 826"/>
                  <a:gd name="T15" fmla="*/ 229 h 405"/>
                  <a:gd name="T16" fmla="*/ 541 w 826"/>
                  <a:gd name="T17" fmla="*/ 229 h 405"/>
                  <a:gd name="T18" fmla="*/ 794 w 826"/>
                  <a:gd name="T19" fmla="*/ 403 h 405"/>
                  <a:gd name="T20" fmla="*/ 798 w 826"/>
                  <a:gd name="T21" fmla="*/ 405 h 405"/>
                  <a:gd name="T22" fmla="*/ 802 w 826"/>
                  <a:gd name="T23" fmla="*/ 404 h 405"/>
                  <a:gd name="T24" fmla="*/ 825 w 826"/>
                  <a:gd name="T25" fmla="*/ 356 h 405"/>
                  <a:gd name="T26" fmla="*/ 739 w 826"/>
                  <a:gd name="T27" fmla="*/ 259 h 405"/>
                  <a:gd name="T28" fmla="*/ 714 w 826"/>
                  <a:gd name="T29" fmla="*/ 240 h 405"/>
                  <a:gd name="T30" fmla="*/ 492 w 826"/>
                  <a:gd name="T31" fmla="*/ 107 h 405"/>
                  <a:gd name="T32" fmla="*/ 205 w 826"/>
                  <a:gd name="T33" fmla="*/ 24 h 405"/>
                  <a:gd name="T34" fmla="*/ 183 w 826"/>
                  <a:gd name="T35" fmla="*/ 19 h 405"/>
                  <a:gd name="T36" fmla="*/ 76 w 826"/>
                  <a:gd name="T37" fmla="*/ 20 h 405"/>
                  <a:gd name="T38" fmla="*/ 16 w 826"/>
                  <a:gd name="T39" fmla="*/ 106 h 405"/>
                  <a:gd name="T40" fmla="*/ 16 w 826"/>
                  <a:gd name="T41" fmla="*/ 104 h 405"/>
                  <a:gd name="T42" fmla="*/ 82 w 826"/>
                  <a:gd name="T43" fmla="*/ 29 h 405"/>
                  <a:gd name="T44" fmla="*/ 180 w 826"/>
                  <a:gd name="T45" fmla="*/ 29 h 405"/>
                  <a:gd name="T46" fmla="*/ 203 w 826"/>
                  <a:gd name="T47" fmla="*/ 34 h 405"/>
                  <a:gd name="T48" fmla="*/ 488 w 826"/>
                  <a:gd name="T49" fmla="*/ 117 h 405"/>
                  <a:gd name="T50" fmla="*/ 707 w 826"/>
                  <a:gd name="T51" fmla="*/ 249 h 405"/>
                  <a:gd name="T52" fmla="*/ 733 w 826"/>
                  <a:gd name="T53" fmla="*/ 268 h 405"/>
                  <a:gd name="T54" fmla="*/ 815 w 826"/>
                  <a:gd name="T55" fmla="*/ 357 h 405"/>
                  <a:gd name="T56" fmla="*/ 815 w 826"/>
                  <a:gd name="T57" fmla="*/ 359 h 405"/>
                  <a:gd name="T58" fmla="*/ 799 w 826"/>
                  <a:gd name="T59" fmla="*/ 392 h 405"/>
                  <a:gd name="T60" fmla="*/ 545 w 826"/>
                  <a:gd name="T61" fmla="*/ 220 h 405"/>
                  <a:gd name="T62" fmla="*/ 545 w 826"/>
                  <a:gd name="T63" fmla="*/ 220 h 405"/>
                  <a:gd name="T64" fmla="*/ 270 w 826"/>
                  <a:gd name="T65" fmla="*/ 117 h 405"/>
                  <a:gd name="T66" fmla="*/ 35 w 826"/>
                  <a:gd name="T67" fmla="*/ 99 h 405"/>
                  <a:gd name="T68" fmla="*/ 24 w 826"/>
                  <a:gd name="T69" fmla="*/ 114 h 405"/>
                  <a:gd name="T70" fmla="*/ 16 w 826"/>
                  <a:gd name="T71" fmla="*/ 106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6" h="405">
                    <a:moveTo>
                      <a:pt x="76" y="20"/>
                    </a:moveTo>
                    <a:cubicBezTo>
                      <a:pt x="75" y="20"/>
                      <a:pt x="0" y="75"/>
                      <a:pt x="6" y="108"/>
                    </a:cubicBezTo>
                    <a:cubicBezTo>
                      <a:pt x="7" y="114"/>
                      <a:pt x="11" y="122"/>
                      <a:pt x="25" y="126"/>
                    </a:cubicBezTo>
                    <a:cubicBezTo>
                      <a:pt x="27" y="126"/>
                      <a:pt x="28" y="126"/>
                      <a:pt x="30" y="125"/>
                    </a:cubicBezTo>
                    <a:cubicBezTo>
                      <a:pt x="31" y="125"/>
                      <a:pt x="32" y="123"/>
                      <a:pt x="32" y="122"/>
                    </a:cubicBezTo>
                    <a:cubicBezTo>
                      <a:pt x="33" y="116"/>
                      <a:pt x="36" y="112"/>
                      <a:pt x="41" y="108"/>
                    </a:cubicBezTo>
                    <a:cubicBezTo>
                      <a:pt x="57" y="98"/>
                      <a:pt x="107" y="87"/>
                      <a:pt x="267" y="127"/>
                    </a:cubicBezTo>
                    <a:cubicBezTo>
                      <a:pt x="349" y="148"/>
                      <a:pt x="436" y="180"/>
                      <a:pt x="541" y="229"/>
                    </a:cubicBezTo>
                    <a:cubicBezTo>
                      <a:pt x="541" y="229"/>
                      <a:pt x="541" y="229"/>
                      <a:pt x="541" y="229"/>
                    </a:cubicBezTo>
                    <a:cubicBezTo>
                      <a:pt x="635" y="274"/>
                      <a:pt x="733" y="323"/>
                      <a:pt x="794" y="403"/>
                    </a:cubicBezTo>
                    <a:cubicBezTo>
                      <a:pt x="795" y="404"/>
                      <a:pt x="796" y="405"/>
                      <a:pt x="798" y="405"/>
                    </a:cubicBezTo>
                    <a:cubicBezTo>
                      <a:pt x="799" y="405"/>
                      <a:pt x="801" y="405"/>
                      <a:pt x="802" y="404"/>
                    </a:cubicBezTo>
                    <a:cubicBezTo>
                      <a:pt x="819" y="389"/>
                      <a:pt x="826" y="373"/>
                      <a:pt x="825" y="356"/>
                    </a:cubicBezTo>
                    <a:cubicBezTo>
                      <a:pt x="823" y="318"/>
                      <a:pt x="777" y="285"/>
                      <a:pt x="739" y="259"/>
                    </a:cubicBezTo>
                    <a:cubicBezTo>
                      <a:pt x="714" y="240"/>
                      <a:pt x="714" y="240"/>
                      <a:pt x="714" y="240"/>
                    </a:cubicBezTo>
                    <a:cubicBezTo>
                      <a:pt x="636" y="177"/>
                      <a:pt x="563" y="134"/>
                      <a:pt x="492" y="107"/>
                    </a:cubicBezTo>
                    <a:cubicBezTo>
                      <a:pt x="392" y="68"/>
                      <a:pt x="295" y="40"/>
                      <a:pt x="205" y="24"/>
                    </a:cubicBezTo>
                    <a:cubicBezTo>
                      <a:pt x="183" y="19"/>
                      <a:pt x="183" y="19"/>
                      <a:pt x="183" y="19"/>
                    </a:cubicBezTo>
                    <a:cubicBezTo>
                      <a:pt x="148" y="11"/>
                      <a:pt x="105" y="0"/>
                      <a:pt x="76" y="20"/>
                    </a:cubicBezTo>
                    <a:moveTo>
                      <a:pt x="16" y="106"/>
                    </a:moveTo>
                    <a:cubicBezTo>
                      <a:pt x="16" y="105"/>
                      <a:pt x="16" y="105"/>
                      <a:pt x="16" y="104"/>
                    </a:cubicBezTo>
                    <a:cubicBezTo>
                      <a:pt x="16" y="83"/>
                      <a:pt x="63" y="42"/>
                      <a:pt x="82" y="29"/>
                    </a:cubicBezTo>
                    <a:cubicBezTo>
                      <a:pt x="107" y="12"/>
                      <a:pt x="147" y="22"/>
                      <a:pt x="180" y="29"/>
                    </a:cubicBezTo>
                    <a:cubicBezTo>
                      <a:pt x="203" y="34"/>
                      <a:pt x="203" y="34"/>
                      <a:pt x="203" y="34"/>
                    </a:cubicBezTo>
                    <a:cubicBezTo>
                      <a:pt x="293" y="51"/>
                      <a:pt x="388" y="78"/>
                      <a:pt x="488" y="117"/>
                    </a:cubicBezTo>
                    <a:cubicBezTo>
                      <a:pt x="558" y="143"/>
                      <a:pt x="630" y="187"/>
                      <a:pt x="707" y="249"/>
                    </a:cubicBezTo>
                    <a:cubicBezTo>
                      <a:pt x="733" y="268"/>
                      <a:pt x="733" y="268"/>
                      <a:pt x="733" y="268"/>
                    </a:cubicBezTo>
                    <a:cubicBezTo>
                      <a:pt x="767" y="292"/>
                      <a:pt x="813" y="324"/>
                      <a:pt x="815" y="357"/>
                    </a:cubicBezTo>
                    <a:cubicBezTo>
                      <a:pt x="815" y="358"/>
                      <a:pt x="815" y="358"/>
                      <a:pt x="815" y="359"/>
                    </a:cubicBezTo>
                    <a:cubicBezTo>
                      <a:pt x="815" y="370"/>
                      <a:pt x="809" y="381"/>
                      <a:pt x="799" y="392"/>
                    </a:cubicBezTo>
                    <a:cubicBezTo>
                      <a:pt x="736" y="313"/>
                      <a:pt x="639" y="263"/>
                      <a:pt x="545" y="220"/>
                    </a:cubicBezTo>
                    <a:cubicBezTo>
                      <a:pt x="545" y="220"/>
                      <a:pt x="545" y="220"/>
                      <a:pt x="545" y="220"/>
                    </a:cubicBezTo>
                    <a:cubicBezTo>
                      <a:pt x="439" y="170"/>
                      <a:pt x="352" y="137"/>
                      <a:pt x="270" y="117"/>
                    </a:cubicBezTo>
                    <a:cubicBezTo>
                      <a:pt x="184" y="95"/>
                      <a:pt x="73" y="74"/>
                      <a:pt x="35" y="99"/>
                    </a:cubicBezTo>
                    <a:cubicBezTo>
                      <a:pt x="29" y="103"/>
                      <a:pt x="26" y="108"/>
                      <a:pt x="24" y="114"/>
                    </a:cubicBezTo>
                    <a:cubicBezTo>
                      <a:pt x="17" y="111"/>
                      <a:pt x="17" y="107"/>
                      <a:pt x="16" y="106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339"/>
              <p:cNvSpPr>
                <a:spLocks/>
              </p:cNvSpPr>
              <p:nvPr/>
            </p:nvSpPr>
            <p:spPr bwMode="auto">
              <a:xfrm>
                <a:off x="7118350" y="1228725"/>
                <a:ext cx="111125" cy="130175"/>
              </a:xfrm>
              <a:custGeom>
                <a:avLst/>
                <a:gdLst>
                  <a:gd name="T0" fmla="*/ 55 w 62"/>
                  <a:gd name="T1" fmla="*/ 0 h 72"/>
                  <a:gd name="T2" fmla="*/ 30 w 62"/>
                  <a:gd name="T3" fmla="*/ 64 h 72"/>
                  <a:gd name="T4" fmla="*/ 62 w 62"/>
                  <a:gd name="T5" fmla="*/ 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2" h="72">
                    <a:moveTo>
                      <a:pt x="55" y="0"/>
                    </a:moveTo>
                    <a:cubicBezTo>
                      <a:pt x="46" y="8"/>
                      <a:pt x="0" y="55"/>
                      <a:pt x="30" y="64"/>
                    </a:cubicBezTo>
                    <a:cubicBezTo>
                      <a:pt x="59" y="72"/>
                      <a:pt x="62" y="20"/>
                      <a:pt x="62" y="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Freeform 340"/>
              <p:cNvSpPr>
                <a:spLocks noEditPoints="1"/>
              </p:cNvSpPr>
              <p:nvPr/>
            </p:nvSpPr>
            <p:spPr bwMode="auto">
              <a:xfrm>
                <a:off x="7138988" y="1219200"/>
                <a:ext cx="101600" cy="138113"/>
              </a:xfrm>
              <a:custGeom>
                <a:avLst/>
                <a:gdLst>
                  <a:gd name="T0" fmla="*/ 40 w 57"/>
                  <a:gd name="T1" fmla="*/ 2 h 77"/>
                  <a:gd name="T2" fmla="*/ 4 w 57"/>
                  <a:gd name="T3" fmla="*/ 63 h 77"/>
                  <a:gd name="T4" fmla="*/ 18 w 57"/>
                  <a:gd name="T5" fmla="*/ 75 h 77"/>
                  <a:gd name="T6" fmla="*/ 38 w 57"/>
                  <a:gd name="T7" fmla="*/ 72 h 77"/>
                  <a:gd name="T8" fmla="*/ 57 w 57"/>
                  <a:gd name="T9" fmla="*/ 10 h 77"/>
                  <a:gd name="T10" fmla="*/ 51 w 57"/>
                  <a:gd name="T11" fmla="*/ 4 h 77"/>
                  <a:gd name="T12" fmla="*/ 49 w 57"/>
                  <a:gd name="T13" fmla="*/ 5 h 77"/>
                  <a:gd name="T14" fmla="*/ 48 w 57"/>
                  <a:gd name="T15" fmla="*/ 2 h 77"/>
                  <a:gd name="T16" fmla="*/ 40 w 57"/>
                  <a:gd name="T17" fmla="*/ 2 h 77"/>
                  <a:gd name="T18" fmla="*/ 21 w 57"/>
                  <a:gd name="T19" fmla="*/ 65 h 77"/>
                  <a:gd name="T20" fmla="*/ 15 w 57"/>
                  <a:gd name="T21" fmla="*/ 60 h 77"/>
                  <a:gd name="T22" fmla="*/ 14 w 57"/>
                  <a:gd name="T23" fmla="*/ 58 h 77"/>
                  <a:gd name="T24" fmla="*/ 46 w 57"/>
                  <a:gd name="T25" fmla="*/ 11 h 77"/>
                  <a:gd name="T26" fmla="*/ 32 w 57"/>
                  <a:gd name="T27" fmla="*/ 63 h 77"/>
                  <a:gd name="T28" fmla="*/ 21 w 57"/>
                  <a:gd name="T29" fmla="*/ 6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77">
                    <a:moveTo>
                      <a:pt x="40" y="2"/>
                    </a:moveTo>
                    <a:cubicBezTo>
                      <a:pt x="25" y="17"/>
                      <a:pt x="0" y="45"/>
                      <a:pt x="4" y="63"/>
                    </a:cubicBezTo>
                    <a:cubicBezTo>
                      <a:pt x="5" y="67"/>
                      <a:pt x="8" y="73"/>
                      <a:pt x="18" y="75"/>
                    </a:cubicBezTo>
                    <a:cubicBezTo>
                      <a:pt x="25" y="77"/>
                      <a:pt x="32" y="76"/>
                      <a:pt x="38" y="72"/>
                    </a:cubicBezTo>
                    <a:cubicBezTo>
                      <a:pt x="55" y="59"/>
                      <a:pt x="57" y="21"/>
                      <a:pt x="57" y="10"/>
                    </a:cubicBezTo>
                    <a:cubicBezTo>
                      <a:pt x="57" y="7"/>
                      <a:pt x="54" y="4"/>
                      <a:pt x="51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3"/>
                      <a:pt x="48" y="2"/>
                    </a:cubicBezTo>
                    <a:cubicBezTo>
                      <a:pt x="46" y="0"/>
                      <a:pt x="42" y="0"/>
                      <a:pt x="40" y="2"/>
                    </a:cubicBezTo>
                    <a:moveTo>
                      <a:pt x="21" y="65"/>
                    </a:moveTo>
                    <a:cubicBezTo>
                      <a:pt x="15" y="63"/>
                      <a:pt x="15" y="61"/>
                      <a:pt x="15" y="60"/>
                    </a:cubicBezTo>
                    <a:cubicBezTo>
                      <a:pt x="14" y="59"/>
                      <a:pt x="14" y="59"/>
                      <a:pt x="14" y="58"/>
                    </a:cubicBezTo>
                    <a:cubicBezTo>
                      <a:pt x="14" y="49"/>
                      <a:pt x="27" y="31"/>
                      <a:pt x="46" y="11"/>
                    </a:cubicBezTo>
                    <a:cubicBezTo>
                      <a:pt x="46" y="28"/>
                      <a:pt x="42" y="55"/>
                      <a:pt x="32" y="63"/>
                    </a:cubicBezTo>
                    <a:cubicBezTo>
                      <a:pt x="29" y="66"/>
                      <a:pt x="25" y="66"/>
                      <a:pt x="21" y="65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Freeform 341"/>
              <p:cNvSpPr>
                <a:spLocks/>
              </p:cNvSpPr>
              <p:nvPr/>
            </p:nvSpPr>
            <p:spPr bwMode="auto">
              <a:xfrm>
                <a:off x="6962775" y="1487488"/>
                <a:ext cx="103187" cy="103188"/>
              </a:xfrm>
              <a:custGeom>
                <a:avLst/>
                <a:gdLst>
                  <a:gd name="T0" fmla="*/ 47 w 57"/>
                  <a:gd name="T1" fmla="*/ 0 h 57"/>
                  <a:gd name="T2" fmla="*/ 25 w 57"/>
                  <a:gd name="T3" fmla="*/ 44 h 57"/>
                  <a:gd name="T4" fmla="*/ 56 w 57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7" h="57">
                    <a:moveTo>
                      <a:pt x="47" y="0"/>
                    </a:moveTo>
                    <a:cubicBezTo>
                      <a:pt x="30" y="4"/>
                      <a:pt x="0" y="30"/>
                      <a:pt x="25" y="44"/>
                    </a:cubicBezTo>
                    <a:cubicBezTo>
                      <a:pt x="48" y="57"/>
                      <a:pt x="57" y="17"/>
                      <a:pt x="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342"/>
              <p:cNvSpPr>
                <a:spLocks noEditPoints="1"/>
              </p:cNvSpPr>
              <p:nvPr/>
            </p:nvSpPr>
            <p:spPr bwMode="auto">
              <a:xfrm>
                <a:off x="6980238" y="1476375"/>
                <a:ext cx="93662" cy="107950"/>
              </a:xfrm>
              <a:custGeom>
                <a:avLst/>
                <a:gdLst>
                  <a:gd name="T0" fmla="*/ 36 w 52"/>
                  <a:gd name="T1" fmla="*/ 1 h 60"/>
                  <a:gd name="T2" fmla="*/ 0 w 52"/>
                  <a:gd name="T3" fmla="*/ 34 h 60"/>
                  <a:gd name="T4" fmla="*/ 12 w 52"/>
                  <a:gd name="T5" fmla="*/ 55 h 60"/>
                  <a:gd name="T6" fmla="*/ 33 w 52"/>
                  <a:gd name="T7" fmla="*/ 55 h 60"/>
                  <a:gd name="T8" fmla="*/ 52 w 52"/>
                  <a:gd name="T9" fmla="*/ 6 h 60"/>
                  <a:gd name="T10" fmla="*/ 46 w 52"/>
                  <a:gd name="T11" fmla="*/ 1 h 60"/>
                  <a:gd name="T12" fmla="*/ 42 w 52"/>
                  <a:gd name="T13" fmla="*/ 4 h 60"/>
                  <a:gd name="T14" fmla="*/ 36 w 52"/>
                  <a:gd name="T15" fmla="*/ 1 h 60"/>
                  <a:gd name="T16" fmla="*/ 17 w 52"/>
                  <a:gd name="T17" fmla="*/ 45 h 60"/>
                  <a:gd name="T18" fmla="*/ 11 w 52"/>
                  <a:gd name="T19" fmla="*/ 37 h 60"/>
                  <a:gd name="T20" fmla="*/ 11 w 52"/>
                  <a:gd name="T21" fmla="*/ 36 h 60"/>
                  <a:gd name="T22" fmla="*/ 38 w 52"/>
                  <a:gd name="T23" fmla="*/ 11 h 60"/>
                  <a:gd name="T24" fmla="*/ 41 w 52"/>
                  <a:gd name="T25" fmla="*/ 10 h 60"/>
                  <a:gd name="T26" fmla="*/ 27 w 52"/>
                  <a:gd name="T27" fmla="*/ 46 h 60"/>
                  <a:gd name="T28" fmla="*/ 17 w 52"/>
                  <a:gd name="T29" fmla="*/ 4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60">
                    <a:moveTo>
                      <a:pt x="36" y="1"/>
                    </a:moveTo>
                    <a:cubicBezTo>
                      <a:pt x="23" y="4"/>
                      <a:pt x="3" y="18"/>
                      <a:pt x="0" y="34"/>
                    </a:cubicBezTo>
                    <a:cubicBezTo>
                      <a:pt x="0" y="39"/>
                      <a:pt x="0" y="48"/>
                      <a:pt x="12" y="55"/>
                    </a:cubicBezTo>
                    <a:cubicBezTo>
                      <a:pt x="21" y="60"/>
                      <a:pt x="29" y="58"/>
                      <a:pt x="33" y="55"/>
                    </a:cubicBezTo>
                    <a:cubicBezTo>
                      <a:pt x="48" y="46"/>
                      <a:pt x="52" y="18"/>
                      <a:pt x="52" y="6"/>
                    </a:cubicBezTo>
                    <a:cubicBezTo>
                      <a:pt x="52" y="3"/>
                      <a:pt x="49" y="1"/>
                      <a:pt x="46" y="1"/>
                    </a:cubicBezTo>
                    <a:cubicBezTo>
                      <a:pt x="44" y="1"/>
                      <a:pt x="43" y="2"/>
                      <a:pt x="42" y="4"/>
                    </a:cubicBezTo>
                    <a:cubicBezTo>
                      <a:pt x="41" y="2"/>
                      <a:pt x="38" y="0"/>
                      <a:pt x="36" y="1"/>
                    </a:cubicBezTo>
                    <a:moveTo>
                      <a:pt x="17" y="45"/>
                    </a:moveTo>
                    <a:cubicBezTo>
                      <a:pt x="12" y="42"/>
                      <a:pt x="11" y="39"/>
                      <a:pt x="11" y="37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2" y="26"/>
                      <a:pt x="28" y="14"/>
                      <a:pt x="38" y="11"/>
                    </a:cubicBezTo>
                    <a:cubicBezTo>
                      <a:pt x="39" y="11"/>
                      <a:pt x="40" y="11"/>
                      <a:pt x="41" y="10"/>
                    </a:cubicBezTo>
                    <a:cubicBezTo>
                      <a:pt x="40" y="22"/>
                      <a:pt x="36" y="41"/>
                      <a:pt x="27" y="46"/>
                    </a:cubicBezTo>
                    <a:cubicBezTo>
                      <a:pt x="26" y="47"/>
                      <a:pt x="23" y="48"/>
                      <a:pt x="17" y="45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343"/>
              <p:cNvSpPr>
                <a:spLocks/>
              </p:cNvSpPr>
              <p:nvPr/>
            </p:nvSpPr>
            <p:spPr bwMode="auto">
              <a:xfrm>
                <a:off x="8108950" y="1498600"/>
                <a:ext cx="109537" cy="106363"/>
              </a:xfrm>
              <a:custGeom>
                <a:avLst/>
                <a:gdLst>
                  <a:gd name="T0" fmla="*/ 13 w 61"/>
                  <a:gd name="T1" fmla="*/ 0 h 59"/>
                  <a:gd name="T2" fmla="*/ 29 w 61"/>
                  <a:gd name="T3" fmla="*/ 58 h 59"/>
                  <a:gd name="T4" fmla="*/ 10 w 61"/>
                  <a:gd name="T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1" h="59">
                    <a:moveTo>
                      <a:pt x="13" y="0"/>
                    </a:moveTo>
                    <a:cubicBezTo>
                      <a:pt x="16" y="6"/>
                      <a:pt x="61" y="59"/>
                      <a:pt x="29" y="58"/>
                    </a:cubicBezTo>
                    <a:cubicBezTo>
                      <a:pt x="8" y="58"/>
                      <a:pt x="0" y="12"/>
                      <a:pt x="1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Freeform 344"/>
              <p:cNvSpPr>
                <a:spLocks noEditPoints="1"/>
              </p:cNvSpPr>
              <p:nvPr/>
            </p:nvSpPr>
            <p:spPr bwMode="auto">
              <a:xfrm>
                <a:off x="8102600" y="1487488"/>
                <a:ext cx="95250" cy="125413"/>
              </a:xfrm>
              <a:custGeom>
                <a:avLst/>
                <a:gdLst>
                  <a:gd name="T0" fmla="*/ 8 w 53"/>
                  <a:gd name="T1" fmla="*/ 3 h 70"/>
                  <a:gd name="T2" fmla="*/ 10 w 53"/>
                  <a:gd name="T3" fmla="*/ 52 h 70"/>
                  <a:gd name="T4" fmla="*/ 32 w 53"/>
                  <a:gd name="T5" fmla="*/ 70 h 70"/>
                  <a:gd name="T6" fmla="*/ 47 w 53"/>
                  <a:gd name="T7" fmla="*/ 62 h 70"/>
                  <a:gd name="T8" fmla="*/ 25 w 53"/>
                  <a:gd name="T9" fmla="*/ 10 h 70"/>
                  <a:gd name="T10" fmla="*/ 21 w 53"/>
                  <a:gd name="T11" fmla="*/ 3 h 70"/>
                  <a:gd name="T12" fmla="*/ 14 w 53"/>
                  <a:gd name="T13" fmla="*/ 1 h 70"/>
                  <a:gd name="T14" fmla="*/ 8 w 53"/>
                  <a:gd name="T15" fmla="*/ 3 h 70"/>
                  <a:gd name="T16" fmla="*/ 32 w 53"/>
                  <a:gd name="T17" fmla="*/ 59 h 70"/>
                  <a:gd name="T18" fmla="*/ 20 w 53"/>
                  <a:gd name="T19" fmla="*/ 48 h 70"/>
                  <a:gd name="T20" fmla="*/ 14 w 53"/>
                  <a:gd name="T21" fmla="*/ 22 h 70"/>
                  <a:gd name="T22" fmla="*/ 15 w 53"/>
                  <a:gd name="T23" fmla="*/ 13 h 70"/>
                  <a:gd name="T24" fmla="*/ 17 w 53"/>
                  <a:gd name="T25" fmla="*/ 16 h 70"/>
                  <a:gd name="T26" fmla="*/ 38 w 53"/>
                  <a:gd name="T27" fmla="*/ 55 h 70"/>
                  <a:gd name="T28" fmla="*/ 37 w 53"/>
                  <a:gd name="T29" fmla="*/ 57 h 70"/>
                  <a:gd name="T30" fmla="*/ 32 w 53"/>
                  <a:gd name="T31" fmla="*/ 5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70">
                    <a:moveTo>
                      <a:pt x="8" y="3"/>
                    </a:moveTo>
                    <a:cubicBezTo>
                      <a:pt x="0" y="13"/>
                      <a:pt x="3" y="37"/>
                      <a:pt x="10" y="52"/>
                    </a:cubicBezTo>
                    <a:cubicBezTo>
                      <a:pt x="15" y="64"/>
                      <a:pt x="23" y="70"/>
                      <a:pt x="32" y="70"/>
                    </a:cubicBezTo>
                    <a:cubicBezTo>
                      <a:pt x="41" y="70"/>
                      <a:pt x="45" y="66"/>
                      <a:pt x="47" y="62"/>
                    </a:cubicBezTo>
                    <a:cubicBezTo>
                      <a:pt x="53" y="50"/>
                      <a:pt x="40" y="30"/>
                      <a:pt x="25" y="10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1"/>
                      <a:pt x="17" y="0"/>
                      <a:pt x="14" y="1"/>
                    </a:cubicBezTo>
                    <a:cubicBezTo>
                      <a:pt x="12" y="0"/>
                      <a:pt x="10" y="1"/>
                      <a:pt x="8" y="3"/>
                    </a:cubicBezTo>
                    <a:moveTo>
                      <a:pt x="32" y="59"/>
                    </a:moveTo>
                    <a:cubicBezTo>
                      <a:pt x="26" y="59"/>
                      <a:pt x="22" y="52"/>
                      <a:pt x="20" y="48"/>
                    </a:cubicBezTo>
                    <a:cubicBezTo>
                      <a:pt x="16" y="40"/>
                      <a:pt x="14" y="30"/>
                      <a:pt x="14" y="22"/>
                    </a:cubicBezTo>
                    <a:cubicBezTo>
                      <a:pt x="14" y="19"/>
                      <a:pt x="14" y="16"/>
                      <a:pt x="15" y="13"/>
                    </a:cubicBezTo>
                    <a:cubicBezTo>
                      <a:pt x="16" y="14"/>
                      <a:pt x="17" y="16"/>
                      <a:pt x="17" y="16"/>
                    </a:cubicBezTo>
                    <a:cubicBezTo>
                      <a:pt x="31" y="36"/>
                      <a:pt x="38" y="49"/>
                      <a:pt x="38" y="55"/>
                    </a:cubicBezTo>
                    <a:cubicBezTo>
                      <a:pt x="38" y="56"/>
                      <a:pt x="38" y="57"/>
                      <a:pt x="37" y="57"/>
                    </a:cubicBezTo>
                    <a:cubicBezTo>
                      <a:pt x="37" y="58"/>
                      <a:pt x="35" y="59"/>
                      <a:pt x="32" y="59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Freeform 345"/>
              <p:cNvSpPr>
                <a:spLocks/>
              </p:cNvSpPr>
              <p:nvPr/>
            </p:nvSpPr>
            <p:spPr bwMode="auto">
              <a:xfrm>
                <a:off x="7445375" y="1765300"/>
                <a:ext cx="295275" cy="203200"/>
              </a:xfrm>
              <a:custGeom>
                <a:avLst/>
                <a:gdLst>
                  <a:gd name="T0" fmla="*/ 0 w 165"/>
                  <a:gd name="T1" fmla="*/ 11 h 113"/>
                  <a:gd name="T2" fmla="*/ 141 w 165"/>
                  <a:gd name="T3" fmla="*/ 19 h 113"/>
                  <a:gd name="T4" fmla="*/ 146 w 165"/>
                  <a:gd name="T5" fmla="*/ 91 h 113"/>
                  <a:gd name="T6" fmla="*/ 30 w 165"/>
                  <a:gd name="T7" fmla="*/ 63 h 113"/>
                  <a:gd name="T8" fmla="*/ 0 w 165"/>
                  <a:gd name="T9" fmla="*/ 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" h="113">
                    <a:moveTo>
                      <a:pt x="0" y="11"/>
                    </a:moveTo>
                    <a:cubicBezTo>
                      <a:pt x="0" y="11"/>
                      <a:pt x="135" y="0"/>
                      <a:pt x="141" y="19"/>
                    </a:cubicBezTo>
                    <a:cubicBezTo>
                      <a:pt x="146" y="38"/>
                      <a:pt x="165" y="69"/>
                      <a:pt x="146" y="91"/>
                    </a:cubicBezTo>
                    <a:cubicBezTo>
                      <a:pt x="127" y="113"/>
                      <a:pt x="52" y="85"/>
                      <a:pt x="30" y="63"/>
                    </a:cubicBezTo>
                    <a:cubicBezTo>
                      <a:pt x="8" y="41"/>
                      <a:pt x="0" y="11"/>
                      <a:pt x="0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46"/>
              <p:cNvSpPr>
                <a:spLocks noEditPoints="1"/>
              </p:cNvSpPr>
              <p:nvPr/>
            </p:nvSpPr>
            <p:spPr bwMode="auto">
              <a:xfrm>
                <a:off x="7434263" y="1760538"/>
                <a:ext cx="312737" cy="193675"/>
              </a:xfrm>
              <a:custGeom>
                <a:avLst/>
                <a:gdLst>
                  <a:gd name="T0" fmla="*/ 6 w 174"/>
                  <a:gd name="T1" fmla="*/ 8 h 108"/>
                  <a:gd name="T2" fmla="*/ 2 w 174"/>
                  <a:gd name="T3" fmla="*/ 11 h 108"/>
                  <a:gd name="T4" fmla="*/ 1 w 174"/>
                  <a:gd name="T5" fmla="*/ 15 h 108"/>
                  <a:gd name="T6" fmla="*/ 33 w 174"/>
                  <a:gd name="T7" fmla="*/ 70 h 108"/>
                  <a:gd name="T8" fmla="*/ 130 w 174"/>
                  <a:gd name="T9" fmla="*/ 107 h 108"/>
                  <a:gd name="T10" fmla="*/ 156 w 174"/>
                  <a:gd name="T11" fmla="*/ 97 h 108"/>
                  <a:gd name="T12" fmla="*/ 156 w 174"/>
                  <a:gd name="T13" fmla="*/ 33 h 108"/>
                  <a:gd name="T14" fmla="*/ 152 w 174"/>
                  <a:gd name="T15" fmla="*/ 20 h 108"/>
                  <a:gd name="T16" fmla="*/ 6 w 174"/>
                  <a:gd name="T17" fmla="*/ 8 h 108"/>
                  <a:gd name="T18" fmla="*/ 141 w 174"/>
                  <a:gd name="T19" fmla="*/ 23 h 108"/>
                  <a:gd name="T20" fmla="*/ 146 w 174"/>
                  <a:gd name="T21" fmla="*/ 37 h 108"/>
                  <a:gd name="T22" fmla="*/ 155 w 174"/>
                  <a:gd name="T23" fmla="*/ 70 h 108"/>
                  <a:gd name="T24" fmla="*/ 148 w 174"/>
                  <a:gd name="T25" fmla="*/ 90 h 108"/>
                  <a:gd name="T26" fmla="*/ 130 w 174"/>
                  <a:gd name="T27" fmla="*/ 96 h 108"/>
                  <a:gd name="T28" fmla="*/ 40 w 174"/>
                  <a:gd name="T29" fmla="*/ 62 h 108"/>
                  <a:gd name="T30" fmla="*/ 13 w 174"/>
                  <a:gd name="T31" fmla="*/ 19 h 108"/>
                  <a:gd name="T32" fmla="*/ 141 w 174"/>
                  <a:gd name="T33" fmla="*/ 2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08">
                    <a:moveTo>
                      <a:pt x="6" y="8"/>
                    </a:moveTo>
                    <a:cubicBezTo>
                      <a:pt x="4" y="8"/>
                      <a:pt x="3" y="9"/>
                      <a:pt x="2" y="11"/>
                    </a:cubicBezTo>
                    <a:cubicBezTo>
                      <a:pt x="1" y="12"/>
                      <a:pt x="0" y="13"/>
                      <a:pt x="1" y="15"/>
                    </a:cubicBezTo>
                    <a:cubicBezTo>
                      <a:pt x="1" y="16"/>
                      <a:pt x="10" y="47"/>
                      <a:pt x="33" y="70"/>
                    </a:cubicBezTo>
                    <a:cubicBezTo>
                      <a:pt x="50" y="87"/>
                      <a:pt x="99" y="108"/>
                      <a:pt x="130" y="107"/>
                    </a:cubicBezTo>
                    <a:cubicBezTo>
                      <a:pt x="142" y="107"/>
                      <a:pt x="151" y="103"/>
                      <a:pt x="156" y="97"/>
                    </a:cubicBezTo>
                    <a:cubicBezTo>
                      <a:pt x="174" y="77"/>
                      <a:pt x="164" y="52"/>
                      <a:pt x="156" y="33"/>
                    </a:cubicBezTo>
                    <a:cubicBezTo>
                      <a:pt x="152" y="20"/>
                      <a:pt x="152" y="20"/>
                      <a:pt x="152" y="20"/>
                    </a:cubicBezTo>
                    <a:cubicBezTo>
                      <a:pt x="146" y="0"/>
                      <a:pt x="58" y="4"/>
                      <a:pt x="6" y="8"/>
                    </a:cubicBezTo>
                    <a:moveTo>
                      <a:pt x="141" y="23"/>
                    </a:moveTo>
                    <a:cubicBezTo>
                      <a:pt x="142" y="24"/>
                      <a:pt x="146" y="37"/>
                      <a:pt x="146" y="37"/>
                    </a:cubicBezTo>
                    <a:cubicBezTo>
                      <a:pt x="151" y="48"/>
                      <a:pt x="155" y="60"/>
                      <a:pt x="155" y="70"/>
                    </a:cubicBezTo>
                    <a:cubicBezTo>
                      <a:pt x="155" y="77"/>
                      <a:pt x="153" y="84"/>
                      <a:pt x="148" y="90"/>
                    </a:cubicBezTo>
                    <a:cubicBezTo>
                      <a:pt x="144" y="95"/>
                      <a:pt x="136" y="96"/>
                      <a:pt x="130" y="96"/>
                    </a:cubicBezTo>
                    <a:cubicBezTo>
                      <a:pt x="101" y="97"/>
                      <a:pt x="56" y="78"/>
                      <a:pt x="40" y="62"/>
                    </a:cubicBezTo>
                    <a:cubicBezTo>
                      <a:pt x="25" y="47"/>
                      <a:pt x="17" y="28"/>
                      <a:pt x="13" y="19"/>
                    </a:cubicBezTo>
                    <a:cubicBezTo>
                      <a:pt x="79" y="14"/>
                      <a:pt x="137" y="16"/>
                      <a:pt x="141" y="23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47"/>
              <p:cNvSpPr>
                <a:spLocks/>
              </p:cNvSpPr>
              <p:nvPr/>
            </p:nvSpPr>
            <p:spPr bwMode="auto">
              <a:xfrm>
                <a:off x="7394575" y="1755775"/>
                <a:ext cx="65087" cy="44450"/>
              </a:xfrm>
              <a:custGeom>
                <a:avLst/>
                <a:gdLst>
                  <a:gd name="T0" fmla="*/ 36 w 36"/>
                  <a:gd name="T1" fmla="*/ 17 h 25"/>
                  <a:gd name="T2" fmla="*/ 6 w 36"/>
                  <a:gd name="T3" fmla="*/ 17 h 25"/>
                  <a:gd name="T4" fmla="*/ 20 w 3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5">
                    <a:moveTo>
                      <a:pt x="36" y="17"/>
                    </a:moveTo>
                    <a:cubicBezTo>
                      <a:pt x="36" y="17"/>
                      <a:pt x="0" y="25"/>
                      <a:pt x="6" y="17"/>
                    </a:cubicBezTo>
                    <a:cubicBezTo>
                      <a:pt x="11" y="8"/>
                      <a:pt x="20" y="0"/>
                      <a:pt x="2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Freeform 348"/>
              <p:cNvSpPr>
                <a:spLocks/>
              </p:cNvSpPr>
              <p:nvPr/>
            </p:nvSpPr>
            <p:spPr bwMode="auto">
              <a:xfrm>
                <a:off x="7392988" y="1744663"/>
                <a:ext cx="77787" cy="61913"/>
              </a:xfrm>
              <a:custGeom>
                <a:avLst/>
                <a:gdLst>
                  <a:gd name="T0" fmla="*/ 17 w 43"/>
                  <a:gd name="T1" fmla="*/ 2 h 35"/>
                  <a:gd name="T2" fmla="*/ 2 w 43"/>
                  <a:gd name="T3" fmla="*/ 20 h 35"/>
                  <a:gd name="T4" fmla="*/ 2 w 43"/>
                  <a:gd name="T5" fmla="*/ 28 h 35"/>
                  <a:gd name="T6" fmla="*/ 38 w 43"/>
                  <a:gd name="T7" fmla="*/ 28 h 35"/>
                  <a:gd name="T8" fmla="*/ 43 w 43"/>
                  <a:gd name="T9" fmla="*/ 21 h 35"/>
                  <a:gd name="T10" fmla="*/ 36 w 43"/>
                  <a:gd name="T11" fmla="*/ 17 h 35"/>
                  <a:gd name="T12" fmla="*/ 15 w 43"/>
                  <a:gd name="T13" fmla="*/ 21 h 35"/>
                  <a:gd name="T14" fmla="*/ 25 w 43"/>
                  <a:gd name="T15" fmla="*/ 10 h 35"/>
                  <a:gd name="T16" fmla="*/ 26 w 43"/>
                  <a:gd name="T17" fmla="*/ 6 h 35"/>
                  <a:gd name="T18" fmla="*/ 25 w 43"/>
                  <a:gd name="T19" fmla="*/ 2 h 35"/>
                  <a:gd name="T20" fmla="*/ 17 w 43"/>
                  <a:gd name="T21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35">
                    <a:moveTo>
                      <a:pt x="17" y="2"/>
                    </a:moveTo>
                    <a:cubicBezTo>
                      <a:pt x="17" y="3"/>
                      <a:pt x="8" y="11"/>
                      <a:pt x="2" y="20"/>
                    </a:cubicBezTo>
                    <a:cubicBezTo>
                      <a:pt x="0" y="24"/>
                      <a:pt x="2" y="27"/>
                      <a:pt x="2" y="28"/>
                    </a:cubicBezTo>
                    <a:cubicBezTo>
                      <a:pt x="4" y="30"/>
                      <a:pt x="7" y="35"/>
                      <a:pt x="38" y="28"/>
                    </a:cubicBezTo>
                    <a:cubicBezTo>
                      <a:pt x="41" y="27"/>
                      <a:pt x="43" y="24"/>
                      <a:pt x="43" y="21"/>
                    </a:cubicBezTo>
                    <a:cubicBezTo>
                      <a:pt x="42" y="18"/>
                      <a:pt x="39" y="17"/>
                      <a:pt x="36" y="17"/>
                    </a:cubicBezTo>
                    <a:cubicBezTo>
                      <a:pt x="28" y="19"/>
                      <a:pt x="20" y="20"/>
                      <a:pt x="15" y="21"/>
                    </a:cubicBezTo>
                    <a:cubicBezTo>
                      <a:pt x="20" y="15"/>
                      <a:pt x="24" y="10"/>
                      <a:pt x="25" y="10"/>
                    </a:cubicBezTo>
                    <a:cubicBezTo>
                      <a:pt x="26" y="9"/>
                      <a:pt x="26" y="7"/>
                      <a:pt x="26" y="6"/>
                    </a:cubicBezTo>
                    <a:cubicBezTo>
                      <a:pt x="26" y="5"/>
                      <a:pt x="26" y="3"/>
                      <a:pt x="25" y="2"/>
                    </a:cubicBezTo>
                    <a:cubicBezTo>
                      <a:pt x="22" y="0"/>
                      <a:pt x="19" y="0"/>
                      <a:pt x="17" y="2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Freeform 349"/>
              <p:cNvSpPr>
                <a:spLocks/>
              </p:cNvSpPr>
              <p:nvPr/>
            </p:nvSpPr>
            <p:spPr bwMode="auto">
              <a:xfrm>
                <a:off x="7515225" y="1803400"/>
                <a:ext cx="193675" cy="285750"/>
              </a:xfrm>
              <a:custGeom>
                <a:avLst/>
                <a:gdLst>
                  <a:gd name="T0" fmla="*/ 89 w 108"/>
                  <a:gd name="T1" fmla="*/ 4 h 159"/>
                  <a:gd name="T2" fmla="*/ 9 w 108"/>
                  <a:gd name="T3" fmla="*/ 78 h 159"/>
                  <a:gd name="T4" fmla="*/ 21 w 108"/>
                  <a:gd name="T5" fmla="*/ 144 h 159"/>
                  <a:gd name="T6" fmla="*/ 80 w 108"/>
                  <a:gd name="T7" fmla="*/ 123 h 159"/>
                  <a:gd name="T8" fmla="*/ 108 w 108"/>
                  <a:gd name="T9" fmla="*/ 2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59">
                    <a:moveTo>
                      <a:pt x="89" y="4"/>
                    </a:moveTo>
                    <a:cubicBezTo>
                      <a:pt x="45" y="0"/>
                      <a:pt x="19" y="41"/>
                      <a:pt x="9" y="78"/>
                    </a:cubicBezTo>
                    <a:cubicBezTo>
                      <a:pt x="3" y="99"/>
                      <a:pt x="0" y="130"/>
                      <a:pt x="21" y="144"/>
                    </a:cubicBezTo>
                    <a:cubicBezTo>
                      <a:pt x="43" y="159"/>
                      <a:pt x="71" y="146"/>
                      <a:pt x="80" y="123"/>
                    </a:cubicBezTo>
                    <a:cubicBezTo>
                      <a:pt x="86" y="106"/>
                      <a:pt x="77" y="24"/>
                      <a:pt x="108" y="28"/>
                    </a:cubicBezTo>
                  </a:path>
                </a:pathLst>
              </a:custGeom>
              <a:solidFill>
                <a:srgbClr val="F3A3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0"/>
              <p:cNvSpPr>
                <a:spLocks/>
              </p:cNvSpPr>
              <p:nvPr/>
            </p:nvSpPr>
            <p:spPr bwMode="auto">
              <a:xfrm>
                <a:off x="7504113" y="1792288"/>
                <a:ext cx="215900" cy="295275"/>
              </a:xfrm>
              <a:custGeom>
                <a:avLst/>
                <a:gdLst>
                  <a:gd name="T0" fmla="*/ 10 w 120"/>
                  <a:gd name="T1" fmla="*/ 83 h 164"/>
                  <a:gd name="T2" fmla="*/ 24 w 120"/>
                  <a:gd name="T3" fmla="*/ 155 h 164"/>
                  <a:gd name="T4" fmla="*/ 60 w 120"/>
                  <a:gd name="T5" fmla="*/ 160 h 164"/>
                  <a:gd name="T6" fmla="*/ 91 w 120"/>
                  <a:gd name="T7" fmla="*/ 131 h 164"/>
                  <a:gd name="T8" fmla="*/ 94 w 120"/>
                  <a:gd name="T9" fmla="*/ 101 h 164"/>
                  <a:gd name="T10" fmla="*/ 106 w 120"/>
                  <a:gd name="T11" fmla="*/ 41 h 164"/>
                  <a:gd name="T12" fmla="*/ 113 w 120"/>
                  <a:gd name="T13" fmla="*/ 39 h 164"/>
                  <a:gd name="T14" fmla="*/ 119 w 120"/>
                  <a:gd name="T15" fmla="*/ 35 h 164"/>
                  <a:gd name="T16" fmla="*/ 115 w 120"/>
                  <a:gd name="T17" fmla="*/ 29 h 164"/>
                  <a:gd name="T18" fmla="*/ 100 w 120"/>
                  <a:gd name="T19" fmla="*/ 33 h 164"/>
                  <a:gd name="T20" fmla="*/ 83 w 120"/>
                  <a:gd name="T21" fmla="*/ 100 h 164"/>
                  <a:gd name="T22" fmla="*/ 81 w 120"/>
                  <a:gd name="T23" fmla="*/ 127 h 164"/>
                  <a:gd name="T24" fmla="*/ 57 w 120"/>
                  <a:gd name="T25" fmla="*/ 150 h 164"/>
                  <a:gd name="T26" fmla="*/ 30 w 120"/>
                  <a:gd name="T27" fmla="*/ 146 h 164"/>
                  <a:gd name="T28" fmla="*/ 20 w 120"/>
                  <a:gd name="T29" fmla="*/ 86 h 164"/>
                  <a:gd name="T30" fmla="*/ 95 w 120"/>
                  <a:gd name="T31" fmla="*/ 15 h 164"/>
                  <a:gd name="T32" fmla="*/ 100 w 120"/>
                  <a:gd name="T33" fmla="*/ 10 h 164"/>
                  <a:gd name="T34" fmla="*/ 95 w 120"/>
                  <a:gd name="T35" fmla="*/ 4 h 164"/>
                  <a:gd name="T36" fmla="*/ 10 w 120"/>
                  <a:gd name="T37" fmla="*/ 8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0" h="164">
                    <a:moveTo>
                      <a:pt x="10" y="83"/>
                    </a:moveTo>
                    <a:cubicBezTo>
                      <a:pt x="0" y="118"/>
                      <a:pt x="5" y="143"/>
                      <a:pt x="24" y="155"/>
                    </a:cubicBezTo>
                    <a:cubicBezTo>
                      <a:pt x="35" y="162"/>
                      <a:pt x="48" y="164"/>
                      <a:pt x="60" y="160"/>
                    </a:cubicBezTo>
                    <a:cubicBezTo>
                      <a:pt x="74" y="156"/>
                      <a:pt x="85" y="145"/>
                      <a:pt x="91" y="131"/>
                    </a:cubicBezTo>
                    <a:cubicBezTo>
                      <a:pt x="93" y="125"/>
                      <a:pt x="93" y="114"/>
                      <a:pt x="94" y="101"/>
                    </a:cubicBezTo>
                    <a:cubicBezTo>
                      <a:pt x="95" y="79"/>
                      <a:pt x="97" y="49"/>
                      <a:pt x="106" y="41"/>
                    </a:cubicBezTo>
                    <a:cubicBezTo>
                      <a:pt x="108" y="40"/>
                      <a:pt x="111" y="39"/>
                      <a:pt x="113" y="39"/>
                    </a:cubicBezTo>
                    <a:cubicBezTo>
                      <a:pt x="116" y="40"/>
                      <a:pt x="119" y="38"/>
                      <a:pt x="119" y="35"/>
                    </a:cubicBezTo>
                    <a:cubicBezTo>
                      <a:pt x="120" y="32"/>
                      <a:pt x="118" y="29"/>
                      <a:pt x="115" y="29"/>
                    </a:cubicBezTo>
                    <a:cubicBezTo>
                      <a:pt x="109" y="28"/>
                      <a:pt x="104" y="29"/>
                      <a:pt x="100" y="33"/>
                    </a:cubicBezTo>
                    <a:cubicBezTo>
                      <a:pt x="86" y="44"/>
                      <a:pt x="85" y="74"/>
                      <a:pt x="83" y="100"/>
                    </a:cubicBezTo>
                    <a:cubicBezTo>
                      <a:pt x="83" y="112"/>
                      <a:pt x="82" y="123"/>
                      <a:pt x="81" y="127"/>
                    </a:cubicBezTo>
                    <a:cubicBezTo>
                      <a:pt x="76" y="138"/>
                      <a:pt x="68" y="146"/>
                      <a:pt x="57" y="150"/>
                    </a:cubicBezTo>
                    <a:cubicBezTo>
                      <a:pt x="48" y="153"/>
                      <a:pt x="38" y="151"/>
                      <a:pt x="30" y="146"/>
                    </a:cubicBezTo>
                    <a:cubicBezTo>
                      <a:pt x="12" y="134"/>
                      <a:pt x="15" y="106"/>
                      <a:pt x="20" y="86"/>
                    </a:cubicBezTo>
                    <a:cubicBezTo>
                      <a:pt x="30" y="49"/>
                      <a:pt x="55" y="12"/>
                      <a:pt x="95" y="15"/>
                    </a:cubicBezTo>
                    <a:cubicBezTo>
                      <a:pt x="98" y="15"/>
                      <a:pt x="100" y="13"/>
                      <a:pt x="100" y="10"/>
                    </a:cubicBezTo>
                    <a:cubicBezTo>
                      <a:pt x="101" y="7"/>
                      <a:pt x="98" y="4"/>
                      <a:pt x="95" y="4"/>
                    </a:cubicBezTo>
                    <a:cubicBezTo>
                      <a:pt x="49" y="0"/>
                      <a:pt x="21" y="42"/>
                      <a:pt x="10" y="83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51"/>
              <p:cNvSpPr>
                <a:spLocks/>
              </p:cNvSpPr>
              <p:nvPr/>
            </p:nvSpPr>
            <p:spPr bwMode="auto">
              <a:xfrm>
                <a:off x="7585075" y="1809750"/>
                <a:ext cx="112712" cy="139700"/>
              </a:xfrm>
              <a:custGeom>
                <a:avLst/>
                <a:gdLst>
                  <a:gd name="T0" fmla="*/ 55 w 63"/>
                  <a:gd name="T1" fmla="*/ 0 h 78"/>
                  <a:gd name="T2" fmla="*/ 5 w 63"/>
                  <a:gd name="T3" fmla="*/ 58 h 78"/>
                  <a:gd name="T4" fmla="*/ 1 w 63"/>
                  <a:gd name="T5" fmla="*/ 70 h 78"/>
                  <a:gd name="T6" fmla="*/ 5 w 63"/>
                  <a:gd name="T7" fmla="*/ 77 h 78"/>
                  <a:gd name="T8" fmla="*/ 11 w 63"/>
                  <a:gd name="T9" fmla="*/ 73 h 78"/>
                  <a:gd name="T10" fmla="*/ 16 w 63"/>
                  <a:gd name="T11" fmla="*/ 62 h 78"/>
                  <a:gd name="T12" fmla="*/ 50 w 63"/>
                  <a:gd name="T13" fmla="*/ 13 h 78"/>
                  <a:gd name="T14" fmla="*/ 53 w 63"/>
                  <a:gd name="T15" fmla="*/ 14 h 78"/>
                  <a:gd name="T16" fmla="*/ 62 w 63"/>
                  <a:gd name="T17" fmla="*/ 9 h 78"/>
                  <a:gd name="T18" fmla="*/ 60 w 63"/>
                  <a:gd name="T19" fmla="*/ 2 h 78"/>
                  <a:gd name="T20" fmla="*/ 55 w 63"/>
                  <a:gd name="T2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78">
                    <a:moveTo>
                      <a:pt x="55" y="0"/>
                    </a:moveTo>
                    <a:cubicBezTo>
                      <a:pt x="23" y="7"/>
                      <a:pt x="14" y="34"/>
                      <a:pt x="5" y="58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0" y="72"/>
                      <a:pt x="2" y="76"/>
                      <a:pt x="5" y="77"/>
                    </a:cubicBezTo>
                    <a:cubicBezTo>
                      <a:pt x="7" y="78"/>
                      <a:pt x="10" y="76"/>
                      <a:pt x="11" y="73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23" y="41"/>
                      <a:pt x="30" y="21"/>
                      <a:pt x="50" y="13"/>
                    </a:cubicBezTo>
                    <a:cubicBezTo>
                      <a:pt x="51" y="14"/>
                      <a:pt x="52" y="14"/>
                      <a:pt x="53" y="14"/>
                    </a:cubicBezTo>
                    <a:cubicBezTo>
                      <a:pt x="56" y="14"/>
                      <a:pt x="61" y="13"/>
                      <a:pt x="62" y="9"/>
                    </a:cubicBezTo>
                    <a:cubicBezTo>
                      <a:pt x="62" y="8"/>
                      <a:pt x="63" y="5"/>
                      <a:pt x="60" y="2"/>
                    </a:cubicBezTo>
                    <a:cubicBezTo>
                      <a:pt x="59" y="1"/>
                      <a:pt x="57" y="0"/>
                      <a:pt x="55" y="0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Freeform 352"/>
              <p:cNvSpPr>
                <a:spLocks/>
              </p:cNvSpPr>
              <p:nvPr/>
            </p:nvSpPr>
            <p:spPr bwMode="auto">
              <a:xfrm>
                <a:off x="7138988" y="1401763"/>
                <a:ext cx="303212" cy="114300"/>
              </a:xfrm>
              <a:custGeom>
                <a:avLst/>
                <a:gdLst>
                  <a:gd name="T0" fmla="*/ 1 w 169"/>
                  <a:gd name="T1" fmla="*/ 5 h 64"/>
                  <a:gd name="T2" fmla="*/ 4 w 169"/>
                  <a:gd name="T3" fmla="*/ 12 h 64"/>
                  <a:gd name="T4" fmla="*/ 38 w 169"/>
                  <a:gd name="T5" fmla="*/ 18 h 64"/>
                  <a:gd name="T6" fmla="*/ 48 w 169"/>
                  <a:gd name="T7" fmla="*/ 20 h 64"/>
                  <a:gd name="T8" fmla="*/ 71 w 169"/>
                  <a:gd name="T9" fmla="*/ 27 h 64"/>
                  <a:gd name="T10" fmla="*/ 86 w 169"/>
                  <a:gd name="T11" fmla="*/ 32 h 64"/>
                  <a:gd name="T12" fmla="*/ 124 w 169"/>
                  <a:gd name="T13" fmla="*/ 48 h 64"/>
                  <a:gd name="T14" fmla="*/ 162 w 169"/>
                  <a:gd name="T15" fmla="*/ 63 h 64"/>
                  <a:gd name="T16" fmla="*/ 169 w 169"/>
                  <a:gd name="T17" fmla="*/ 59 h 64"/>
                  <a:gd name="T18" fmla="*/ 165 w 169"/>
                  <a:gd name="T19" fmla="*/ 53 h 64"/>
                  <a:gd name="T20" fmla="*/ 129 w 169"/>
                  <a:gd name="T21" fmla="*/ 38 h 64"/>
                  <a:gd name="T22" fmla="*/ 89 w 169"/>
                  <a:gd name="T23" fmla="*/ 22 h 64"/>
                  <a:gd name="T24" fmla="*/ 75 w 169"/>
                  <a:gd name="T25" fmla="*/ 17 h 64"/>
                  <a:gd name="T26" fmla="*/ 50 w 169"/>
                  <a:gd name="T27" fmla="*/ 9 h 64"/>
                  <a:gd name="T28" fmla="*/ 39 w 169"/>
                  <a:gd name="T29" fmla="*/ 8 h 64"/>
                  <a:gd name="T30" fmla="*/ 8 w 169"/>
                  <a:gd name="T31" fmla="*/ 1 h 64"/>
                  <a:gd name="T32" fmla="*/ 1 w 169"/>
                  <a:gd name="T33" fmla="*/ 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9" h="64">
                    <a:moveTo>
                      <a:pt x="1" y="5"/>
                    </a:moveTo>
                    <a:cubicBezTo>
                      <a:pt x="0" y="8"/>
                      <a:pt x="1" y="11"/>
                      <a:pt x="4" y="12"/>
                    </a:cubicBezTo>
                    <a:cubicBezTo>
                      <a:pt x="16" y="16"/>
                      <a:pt x="27" y="17"/>
                      <a:pt x="38" y="18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6" y="21"/>
                      <a:pt x="63" y="24"/>
                      <a:pt x="71" y="27"/>
                    </a:cubicBezTo>
                    <a:cubicBezTo>
                      <a:pt x="86" y="32"/>
                      <a:pt x="86" y="32"/>
                      <a:pt x="86" y="32"/>
                    </a:cubicBezTo>
                    <a:cubicBezTo>
                      <a:pt x="99" y="36"/>
                      <a:pt x="112" y="42"/>
                      <a:pt x="124" y="48"/>
                    </a:cubicBezTo>
                    <a:cubicBezTo>
                      <a:pt x="137" y="53"/>
                      <a:pt x="149" y="59"/>
                      <a:pt x="162" y="63"/>
                    </a:cubicBezTo>
                    <a:cubicBezTo>
                      <a:pt x="165" y="64"/>
                      <a:pt x="168" y="62"/>
                      <a:pt x="169" y="59"/>
                    </a:cubicBezTo>
                    <a:cubicBezTo>
                      <a:pt x="169" y="56"/>
                      <a:pt x="168" y="53"/>
                      <a:pt x="165" y="53"/>
                    </a:cubicBezTo>
                    <a:cubicBezTo>
                      <a:pt x="153" y="49"/>
                      <a:pt x="141" y="44"/>
                      <a:pt x="129" y="38"/>
                    </a:cubicBezTo>
                    <a:cubicBezTo>
                      <a:pt x="116" y="32"/>
                      <a:pt x="103" y="26"/>
                      <a:pt x="89" y="22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67" y="14"/>
                      <a:pt x="59" y="10"/>
                      <a:pt x="50" y="9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28" y="6"/>
                      <a:pt x="18" y="5"/>
                      <a:pt x="8" y="1"/>
                    </a:cubicBezTo>
                    <a:cubicBezTo>
                      <a:pt x="5" y="0"/>
                      <a:pt x="2" y="2"/>
                      <a:pt x="1" y="5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Freeform 353"/>
              <p:cNvSpPr>
                <a:spLocks/>
              </p:cNvSpPr>
              <p:nvPr/>
            </p:nvSpPr>
            <p:spPr bwMode="auto">
              <a:xfrm>
                <a:off x="7885113" y="1585913"/>
                <a:ext cx="306387" cy="131763"/>
              </a:xfrm>
              <a:custGeom>
                <a:avLst/>
                <a:gdLst>
                  <a:gd name="T0" fmla="*/ 0 w 171"/>
                  <a:gd name="T1" fmla="*/ 5 h 73"/>
                  <a:gd name="T2" fmla="*/ 5 w 171"/>
                  <a:gd name="T3" fmla="*/ 11 h 73"/>
                  <a:gd name="T4" fmla="*/ 162 w 171"/>
                  <a:gd name="T5" fmla="*/ 71 h 73"/>
                  <a:gd name="T6" fmla="*/ 170 w 171"/>
                  <a:gd name="T7" fmla="*/ 69 h 73"/>
                  <a:gd name="T8" fmla="*/ 168 w 171"/>
                  <a:gd name="T9" fmla="*/ 62 h 73"/>
                  <a:gd name="T10" fmla="*/ 6 w 171"/>
                  <a:gd name="T11" fmla="*/ 1 h 73"/>
                  <a:gd name="T12" fmla="*/ 0 w 171"/>
                  <a:gd name="T13" fmla="*/ 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73">
                    <a:moveTo>
                      <a:pt x="0" y="5"/>
                    </a:moveTo>
                    <a:cubicBezTo>
                      <a:pt x="0" y="8"/>
                      <a:pt x="2" y="11"/>
                      <a:pt x="5" y="11"/>
                    </a:cubicBezTo>
                    <a:cubicBezTo>
                      <a:pt x="54" y="20"/>
                      <a:pt x="107" y="40"/>
                      <a:pt x="162" y="71"/>
                    </a:cubicBezTo>
                    <a:cubicBezTo>
                      <a:pt x="165" y="73"/>
                      <a:pt x="168" y="72"/>
                      <a:pt x="170" y="69"/>
                    </a:cubicBezTo>
                    <a:cubicBezTo>
                      <a:pt x="171" y="67"/>
                      <a:pt x="170" y="63"/>
                      <a:pt x="168" y="62"/>
                    </a:cubicBezTo>
                    <a:cubicBezTo>
                      <a:pt x="111" y="30"/>
                      <a:pt x="57" y="9"/>
                      <a:pt x="6" y="1"/>
                    </a:cubicBezTo>
                    <a:cubicBezTo>
                      <a:pt x="3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54"/>
              <p:cNvSpPr>
                <a:spLocks/>
              </p:cNvSpPr>
              <p:nvPr/>
            </p:nvSpPr>
            <p:spPr bwMode="auto">
              <a:xfrm>
                <a:off x="8058150" y="925513"/>
                <a:ext cx="565150" cy="506413"/>
              </a:xfrm>
              <a:custGeom>
                <a:avLst/>
                <a:gdLst>
                  <a:gd name="T0" fmla="*/ 11 w 315"/>
                  <a:gd name="T1" fmla="*/ 30 h 282"/>
                  <a:gd name="T2" fmla="*/ 0 w 315"/>
                  <a:gd name="T3" fmla="*/ 114 h 282"/>
                  <a:gd name="T4" fmla="*/ 290 w 315"/>
                  <a:gd name="T5" fmla="*/ 282 h 282"/>
                  <a:gd name="T6" fmla="*/ 311 w 315"/>
                  <a:gd name="T7" fmla="*/ 216 h 282"/>
                  <a:gd name="T8" fmla="*/ 11 w 315"/>
                  <a:gd name="T9" fmla="*/ 3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282">
                    <a:moveTo>
                      <a:pt x="11" y="30"/>
                    </a:moveTo>
                    <a:cubicBezTo>
                      <a:pt x="11" y="30"/>
                      <a:pt x="11" y="99"/>
                      <a:pt x="0" y="114"/>
                    </a:cubicBezTo>
                    <a:cubicBezTo>
                      <a:pt x="0" y="114"/>
                      <a:pt x="227" y="225"/>
                      <a:pt x="290" y="282"/>
                    </a:cubicBezTo>
                    <a:cubicBezTo>
                      <a:pt x="290" y="282"/>
                      <a:pt x="315" y="273"/>
                      <a:pt x="311" y="216"/>
                    </a:cubicBezTo>
                    <a:cubicBezTo>
                      <a:pt x="307" y="159"/>
                      <a:pt x="22" y="0"/>
                      <a:pt x="11" y="30"/>
                    </a:cubicBezTo>
                    <a:close/>
                  </a:path>
                </a:pathLst>
              </a:custGeom>
              <a:solidFill>
                <a:srgbClr val="ED7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355"/>
              <p:cNvSpPr>
                <a:spLocks noEditPoints="1"/>
              </p:cNvSpPr>
              <p:nvPr/>
            </p:nvSpPr>
            <p:spPr bwMode="auto">
              <a:xfrm>
                <a:off x="8047038" y="962025"/>
                <a:ext cx="585787" cy="479425"/>
              </a:xfrm>
              <a:custGeom>
                <a:avLst/>
                <a:gdLst>
                  <a:gd name="T0" fmla="*/ 12 w 326"/>
                  <a:gd name="T1" fmla="*/ 9 h 267"/>
                  <a:gd name="T2" fmla="*/ 12 w 326"/>
                  <a:gd name="T3" fmla="*/ 10 h 267"/>
                  <a:gd name="T4" fmla="*/ 1 w 326"/>
                  <a:gd name="T5" fmla="*/ 91 h 267"/>
                  <a:gd name="T6" fmla="*/ 0 w 326"/>
                  <a:gd name="T7" fmla="*/ 95 h 267"/>
                  <a:gd name="T8" fmla="*/ 3 w 326"/>
                  <a:gd name="T9" fmla="*/ 99 h 267"/>
                  <a:gd name="T10" fmla="*/ 292 w 326"/>
                  <a:gd name="T11" fmla="*/ 266 h 267"/>
                  <a:gd name="T12" fmla="*/ 297 w 326"/>
                  <a:gd name="T13" fmla="*/ 267 h 267"/>
                  <a:gd name="T14" fmla="*/ 322 w 326"/>
                  <a:gd name="T15" fmla="*/ 196 h 267"/>
                  <a:gd name="T16" fmla="*/ 32 w 326"/>
                  <a:gd name="T17" fmla="*/ 2 h 267"/>
                  <a:gd name="T18" fmla="*/ 12 w 326"/>
                  <a:gd name="T19" fmla="*/ 9 h 267"/>
                  <a:gd name="T20" fmla="*/ 22 w 326"/>
                  <a:gd name="T21" fmla="*/ 10 h 267"/>
                  <a:gd name="T22" fmla="*/ 22 w 326"/>
                  <a:gd name="T23" fmla="*/ 11 h 267"/>
                  <a:gd name="T24" fmla="*/ 22 w 326"/>
                  <a:gd name="T25" fmla="*/ 12 h 267"/>
                  <a:gd name="T26" fmla="*/ 22 w 326"/>
                  <a:gd name="T27" fmla="*/ 10 h 267"/>
                  <a:gd name="T28" fmla="*/ 81 w 326"/>
                  <a:gd name="T29" fmla="*/ 30 h 267"/>
                  <a:gd name="T30" fmla="*/ 311 w 326"/>
                  <a:gd name="T31" fmla="*/ 197 h 267"/>
                  <a:gd name="T32" fmla="*/ 312 w 326"/>
                  <a:gd name="T33" fmla="*/ 208 h 267"/>
                  <a:gd name="T34" fmla="*/ 296 w 326"/>
                  <a:gd name="T35" fmla="*/ 255 h 267"/>
                  <a:gd name="T36" fmla="*/ 13 w 326"/>
                  <a:gd name="T37" fmla="*/ 91 h 267"/>
                  <a:gd name="T38" fmla="*/ 22 w 326"/>
                  <a:gd name="T39" fmla="*/ 12 h 267"/>
                  <a:gd name="T40" fmla="*/ 81 w 326"/>
                  <a:gd name="T41" fmla="*/ 3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6" h="267">
                    <a:moveTo>
                      <a:pt x="12" y="9"/>
                    </a:moveTo>
                    <a:cubicBezTo>
                      <a:pt x="12" y="9"/>
                      <a:pt x="12" y="10"/>
                      <a:pt x="12" y="10"/>
                    </a:cubicBezTo>
                    <a:cubicBezTo>
                      <a:pt x="12" y="36"/>
                      <a:pt x="9" y="81"/>
                      <a:pt x="1" y="91"/>
                    </a:cubicBezTo>
                    <a:cubicBezTo>
                      <a:pt x="0" y="92"/>
                      <a:pt x="0" y="94"/>
                      <a:pt x="0" y="95"/>
                    </a:cubicBezTo>
                    <a:cubicBezTo>
                      <a:pt x="1" y="97"/>
                      <a:pt x="2" y="98"/>
                      <a:pt x="3" y="99"/>
                    </a:cubicBezTo>
                    <a:cubicBezTo>
                      <a:pt x="5" y="100"/>
                      <a:pt x="231" y="211"/>
                      <a:pt x="292" y="266"/>
                    </a:cubicBezTo>
                    <a:cubicBezTo>
                      <a:pt x="294" y="267"/>
                      <a:pt x="296" y="267"/>
                      <a:pt x="297" y="267"/>
                    </a:cubicBezTo>
                    <a:cubicBezTo>
                      <a:pt x="299" y="266"/>
                      <a:pt x="326" y="256"/>
                      <a:pt x="322" y="196"/>
                    </a:cubicBezTo>
                    <a:cubicBezTo>
                      <a:pt x="318" y="141"/>
                      <a:pt x="90" y="10"/>
                      <a:pt x="32" y="2"/>
                    </a:cubicBezTo>
                    <a:cubicBezTo>
                      <a:pt x="21" y="0"/>
                      <a:pt x="14" y="2"/>
                      <a:pt x="12" y="9"/>
                    </a:cubicBezTo>
                    <a:moveTo>
                      <a:pt x="22" y="10"/>
                    </a:move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1"/>
                      <a:pt x="22" y="12"/>
                      <a:pt x="22" y="12"/>
                    </a:cubicBezTo>
                    <a:cubicBezTo>
                      <a:pt x="22" y="11"/>
                      <a:pt x="22" y="11"/>
                      <a:pt x="22" y="10"/>
                    </a:cubicBezTo>
                    <a:moveTo>
                      <a:pt x="81" y="30"/>
                    </a:moveTo>
                    <a:cubicBezTo>
                      <a:pt x="170" y="70"/>
                      <a:pt x="309" y="161"/>
                      <a:pt x="311" y="197"/>
                    </a:cubicBezTo>
                    <a:cubicBezTo>
                      <a:pt x="312" y="201"/>
                      <a:pt x="312" y="204"/>
                      <a:pt x="312" y="208"/>
                    </a:cubicBezTo>
                    <a:cubicBezTo>
                      <a:pt x="312" y="240"/>
                      <a:pt x="301" y="252"/>
                      <a:pt x="296" y="255"/>
                    </a:cubicBezTo>
                    <a:cubicBezTo>
                      <a:pt x="235" y="202"/>
                      <a:pt x="46" y="108"/>
                      <a:pt x="13" y="91"/>
                    </a:cubicBezTo>
                    <a:cubicBezTo>
                      <a:pt x="21" y="71"/>
                      <a:pt x="22" y="23"/>
                      <a:pt x="22" y="12"/>
                    </a:cubicBezTo>
                    <a:cubicBezTo>
                      <a:pt x="24" y="12"/>
                      <a:pt x="35" y="9"/>
                      <a:pt x="81" y="30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356"/>
              <p:cNvSpPr>
                <a:spLocks/>
              </p:cNvSpPr>
              <p:nvPr/>
            </p:nvSpPr>
            <p:spPr bwMode="auto">
              <a:xfrm>
                <a:off x="8067675" y="1052513"/>
                <a:ext cx="558800" cy="327025"/>
              </a:xfrm>
              <a:custGeom>
                <a:avLst/>
                <a:gdLst>
                  <a:gd name="T0" fmla="*/ 1 w 312"/>
                  <a:gd name="T1" fmla="*/ 4 h 183"/>
                  <a:gd name="T2" fmla="*/ 4 w 312"/>
                  <a:gd name="T3" fmla="*/ 11 h 183"/>
                  <a:gd name="T4" fmla="*/ 115 w 312"/>
                  <a:gd name="T5" fmla="*/ 62 h 183"/>
                  <a:gd name="T6" fmla="*/ 171 w 312"/>
                  <a:gd name="T7" fmla="*/ 90 h 183"/>
                  <a:gd name="T8" fmla="*/ 301 w 312"/>
                  <a:gd name="T9" fmla="*/ 180 h 183"/>
                  <a:gd name="T10" fmla="*/ 309 w 312"/>
                  <a:gd name="T11" fmla="*/ 181 h 183"/>
                  <a:gd name="T12" fmla="*/ 310 w 312"/>
                  <a:gd name="T13" fmla="*/ 174 h 183"/>
                  <a:gd name="T14" fmla="*/ 175 w 312"/>
                  <a:gd name="T15" fmla="*/ 80 h 183"/>
                  <a:gd name="T16" fmla="*/ 120 w 312"/>
                  <a:gd name="T17" fmla="*/ 52 h 183"/>
                  <a:gd name="T18" fmla="*/ 8 w 312"/>
                  <a:gd name="T19" fmla="*/ 1 h 183"/>
                  <a:gd name="T20" fmla="*/ 1 w 312"/>
                  <a:gd name="T21" fmla="*/ 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2" h="183">
                    <a:moveTo>
                      <a:pt x="1" y="4"/>
                    </a:moveTo>
                    <a:cubicBezTo>
                      <a:pt x="0" y="7"/>
                      <a:pt x="1" y="10"/>
                      <a:pt x="4" y="11"/>
                    </a:cubicBezTo>
                    <a:cubicBezTo>
                      <a:pt x="42" y="24"/>
                      <a:pt x="79" y="43"/>
                      <a:pt x="115" y="62"/>
                    </a:cubicBezTo>
                    <a:cubicBezTo>
                      <a:pt x="171" y="90"/>
                      <a:pt x="171" y="90"/>
                      <a:pt x="171" y="90"/>
                    </a:cubicBezTo>
                    <a:cubicBezTo>
                      <a:pt x="221" y="113"/>
                      <a:pt x="275" y="142"/>
                      <a:pt x="301" y="180"/>
                    </a:cubicBezTo>
                    <a:cubicBezTo>
                      <a:pt x="303" y="182"/>
                      <a:pt x="306" y="183"/>
                      <a:pt x="309" y="181"/>
                    </a:cubicBezTo>
                    <a:cubicBezTo>
                      <a:pt x="311" y="180"/>
                      <a:pt x="312" y="176"/>
                      <a:pt x="310" y="174"/>
                    </a:cubicBezTo>
                    <a:cubicBezTo>
                      <a:pt x="283" y="134"/>
                      <a:pt x="227" y="104"/>
                      <a:pt x="175" y="80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84" y="34"/>
                      <a:pt x="46" y="14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rgbClr val="6F4B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90" name="Freeform 119"/>
            <p:cNvSpPr>
              <a:spLocks noEditPoints="1"/>
            </p:cNvSpPr>
            <p:nvPr/>
          </p:nvSpPr>
          <p:spPr bwMode="auto">
            <a:xfrm>
              <a:off x="5191126" y="1776184"/>
              <a:ext cx="1090612" cy="415925"/>
            </a:xfrm>
            <a:custGeom>
              <a:avLst/>
              <a:gdLst>
                <a:gd name="T0" fmla="*/ 0 w 687"/>
                <a:gd name="T1" fmla="*/ 101 h 262"/>
                <a:gd name="T2" fmla="*/ 687 w 687"/>
                <a:gd name="T3" fmla="*/ 101 h 262"/>
                <a:gd name="T4" fmla="*/ 687 w 687"/>
                <a:gd name="T5" fmla="*/ 0 h 262"/>
                <a:gd name="T6" fmla="*/ 0 w 687"/>
                <a:gd name="T7" fmla="*/ 0 h 262"/>
                <a:gd name="T8" fmla="*/ 0 w 687"/>
                <a:gd name="T9" fmla="*/ 101 h 262"/>
                <a:gd name="T10" fmla="*/ 0 w 687"/>
                <a:gd name="T11" fmla="*/ 101 h 262"/>
                <a:gd name="T12" fmla="*/ 0 w 687"/>
                <a:gd name="T13" fmla="*/ 262 h 262"/>
                <a:gd name="T14" fmla="*/ 687 w 687"/>
                <a:gd name="T15" fmla="*/ 262 h 262"/>
                <a:gd name="T16" fmla="*/ 687 w 687"/>
                <a:gd name="T17" fmla="*/ 160 h 262"/>
                <a:gd name="T18" fmla="*/ 0 w 687"/>
                <a:gd name="T19" fmla="*/ 160 h 262"/>
                <a:gd name="T20" fmla="*/ 0 w 687"/>
                <a:gd name="T21" fmla="*/ 262 h 262"/>
                <a:gd name="T22" fmla="*/ 0 w 687"/>
                <a:gd name="T23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7" h="262">
                  <a:moveTo>
                    <a:pt x="0" y="101"/>
                  </a:moveTo>
                  <a:lnTo>
                    <a:pt x="687" y="101"/>
                  </a:lnTo>
                  <a:lnTo>
                    <a:pt x="687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0" y="101"/>
                  </a:lnTo>
                  <a:close/>
                  <a:moveTo>
                    <a:pt x="0" y="262"/>
                  </a:moveTo>
                  <a:lnTo>
                    <a:pt x="687" y="262"/>
                  </a:lnTo>
                  <a:lnTo>
                    <a:pt x="687" y="160"/>
                  </a:lnTo>
                  <a:lnTo>
                    <a:pt x="0" y="160"/>
                  </a:lnTo>
                  <a:lnTo>
                    <a:pt x="0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1B96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Rectangle 131"/>
            <p:cNvSpPr>
              <a:spLocks noChangeArrowheads="1"/>
            </p:cNvSpPr>
            <p:nvPr/>
          </p:nvSpPr>
          <p:spPr bwMode="auto">
            <a:xfrm>
              <a:off x="5351462" y="1285646"/>
              <a:ext cx="769937" cy="446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900" b="1" i="0" u="none" strike="noStrike" cap="none" normalizeH="0" baseline="0" dirty="0">
                  <a:ln>
                    <a:noFill/>
                  </a:ln>
                  <a:solidFill>
                    <a:srgbClr val="1B96D5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其实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523" name="组合 4522"/>
            <p:cNvGrpSpPr/>
            <p:nvPr/>
          </p:nvGrpSpPr>
          <p:grpSpPr>
            <a:xfrm>
              <a:off x="1562270" y="232475"/>
              <a:ext cx="2810828" cy="2995562"/>
              <a:chOff x="1562270" y="232475"/>
              <a:chExt cx="2810828" cy="2995562"/>
            </a:xfrm>
          </p:grpSpPr>
          <p:sp>
            <p:nvSpPr>
              <p:cNvPr id="487" name="Freeform 5"/>
              <p:cNvSpPr>
                <a:spLocks/>
              </p:cNvSpPr>
              <p:nvPr/>
            </p:nvSpPr>
            <p:spPr bwMode="auto">
              <a:xfrm>
                <a:off x="1713082" y="355371"/>
                <a:ext cx="868362" cy="1212850"/>
              </a:xfrm>
              <a:custGeom>
                <a:avLst/>
                <a:gdLst>
                  <a:gd name="T0" fmla="*/ 315 w 547"/>
                  <a:gd name="T1" fmla="*/ 58 h 764"/>
                  <a:gd name="T2" fmla="*/ 0 w 547"/>
                  <a:gd name="T3" fmla="*/ 620 h 764"/>
                  <a:gd name="T4" fmla="*/ 270 w 547"/>
                  <a:gd name="T5" fmla="*/ 764 h 764"/>
                  <a:gd name="T6" fmla="*/ 547 w 547"/>
                  <a:gd name="T7" fmla="*/ 105 h 764"/>
                  <a:gd name="T8" fmla="*/ 360 w 547"/>
                  <a:gd name="T9" fmla="*/ 0 h 764"/>
                  <a:gd name="T10" fmla="*/ 315 w 547"/>
                  <a:gd name="T11" fmla="*/ 58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764">
                    <a:moveTo>
                      <a:pt x="315" y="58"/>
                    </a:moveTo>
                    <a:lnTo>
                      <a:pt x="0" y="620"/>
                    </a:lnTo>
                    <a:lnTo>
                      <a:pt x="270" y="764"/>
                    </a:lnTo>
                    <a:lnTo>
                      <a:pt x="547" y="105"/>
                    </a:lnTo>
                    <a:lnTo>
                      <a:pt x="360" y="0"/>
                    </a:lnTo>
                    <a:lnTo>
                      <a:pt x="315" y="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488" name="组合 487"/>
              <p:cNvGrpSpPr/>
              <p:nvPr/>
            </p:nvGrpSpPr>
            <p:grpSpPr>
              <a:xfrm>
                <a:off x="1849158" y="477644"/>
                <a:ext cx="636513" cy="951459"/>
                <a:chOff x="1728825" y="735534"/>
                <a:chExt cx="636513" cy="951459"/>
              </a:xfrm>
            </p:grpSpPr>
            <p:sp>
              <p:nvSpPr>
                <p:cNvPr id="842" name="Rectangle 6"/>
                <p:cNvSpPr>
                  <a:spLocks noChangeArrowheads="1"/>
                </p:cNvSpPr>
                <p:nvPr/>
              </p:nvSpPr>
              <p:spPr bwMode="auto">
                <a:xfrm rot="1740000">
                  <a:off x="2044737" y="735534"/>
                  <a:ext cx="320601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25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幼圆" panose="02010509060101010101" pitchFamily="49" charset="-122"/>
                      <a:ea typeface="幼圆" panose="02010509060101010101" pitchFamily="49" charset="-122"/>
                    </a:rPr>
                    <a:t>文</a:t>
                  </a:r>
                  <a:endParaRPr kumimoji="0" lang="zh-CN" altLang="zh-CN" sz="18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843" name="Rectangle 7"/>
                <p:cNvSpPr>
                  <a:spLocks noChangeArrowheads="1"/>
                </p:cNvSpPr>
                <p:nvPr/>
              </p:nvSpPr>
              <p:spPr bwMode="auto">
                <a:xfrm rot="1740000">
                  <a:off x="1887575" y="1018109"/>
                  <a:ext cx="320601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25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幼圆" panose="02010509060101010101" pitchFamily="49" charset="-122"/>
                      <a:ea typeface="幼圆" panose="02010509060101010101" pitchFamily="49" charset="-122"/>
                    </a:rPr>
                    <a:t>案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844" name="Rectangle 8"/>
                <p:cNvSpPr>
                  <a:spLocks noChangeArrowheads="1"/>
                </p:cNvSpPr>
                <p:nvPr/>
              </p:nvSpPr>
              <p:spPr bwMode="auto">
                <a:xfrm rot="1740000">
                  <a:off x="1728825" y="1302272"/>
                  <a:ext cx="320601" cy="3847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25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幼圆" panose="02010509060101010101" pitchFamily="49" charset="-122"/>
                      <a:ea typeface="幼圆" panose="02010509060101010101" pitchFamily="49" charset="-122"/>
                    </a:rPr>
                    <a:t>说</a:t>
                  </a:r>
                  <a:endParaRPr kumimoji="0" lang="zh-CN" altLang="zh-CN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grpSp>
            <p:nvGrpSpPr>
              <p:cNvPr id="489" name="组合 488"/>
              <p:cNvGrpSpPr/>
              <p:nvPr/>
            </p:nvGrpSpPr>
            <p:grpSpPr>
              <a:xfrm>
                <a:off x="1562270" y="2374670"/>
                <a:ext cx="1398587" cy="727075"/>
                <a:chOff x="1371601" y="2243138"/>
                <a:chExt cx="1398587" cy="1046162"/>
              </a:xfrm>
            </p:grpSpPr>
            <p:sp>
              <p:nvSpPr>
                <p:cNvPr id="738" name="Freeform 9"/>
                <p:cNvSpPr>
                  <a:spLocks/>
                </p:cNvSpPr>
                <p:nvPr/>
              </p:nvSpPr>
              <p:spPr bwMode="auto">
                <a:xfrm>
                  <a:off x="1404938" y="2940050"/>
                  <a:ext cx="1343025" cy="260350"/>
                </a:xfrm>
                <a:custGeom>
                  <a:avLst/>
                  <a:gdLst>
                    <a:gd name="T0" fmla="*/ 846 w 846"/>
                    <a:gd name="T1" fmla="*/ 19 h 164"/>
                    <a:gd name="T2" fmla="*/ 186 w 846"/>
                    <a:gd name="T3" fmla="*/ 0 h 164"/>
                    <a:gd name="T4" fmla="*/ 0 w 846"/>
                    <a:gd name="T5" fmla="*/ 49 h 164"/>
                    <a:gd name="T6" fmla="*/ 0 w 846"/>
                    <a:gd name="T7" fmla="*/ 164 h 164"/>
                    <a:gd name="T8" fmla="*/ 846 w 846"/>
                    <a:gd name="T9" fmla="*/ 164 h 164"/>
                    <a:gd name="T10" fmla="*/ 846 w 846"/>
                    <a:gd name="T11" fmla="*/ 19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46" h="164">
                      <a:moveTo>
                        <a:pt x="846" y="19"/>
                      </a:moveTo>
                      <a:lnTo>
                        <a:pt x="186" y="0"/>
                      </a:lnTo>
                      <a:lnTo>
                        <a:pt x="0" y="49"/>
                      </a:lnTo>
                      <a:lnTo>
                        <a:pt x="0" y="164"/>
                      </a:lnTo>
                      <a:lnTo>
                        <a:pt x="846" y="164"/>
                      </a:lnTo>
                      <a:lnTo>
                        <a:pt x="846" y="19"/>
                      </a:lnTo>
                      <a:close/>
                    </a:path>
                  </a:pathLst>
                </a:custGeom>
                <a:solidFill>
                  <a:srgbClr val="C62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9" name="Rectangle 10"/>
                <p:cNvSpPr>
                  <a:spLocks noChangeArrowheads="1"/>
                </p:cNvSpPr>
                <p:nvPr/>
              </p:nvSpPr>
              <p:spPr bwMode="auto">
                <a:xfrm>
                  <a:off x="1371601" y="3173413"/>
                  <a:ext cx="1398587" cy="26988"/>
                </a:xfrm>
                <a:prstGeom prst="rect">
                  <a:avLst/>
                </a:pr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0" name="Rectangle 11"/>
                <p:cNvSpPr>
                  <a:spLocks noChangeArrowheads="1"/>
                </p:cNvSpPr>
                <p:nvPr/>
              </p:nvSpPr>
              <p:spPr bwMode="auto">
                <a:xfrm>
                  <a:off x="1371601" y="3192463"/>
                  <a:ext cx="1398587" cy="7938"/>
                </a:xfrm>
                <a:prstGeom prst="rect">
                  <a:avLst/>
                </a:prstGeom>
                <a:solidFill>
                  <a:srgbClr val="EDCE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1" name="Rectangle 12"/>
                <p:cNvSpPr>
                  <a:spLocks noChangeArrowheads="1"/>
                </p:cNvSpPr>
                <p:nvPr/>
              </p:nvSpPr>
              <p:spPr bwMode="auto">
                <a:xfrm>
                  <a:off x="1371601" y="3176588"/>
                  <a:ext cx="1398587" cy="4763"/>
                </a:xfrm>
                <a:prstGeom prst="rect">
                  <a:avLst/>
                </a:prstGeom>
                <a:solidFill>
                  <a:srgbClr val="FEF6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2" name="Freeform 13"/>
                <p:cNvSpPr>
                  <a:spLocks/>
                </p:cNvSpPr>
                <p:nvPr/>
              </p:nvSpPr>
              <p:spPr bwMode="auto">
                <a:xfrm>
                  <a:off x="1679576" y="2416175"/>
                  <a:ext cx="1000125" cy="560388"/>
                </a:xfrm>
                <a:custGeom>
                  <a:avLst/>
                  <a:gdLst>
                    <a:gd name="T0" fmla="*/ 0 w 630"/>
                    <a:gd name="T1" fmla="*/ 353 h 353"/>
                    <a:gd name="T2" fmla="*/ 148 w 630"/>
                    <a:gd name="T3" fmla="*/ 0 h 353"/>
                    <a:gd name="T4" fmla="*/ 459 w 630"/>
                    <a:gd name="T5" fmla="*/ 7 h 353"/>
                    <a:gd name="T6" fmla="*/ 630 w 630"/>
                    <a:gd name="T7" fmla="*/ 353 h 353"/>
                    <a:gd name="T8" fmla="*/ 0 w 630"/>
                    <a:gd name="T9" fmla="*/ 353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0" h="353">
                      <a:moveTo>
                        <a:pt x="0" y="353"/>
                      </a:moveTo>
                      <a:lnTo>
                        <a:pt x="148" y="0"/>
                      </a:lnTo>
                      <a:lnTo>
                        <a:pt x="459" y="7"/>
                      </a:lnTo>
                      <a:lnTo>
                        <a:pt x="630" y="353"/>
                      </a:lnTo>
                      <a:lnTo>
                        <a:pt x="0" y="353"/>
                      </a:lnTo>
                      <a:close/>
                    </a:path>
                  </a:pathLst>
                </a:custGeom>
                <a:solidFill>
                  <a:srgbClr val="C62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3" name="Freeform 14"/>
                <p:cNvSpPr>
                  <a:spLocks/>
                </p:cNvSpPr>
                <p:nvPr/>
              </p:nvSpPr>
              <p:spPr bwMode="auto">
                <a:xfrm>
                  <a:off x="1404938" y="3060700"/>
                  <a:ext cx="53975" cy="80963"/>
                </a:xfrm>
                <a:custGeom>
                  <a:avLst/>
                  <a:gdLst>
                    <a:gd name="T0" fmla="*/ 8 w 30"/>
                    <a:gd name="T1" fmla="*/ 45 h 45"/>
                    <a:gd name="T2" fmla="*/ 0 w 30"/>
                    <a:gd name="T3" fmla="*/ 45 h 45"/>
                    <a:gd name="T4" fmla="*/ 0 w 30"/>
                    <a:gd name="T5" fmla="*/ 0 h 45"/>
                    <a:gd name="T6" fmla="*/ 8 w 30"/>
                    <a:gd name="T7" fmla="*/ 0 h 45"/>
                    <a:gd name="T8" fmla="*/ 30 w 30"/>
                    <a:gd name="T9" fmla="*/ 22 h 45"/>
                    <a:gd name="T10" fmla="*/ 30 w 30"/>
                    <a:gd name="T11" fmla="*/ 22 h 45"/>
                    <a:gd name="T12" fmla="*/ 8 w 30"/>
                    <a:gd name="T13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5">
                      <a:moveTo>
                        <a:pt x="8" y="45"/>
                      </a:move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20" y="0"/>
                        <a:pt x="30" y="10"/>
                        <a:pt x="30" y="22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30" y="35"/>
                        <a:pt x="20" y="45"/>
                        <a:pt x="8" y="45"/>
                      </a:cubicBezTo>
                      <a:close/>
                    </a:path>
                  </a:pathLst>
                </a:custGeom>
                <a:solidFill>
                  <a:srgbClr val="E4C1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4" name="Freeform 15"/>
                <p:cNvSpPr>
                  <a:spLocks/>
                </p:cNvSpPr>
                <p:nvPr/>
              </p:nvSpPr>
              <p:spPr bwMode="auto">
                <a:xfrm>
                  <a:off x="2716213" y="3022600"/>
                  <a:ext cx="31750" cy="65088"/>
                </a:xfrm>
                <a:custGeom>
                  <a:avLst/>
                  <a:gdLst>
                    <a:gd name="T0" fmla="*/ 18 w 18"/>
                    <a:gd name="T1" fmla="*/ 37 h 37"/>
                    <a:gd name="T2" fmla="*/ 18 w 18"/>
                    <a:gd name="T3" fmla="*/ 37 h 37"/>
                    <a:gd name="T4" fmla="*/ 18 w 18"/>
                    <a:gd name="T5" fmla="*/ 0 h 37"/>
                    <a:gd name="T6" fmla="*/ 18 w 18"/>
                    <a:gd name="T7" fmla="*/ 0 h 37"/>
                    <a:gd name="T8" fmla="*/ 0 w 18"/>
                    <a:gd name="T9" fmla="*/ 17 h 37"/>
                    <a:gd name="T10" fmla="*/ 0 w 18"/>
                    <a:gd name="T11" fmla="*/ 19 h 37"/>
                    <a:gd name="T12" fmla="*/ 18 w 18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37">
                      <a:moveTo>
                        <a:pt x="18" y="37"/>
                      </a:move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8" y="0"/>
                        <a:pt x="0" y="8"/>
                        <a:pt x="0" y="17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9"/>
                        <a:pt x="8" y="37"/>
                        <a:pt x="18" y="37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5" name="Freeform 16"/>
                <p:cNvSpPr>
                  <a:spLocks/>
                </p:cNvSpPr>
                <p:nvPr/>
              </p:nvSpPr>
              <p:spPr bwMode="auto">
                <a:xfrm>
                  <a:off x="2716213" y="3111500"/>
                  <a:ext cx="31750" cy="39688"/>
                </a:xfrm>
                <a:custGeom>
                  <a:avLst/>
                  <a:gdLst>
                    <a:gd name="T0" fmla="*/ 11 w 18"/>
                    <a:gd name="T1" fmla="*/ 0 h 22"/>
                    <a:gd name="T2" fmla="*/ 18 w 18"/>
                    <a:gd name="T3" fmla="*/ 0 h 22"/>
                    <a:gd name="T4" fmla="*/ 18 w 18"/>
                    <a:gd name="T5" fmla="*/ 22 h 22"/>
                    <a:gd name="T6" fmla="*/ 11 w 18"/>
                    <a:gd name="T7" fmla="*/ 22 h 22"/>
                    <a:gd name="T8" fmla="*/ 0 w 18"/>
                    <a:gd name="T9" fmla="*/ 11 h 22"/>
                    <a:gd name="T10" fmla="*/ 0 w 18"/>
                    <a:gd name="T11" fmla="*/ 11 h 22"/>
                    <a:gd name="T12" fmla="*/ 11 w 18"/>
                    <a:gd name="T13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22">
                      <a:moveTo>
                        <a:pt x="11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5" y="22"/>
                        <a:pt x="0" y="17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5"/>
                        <a:pt x="5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E4C1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6" name="Rectangle 17"/>
                <p:cNvSpPr>
                  <a:spLocks noChangeArrowheads="1"/>
                </p:cNvSpPr>
                <p:nvPr/>
              </p:nvSpPr>
              <p:spPr bwMode="auto">
                <a:xfrm>
                  <a:off x="2146301" y="2890838"/>
                  <a:ext cx="20637" cy="279400"/>
                </a:xfrm>
                <a:prstGeom prst="rect">
                  <a:avLst/>
                </a:prstGeom>
                <a:solidFill>
                  <a:srgbClr val="B0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7" name="Rectangle 18"/>
                <p:cNvSpPr>
                  <a:spLocks noChangeArrowheads="1"/>
                </p:cNvSpPr>
                <p:nvPr/>
              </p:nvSpPr>
              <p:spPr bwMode="auto">
                <a:xfrm>
                  <a:off x="2486026" y="2879725"/>
                  <a:ext cx="20637" cy="79375"/>
                </a:xfrm>
                <a:prstGeom prst="rect">
                  <a:avLst/>
                </a:prstGeom>
                <a:solidFill>
                  <a:srgbClr val="B0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8" name="Freeform 19"/>
                <p:cNvSpPr>
                  <a:spLocks/>
                </p:cNvSpPr>
                <p:nvPr/>
              </p:nvSpPr>
              <p:spPr bwMode="auto">
                <a:xfrm>
                  <a:off x="1409701" y="2974975"/>
                  <a:ext cx="425450" cy="200025"/>
                </a:xfrm>
                <a:custGeom>
                  <a:avLst/>
                  <a:gdLst>
                    <a:gd name="T0" fmla="*/ 0 w 238"/>
                    <a:gd name="T1" fmla="*/ 38 h 111"/>
                    <a:gd name="T2" fmla="*/ 140 w 238"/>
                    <a:gd name="T3" fmla="*/ 4 h 111"/>
                    <a:gd name="T4" fmla="*/ 187 w 238"/>
                    <a:gd name="T5" fmla="*/ 8 h 111"/>
                    <a:gd name="T6" fmla="*/ 234 w 238"/>
                    <a:gd name="T7" fmla="*/ 111 h 111"/>
                    <a:gd name="T8" fmla="*/ 234 w 238"/>
                    <a:gd name="T9" fmla="*/ 111 h 111"/>
                    <a:gd name="T10" fmla="*/ 172 w 238"/>
                    <a:gd name="T11" fmla="*/ 11 h 111"/>
                    <a:gd name="T12" fmla="*/ 142 w 238"/>
                    <a:gd name="T13" fmla="*/ 10 h 111"/>
                    <a:gd name="T14" fmla="*/ 0 w 238"/>
                    <a:gd name="T15" fmla="*/ 38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38" h="111">
                      <a:moveTo>
                        <a:pt x="0" y="38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55" y="0"/>
                        <a:pt x="172" y="1"/>
                        <a:pt x="187" y="8"/>
                      </a:cubicBezTo>
                      <a:cubicBezTo>
                        <a:pt x="211" y="18"/>
                        <a:pt x="238" y="44"/>
                        <a:pt x="234" y="111"/>
                      </a:cubicBezTo>
                      <a:cubicBezTo>
                        <a:pt x="234" y="111"/>
                        <a:pt x="234" y="111"/>
                        <a:pt x="234" y="111"/>
                      </a:cubicBezTo>
                      <a:cubicBezTo>
                        <a:pt x="234" y="111"/>
                        <a:pt x="234" y="25"/>
                        <a:pt x="172" y="11"/>
                      </a:cubicBezTo>
                      <a:cubicBezTo>
                        <a:pt x="163" y="8"/>
                        <a:pt x="152" y="8"/>
                        <a:pt x="142" y="10"/>
                      </a:cubicBezTo>
                      <a:cubicBezTo>
                        <a:pt x="0" y="38"/>
                        <a:pt x="0" y="38"/>
                        <a:pt x="0" y="38"/>
                      </a:cubicBezTo>
                      <a:close/>
                    </a:path>
                  </a:pathLst>
                </a:custGeom>
                <a:solidFill>
                  <a:srgbClr val="E76B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9" name="Freeform 20"/>
                <p:cNvSpPr>
                  <a:spLocks/>
                </p:cNvSpPr>
                <p:nvPr/>
              </p:nvSpPr>
              <p:spPr bwMode="auto">
                <a:xfrm>
                  <a:off x="1533526" y="3005138"/>
                  <a:ext cx="295275" cy="195263"/>
                </a:xfrm>
                <a:custGeom>
                  <a:avLst/>
                  <a:gdLst>
                    <a:gd name="T0" fmla="*/ 165 w 165"/>
                    <a:gd name="T1" fmla="*/ 94 h 108"/>
                    <a:gd name="T2" fmla="*/ 82 w 165"/>
                    <a:gd name="T3" fmla="*/ 0 h 108"/>
                    <a:gd name="T4" fmla="*/ 0 w 165"/>
                    <a:gd name="T5" fmla="*/ 94 h 108"/>
                    <a:gd name="T6" fmla="*/ 0 w 165"/>
                    <a:gd name="T7" fmla="*/ 108 h 108"/>
                    <a:gd name="T8" fmla="*/ 164 w 165"/>
                    <a:gd name="T9" fmla="*/ 108 h 108"/>
                    <a:gd name="T10" fmla="*/ 165 w 165"/>
                    <a:gd name="T11" fmla="*/ 94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5" h="108">
                      <a:moveTo>
                        <a:pt x="165" y="94"/>
                      </a:moveTo>
                      <a:cubicBezTo>
                        <a:pt x="165" y="42"/>
                        <a:pt x="128" y="0"/>
                        <a:pt x="82" y="0"/>
                      </a:cubicBezTo>
                      <a:cubicBezTo>
                        <a:pt x="37" y="0"/>
                        <a:pt x="0" y="42"/>
                        <a:pt x="0" y="94"/>
                      </a:cubicBezTo>
                      <a:cubicBezTo>
                        <a:pt x="0" y="99"/>
                        <a:pt x="0" y="103"/>
                        <a:pt x="0" y="108"/>
                      </a:cubicBezTo>
                      <a:cubicBezTo>
                        <a:pt x="164" y="108"/>
                        <a:pt x="164" y="108"/>
                        <a:pt x="164" y="108"/>
                      </a:cubicBezTo>
                      <a:cubicBezTo>
                        <a:pt x="165" y="103"/>
                        <a:pt x="165" y="99"/>
                        <a:pt x="165" y="94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0" name="Freeform 21"/>
                <p:cNvSpPr>
                  <a:spLocks/>
                </p:cNvSpPr>
                <p:nvPr/>
              </p:nvSpPr>
              <p:spPr bwMode="auto">
                <a:xfrm>
                  <a:off x="1530351" y="3003550"/>
                  <a:ext cx="296862" cy="196850"/>
                </a:xfrm>
                <a:custGeom>
                  <a:avLst/>
                  <a:gdLst>
                    <a:gd name="T0" fmla="*/ 165 w 165"/>
                    <a:gd name="T1" fmla="*/ 95 h 109"/>
                    <a:gd name="T2" fmla="*/ 83 w 165"/>
                    <a:gd name="T3" fmla="*/ 0 h 109"/>
                    <a:gd name="T4" fmla="*/ 0 w 165"/>
                    <a:gd name="T5" fmla="*/ 95 h 109"/>
                    <a:gd name="T6" fmla="*/ 1 w 165"/>
                    <a:gd name="T7" fmla="*/ 109 h 109"/>
                    <a:gd name="T8" fmla="*/ 165 w 165"/>
                    <a:gd name="T9" fmla="*/ 109 h 109"/>
                    <a:gd name="T10" fmla="*/ 165 w 165"/>
                    <a:gd name="T11" fmla="*/ 9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5" h="109">
                      <a:moveTo>
                        <a:pt x="165" y="95"/>
                      </a:moveTo>
                      <a:cubicBezTo>
                        <a:pt x="165" y="43"/>
                        <a:pt x="128" y="0"/>
                        <a:pt x="83" y="0"/>
                      </a:cubicBezTo>
                      <a:cubicBezTo>
                        <a:pt x="37" y="0"/>
                        <a:pt x="0" y="43"/>
                        <a:pt x="0" y="95"/>
                      </a:cubicBezTo>
                      <a:cubicBezTo>
                        <a:pt x="0" y="100"/>
                        <a:pt x="0" y="104"/>
                        <a:pt x="1" y="109"/>
                      </a:cubicBezTo>
                      <a:cubicBezTo>
                        <a:pt x="165" y="109"/>
                        <a:pt x="165" y="109"/>
                        <a:pt x="165" y="109"/>
                      </a:cubicBezTo>
                      <a:cubicBezTo>
                        <a:pt x="165" y="104"/>
                        <a:pt x="165" y="100"/>
                        <a:pt x="165" y="95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1" name="Freeform 22"/>
                <p:cNvSpPr>
                  <a:spLocks/>
                </p:cNvSpPr>
                <p:nvPr/>
              </p:nvSpPr>
              <p:spPr bwMode="auto">
                <a:xfrm>
                  <a:off x="1536701" y="3011488"/>
                  <a:ext cx="284162" cy="188913"/>
                </a:xfrm>
                <a:custGeom>
                  <a:avLst/>
                  <a:gdLst>
                    <a:gd name="T0" fmla="*/ 159 w 159"/>
                    <a:gd name="T1" fmla="*/ 91 h 105"/>
                    <a:gd name="T2" fmla="*/ 79 w 159"/>
                    <a:gd name="T3" fmla="*/ 0 h 105"/>
                    <a:gd name="T4" fmla="*/ 0 w 159"/>
                    <a:gd name="T5" fmla="*/ 91 h 105"/>
                    <a:gd name="T6" fmla="*/ 1 w 159"/>
                    <a:gd name="T7" fmla="*/ 105 h 105"/>
                    <a:gd name="T8" fmla="*/ 158 w 159"/>
                    <a:gd name="T9" fmla="*/ 105 h 105"/>
                    <a:gd name="T10" fmla="*/ 159 w 159"/>
                    <a:gd name="T11" fmla="*/ 9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9" h="105">
                      <a:moveTo>
                        <a:pt x="159" y="91"/>
                      </a:moveTo>
                      <a:cubicBezTo>
                        <a:pt x="159" y="41"/>
                        <a:pt x="123" y="0"/>
                        <a:pt x="79" y="0"/>
                      </a:cubicBezTo>
                      <a:cubicBezTo>
                        <a:pt x="36" y="0"/>
                        <a:pt x="0" y="41"/>
                        <a:pt x="0" y="91"/>
                      </a:cubicBezTo>
                      <a:cubicBezTo>
                        <a:pt x="0" y="96"/>
                        <a:pt x="1" y="100"/>
                        <a:pt x="1" y="105"/>
                      </a:cubicBezTo>
                      <a:cubicBezTo>
                        <a:pt x="158" y="105"/>
                        <a:pt x="158" y="105"/>
                        <a:pt x="158" y="105"/>
                      </a:cubicBezTo>
                      <a:cubicBezTo>
                        <a:pt x="158" y="100"/>
                        <a:pt x="159" y="96"/>
                        <a:pt x="159" y="91"/>
                      </a:cubicBezTo>
                      <a:close/>
                    </a:path>
                  </a:pathLst>
                </a:custGeom>
                <a:solidFill>
                  <a:srgbClr val="FEF6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2" name="Freeform 23"/>
                <p:cNvSpPr>
                  <a:spLocks/>
                </p:cNvSpPr>
                <p:nvPr/>
              </p:nvSpPr>
              <p:spPr bwMode="auto">
                <a:xfrm>
                  <a:off x="1541463" y="3014663"/>
                  <a:ext cx="274637" cy="185738"/>
                </a:xfrm>
                <a:custGeom>
                  <a:avLst/>
                  <a:gdLst>
                    <a:gd name="T0" fmla="*/ 153 w 153"/>
                    <a:gd name="T1" fmla="*/ 90 h 103"/>
                    <a:gd name="T2" fmla="*/ 77 w 153"/>
                    <a:gd name="T3" fmla="*/ 0 h 103"/>
                    <a:gd name="T4" fmla="*/ 0 w 153"/>
                    <a:gd name="T5" fmla="*/ 90 h 103"/>
                    <a:gd name="T6" fmla="*/ 1 w 153"/>
                    <a:gd name="T7" fmla="*/ 103 h 103"/>
                    <a:gd name="T8" fmla="*/ 153 w 153"/>
                    <a:gd name="T9" fmla="*/ 103 h 103"/>
                    <a:gd name="T10" fmla="*/ 153 w 153"/>
                    <a:gd name="T11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3" h="103">
                      <a:moveTo>
                        <a:pt x="153" y="90"/>
                      </a:moveTo>
                      <a:cubicBezTo>
                        <a:pt x="153" y="40"/>
                        <a:pt x="119" y="0"/>
                        <a:pt x="77" y="0"/>
                      </a:cubicBezTo>
                      <a:cubicBezTo>
                        <a:pt x="34" y="0"/>
                        <a:pt x="0" y="40"/>
                        <a:pt x="0" y="90"/>
                      </a:cubicBezTo>
                      <a:cubicBezTo>
                        <a:pt x="0" y="94"/>
                        <a:pt x="0" y="98"/>
                        <a:pt x="1" y="103"/>
                      </a:cubicBezTo>
                      <a:cubicBezTo>
                        <a:pt x="153" y="103"/>
                        <a:pt x="153" y="103"/>
                        <a:pt x="153" y="103"/>
                      </a:cubicBezTo>
                      <a:cubicBezTo>
                        <a:pt x="153" y="98"/>
                        <a:pt x="153" y="94"/>
                        <a:pt x="153" y="90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3" name="Freeform 24"/>
                <p:cNvSpPr>
                  <a:spLocks/>
                </p:cNvSpPr>
                <p:nvPr/>
              </p:nvSpPr>
              <p:spPr bwMode="auto">
                <a:xfrm>
                  <a:off x="1547813" y="3022600"/>
                  <a:ext cx="263525" cy="177800"/>
                </a:xfrm>
                <a:custGeom>
                  <a:avLst/>
                  <a:gdLst>
                    <a:gd name="T0" fmla="*/ 147 w 147"/>
                    <a:gd name="T1" fmla="*/ 86 h 99"/>
                    <a:gd name="T2" fmla="*/ 73 w 147"/>
                    <a:gd name="T3" fmla="*/ 0 h 99"/>
                    <a:gd name="T4" fmla="*/ 0 w 147"/>
                    <a:gd name="T5" fmla="*/ 86 h 99"/>
                    <a:gd name="T6" fmla="*/ 1 w 147"/>
                    <a:gd name="T7" fmla="*/ 99 h 99"/>
                    <a:gd name="T8" fmla="*/ 146 w 147"/>
                    <a:gd name="T9" fmla="*/ 99 h 99"/>
                    <a:gd name="T10" fmla="*/ 147 w 147"/>
                    <a:gd name="T11" fmla="*/ 8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7" h="99">
                      <a:moveTo>
                        <a:pt x="147" y="86"/>
                      </a:moveTo>
                      <a:cubicBezTo>
                        <a:pt x="147" y="39"/>
                        <a:pt x="114" y="0"/>
                        <a:pt x="73" y="0"/>
                      </a:cubicBezTo>
                      <a:cubicBezTo>
                        <a:pt x="33" y="0"/>
                        <a:pt x="0" y="39"/>
                        <a:pt x="0" y="86"/>
                      </a:cubicBezTo>
                      <a:cubicBezTo>
                        <a:pt x="0" y="91"/>
                        <a:pt x="1" y="95"/>
                        <a:pt x="1" y="99"/>
                      </a:cubicBezTo>
                      <a:cubicBezTo>
                        <a:pt x="146" y="99"/>
                        <a:pt x="146" y="99"/>
                        <a:pt x="146" y="99"/>
                      </a:cubicBezTo>
                      <a:cubicBezTo>
                        <a:pt x="146" y="95"/>
                        <a:pt x="147" y="91"/>
                        <a:pt x="147" y="86"/>
                      </a:cubicBezTo>
                      <a:close/>
                    </a:path>
                  </a:pathLst>
                </a:custGeom>
                <a:solidFill>
                  <a:srgbClr val="EDCE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4" name="Freeform 25"/>
                <p:cNvSpPr>
                  <a:spLocks/>
                </p:cNvSpPr>
                <p:nvPr/>
              </p:nvSpPr>
              <p:spPr bwMode="auto">
                <a:xfrm>
                  <a:off x="1800226" y="3192463"/>
                  <a:ext cx="52387" cy="7938"/>
                </a:xfrm>
                <a:custGeom>
                  <a:avLst/>
                  <a:gdLst>
                    <a:gd name="T0" fmla="*/ 33 w 33"/>
                    <a:gd name="T1" fmla="*/ 0 h 5"/>
                    <a:gd name="T2" fmla="*/ 3 w 33"/>
                    <a:gd name="T3" fmla="*/ 0 h 5"/>
                    <a:gd name="T4" fmla="*/ 0 w 33"/>
                    <a:gd name="T5" fmla="*/ 5 h 5"/>
                    <a:gd name="T6" fmla="*/ 33 w 33"/>
                    <a:gd name="T7" fmla="*/ 5 h 5"/>
                    <a:gd name="T8" fmla="*/ 33 w 3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5">
                      <a:moveTo>
                        <a:pt x="33" y="0"/>
                      </a:move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33" y="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EDCE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5" name="Freeform 26"/>
                <p:cNvSpPr>
                  <a:spLocks/>
                </p:cNvSpPr>
                <p:nvPr/>
              </p:nvSpPr>
              <p:spPr bwMode="auto">
                <a:xfrm>
                  <a:off x="1506538" y="3192463"/>
                  <a:ext cx="50800" cy="7938"/>
                </a:xfrm>
                <a:custGeom>
                  <a:avLst/>
                  <a:gdLst>
                    <a:gd name="T0" fmla="*/ 0 w 32"/>
                    <a:gd name="T1" fmla="*/ 0 h 5"/>
                    <a:gd name="T2" fmla="*/ 30 w 32"/>
                    <a:gd name="T3" fmla="*/ 0 h 5"/>
                    <a:gd name="T4" fmla="*/ 32 w 32"/>
                    <a:gd name="T5" fmla="*/ 5 h 5"/>
                    <a:gd name="T6" fmla="*/ 0 w 32"/>
                    <a:gd name="T7" fmla="*/ 5 h 5"/>
                    <a:gd name="T8" fmla="*/ 0 w 32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CE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6" name="Rectangle 27"/>
                <p:cNvSpPr>
                  <a:spLocks noChangeArrowheads="1"/>
                </p:cNvSpPr>
                <p:nvPr/>
              </p:nvSpPr>
              <p:spPr bwMode="auto">
                <a:xfrm>
                  <a:off x="1506538" y="3181350"/>
                  <a:ext cx="41275" cy="11113"/>
                </a:xfrm>
                <a:prstGeom prst="rect">
                  <a:avLst/>
                </a:pr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7" name="Rectangle 28"/>
                <p:cNvSpPr>
                  <a:spLocks noChangeArrowheads="1"/>
                </p:cNvSpPr>
                <p:nvPr/>
              </p:nvSpPr>
              <p:spPr bwMode="auto">
                <a:xfrm>
                  <a:off x="1527176" y="3178175"/>
                  <a:ext cx="14287" cy="3175"/>
                </a:xfrm>
                <a:prstGeom prst="rect">
                  <a:avLst/>
                </a:prstGeom>
                <a:solidFill>
                  <a:srgbClr val="FEF6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8" name="Rectangle 29"/>
                <p:cNvSpPr>
                  <a:spLocks noChangeArrowheads="1"/>
                </p:cNvSpPr>
                <p:nvPr/>
              </p:nvSpPr>
              <p:spPr bwMode="auto">
                <a:xfrm>
                  <a:off x="1811338" y="3181350"/>
                  <a:ext cx="41275" cy="11113"/>
                </a:xfrm>
                <a:prstGeom prst="rect">
                  <a:avLst/>
                </a:pr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59" name="Rectangle 30"/>
                <p:cNvSpPr>
                  <a:spLocks noChangeArrowheads="1"/>
                </p:cNvSpPr>
                <p:nvPr/>
              </p:nvSpPr>
              <p:spPr bwMode="auto">
                <a:xfrm>
                  <a:off x="1816101" y="3178175"/>
                  <a:ext cx="14287" cy="3175"/>
                </a:xfrm>
                <a:prstGeom prst="rect">
                  <a:avLst/>
                </a:prstGeom>
                <a:solidFill>
                  <a:srgbClr val="FEF6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0" name="Freeform 31"/>
                <p:cNvSpPr>
                  <a:spLocks/>
                </p:cNvSpPr>
                <p:nvPr/>
              </p:nvSpPr>
              <p:spPr bwMode="auto">
                <a:xfrm>
                  <a:off x="1557338" y="3030538"/>
                  <a:ext cx="244475" cy="169863"/>
                </a:xfrm>
                <a:custGeom>
                  <a:avLst/>
                  <a:gdLst>
                    <a:gd name="T0" fmla="*/ 136 w 136"/>
                    <a:gd name="T1" fmla="*/ 82 h 94"/>
                    <a:gd name="T2" fmla="*/ 68 w 136"/>
                    <a:gd name="T3" fmla="*/ 0 h 94"/>
                    <a:gd name="T4" fmla="*/ 0 w 136"/>
                    <a:gd name="T5" fmla="*/ 82 h 94"/>
                    <a:gd name="T6" fmla="*/ 1 w 136"/>
                    <a:gd name="T7" fmla="*/ 94 h 94"/>
                    <a:gd name="T8" fmla="*/ 135 w 136"/>
                    <a:gd name="T9" fmla="*/ 94 h 94"/>
                    <a:gd name="T10" fmla="*/ 136 w 136"/>
                    <a:gd name="T11" fmla="*/ 82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6" h="94">
                      <a:moveTo>
                        <a:pt x="136" y="82"/>
                      </a:moveTo>
                      <a:cubicBezTo>
                        <a:pt x="136" y="37"/>
                        <a:pt x="105" y="0"/>
                        <a:pt x="68" y="0"/>
                      </a:cubicBezTo>
                      <a:cubicBezTo>
                        <a:pt x="31" y="0"/>
                        <a:pt x="0" y="37"/>
                        <a:pt x="0" y="82"/>
                      </a:cubicBezTo>
                      <a:cubicBezTo>
                        <a:pt x="0" y="86"/>
                        <a:pt x="0" y="90"/>
                        <a:pt x="1" y="94"/>
                      </a:cubicBezTo>
                      <a:cubicBezTo>
                        <a:pt x="135" y="94"/>
                        <a:pt x="135" y="94"/>
                        <a:pt x="135" y="94"/>
                      </a:cubicBezTo>
                      <a:cubicBezTo>
                        <a:pt x="135" y="90"/>
                        <a:pt x="136" y="86"/>
                        <a:pt x="136" y="82"/>
                      </a:cubicBezTo>
                      <a:close/>
                    </a:path>
                  </a:pathLst>
                </a:custGeom>
                <a:solidFill>
                  <a:srgbClr val="821A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1" name="Oval 32"/>
                <p:cNvSpPr>
                  <a:spLocks noChangeArrowheads="1"/>
                </p:cNvSpPr>
                <p:nvPr/>
              </p:nvSpPr>
              <p:spPr bwMode="auto">
                <a:xfrm>
                  <a:off x="1577976" y="3054350"/>
                  <a:ext cx="203200" cy="234950"/>
                </a:xfrm>
                <a:prstGeom prst="ellipse">
                  <a:avLst/>
                </a:prstGeom>
                <a:solidFill>
                  <a:srgbClr val="3B34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2" name="Freeform 33"/>
                <p:cNvSpPr>
                  <a:spLocks/>
                </p:cNvSpPr>
                <p:nvPr/>
              </p:nvSpPr>
              <p:spPr bwMode="auto">
                <a:xfrm>
                  <a:off x="1611313" y="3054350"/>
                  <a:ext cx="169862" cy="146050"/>
                </a:xfrm>
                <a:custGeom>
                  <a:avLst/>
                  <a:gdLst>
                    <a:gd name="T0" fmla="*/ 93 w 95"/>
                    <a:gd name="T1" fmla="*/ 81 h 81"/>
                    <a:gd name="T2" fmla="*/ 93 w 95"/>
                    <a:gd name="T3" fmla="*/ 81 h 81"/>
                    <a:gd name="T4" fmla="*/ 95 w 95"/>
                    <a:gd name="T5" fmla="*/ 66 h 81"/>
                    <a:gd name="T6" fmla="*/ 38 w 95"/>
                    <a:gd name="T7" fmla="*/ 0 h 81"/>
                    <a:gd name="T8" fmla="*/ 0 w 95"/>
                    <a:gd name="T9" fmla="*/ 16 h 81"/>
                    <a:gd name="T10" fmla="*/ 38 w 95"/>
                    <a:gd name="T11" fmla="*/ 66 h 81"/>
                    <a:gd name="T12" fmla="*/ 93 w 95"/>
                    <a:gd name="T13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5" h="81">
                      <a:moveTo>
                        <a:pt x="93" y="81"/>
                      </a:moveTo>
                      <a:cubicBezTo>
                        <a:pt x="93" y="81"/>
                        <a:pt x="93" y="81"/>
                        <a:pt x="93" y="81"/>
                      </a:cubicBezTo>
                      <a:cubicBezTo>
                        <a:pt x="94" y="76"/>
                        <a:pt x="95" y="71"/>
                        <a:pt x="95" y="66"/>
                      </a:cubicBezTo>
                      <a:cubicBezTo>
                        <a:pt x="95" y="29"/>
                        <a:pt x="69" y="0"/>
                        <a:pt x="38" y="0"/>
                      </a:cubicBezTo>
                      <a:cubicBezTo>
                        <a:pt x="23" y="0"/>
                        <a:pt x="10" y="6"/>
                        <a:pt x="0" y="16"/>
                      </a:cubicBezTo>
                      <a:cubicBezTo>
                        <a:pt x="38" y="66"/>
                        <a:pt x="38" y="66"/>
                        <a:pt x="38" y="66"/>
                      </a:cubicBezTo>
                      <a:lnTo>
                        <a:pt x="93" y="81"/>
                      </a:lnTo>
                      <a:close/>
                    </a:path>
                  </a:pathLst>
                </a:custGeom>
                <a:solidFill>
                  <a:srgbClr val="2C27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3" name="Oval 34"/>
                <p:cNvSpPr>
                  <a:spLocks noChangeArrowheads="1"/>
                </p:cNvSpPr>
                <p:nvPr/>
              </p:nvSpPr>
              <p:spPr bwMode="auto">
                <a:xfrm>
                  <a:off x="1619251" y="3100388"/>
                  <a:ext cx="122237" cy="142875"/>
                </a:xfrm>
                <a:prstGeom prst="ellipse">
                  <a:avLst/>
                </a:prstGeom>
                <a:solidFill>
                  <a:srgbClr val="B3B6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4" name="Freeform 35"/>
                <p:cNvSpPr>
                  <a:spLocks/>
                </p:cNvSpPr>
                <p:nvPr/>
              </p:nvSpPr>
              <p:spPr bwMode="auto">
                <a:xfrm>
                  <a:off x="1679576" y="3100388"/>
                  <a:ext cx="61912" cy="73025"/>
                </a:xfrm>
                <a:custGeom>
                  <a:avLst/>
                  <a:gdLst>
                    <a:gd name="T0" fmla="*/ 0 w 34"/>
                    <a:gd name="T1" fmla="*/ 40 h 40"/>
                    <a:gd name="T2" fmla="*/ 4 w 34"/>
                    <a:gd name="T3" fmla="*/ 1 h 40"/>
                    <a:gd name="T4" fmla="*/ 34 w 34"/>
                    <a:gd name="T5" fmla="*/ 35 h 40"/>
                    <a:gd name="T6" fmla="*/ 0 w 34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40">
                      <a:moveTo>
                        <a:pt x="0" y="40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0" y="0"/>
                        <a:pt x="34" y="35"/>
                      </a:cubicBez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D1D2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5" name="Freeform 36"/>
                <p:cNvSpPr>
                  <a:spLocks/>
                </p:cNvSpPr>
                <p:nvPr/>
              </p:nvSpPr>
              <p:spPr bwMode="auto">
                <a:xfrm>
                  <a:off x="1619251" y="3106738"/>
                  <a:ext cx="117475" cy="136525"/>
                </a:xfrm>
                <a:custGeom>
                  <a:avLst/>
                  <a:gdLst>
                    <a:gd name="T0" fmla="*/ 34 w 66"/>
                    <a:gd name="T1" fmla="*/ 37 h 76"/>
                    <a:gd name="T2" fmla="*/ 21 w 66"/>
                    <a:gd name="T3" fmla="*/ 0 h 76"/>
                    <a:gd name="T4" fmla="*/ 0 w 66"/>
                    <a:gd name="T5" fmla="*/ 37 h 76"/>
                    <a:gd name="T6" fmla="*/ 34 w 66"/>
                    <a:gd name="T7" fmla="*/ 76 h 76"/>
                    <a:gd name="T8" fmla="*/ 66 w 66"/>
                    <a:gd name="T9" fmla="*/ 49 h 76"/>
                    <a:gd name="T10" fmla="*/ 34 w 66"/>
                    <a:gd name="T11" fmla="*/ 37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6" h="76">
                      <a:moveTo>
                        <a:pt x="34" y="37"/>
                      </a:move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9" y="6"/>
                        <a:pt x="0" y="20"/>
                        <a:pt x="0" y="37"/>
                      </a:cubicBezTo>
                      <a:cubicBezTo>
                        <a:pt x="0" y="59"/>
                        <a:pt x="15" y="76"/>
                        <a:pt x="34" y="76"/>
                      </a:cubicBezTo>
                      <a:cubicBezTo>
                        <a:pt x="49" y="76"/>
                        <a:pt x="62" y="65"/>
                        <a:pt x="66" y="49"/>
                      </a:cubicBezTo>
                      <a:lnTo>
                        <a:pt x="34" y="37"/>
                      </a:lnTo>
                      <a:close/>
                    </a:path>
                  </a:pathLst>
                </a:custGeom>
                <a:solidFill>
                  <a:srgbClr val="A1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6" name="Freeform 37"/>
                <p:cNvSpPr>
                  <a:spLocks/>
                </p:cNvSpPr>
                <p:nvPr/>
              </p:nvSpPr>
              <p:spPr bwMode="auto">
                <a:xfrm>
                  <a:off x="2347913" y="3003550"/>
                  <a:ext cx="298450" cy="196850"/>
                </a:xfrm>
                <a:custGeom>
                  <a:avLst/>
                  <a:gdLst>
                    <a:gd name="T0" fmla="*/ 166 w 166"/>
                    <a:gd name="T1" fmla="*/ 95 h 109"/>
                    <a:gd name="T2" fmla="*/ 83 w 166"/>
                    <a:gd name="T3" fmla="*/ 0 h 109"/>
                    <a:gd name="T4" fmla="*/ 0 w 166"/>
                    <a:gd name="T5" fmla="*/ 95 h 109"/>
                    <a:gd name="T6" fmla="*/ 1 w 166"/>
                    <a:gd name="T7" fmla="*/ 109 h 109"/>
                    <a:gd name="T8" fmla="*/ 165 w 166"/>
                    <a:gd name="T9" fmla="*/ 109 h 109"/>
                    <a:gd name="T10" fmla="*/ 166 w 166"/>
                    <a:gd name="T11" fmla="*/ 95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6" h="109">
                      <a:moveTo>
                        <a:pt x="166" y="95"/>
                      </a:moveTo>
                      <a:cubicBezTo>
                        <a:pt x="166" y="43"/>
                        <a:pt x="129" y="0"/>
                        <a:pt x="83" y="0"/>
                      </a:cubicBezTo>
                      <a:cubicBezTo>
                        <a:pt x="37" y="0"/>
                        <a:pt x="0" y="43"/>
                        <a:pt x="0" y="95"/>
                      </a:cubicBezTo>
                      <a:cubicBezTo>
                        <a:pt x="0" y="100"/>
                        <a:pt x="0" y="104"/>
                        <a:pt x="1" y="109"/>
                      </a:cubicBezTo>
                      <a:cubicBezTo>
                        <a:pt x="165" y="109"/>
                        <a:pt x="165" y="109"/>
                        <a:pt x="165" y="109"/>
                      </a:cubicBezTo>
                      <a:cubicBezTo>
                        <a:pt x="165" y="104"/>
                        <a:pt x="166" y="100"/>
                        <a:pt x="166" y="95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7" name="Freeform 38"/>
                <p:cNvSpPr>
                  <a:spLocks/>
                </p:cNvSpPr>
                <p:nvPr/>
              </p:nvSpPr>
              <p:spPr bwMode="auto">
                <a:xfrm>
                  <a:off x="2354263" y="3009900"/>
                  <a:ext cx="284162" cy="190500"/>
                </a:xfrm>
                <a:custGeom>
                  <a:avLst/>
                  <a:gdLst>
                    <a:gd name="T0" fmla="*/ 159 w 159"/>
                    <a:gd name="T1" fmla="*/ 92 h 106"/>
                    <a:gd name="T2" fmla="*/ 80 w 159"/>
                    <a:gd name="T3" fmla="*/ 0 h 106"/>
                    <a:gd name="T4" fmla="*/ 0 w 159"/>
                    <a:gd name="T5" fmla="*/ 92 h 106"/>
                    <a:gd name="T6" fmla="*/ 1 w 159"/>
                    <a:gd name="T7" fmla="*/ 106 h 106"/>
                    <a:gd name="T8" fmla="*/ 158 w 159"/>
                    <a:gd name="T9" fmla="*/ 106 h 106"/>
                    <a:gd name="T10" fmla="*/ 159 w 159"/>
                    <a:gd name="T11" fmla="*/ 92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9" h="106">
                      <a:moveTo>
                        <a:pt x="159" y="92"/>
                      </a:moveTo>
                      <a:cubicBezTo>
                        <a:pt x="159" y="42"/>
                        <a:pt x="123" y="0"/>
                        <a:pt x="80" y="0"/>
                      </a:cubicBezTo>
                      <a:cubicBezTo>
                        <a:pt x="36" y="0"/>
                        <a:pt x="0" y="42"/>
                        <a:pt x="0" y="92"/>
                      </a:cubicBezTo>
                      <a:cubicBezTo>
                        <a:pt x="0" y="97"/>
                        <a:pt x="1" y="101"/>
                        <a:pt x="1" y="106"/>
                      </a:cubicBezTo>
                      <a:cubicBezTo>
                        <a:pt x="158" y="106"/>
                        <a:pt x="158" y="106"/>
                        <a:pt x="158" y="106"/>
                      </a:cubicBezTo>
                      <a:cubicBezTo>
                        <a:pt x="159" y="101"/>
                        <a:pt x="159" y="97"/>
                        <a:pt x="159" y="92"/>
                      </a:cubicBezTo>
                      <a:close/>
                    </a:path>
                  </a:pathLst>
                </a:custGeom>
                <a:solidFill>
                  <a:srgbClr val="FEF6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8" name="Freeform 39"/>
                <p:cNvSpPr>
                  <a:spLocks/>
                </p:cNvSpPr>
                <p:nvPr/>
              </p:nvSpPr>
              <p:spPr bwMode="auto">
                <a:xfrm>
                  <a:off x="2359026" y="3014663"/>
                  <a:ext cx="274637" cy="185738"/>
                </a:xfrm>
                <a:custGeom>
                  <a:avLst/>
                  <a:gdLst>
                    <a:gd name="T0" fmla="*/ 153 w 153"/>
                    <a:gd name="T1" fmla="*/ 90 h 103"/>
                    <a:gd name="T2" fmla="*/ 77 w 153"/>
                    <a:gd name="T3" fmla="*/ 0 h 103"/>
                    <a:gd name="T4" fmla="*/ 0 w 153"/>
                    <a:gd name="T5" fmla="*/ 90 h 103"/>
                    <a:gd name="T6" fmla="*/ 1 w 153"/>
                    <a:gd name="T7" fmla="*/ 103 h 103"/>
                    <a:gd name="T8" fmla="*/ 153 w 153"/>
                    <a:gd name="T9" fmla="*/ 103 h 103"/>
                    <a:gd name="T10" fmla="*/ 153 w 153"/>
                    <a:gd name="T11" fmla="*/ 9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3" h="103">
                      <a:moveTo>
                        <a:pt x="153" y="90"/>
                      </a:moveTo>
                      <a:cubicBezTo>
                        <a:pt x="153" y="40"/>
                        <a:pt x="119" y="0"/>
                        <a:pt x="77" y="0"/>
                      </a:cubicBezTo>
                      <a:cubicBezTo>
                        <a:pt x="34" y="0"/>
                        <a:pt x="0" y="40"/>
                        <a:pt x="0" y="90"/>
                      </a:cubicBezTo>
                      <a:cubicBezTo>
                        <a:pt x="0" y="94"/>
                        <a:pt x="0" y="98"/>
                        <a:pt x="1" y="103"/>
                      </a:cubicBezTo>
                      <a:cubicBezTo>
                        <a:pt x="153" y="103"/>
                        <a:pt x="153" y="103"/>
                        <a:pt x="153" y="103"/>
                      </a:cubicBezTo>
                      <a:cubicBezTo>
                        <a:pt x="153" y="98"/>
                        <a:pt x="153" y="94"/>
                        <a:pt x="153" y="90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69" name="Freeform 40"/>
                <p:cNvSpPr>
                  <a:spLocks/>
                </p:cNvSpPr>
                <p:nvPr/>
              </p:nvSpPr>
              <p:spPr bwMode="auto">
                <a:xfrm>
                  <a:off x="2365376" y="3022600"/>
                  <a:ext cx="263525" cy="177800"/>
                </a:xfrm>
                <a:custGeom>
                  <a:avLst/>
                  <a:gdLst>
                    <a:gd name="T0" fmla="*/ 147 w 147"/>
                    <a:gd name="T1" fmla="*/ 86 h 99"/>
                    <a:gd name="T2" fmla="*/ 74 w 147"/>
                    <a:gd name="T3" fmla="*/ 0 h 99"/>
                    <a:gd name="T4" fmla="*/ 0 w 147"/>
                    <a:gd name="T5" fmla="*/ 86 h 99"/>
                    <a:gd name="T6" fmla="*/ 1 w 147"/>
                    <a:gd name="T7" fmla="*/ 99 h 99"/>
                    <a:gd name="T8" fmla="*/ 146 w 147"/>
                    <a:gd name="T9" fmla="*/ 99 h 99"/>
                    <a:gd name="T10" fmla="*/ 147 w 147"/>
                    <a:gd name="T11" fmla="*/ 8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7" h="99">
                      <a:moveTo>
                        <a:pt x="147" y="86"/>
                      </a:moveTo>
                      <a:cubicBezTo>
                        <a:pt x="147" y="38"/>
                        <a:pt x="114" y="0"/>
                        <a:pt x="74" y="0"/>
                      </a:cubicBezTo>
                      <a:cubicBezTo>
                        <a:pt x="33" y="0"/>
                        <a:pt x="0" y="38"/>
                        <a:pt x="0" y="86"/>
                      </a:cubicBezTo>
                      <a:cubicBezTo>
                        <a:pt x="0" y="91"/>
                        <a:pt x="1" y="95"/>
                        <a:pt x="1" y="99"/>
                      </a:cubicBezTo>
                      <a:cubicBezTo>
                        <a:pt x="146" y="99"/>
                        <a:pt x="146" y="99"/>
                        <a:pt x="146" y="99"/>
                      </a:cubicBezTo>
                      <a:cubicBezTo>
                        <a:pt x="146" y="95"/>
                        <a:pt x="147" y="91"/>
                        <a:pt x="147" y="86"/>
                      </a:cubicBezTo>
                      <a:close/>
                    </a:path>
                  </a:pathLst>
                </a:custGeom>
                <a:solidFill>
                  <a:srgbClr val="EDCE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0" name="Freeform 41"/>
                <p:cNvSpPr>
                  <a:spLocks/>
                </p:cNvSpPr>
                <p:nvPr/>
              </p:nvSpPr>
              <p:spPr bwMode="auto">
                <a:xfrm>
                  <a:off x="2374901" y="3030538"/>
                  <a:ext cx="242887" cy="169863"/>
                </a:xfrm>
                <a:custGeom>
                  <a:avLst/>
                  <a:gdLst>
                    <a:gd name="T0" fmla="*/ 135 w 135"/>
                    <a:gd name="T1" fmla="*/ 82 h 94"/>
                    <a:gd name="T2" fmla="*/ 67 w 135"/>
                    <a:gd name="T3" fmla="*/ 0 h 94"/>
                    <a:gd name="T4" fmla="*/ 0 w 135"/>
                    <a:gd name="T5" fmla="*/ 82 h 94"/>
                    <a:gd name="T6" fmla="*/ 0 w 135"/>
                    <a:gd name="T7" fmla="*/ 94 h 94"/>
                    <a:gd name="T8" fmla="*/ 134 w 135"/>
                    <a:gd name="T9" fmla="*/ 94 h 94"/>
                    <a:gd name="T10" fmla="*/ 135 w 135"/>
                    <a:gd name="T11" fmla="*/ 82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5" h="94">
                      <a:moveTo>
                        <a:pt x="135" y="82"/>
                      </a:moveTo>
                      <a:cubicBezTo>
                        <a:pt x="135" y="37"/>
                        <a:pt x="105" y="0"/>
                        <a:pt x="67" y="0"/>
                      </a:cubicBezTo>
                      <a:cubicBezTo>
                        <a:pt x="30" y="0"/>
                        <a:pt x="0" y="37"/>
                        <a:pt x="0" y="82"/>
                      </a:cubicBezTo>
                      <a:cubicBezTo>
                        <a:pt x="0" y="86"/>
                        <a:pt x="0" y="90"/>
                        <a:pt x="0" y="94"/>
                      </a:cubicBezTo>
                      <a:cubicBezTo>
                        <a:pt x="134" y="94"/>
                        <a:pt x="134" y="94"/>
                        <a:pt x="134" y="94"/>
                      </a:cubicBezTo>
                      <a:cubicBezTo>
                        <a:pt x="135" y="90"/>
                        <a:pt x="135" y="86"/>
                        <a:pt x="135" y="82"/>
                      </a:cubicBezTo>
                      <a:close/>
                    </a:path>
                  </a:pathLst>
                </a:custGeom>
                <a:solidFill>
                  <a:srgbClr val="821A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1" name="Oval 42"/>
                <p:cNvSpPr>
                  <a:spLocks noChangeArrowheads="1"/>
                </p:cNvSpPr>
                <p:nvPr/>
              </p:nvSpPr>
              <p:spPr bwMode="auto">
                <a:xfrm>
                  <a:off x="2393951" y="3054350"/>
                  <a:ext cx="203200" cy="234950"/>
                </a:xfrm>
                <a:prstGeom prst="ellipse">
                  <a:avLst/>
                </a:prstGeom>
                <a:solidFill>
                  <a:srgbClr val="3B34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2" name="Freeform 43"/>
                <p:cNvSpPr>
                  <a:spLocks/>
                </p:cNvSpPr>
                <p:nvPr/>
              </p:nvSpPr>
              <p:spPr bwMode="auto">
                <a:xfrm>
                  <a:off x="2428876" y="3054350"/>
                  <a:ext cx="168275" cy="146050"/>
                </a:xfrm>
                <a:custGeom>
                  <a:avLst/>
                  <a:gdLst>
                    <a:gd name="T0" fmla="*/ 92 w 94"/>
                    <a:gd name="T1" fmla="*/ 81 h 81"/>
                    <a:gd name="T2" fmla="*/ 92 w 94"/>
                    <a:gd name="T3" fmla="*/ 81 h 81"/>
                    <a:gd name="T4" fmla="*/ 94 w 94"/>
                    <a:gd name="T5" fmla="*/ 65 h 81"/>
                    <a:gd name="T6" fmla="*/ 37 w 94"/>
                    <a:gd name="T7" fmla="*/ 0 h 81"/>
                    <a:gd name="T8" fmla="*/ 0 w 94"/>
                    <a:gd name="T9" fmla="*/ 16 h 81"/>
                    <a:gd name="T10" fmla="*/ 37 w 94"/>
                    <a:gd name="T11" fmla="*/ 66 h 81"/>
                    <a:gd name="T12" fmla="*/ 92 w 94"/>
                    <a:gd name="T13" fmla="*/ 8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4" h="81">
                      <a:moveTo>
                        <a:pt x="92" y="81"/>
                      </a:moveTo>
                      <a:cubicBezTo>
                        <a:pt x="92" y="81"/>
                        <a:pt x="92" y="81"/>
                        <a:pt x="92" y="81"/>
                      </a:cubicBezTo>
                      <a:cubicBezTo>
                        <a:pt x="93" y="76"/>
                        <a:pt x="94" y="71"/>
                        <a:pt x="94" y="65"/>
                      </a:cubicBezTo>
                      <a:cubicBezTo>
                        <a:pt x="94" y="29"/>
                        <a:pt x="69" y="0"/>
                        <a:pt x="37" y="0"/>
                      </a:cubicBezTo>
                      <a:cubicBezTo>
                        <a:pt x="23" y="0"/>
                        <a:pt x="10" y="6"/>
                        <a:pt x="0" y="16"/>
                      </a:cubicBezTo>
                      <a:cubicBezTo>
                        <a:pt x="37" y="66"/>
                        <a:pt x="37" y="66"/>
                        <a:pt x="37" y="66"/>
                      </a:cubicBezTo>
                      <a:lnTo>
                        <a:pt x="92" y="81"/>
                      </a:lnTo>
                      <a:close/>
                    </a:path>
                  </a:pathLst>
                </a:custGeom>
                <a:solidFill>
                  <a:srgbClr val="2C27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3" name="Oval 44"/>
                <p:cNvSpPr>
                  <a:spLocks noChangeArrowheads="1"/>
                </p:cNvSpPr>
                <p:nvPr/>
              </p:nvSpPr>
              <p:spPr bwMode="auto">
                <a:xfrm>
                  <a:off x="2435226" y="3100388"/>
                  <a:ext cx="120650" cy="142875"/>
                </a:xfrm>
                <a:prstGeom prst="ellipse">
                  <a:avLst/>
                </a:prstGeom>
                <a:solidFill>
                  <a:srgbClr val="B3B6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4" name="Freeform 45"/>
                <p:cNvSpPr>
                  <a:spLocks/>
                </p:cNvSpPr>
                <p:nvPr/>
              </p:nvSpPr>
              <p:spPr bwMode="auto">
                <a:xfrm>
                  <a:off x="2495551" y="3100388"/>
                  <a:ext cx="60325" cy="73025"/>
                </a:xfrm>
                <a:custGeom>
                  <a:avLst/>
                  <a:gdLst>
                    <a:gd name="T0" fmla="*/ 0 w 34"/>
                    <a:gd name="T1" fmla="*/ 40 h 40"/>
                    <a:gd name="T2" fmla="*/ 5 w 34"/>
                    <a:gd name="T3" fmla="*/ 1 h 40"/>
                    <a:gd name="T4" fmla="*/ 34 w 34"/>
                    <a:gd name="T5" fmla="*/ 34 h 40"/>
                    <a:gd name="T6" fmla="*/ 0 w 34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40">
                      <a:moveTo>
                        <a:pt x="0" y="40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30" y="0"/>
                        <a:pt x="34" y="34"/>
                      </a:cubicBez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D1D29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5" name="Freeform 46"/>
                <p:cNvSpPr>
                  <a:spLocks/>
                </p:cNvSpPr>
                <p:nvPr/>
              </p:nvSpPr>
              <p:spPr bwMode="auto">
                <a:xfrm>
                  <a:off x="2435226" y="3106738"/>
                  <a:ext cx="119062" cy="136525"/>
                </a:xfrm>
                <a:custGeom>
                  <a:avLst/>
                  <a:gdLst>
                    <a:gd name="T0" fmla="*/ 34 w 67"/>
                    <a:gd name="T1" fmla="*/ 37 h 76"/>
                    <a:gd name="T2" fmla="*/ 22 w 67"/>
                    <a:gd name="T3" fmla="*/ 0 h 76"/>
                    <a:gd name="T4" fmla="*/ 0 w 67"/>
                    <a:gd name="T5" fmla="*/ 37 h 76"/>
                    <a:gd name="T6" fmla="*/ 34 w 67"/>
                    <a:gd name="T7" fmla="*/ 76 h 76"/>
                    <a:gd name="T8" fmla="*/ 67 w 67"/>
                    <a:gd name="T9" fmla="*/ 49 h 76"/>
                    <a:gd name="T10" fmla="*/ 34 w 67"/>
                    <a:gd name="T11" fmla="*/ 37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7" h="76">
                      <a:moveTo>
                        <a:pt x="34" y="37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9" y="6"/>
                        <a:pt x="0" y="20"/>
                        <a:pt x="0" y="37"/>
                      </a:cubicBezTo>
                      <a:cubicBezTo>
                        <a:pt x="0" y="58"/>
                        <a:pt x="15" y="76"/>
                        <a:pt x="34" y="76"/>
                      </a:cubicBezTo>
                      <a:cubicBezTo>
                        <a:pt x="49" y="76"/>
                        <a:pt x="62" y="65"/>
                        <a:pt x="67" y="49"/>
                      </a:cubicBezTo>
                      <a:lnTo>
                        <a:pt x="34" y="37"/>
                      </a:lnTo>
                      <a:close/>
                    </a:path>
                  </a:pathLst>
                </a:custGeom>
                <a:solidFill>
                  <a:srgbClr val="A1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6" name="Freeform 47"/>
                <p:cNvSpPr>
                  <a:spLocks/>
                </p:cNvSpPr>
                <p:nvPr/>
              </p:nvSpPr>
              <p:spPr bwMode="auto">
                <a:xfrm>
                  <a:off x="2617788" y="3192463"/>
                  <a:ext cx="50800" cy="7938"/>
                </a:xfrm>
                <a:custGeom>
                  <a:avLst/>
                  <a:gdLst>
                    <a:gd name="T0" fmla="*/ 32 w 32"/>
                    <a:gd name="T1" fmla="*/ 0 h 5"/>
                    <a:gd name="T2" fmla="*/ 3 w 32"/>
                    <a:gd name="T3" fmla="*/ 0 h 5"/>
                    <a:gd name="T4" fmla="*/ 0 w 32"/>
                    <a:gd name="T5" fmla="*/ 5 h 5"/>
                    <a:gd name="T6" fmla="*/ 32 w 32"/>
                    <a:gd name="T7" fmla="*/ 5 h 5"/>
                    <a:gd name="T8" fmla="*/ 32 w 32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0"/>
                      </a:move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32" y="5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EDCE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7" name="Freeform 48"/>
                <p:cNvSpPr>
                  <a:spLocks/>
                </p:cNvSpPr>
                <p:nvPr/>
              </p:nvSpPr>
              <p:spPr bwMode="auto">
                <a:xfrm>
                  <a:off x="2324101" y="3192463"/>
                  <a:ext cx="50800" cy="7938"/>
                </a:xfrm>
                <a:custGeom>
                  <a:avLst/>
                  <a:gdLst>
                    <a:gd name="T0" fmla="*/ 0 w 32"/>
                    <a:gd name="T1" fmla="*/ 0 h 5"/>
                    <a:gd name="T2" fmla="*/ 30 w 32"/>
                    <a:gd name="T3" fmla="*/ 0 h 5"/>
                    <a:gd name="T4" fmla="*/ 32 w 32"/>
                    <a:gd name="T5" fmla="*/ 5 h 5"/>
                    <a:gd name="T6" fmla="*/ 0 w 32"/>
                    <a:gd name="T7" fmla="*/ 5 h 5"/>
                    <a:gd name="T8" fmla="*/ 0 w 32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CE8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8" name="Rectangle 49"/>
                <p:cNvSpPr>
                  <a:spLocks noChangeArrowheads="1"/>
                </p:cNvSpPr>
                <p:nvPr/>
              </p:nvSpPr>
              <p:spPr bwMode="auto">
                <a:xfrm>
                  <a:off x="2324101" y="3181350"/>
                  <a:ext cx="41275" cy="11113"/>
                </a:xfrm>
                <a:prstGeom prst="rect">
                  <a:avLst/>
                </a:pr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9" name="Rectangle 50"/>
                <p:cNvSpPr>
                  <a:spLocks noChangeArrowheads="1"/>
                </p:cNvSpPr>
                <p:nvPr/>
              </p:nvSpPr>
              <p:spPr bwMode="auto">
                <a:xfrm>
                  <a:off x="2344738" y="3176588"/>
                  <a:ext cx="14287" cy="4763"/>
                </a:xfrm>
                <a:prstGeom prst="rect">
                  <a:avLst/>
                </a:prstGeom>
                <a:solidFill>
                  <a:srgbClr val="FEF6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0" name="Rectangle 51"/>
                <p:cNvSpPr>
                  <a:spLocks noChangeArrowheads="1"/>
                </p:cNvSpPr>
                <p:nvPr/>
              </p:nvSpPr>
              <p:spPr bwMode="auto">
                <a:xfrm>
                  <a:off x="2628901" y="3181350"/>
                  <a:ext cx="39687" cy="11113"/>
                </a:xfrm>
                <a:prstGeom prst="rect">
                  <a:avLst/>
                </a:pr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1" name="Rectangle 52"/>
                <p:cNvSpPr>
                  <a:spLocks noChangeArrowheads="1"/>
                </p:cNvSpPr>
                <p:nvPr/>
              </p:nvSpPr>
              <p:spPr bwMode="auto">
                <a:xfrm>
                  <a:off x="2633663" y="3176588"/>
                  <a:ext cx="15875" cy="4763"/>
                </a:xfrm>
                <a:prstGeom prst="rect">
                  <a:avLst/>
                </a:prstGeom>
                <a:solidFill>
                  <a:srgbClr val="FEF6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2" name="Freeform 53"/>
                <p:cNvSpPr>
                  <a:spLocks/>
                </p:cNvSpPr>
                <p:nvPr/>
              </p:nvSpPr>
              <p:spPr bwMode="auto">
                <a:xfrm>
                  <a:off x="1903413" y="2416175"/>
                  <a:ext cx="514350" cy="34925"/>
                </a:xfrm>
                <a:custGeom>
                  <a:avLst/>
                  <a:gdLst>
                    <a:gd name="T0" fmla="*/ 7 w 324"/>
                    <a:gd name="T1" fmla="*/ 0 h 22"/>
                    <a:gd name="T2" fmla="*/ 318 w 324"/>
                    <a:gd name="T3" fmla="*/ 7 h 22"/>
                    <a:gd name="T4" fmla="*/ 324 w 324"/>
                    <a:gd name="T5" fmla="*/ 22 h 22"/>
                    <a:gd name="T6" fmla="*/ 0 w 324"/>
                    <a:gd name="T7" fmla="*/ 17 h 22"/>
                    <a:gd name="T8" fmla="*/ 7 w 324"/>
                    <a:gd name="T9" fmla="*/ 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4" h="22">
                      <a:moveTo>
                        <a:pt x="7" y="0"/>
                      </a:moveTo>
                      <a:lnTo>
                        <a:pt x="318" y="7"/>
                      </a:lnTo>
                      <a:lnTo>
                        <a:pt x="324" y="22"/>
                      </a:lnTo>
                      <a:lnTo>
                        <a:pt x="0" y="1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E76B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3" name="Freeform 54"/>
                <p:cNvSpPr>
                  <a:spLocks/>
                </p:cNvSpPr>
                <p:nvPr/>
              </p:nvSpPr>
              <p:spPr bwMode="auto">
                <a:xfrm>
                  <a:off x="2343151" y="2971800"/>
                  <a:ext cx="404812" cy="203200"/>
                </a:xfrm>
                <a:custGeom>
                  <a:avLst/>
                  <a:gdLst>
                    <a:gd name="T0" fmla="*/ 226 w 226"/>
                    <a:gd name="T1" fmla="*/ 9 h 113"/>
                    <a:gd name="T2" fmla="*/ 194 w 226"/>
                    <a:gd name="T3" fmla="*/ 9 h 113"/>
                    <a:gd name="T4" fmla="*/ 166 w 226"/>
                    <a:gd name="T5" fmla="*/ 18 h 113"/>
                    <a:gd name="T6" fmla="*/ 160 w 226"/>
                    <a:gd name="T7" fmla="*/ 22 h 113"/>
                    <a:gd name="T8" fmla="*/ 147 w 226"/>
                    <a:gd name="T9" fmla="*/ 22 h 113"/>
                    <a:gd name="T10" fmla="*/ 68 w 226"/>
                    <a:gd name="T11" fmla="*/ 6 h 113"/>
                    <a:gd name="T12" fmla="*/ 1 w 226"/>
                    <a:gd name="T13" fmla="*/ 91 h 113"/>
                    <a:gd name="T14" fmla="*/ 3 w 226"/>
                    <a:gd name="T15" fmla="*/ 113 h 113"/>
                    <a:gd name="T16" fmla="*/ 3 w 226"/>
                    <a:gd name="T17" fmla="*/ 87 h 113"/>
                    <a:gd name="T18" fmla="*/ 54 w 226"/>
                    <a:gd name="T19" fmla="*/ 18 h 113"/>
                    <a:gd name="T20" fmla="*/ 146 w 226"/>
                    <a:gd name="T21" fmla="*/ 33 h 113"/>
                    <a:gd name="T22" fmla="*/ 160 w 226"/>
                    <a:gd name="T23" fmla="*/ 32 h 113"/>
                    <a:gd name="T24" fmla="*/ 171 w 226"/>
                    <a:gd name="T25" fmla="*/ 24 h 113"/>
                    <a:gd name="T26" fmla="*/ 196 w 226"/>
                    <a:gd name="T27" fmla="*/ 14 h 113"/>
                    <a:gd name="T28" fmla="*/ 226 w 226"/>
                    <a:gd name="T29" fmla="*/ 9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26" h="113">
                      <a:moveTo>
                        <a:pt x="226" y="9"/>
                      </a:moveTo>
                      <a:cubicBezTo>
                        <a:pt x="194" y="9"/>
                        <a:pt x="194" y="9"/>
                        <a:pt x="194" y="9"/>
                      </a:cubicBezTo>
                      <a:cubicBezTo>
                        <a:pt x="184" y="9"/>
                        <a:pt x="174" y="12"/>
                        <a:pt x="166" y="18"/>
                      </a:cubicBezTo>
                      <a:cubicBezTo>
                        <a:pt x="160" y="22"/>
                        <a:pt x="160" y="22"/>
                        <a:pt x="160" y="22"/>
                      </a:cubicBezTo>
                      <a:cubicBezTo>
                        <a:pt x="156" y="25"/>
                        <a:pt x="151" y="25"/>
                        <a:pt x="147" y="22"/>
                      </a:cubicBezTo>
                      <a:cubicBezTo>
                        <a:pt x="134" y="15"/>
                        <a:pt x="103" y="0"/>
                        <a:pt x="68" y="6"/>
                      </a:cubicBezTo>
                      <a:cubicBezTo>
                        <a:pt x="28" y="14"/>
                        <a:pt x="0" y="50"/>
                        <a:pt x="1" y="91"/>
                      </a:cubicBezTo>
                      <a:cubicBezTo>
                        <a:pt x="1" y="98"/>
                        <a:pt x="2" y="105"/>
                        <a:pt x="3" y="113"/>
                      </a:cubicBezTo>
                      <a:cubicBezTo>
                        <a:pt x="3" y="113"/>
                        <a:pt x="1" y="102"/>
                        <a:pt x="3" y="87"/>
                      </a:cubicBezTo>
                      <a:cubicBezTo>
                        <a:pt x="6" y="56"/>
                        <a:pt x="26" y="30"/>
                        <a:pt x="54" y="18"/>
                      </a:cubicBezTo>
                      <a:cubicBezTo>
                        <a:pt x="76" y="9"/>
                        <a:pt x="107" y="7"/>
                        <a:pt x="146" y="33"/>
                      </a:cubicBezTo>
                      <a:cubicBezTo>
                        <a:pt x="150" y="35"/>
                        <a:pt x="156" y="35"/>
                        <a:pt x="160" y="32"/>
                      </a:cubicBezTo>
                      <a:cubicBezTo>
                        <a:pt x="171" y="24"/>
                        <a:pt x="171" y="24"/>
                        <a:pt x="171" y="24"/>
                      </a:cubicBezTo>
                      <a:cubicBezTo>
                        <a:pt x="178" y="18"/>
                        <a:pt x="187" y="15"/>
                        <a:pt x="196" y="14"/>
                      </a:cubicBezTo>
                      <a:lnTo>
                        <a:pt x="226" y="9"/>
                      </a:lnTo>
                      <a:close/>
                    </a:path>
                  </a:pathLst>
                </a:custGeom>
                <a:solidFill>
                  <a:srgbClr val="E76B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4" name="Rectangle 55"/>
                <p:cNvSpPr>
                  <a:spLocks noChangeArrowheads="1"/>
                </p:cNvSpPr>
                <p:nvPr/>
              </p:nvSpPr>
              <p:spPr bwMode="auto">
                <a:xfrm>
                  <a:off x="1876426" y="2879725"/>
                  <a:ext cx="630237" cy="11113"/>
                </a:xfrm>
                <a:prstGeom prst="rect">
                  <a:avLst/>
                </a:prstGeom>
                <a:solidFill>
                  <a:srgbClr val="E76B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5" name="Freeform 56"/>
                <p:cNvSpPr>
                  <a:spLocks/>
                </p:cNvSpPr>
                <p:nvPr/>
              </p:nvSpPr>
              <p:spPr bwMode="auto">
                <a:xfrm>
                  <a:off x="2259013" y="2935288"/>
                  <a:ext cx="247650" cy="238125"/>
                </a:xfrm>
                <a:custGeom>
                  <a:avLst/>
                  <a:gdLst>
                    <a:gd name="T0" fmla="*/ 138 w 138"/>
                    <a:gd name="T1" fmla="*/ 13 h 132"/>
                    <a:gd name="T2" fmla="*/ 39 w 138"/>
                    <a:gd name="T3" fmla="*/ 132 h 132"/>
                    <a:gd name="T4" fmla="*/ 27 w 138"/>
                    <a:gd name="T5" fmla="*/ 132 h 132"/>
                    <a:gd name="T6" fmla="*/ 138 w 138"/>
                    <a:gd name="T7" fmla="*/ 0 h 132"/>
                    <a:gd name="T8" fmla="*/ 138 w 138"/>
                    <a:gd name="T9" fmla="*/ 13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32">
                      <a:moveTo>
                        <a:pt x="138" y="13"/>
                      </a:moveTo>
                      <a:cubicBezTo>
                        <a:pt x="138" y="13"/>
                        <a:pt x="21" y="0"/>
                        <a:pt x="39" y="132"/>
                      </a:cubicBezTo>
                      <a:cubicBezTo>
                        <a:pt x="27" y="132"/>
                        <a:pt x="27" y="132"/>
                        <a:pt x="27" y="132"/>
                      </a:cubicBezTo>
                      <a:cubicBezTo>
                        <a:pt x="27" y="132"/>
                        <a:pt x="0" y="0"/>
                        <a:pt x="138" y="0"/>
                      </a:cubicBezTo>
                      <a:lnTo>
                        <a:pt x="138" y="13"/>
                      </a:lnTo>
                      <a:close/>
                    </a:path>
                  </a:pathLst>
                </a:custGeom>
                <a:solidFill>
                  <a:srgbClr val="B0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6" name="Freeform 57"/>
                <p:cNvSpPr>
                  <a:spLocks/>
                </p:cNvSpPr>
                <p:nvPr/>
              </p:nvSpPr>
              <p:spPr bwMode="auto">
                <a:xfrm>
                  <a:off x="1876426" y="2479675"/>
                  <a:ext cx="619125" cy="400050"/>
                </a:xfrm>
                <a:custGeom>
                  <a:avLst/>
                  <a:gdLst>
                    <a:gd name="T0" fmla="*/ 306 w 390"/>
                    <a:gd name="T1" fmla="*/ 6 h 252"/>
                    <a:gd name="T2" fmla="*/ 51 w 390"/>
                    <a:gd name="T3" fmla="*/ 0 h 252"/>
                    <a:gd name="T4" fmla="*/ 0 w 390"/>
                    <a:gd name="T5" fmla="*/ 252 h 252"/>
                    <a:gd name="T6" fmla="*/ 390 w 390"/>
                    <a:gd name="T7" fmla="*/ 252 h 252"/>
                    <a:gd name="T8" fmla="*/ 306 w 390"/>
                    <a:gd name="T9" fmla="*/ 6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0" h="252">
                      <a:moveTo>
                        <a:pt x="306" y="6"/>
                      </a:moveTo>
                      <a:lnTo>
                        <a:pt x="51" y="0"/>
                      </a:lnTo>
                      <a:lnTo>
                        <a:pt x="0" y="252"/>
                      </a:lnTo>
                      <a:lnTo>
                        <a:pt x="390" y="252"/>
                      </a:lnTo>
                      <a:lnTo>
                        <a:pt x="306" y="6"/>
                      </a:lnTo>
                      <a:close/>
                    </a:path>
                  </a:pathLst>
                </a:custGeom>
                <a:solidFill>
                  <a:srgbClr val="A6D9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7" name="Freeform 58"/>
                <p:cNvSpPr>
                  <a:spLocks/>
                </p:cNvSpPr>
                <p:nvPr/>
              </p:nvSpPr>
              <p:spPr bwMode="auto">
                <a:xfrm>
                  <a:off x="1949451" y="2479675"/>
                  <a:ext cx="547687" cy="400050"/>
                </a:xfrm>
                <a:custGeom>
                  <a:avLst/>
                  <a:gdLst>
                    <a:gd name="T0" fmla="*/ 5 w 345"/>
                    <a:gd name="T1" fmla="*/ 0 h 252"/>
                    <a:gd name="T2" fmla="*/ 268 w 345"/>
                    <a:gd name="T3" fmla="*/ 6 h 252"/>
                    <a:gd name="T4" fmla="*/ 345 w 345"/>
                    <a:gd name="T5" fmla="*/ 252 h 252"/>
                    <a:gd name="T6" fmla="*/ 306 w 345"/>
                    <a:gd name="T7" fmla="*/ 252 h 252"/>
                    <a:gd name="T8" fmla="*/ 251 w 345"/>
                    <a:gd name="T9" fmla="*/ 27 h 252"/>
                    <a:gd name="T10" fmla="*/ 0 w 345"/>
                    <a:gd name="T11" fmla="*/ 24 h 252"/>
                    <a:gd name="T12" fmla="*/ 5 w 345"/>
                    <a:gd name="T13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5" h="252">
                      <a:moveTo>
                        <a:pt x="5" y="0"/>
                      </a:moveTo>
                      <a:lnTo>
                        <a:pt x="268" y="6"/>
                      </a:lnTo>
                      <a:lnTo>
                        <a:pt x="345" y="252"/>
                      </a:lnTo>
                      <a:lnTo>
                        <a:pt x="306" y="252"/>
                      </a:lnTo>
                      <a:lnTo>
                        <a:pt x="251" y="27"/>
                      </a:lnTo>
                      <a:lnTo>
                        <a:pt x="0" y="24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7FC2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8" name="Freeform 59"/>
                <p:cNvSpPr>
                  <a:spLocks/>
                </p:cNvSpPr>
                <p:nvPr/>
              </p:nvSpPr>
              <p:spPr bwMode="auto">
                <a:xfrm>
                  <a:off x="2063751" y="2519363"/>
                  <a:ext cx="371475" cy="360363"/>
                </a:xfrm>
                <a:custGeom>
                  <a:avLst/>
                  <a:gdLst>
                    <a:gd name="T0" fmla="*/ 30 w 234"/>
                    <a:gd name="T1" fmla="*/ 0 h 227"/>
                    <a:gd name="T2" fmla="*/ 234 w 234"/>
                    <a:gd name="T3" fmla="*/ 227 h 227"/>
                    <a:gd name="T4" fmla="*/ 196 w 234"/>
                    <a:gd name="T5" fmla="*/ 227 h 227"/>
                    <a:gd name="T6" fmla="*/ 0 w 234"/>
                    <a:gd name="T7" fmla="*/ 0 h 227"/>
                    <a:gd name="T8" fmla="*/ 30 w 234"/>
                    <a:gd name="T9" fmla="*/ 0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4" h="227">
                      <a:moveTo>
                        <a:pt x="30" y="0"/>
                      </a:moveTo>
                      <a:lnTo>
                        <a:pt x="234" y="227"/>
                      </a:lnTo>
                      <a:lnTo>
                        <a:pt x="196" y="227"/>
                      </a:lnTo>
                      <a:lnTo>
                        <a:pt x="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C5E5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9" name="Freeform 60"/>
                <p:cNvSpPr>
                  <a:spLocks/>
                </p:cNvSpPr>
                <p:nvPr/>
              </p:nvSpPr>
              <p:spPr bwMode="auto">
                <a:xfrm>
                  <a:off x="1930401" y="2517775"/>
                  <a:ext cx="382587" cy="361950"/>
                </a:xfrm>
                <a:custGeom>
                  <a:avLst/>
                  <a:gdLst>
                    <a:gd name="T0" fmla="*/ 43 w 241"/>
                    <a:gd name="T1" fmla="*/ 0 h 228"/>
                    <a:gd name="T2" fmla="*/ 241 w 241"/>
                    <a:gd name="T3" fmla="*/ 228 h 228"/>
                    <a:gd name="T4" fmla="*/ 162 w 241"/>
                    <a:gd name="T5" fmla="*/ 228 h 228"/>
                    <a:gd name="T6" fmla="*/ 0 w 241"/>
                    <a:gd name="T7" fmla="*/ 58 h 228"/>
                    <a:gd name="T8" fmla="*/ 12 w 241"/>
                    <a:gd name="T9" fmla="*/ 0 h 228"/>
                    <a:gd name="T10" fmla="*/ 43 w 241"/>
                    <a:gd name="T11" fmla="*/ 0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1" h="228">
                      <a:moveTo>
                        <a:pt x="43" y="0"/>
                      </a:moveTo>
                      <a:lnTo>
                        <a:pt x="241" y="228"/>
                      </a:lnTo>
                      <a:lnTo>
                        <a:pt x="162" y="228"/>
                      </a:lnTo>
                      <a:lnTo>
                        <a:pt x="0" y="58"/>
                      </a:lnTo>
                      <a:lnTo>
                        <a:pt x="12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C5E5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0" name="Freeform 61"/>
                <p:cNvSpPr>
                  <a:spLocks/>
                </p:cNvSpPr>
                <p:nvPr/>
              </p:nvSpPr>
              <p:spPr bwMode="auto">
                <a:xfrm>
                  <a:off x="1716088" y="2479675"/>
                  <a:ext cx="171450" cy="400050"/>
                </a:xfrm>
                <a:custGeom>
                  <a:avLst/>
                  <a:gdLst>
                    <a:gd name="T0" fmla="*/ 0 w 108"/>
                    <a:gd name="T1" fmla="*/ 252 h 252"/>
                    <a:gd name="T2" fmla="*/ 60 w 108"/>
                    <a:gd name="T3" fmla="*/ 252 h 252"/>
                    <a:gd name="T4" fmla="*/ 108 w 108"/>
                    <a:gd name="T5" fmla="*/ 0 h 252"/>
                    <a:gd name="T6" fmla="*/ 0 w 108"/>
                    <a:gd name="T7" fmla="*/ 252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8" h="252">
                      <a:moveTo>
                        <a:pt x="0" y="252"/>
                      </a:moveTo>
                      <a:lnTo>
                        <a:pt x="60" y="252"/>
                      </a:lnTo>
                      <a:lnTo>
                        <a:pt x="108" y="0"/>
                      </a:lnTo>
                      <a:lnTo>
                        <a:pt x="0" y="252"/>
                      </a:lnTo>
                      <a:close/>
                    </a:path>
                  </a:pathLst>
                </a:custGeom>
                <a:solidFill>
                  <a:srgbClr val="C5E5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1" name="Freeform 62"/>
                <p:cNvSpPr>
                  <a:spLocks/>
                </p:cNvSpPr>
                <p:nvPr/>
              </p:nvSpPr>
              <p:spPr bwMode="auto">
                <a:xfrm>
                  <a:off x="2435226" y="2481263"/>
                  <a:ext cx="196850" cy="398463"/>
                </a:xfrm>
                <a:custGeom>
                  <a:avLst/>
                  <a:gdLst>
                    <a:gd name="T0" fmla="*/ 124 w 124"/>
                    <a:gd name="T1" fmla="*/ 251 h 251"/>
                    <a:gd name="T2" fmla="*/ 94 w 124"/>
                    <a:gd name="T3" fmla="*/ 251 h 251"/>
                    <a:gd name="T4" fmla="*/ 0 w 124"/>
                    <a:gd name="T5" fmla="*/ 0 h 251"/>
                    <a:gd name="T6" fmla="*/ 124 w 124"/>
                    <a:gd name="T7" fmla="*/ 251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4" h="251">
                      <a:moveTo>
                        <a:pt x="124" y="251"/>
                      </a:moveTo>
                      <a:lnTo>
                        <a:pt x="94" y="251"/>
                      </a:lnTo>
                      <a:lnTo>
                        <a:pt x="0" y="0"/>
                      </a:lnTo>
                      <a:lnTo>
                        <a:pt x="124" y="251"/>
                      </a:lnTo>
                      <a:close/>
                    </a:path>
                  </a:pathLst>
                </a:custGeom>
                <a:solidFill>
                  <a:srgbClr val="A6D9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2" name="Freeform 63"/>
                <p:cNvSpPr>
                  <a:spLocks/>
                </p:cNvSpPr>
                <p:nvPr/>
              </p:nvSpPr>
              <p:spPr bwMode="auto">
                <a:xfrm>
                  <a:off x="2185988" y="2933700"/>
                  <a:ext cx="82550" cy="33338"/>
                </a:xfrm>
                <a:custGeom>
                  <a:avLst/>
                  <a:gdLst>
                    <a:gd name="T0" fmla="*/ 40 w 46"/>
                    <a:gd name="T1" fmla="*/ 18 h 18"/>
                    <a:gd name="T2" fmla="*/ 6 w 46"/>
                    <a:gd name="T3" fmla="*/ 18 h 18"/>
                    <a:gd name="T4" fmla="*/ 0 w 46"/>
                    <a:gd name="T5" fmla="*/ 12 h 18"/>
                    <a:gd name="T6" fmla="*/ 0 w 46"/>
                    <a:gd name="T7" fmla="*/ 6 h 18"/>
                    <a:gd name="T8" fmla="*/ 6 w 46"/>
                    <a:gd name="T9" fmla="*/ 0 h 18"/>
                    <a:gd name="T10" fmla="*/ 40 w 46"/>
                    <a:gd name="T11" fmla="*/ 0 h 18"/>
                    <a:gd name="T12" fmla="*/ 46 w 46"/>
                    <a:gd name="T13" fmla="*/ 6 h 18"/>
                    <a:gd name="T14" fmla="*/ 46 w 46"/>
                    <a:gd name="T15" fmla="*/ 12 h 18"/>
                    <a:gd name="T16" fmla="*/ 40 w 46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18">
                      <a:moveTo>
                        <a:pt x="40" y="18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3" y="18"/>
                        <a:pt x="0" y="15"/>
                        <a:pt x="0" y="1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3" y="0"/>
                        <a:pt x="46" y="2"/>
                        <a:pt x="46" y="6"/>
                      </a:cubicBezTo>
                      <a:cubicBezTo>
                        <a:pt x="46" y="12"/>
                        <a:pt x="46" y="12"/>
                        <a:pt x="46" y="12"/>
                      </a:cubicBezTo>
                      <a:cubicBezTo>
                        <a:pt x="46" y="15"/>
                        <a:pt x="43" y="18"/>
                        <a:pt x="40" y="18"/>
                      </a:cubicBezTo>
                      <a:close/>
                    </a:path>
                  </a:pathLst>
                </a:custGeom>
                <a:solidFill>
                  <a:srgbClr val="B0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3" name="Freeform 64"/>
                <p:cNvSpPr>
                  <a:spLocks/>
                </p:cNvSpPr>
                <p:nvPr/>
              </p:nvSpPr>
              <p:spPr bwMode="auto">
                <a:xfrm>
                  <a:off x="2185988" y="2932113"/>
                  <a:ext cx="82550" cy="20638"/>
                </a:xfrm>
                <a:custGeom>
                  <a:avLst/>
                  <a:gdLst>
                    <a:gd name="T0" fmla="*/ 40 w 46"/>
                    <a:gd name="T1" fmla="*/ 11 h 11"/>
                    <a:gd name="T2" fmla="*/ 6 w 46"/>
                    <a:gd name="T3" fmla="*/ 11 h 11"/>
                    <a:gd name="T4" fmla="*/ 0 w 46"/>
                    <a:gd name="T5" fmla="*/ 6 h 11"/>
                    <a:gd name="T6" fmla="*/ 0 w 46"/>
                    <a:gd name="T7" fmla="*/ 6 h 11"/>
                    <a:gd name="T8" fmla="*/ 6 w 46"/>
                    <a:gd name="T9" fmla="*/ 0 h 11"/>
                    <a:gd name="T10" fmla="*/ 40 w 46"/>
                    <a:gd name="T11" fmla="*/ 0 h 11"/>
                    <a:gd name="T12" fmla="*/ 46 w 46"/>
                    <a:gd name="T13" fmla="*/ 6 h 11"/>
                    <a:gd name="T14" fmla="*/ 46 w 46"/>
                    <a:gd name="T15" fmla="*/ 6 h 11"/>
                    <a:gd name="T16" fmla="*/ 40 w 46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6" h="11">
                      <a:moveTo>
                        <a:pt x="40" y="11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3" y="11"/>
                        <a:pt x="0" y="9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3" y="0"/>
                        <a:pt x="46" y="2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9"/>
                        <a:pt x="43" y="11"/>
                        <a:pt x="40" y="11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4" name="Rectangle 65"/>
                <p:cNvSpPr>
                  <a:spLocks noChangeArrowheads="1"/>
                </p:cNvSpPr>
                <p:nvPr/>
              </p:nvSpPr>
              <p:spPr bwMode="auto">
                <a:xfrm>
                  <a:off x="2466976" y="2890838"/>
                  <a:ext cx="9525" cy="49213"/>
                </a:xfrm>
                <a:prstGeom prst="rect">
                  <a:avLst/>
                </a:prstGeom>
                <a:solidFill>
                  <a:srgbClr val="E76B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5" name="Freeform 66"/>
                <p:cNvSpPr>
                  <a:spLocks/>
                </p:cNvSpPr>
                <p:nvPr/>
              </p:nvSpPr>
              <p:spPr bwMode="auto">
                <a:xfrm>
                  <a:off x="1765301" y="2697163"/>
                  <a:ext cx="55562" cy="182563"/>
                </a:xfrm>
                <a:custGeom>
                  <a:avLst/>
                  <a:gdLst>
                    <a:gd name="T0" fmla="*/ 29 w 35"/>
                    <a:gd name="T1" fmla="*/ 115 h 115"/>
                    <a:gd name="T2" fmla="*/ 35 w 35"/>
                    <a:gd name="T3" fmla="*/ 79 h 115"/>
                    <a:gd name="T4" fmla="*/ 18 w 35"/>
                    <a:gd name="T5" fmla="*/ 0 h 115"/>
                    <a:gd name="T6" fmla="*/ 0 w 35"/>
                    <a:gd name="T7" fmla="*/ 42 h 115"/>
                    <a:gd name="T8" fmla="*/ 15 w 35"/>
                    <a:gd name="T9" fmla="*/ 115 h 115"/>
                    <a:gd name="T10" fmla="*/ 29 w 35"/>
                    <a:gd name="T11" fmla="*/ 115 h 1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115">
                      <a:moveTo>
                        <a:pt x="29" y="115"/>
                      </a:moveTo>
                      <a:lnTo>
                        <a:pt x="35" y="79"/>
                      </a:lnTo>
                      <a:lnTo>
                        <a:pt x="18" y="0"/>
                      </a:lnTo>
                      <a:lnTo>
                        <a:pt x="0" y="42"/>
                      </a:lnTo>
                      <a:lnTo>
                        <a:pt x="15" y="115"/>
                      </a:lnTo>
                      <a:lnTo>
                        <a:pt x="29" y="115"/>
                      </a:lnTo>
                      <a:close/>
                    </a:path>
                  </a:pathLst>
                </a:custGeom>
                <a:solidFill>
                  <a:srgbClr val="E9F5F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6" name="Rectangle 67"/>
                <p:cNvSpPr>
                  <a:spLocks noChangeArrowheads="1"/>
                </p:cNvSpPr>
                <p:nvPr/>
              </p:nvSpPr>
              <p:spPr bwMode="auto">
                <a:xfrm>
                  <a:off x="1876426" y="2890838"/>
                  <a:ext cx="20637" cy="279400"/>
                </a:xfrm>
                <a:prstGeom prst="rect">
                  <a:avLst/>
                </a:prstGeom>
                <a:solidFill>
                  <a:srgbClr val="B0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7" name="Freeform 68"/>
                <p:cNvSpPr>
                  <a:spLocks/>
                </p:cNvSpPr>
                <p:nvPr/>
              </p:nvSpPr>
              <p:spPr bwMode="auto">
                <a:xfrm>
                  <a:off x="1916113" y="2933700"/>
                  <a:ext cx="80962" cy="33338"/>
                </a:xfrm>
                <a:custGeom>
                  <a:avLst/>
                  <a:gdLst>
                    <a:gd name="T0" fmla="*/ 39 w 45"/>
                    <a:gd name="T1" fmla="*/ 18 h 18"/>
                    <a:gd name="T2" fmla="*/ 6 w 45"/>
                    <a:gd name="T3" fmla="*/ 18 h 18"/>
                    <a:gd name="T4" fmla="*/ 0 w 45"/>
                    <a:gd name="T5" fmla="*/ 12 h 18"/>
                    <a:gd name="T6" fmla="*/ 0 w 45"/>
                    <a:gd name="T7" fmla="*/ 6 h 18"/>
                    <a:gd name="T8" fmla="*/ 6 w 45"/>
                    <a:gd name="T9" fmla="*/ 0 h 18"/>
                    <a:gd name="T10" fmla="*/ 39 w 45"/>
                    <a:gd name="T11" fmla="*/ 0 h 18"/>
                    <a:gd name="T12" fmla="*/ 45 w 45"/>
                    <a:gd name="T13" fmla="*/ 6 h 18"/>
                    <a:gd name="T14" fmla="*/ 45 w 45"/>
                    <a:gd name="T15" fmla="*/ 12 h 18"/>
                    <a:gd name="T16" fmla="*/ 39 w 45"/>
                    <a:gd name="T1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8">
                      <a:moveTo>
                        <a:pt x="39" y="18"/>
                      </a:move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2" y="18"/>
                        <a:pt x="0" y="15"/>
                        <a:pt x="0" y="1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43" y="0"/>
                        <a:pt x="45" y="2"/>
                        <a:pt x="45" y="6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5" y="15"/>
                        <a:pt x="43" y="18"/>
                        <a:pt x="39" y="18"/>
                      </a:cubicBezTo>
                      <a:close/>
                    </a:path>
                  </a:pathLst>
                </a:custGeom>
                <a:solidFill>
                  <a:srgbClr val="B0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8" name="Freeform 69"/>
                <p:cNvSpPr>
                  <a:spLocks/>
                </p:cNvSpPr>
                <p:nvPr/>
              </p:nvSpPr>
              <p:spPr bwMode="auto">
                <a:xfrm>
                  <a:off x="1916113" y="2932113"/>
                  <a:ext cx="80962" cy="20638"/>
                </a:xfrm>
                <a:custGeom>
                  <a:avLst/>
                  <a:gdLst>
                    <a:gd name="T0" fmla="*/ 40 w 45"/>
                    <a:gd name="T1" fmla="*/ 11 h 11"/>
                    <a:gd name="T2" fmla="*/ 6 w 45"/>
                    <a:gd name="T3" fmla="*/ 11 h 11"/>
                    <a:gd name="T4" fmla="*/ 0 w 45"/>
                    <a:gd name="T5" fmla="*/ 6 h 11"/>
                    <a:gd name="T6" fmla="*/ 0 w 45"/>
                    <a:gd name="T7" fmla="*/ 6 h 11"/>
                    <a:gd name="T8" fmla="*/ 6 w 45"/>
                    <a:gd name="T9" fmla="*/ 0 h 11"/>
                    <a:gd name="T10" fmla="*/ 40 w 45"/>
                    <a:gd name="T11" fmla="*/ 0 h 11"/>
                    <a:gd name="T12" fmla="*/ 45 w 45"/>
                    <a:gd name="T13" fmla="*/ 6 h 11"/>
                    <a:gd name="T14" fmla="*/ 45 w 45"/>
                    <a:gd name="T15" fmla="*/ 6 h 11"/>
                    <a:gd name="T16" fmla="*/ 40 w 45"/>
                    <a:gd name="T1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11">
                      <a:moveTo>
                        <a:pt x="40" y="11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2" y="11"/>
                        <a:pt x="0" y="9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3" y="0"/>
                        <a:pt x="45" y="2"/>
                        <a:pt x="45" y="6"/>
                      </a:cubicBezTo>
                      <a:cubicBezTo>
                        <a:pt x="45" y="6"/>
                        <a:pt x="45" y="6"/>
                        <a:pt x="45" y="6"/>
                      </a:cubicBezTo>
                      <a:cubicBezTo>
                        <a:pt x="45" y="9"/>
                        <a:pt x="43" y="11"/>
                        <a:pt x="40" y="11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9" name="Rectangle 70"/>
                <p:cNvSpPr>
                  <a:spLocks noChangeArrowheads="1"/>
                </p:cNvSpPr>
                <p:nvPr/>
              </p:nvSpPr>
              <p:spPr bwMode="auto">
                <a:xfrm>
                  <a:off x="2125663" y="2890838"/>
                  <a:ext cx="11112" cy="279400"/>
                </a:xfrm>
                <a:prstGeom prst="rect">
                  <a:avLst/>
                </a:prstGeom>
                <a:solidFill>
                  <a:srgbClr val="E76B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0" name="Freeform 71"/>
                <p:cNvSpPr>
                  <a:spLocks/>
                </p:cNvSpPr>
                <p:nvPr/>
              </p:nvSpPr>
              <p:spPr bwMode="auto">
                <a:xfrm>
                  <a:off x="2139951" y="2479675"/>
                  <a:ext cx="63500" cy="400050"/>
                </a:xfrm>
                <a:custGeom>
                  <a:avLst/>
                  <a:gdLst>
                    <a:gd name="T0" fmla="*/ 40 w 40"/>
                    <a:gd name="T1" fmla="*/ 252 h 252"/>
                    <a:gd name="T2" fmla="*/ 40 w 40"/>
                    <a:gd name="T3" fmla="*/ 4 h 252"/>
                    <a:gd name="T4" fmla="*/ 0 w 40"/>
                    <a:gd name="T5" fmla="*/ 0 h 252"/>
                    <a:gd name="T6" fmla="*/ 0 w 40"/>
                    <a:gd name="T7" fmla="*/ 252 h 252"/>
                    <a:gd name="T8" fmla="*/ 40 w 40"/>
                    <a:gd name="T9" fmla="*/ 252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252">
                      <a:moveTo>
                        <a:pt x="40" y="252"/>
                      </a:moveTo>
                      <a:lnTo>
                        <a:pt x="40" y="4"/>
                      </a:lnTo>
                      <a:lnTo>
                        <a:pt x="0" y="0"/>
                      </a:lnTo>
                      <a:lnTo>
                        <a:pt x="0" y="252"/>
                      </a:lnTo>
                      <a:lnTo>
                        <a:pt x="40" y="252"/>
                      </a:lnTo>
                      <a:close/>
                    </a:path>
                  </a:pathLst>
                </a:custGeom>
                <a:solidFill>
                  <a:srgbClr val="C62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1" name="Rectangle 72"/>
                <p:cNvSpPr>
                  <a:spLocks noChangeArrowheads="1"/>
                </p:cNvSpPr>
                <p:nvPr/>
              </p:nvSpPr>
              <p:spPr bwMode="auto">
                <a:xfrm>
                  <a:off x="2122488" y="2517775"/>
                  <a:ext cx="17462" cy="361950"/>
                </a:xfrm>
                <a:prstGeom prst="rect">
                  <a:avLst/>
                </a:prstGeom>
                <a:solidFill>
                  <a:srgbClr val="68BFC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2" name="Freeform 73"/>
                <p:cNvSpPr>
                  <a:spLocks/>
                </p:cNvSpPr>
                <p:nvPr/>
              </p:nvSpPr>
              <p:spPr bwMode="auto">
                <a:xfrm>
                  <a:off x="1957388" y="2479675"/>
                  <a:ext cx="193675" cy="400050"/>
                </a:xfrm>
                <a:custGeom>
                  <a:avLst/>
                  <a:gdLst>
                    <a:gd name="T0" fmla="*/ 0 w 122"/>
                    <a:gd name="T1" fmla="*/ 0 h 252"/>
                    <a:gd name="T2" fmla="*/ 113 w 122"/>
                    <a:gd name="T3" fmla="*/ 5 h 252"/>
                    <a:gd name="T4" fmla="*/ 115 w 122"/>
                    <a:gd name="T5" fmla="*/ 252 h 252"/>
                    <a:gd name="T6" fmla="*/ 115 w 122"/>
                    <a:gd name="T7" fmla="*/ 252 h 252"/>
                    <a:gd name="T8" fmla="*/ 122 w 122"/>
                    <a:gd name="T9" fmla="*/ 1 h 252"/>
                    <a:gd name="T10" fmla="*/ 0 w 122"/>
                    <a:gd name="T11" fmla="*/ 0 h 252"/>
                    <a:gd name="T12" fmla="*/ 0 w 122"/>
                    <a:gd name="T13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2" h="252">
                      <a:moveTo>
                        <a:pt x="0" y="0"/>
                      </a:moveTo>
                      <a:lnTo>
                        <a:pt x="113" y="5"/>
                      </a:lnTo>
                      <a:lnTo>
                        <a:pt x="115" y="252"/>
                      </a:lnTo>
                      <a:lnTo>
                        <a:pt x="115" y="252"/>
                      </a:lnTo>
                      <a:lnTo>
                        <a:pt x="122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76B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3" name="Freeform 74"/>
                <p:cNvSpPr>
                  <a:spLocks/>
                </p:cNvSpPr>
                <p:nvPr/>
              </p:nvSpPr>
              <p:spPr bwMode="auto">
                <a:xfrm>
                  <a:off x="2203451" y="2481263"/>
                  <a:ext cx="293687" cy="398463"/>
                </a:xfrm>
                <a:custGeom>
                  <a:avLst/>
                  <a:gdLst>
                    <a:gd name="T0" fmla="*/ 0 w 185"/>
                    <a:gd name="T1" fmla="*/ 3 h 251"/>
                    <a:gd name="T2" fmla="*/ 116 w 185"/>
                    <a:gd name="T3" fmla="*/ 0 h 251"/>
                    <a:gd name="T4" fmla="*/ 185 w 185"/>
                    <a:gd name="T5" fmla="*/ 251 h 251"/>
                    <a:gd name="T6" fmla="*/ 108 w 185"/>
                    <a:gd name="T7" fmla="*/ 5 h 251"/>
                    <a:gd name="T8" fmla="*/ 0 w 185"/>
                    <a:gd name="T9" fmla="*/ 3 h 2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251">
                      <a:moveTo>
                        <a:pt x="0" y="3"/>
                      </a:moveTo>
                      <a:lnTo>
                        <a:pt x="116" y="0"/>
                      </a:lnTo>
                      <a:lnTo>
                        <a:pt x="185" y="251"/>
                      </a:lnTo>
                      <a:lnTo>
                        <a:pt x="108" y="5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76B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4" name="Freeform 75"/>
                <p:cNvSpPr>
                  <a:spLocks/>
                </p:cNvSpPr>
                <p:nvPr/>
              </p:nvSpPr>
              <p:spPr bwMode="auto">
                <a:xfrm>
                  <a:off x="2090738" y="2314575"/>
                  <a:ext cx="284162" cy="112713"/>
                </a:xfrm>
                <a:custGeom>
                  <a:avLst/>
                  <a:gdLst>
                    <a:gd name="T0" fmla="*/ 0 w 179"/>
                    <a:gd name="T1" fmla="*/ 67 h 71"/>
                    <a:gd name="T2" fmla="*/ 179 w 179"/>
                    <a:gd name="T3" fmla="*/ 71 h 71"/>
                    <a:gd name="T4" fmla="*/ 179 w 179"/>
                    <a:gd name="T5" fmla="*/ 22 h 71"/>
                    <a:gd name="T6" fmla="*/ 0 w 179"/>
                    <a:gd name="T7" fmla="*/ 0 h 71"/>
                    <a:gd name="T8" fmla="*/ 0 w 179"/>
                    <a:gd name="T9" fmla="*/ 67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9" h="71">
                      <a:moveTo>
                        <a:pt x="0" y="67"/>
                      </a:moveTo>
                      <a:lnTo>
                        <a:pt x="179" y="71"/>
                      </a:lnTo>
                      <a:lnTo>
                        <a:pt x="179" y="22"/>
                      </a:lnTo>
                      <a:lnTo>
                        <a:pt x="0" y="0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E4C1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5" name="Rectangle 76"/>
                <p:cNvSpPr>
                  <a:spLocks noChangeArrowheads="1"/>
                </p:cNvSpPr>
                <p:nvPr/>
              </p:nvSpPr>
              <p:spPr bwMode="auto">
                <a:xfrm>
                  <a:off x="2098676" y="2333625"/>
                  <a:ext cx="19050" cy="87313"/>
                </a:xfrm>
                <a:prstGeom prst="rect">
                  <a:avLst/>
                </a:prstGeom>
                <a:solidFill>
                  <a:srgbClr val="D1AF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6" name="Freeform 77"/>
                <p:cNvSpPr>
                  <a:spLocks/>
                </p:cNvSpPr>
                <p:nvPr/>
              </p:nvSpPr>
              <p:spPr bwMode="auto">
                <a:xfrm>
                  <a:off x="2098676" y="2333625"/>
                  <a:ext cx="276225" cy="42863"/>
                </a:xfrm>
                <a:custGeom>
                  <a:avLst/>
                  <a:gdLst>
                    <a:gd name="T0" fmla="*/ 154 w 154"/>
                    <a:gd name="T1" fmla="*/ 24 h 24"/>
                    <a:gd name="T2" fmla="*/ 0 w 154"/>
                    <a:gd name="T3" fmla="*/ 14 h 24"/>
                    <a:gd name="T4" fmla="*/ 0 w 154"/>
                    <a:gd name="T5" fmla="*/ 0 h 24"/>
                    <a:gd name="T6" fmla="*/ 154 w 154"/>
                    <a:gd name="T7" fmla="*/ 12 h 24"/>
                    <a:gd name="T8" fmla="*/ 154 w 154"/>
                    <a:gd name="T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4" h="24">
                      <a:moveTo>
                        <a:pt x="154" y="24"/>
                      </a:moveTo>
                      <a:cubicBezTo>
                        <a:pt x="154" y="24"/>
                        <a:pt x="56" y="12"/>
                        <a:pt x="0" y="1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4" y="12"/>
                        <a:pt x="154" y="12"/>
                        <a:pt x="154" y="12"/>
                      </a:cubicBezTo>
                      <a:lnTo>
                        <a:pt x="154" y="24"/>
                      </a:lnTo>
                      <a:close/>
                    </a:path>
                  </a:pathLst>
                </a:custGeom>
                <a:solidFill>
                  <a:srgbClr val="D1AF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7" name="Freeform 78"/>
                <p:cNvSpPr>
                  <a:spLocks/>
                </p:cNvSpPr>
                <p:nvPr/>
              </p:nvSpPr>
              <p:spPr bwMode="auto">
                <a:xfrm>
                  <a:off x="1914526" y="2320925"/>
                  <a:ext cx="184150" cy="100013"/>
                </a:xfrm>
                <a:custGeom>
                  <a:avLst/>
                  <a:gdLst>
                    <a:gd name="T0" fmla="*/ 0 w 116"/>
                    <a:gd name="T1" fmla="*/ 60 h 63"/>
                    <a:gd name="T2" fmla="*/ 1 w 116"/>
                    <a:gd name="T3" fmla="*/ 0 h 63"/>
                    <a:gd name="T4" fmla="*/ 116 w 116"/>
                    <a:gd name="T5" fmla="*/ 1 h 63"/>
                    <a:gd name="T6" fmla="*/ 116 w 116"/>
                    <a:gd name="T7" fmla="*/ 63 h 63"/>
                    <a:gd name="T8" fmla="*/ 0 w 116"/>
                    <a:gd name="T9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63">
                      <a:moveTo>
                        <a:pt x="0" y="60"/>
                      </a:moveTo>
                      <a:lnTo>
                        <a:pt x="1" y="0"/>
                      </a:lnTo>
                      <a:lnTo>
                        <a:pt x="116" y="1"/>
                      </a:lnTo>
                      <a:lnTo>
                        <a:pt x="116" y="63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A8AA3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8" name="Freeform 79"/>
                <p:cNvSpPr>
                  <a:spLocks/>
                </p:cNvSpPr>
                <p:nvPr/>
              </p:nvSpPr>
              <p:spPr bwMode="auto">
                <a:xfrm>
                  <a:off x="1914526" y="2333625"/>
                  <a:ext cx="184150" cy="23813"/>
                </a:xfrm>
                <a:custGeom>
                  <a:avLst/>
                  <a:gdLst>
                    <a:gd name="T0" fmla="*/ 116 w 116"/>
                    <a:gd name="T1" fmla="*/ 15 h 15"/>
                    <a:gd name="T2" fmla="*/ 0 w 116"/>
                    <a:gd name="T3" fmla="*/ 13 h 15"/>
                    <a:gd name="T4" fmla="*/ 0 w 116"/>
                    <a:gd name="T5" fmla="*/ 0 h 15"/>
                    <a:gd name="T6" fmla="*/ 116 w 116"/>
                    <a:gd name="T7" fmla="*/ 0 h 15"/>
                    <a:gd name="T8" fmla="*/ 116 w 116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15">
                      <a:moveTo>
                        <a:pt x="116" y="15"/>
                      </a:move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116" y="0"/>
                      </a:lnTo>
                      <a:lnTo>
                        <a:pt x="116" y="15"/>
                      </a:lnTo>
                      <a:close/>
                    </a:path>
                  </a:pathLst>
                </a:custGeom>
                <a:solidFill>
                  <a:srgbClr val="9097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09" name="Freeform 80"/>
                <p:cNvSpPr>
                  <a:spLocks/>
                </p:cNvSpPr>
                <p:nvPr/>
              </p:nvSpPr>
              <p:spPr bwMode="auto">
                <a:xfrm>
                  <a:off x="1649413" y="2243138"/>
                  <a:ext cx="1001712" cy="149225"/>
                </a:xfrm>
                <a:custGeom>
                  <a:avLst/>
                  <a:gdLst>
                    <a:gd name="T0" fmla="*/ 536 w 559"/>
                    <a:gd name="T1" fmla="*/ 83 h 83"/>
                    <a:gd name="T2" fmla="*/ 0 w 559"/>
                    <a:gd name="T3" fmla="*/ 63 h 83"/>
                    <a:gd name="T4" fmla="*/ 11 w 559"/>
                    <a:gd name="T5" fmla="*/ 55 h 83"/>
                    <a:gd name="T6" fmla="*/ 559 w 559"/>
                    <a:gd name="T7" fmla="*/ 79 h 83"/>
                    <a:gd name="T8" fmla="*/ 536 w 559"/>
                    <a:gd name="T9" fmla="*/ 83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9" h="83">
                      <a:moveTo>
                        <a:pt x="536" y="83"/>
                      </a:moveTo>
                      <a:cubicBezTo>
                        <a:pt x="536" y="83"/>
                        <a:pt x="234" y="39"/>
                        <a:pt x="0" y="63"/>
                      </a:cubicBezTo>
                      <a:cubicBezTo>
                        <a:pt x="11" y="55"/>
                        <a:pt x="11" y="55"/>
                        <a:pt x="11" y="55"/>
                      </a:cubicBezTo>
                      <a:cubicBezTo>
                        <a:pt x="11" y="55"/>
                        <a:pt x="241" y="0"/>
                        <a:pt x="559" y="79"/>
                      </a:cubicBezTo>
                      <a:lnTo>
                        <a:pt x="536" y="83"/>
                      </a:lnTo>
                      <a:close/>
                    </a:path>
                  </a:pathLst>
                </a:custGeom>
                <a:solidFill>
                  <a:srgbClr val="A1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0" name="Freeform 81"/>
                <p:cNvSpPr>
                  <a:spLocks/>
                </p:cNvSpPr>
                <p:nvPr/>
              </p:nvSpPr>
              <p:spPr bwMode="auto">
                <a:xfrm>
                  <a:off x="2438401" y="2255838"/>
                  <a:ext cx="57150" cy="93663"/>
                </a:xfrm>
                <a:custGeom>
                  <a:avLst/>
                  <a:gdLst>
                    <a:gd name="T0" fmla="*/ 22 w 32"/>
                    <a:gd name="T1" fmla="*/ 52 h 52"/>
                    <a:gd name="T2" fmla="*/ 32 w 32"/>
                    <a:gd name="T3" fmla="*/ 0 h 52"/>
                    <a:gd name="T4" fmla="*/ 0 w 32"/>
                    <a:gd name="T5" fmla="*/ 48 h 52"/>
                    <a:gd name="T6" fmla="*/ 22 w 32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52">
                      <a:moveTo>
                        <a:pt x="22" y="52"/>
                      </a:moveTo>
                      <a:cubicBezTo>
                        <a:pt x="22" y="52"/>
                        <a:pt x="22" y="23"/>
                        <a:pt x="32" y="0"/>
                      </a:cubicBezTo>
                      <a:cubicBezTo>
                        <a:pt x="32" y="0"/>
                        <a:pt x="8" y="14"/>
                        <a:pt x="0" y="48"/>
                      </a:cubicBez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A1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1" name="Freeform 82"/>
                <p:cNvSpPr>
                  <a:spLocks/>
                </p:cNvSpPr>
                <p:nvPr/>
              </p:nvSpPr>
              <p:spPr bwMode="auto">
                <a:xfrm>
                  <a:off x="2360613" y="2247900"/>
                  <a:ext cx="60325" cy="93663"/>
                </a:xfrm>
                <a:custGeom>
                  <a:avLst/>
                  <a:gdLst>
                    <a:gd name="T0" fmla="*/ 22 w 33"/>
                    <a:gd name="T1" fmla="*/ 52 h 52"/>
                    <a:gd name="T2" fmla="*/ 33 w 33"/>
                    <a:gd name="T3" fmla="*/ 0 h 52"/>
                    <a:gd name="T4" fmla="*/ 0 w 33"/>
                    <a:gd name="T5" fmla="*/ 48 h 52"/>
                    <a:gd name="T6" fmla="*/ 22 w 33"/>
                    <a:gd name="T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52">
                      <a:moveTo>
                        <a:pt x="22" y="52"/>
                      </a:moveTo>
                      <a:cubicBezTo>
                        <a:pt x="22" y="52"/>
                        <a:pt x="23" y="23"/>
                        <a:pt x="33" y="0"/>
                      </a:cubicBezTo>
                      <a:cubicBezTo>
                        <a:pt x="33" y="0"/>
                        <a:pt x="8" y="14"/>
                        <a:pt x="0" y="48"/>
                      </a:cubicBezTo>
                      <a:lnTo>
                        <a:pt x="22" y="52"/>
                      </a:lnTo>
                      <a:close/>
                    </a:path>
                  </a:pathLst>
                </a:custGeom>
                <a:solidFill>
                  <a:srgbClr val="A1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2" name="Freeform 83"/>
                <p:cNvSpPr>
                  <a:spLocks/>
                </p:cNvSpPr>
                <p:nvPr/>
              </p:nvSpPr>
              <p:spPr bwMode="auto">
                <a:xfrm>
                  <a:off x="1649413" y="2297113"/>
                  <a:ext cx="969962" cy="95250"/>
                </a:xfrm>
                <a:custGeom>
                  <a:avLst/>
                  <a:gdLst>
                    <a:gd name="T0" fmla="*/ 2 w 541"/>
                    <a:gd name="T1" fmla="*/ 32 h 53"/>
                    <a:gd name="T2" fmla="*/ 0 w 541"/>
                    <a:gd name="T3" fmla="*/ 33 h 53"/>
                    <a:gd name="T4" fmla="*/ 536 w 541"/>
                    <a:gd name="T5" fmla="*/ 53 h 53"/>
                    <a:gd name="T6" fmla="*/ 541 w 541"/>
                    <a:gd name="T7" fmla="*/ 52 h 53"/>
                    <a:gd name="T8" fmla="*/ 2 w 541"/>
                    <a:gd name="T9" fmla="*/ 3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1" h="53">
                      <a:moveTo>
                        <a:pt x="2" y="32"/>
                      </a:move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234" y="9"/>
                        <a:pt x="536" y="53"/>
                        <a:pt x="536" y="53"/>
                      </a:cubicBezTo>
                      <a:cubicBezTo>
                        <a:pt x="541" y="52"/>
                        <a:pt x="541" y="52"/>
                        <a:pt x="541" y="52"/>
                      </a:cubicBezTo>
                      <a:cubicBezTo>
                        <a:pt x="297" y="0"/>
                        <a:pt x="53" y="26"/>
                        <a:pt x="2" y="32"/>
                      </a:cubicBezTo>
                      <a:close/>
                    </a:path>
                  </a:pathLst>
                </a:custGeom>
                <a:solidFill>
                  <a:srgbClr val="9796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3" name="Freeform 84"/>
                <p:cNvSpPr>
                  <a:spLocks/>
                </p:cNvSpPr>
                <p:nvPr/>
              </p:nvSpPr>
              <p:spPr bwMode="auto">
                <a:xfrm>
                  <a:off x="2389188" y="2247900"/>
                  <a:ext cx="31750" cy="88900"/>
                </a:xfrm>
                <a:custGeom>
                  <a:avLst/>
                  <a:gdLst>
                    <a:gd name="T0" fmla="*/ 17 w 17"/>
                    <a:gd name="T1" fmla="*/ 0 h 49"/>
                    <a:gd name="T2" fmla="*/ 6 w 17"/>
                    <a:gd name="T3" fmla="*/ 49 h 49"/>
                    <a:gd name="T4" fmla="*/ 0 w 17"/>
                    <a:gd name="T5" fmla="*/ 48 h 49"/>
                    <a:gd name="T6" fmla="*/ 17 w 17"/>
                    <a:gd name="T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49">
                      <a:moveTo>
                        <a:pt x="17" y="0"/>
                      </a:moveTo>
                      <a:cubicBezTo>
                        <a:pt x="17" y="0"/>
                        <a:pt x="9" y="27"/>
                        <a:pt x="6" y="49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8"/>
                        <a:pt x="0" y="29"/>
                        <a:pt x="17" y="0"/>
                      </a:cubicBezTo>
                      <a:close/>
                    </a:path>
                  </a:pathLst>
                </a:custGeom>
                <a:solidFill>
                  <a:srgbClr val="9796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4" name="Freeform 85"/>
                <p:cNvSpPr>
                  <a:spLocks/>
                </p:cNvSpPr>
                <p:nvPr/>
              </p:nvSpPr>
              <p:spPr bwMode="auto">
                <a:xfrm>
                  <a:off x="2463801" y="2257425"/>
                  <a:ext cx="30162" cy="92075"/>
                </a:xfrm>
                <a:custGeom>
                  <a:avLst/>
                  <a:gdLst>
                    <a:gd name="T0" fmla="*/ 17 w 17"/>
                    <a:gd name="T1" fmla="*/ 0 h 51"/>
                    <a:gd name="T2" fmla="*/ 8 w 17"/>
                    <a:gd name="T3" fmla="*/ 51 h 51"/>
                    <a:gd name="T4" fmla="*/ 0 w 17"/>
                    <a:gd name="T5" fmla="*/ 49 h 51"/>
                    <a:gd name="T6" fmla="*/ 17 w 17"/>
                    <a:gd name="T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7" h="51">
                      <a:moveTo>
                        <a:pt x="17" y="0"/>
                      </a:moveTo>
                      <a:cubicBezTo>
                        <a:pt x="17" y="0"/>
                        <a:pt x="9" y="27"/>
                        <a:pt x="8" y="51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49"/>
                        <a:pt x="0" y="29"/>
                        <a:pt x="17" y="0"/>
                      </a:cubicBezTo>
                      <a:close/>
                    </a:path>
                  </a:pathLst>
                </a:custGeom>
                <a:solidFill>
                  <a:srgbClr val="97966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5" name="Freeform 86"/>
                <p:cNvSpPr>
                  <a:spLocks/>
                </p:cNvSpPr>
                <p:nvPr/>
              </p:nvSpPr>
              <p:spPr bwMode="auto">
                <a:xfrm>
                  <a:off x="2339976" y="2371725"/>
                  <a:ext cx="20637" cy="55563"/>
                </a:xfrm>
                <a:custGeom>
                  <a:avLst/>
                  <a:gdLst>
                    <a:gd name="T0" fmla="*/ 13 w 13"/>
                    <a:gd name="T1" fmla="*/ 2 h 35"/>
                    <a:gd name="T2" fmla="*/ 13 w 13"/>
                    <a:gd name="T3" fmla="*/ 35 h 35"/>
                    <a:gd name="T4" fmla="*/ 0 w 13"/>
                    <a:gd name="T5" fmla="*/ 34 h 35"/>
                    <a:gd name="T6" fmla="*/ 0 w 13"/>
                    <a:gd name="T7" fmla="*/ 0 h 35"/>
                    <a:gd name="T8" fmla="*/ 13 w 13"/>
                    <a:gd name="T9" fmla="*/ 2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35">
                      <a:moveTo>
                        <a:pt x="13" y="2"/>
                      </a:moveTo>
                      <a:lnTo>
                        <a:pt x="13" y="35"/>
                      </a:lnTo>
                      <a:lnTo>
                        <a:pt x="0" y="34"/>
                      </a:lnTo>
                      <a:lnTo>
                        <a:pt x="0" y="0"/>
                      </a:lnTo>
                      <a:lnTo>
                        <a:pt x="13" y="2"/>
                      </a:lnTo>
                      <a:close/>
                    </a:path>
                  </a:pathLst>
                </a:custGeom>
                <a:solidFill>
                  <a:srgbClr val="F3D35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6" name="Freeform 87"/>
                <p:cNvSpPr>
                  <a:spLocks/>
                </p:cNvSpPr>
                <p:nvPr/>
              </p:nvSpPr>
              <p:spPr bwMode="auto">
                <a:xfrm>
                  <a:off x="2103438" y="2384425"/>
                  <a:ext cx="271462" cy="12700"/>
                </a:xfrm>
                <a:custGeom>
                  <a:avLst/>
                  <a:gdLst>
                    <a:gd name="T0" fmla="*/ 171 w 171"/>
                    <a:gd name="T1" fmla="*/ 8 h 8"/>
                    <a:gd name="T2" fmla="*/ 0 w 171"/>
                    <a:gd name="T3" fmla="*/ 4 h 8"/>
                    <a:gd name="T4" fmla="*/ 2 w 171"/>
                    <a:gd name="T5" fmla="*/ 0 h 8"/>
                    <a:gd name="T6" fmla="*/ 171 w 171"/>
                    <a:gd name="T7" fmla="*/ 5 h 8"/>
                    <a:gd name="T8" fmla="*/ 171 w 171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1" h="8">
                      <a:moveTo>
                        <a:pt x="171" y="8"/>
                      </a:move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171" y="5"/>
                      </a:lnTo>
                      <a:lnTo>
                        <a:pt x="171" y="8"/>
                      </a:lnTo>
                      <a:close/>
                    </a:path>
                  </a:pathLst>
                </a:custGeom>
                <a:solidFill>
                  <a:srgbClr val="D1AF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7" name="Rectangle 88"/>
                <p:cNvSpPr>
                  <a:spLocks noChangeArrowheads="1"/>
                </p:cNvSpPr>
                <p:nvPr/>
              </p:nvSpPr>
              <p:spPr bwMode="auto">
                <a:xfrm>
                  <a:off x="2063751" y="2357438"/>
                  <a:ext cx="14287" cy="63500"/>
                </a:xfrm>
                <a:prstGeom prst="rect">
                  <a:avLst/>
                </a:prstGeom>
                <a:solidFill>
                  <a:srgbClr val="C2C24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8" name="Rectangle 89"/>
                <p:cNvSpPr>
                  <a:spLocks noChangeArrowheads="1"/>
                </p:cNvSpPr>
                <p:nvPr/>
              </p:nvSpPr>
              <p:spPr bwMode="auto">
                <a:xfrm>
                  <a:off x="1914526" y="2371725"/>
                  <a:ext cx="184150" cy="6350"/>
                </a:xfrm>
                <a:prstGeom prst="rect">
                  <a:avLst/>
                </a:prstGeom>
                <a:solidFill>
                  <a:srgbClr val="90973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19" name="Freeform 90"/>
                <p:cNvSpPr>
                  <a:spLocks/>
                </p:cNvSpPr>
                <p:nvPr/>
              </p:nvSpPr>
              <p:spPr bwMode="auto">
                <a:xfrm>
                  <a:off x="2205038" y="2390775"/>
                  <a:ext cx="53975" cy="19050"/>
                </a:xfrm>
                <a:custGeom>
                  <a:avLst/>
                  <a:gdLst>
                    <a:gd name="T0" fmla="*/ 29 w 34"/>
                    <a:gd name="T1" fmla="*/ 0 h 12"/>
                    <a:gd name="T2" fmla="*/ 29 w 34"/>
                    <a:gd name="T3" fmla="*/ 7 h 12"/>
                    <a:gd name="T4" fmla="*/ 3 w 34"/>
                    <a:gd name="T5" fmla="*/ 7 h 12"/>
                    <a:gd name="T6" fmla="*/ 3 w 34"/>
                    <a:gd name="T7" fmla="*/ 0 h 12"/>
                    <a:gd name="T8" fmla="*/ 0 w 34"/>
                    <a:gd name="T9" fmla="*/ 0 h 12"/>
                    <a:gd name="T10" fmla="*/ 0 w 34"/>
                    <a:gd name="T11" fmla="*/ 7 h 12"/>
                    <a:gd name="T12" fmla="*/ 0 w 34"/>
                    <a:gd name="T13" fmla="*/ 12 h 12"/>
                    <a:gd name="T14" fmla="*/ 3 w 34"/>
                    <a:gd name="T15" fmla="*/ 12 h 12"/>
                    <a:gd name="T16" fmla="*/ 29 w 34"/>
                    <a:gd name="T17" fmla="*/ 12 h 12"/>
                    <a:gd name="T18" fmla="*/ 34 w 34"/>
                    <a:gd name="T19" fmla="*/ 12 h 12"/>
                    <a:gd name="T20" fmla="*/ 34 w 34"/>
                    <a:gd name="T21" fmla="*/ 7 h 12"/>
                    <a:gd name="T22" fmla="*/ 34 w 34"/>
                    <a:gd name="T23" fmla="*/ 0 h 12"/>
                    <a:gd name="T24" fmla="*/ 29 w 34"/>
                    <a:gd name="T2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" h="12">
                      <a:moveTo>
                        <a:pt x="29" y="0"/>
                      </a:moveTo>
                      <a:lnTo>
                        <a:pt x="29" y="7"/>
                      </a:lnTo>
                      <a:lnTo>
                        <a:pt x="3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29" y="12"/>
                      </a:lnTo>
                      <a:lnTo>
                        <a:pt x="34" y="12"/>
                      </a:lnTo>
                      <a:lnTo>
                        <a:pt x="34" y="7"/>
                      </a:lnTo>
                      <a:lnTo>
                        <a:pt x="34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B6971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0" name="Freeform 91"/>
                <p:cNvSpPr>
                  <a:spLocks/>
                </p:cNvSpPr>
                <p:nvPr/>
              </p:nvSpPr>
              <p:spPr bwMode="auto">
                <a:xfrm>
                  <a:off x="2206626" y="2390775"/>
                  <a:ext cx="52387" cy="17463"/>
                </a:xfrm>
                <a:custGeom>
                  <a:avLst/>
                  <a:gdLst>
                    <a:gd name="T0" fmla="*/ 29 w 33"/>
                    <a:gd name="T1" fmla="*/ 0 h 11"/>
                    <a:gd name="T2" fmla="*/ 29 w 33"/>
                    <a:gd name="T3" fmla="*/ 5 h 11"/>
                    <a:gd name="T4" fmla="*/ 4 w 33"/>
                    <a:gd name="T5" fmla="*/ 5 h 11"/>
                    <a:gd name="T6" fmla="*/ 4 w 33"/>
                    <a:gd name="T7" fmla="*/ 0 h 11"/>
                    <a:gd name="T8" fmla="*/ 0 w 33"/>
                    <a:gd name="T9" fmla="*/ 0 h 11"/>
                    <a:gd name="T10" fmla="*/ 0 w 33"/>
                    <a:gd name="T11" fmla="*/ 5 h 11"/>
                    <a:gd name="T12" fmla="*/ 0 w 33"/>
                    <a:gd name="T13" fmla="*/ 11 h 11"/>
                    <a:gd name="T14" fmla="*/ 4 w 33"/>
                    <a:gd name="T15" fmla="*/ 11 h 11"/>
                    <a:gd name="T16" fmla="*/ 29 w 33"/>
                    <a:gd name="T17" fmla="*/ 11 h 11"/>
                    <a:gd name="T18" fmla="*/ 33 w 33"/>
                    <a:gd name="T19" fmla="*/ 11 h 11"/>
                    <a:gd name="T20" fmla="*/ 33 w 33"/>
                    <a:gd name="T21" fmla="*/ 5 h 11"/>
                    <a:gd name="T22" fmla="*/ 33 w 33"/>
                    <a:gd name="T23" fmla="*/ 0 h 11"/>
                    <a:gd name="T24" fmla="*/ 29 w 33"/>
                    <a:gd name="T2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3" h="11">
                      <a:moveTo>
                        <a:pt x="29" y="0"/>
                      </a:moveTo>
                      <a:lnTo>
                        <a:pt x="29" y="5"/>
                      </a:lnTo>
                      <a:lnTo>
                        <a:pt x="4" y="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29" y="11"/>
                      </a:lnTo>
                      <a:lnTo>
                        <a:pt x="33" y="11"/>
                      </a:lnTo>
                      <a:lnTo>
                        <a:pt x="33" y="5"/>
                      </a:lnTo>
                      <a:lnTo>
                        <a:pt x="33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C62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1" name="Rectangle 92"/>
                <p:cNvSpPr>
                  <a:spLocks noChangeArrowheads="1"/>
                </p:cNvSpPr>
                <p:nvPr/>
              </p:nvSpPr>
              <p:spPr bwMode="auto">
                <a:xfrm>
                  <a:off x="2257426" y="2390775"/>
                  <a:ext cx="1587" cy="14288"/>
                </a:xfrm>
                <a:prstGeom prst="rect">
                  <a:avLst/>
                </a:prstGeom>
                <a:solidFill>
                  <a:srgbClr val="E565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2" name="Rectangle 93"/>
                <p:cNvSpPr>
                  <a:spLocks noChangeArrowheads="1"/>
                </p:cNvSpPr>
                <p:nvPr/>
              </p:nvSpPr>
              <p:spPr bwMode="auto">
                <a:xfrm>
                  <a:off x="2206626" y="2405063"/>
                  <a:ext cx="50800" cy="1588"/>
                </a:xfrm>
                <a:prstGeom prst="rect">
                  <a:avLst/>
                </a:prstGeom>
                <a:solidFill>
                  <a:srgbClr val="E565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3" name="Rectangle 94"/>
                <p:cNvSpPr>
                  <a:spLocks noChangeArrowheads="1"/>
                </p:cNvSpPr>
                <p:nvPr/>
              </p:nvSpPr>
              <p:spPr bwMode="auto">
                <a:xfrm>
                  <a:off x="2252663" y="2390775"/>
                  <a:ext cx="3175" cy="7938"/>
                </a:xfrm>
                <a:prstGeom prst="rect">
                  <a:avLst/>
                </a:prstGeom>
                <a:solidFill>
                  <a:srgbClr val="AC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4" name="Rectangle 95"/>
                <p:cNvSpPr>
                  <a:spLocks noChangeArrowheads="1"/>
                </p:cNvSpPr>
                <p:nvPr/>
              </p:nvSpPr>
              <p:spPr bwMode="auto">
                <a:xfrm>
                  <a:off x="2206626" y="2390775"/>
                  <a:ext cx="1587" cy="17463"/>
                </a:xfrm>
                <a:prstGeom prst="rect">
                  <a:avLst/>
                </a:prstGeom>
                <a:solidFill>
                  <a:srgbClr val="AC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5" name="Rectangle 96"/>
                <p:cNvSpPr>
                  <a:spLocks noChangeArrowheads="1"/>
                </p:cNvSpPr>
                <p:nvPr/>
              </p:nvSpPr>
              <p:spPr bwMode="auto">
                <a:xfrm>
                  <a:off x="2206626" y="2406650"/>
                  <a:ext cx="52387" cy="1588"/>
                </a:xfrm>
                <a:prstGeom prst="rect">
                  <a:avLst/>
                </a:prstGeom>
                <a:solidFill>
                  <a:srgbClr val="AC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6" name="Freeform 97"/>
                <p:cNvSpPr>
                  <a:spLocks/>
                </p:cNvSpPr>
                <p:nvPr/>
              </p:nvSpPr>
              <p:spPr bwMode="auto">
                <a:xfrm>
                  <a:off x="1979613" y="2371725"/>
                  <a:ext cx="55562" cy="22225"/>
                </a:xfrm>
                <a:custGeom>
                  <a:avLst/>
                  <a:gdLst>
                    <a:gd name="T0" fmla="*/ 29 w 35"/>
                    <a:gd name="T1" fmla="*/ 0 h 14"/>
                    <a:gd name="T2" fmla="*/ 29 w 35"/>
                    <a:gd name="T3" fmla="*/ 8 h 14"/>
                    <a:gd name="T4" fmla="*/ 3 w 35"/>
                    <a:gd name="T5" fmla="*/ 8 h 14"/>
                    <a:gd name="T6" fmla="*/ 3 w 35"/>
                    <a:gd name="T7" fmla="*/ 0 h 14"/>
                    <a:gd name="T8" fmla="*/ 0 w 35"/>
                    <a:gd name="T9" fmla="*/ 0 h 14"/>
                    <a:gd name="T10" fmla="*/ 0 w 35"/>
                    <a:gd name="T11" fmla="*/ 8 h 14"/>
                    <a:gd name="T12" fmla="*/ 0 w 35"/>
                    <a:gd name="T13" fmla="*/ 14 h 14"/>
                    <a:gd name="T14" fmla="*/ 3 w 35"/>
                    <a:gd name="T15" fmla="*/ 14 h 14"/>
                    <a:gd name="T16" fmla="*/ 29 w 35"/>
                    <a:gd name="T17" fmla="*/ 14 h 14"/>
                    <a:gd name="T18" fmla="*/ 35 w 35"/>
                    <a:gd name="T19" fmla="*/ 14 h 14"/>
                    <a:gd name="T20" fmla="*/ 35 w 35"/>
                    <a:gd name="T21" fmla="*/ 8 h 14"/>
                    <a:gd name="T22" fmla="*/ 35 w 35"/>
                    <a:gd name="T23" fmla="*/ 0 h 14"/>
                    <a:gd name="T24" fmla="*/ 29 w 35"/>
                    <a:gd name="T2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5" h="14">
                      <a:moveTo>
                        <a:pt x="29" y="0"/>
                      </a:moveTo>
                      <a:lnTo>
                        <a:pt x="29" y="8"/>
                      </a:lnTo>
                      <a:lnTo>
                        <a:pt x="3" y="8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29" y="14"/>
                      </a:lnTo>
                      <a:lnTo>
                        <a:pt x="35" y="14"/>
                      </a:lnTo>
                      <a:lnTo>
                        <a:pt x="35" y="8"/>
                      </a:lnTo>
                      <a:lnTo>
                        <a:pt x="35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6C6A4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7" name="Freeform 98"/>
                <p:cNvSpPr>
                  <a:spLocks/>
                </p:cNvSpPr>
                <p:nvPr/>
              </p:nvSpPr>
              <p:spPr bwMode="auto">
                <a:xfrm>
                  <a:off x="1981201" y="2371725"/>
                  <a:ext cx="53975" cy="20638"/>
                </a:xfrm>
                <a:custGeom>
                  <a:avLst/>
                  <a:gdLst>
                    <a:gd name="T0" fmla="*/ 30 w 34"/>
                    <a:gd name="T1" fmla="*/ 0 h 13"/>
                    <a:gd name="T2" fmla="*/ 30 w 34"/>
                    <a:gd name="T3" fmla="*/ 7 h 13"/>
                    <a:gd name="T4" fmla="*/ 4 w 34"/>
                    <a:gd name="T5" fmla="*/ 7 h 13"/>
                    <a:gd name="T6" fmla="*/ 4 w 34"/>
                    <a:gd name="T7" fmla="*/ 0 h 13"/>
                    <a:gd name="T8" fmla="*/ 0 w 34"/>
                    <a:gd name="T9" fmla="*/ 0 h 13"/>
                    <a:gd name="T10" fmla="*/ 0 w 34"/>
                    <a:gd name="T11" fmla="*/ 7 h 13"/>
                    <a:gd name="T12" fmla="*/ 0 w 34"/>
                    <a:gd name="T13" fmla="*/ 13 h 13"/>
                    <a:gd name="T14" fmla="*/ 4 w 34"/>
                    <a:gd name="T15" fmla="*/ 13 h 13"/>
                    <a:gd name="T16" fmla="*/ 30 w 34"/>
                    <a:gd name="T17" fmla="*/ 13 h 13"/>
                    <a:gd name="T18" fmla="*/ 34 w 34"/>
                    <a:gd name="T19" fmla="*/ 13 h 13"/>
                    <a:gd name="T20" fmla="*/ 34 w 34"/>
                    <a:gd name="T21" fmla="*/ 7 h 13"/>
                    <a:gd name="T22" fmla="*/ 34 w 34"/>
                    <a:gd name="T23" fmla="*/ 0 h 13"/>
                    <a:gd name="T24" fmla="*/ 30 w 34"/>
                    <a:gd name="T2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4" h="13">
                      <a:moveTo>
                        <a:pt x="30" y="0"/>
                      </a:moveTo>
                      <a:lnTo>
                        <a:pt x="30" y="7"/>
                      </a:lnTo>
                      <a:lnTo>
                        <a:pt x="4" y="7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4" y="13"/>
                      </a:lnTo>
                      <a:lnTo>
                        <a:pt x="30" y="13"/>
                      </a:lnTo>
                      <a:lnTo>
                        <a:pt x="34" y="13"/>
                      </a:lnTo>
                      <a:lnTo>
                        <a:pt x="34" y="7"/>
                      </a:lnTo>
                      <a:lnTo>
                        <a:pt x="34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C629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8" name="Rectangle 99"/>
                <p:cNvSpPr>
                  <a:spLocks noChangeArrowheads="1"/>
                </p:cNvSpPr>
                <p:nvPr/>
              </p:nvSpPr>
              <p:spPr bwMode="auto">
                <a:xfrm>
                  <a:off x="2030413" y="2371725"/>
                  <a:ext cx="3175" cy="14288"/>
                </a:xfrm>
                <a:prstGeom prst="rect">
                  <a:avLst/>
                </a:prstGeom>
                <a:solidFill>
                  <a:srgbClr val="E565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29" name="Rectangle 100"/>
                <p:cNvSpPr>
                  <a:spLocks noChangeArrowheads="1"/>
                </p:cNvSpPr>
                <p:nvPr/>
              </p:nvSpPr>
              <p:spPr bwMode="auto">
                <a:xfrm>
                  <a:off x="1981201" y="2386013"/>
                  <a:ext cx="52387" cy="3175"/>
                </a:xfrm>
                <a:prstGeom prst="rect">
                  <a:avLst/>
                </a:prstGeom>
                <a:solidFill>
                  <a:srgbClr val="E5657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0" name="Rectangle 101"/>
                <p:cNvSpPr>
                  <a:spLocks noChangeArrowheads="1"/>
                </p:cNvSpPr>
                <p:nvPr/>
              </p:nvSpPr>
              <p:spPr bwMode="auto">
                <a:xfrm>
                  <a:off x="2028826" y="2371725"/>
                  <a:ext cx="1587" cy="11113"/>
                </a:xfrm>
                <a:prstGeom prst="rect">
                  <a:avLst/>
                </a:prstGeom>
                <a:solidFill>
                  <a:srgbClr val="AC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1" name="Rectangle 102"/>
                <p:cNvSpPr>
                  <a:spLocks noChangeArrowheads="1"/>
                </p:cNvSpPr>
                <p:nvPr/>
              </p:nvSpPr>
              <p:spPr bwMode="auto">
                <a:xfrm>
                  <a:off x="1981201" y="2371725"/>
                  <a:ext cx="1587" cy="20638"/>
                </a:xfrm>
                <a:prstGeom prst="rect">
                  <a:avLst/>
                </a:prstGeom>
                <a:solidFill>
                  <a:srgbClr val="AC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2" name="Rectangle 103"/>
                <p:cNvSpPr>
                  <a:spLocks noChangeArrowheads="1"/>
                </p:cNvSpPr>
                <p:nvPr/>
              </p:nvSpPr>
              <p:spPr bwMode="auto">
                <a:xfrm>
                  <a:off x="1981201" y="2390775"/>
                  <a:ext cx="53975" cy="1588"/>
                </a:xfrm>
                <a:prstGeom prst="rect">
                  <a:avLst/>
                </a:prstGeom>
                <a:solidFill>
                  <a:srgbClr val="AC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3" name="Freeform 104"/>
                <p:cNvSpPr>
                  <a:spLocks/>
                </p:cNvSpPr>
                <p:nvPr/>
              </p:nvSpPr>
              <p:spPr bwMode="auto">
                <a:xfrm>
                  <a:off x="1668463" y="2281238"/>
                  <a:ext cx="809625" cy="68263"/>
                </a:xfrm>
                <a:custGeom>
                  <a:avLst/>
                  <a:gdLst>
                    <a:gd name="T0" fmla="*/ 24 w 451"/>
                    <a:gd name="T1" fmla="*/ 29 h 38"/>
                    <a:gd name="T2" fmla="*/ 451 w 451"/>
                    <a:gd name="T3" fmla="*/ 38 h 38"/>
                    <a:gd name="T4" fmla="*/ 0 w 451"/>
                    <a:gd name="T5" fmla="*/ 34 h 38"/>
                    <a:gd name="T6" fmla="*/ 24 w 451"/>
                    <a:gd name="T7" fmla="*/ 2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51" h="38">
                      <a:moveTo>
                        <a:pt x="24" y="29"/>
                      </a:moveTo>
                      <a:cubicBezTo>
                        <a:pt x="24" y="29"/>
                        <a:pt x="235" y="0"/>
                        <a:pt x="451" y="38"/>
                      </a:cubicBezTo>
                      <a:cubicBezTo>
                        <a:pt x="451" y="38"/>
                        <a:pt x="231" y="2"/>
                        <a:pt x="0" y="34"/>
                      </a:cubicBezTo>
                      <a:lnTo>
                        <a:pt x="24" y="29"/>
                      </a:lnTo>
                      <a:close/>
                    </a:path>
                  </a:pathLst>
                </a:custGeom>
                <a:solidFill>
                  <a:srgbClr val="BBB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4" name="Freeform 105"/>
                <p:cNvSpPr>
                  <a:spLocks/>
                </p:cNvSpPr>
                <p:nvPr/>
              </p:nvSpPr>
              <p:spPr bwMode="auto">
                <a:xfrm>
                  <a:off x="2366963" y="2247900"/>
                  <a:ext cx="53975" cy="88900"/>
                </a:xfrm>
                <a:custGeom>
                  <a:avLst/>
                  <a:gdLst>
                    <a:gd name="T0" fmla="*/ 30 w 30"/>
                    <a:gd name="T1" fmla="*/ 0 h 49"/>
                    <a:gd name="T2" fmla="*/ 3 w 30"/>
                    <a:gd name="T3" fmla="*/ 46 h 49"/>
                    <a:gd name="T4" fmla="*/ 3 w 30"/>
                    <a:gd name="T5" fmla="*/ 49 h 49"/>
                    <a:gd name="T6" fmla="*/ 0 w 30"/>
                    <a:gd name="T7" fmla="*/ 47 h 49"/>
                    <a:gd name="T8" fmla="*/ 30 w 30"/>
                    <a:gd name="T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49">
                      <a:moveTo>
                        <a:pt x="30" y="0"/>
                      </a:moveTo>
                      <a:cubicBezTo>
                        <a:pt x="30" y="0"/>
                        <a:pt x="9" y="17"/>
                        <a:pt x="3" y="46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47"/>
                        <a:pt x="3" y="20"/>
                        <a:pt x="30" y="0"/>
                      </a:cubicBezTo>
                      <a:close/>
                    </a:path>
                  </a:pathLst>
                </a:custGeom>
                <a:solidFill>
                  <a:srgbClr val="BBB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5" name="Freeform 106"/>
                <p:cNvSpPr>
                  <a:spLocks/>
                </p:cNvSpPr>
                <p:nvPr/>
              </p:nvSpPr>
              <p:spPr bwMode="auto">
                <a:xfrm>
                  <a:off x="2441576" y="2255838"/>
                  <a:ext cx="53975" cy="88900"/>
                </a:xfrm>
                <a:custGeom>
                  <a:avLst/>
                  <a:gdLst>
                    <a:gd name="T0" fmla="*/ 30 w 30"/>
                    <a:gd name="T1" fmla="*/ 0 h 50"/>
                    <a:gd name="T2" fmla="*/ 4 w 30"/>
                    <a:gd name="T3" fmla="*/ 50 h 50"/>
                    <a:gd name="T4" fmla="*/ 0 w 30"/>
                    <a:gd name="T5" fmla="*/ 50 h 50"/>
                    <a:gd name="T6" fmla="*/ 30 w 30"/>
                    <a:gd name="T7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50">
                      <a:moveTo>
                        <a:pt x="30" y="0"/>
                      </a:moveTo>
                      <a:cubicBezTo>
                        <a:pt x="30" y="0"/>
                        <a:pt x="7" y="22"/>
                        <a:pt x="4" y="50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0" y="50"/>
                        <a:pt x="4" y="20"/>
                        <a:pt x="30" y="0"/>
                      </a:cubicBezTo>
                      <a:close/>
                    </a:path>
                  </a:pathLst>
                </a:custGeom>
                <a:solidFill>
                  <a:srgbClr val="BBBC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6" name="Freeform 107"/>
                <p:cNvSpPr>
                  <a:spLocks/>
                </p:cNvSpPr>
                <p:nvPr/>
              </p:nvSpPr>
              <p:spPr bwMode="auto">
                <a:xfrm>
                  <a:off x="2008188" y="2303463"/>
                  <a:ext cx="30162" cy="115888"/>
                </a:xfrm>
                <a:custGeom>
                  <a:avLst/>
                  <a:gdLst>
                    <a:gd name="T0" fmla="*/ 14 w 17"/>
                    <a:gd name="T1" fmla="*/ 0 h 64"/>
                    <a:gd name="T2" fmla="*/ 4 w 17"/>
                    <a:gd name="T3" fmla="*/ 0 h 64"/>
                    <a:gd name="T4" fmla="*/ 0 w 17"/>
                    <a:gd name="T5" fmla="*/ 4 h 64"/>
                    <a:gd name="T6" fmla="*/ 0 w 17"/>
                    <a:gd name="T7" fmla="*/ 64 h 64"/>
                    <a:gd name="T8" fmla="*/ 17 w 17"/>
                    <a:gd name="T9" fmla="*/ 64 h 64"/>
                    <a:gd name="T10" fmla="*/ 17 w 17"/>
                    <a:gd name="T11" fmla="*/ 4 h 64"/>
                    <a:gd name="T12" fmla="*/ 14 w 17"/>
                    <a:gd name="T1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4">
                      <a:moveTo>
                        <a:pt x="1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17" y="64"/>
                        <a:pt x="17" y="64"/>
                        <a:pt x="17" y="6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2"/>
                        <a:pt x="16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7" name="Freeform 108"/>
                <p:cNvSpPr>
                  <a:spLocks/>
                </p:cNvSpPr>
                <p:nvPr/>
              </p:nvSpPr>
              <p:spPr bwMode="auto">
                <a:xfrm>
                  <a:off x="2259013" y="2312988"/>
                  <a:ext cx="31750" cy="112713"/>
                </a:xfrm>
                <a:custGeom>
                  <a:avLst/>
                  <a:gdLst>
                    <a:gd name="T0" fmla="*/ 15 w 18"/>
                    <a:gd name="T1" fmla="*/ 1 h 63"/>
                    <a:gd name="T2" fmla="*/ 3 w 18"/>
                    <a:gd name="T3" fmla="*/ 0 h 63"/>
                    <a:gd name="T4" fmla="*/ 0 w 18"/>
                    <a:gd name="T5" fmla="*/ 3 h 63"/>
                    <a:gd name="T6" fmla="*/ 0 w 18"/>
                    <a:gd name="T7" fmla="*/ 62 h 63"/>
                    <a:gd name="T8" fmla="*/ 18 w 18"/>
                    <a:gd name="T9" fmla="*/ 63 h 63"/>
                    <a:gd name="T10" fmla="*/ 18 w 18"/>
                    <a:gd name="T11" fmla="*/ 4 h 63"/>
                    <a:gd name="T12" fmla="*/ 15 w 18"/>
                    <a:gd name="T13" fmla="*/ 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63">
                      <a:moveTo>
                        <a:pt x="15" y="1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18" y="63"/>
                        <a:pt x="18" y="63"/>
                        <a:pt x="18" y="63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2"/>
                        <a:pt x="17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FBE7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8" name="Freeform 109"/>
                <p:cNvSpPr>
                  <a:spLocks/>
                </p:cNvSpPr>
                <p:nvPr/>
              </p:nvSpPr>
              <p:spPr bwMode="auto">
                <a:xfrm>
                  <a:off x="2008188" y="2303463"/>
                  <a:ext cx="30162" cy="115888"/>
                </a:xfrm>
                <a:custGeom>
                  <a:avLst/>
                  <a:gdLst>
                    <a:gd name="T0" fmla="*/ 3 w 17"/>
                    <a:gd name="T1" fmla="*/ 0 h 64"/>
                    <a:gd name="T2" fmla="*/ 0 w 17"/>
                    <a:gd name="T3" fmla="*/ 3 h 64"/>
                    <a:gd name="T4" fmla="*/ 0 w 17"/>
                    <a:gd name="T5" fmla="*/ 64 h 64"/>
                    <a:gd name="T6" fmla="*/ 17 w 17"/>
                    <a:gd name="T7" fmla="*/ 64 h 64"/>
                    <a:gd name="T8" fmla="*/ 17 w 17"/>
                    <a:gd name="T9" fmla="*/ 61 h 64"/>
                    <a:gd name="T10" fmla="*/ 3 w 17"/>
                    <a:gd name="T11" fmla="*/ 61 h 64"/>
                    <a:gd name="T12" fmla="*/ 3 w 17"/>
                    <a:gd name="T1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64">
                      <a:moveTo>
                        <a:pt x="3" y="0"/>
                      </a:move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17" y="64"/>
                        <a:pt x="17" y="64"/>
                        <a:pt x="17" y="64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" y="61"/>
                        <a:pt x="3" y="61"/>
                        <a:pt x="3" y="61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ED1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39" name="Freeform 110"/>
                <p:cNvSpPr>
                  <a:spLocks/>
                </p:cNvSpPr>
                <p:nvPr/>
              </p:nvSpPr>
              <p:spPr bwMode="auto">
                <a:xfrm>
                  <a:off x="2259013" y="2312988"/>
                  <a:ext cx="31750" cy="112713"/>
                </a:xfrm>
                <a:custGeom>
                  <a:avLst/>
                  <a:gdLst>
                    <a:gd name="T0" fmla="*/ 3 w 18"/>
                    <a:gd name="T1" fmla="*/ 60 h 63"/>
                    <a:gd name="T2" fmla="*/ 3 w 18"/>
                    <a:gd name="T3" fmla="*/ 0 h 63"/>
                    <a:gd name="T4" fmla="*/ 0 w 18"/>
                    <a:gd name="T5" fmla="*/ 3 h 63"/>
                    <a:gd name="T6" fmla="*/ 0 w 18"/>
                    <a:gd name="T7" fmla="*/ 62 h 63"/>
                    <a:gd name="T8" fmla="*/ 18 w 18"/>
                    <a:gd name="T9" fmla="*/ 63 h 63"/>
                    <a:gd name="T10" fmla="*/ 18 w 18"/>
                    <a:gd name="T11" fmla="*/ 60 h 63"/>
                    <a:gd name="T12" fmla="*/ 3 w 18"/>
                    <a:gd name="T13" fmla="*/ 6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" h="63">
                      <a:moveTo>
                        <a:pt x="3" y="6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18" y="63"/>
                        <a:pt x="18" y="63"/>
                        <a:pt x="18" y="63"/>
                      </a:cubicBezTo>
                      <a:cubicBezTo>
                        <a:pt x="18" y="60"/>
                        <a:pt x="18" y="60"/>
                        <a:pt x="18" y="60"/>
                      </a:cubicBezTo>
                      <a:lnTo>
                        <a:pt x="3" y="60"/>
                      </a:lnTo>
                      <a:close/>
                    </a:path>
                  </a:pathLst>
                </a:custGeom>
                <a:solidFill>
                  <a:srgbClr val="EED18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0" name="Rectangle 111"/>
                <p:cNvSpPr>
                  <a:spLocks noChangeArrowheads="1"/>
                </p:cNvSpPr>
                <p:nvPr/>
              </p:nvSpPr>
              <p:spPr bwMode="auto">
                <a:xfrm>
                  <a:off x="2028826" y="2303463"/>
                  <a:ext cx="4762" cy="109538"/>
                </a:xfrm>
                <a:prstGeom prst="rect">
                  <a:avLst/>
                </a:prstGeom>
                <a:solidFill>
                  <a:srgbClr val="FDF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41" name="Rectangle 112"/>
                <p:cNvSpPr>
                  <a:spLocks noChangeArrowheads="1"/>
                </p:cNvSpPr>
                <p:nvPr/>
              </p:nvSpPr>
              <p:spPr bwMode="auto">
                <a:xfrm>
                  <a:off x="2278063" y="2314575"/>
                  <a:ext cx="6350" cy="106363"/>
                </a:xfrm>
                <a:prstGeom prst="rect">
                  <a:avLst/>
                </a:prstGeom>
                <a:solidFill>
                  <a:srgbClr val="FDF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4" name="文本框 3"/>
              <p:cNvSpPr txBox="1"/>
              <p:nvPr/>
            </p:nvSpPr>
            <p:spPr>
              <a:xfrm rot="20810231">
                <a:off x="2473698" y="232475"/>
                <a:ext cx="110799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72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立</a:t>
                </a:r>
              </a:p>
            </p:txBody>
          </p:sp>
          <p:sp>
            <p:nvSpPr>
              <p:cNvPr id="846" name="文本框 845"/>
              <p:cNvSpPr txBox="1"/>
              <p:nvPr/>
            </p:nvSpPr>
            <p:spPr>
              <a:xfrm rot="492009">
                <a:off x="2112378" y="1249946"/>
                <a:ext cx="110799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72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体</a:t>
                </a:r>
              </a:p>
            </p:txBody>
          </p:sp>
          <p:sp>
            <p:nvSpPr>
              <p:cNvPr id="847" name="文本框 846"/>
              <p:cNvSpPr txBox="1"/>
              <p:nvPr/>
            </p:nvSpPr>
            <p:spPr>
              <a:xfrm rot="20949701">
                <a:off x="3059918" y="979879"/>
                <a:ext cx="1313180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88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交</a:t>
                </a:r>
              </a:p>
            </p:txBody>
          </p:sp>
          <p:sp>
            <p:nvSpPr>
              <p:cNvPr id="848" name="文本框 847"/>
              <p:cNvSpPr txBox="1"/>
              <p:nvPr/>
            </p:nvSpPr>
            <p:spPr>
              <a:xfrm rot="20810231">
                <a:off x="2960194" y="2212374"/>
                <a:ext cx="95410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000" b="1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通</a:t>
                </a:r>
              </a:p>
            </p:txBody>
          </p:sp>
          <p:grpSp>
            <p:nvGrpSpPr>
              <p:cNvPr id="849" name="组合 848"/>
              <p:cNvGrpSpPr/>
              <p:nvPr/>
            </p:nvGrpSpPr>
            <p:grpSpPr>
              <a:xfrm>
                <a:off x="3314871" y="253771"/>
                <a:ext cx="947738" cy="935037"/>
                <a:chOff x="8616950" y="1600200"/>
                <a:chExt cx="947738" cy="935037"/>
              </a:xfrm>
            </p:grpSpPr>
            <p:sp>
              <p:nvSpPr>
                <p:cNvPr id="850" name="Freeform 23"/>
                <p:cNvSpPr>
                  <a:spLocks/>
                </p:cNvSpPr>
                <p:nvPr/>
              </p:nvSpPr>
              <p:spPr bwMode="auto">
                <a:xfrm>
                  <a:off x="8616950" y="1600200"/>
                  <a:ext cx="947738" cy="935037"/>
                </a:xfrm>
                <a:custGeom>
                  <a:avLst/>
                  <a:gdLst>
                    <a:gd name="T0" fmla="*/ 469 w 473"/>
                    <a:gd name="T1" fmla="*/ 428 h 467"/>
                    <a:gd name="T2" fmla="*/ 312 w 473"/>
                    <a:gd name="T3" fmla="*/ 21 h 467"/>
                    <a:gd name="T4" fmla="*/ 291 w 473"/>
                    <a:gd name="T5" fmla="*/ 2 h 467"/>
                    <a:gd name="T6" fmla="*/ 265 w 473"/>
                    <a:gd name="T7" fmla="*/ 14 h 467"/>
                    <a:gd name="T8" fmla="*/ 8 w 473"/>
                    <a:gd name="T9" fmla="*/ 367 h 467"/>
                    <a:gd name="T10" fmla="*/ 4 w 473"/>
                    <a:gd name="T11" fmla="*/ 396 h 467"/>
                    <a:gd name="T12" fmla="*/ 28 w 473"/>
                    <a:gd name="T13" fmla="*/ 412 h 467"/>
                    <a:gd name="T14" fmla="*/ 439 w 473"/>
                    <a:gd name="T15" fmla="*/ 466 h 467"/>
                    <a:gd name="T16" fmla="*/ 466 w 473"/>
                    <a:gd name="T17" fmla="*/ 456 h 467"/>
                    <a:gd name="T18" fmla="*/ 469 w 473"/>
                    <a:gd name="T19" fmla="*/ 428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3" h="467">
                      <a:moveTo>
                        <a:pt x="469" y="428"/>
                      </a:moveTo>
                      <a:cubicBezTo>
                        <a:pt x="312" y="21"/>
                        <a:pt x="312" y="21"/>
                        <a:pt x="312" y="21"/>
                      </a:cubicBezTo>
                      <a:cubicBezTo>
                        <a:pt x="308" y="10"/>
                        <a:pt x="300" y="3"/>
                        <a:pt x="291" y="2"/>
                      </a:cubicBezTo>
                      <a:cubicBezTo>
                        <a:pt x="281" y="0"/>
                        <a:pt x="272" y="5"/>
                        <a:pt x="265" y="14"/>
                      </a:cubicBezTo>
                      <a:cubicBezTo>
                        <a:pt x="8" y="367"/>
                        <a:pt x="8" y="367"/>
                        <a:pt x="8" y="367"/>
                      </a:cubicBezTo>
                      <a:cubicBezTo>
                        <a:pt x="2" y="376"/>
                        <a:pt x="0" y="387"/>
                        <a:pt x="4" y="396"/>
                      </a:cubicBezTo>
                      <a:cubicBezTo>
                        <a:pt x="8" y="404"/>
                        <a:pt x="16" y="410"/>
                        <a:pt x="28" y="412"/>
                      </a:cubicBezTo>
                      <a:cubicBezTo>
                        <a:pt x="439" y="466"/>
                        <a:pt x="439" y="466"/>
                        <a:pt x="439" y="466"/>
                      </a:cubicBezTo>
                      <a:cubicBezTo>
                        <a:pt x="450" y="467"/>
                        <a:pt x="460" y="464"/>
                        <a:pt x="466" y="456"/>
                      </a:cubicBezTo>
                      <a:cubicBezTo>
                        <a:pt x="472" y="449"/>
                        <a:pt x="473" y="438"/>
                        <a:pt x="469" y="428"/>
                      </a:cubicBezTo>
                      <a:close/>
                    </a:path>
                  </a:pathLst>
                </a:custGeom>
                <a:solidFill>
                  <a:srgbClr val="B9DB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1" name="Freeform 24"/>
                <p:cNvSpPr>
                  <a:spLocks noEditPoints="1"/>
                </p:cNvSpPr>
                <p:nvPr/>
              </p:nvSpPr>
              <p:spPr bwMode="auto">
                <a:xfrm>
                  <a:off x="8640763" y="1624013"/>
                  <a:ext cx="898525" cy="884237"/>
                </a:xfrm>
                <a:custGeom>
                  <a:avLst/>
                  <a:gdLst>
                    <a:gd name="T0" fmla="*/ 287 w 449"/>
                    <a:gd name="T1" fmla="*/ 14 h 442"/>
                    <a:gd name="T2" fmla="*/ 264 w 449"/>
                    <a:gd name="T3" fmla="*/ 11 h 442"/>
                    <a:gd name="T4" fmla="*/ 7 w 449"/>
                    <a:gd name="T5" fmla="*/ 363 h 442"/>
                    <a:gd name="T6" fmla="*/ 17 w 449"/>
                    <a:gd name="T7" fmla="*/ 386 h 442"/>
                    <a:gd name="T8" fmla="*/ 429 w 449"/>
                    <a:gd name="T9" fmla="*/ 440 h 442"/>
                    <a:gd name="T10" fmla="*/ 444 w 449"/>
                    <a:gd name="T11" fmla="*/ 421 h 442"/>
                    <a:gd name="T12" fmla="*/ 287 w 449"/>
                    <a:gd name="T13" fmla="*/ 14 h 442"/>
                    <a:gd name="T14" fmla="*/ 254 w 449"/>
                    <a:gd name="T15" fmla="*/ 92 h 442"/>
                    <a:gd name="T16" fmla="*/ 277 w 449"/>
                    <a:gd name="T17" fmla="*/ 95 h 442"/>
                    <a:gd name="T18" fmla="*/ 384 w 449"/>
                    <a:gd name="T19" fmla="*/ 373 h 442"/>
                    <a:gd name="T20" fmla="*/ 369 w 449"/>
                    <a:gd name="T21" fmla="*/ 393 h 442"/>
                    <a:gd name="T22" fmla="*/ 88 w 449"/>
                    <a:gd name="T23" fmla="*/ 356 h 442"/>
                    <a:gd name="T24" fmla="*/ 78 w 449"/>
                    <a:gd name="T25" fmla="*/ 333 h 442"/>
                    <a:gd name="T26" fmla="*/ 254 w 449"/>
                    <a:gd name="T27" fmla="*/ 92 h 4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49" h="442">
                      <a:moveTo>
                        <a:pt x="287" y="14"/>
                      </a:moveTo>
                      <a:cubicBezTo>
                        <a:pt x="283" y="1"/>
                        <a:pt x="272" y="0"/>
                        <a:pt x="264" y="11"/>
                      </a:cubicBezTo>
                      <a:cubicBezTo>
                        <a:pt x="7" y="363"/>
                        <a:pt x="7" y="363"/>
                        <a:pt x="7" y="363"/>
                      </a:cubicBezTo>
                      <a:cubicBezTo>
                        <a:pt x="0" y="374"/>
                        <a:pt x="4" y="385"/>
                        <a:pt x="17" y="386"/>
                      </a:cubicBezTo>
                      <a:cubicBezTo>
                        <a:pt x="429" y="440"/>
                        <a:pt x="429" y="440"/>
                        <a:pt x="429" y="440"/>
                      </a:cubicBezTo>
                      <a:cubicBezTo>
                        <a:pt x="442" y="442"/>
                        <a:pt x="449" y="433"/>
                        <a:pt x="444" y="421"/>
                      </a:cubicBezTo>
                      <a:lnTo>
                        <a:pt x="287" y="14"/>
                      </a:lnTo>
                      <a:close/>
                      <a:moveTo>
                        <a:pt x="254" y="92"/>
                      </a:moveTo>
                      <a:cubicBezTo>
                        <a:pt x="261" y="81"/>
                        <a:pt x="272" y="82"/>
                        <a:pt x="277" y="95"/>
                      </a:cubicBezTo>
                      <a:cubicBezTo>
                        <a:pt x="384" y="373"/>
                        <a:pt x="384" y="373"/>
                        <a:pt x="384" y="373"/>
                      </a:cubicBezTo>
                      <a:cubicBezTo>
                        <a:pt x="389" y="386"/>
                        <a:pt x="382" y="395"/>
                        <a:pt x="369" y="393"/>
                      </a:cubicBezTo>
                      <a:cubicBezTo>
                        <a:pt x="88" y="356"/>
                        <a:pt x="88" y="356"/>
                        <a:pt x="88" y="356"/>
                      </a:cubicBezTo>
                      <a:cubicBezTo>
                        <a:pt x="74" y="354"/>
                        <a:pt x="70" y="344"/>
                        <a:pt x="78" y="333"/>
                      </a:cubicBezTo>
                      <a:lnTo>
                        <a:pt x="254" y="92"/>
                      </a:lnTo>
                      <a:close/>
                    </a:path>
                  </a:pathLst>
                </a:custGeom>
                <a:solidFill>
                  <a:srgbClr val="E7211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2" name="Freeform 25"/>
                <p:cNvSpPr>
                  <a:spLocks/>
                </p:cNvSpPr>
                <p:nvPr/>
              </p:nvSpPr>
              <p:spPr bwMode="auto">
                <a:xfrm>
                  <a:off x="8769350" y="1768475"/>
                  <a:ext cx="658813" cy="647700"/>
                </a:xfrm>
                <a:custGeom>
                  <a:avLst/>
                  <a:gdLst>
                    <a:gd name="T0" fmla="*/ 257 w 415"/>
                    <a:gd name="T1" fmla="*/ 0 h 408"/>
                    <a:gd name="T2" fmla="*/ 0 w 415"/>
                    <a:gd name="T3" fmla="*/ 354 h 408"/>
                    <a:gd name="T4" fmla="*/ 415 w 415"/>
                    <a:gd name="T5" fmla="*/ 408 h 408"/>
                    <a:gd name="T6" fmla="*/ 257 w 415"/>
                    <a:gd name="T7" fmla="*/ 0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5" h="408">
                      <a:moveTo>
                        <a:pt x="257" y="0"/>
                      </a:moveTo>
                      <a:lnTo>
                        <a:pt x="0" y="354"/>
                      </a:lnTo>
                      <a:lnTo>
                        <a:pt x="415" y="408"/>
                      </a:lnTo>
                      <a:lnTo>
                        <a:pt x="2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3" name="Freeform 26"/>
                <p:cNvSpPr>
                  <a:spLocks/>
                </p:cNvSpPr>
                <p:nvPr/>
              </p:nvSpPr>
              <p:spPr bwMode="auto">
                <a:xfrm>
                  <a:off x="9086850" y="1993900"/>
                  <a:ext cx="73025" cy="269875"/>
                </a:xfrm>
                <a:custGeom>
                  <a:avLst/>
                  <a:gdLst>
                    <a:gd name="T0" fmla="*/ 1 w 36"/>
                    <a:gd name="T1" fmla="*/ 124 h 135"/>
                    <a:gd name="T2" fmla="*/ 9 w 36"/>
                    <a:gd name="T3" fmla="*/ 134 h 135"/>
                    <a:gd name="T4" fmla="*/ 9 w 36"/>
                    <a:gd name="T5" fmla="*/ 134 h 135"/>
                    <a:gd name="T6" fmla="*/ 20 w 36"/>
                    <a:gd name="T7" fmla="*/ 126 h 135"/>
                    <a:gd name="T8" fmla="*/ 35 w 36"/>
                    <a:gd name="T9" fmla="*/ 12 h 135"/>
                    <a:gd name="T10" fmla="*/ 27 w 36"/>
                    <a:gd name="T11" fmla="*/ 1 h 135"/>
                    <a:gd name="T12" fmla="*/ 27 w 36"/>
                    <a:gd name="T13" fmla="*/ 1 h 135"/>
                    <a:gd name="T14" fmla="*/ 16 w 36"/>
                    <a:gd name="T15" fmla="*/ 9 h 135"/>
                    <a:gd name="T16" fmla="*/ 1 w 36"/>
                    <a:gd name="T17" fmla="*/ 124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135">
                      <a:moveTo>
                        <a:pt x="1" y="124"/>
                      </a:moveTo>
                      <a:cubicBezTo>
                        <a:pt x="0" y="129"/>
                        <a:pt x="4" y="134"/>
                        <a:pt x="9" y="134"/>
                      </a:cubicBezTo>
                      <a:cubicBezTo>
                        <a:pt x="9" y="134"/>
                        <a:pt x="9" y="134"/>
                        <a:pt x="9" y="134"/>
                      </a:cubicBezTo>
                      <a:cubicBezTo>
                        <a:pt x="14" y="135"/>
                        <a:pt x="19" y="131"/>
                        <a:pt x="20" y="126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7"/>
                        <a:pt x="32" y="2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1" y="0"/>
                        <a:pt x="17" y="4"/>
                        <a:pt x="16" y="9"/>
                      </a:cubicBezTo>
                      <a:lnTo>
                        <a:pt x="1" y="124"/>
                      </a:lnTo>
                      <a:close/>
                    </a:path>
                  </a:pathLst>
                </a:custGeom>
                <a:solidFill>
                  <a:srgbClr val="0707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4" name="Freeform 27"/>
                <p:cNvSpPr>
                  <a:spLocks/>
                </p:cNvSpPr>
                <p:nvPr/>
              </p:nvSpPr>
              <p:spPr bwMode="auto">
                <a:xfrm>
                  <a:off x="9109075" y="2162175"/>
                  <a:ext cx="107950" cy="42862"/>
                </a:xfrm>
                <a:custGeom>
                  <a:avLst/>
                  <a:gdLst>
                    <a:gd name="T0" fmla="*/ 0 w 54"/>
                    <a:gd name="T1" fmla="*/ 7 h 21"/>
                    <a:gd name="T2" fmla="*/ 7 w 54"/>
                    <a:gd name="T3" fmla="*/ 16 h 21"/>
                    <a:gd name="T4" fmla="*/ 44 w 54"/>
                    <a:gd name="T5" fmla="*/ 21 h 21"/>
                    <a:gd name="T6" fmla="*/ 53 w 54"/>
                    <a:gd name="T7" fmla="*/ 14 h 21"/>
                    <a:gd name="T8" fmla="*/ 53 w 54"/>
                    <a:gd name="T9" fmla="*/ 14 h 21"/>
                    <a:gd name="T10" fmla="*/ 47 w 54"/>
                    <a:gd name="T11" fmla="*/ 5 h 21"/>
                    <a:gd name="T12" fmla="*/ 9 w 54"/>
                    <a:gd name="T13" fmla="*/ 0 h 21"/>
                    <a:gd name="T14" fmla="*/ 0 w 54"/>
                    <a:gd name="T15" fmla="*/ 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21">
                      <a:moveTo>
                        <a:pt x="0" y="7"/>
                      </a:moveTo>
                      <a:cubicBezTo>
                        <a:pt x="0" y="11"/>
                        <a:pt x="3" y="15"/>
                        <a:pt x="7" y="16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49" y="21"/>
                        <a:pt x="53" y="18"/>
                        <a:pt x="53" y="14"/>
                      </a:cubicBezTo>
                      <a:cubicBezTo>
                        <a:pt x="53" y="14"/>
                        <a:pt x="53" y="14"/>
                        <a:pt x="53" y="14"/>
                      </a:cubicBezTo>
                      <a:cubicBezTo>
                        <a:pt x="54" y="10"/>
                        <a:pt x="51" y="6"/>
                        <a:pt x="47" y="5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5" y="0"/>
                        <a:pt x="1" y="3"/>
                        <a:pt x="0" y="7"/>
                      </a:cubicBezTo>
                      <a:close/>
                    </a:path>
                  </a:pathLst>
                </a:custGeom>
                <a:solidFill>
                  <a:srgbClr val="0707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855" name="Freeform 28"/>
                <p:cNvSpPr>
                  <a:spLocks/>
                </p:cNvSpPr>
                <p:nvPr/>
              </p:nvSpPr>
              <p:spPr bwMode="auto">
                <a:xfrm>
                  <a:off x="9039225" y="2041525"/>
                  <a:ext cx="107950" cy="42862"/>
                </a:xfrm>
                <a:custGeom>
                  <a:avLst/>
                  <a:gdLst>
                    <a:gd name="T0" fmla="*/ 0 w 54"/>
                    <a:gd name="T1" fmla="*/ 7 h 21"/>
                    <a:gd name="T2" fmla="*/ 7 w 54"/>
                    <a:gd name="T3" fmla="*/ 16 h 21"/>
                    <a:gd name="T4" fmla="*/ 45 w 54"/>
                    <a:gd name="T5" fmla="*/ 21 h 21"/>
                    <a:gd name="T6" fmla="*/ 53 w 54"/>
                    <a:gd name="T7" fmla="*/ 14 h 21"/>
                    <a:gd name="T8" fmla="*/ 53 w 54"/>
                    <a:gd name="T9" fmla="*/ 14 h 21"/>
                    <a:gd name="T10" fmla="*/ 47 w 54"/>
                    <a:gd name="T11" fmla="*/ 5 h 21"/>
                    <a:gd name="T12" fmla="*/ 9 w 54"/>
                    <a:gd name="T13" fmla="*/ 0 h 21"/>
                    <a:gd name="T14" fmla="*/ 0 w 54"/>
                    <a:gd name="T15" fmla="*/ 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4" h="21">
                      <a:moveTo>
                        <a:pt x="0" y="7"/>
                      </a:moveTo>
                      <a:cubicBezTo>
                        <a:pt x="0" y="12"/>
                        <a:pt x="3" y="15"/>
                        <a:pt x="7" y="16"/>
                      </a:cubicBezTo>
                      <a:cubicBezTo>
                        <a:pt x="45" y="21"/>
                        <a:pt x="45" y="21"/>
                        <a:pt x="45" y="21"/>
                      </a:cubicBezTo>
                      <a:cubicBezTo>
                        <a:pt x="49" y="21"/>
                        <a:pt x="53" y="18"/>
                        <a:pt x="53" y="14"/>
                      </a:cubicBezTo>
                      <a:cubicBezTo>
                        <a:pt x="53" y="14"/>
                        <a:pt x="53" y="14"/>
                        <a:pt x="53" y="14"/>
                      </a:cubicBezTo>
                      <a:cubicBezTo>
                        <a:pt x="54" y="10"/>
                        <a:pt x="51" y="6"/>
                        <a:pt x="47" y="5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5" y="0"/>
                        <a:pt x="1" y="3"/>
                        <a:pt x="0" y="7"/>
                      </a:cubicBezTo>
                      <a:close/>
                    </a:path>
                  </a:pathLst>
                </a:custGeom>
                <a:solidFill>
                  <a:srgbClr val="07070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524" name="组合 4523"/>
            <p:cNvGrpSpPr/>
            <p:nvPr/>
          </p:nvGrpSpPr>
          <p:grpSpPr>
            <a:xfrm>
              <a:off x="6894513" y="378388"/>
              <a:ext cx="4148137" cy="2707696"/>
              <a:chOff x="6894513" y="378388"/>
              <a:chExt cx="4148137" cy="2707696"/>
            </a:xfrm>
          </p:grpSpPr>
          <p:grpSp>
            <p:nvGrpSpPr>
              <p:cNvPr id="4521" name="组合 4520"/>
              <p:cNvGrpSpPr/>
              <p:nvPr/>
            </p:nvGrpSpPr>
            <p:grpSpPr>
              <a:xfrm>
                <a:off x="7140575" y="2260584"/>
                <a:ext cx="3867150" cy="825500"/>
                <a:chOff x="7140575" y="2226468"/>
                <a:chExt cx="3867150" cy="825500"/>
              </a:xfrm>
            </p:grpSpPr>
            <p:sp>
              <p:nvSpPr>
                <p:cNvPr id="4485" name="Freeform 47"/>
                <p:cNvSpPr>
                  <a:spLocks/>
                </p:cNvSpPr>
                <p:nvPr/>
              </p:nvSpPr>
              <p:spPr bwMode="auto">
                <a:xfrm>
                  <a:off x="7700963" y="2820193"/>
                  <a:ext cx="141288" cy="66675"/>
                </a:xfrm>
                <a:custGeom>
                  <a:avLst/>
                  <a:gdLst>
                    <a:gd name="T0" fmla="*/ 0 w 58"/>
                    <a:gd name="T1" fmla="*/ 12 h 29"/>
                    <a:gd name="T2" fmla="*/ 55 w 58"/>
                    <a:gd name="T3" fmla="*/ 29 h 29"/>
                    <a:gd name="T4" fmla="*/ 58 w 58"/>
                    <a:gd name="T5" fmla="*/ 17 h 29"/>
                    <a:gd name="T6" fmla="*/ 3 w 58"/>
                    <a:gd name="T7" fmla="*/ 0 h 29"/>
                    <a:gd name="T8" fmla="*/ 0 w 58"/>
                    <a:gd name="T9" fmla="*/ 1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9">
                      <a:moveTo>
                        <a:pt x="0" y="12"/>
                      </a:moveTo>
                      <a:cubicBezTo>
                        <a:pt x="18" y="18"/>
                        <a:pt x="37" y="24"/>
                        <a:pt x="55" y="29"/>
                      </a:cubicBezTo>
                      <a:cubicBezTo>
                        <a:pt x="58" y="17"/>
                        <a:pt x="58" y="17"/>
                        <a:pt x="58" y="17"/>
                      </a:cubicBezTo>
                      <a:cubicBezTo>
                        <a:pt x="40" y="12"/>
                        <a:pt x="21" y="6"/>
                        <a:pt x="3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86" name="Freeform 48"/>
                <p:cNvSpPr>
                  <a:spLocks/>
                </p:cNvSpPr>
                <p:nvPr/>
              </p:nvSpPr>
              <p:spPr bwMode="auto">
                <a:xfrm>
                  <a:off x="7381875" y="2713830"/>
                  <a:ext cx="141288" cy="73025"/>
                </a:xfrm>
                <a:custGeom>
                  <a:avLst/>
                  <a:gdLst>
                    <a:gd name="T0" fmla="*/ 0 w 58"/>
                    <a:gd name="T1" fmla="*/ 11 h 32"/>
                    <a:gd name="T2" fmla="*/ 54 w 58"/>
                    <a:gd name="T3" fmla="*/ 32 h 32"/>
                    <a:gd name="T4" fmla="*/ 58 w 58"/>
                    <a:gd name="T5" fmla="*/ 21 h 32"/>
                    <a:gd name="T6" fmla="*/ 4 w 58"/>
                    <a:gd name="T7" fmla="*/ 0 h 32"/>
                    <a:gd name="T8" fmla="*/ 0 w 58"/>
                    <a:gd name="T9" fmla="*/ 1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32">
                      <a:moveTo>
                        <a:pt x="0" y="11"/>
                      </a:moveTo>
                      <a:cubicBezTo>
                        <a:pt x="18" y="18"/>
                        <a:pt x="36" y="26"/>
                        <a:pt x="54" y="32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40" y="14"/>
                        <a:pt x="22" y="7"/>
                        <a:pt x="4" y="0"/>
                      </a:cubicBez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93" name="Freeform 55"/>
                <p:cNvSpPr>
                  <a:spLocks/>
                </p:cNvSpPr>
                <p:nvPr/>
              </p:nvSpPr>
              <p:spPr bwMode="auto">
                <a:xfrm>
                  <a:off x="7140575" y="2226468"/>
                  <a:ext cx="3867150" cy="825500"/>
                </a:xfrm>
                <a:custGeom>
                  <a:avLst/>
                  <a:gdLst>
                    <a:gd name="T0" fmla="*/ 830 w 1599"/>
                    <a:gd name="T1" fmla="*/ 31 h 361"/>
                    <a:gd name="T2" fmla="*/ 115 w 1599"/>
                    <a:gd name="T3" fmla="*/ 180 h 361"/>
                    <a:gd name="T4" fmla="*/ 0 w 1599"/>
                    <a:gd name="T5" fmla="*/ 210 h 361"/>
                    <a:gd name="T6" fmla="*/ 0 w 1599"/>
                    <a:gd name="T7" fmla="*/ 361 h 361"/>
                    <a:gd name="T8" fmla="*/ 149 w 1599"/>
                    <a:gd name="T9" fmla="*/ 322 h 361"/>
                    <a:gd name="T10" fmla="*/ 844 w 1599"/>
                    <a:gd name="T11" fmla="*/ 177 h 361"/>
                    <a:gd name="T12" fmla="*/ 1552 w 1599"/>
                    <a:gd name="T13" fmla="*/ 251 h 361"/>
                    <a:gd name="T14" fmla="*/ 1599 w 1599"/>
                    <a:gd name="T15" fmla="*/ 113 h 361"/>
                    <a:gd name="T16" fmla="*/ 830 w 1599"/>
                    <a:gd name="T17" fmla="*/ 31 h 3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99" h="361">
                      <a:moveTo>
                        <a:pt x="830" y="31"/>
                      </a:moveTo>
                      <a:cubicBezTo>
                        <a:pt x="580" y="57"/>
                        <a:pt x="333" y="122"/>
                        <a:pt x="115" y="180"/>
                      </a:cubicBezTo>
                      <a:cubicBezTo>
                        <a:pt x="76" y="191"/>
                        <a:pt x="37" y="201"/>
                        <a:pt x="0" y="210"/>
                      </a:cubicBezTo>
                      <a:cubicBezTo>
                        <a:pt x="0" y="361"/>
                        <a:pt x="0" y="361"/>
                        <a:pt x="0" y="361"/>
                      </a:cubicBezTo>
                      <a:cubicBezTo>
                        <a:pt x="48" y="349"/>
                        <a:pt x="98" y="336"/>
                        <a:pt x="149" y="322"/>
                      </a:cubicBezTo>
                      <a:cubicBezTo>
                        <a:pt x="373" y="263"/>
                        <a:pt x="604" y="202"/>
                        <a:pt x="844" y="177"/>
                      </a:cubicBezTo>
                      <a:cubicBezTo>
                        <a:pt x="1114" y="148"/>
                        <a:pt x="1346" y="172"/>
                        <a:pt x="1552" y="251"/>
                      </a:cubicBezTo>
                      <a:cubicBezTo>
                        <a:pt x="1599" y="113"/>
                        <a:pt x="1599" y="113"/>
                        <a:pt x="1599" y="113"/>
                      </a:cubicBezTo>
                      <a:cubicBezTo>
                        <a:pt x="1373" y="27"/>
                        <a:pt x="1121" y="0"/>
                        <a:pt x="830" y="31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94" name="Freeform 56"/>
                <p:cNvSpPr>
                  <a:spLocks/>
                </p:cNvSpPr>
                <p:nvPr/>
              </p:nvSpPr>
              <p:spPr bwMode="auto">
                <a:xfrm>
                  <a:off x="7140575" y="2262980"/>
                  <a:ext cx="3865563" cy="768350"/>
                </a:xfrm>
                <a:custGeom>
                  <a:avLst/>
                  <a:gdLst>
                    <a:gd name="T0" fmla="*/ 1596 w 1598"/>
                    <a:gd name="T1" fmla="*/ 106 h 336"/>
                    <a:gd name="T2" fmla="*/ 929 w 1598"/>
                    <a:gd name="T3" fmla="*/ 16 h 336"/>
                    <a:gd name="T4" fmla="*/ 831 w 1598"/>
                    <a:gd name="T5" fmla="*/ 24 h 336"/>
                    <a:gd name="T6" fmla="*/ 118 w 1598"/>
                    <a:gd name="T7" fmla="*/ 173 h 336"/>
                    <a:gd name="T8" fmla="*/ 0 w 1598"/>
                    <a:gd name="T9" fmla="*/ 204 h 336"/>
                    <a:gd name="T10" fmla="*/ 0 w 1598"/>
                    <a:gd name="T11" fmla="*/ 210 h 336"/>
                    <a:gd name="T12" fmla="*/ 119 w 1598"/>
                    <a:gd name="T13" fmla="*/ 179 h 336"/>
                    <a:gd name="T14" fmla="*/ 832 w 1598"/>
                    <a:gd name="T15" fmla="*/ 30 h 336"/>
                    <a:gd name="T16" fmla="*/ 929 w 1598"/>
                    <a:gd name="T17" fmla="*/ 21 h 336"/>
                    <a:gd name="T18" fmla="*/ 1591 w 1598"/>
                    <a:gd name="T19" fmla="*/ 110 h 336"/>
                    <a:gd name="T20" fmla="*/ 1554 w 1598"/>
                    <a:gd name="T21" fmla="*/ 220 h 336"/>
                    <a:gd name="T22" fmla="*/ 935 w 1598"/>
                    <a:gd name="T23" fmla="*/ 138 h 336"/>
                    <a:gd name="T24" fmla="*/ 843 w 1598"/>
                    <a:gd name="T25" fmla="*/ 146 h 336"/>
                    <a:gd name="T26" fmla="*/ 146 w 1598"/>
                    <a:gd name="T27" fmla="*/ 292 h 336"/>
                    <a:gd name="T28" fmla="*/ 0 w 1598"/>
                    <a:gd name="T29" fmla="*/ 330 h 336"/>
                    <a:gd name="T30" fmla="*/ 0 w 1598"/>
                    <a:gd name="T31" fmla="*/ 336 h 336"/>
                    <a:gd name="T32" fmla="*/ 147 w 1598"/>
                    <a:gd name="T33" fmla="*/ 297 h 336"/>
                    <a:gd name="T34" fmla="*/ 843 w 1598"/>
                    <a:gd name="T35" fmla="*/ 151 h 336"/>
                    <a:gd name="T36" fmla="*/ 936 w 1598"/>
                    <a:gd name="T37" fmla="*/ 143 h 336"/>
                    <a:gd name="T38" fmla="*/ 1555 w 1598"/>
                    <a:gd name="T39" fmla="*/ 226 h 336"/>
                    <a:gd name="T40" fmla="*/ 1557 w 1598"/>
                    <a:gd name="T41" fmla="*/ 227 h 336"/>
                    <a:gd name="T42" fmla="*/ 1598 w 1598"/>
                    <a:gd name="T43" fmla="*/ 107 h 336"/>
                    <a:gd name="T44" fmla="*/ 1596 w 1598"/>
                    <a:gd name="T45" fmla="*/ 10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98" h="336">
                      <a:moveTo>
                        <a:pt x="1596" y="106"/>
                      </a:moveTo>
                      <a:cubicBezTo>
                        <a:pt x="1396" y="30"/>
                        <a:pt x="1178" y="0"/>
                        <a:pt x="929" y="16"/>
                      </a:cubicBezTo>
                      <a:cubicBezTo>
                        <a:pt x="897" y="18"/>
                        <a:pt x="864" y="21"/>
                        <a:pt x="831" y="24"/>
                      </a:cubicBezTo>
                      <a:cubicBezTo>
                        <a:pt x="582" y="50"/>
                        <a:pt x="335" y="116"/>
                        <a:pt x="118" y="173"/>
                      </a:cubicBezTo>
                      <a:cubicBezTo>
                        <a:pt x="77" y="184"/>
                        <a:pt x="38" y="194"/>
                        <a:pt x="0" y="204"/>
                      </a:cubicBezTo>
                      <a:cubicBezTo>
                        <a:pt x="0" y="210"/>
                        <a:pt x="0" y="210"/>
                        <a:pt x="0" y="210"/>
                      </a:cubicBezTo>
                      <a:cubicBezTo>
                        <a:pt x="38" y="200"/>
                        <a:pt x="78" y="189"/>
                        <a:pt x="119" y="179"/>
                      </a:cubicBezTo>
                      <a:cubicBezTo>
                        <a:pt x="336" y="121"/>
                        <a:pt x="583" y="56"/>
                        <a:pt x="832" y="30"/>
                      </a:cubicBezTo>
                      <a:cubicBezTo>
                        <a:pt x="865" y="26"/>
                        <a:pt x="897" y="23"/>
                        <a:pt x="929" y="21"/>
                      </a:cubicBezTo>
                      <a:cubicBezTo>
                        <a:pt x="1176" y="6"/>
                        <a:pt x="1393" y="35"/>
                        <a:pt x="1591" y="110"/>
                      </a:cubicBezTo>
                      <a:cubicBezTo>
                        <a:pt x="1554" y="220"/>
                        <a:pt x="1554" y="220"/>
                        <a:pt x="1554" y="220"/>
                      </a:cubicBezTo>
                      <a:cubicBezTo>
                        <a:pt x="1370" y="150"/>
                        <a:pt x="1168" y="123"/>
                        <a:pt x="935" y="138"/>
                      </a:cubicBezTo>
                      <a:cubicBezTo>
                        <a:pt x="905" y="140"/>
                        <a:pt x="874" y="142"/>
                        <a:pt x="843" y="146"/>
                      </a:cubicBezTo>
                      <a:cubicBezTo>
                        <a:pt x="602" y="171"/>
                        <a:pt x="370" y="232"/>
                        <a:pt x="146" y="292"/>
                      </a:cubicBezTo>
                      <a:cubicBezTo>
                        <a:pt x="96" y="305"/>
                        <a:pt x="47" y="318"/>
                        <a:pt x="0" y="330"/>
                      </a:cubicBezTo>
                      <a:cubicBezTo>
                        <a:pt x="0" y="336"/>
                        <a:pt x="0" y="336"/>
                        <a:pt x="0" y="336"/>
                      </a:cubicBezTo>
                      <a:cubicBezTo>
                        <a:pt x="47" y="323"/>
                        <a:pt x="96" y="311"/>
                        <a:pt x="147" y="297"/>
                      </a:cubicBezTo>
                      <a:cubicBezTo>
                        <a:pt x="371" y="238"/>
                        <a:pt x="603" y="177"/>
                        <a:pt x="843" y="151"/>
                      </a:cubicBezTo>
                      <a:cubicBezTo>
                        <a:pt x="875" y="148"/>
                        <a:pt x="906" y="145"/>
                        <a:pt x="936" y="143"/>
                      </a:cubicBezTo>
                      <a:cubicBezTo>
                        <a:pt x="1168" y="129"/>
                        <a:pt x="1371" y="156"/>
                        <a:pt x="1555" y="226"/>
                      </a:cubicBezTo>
                      <a:cubicBezTo>
                        <a:pt x="1557" y="227"/>
                        <a:pt x="1557" y="227"/>
                        <a:pt x="1557" y="227"/>
                      </a:cubicBezTo>
                      <a:cubicBezTo>
                        <a:pt x="1598" y="107"/>
                        <a:pt x="1598" y="107"/>
                        <a:pt x="1598" y="107"/>
                      </a:cubicBezTo>
                      <a:lnTo>
                        <a:pt x="1596" y="106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95" name="Freeform 57"/>
                <p:cNvSpPr>
                  <a:spLocks/>
                </p:cNvSpPr>
                <p:nvPr/>
              </p:nvSpPr>
              <p:spPr bwMode="auto">
                <a:xfrm>
                  <a:off x="7975600" y="2629693"/>
                  <a:ext cx="142875" cy="58738"/>
                </a:xfrm>
                <a:custGeom>
                  <a:avLst/>
                  <a:gdLst>
                    <a:gd name="T0" fmla="*/ 0 w 59"/>
                    <a:gd name="T1" fmla="*/ 14 h 26"/>
                    <a:gd name="T2" fmla="*/ 3 w 59"/>
                    <a:gd name="T3" fmla="*/ 26 h 26"/>
                    <a:gd name="T4" fmla="*/ 59 w 59"/>
                    <a:gd name="T5" fmla="*/ 12 h 26"/>
                    <a:gd name="T6" fmla="*/ 56 w 59"/>
                    <a:gd name="T7" fmla="*/ 0 h 26"/>
                    <a:gd name="T8" fmla="*/ 0 w 59"/>
                    <a:gd name="T9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26">
                      <a:moveTo>
                        <a:pt x="0" y="14"/>
                      </a:move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2" y="21"/>
                        <a:pt x="41" y="16"/>
                        <a:pt x="59" y="1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38" y="4"/>
                        <a:pt x="19" y="9"/>
                        <a:pt x="0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96" name="Freeform 58"/>
                <p:cNvSpPr>
                  <a:spLocks/>
                </p:cNvSpPr>
                <p:nvPr/>
              </p:nvSpPr>
              <p:spPr bwMode="auto">
                <a:xfrm>
                  <a:off x="8304213" y="2559843"/>
                  <a:ext cx="142875" cy="55563"/>
                </a:xfrm>
                <a:custGeom>
                  <a:avLst/>
                  <a:gdLst>
                    <a:gd name="T0" fmla="*/ 0 w 59"/>
                    <a:gd name="T1" fmla="*/ 12 h 24"/>
                    <a:gd name="T2" fmla="*/ 2 w 59"/>
                    <a:gd name="T3" fmla="*/ 24 h 24"/>
                    <a:gd name="T4" fmla="*/ 59 w 59"/>
                    <a:gd name="T5" fmla="*/ 12 h 24"/>
                    <a:gd name="T6" fmla="*/ 56 w 59"/>
                    <a:gd name="T7" fmla="*/ 0 h 24"/>
                    <a:gd name="T8" fmla="*/ 0 w 59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24">
                      <a:moveTo>
                        <a:pt x="0" y="12"/>
                      </a:move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1" y="20"/>
                        <a:pt x="40" y="15"/>
                        <a:pt x="59" y="1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38" y="3"/>
                        <a:pt x="19" y="8"/>
                        <a:pt x="0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97" name="Freeform 59"/>
                <p:cNvSpPr>
                  <a:spLocks/>
                </p:cNvSpPr>
                <p:nvPr/>
              </p:nvSpPr>
              <p:spPr bwMode="auto">
                <a:xfrm>
                  <a:off x="8632825" y="2501105"/>
                  <a:ext cx="142875" cy="50800"/>
                </a:xfrm>
                <a:custGeom>
                  <a:avLst/>
                  <a:gdLst>
                    <a:gd name="T0" fmla="*/ 0 w 59"/>
                    <a:gd name="T1" fmla="*/ 10 h 22"/>
                    <a:gd name="T2" fmla="*/ 2 w 59"/>
                    <a:gd name="T3" fmla="*/ 22 h 22"/>
                    <a:gd name="T4" fmla="*/ 59 w 59"/>
                    <a:gd name="T5" fmla="*/ 12 h 22"/>
                    <a:gd name="T6" fmla="*/ 57 w 59"/>
                    <a:gd name="T7" fmla="*/ 0 h 22"/>
                    <a:gd name="T8" fmla="*/ 0 w 59"/>
                    <a:gd name="T9" fmla="*/ 10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22">
                      <a:moveTo>
                        <a:pt x="0" y="10"/>
                      </a:move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1" y="18"/>
                        <a:pt x="40" y="15"/>
                        <a:pt x="59" y="12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39" y="3"/>
                        <a:pt x="19" y="6"/>
                        <a:pt x="0" y="1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98" name="Freeform 60"/>
                <p:cNvSpPr>
                  <a:spLocks/>
                </p:cNvSpPr>
                <p:nvPr/>
              </p:nvSpPr>
              <p:spPr bwMode="auto">
                <a:xfrm>
                  <a:off x="7321550" y="2786855"/>
                  <a:ext cx="142875" cy="61913"/>
                </a:xfrm>
                <a:custGeom>
                  <a:avLst/>
                  <a:gdLst>
                    <a:gd name="T0" fmla="*/ 0 w 59"/>
                    <a:gd name="T1" fmla="*/ 15 h 27"/>
                    <a:gd name="T2" fmla="*/ 3 w 59"/>
                    <a:gd name="T3" fmla="*/ 27 h 27"/>
                    <a:gd name="T4" fmla="*/ 59 w 59"/>
                    <a:gd name="T5" fmla="*/ 12 h 27"/>
                    <a:gd name="T6" fmla="*/ 57 w 59"/>
                    <a:gd name="T7" fmla="*/ 0 h 27"/>
                    <a:gd name="T8" fmla="*/ 0 w 59"/>
                    <a:gd name="T9" fmla="*/ 1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27">
                      <a:moveTo>
                        <a:pt x="0" y="15"/>
                      </a:move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22" y="22"/>
                        <a:pt x="41" y="17"/>
                        <a:pt x="59" y="12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38" y="5"/>
                        <a:pt x="19" y="10"/>
                        <a:pt x="0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99" name="Freeform 61"/>
                <p:cNvSpPr>
                  <a:spLocks/>
                </p:cNvSpPr>
                <p:nvPr/>
              </p:nvSpPr>
              <p:spPr bwMode="auto">
                <a:xfrm>
                  <a:off x="7648575" y="2705893"/>
                  <a:ext cx="142875" cy="60325"/>
                </a:xfrm>
                <a:custGeom>
                  <a:avLst/>
                  <a:gdLst>
                    <a:gd name="T0" fmla="*/ 0 w 59"/>
                    <a:gd name="T1" fmla="*/ 14 h 26"/>
                    <a:gd name="T2" fmla="*/ 3 w 59"/>
                    <a:gd name="T3" fmla="*/ 26 h 26"/>
                    <a:gd name="T4" fmla="*/ 59 w 59"/>
                    <a:gd name="T5" fmla="*/ 12 h 26"/>
                    <a:gd name="T6" fmla="*/ 56 w 59"/>
                    <a:gd name="T7" fmla="*/ 0 h 26"/>
                    <a:gd name="T8" fmla="*/ 0 w 59"/>
                    <a:gd name="T9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26">
                      <a:moveTo>
                        <a:pt x="0" y="14"/>
                      </a:move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2" y="21"/>
                        <a:pt x="40" y="16"/>
                        <a:pt x="59" y="12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37" y="5"/>
                        <a:pt x="19" y="9"/>
                        <a:pt x="0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00" name="Freeform 62"/>
                <p:cNvSpPr>
                  <a:spLocks/>
                </p:cNvSpPr>
                <p:nvPr/>
              </p:nvSpPr>
              <p:spPr bwMode="auto">
                <a:xfrm>
                  <a:off x="10631488" y="2532855"/>
                  <a:ext cx="141288" cy="63500"/>
                </a:xfrm>
                <a:custGeom>
                  <a:avLst/>
                  <a:gdLst>
                    <a:gd name="T0" fmla="*/ 3 w 59"/>
                    <a:gd name="T1" fmla="*/ 0 h 28"/>
                    <a:gd name="T2" fmla="*/ 0 w 59"/>
                    <a:gd name="T3" fmla="*/ 12 h 28"/>
                    <a:gd name="T4" fmla="*/ 56 w 59"/>
                    <a:gd name="T5" fmla="*/ 28 h 28"/>
                    <a:gd name="T6" fmla="*/ 59 w 59"/>
                    <a:gd name="T7" fmla="*/ 16 h 28"/>
                    <a:gd name="T8" fmla="*/ 3 w 59"/>
                    <a:gd name="T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28">
                      <a:moveTo>
                        <a:pt x="3" y="0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19" y="17"/>
                        <a:pt x="37" y="22"/>
                        <a:pt x="56" y="28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40" y="10"/>
                        <a:pt x="22" y="5"/>
                        <a:pt x="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01" name="Freeform 63"/>
                <p:cNvSpPr>
                  <a:spLocks/>
                </p:cNvSpPr>
                <p:nvPr/>
              </p:nvSpPr>
              <p:spPr bwMode="auto">
                <a:xfrm>
                  <a:off x="10304463" y="2466180"/>
                  <a:ext cx="139700" cy="50800"/>
                </a:xfrm>
                <a:custGeom>
                  <a:avLst/>
                  <a:gdLst>
                    <a:gd name="T0" fmla="*/ 0 w 58"/>
                    <a:gd name="T1" fmla="*/ 12 h 22"/>
                    <a:gd name="T2" fmla="*/ 56 w 58"/>
                    <a:gd name="T3" fmla="*/ 22 h 22"/>
                    <a:gd name="T4" fmla="*/ 58 w 58"/>
                    <a:gd name="T5" fmla="*/ 10 h 22"/>
                    <a:gd name="T6" fmla="*/ 1 w 58"/>
                    <a:gd name="T7" fmla="*/ 0 h 22"/>
                    <a:gd name="T8" fmla="*/ 0 w 58"/>
                    <a:gd name="T9" fmla="*/ 1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2">
                      <a:moveTo>
                        <a:pt x="0" y="12"/>
                      </a:moveTo>
                      <a:cubicBezTo>
                        <a:pt x="18" y="15"/>
                        <a:pt x="38" y="19"/>
                        <a:pt x="56" y="22"/>
                      </a:cubicBezTo>
                      <a:cubicBezTo>
                        <a:pt x="58" y="10"/>
                        <a:pt x="58" y="10"/>
                        <a:pt x="58" y="10"/>
                      </a:cubicBezTo>
                      <a:cubicBezTo>
                        <a:pt x="40" y="7"/>
                        <a:pt x="20" y="3"/>
                        <a:pt x="1" y="0"/>
                      </a:cubicBez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02" name="Freeform 64"/>
                <p:cNvSpPr>
                  <a:spLocks/>
                </p:cNvSpPr>
                <p:nvPr/>
              </p:nvSpPr>
              <p:spPr bwMode="auto">
                <a:xfrm>
                  <a:off x="9971088" y="2429668"/>
                  <a:ext cx="142875" cy="41275"/>
                </a:xfrm>
                <a:custGeom>
                  <a:avLst/>
                  <a:gdLst>
                    <a:gd name="T0" fmla="*/ 0 w 59"/>
                    <a:gd name="T1" fmla="*/ 13 h 18"/>
                    <a:gd name="T2" fmla="*/ 57 w 59"/>
                    <a:gd name="T3" fmla="*/ 18 h 18"/>
                    <a:gd name="T4" fmla="*/ 59 w 59"/>
                    <a:gd name="T5" fmla="*/ 5 h 18"/>
                    <a:gd name="T6" fmla="*/ 1 w 59"/>
                    <a:gd name="T7" fmla="*/ 0 h 18"/>
                    <a:gd name="T8" fmla="*/ 0 w 59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8">
                      <a:moveTo>
                        <a:pt x="0" y="13"/>
                      </a:moveTo>
                      <a:cubicBezTo>
                        <a:pt x="19" y="14"/>
                        <a:pt x="39" y="16"/>
                        <a:pt x="57" y="18"/>
                      </a:cubicBezTo>
                      <a:cubicBezTo>
                        <a:pt x="59" y="5"/>
                        <a:pt x="59" y="5"/>
                        <a:pt x="59" y="5"/>
                      </a:cubicBezTo>
                      <a:cubicBezTo>
                        <a:pt x="40" y="3"/>
                        <a:pt x="20" y="2"/>
                        <a:pt x="1" y="0"/>
                      </a:cubicBez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03" name="Freeform 65"/>
                <p:cNvSpPr>
                  <a:spLocks/>
                </p:cNvSpPr>
                <p:nvPr/>
              </p:nvSpPr>
              <p:spPr bwMode="auto">
                <a:xfrm>
                  <a:off x="8964613" y="2455068"/>
                  <a:ext cx="142875" cy="46038"/>
                </a:xfrm>
                <a:custGeom>
                  <a:avLst/>
                  <a:gdLst>
                    <a:gd name="T0" fmla="*/ 0 w 59"/>
                    <a:gd name="T1" fmla="*/ 8 h 20"/>
                    <a:gd name="T2" fmla="*/ 2 w 59"/>
                    <a:gd name="T3" fmla="*/ 20 h 20"/>
                    <a:gd name="T4" fmla="*/ 59 w 59"/>
                    <a:gd name="T5" fmla="*/ 12 h 20"/>
                    <a:gd name="T6" fmla="*/ 58 w 59"/>
                    <a:gd name="T7" fmla="*/ 0 h 20"/>
                    <a:gd name="T8" fmla="*/ 0 w 59"/>
                    <a:gd name="T9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20">
                      <a:moveTo>
                        <a:pt x="0" y="8"/>
                      </a:move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1" y="17"/>
                        <a:pt x="40" y="15"/>
                        <a:pt x="59" y="12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39" y="2"/>
                        <a:pt x="20" y="5"/>
                        <a:pt x="0" y="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04" name="Freeform 66"/>
                <p:cNvSpPr>
                  <a:spLocks/>
                </p:cNvSpPr>
                <p:nvPr/>
              </p:nvSpPr>
              <p:spPr bwMode="auto">
                <a:xfrm>
                  <a:off x="9301163" y="2428080"/>
                  <a:ext cx="139700" cy="38100"/>
                </a:xfrm>
                <a:custGeom>
                  <a:avLst/>
                  <a:gdLst>
                    <a:gd name="T0" fmla="*/ 0 w 58"/>
                    <a:gd name="T1" fmla="*/ 4 h 17"/>
                    <a:gd name="T2" fmla="*/ 1 w 58"/>
                    <a:gd name="T3" fmla="*/ 17 h 17"/>
                    <a:gd name="T4" fmla="*/ 58 w 58"/>
                    <a:gd name="T5" fmla="*/ 13 h 17"/>
                    <a:gd name="T6" fmla="*/ 58 w 58"/>
                    <a:gd name="T7" fmla="*/ 0 h 17"/>
                    <a:gd name="T8" fmla="*/ 0 w 58"/>
                    <a:gd name="T9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7">
                      <a:moveTo>
                        <a:pt x="0" y="4"/>
                      </a:move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20" y="15"/>
                        <a:pt x="39" y="14"/>
                        <a:pt x="58" y="13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38" y="1"/>
                        <a:pt x="19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05" name="Freeform 67"/>
                <p:cNvSpPr>
                  <a:spLocks/>
                </p:cNvSpPr>
                <p:nvPr/>
              </p:nvSpPr>
              <p:spPr bwMode="auto">
                <a:xfrm>
                  <a:off x="9636125" y="2421730"/>
                  <a:ext cx="141288" cy="28575"/>
                </a:xfrm>
                <a:custGeom>
                  <a:avLst/>
                  <a:gdLst>
                    <a:gd name="T0" fmla="*/ 0 w 58"/>
                    <a:gd name="T1" fmla="*/ 1 h 13"/>
                    <a:gd name="T2" fmla="*/ 0 w 58"/>
                    <a:gd name="T3" fmla="*/ 13 h 13"/>
                    <a:gd name="T4" fmla="*/ 57 w 58"/>
                    <a:gd name="T5" fmla="*/ 13 h 13"/>
                    <a:gd name="T6" fmla="*/ 58 w 58"/>
                    <a:gd name="T7" fmla="*/ 1 h 13"/>
                    <a:gd name="T8" fmla="*/ 0 w 58"/>
                    <a:gd name="T9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13">
                      <a:moveTo>
                        <a:pt x="0" y="1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9" y="13"/>
                        <a:pt x="39" y="13"/>
                        <a:pt x="57" y="13"/>
                      </a:cubicBezTo>
                      <a:cubicBezTo>
                        <a:pt x="58" y="1"/>
                        <a:pt x="58" y="1"/>
                        <a:pt x="58" y="1"/>
                      </a:cubicBezTo>
                      <a:cubicBezTo>
                        <a:pt x="39" y="1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359" name="Freeform 5"/>
              <p:cNvSpPr>
                <a:spLocks/>
              </p:cNvSpPr>
              <p:nvPr/>
            </p:nvSpPr>
            <p:spPr bwMode="auto">
              <a:xfrm>
                <a:off x="7140575" y="1694427"/>
                <a:ext cx="3898900" cy="658813"/>
              </a:xfrm>
              <a:custGeom>
                <a:avLst/>
                <a:gdLst>
                  <a:gd name="T0" fmla="*/ 1577 w 1612"/>
                  <a:gd name="T1" fmla="*/ 84 h 288"/>
                  <a:gd name="T2" fmla="*/ 473 w 1612"/>
                  <a:gd name="T3" fmla="*/ 45 h 288"/>
                  <a:gd name="T4" fmla="*/ 460 w 1612"/>
                  <a:gd name="T5" fmla="*/ 42 h 288"/>
                  <a:gd name="T6" fmla="*/ 0 w 1612"/>
                  <a:gd name="T7" fmla="*/ 1 h 288"/>
                  <a:gd name="T8" fmla="*/ 0 w 1612"/>
                  <a:gd name="T9" fmla="*/ 148 h 288"/>
                  <a:gd name="T10" fmla="*/ 436 w 1612"/>
                  <a:gd name="T11" fmla="*/ 187 h 288"/>
                  <a:gd name="T12" fmla="*/ 450 w 1612"/>
                  <a:gd name="T13" fmla="*/ 189 h 288"/>
                  <a:gd name="T14" fmla="*/ 1029 w 1612"/>
                  <a:gd name="T15" fmla="*/ 272 h 288"/>
                  <a:gd name="T16" fmla="*/ 1612 w 1612"/>
                  <a:gd name="T17" fmla="*/ 226 h 288"/>
                  <a:gd name="T18" fmla="*/ 1577 w 1612"/>
                  <a:gd name="T19" fmla="*/ 8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12" h="288">
                    <a:moveTo>
                      <a:pt x="1577" y="84"/>
                    </a:moveTo>
                    <a:cubicBezTo>
                      <a:pt x="1232" y="181"/>
                      <a:pt x="846" y="112"/>
                      <a:pt x="473" y="45"/>
                    </a:cubicBezTo>
                    <a:cubicBezTo>
                      <a:pt x="460" y="42"/>
                      <a:pt x="460" y="42"/>
                      <a:pt x="460" y="42"/>
                    </a:cubicBezTo>
                    <a:cubicBezTo>
                      <a:pt x="304" y="14"/>
                      <a:pt x="150" y="0"/>
                      <a:pt x="0" y="1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142" y="147"/>
                      <a:pt x="288" y="160"/>
                      <a:pt x="436" y="187"/>
                    </a:cubicBezTo>
                    <a:cubicBezTo>
                      <a:pt x="450" y="189"/>
                      <a:pt x="450" y="189"/>
                      <a:pt x="450" y="189"/>
                    </a:cubicBezTo>
                    <a:cubicBezTo>
                      <a:pt x="639" y="223"/>
                      <a:pt x="834" y="258"/>
                      <a:pt x="1029" y="272"/>
                    </a:cubicBezTo>
                    <a:cubicBezTo>
                      <a:pt x="1253" y="288"/>
                      <a:pt x="1444" y="273"/>
                      <a:pt x="1612" y="226"/>
                    </a:cubicBezTo>
                    <a:lnTo>
                      <a:pt x="1577" y="84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7" name="Freeform 6"/>
              <p:cNvSpPr>
                <a:spLocks/>
              </p:cNvSpPr>
              <p:nvPr/>
            </p:nvSpPr>
            <p:spPr bwMode="auto">
              <a:xfrm>
                <a:off x="7140575" y="1718239"/>
                <a:ext cx="3902075" cy="614363"/>
              </a:xfrm>
              <a:custGeom>
                <a:avLst/>
                <a:gdLst>
                  <a:gd name="T0" fmla="*/ 1582 w 1613"/>
                  <a:gd name="T1" fmla="*/ 83 h 269"/>
                  <a:gd name="T2" fmla="*/ 1579 w 1613"/>
                  <a:gd name="T3" fmla="*/ 83 h 269"/>
                  <a:gd name="T4" fmla="*/ 472 w 1613"/>
                  <a:gd name="T5" fmla="*/ 44 h 269"/>
                  <a:gd name="T6" fmla="*/ 458 w 1613"/>
                  <a:gd name="T7" fmla="*/ 41 h 269"/>
                  <a:gd name="T8" fmla="*/ 0 w 1613"/>
                  <a:gd name="T9" fmla="*/ 1 h 269"/>
                  <a:gd name="T10" fmla="*/ 0 w 1613"/>
                  <a:gd name="T11" fmla="*/ 6 h 269"/>
                  <a:gd name="T12" fmla="*/ 457 w 1613"/>
                  <a:gd name="T13" fmla="*/ 47 h 269"/>
                  <a:gd name="T14" fmla="*/ 471 w 1613"/>
                  <a:gd name="T15" fmla="*/ 49 h 269"/>
                  <a:gd name="T16" fmla="*/ 1578 w 1613"/>
                  <a:gd name="T17" fmla="*/ 90 h 269"/>
                  <a:gd name="T18" fmla="*/ 1606 w 1613"/>
                  <a:gd name="T19" fmla="*/ 202 h 269"/>
                  <a:gd name="T20" fmla="*/ 1030 w 1613"/>
                  <a:gd name="T21" fmla="*/ 247 h 269"/>
                  <a:gd name="T22" fmla="*/ 452 w 1613"/>
                  <a:gd name="T23" fmla="*/ 164 h 269"/>
                  <a:gd name="T24" fmla="*/ 439 w 1613"/>
                  <a:gd name="T25" fmla="*/ 162 h 269"/>
                  <a:gd name="T26" fmla="*/ 0 w 1613"/>
                  <a:gd name="T27" fmla="*/ 123 h 269"/>
                  <a:gd name="T28" fmla="*/ 0 w 1613"/>
                  <a:gd name="T29" fmla="*/ 128 h 269"/>
                  <a:gd name="T30" fmla="*/ 438 w 1613"/>
                  <a:gd name="T31" fmla="*/ 167 h 269"/>
                  <a:gd name="T32" fmla="*/ 451 w 1613"/>
                  <a:gd name="T33" fmla="*/ 170 h 269"/>
                  <a:gd name="T34" fmla="*/ 1030 w 1613"/>
                  <a:gd name="T35" fmla="*/ 253 h 269"/>
                  <a:gd name="T36" fmla="*/ 1610 w 1613"/>
                  <a:gd name="T37" fmla="*/ 207 h 269"/>
                  <a:gd name="T38" fmla="*/ 1613 w 1613"/>
                  <a:gd name="T39" fmla="*/ 206 h 269"/>
                  <a:gd name="T40" fmla="*/ 1582 w 1613"/>
                  <a:gd name="T41" fmla="*/ 83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3" h="269">
                    <a:moveTo>
                      <a:pt x="1582" y="83"/>
                    </a:moveTo>
                    <a:cubicBezTo>
                      <a:pt x="1579" y="83"/>
                      <a:pt x="1579" y="83"/>
                      <a:pt x="1579" y="83"/>
                    </a:cubicBezTo>
                    <a:cubicBezTo>
                      <a:pt x="1233" y="181"/>
                      <a:pt x="846" y="111"/>
                      <a:pt x="472" y="44"/>
                    </a:cubicBezTo>
                    <a:cubicBezTo>
                      <a:pt x="458" y="41"/>
                      <a:pt x="458" y="41"/>
                      <a:pt x="458" y="41"/>
                    </a:cubicBezTo>
                    <a:cubicBezTo>
                      <a:pt x="303" y="13"/>
                      <a:pt x="149" y="0"/>
                      <a:pt x="0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49" y="5"/>
                      <a:pt x="302" y="19"/>
                      <a:pt x="457" y="47"/>
                    </a:cubicBezTo>
                    <a:cubicBezTo>
                      <a:pt x="471" y="49"/>
                      <a:pt x="471" y="49"/>
                      <a:pt x="471" y="49"/>
                    </a:cubicBezTo>
                    <a:cubicBezTo>
                      <a:pt x="845" y="117"/>
                      <a:pt x="1231" y="186"/>
                      <a:pt x="1578" y="90"/>
                    </a:cubicBezTo>
                    <a:cubicBezTo>
                      <a:pt x="1606" y="202"/>
                      <a:pt x="1606" y="202"/>
                      <a:pt x="1606" y="202"/>
                    </a:cubicBezTo>
                    <a:cubicBezTo>
                      <a:pt x="1440" y="249"/>
                      <a:pt x="1252" y="263"/>
                      <a:pt x="1030" y="247"/>
                    </a:cubicBezTo>
                    <a:cubicBezTo>
                      <a:pt x="836" y="233"/>
                      <a:pt x="641" y="198"/>
                      <a:pt x="452" y="164"/>
                    </a:cubicBezTo>
                    <a:cubicBezTo>
                      <a:pt x="439" y="162"/>
                      <a:pt x="439" y="162"/>
                      <a:pt x="439" y="162"/>
                    </a:cubicBezTo>
                    <a:cubicBezTo>
                      <a:pt x="290" y="135"/>
                      <a:pt x="143" y="122"/>
                      <a:pt x="0" y="123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43" y="128"/>
                      <a:pt x="289" y="141"/>
                      <a:pt x="438" y="167"/>
                    </a:cubicBezTo>
                    <a:cubicBezTo>
                      <a:pt x="451" y="170"/>
                      <a:pt x="451" y="170"/>
                      <a:pt x="451" y="170"/>
                    </a:cubicBezTo>
                    <a:cubicBezTo>
                      <a:pt x="640" y="204"/>
                      <a:pt x="835" y="239"/>
                      <a:pt x="1030" y="253"/>
                    </a:cubicBezTo>
                    <a:cubicBezTo>
                      <a:pt x="1253" y="269"/>
                      <a:pt x="1443" y="254"/>
                      <a:pt x="1610" y="207"/>
                    </a:cubicBezTo>
                    <a:cubicBezTo>
                      <a:pt x="1613" y="206"/>
                      <a:pt x="1613" y="206"/>
                      <a:pt x="1613" y="206"/>
                    </a:cubicBezTo>
                    <a:lnTo>
                      <a:pt x="1582" y="83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8" name="Freeform 7"/>
              <p:cNvSpPr>
                <a:spLocks/>
              </p:cNvSpPr>
              <p:nvPr/>
            </p:nvSpPr>
            <p:spPr bwMode="auto">
              <a:xfrm>
                <a:off x="7847013" y="1889689"/>
                <a:ext cx="142875" cy="44450"/>
              </a:xfrm>
              <a:custGeom>
                <a:avLst/>
                <a:gdLst>
                  <a:gd name="T0" fmla="*/ 0 w 59"/>
                  <a:gd name="T1" fmla="*/ 12 h 20"/>
                  <a:gd name="T2" fmla="*/ 57 w 59"/>
                  <a:gd name="T3" fmla="*/ 20 h 20"/>
                  <a:gd name="T4" fmla="*/ 59 w 59"/>
                  <a:gd name="T5" fmla="*/ 8 h 20"/>
                  <a:gd name="T6" fmla="*/ 1 w 59"/>
                  <a:gd name="T7" fmla="*/ 0 h 20"/>
                  <a:gd name="T8" fmla="*/ 0 w 59"/>
                  <a:gd name="T9" fmla="*/ 1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0">
                    <a:moveTo>
                      <a:pt x="0" y="12"/>
                    </a:moveTo>
                    <a:cubicBezTo>
                      <a:pt x="19" y="15"/>
                      <a:pt x="38" y="17"/>
                      <a:pt x="57" y="20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39" y="5"/>
                      <a:pt x="20" y="2"/>
                      <a:pt x="1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49" name="Freeform 8"/>
              <p:cNvSpPr>
                <a:spLocks/>
              </p:cNvSpPr>
              <p:nvPr/>
            </p:nvSpPr>
            <p:spPr bwMode="auto">
              <a:xfrm>
                <a:off x="8178800" y="1934139"/>
                <a:ext cx="142875" cy="50800"/>
              </a:xfrm>
              <a:custGeom>
                <a:avLst/>
                <a:gdLst>
                  <a:gd name="T0" fmla="*/ 2 w 59"/>
                  <a:gd name="T1" fmla="*/ 0 h 22"/>
                  <a:gd name="T2" fmla="*/ 0 w 59"/>
                  <a:gd name="T3" fmla="*/ 12 h 22"/>
                  <a:gd name="T4" fmla="*/ 18 w 59"/>
                  <a:gd name="T5" fmla="*/ 15 h 22"/>
                  <a:gd name="T6" fmla="*/ 57 w 59"/>
                  <a:gd name="T7" fmla="*/ 22 h 22"/>
                  <a:gd name="T8" fmla="*/ 59 w 59"/>
                  <a:gd name="T9" fmla="*/ 10 h 22"/>
                  <a:gd name="T10" fmla="*/ 20 w 59"/>
                  <a:gd name="T11" fmla="*/ 3 h 22"/>
                  <a:gd name="T12" fmla="*/ 2 w 59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22">
                    <a:moveTo>
                      <a:pt x="2" y="0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6" y="13"/>
                      <a:pt x="12" y="14"/>
                      <a:pt x="18" y="15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4" y="2"/>
                      <a:pt x="8" y="1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0" name="Freeform 9"/>
              <p:cNvSpPr>
                <a:spLocks/>
              </p:cNvSpPr>
              <p:nvPr/>
            </p:nvSpPr>
            <p:spPr bwMode="auto">
              <a:xfrm>
                <a:off x="8509000" y="1991289"/>
                <a:ext cx="142875" cy="50800"/>
              </a:xfrm>
              <a:custGeom>
                <a:avLst/>
                <a:gdLst>
                  <a:gd name="T0" fmla="*/ 0 w 59"/>
                  <a:gd name="T1" fmla="*/ 12 h 22"/>
                  <a:gd name="T2" fmla="*/ 57 w 59"/>
                  <a:gd name="T3" fmla="*/ 22 h 22"/>
                  <a:gd name="T4" fmla="*/ 59 w 59"/>
                  <a:gd name="T5" fmla="*/ 9 h 22"/>
                  <a:gd name="T6" fmla="*/ 2 w 59"/>
                  <a:gd name="T7" fmla="*/ 0 h 22"/>
                  <a:gd name="T8" fmla="*/ 0 w 59"/>
                  <a:gd name="T9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2">
                    <a:moveTo>
                      <a:pt x="0" y="12"/>
                    </a:moveTo>
                    <a:cubicBezTo>
                      <a:pt x="19" y="15"/>
                      <a:pt x="38" y="18"/>
                      <a:pt x="57" y="22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40" y="6"/>
                      <a:pt x="21" y="3"/>
                      <a:pt x="2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1" name="Freeform 10"/>
              <p:cNvSpPr>
                <a:spLocks/>
              </p:cNvSpPr>
              <p:nvPr/>
            </p:nvSpPr>
            <p:spPr bwMode="auto">
              <a:xfrm>
                <a:off x="7177088" y="1853177"/>
                <a:ext cx="139700" cy="28575"/>
              </a:xfrm>
              <a:custGeom>
                <a:avLst/>
                <a:gdLst>
                  <a:gd name="T0" fmla="*/ 0 w 58"/>
                  <a:gd name="T1" fmla="*/ 12 h 13"/>
                  <a:gd name="T2" fmla="*/ 58 w 58"/>
                  <a:gd name="T3" fmla="*/ 13 h 13"/>
                  <a:gd name="T4" fmla="*/ 58 w 58"/>
                  <a:gd name="T5" fmla="*/ 0 h 13"/>
                  <a:gd name="T6" fmla="*/ 0 w 58"/>
                  <a:gd name="T7" fmla="*/ 0 h 13"/>
                  <a:gd name="T8" fmla="*/ 0 w 58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3">
                    <a:moveTo>
                      <a:pt x="0" y="12"/>
                    </a:moveTo>
                    <a:cubicBezTo>
                      <a:pt x="19" y="12"/>
                      <a:pt x="39" y="12"/>
                      <a:pt x="58" y="13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9" y="0"/>
                      <a:pt x="20" y="0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2" name="Freeform 11"/>
              <p:cNvSpPr>
                <a:spLocks/>
              </p:cNvSpPr>
              <p:nvPr/>
            </p:nvSpPr>
            <p:spPr bwMode="auto">
              <a:xfrm>
                <a:off x="7513638" y="1861114"/>
                <a:ext cx="139700" cy="36513"/>
              </a:xfrm>
              <a:custGeom>
                <a:avLst/>
                <a:gdLst>
                  <a:gd name="T0" fmla="*/ 0 w 58"/>
                  <a:gd name="T1" fmla="*/ 12 h 16"/>
                  <a:gd name="T2" fmla="*/ 57 w 58"/>
                  <a:gd name="T3" fmla="*/ 16 h 16"/>
                  <a:gd name="T4" fmla="*/ 58 w 58"/>
                  <a:gd name="T5" fmla="*/ 4 h 16"/>
                  <a:gd name="T6" fmla="*/ 0 w 58"/>
                  <a:gd name="T7" fmla="*/ 0 h 16"/>
                  <a:gd name="T8" fmla="*/ 0 w 5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6">
                    <a:moveTo>
                      <a:pt x="0" y="12"/>
                    </a:moveTo>
                    <a:cubicBezTo>
                      <a:pt x="19" y="13"/>
                      <a:pt x="38" y="15"/>
                      <a:pt x="57" y="16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39" y="2"/>
                      <a:pt x="20" y="1"/>
                      <a:pt x="0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3" name="Freeform 12"/>
              <p:cNvSpPr>
                <a:spLocks/>
              </p:cNvSpPr>
              <p:nvPr/>
            </p:nvSpPr>
            <p:spPr bwMode="auto">
              <a:xfrm>
                <a:off x="8840788" y="2043677"/>
                <a:ext cx="142875" cy="49213"/>
              </a:xfrm>
              <a:custGeom>
                <a:avLst/>
                <a:gdLst>
                  <a:gd name="T0" fmla="*/ 0 w 59"/>
                  <a:gd name="T1" fmla="*/ 12 h 21"/>
                  <a:gd name="T2" fmla="*/ 57 w 59"/>
                  <a:gd name="T3" fmla="*/ 21 h 21"/>
                  <a:gd name="T4" fmla="*/ 59 w 59"/>
                  <a:gd name="T5" fmla="*/ 9 h 21"/>
                  <a:gd name="T6" fmla="*/ 2 w 59"/>
                  <a:gd name="T7" fmla="*/ 0 h 21"/>
                  <a:gd name="T8" fmla="*/ 0 w 59"/>
                  <a:gd name="T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1">
                    <a:moveTo>
                      <a:pt x="0" y="12"/>
                    </a:moveTo>
                    <a:cubicBezTo>
                      <a:pt x="20" y="15"/>
                      <a:pt x="39" y="18"/>
                      <a:pt x="57" y="21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40" y="6"/>
                      <a:pt x="22" y="3"/>
                      <a:pt x="2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4" name="Freeform 13"/>
              <p:cNvSpPr>
                <a:spLocks/>
              </p:cNvSpPr>
              <p:nvPr/>
            </p:nvSpPr>
            <p:spPr bwMode="auto">
              <a:xfrm>
                <a:off x="10844213" y="2040502"/>
                <a:ext cx="142875" cy="58738"/>
              </a:xfrm>
              <a:custGeom>
                <a:avLst/>
                <a:gdLst>
                  <a:gd name="T0" fmla="*/ 56 w 59"/>
                  <a:gd name="T1" fmla="*/ 0 h 26"/>
                  <a:gd name="T2" fmla="*/ 0 w 59"/>
                  <a:gd name="T3" fmla="*/ 14 h 26"/>
                  <a:gd name="T4" fmla="*/ 2 w 59"/>
                  <a:gd name="T5" fmla="*/ 26 h 26"/>
                  <a:gd name="T6" fmla="*/ 59 w 59"/>
                  <a:gd name="T7" fmla="*/ 12 h 26"/>
                  <a:gd name="T8" fmla="*/ 56 w 59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6">
                    <a:moveTo>
                      <a:pt x="56" y="0"/>
                    </a:moveTo>
                    <a:cubicBezTo>
                      <a:pt x="37" y="5"/>
                      <a:pt x="19" y="10"/>
                      <a:pt x="0" y="14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1" y="22"/>
                      <a:pt x="40" y="17"/>
                      <a:pt x="59" y="12"/>
                    </a:cubicBez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5" name="Freeform 14"/>
              <p:cNvSpPr>
                <a:spLocks/>
              </p:cNvSpPr>
              <p:nvPr/>
            </p:nvSpPr>
            <p:spPr bwMode="auto">
              <a:xfrm>
                <a:off x="10179050" y="2140514"/>
                <a:ext cx="142875" cy="33338"/>
              </a:xfrm>
              <a:custGeom>
                <a:avLst/>
                <a:gdLst>
                  <a:gd name="T0" fmla="*/ 0 w 59"/>
                  <a:gd name="T1" fmla="*/ 3 h 15"/>
                  <a:gd name="T2" fmla="*/ 1 w 59"/>
                  <a:gd name="T3" fmla="*/ 15 h 15"/>
                  <a:gd name="T4" fmla="*/ 59 w 59"/>
                  <a:gd name="T5" fmla="*/ 13 h 15"/>
                  <a:gd name="T6" fmla="*/ 58 w 59"/>
                  <a:gd name="T7" fmla="*/ 0 h 15"/>
                  <a:gd name="T8" fmla="*/ 0 w 59"/>
                  <a:gd name="T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5">
                    <a:moveTo>
                      <a:pt x="0" y="3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0" y="15"/>
                      <a:pt x="40" y="14"/>
                      <a:pt x="59" y="13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9" y="2"/>
                      <a:pt x="20" y="3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59" name="Freeform 15"/>
              <p:cNvSpPr>
                <a:spLocks/>
              </p:cNvSpPr>
              <p:nvPr/>
            </p:nvSpPr>
            <p:spPr bwMode="auto">
              <a:xfrm>
                <a:off x="10512425" y="2105589"/>
                <a:ext cx="142875" cy="46038"/>
              </a:xfrm>
              <a:custGeom>
                <a:avLst/>
                <a:gdLst>
                  <a:gd name="T0" fmla="*/ 0 w 59"/>
                  <a:gd name="T1" fmla="*/ 8 h 20"/>
                  <a:gd name="T2" fmla="*/ 2 w 59"/>
                  <a:gd name="T3" fmla="*/ 20 h 20"/>
                  <a:gd name="T4" fmla="*/ 59 w 59"/>
                  <a:gd name="T5" fmla="*/ 12 h 20"/>
                  <a:gd name="T6" fmla="*/ 57 w 59"/>
                  <a:gd name="T7" fmla="*/ 0 h 20"/>
                  <a:gd name="T8" fmla="*/ 0 w 59"/>
                  <a:gd name="T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0">
                    <a:moveTo>
                      <a:pt x="0" y="8"/>
                    </a:moveTo>
                    <a:cubicBezTo>
                      <a:pt x="2" y="20"/>
                      <a:pt x="2" y="20"/>
                      <a:pt x="2" y="20"/>
                    </a:cubicBezTo>
                    <a:cubicBezTo>
                      <a:pt x="21" y="18"/>
                      <a:pt x="40" y="15"/>
                      <a:pt x="59" y="12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9" y="3"/>
                      <a:pt x="20" y="6"/>
                      <a:pt x="0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0" name="Freeform 16"/>
              <p:cNvSpPr>
                <a:spLocks/>
              </p:cNvSpPr>
              <p:nvPr/>
            </p:nvSpPr>
            <p:spPr bwMode="auto">
              <a:xfrm>
                <a:off x="9172575" y="2089714"/>
                <a:ext cx="142875" cy="44450"/>
              </a:xfrm>
              <a:custGeom>
                <a:avLst/>
                <a:gdLst>
                  <a:gd name="T0" fmla="*/ 0 w 59"/>
                  <a:gd name="T1" fmla="*/ 12 h 19"/>
                  <a:gd name="T2" fmla="*/ 58 w 59"/>
                  <a:gd name="T3" fmla="*/ 19 h 19"/>
                  <a:gd name="T4" fmla="*/ 59 w 59"/>
                  <a:gd name="T5" fmla="*/ 7 h 19"/>
                  <a:gd name="T6" fmla="*/ 2 w 59"/>
                  <a:gd name="T7" fmla="*/ 0 h 19"/>
                  <a:gd name="T8" fmla="*/ 0 w 59"/>
                  <a:gd name="T9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9">
                    <a:moveTo>
                      <a:pt x="0" y="12"/>
                    </a:moveTo>
                    <a:cubicBezTo>
                      <a:pt x="20" y="15"/>
                      <a:pt x="39" y="17"/>
                      <a:pt x="58" y="19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41" y="5"/>
                      <a:pt x="21" y="3"/>
                      <a:pt x="2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4" name="Freeform 17"/>
              <p:cNvSpPr>
                <a:spLocks/>
              </p:cNvSpPr>
              <p:nvPr/>
            </p:nvSpPr>
            <p:spPr bwMode="auto">
              <a:xfrm>
                <a:off x="9509125" y="2126227"/>
                <a:ext cx="139700" cy="36513"/>
              </a:xfrm>
              <a:custGeom>
                <a:avLst/>
                <a:gdLst>
                  <a:gd name="T0" fmla="*/ 0 w 58"/>
                  <a:gd name="T1" fmla="*/ 12 h 16"/>
                  <a:gd name="T2" fmla="*/ 57 w 58"/>
                  <a:gd name="T3" fmla="*/ 16 h 16"/>
                  <a:gd name="T4" fmla="*/ 58 w 58"/>
                  <a:gd name="T5" fmla="*/ 4 h 16"/>
                  <a:gd name="T6" fmla="*/ 1 w 58"/>
                  <a:gd name="T7" fmla="*/ 0 h 16"/>
                  <a:gd name="T8" fmla="*/ 0 w 58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6">
                    <a:moveTo>
                      <a:pt x="0" y="12"/>
                    </a:moveTo>
                    <a:cubicBezTo>
                      <a:pt x="19" y="14"/>
                      <a:pt x="39" y="15"/>
                      <a:pt x="57" y="16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39" y="3"/>
                      <a:pt x="20" y="1"/>
                      <a:pt x="1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5" name="Freeform 18"/>
              <p:cNvSpPr>
                <a:spLocks/>
              </p:cNvSpPr>
              <p:nvPr/>
            </p:nvSpPr>
            <p:spPr bwMode="auto">
              <a:xfrm>
                <a:off x="9842500" y="2146864"/>
                <a:ext cx="142875" cy="30163"/>
              </a:xfrm>
              <a:custGeom>
                <a:avLst/>
                <a:gdLst>
                  <a:gd name="T0" fmla="*/ 0 w 59"/>
                  <a:gd name="T1" fmla="*/ 12 h 13"/>
                  <a:gd name="T2" fmla="*/ 58 w 59"/>
                  <a:gd name="T3" fmla="*/ 13 h 13"/>
                  <a:gd name="T4" fmla="*/ 59 w 59"/>
                  <a:gd name="T5" fmla="*/ 1 h 13"/>
                  <a:gd name="T6" fmla="*/ 1 w 59"/>
                  <a:gd name="T7" fmla="*/ 0 h 13"/>
                  <a:gd name="T8" fmla="*/ 0 w 5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3">
                    <a:moveTo>
                      <a:pt x="0" y="12"/>
                    </a:moveTo>
                    <a:cubicBezTo>
                      <a:pt x="20" y="13"/>
                      <a:pt x="40" y="13"/>
                      <a:pt x="58" y="13"/>
                    </a:cubicBezTo>
                    <a:cubicBezTo>
                      <a:pt x="59" y="1"/>
                      <a:pt x="59" y="1"/>
                      <a:pt x="59" y="1"/>
                    </a:cubicBezTo>
                    <a:cubicBezTo>
                      <a:pt x="40" y="1"/>
                      <a:pt x="20" y="0"/>
                      <a:pt x="1" y="0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6" name="Freeform 19"/>
              <p:cNvSpPr>
                <a:spLocks/>
              </p:cNvSpPr>
              <p:nvPr/>
            </p:nvSpPr>
            <p:spPr bwMode="auto">
              <a:xfrm>
                <a:off x="7140575" y="1010214"/>
                <a:ext cx="3749675" cy="1665288"/>
              </a:xfrm>
              <a:custGeom>
                <a:avLst/>
                <a:gdLst>
                  <a:gd name="T0" fmla="*/ 1490 w 1550"/>
                  <a:gd name="T1" fmla="*/ 0 h 729"/>
                  <a:gd name="T2" fmla="*/ 1294 w 1550"/>
                  <a:gd name="T3" fmla="*/ 102 h 729"/>
                  <a:gd name="T4" fmla="*/ 584 w 1550"/>
                  <a:gd name="T5" fmla="*/ 430 h 729"/>
                  <a:gd name="T6" fmla="*/ 0 w 1550"/>
                  <a:gd name="T7" fmla="*/ 581 h 729"/>
                  <a:gd name="T8" fmla="*/ 0 w 1550"/>
                  <a:gd name="T9" fmla="*/ 729 h 729"/>
                  <a:gd name="T10" fmla="*/ 628 w 1550"/>
                  <a:gd name="T11" fmla="*/ 569 h 729"/>
                  <a:gd name="T12" fmla="*/ 1355 w 1550"/>
                  <a:gd name="T13" fmla="*/ 233 h 729"/>
                  <a:gd name="T14" fmla="*/ 1550 w 1550"/>
                  <a:gd name="T15" fmla="*/ 133 h 729"/>
                  <a:gd name="T16" fmla="*/ 1490 w 1550"/>
                  <a:gd name="T17" fmla="*/ 0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0" h="729">
                    <a:moveTo>
                      <a:pt x="1490" y="0"/>
                    </a:moveTo>
                    <a:cubicBezTo>
                      <a:pt x="1424" y="34"/>
                      <a:pt x="1358" y="68"/>
                      <a:pt x="1294" y="102"/>
                    </a:cubicBezTo>
                    <a:cubicBezTo>
                      <a:pt x="1065" y="221"/>
                      <a:pt x="828" y="345"/>
                      <a:pt x="584" y="430"/>
                    </a:cubicBezTo>
                    <a:cubicBezTo>
                      <a:pt x="384" y="500"/>
                      <a:pt x="188" y="551"/>
                      <a:pt x="0" y="581"/>
                    </a:cubicBezTo>
                    <a:cubicBezTo>
                      <a:pt x="0" y="729"/>
                      <a:pt x="0" y="729"/>
                      <a:pt x="0" y="729"/>
                    </a:cubicBezTo>
                    <a:cubicBezTo>
                      <a:pt x="202" y="698"/>
                      <a:pt x="412" y="645"/>
                      <a:pt x="628" y="569"/>
                    </a:cubicBezTo>
                    <a:cubicBezTo>
                      <a:pt x="881" y="481"/>
                      <a:pt x="1122" y="355"/>
                      <a:pt x="1355" y="233"/>
                    </a:cubicBezTo>
                    <a:cubicBezTo>
                      <a:pt x="1419" y="200"/>
                      <a:pt x="1485" y="165"/>
                      <a:pt x="1550" y="133"/>
                    </a:cubicBezTo>
                    <a:lnTo>
                      <a:pt x="1490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7" name="Freeform 20"/>
              <p:cNvSpPr>
                <a:spLocks/>
              </p:cNvSpPr>
              <p:nvPr/>
            </p:nvSpPr>
            <p:spPr bwMode="auto">
              <a:xfrm>
                <a:off x="7140575" y="1027677"/>
                <a:ext cx="3744913" cy="1624013"/>
              </a:xfrm>
              <a:custGeom>
                <a:avLst/>
                <a:gdLst>
                  <a:gd name="T0" fmla="*/ 1496 w 1548"/>
                  <a:gd name="T1" fmla="*/ 0 h 711"/>
                  <a:gd name="T2" fmla="*/ 1494 w 1548"/>
                  <a:gd name="T3" fmla="*/ 1 h 711"/>
                  <a:gd name="T4" fmla="*/ 1298 w 1548"/>
                  <a:gd name="T5" fmla="*/ 102 h 711"/>
                  <a:gd name="T6" fmla="*/ 1298 w 1548"/>
                  <a:gd name="T7" fmla="*/ 102 h 711"/>
                  <a:gd name="T8" fmla="*/ 587 w 1548"/>
                  <a:gd name="T9" fmla="*/ 431 h 711"/>
                  <a:gd name="T10" fmla="*/ 0 w 1548"/>
                  <a:gd name="T11" fmla="*/ 582 h 711"/>
                  <a:gd name="T12" fmla="*/ 0 w 1548"/>
                  <a:gd name="T13" fmla="*/ 588 h 711"/>
                  <a:gd name="T14" fmla="*/ 589 w 1548"/>
                  <a:gd name="T15" fmla="*/ 436 h 711"/>
                  <a:gd name="T16" fmla="*/ 1300 w 1548"/>
                  <a:gd name="T17" fmla="*/ 107 h 711"/>
                  <a:gd name="T18" fmla="*/ 1301 w 1548"/>
                  <a:gd name="T19" fmla="*/ 107 h 711"/>
                  <a:gd name="T20" fmla="*/ 1493 w 1548"/>
                  <a:gd name="T21" fmla="*/ 7 h 711"/>
                  <a:gd name="T22" fmla="*/ 1541 w 1548"/>
                  <a:gd name="T23" fmla="*/ 112 h 711"/>
                  <a:gd name="T24" fmla="*/ 1349 w 1548"/>
                  <a:gd name="T25" fmla="*/ 212 h 711"/>
                  <a:gd name="T26" fmla="*/ 623 w 1548"/>
                  <a:gd name="T27" fmla="*/ 547 h 711"/>
                  <a:gd name="T28" fmla="*/ 0 w 1548"/>
                  <a:gd name="T29" fmla="*/ 706 h 711"/>
                  <a:gd name="T30" fmla="*/ 0 w 1548"/>
                  <a:gd name="T31" fmla="*/ 711 h 711"/>
                  <a:gd name="T32" fmla="*/ 625 w 1548"/>
                  <a:gd name="T33" fmla="*/ 552 h 711"/>
                  <a:gd name="T34" fmla="*/ 1351 w 1548"/>
                  <a:gd name="T35" fmla="*/ 217 h 711"/>
                  <a:gd name="T36" fmla="*/ 1546 w 1548"/>
                  <a:gd name="T37" fmla="*/ 116 h 711"/>
                  <a:gd name="T38" fmla="*/ 1548 w 1548"/>
                  <a:gd name="T39" fmla="*/ 115 h 711"/>
                  <a:gd name="T40" fmla="*/ 1496 w 1548"/>
                  <a:gd name="T41" fmla="*/ 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8" h="711">
                    <a:moveTo>
                      <a:pt x="1496" y="0"/>
                    </a:moveTo>
                    <a:cubicBezTo>
                      <a:pt x="1494" y="1"/>
                      <a:pt x="1494" y="1"/>
                      <a:pt x="1494" y="1"/>
                    </a:cubicBezTo>
                    <a:cubicBezTo>
                      <a:pt x="1428" y="34"/>
                      <a:pt x="1362" y="69"/>
                      <a:pt x="1298" y="102"/>
                    </a:cubicBezTo>
                    <a:cubicBezTo>
                      <a:pt x="1298" y="102"/>
                      <a:pt x="1298" y="102"/>
                      <a:pt x="1298" y="102"/>
                    </a:cubicBezTo>
                    <a:cubicBezTo>
                      <a:pt x="1068" y="222"/>
                      <a:pt x="831" y="346"/>
                      <a:pt x="587" y="431"/>
                    </a:cubicBezTo>
                    <a:cubicBezTo>
                      <a:pt x="385" y="502"/>
                      <a:pt x="189" y="552"/>
                      <a:pt x="0" y="582"/>
                    </a:cubicBezTo>
                    <a:cubicBezTo>
                      <a:pt x="0" y="588"/>
                      <a:pt x="0" y="588"/>
                      <a:pt x="0" y="588"/>
                    </a:cubicBezTo>
                    <a:cubicBezTo>
                      <a:pt x="189" y="558"/>
                      <a:pt x="387" y="507"/>
                      <a:pt x="589" y="436"/>
                    </a:cubicBezTo>
                    <a:cubicBezTo>
                      <a:pt x="833" y="351"/>
                      <a:pt x="1071" y="227"/>
                      <a:pt x="1300" y="107"/>
                    </a:cubicBezTo>
                    <a:cubicBezTo>
                      <a:pt x="1301" y="107"/>
                      <a:pt x="1301" y="107"/>
                      <a:pt x="1301" y="107"/>
                    </a:cubicBezTo>
                    <a:cubicBezTo>
                      <a:pt x="1364" y="74"/>
                      <a:pt x="1429" y="40"/>
                      <a:pt x="1493" y="7"/>
                    </a:cubicBezTo>
                    <a:cubicBezTo>
                      <a:pt x="1541" y="112"/>
                      <a:pt x="1541" y="112"/>
                      <a:pt x="1541" y="112"/>
                    </a:cubicBezTo>
                    <a:cubicBezTo>
                      <a:pt x="1477" y="145"/>
                      <a:pt x="1412" y="179"/>
                      <a:pt x="1349" y="212"/>
                    </a:cubicBezTo>
                    <a:cubicBezTo>
                      <a:pt x="1116" y="333"/>
                      <a:pt x="875" y="459"/>
                      <a:pt x="623" y="547"/>
                    </a:cubicBezTo>
                    <a:cubicBezTo>
                      <a:pt x="409" y="622"/>
                      <a:pt x="201" y="675"/>
                      <a:pt x="0" y="706"/>
                    </a:cubicBezTo>
                    <a:cubicBezTo>
                      <a:pt x="0" y="711"/>
                      <a:pt x="0" y="711"/>
                      <a:pt x="0" y="711"/>
                    </a:cubicBezTo>
                    <a:cubicBezTo>
                      <a:pt x="201" y="681"/>
                      <a:pt x="411" y="627"/>
                      <a:pt x="625" y="552"/>
                    </a:cubicBezTo>
                    <a:cubicBezTo>
                      <a:pt x="877" y="464"/>
                      <a:pt x="1118" y="338"/>
                      <a:pt x="1351" y="217"/>
                    </a:cubicBezTo>
                    <a:cubicBezTo>
                      <a:pt x="1415" y="183"/>
                      <a:pt x="1481" y="149"/>
                      <a:pt x="1546" y="116"/>
                    </a:cubicBezTo>
                    <a:cubicBezTo>
                      <a:pt x="1548" y="115"/>
                      <a:pt x="1548" y="115"/>
                      <a:pt x="1548" y="115"/>
                    </a:cubicBez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C4C4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8" name="Freeform 21"/>
              <p:cNvSpPr>
                <a:spLocks/>
              </p:cNvSpPr>
              <p:nvPr/>
            </p:nvSpPr>
            <p:spPr bwMode="auto">
              <a:xfrm>
                <a:off x="8863013" y="1996052"/>
                <a:ext cx="139700" cy="76200"/>
              </a:xfrm>
              <a:custGeom>
                <a:avLst/>
                <a:gdLst>
                  <a:gd name="T0" fmla="*/ 0 w 58"/>
                  <a:gd name="T1" fmla="*/ 22 h 33"/>
                  <a:gd name="T2" fmla="*/ 4 w 58"/>
                  <a:gd name="T3" fmla="*/ 33 h 33"/>
                  <a:gd name="T4" fmla="*/ 58 w 58"/>
                  <a:gd name="T5" fmla="*/ 11 h 33"/>
                  <a:gd name="T6" fmla="*/ 54 w 58"/>
                  <a:gd name="T7" fmla="*/ 0 h 33"/>
                  <a:gd name="T8" fmla="*/ 0 w 58"/>
                  <a:gd name="T9" fmla="*/ 2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3">
                    <a:moveTo>
                      <a:pt x="0" y="22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22" y="26"/>
                      <a:pt x="40" y="19"/>
                      <a:pt x="58" y="11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36" y="7"/>
                      <a:pt x="17" y="15"/>
                      <a:pt x="0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69" name="Freeform 22"/>
              <p:cNvSpPr>
                <a:spLocks/>
              </p:cNvSpPr>
              <p:nvPr/>
            </p:nvSpPr>
            <p:spPr bwMode="auto">
              <a:xfrm>
                <a:off x="10688638" y="1148327"/>
                <a:ext cx="133350" cy="85725"/>
              </a:xfrm>
              <a:custGeom>
                <a:avLst/>
                <a:gdLst>
                  <a:gd name="T0" fmla="*/ 50 w 55"/>
                  <a:gd name="T1" fmla="*/ 0 h 37"/>
                  <a:gd name="T2" fmla="*/ 0 w 55"/>
                  <a:gd name="T3" fmla="*/ 26 h 37"/>
                  <a:gd name="T4" fmla="*/ 5 w 55"/>
                  <a:gd name="T5" fmla="*/ 37 h 37"/>
                  <a:gd name="T6" fmla="*/ 55 w 55"/>
                  <a:gd name="T7" fmla="*/ 11 h 37"/>
                  <a:gd name="T8" fmla="*/ 50 w 55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37">
                    <a:moveTo>
                      <a:pt x="50" y="0"/>
                    </a:moveTo>
                    <a:cubicBezTo>
                      <a:pt x="34" y="8"/>
                      <a:pt x="17" y="17"/>
                      <a:pt x="0" y="26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22" y="28"/>
                      <a:pt x="39" y="19"/>
                      <a:pt x="55" y="11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0" name="Freeform 23"/>
              <p:cNvSpPr>
                <a:spLocks/>
              </p:cNvSpPr>
              <p:nvPr/>
            </p:nvSpPr>
            <p:spPr bwMode="auto">
              <a:xfrm>
                <a:off x="8545513" y="2113527"/>
                <a:ext cx="141288" cy="69850"/>
              </a:xfrm>
              <a:custGeom>
                <a:avLst/>
                <a:gdLst>
                  <a:gd name="T0" fmla="*/ 23 w 58"/>
                  <a:gd name="T1" fmla="*/ 11 h 31"/>
                  <a:gd name="T2" fmla="*/ 0 w 58"/>
                  <a:gd name="T3" fmla="*/ 19 h 31"/>
                  <a:gd name="T4" fmla="*/ 3 w 58"/>
                  <a:gd name="T5" fmla="*/ 31 h 31"/>
                  <a:gd name="T6" fmla="*/ 27 w 58"/>
                  <a:gd name="T7" fmla="*/ 23 h 31"/>
                  <a:gd name="T8" fmla="*/ 58 w 58"/>
                  <a:gd name="T9" fmla="*/ 11 h 31"/>
                  <a:gd name="T10" fmla="*/ 55 w 58"/>
                  <a:gd name="T11" fmla="*/ 0 h 31"/>
                  <a:gd name="T12" fmla="*/ 23 w 58"/>
                  <a:gd name="T13" fmla="*/ 1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31">
                    <a:moveTo>
                      <a:pt x="23" y="11"/>
                    </a:moveTo>
                    <a:cubicBezTo>
                      <a:pt x="15" y="14"/>
                      <a:pt x="8" y="16"/>
                      <a:pt x="0" y="19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11" y="28"/>
                      <a:pt x="19" y="25"/>
                      <a:pt x="27" y="23"/>
                    </a:cubicBezTo>
                    <a:cubicBezTo>
                      <a:pt x="37" y="19"/>
                      <a:pt x="48" y="15"/>
                      <a:pt x="58" y="1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44" y="3"/>
                      <a:pt x="34" y="7"/>
                      <a:pt x="23" y="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1" name="Freeform 24"/>
              <p:cNvSpPr>
                <a:spLocks/>
              </p:cNvSpPr>
              <p:nvPr/>
            </p:nvSpPr>
            <p:spPr bwMode="auto">
              <a:xfrm>
                <a:off x="7899400" y="2305614"/>
                <a:ext cx="142875" cy="60325"/>
              </a:xfrm>
              <a:custGeom>
                <a:avLst/>
                <a:gdLst>
                  <a:gd name="T0" fmla="*/ 0 w 59"/>
                  <a:gd name="T1" fmla="*/ 16 h 27"/>
                  <a:gd name="T2" fmla="*/ 3 w 59"/>
                  <a:gd name="T3" fmla="*/ 27 h 27"/>
                  <a:gd name="T4" fmla="*/ 59 w 59"/>
                  <a:gd name="T5" fmla="*/ 12 h 27"/>
                  <a:gd name="T6" fmla="*/ 56 w 59"/>
                  <a:gd name="T7" fmla="*/ 0 h 27"/>
                  <a:gd name="T8" fmla="*/ 0 w 59"/>
                  <a:gd name="T9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7">
                    <a:moveTo>
                      <a:pt x="0" y="16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22" y="23"/>
                      <a:pt x="41" y="17"/>
                      <a:pt x="59" y="1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38" y="6"/>
                      <a:pt x="19" y="11"/>
                      <a:pt x="0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2" name="Freeform 25"/>
              <p:cNvSpPr>
                <a:spLocks/>
              </p:cNvSpPr>
              <p:nvPr/>
            </p:nvSpPr>
            <p:spPr bwMode="auto">
              <a:xfrm>
                <a:off x="7245350" y="2451664"/>
                <a:ext cx="141288" cy="52388"/>
              </a:xfrm>
              <a:custGeom>
                <a:avLst/>
                <a:gdLst>
                  <a:gd name="T0" fmla="*/ 0 w 59"/>
                  <a:gd name="T1" fmla="*/ 10 h 23"/>
                  <a:gd name="T2" fmla="*/ 2 w 59"/>
                  <a:gd name="T3" fmla="*/ 23 h 23"/>
                  <a:gd name="T4" fmla="*/ 59 w 59"/>
                  <a:gd name="T5" fmla="*/ 12 h 23"/>
                  <a:gd name="T6" fmla="*/ 57 w 59"/>
                  <a:gd name="T7" fmla="*/ 0 h 23"/>
                  <a:gd name="T8" fmla="*/ 0 w 59"/>
                  <a:gd name="T9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3">
                    <a:moveTo>
                      <a:pt x="0" y="10"/>
                    </a:moveTo>
                    <a:cubicBezTo>
                      <a:pt x="2" y="23"/>
                      <a:pt x="2" y="23"/>
                      <a:pt x="2" y="23"/>
                    </a:cubicBezTo>
                    <a:cubicBezTo>
                      <a:pt x="21" y="19"/>
                      <a:pt x="40" y="16"/>
                      <a:pt x="59" y="12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8" y="4"/>
                      <a:pt x="19" y="7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3" name="Freeform 26"/>
              <p:cNvSpPr>
                <a:spLocks/>
              </p:cNvSpPr>
              <p:nvPr/>
            </p:nvSpPr>
            <p:spPr bwMode="auto">
              <a:xfrm>
                <a:off x="7573963" y="2384989"/>
                <a:ext cx="142875" cy="57150"/>
              </a:xfrm>
              <a:custGeom>
                <a:avLst/>
                <a:gdLst>
                  <a:gd name="T0" fmla="*/ 0 w 59"/>
                  <a:gd name="T1" fmla="*/ 13 h 25"/>
                  <a:gd name="T2" fmla="*/ 3 w 59"/>
                  <a:gd name="T3" fmla="*/ 25 h 25"/>
                  <a:gd name="T4" fmla="*/ 59 w 59"/>
                  <a:gd name="T5" fmla="*/ 12 h 25"/>
                  <a:gd name="T6" fmla="*/ 57 w 59"/>
                  <a:gd name="T7" fmla="*/ 0 h 25"/>
                  <a:gd name="T8" fmla="*/ 0 w 59"/>
                  <a:gd name="T9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5">
                    <a:moveTo>
                      <a:pt x="0" y="13"/>
                    </a:moveTo>
                    <a:cubicBezTo>
                      <a:pt x="3" y="25"/>
                      <a:pt x="3" y="25"/>
                      <a:pt x="3" y="25"/>
                    </a:cubicBezTo>
                    <a:cubicBezTo>
                      <a:pt x="21" y="21"/>
                      <a:pt x="40" y="16"/>
                      <a:pt x="59" y="12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8" y="5"/>
                      <a:pt x="19" y="9"/>
                      <a:pt x="0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4" name="Freeform 27"/>
              <p:cNvSpPr>
                <a:spLocks/>
              </p:cNvSpPr>
              <p:nvPr/>
            </p:nvSpPr>
            <p:spPr bwMode="auto">
              <a:xfrm>
                <a:off x="8224838" y="2215127"/>
                <a:ext cx="141288" cy="66675"/>
              </a:xfrm>
              <a:custGeom>
                <a:avLst/>
                <a:gdLst>
                  <a:gd name="T0" fmla="*/ 0 w 59"/>
                  <a:gd name="T1" fmla="*/ 17 h 29"/>
                  <a:gd name="T2" fmla="*/ 4 w 59"/>
                  <a:gd name="T3" fmla="*/ 29 h 29"/>
                  <a:gd name="T4" fmla="*/ 59 w 59"/>
                  <a:gd name="T5" fmla="*/ 11 h 29"/>
                  <a:gd name="T6" fmla="*/ 56 w 59"/>
                  <a:gd name="T7" fmla="*/ 0 h 29"/>
                  <a:gd name="T8" fmla="*/ 0 w 59"/>
                  <a:gd name="T9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29">
                    <a:moveTo>
                      <a:pt x="0" y="17"/>
                    </a:moveTo>
                    <a:cubicBezTo>
                      <a:pt x="4" y="29"/>
                      <a:pt x="4" y="29"/>
                      <a:pt x="4" y="29"/>
                    </a:cubicBezTo>
                    <a:cubicBezTo>
                      <a:pt x="22" y="23"/>
                      <a:pt x="41" y="17"/>
                      <a:pt x="59" y="11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37" y="5"/>
                      <a:pt x="19" y="11"/>
                      <a:pt x="0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5" name="Freeform 28"/>
              <p:cNvSpPr>
                <a:spLocks/>
              </p:cNvSpPr>
              <p:nvPr/>
            </p:nvSpPr>
            <p:spPr bwMode="auto">
              <a:xfrm>
                <a:off x="10388600" y="1292789"/>
                <a:ext cx="138113" cy="87313"/>
              </a:xfrm>
              <a:custGeom>
                <a:avLst/>
                <a:gdLst>
                  <a:gd name="T0" fmla="*/ 0 w 57"/>
                  <a:gd name="T1" fmla="*/ 27 h 38"/>
                  <a:gd name="T2" fmla="*/ 5 w 57"/>
                  <a:gd name="T3" fmla="*/ 38 h 38"/>
                  <a:gd name="T4" fmla="*/ 57 w 57"/>
                  <a:gd name="T5" fmla="*/ 11 h 38"/>
                  <a:gd name="T6" fmla="*/ 52 w 57"/>
                  <a:gd name="T7" fmla="*/ 0 h 38"/>
                  <a:gd name="T8" fmla="*/ 0 w 57"/>
                  <a:gd name="T9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8">
                    <a:moveTo>
                      <a:pt x="0" y="27"/>
                    </a:moveTo>
                    <a:cubicBezTo>
                      <a:pt x="5" y="38"/>
                      <a:pt x="5" y="38"/>
                      <a:pt x="5" y="38"/>
                    </a:cubicBezTo>
                    <a:cubicBezTo>
                      <a:pt x="22" y="29"/>
                      <a:pt x="39" y="20"/>
                      <a:pt x="57" y="1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4" y="9"/>
                      <a:pt x="17" y="18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6" name="Freeform 29"/>
              <p:cNvSpPr>
                <a:spLocks/>
              </p:cNvSpPr>
              <p:nvPr/>
            </p:nvSpPr>
            <p:spPr bwMode="auto">
              <a:xfrm>
                <a:off x="10086975" y="1442014"/>
                <a:ext cx="138113" cy="85725"/>
              </a:xfrm>
              <a:custGeom>
                <a:avLst/>
                <a:gdLst>
                  <a:gd name="T0" fmla="*/ 0 w 57"/>
                  <a:gd name="T1" fmla="*/ 27 h 38"/>
                  <a:gd name="T2" fmla="*/ 5 w 57"/>
                  <a:gd name="T3" fmla="*/ 38 h 38"/>
                  <a:gd name="T4" fmla="*/ 57 w 57"/>
                  <a:gd name="T5" fmla="*/ 11 h 38"/>
                  <a:gd name="T6" fmla="*/ 52 w 57"/>
                  <a:gd name="T7" fmla="*/ 0 h 38"/>
                  <a:gd name="T8" fmla="*/ 0 w 57"/>
                  <a:gd name="T9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8">
                    <a:moveTo>
                      <a:pt x="0" y="27"/>
                    </a:moveTo>
                    <a:cubicBezTo>
                      <a:pt x="5" y="38"/>
                      <a:pt x="5" y="38"/>
                      <a:pt x="5" y="38"/>
                    </a:cubicBezTo>
                    <a:cubicBezTo>
                      <a:pt x="23" y="29"/>
                      <a:pt x="40" y="20"/>
                      <a:pt x="57" y="1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5" y="9"/>
                      <a:pt x="18" y="18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7" name="Freeform 30"/>
              <p:cNvSpPr>
                <a:spLocks/>
              </p:cNvSpPr>
              <p:nvPr/>
            </p:nvSpPr>
            <p:spPr bwMode="auto">
              <a:xfrm>
                <a:off x="9783763" y="1588064"/>
                <a:ext cx="138113" cy="85725"/>
              </a:xfrm>
              <a:custGeom>
                <a:avLst/>
                <a:gdLst>
                  <a:gd name="T0" fmla="*/ 0 w 57"/>
                  <a:gd name="T1" fmla="*/ 27 h 38"/>
                  <a:gd name="T2" fmla="*/ 5 w 57"/>
                  <a:gd name="T3" fmla="*/ 38 h 38"/>
                  <a:gd name="T4" fmla="*/ 57 w 57"/>
                  <a:gd name="T5" fmla="*/ 11 h 38"/>
                  <a:gd name="T6" fmla="*/ 52 w 57"/>
                  <a:gd name="T7" fmla="*/ 0 h 38"/>
                  <a:gd name="T8" fmla="*/ 0 w 57"/>
                  <a:gd name="T9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8">
                    <a:moveTo>
                      <a:pt x="0" y="27"/>
                    </a:moveTo>
                    <a:cubicBezTo>
                      <a:pt x="5" y="38"/>
                      <a:pt x="5" y="38"/>
                      <a:pt x="5" y="38"/>
                    </a:cubicBezTo>
                    <a:cubicBezTo>
                      <a:pt x="22" y="29"/>
                      <a:pt x="39" y="21"/>
                      <a:pt x="57" y="1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4" y="10"/>
                      <a:pt x="17" y="18"/>
                      <a:pt x="0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8" name="Freeform 31"/>
              <p:cNvSpPr>
                <a:spLocks/>
              </p:cNvSpPr>
              <p:nvPr/>
            </p:nvSpPr>
            <p:spPr bwMode="auto">
              <a:xfrm>
                <a:off x="9482138" y="1730939"/>
                <a:ext cx="138113" cy="85725"/>
              </a:xfrm>
              <a:custGeom>
                <a:avLst/>
                <a:gdLst>
                  <a:gd name="T0" fmla="*/ 0 w 57"/>
                  <a:gd name="T1" fmla="*/ 26 h 37"/>
                  <a:gd name="T2" fmla="*/ 4 w 57"/>
                  <a:gd name="T3" fmla="*/ 37 h 37"/>
                  <a:gd name="T4" fmla="*/ 57 w 57"/>
                  <a:gd name="T5" fmla="*/ 11 h 37"/>
                  <a:gd name="T6" fmla="*/ 52 w 57"/>
                  <a:gd name="T7" fmla="*/ 0 h 37"/>
                  <a:gd name="T8" fmla="*/ 0 w 57"/>
                  <a:gd name="T9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7">
                    <a:moveTo>
                      <a:pt x="0" y="26"/>
                    </a:moveTo>
                    <a:cubicBezTo>
                      <a:pt x="4" y="37"/>
                      <a:pt x="4" y="37"/>
                      <a:pt x="4" y="37"/>
                    </a:cubicBezTo>
                    <a:cubicBezTo>
                      <a:pt x="21" y="29"/>
                      <a:pt x="39" y="20"/>
                      <a:pt x="57" y="11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34" y="9"/>
                      <a:pt x="17" y="17"/>
                      <a:pt x="0" y="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79" name="Freeform 32"/>
              <p:cNvSpPr>
                <a:spLocks/>
              </p:cNvSpPr>
              <p:nvPr/>
            </p:nvSpPr>
            <p:spPr bwMode="auto">
              <a:xfrm>
                <a:off x="9172575" y="1869052"/>
                <a:ext cx="139700" cy="79375"/>
              </a:xfrm>
              <a:custGeom>
                <a:avLst/>
                <a:gdLst>
                  <a:gd name="T0" fmla="*/ 0 w 58"/>
                  <a:gd name="T1" fmla="*/ 24 h 35"/>
                  <a:gd name="T2" fmla="*/ 5 w 58"/>
                  <a:gd name="T3" fmla="*/ 35 h 35"/>
                  <a:gd name="T4" fmla="*/ 58 w 58"/>
                  <a:gd name="T5" fmla="*/ 11 h 35"/>
                  <a:gd name="T6" fmla="*/ 54 w 58"/>
                  <a:gd name="T7" fmla="*/ 0 h 35"/>
                  <a:gd name="T8" fmla="*/ 0 w 58"/>
                  <a:gd name="T9" fmla="*/ 2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5">
                    <a:moveTo>
                      <a:pt x="0" y="24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22" y="28"/>
                      <a:pt x="40" y="19"/>
                      <a:pt x="58" y="11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36" y="8"/>
                      <a:pt x="18" y="16"/>
                      <a:pt x="0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45" name="Rectangle 33"/>
              <p:cNvSpPr>
                <a:spLocks noChangeArrowheads="1"/>
              </p:cNvSpPr>
              <p:nvPr/>
            </p:nvSpPr>
            <p:spPr bwMode="auto">
              <a:xfrm>
                <a:off x="8770938" y="1610289"/>
                <a:ext cx="123825" cy="3270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6" name="Freeform 34"/>
              <p:cNvSpPr>
                <a:spLocks noEditPoints="1"/>
              </p:cNvSpPr>
              <p:nvPr/>
            </p:nvSpPr>
            <p:spPr bwMode="auto">
              <a:xfrm>
                <a:off x="8770938" y="1610289"/>
                <a:ext cx="123825" cy="327025"/>
              </a:xfrm>
              <a:custGeom>
                <a:avLst/>
                <a:gdLst>
                  <a:gd name="T0" fmla="*/ 78 w 78"/>
                  <a:gd name="T1" fmla="*/ 206 h 206"/>
                  <a:gd name="T2" fmla="*/ 0 w 78"/>
                  <a:gd name="T3" fmla="*/ 206 h 206"/>
                  <a:gd name="T4" fmla="*/ 0 w 78"/>
                  <a:gd name="T5" fmla="*/ 206 h 206"/>
                  <a:gd name="T6" fmla="*/ 0 w 78"/>
                  <a:gd name="T7" fmla="*/ 0 h 206"/>
                  <a:gd name="T8" fmla="*/ 78 w 78"/>
                  <a:gd name="T9" fmla="*/ 0 h 206"/>
                  <a:gd name="T10" fmla="*/ 78 w 78"/>
                  <a:gd name="T11" fmla="*/ 206 h 206"/>
                  <a:gd name="T12" fmla="*/ 78 w 78"/>
                  <a:gd name="T13" fmla="*/ 206 h 206"/>
                  <a:gd name="T14" fmla="*/ 0 w 78"/>
                  <a:gd name="T15" fmla="*/ 206 h 206"/>
                  <a:gd name="T16" fmla="*/ 0 w 78"/>
                  <a:gd name="T17" fmla="*/ 204 h 206"/>
                  <a:gd name="T18" fmla="*/ 0 w 78"/>
                  <a:gd name="T19" fmla="*/ 206 h 206"/>
                  <a:gd name="T20" fmla="*/ 0 w 78"/>
                  <a:gd name="T21" fmla="*/ 206 h 206"/>
                  <a:gd name="T22" fmla="*/ 76 w 78"/>
                  <a:gd name="T23" fmla="*/ 204 h 206"/>
                  <a:gd name="T24" fmla="*/ 76 w 78"/>
                  <a:gd name="T25" fmla="*/ 2 h 206"/>
                  <a:gd name="T26" fmla="*/ 1 w 78"/>
                  <a:gd name="T27" fmla="*/ 2 h 206"/>
                  <a:gd name="T28" fmla="*/ 1 w 78"/>
                  <a:gd name="T29" fmla="*/ 204 h 206"/>
                  <a:gd name="T30" fmla="*/ 76 w 78"/>
                  <a:gd name="T31" fmla="*/ 204 h 206"/>
                  <a:gd name="T32" fmla="*/ 76 w 78"/>
                  <a:gd name="T33" fmla="*/ 20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206">
                    <a:moveTo>
                      <a:pt x="78" y="206"/>
                    </a:moveTo>
                    <a:lnTo>
                      <a:pt x="0" y="206"/>
                    </a:lnTo>
                    <a:lnTo>
                      <a:pt x="0" y="206"/>
                    </a:lnTo>
                    <a:lnTo>
                      <a:pt x="0" y="0"/>
                    </a:lnTo>
                    <a:lnTo>
                      <a:pt x="78" y="0"/>
                    </a:lnTo>
                    <a:lnTo>
                      <a:pt x="78" y="206"/>
                    </a:lnTo>
                    <a:lnTo>
                      <a:pt x="78" y="206"/>
                    </a:lnTo>
                    <a:close/>
                    <a:moveTo>
                      <a:pt x="0" y="206"/>
                    </a:moveTo>
                    <a:lnTo>
                      <a:pt x="0" y="204"/>
                    </a:lnTo>
                    <a:lnTo>
                      <a:pt x="0" y="206"/>
                    </a:lnTo>
                    <a:lnTo>
                      <a:pt x="0" y="206"/>
                    </a:lnTo>
                    <a:close/>
                    <a:moveTo>
                      <a:pt x="76" y="204"/>
                    </a:moveTo>
                    <a:lnTo>
                      <a:pt x="76" y="2"/>
                    </a:lnTo>
                    <a:lnTo>
                      <a:pt x="1" y="2"/>
                    </a:lnTo>
                    <a:lnTo>
                      <a:pt x="1" y="204"/>
                    </a:lnTo>
                    <a:lnTo>
                      <a:pt x="76" y="204"/>
                    </a:lnTo>
                    <a:lnTo>
                      <a:pt x="76" y="204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7" name="Oval 35"/>
              <p:cNvSpPr>
                <a:spLocks noChangeArrowheads="1"/>
              </p:cNvSpPr>
              <p:nvPr/>
            </p:nvSpPr>
            <p:spPr bwMode="auto">
              <a:xfrm>
                <a:off x="8785225" y="1626164"/>
                <a:ext cx="93663" cy="88900"/>
              </a:xfrm>
              <a:prstGeom prst="ellipse">
                <a:avLst/>
              </a:prstGeom>
              <a:solidFill>
                <a:srgbClr val="EC22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8" name="Freeform 36"/>
              <p:cNvSpPr>
                <a:spLocks noEditPoints="1"/>
              </p:cNvSpPr>
              <p:nvPr/>
            </p:nvSpPr>
            <p:spPr bwMode="auto">
              <a:xfrm>
                <a:off x="8783638" y="1624577"/>
                <a:ext cx="98425" cy="93663"/>
              </a:xfrm>
              <a:custGeom>
                <a:avLst/>
                <a:gdLst>
                  <a:gd name="T0" fmla="*/ 41 w 41"/>
                  <a:gd name="T1" fmla="*/ 20 h 41"/>
                  <a:gd name="T2" fmla="*/ 20 w 41"/>
                  <a:gd name="T3" fmla="*/ 41 h 41"/>
                  <a:gd name="T4" fmla="*/ 20 w 41"/>
                  <a:gd name="T5" fmla="*/ 41 h 41"/>
                  <a:gd name="T6" fmla="*/ 0 w 41"/>
                  <a:gd name="T7" fmla="*/ 20 h 41"/>
                  <a:gd name="T8" fmla="*/ 0 w 41"/>
                  <a:gd name="T9" fmla="*/ 20 h 41"/>
                  <a:gd name="T10" fmla="*/ 20 w 41"/>
                  <a:gd name="T11" fmla="*/ 0 h 41"/>
                  <a:gd name="T12" fmla="*/ 20 w 41"/>
                  <a:gd name="T13" fmla="*/ 0 h 41"/>
                  <a:gd name="T14" fmla="*/ 41 w 41"/>
                  <a:gd name="T15" fmla="*/ 20 h 41"/>
                  <a:gd name="T16" fmla="*/ 34 w 41"/>
                  <a:gd name="T17" fmla="*/ 7 h 41"/>
                  <a:gd name="T18" fmla="*/ 20 w 41"/>
                  <a:gd name="T19" fmla="*/ 1 h 41"/>
                  <a:gd name="T20" fmla="*/ 20 w 41"/>
                  <a:gd name="T21" fmla="*/ 1 h 41"/>
                  <a:gd name="T22" fmla="*/ 7 w 41"/>
                  <a:gd name="T23" fmla="*/ 7 h 41"/>
                  <a:gd name="T24" fmla="*/ 7 w 41"/>
                  <a:gd name="T25" fmla="*/ 7 h 41"/>
                  <a:gd name="T26" fmla="*/ 1 w 41"/>
                  <a:gd name="T27" fmla="*/ 20 h 41"/>
                  <a:gd name="T28" fmla="*/ 1 w 41"/>
                  <a:gd name="T29" fmla="*/ 20 h 41"/>
                  <a:gd name="T30" fmla="*/ 7 w 41"/>
                  <a:gd name="T31" fmla="*/ 34 h 41"/>
                  <a:gd name="T32" fmla="*/ 7 w 41"/>
                  <a:gd name="T33" fmla="*/ 34 h 41"/>
                  <a:gd name="T34" fmla="*/ 20 w 41"/>
                  <a:gd name="T35" fmla="*/ 40 h 41"/>
                  <a:gd name="T36" fmla="*/ 20 w 41"/>
                  <a:gd name="T37" fmla="*/ 40 h 41"/>
                  <a:gd name="T38" fmla="*/ 34 w 41"/>
                  <a:gd name="T39" fmla="*/ 34 h 41"/>
                  <a:gd name="T40" fmla="*/ 34 w 41"/>
                  <a:gd name="T41" fmla="*/ 34 h 41"/>
                  <a:gd name="T42" fmla="*/ 39 w 41"/>
                  <a:gd name="T43" fmla="*/ 20 h 41"/>
                  <a:gd name="T44" fmla="*/ 39 w 41"/>
                  <a:gd name="T45" fmla="*/ 20 h 41"/>
                  <a:gd name="T46" fmla="*/ 34 w 41"/>
                  <a:gd name="T4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1" h="41">
                    <a:moveTo>
                      <a:pt x="41" y="20"/>
                    </a:moveTo>
                    <a:cubicBezTo>
                      <a:pt x="41" y="32"/>
                      <a:pt x="31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9" y="41"/>
                      <a:pt x="0" y="32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1" y="0"/>
                      <a:pt x="41" y="9"/>
                      <a:pt x="41" y="20"/>
                    </a:cubicBezTo>
                    <a:close/>
                    <a:moveTo>
                      <a:pt x="34" y="7"/>
                    </a:moveTo>
                    <a:cubicBezTo>
                      <a:pt x="30" y="3"/>
                      <a:pt x="26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5" y="1"/>
                      <a:pt x="10" y="3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10"/>
                      <a:pt x="1" y="15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6"/>
                      <a:pt x="3" y="30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0" y="37"/>
                      <a:pt x="15" y="40"/>
                      <a:pt x="20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6" y="40"/>
                      <a:pt x="30" y="37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7" y="30"/>
                      <a:pt x="39" y="26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15"/>
                      <a:pt x="37" y="10"/>
                      <a:pt x="34" y="7"/>
                    </a:cubicBez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9" name="Oval 37"/>
              <p:cNvSpPr>
                <a:spLocks noChangeArrowheads="1"/>
              </p:cNvSpPr>
              <p:nvPr/>
            </p:nvSpPr>
            <p:spPr bwMode="auto">
              <a:xfrm>
                <a:off x="8785225" y="1729352"/>
                <a:ext cx="93663" cy="88900"/>
              </a:xfrm>
              <a:prstGeom prst="ellipse">
                <a:avLst/>
              </a:prstGeom>
              <a:solidFill>
                <a:srgbClr val="FBED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0" name="Freeform 38"/>
              <p:cNvSpPr>
                <a:spLocks noEditPoints="1"/>
              </p:cNvSpPr>
              <p:nvPr/>
            </p:nvSpPr>
            <p:spPr bwMode="auto">
              <a:xfrm>
                <a:off x="8783638" y="1726177"/>
                <a:ext cx="98425" cy="93663"/>
              </a:xfrm>
              <a:custGeom>
                <a:avLst/>
                <a:gdLst>
                  <a:gd name="T0" fmla="*/ 41 w 41"/>
                  <a:gd name="T1" fmla="*/ 20 h 41"/>
                  <a:gd name="T2" fmla="*/ 20 w 41"/>
                  <a:gd name="T3" fmla="*/ 41 h 41"/>
                  <a:gd name="T4" fmla="*/ 20 w 41"/>
                  <a:gd name="T5" fmla="*/ 41 h 41"/>
                  <a:gd name="T6" fmla="*/ 0 w 41"/>
                  <a:gd name="T7" fmla="*/ 20 h 41"/>
                  <a:gd name="T8" fmla="*/ 0 w 41"/>
                  <a:gd name="T9" fmla="*/ 20 h 41"/>
                  <a:gd name="T10" fmla="*/ 20 w 41"/>
                  <a:gd name="T11" fmla="*/ 0 h 41"/>
                  <a:gd name="T12" fmla="*/ 20 w 41"/>
                  <a:gd name="T13" fmla="*/ 0 h 41"/>
                  <a:gd name="T14" fmla="*/ 41 w 41"/>
                  <a:gd name="T15" fmla="*/ 20 h 41"/>
                  <a:gd name="T16" fmla="*/ 34 w 41"/>
                  <a:gd name="T17" fmla="*/ 7 h 41"/>
                  <a:gd name="T18" fmla="*/ 20 w 41"/>
                  <a:gd name="T19" fmla="*/ 1 h 41"/>
                  <a:gd name="T20" fmla="*/ 20 w 41"/>
                  <a:gd name="T21" fmla="*/ 1 h 41"/>
                  <a:gd name="T22" fmla="*/ 7 w 41"/>
                  <a:gd name="T23" fmla="*/ 7 h 41"/>
                  <a:gd name="T24" fmla="*/ 7 w 41"/>
                  <a:gd name="T25" fmla="*/ 7 h 41"/>
                  <a:gd name="T26" fmla="*/ 1 w 41"/>
                  <a:gd name="T27" fmla="*/ 20 h 41"/>
                  <a:gd name="T28" fmla="*/ 1 w 41"/>
                  <a:gd name="T29" fmla="*/ 20 h 41"/>
                  <a:gd name="T30" fmla="*/ 7 w 41"/>
                  <a:gd name="T31" fmla="*/ 34 h 41"/>
                  <a:gd name="T32" fmla="*/ 7 w 41"/>
                  <a:gd name="T33" fmla="*/ 34 h 41"/>
                  <a:gd name="T34" fmla="*/ 20 w 41"/>
                  <a:gd name="T35" fmla="*/ 39 h 41"/>
                  <a:gd name="T36" fmla="*/ 20 w 41"/>
                  <a:gd name="T37" fmla="*/ 39 h 41"/>
                  <a:gd name="T38" fmla="*/ 34 w 41"/>
                  <a:gd name="T39" fmla="*/ 34 h 41"/>
                  <a:gd name="T40" fmla="*/ 34 w 41"/>
                  <a:gd name="T41" fmla="*/ 34 h 41"/>
                  <a:gd name="T42" fmla="*/ 39 w 41"/>
                  <a:gd name="T43" fmla="*/ 20 h 41"/>
                  <a:gd name="T44" fmla="*/ 39 w 41"/>
                  <a:gd name="T45" fmla="*/ 20 h 41"/>
                  <a:gd name="T46" fmla="*/ 34 w 41"/>
                  <a:gd name="T4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1" h="41">
                    <a:moveTo>
                      <a:pt x="41" y="20"/>
                    </a:moveTo>
                    <a:cubicBezTo>
                      <a:pt x="41" y="32"/>
                      <a:pt x="31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9" y="41"/>
                      <a:pt x="0" y="32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1" y="0"/>
                      <a:pt x="41" y="9"/>
                      <a:pt x="41" y="20"/>
                    </a:cubicBezTo>
                    <a:close/>
                    <a:moveTo>
                      <a:pt x="34" y="7"/>
                    </a:moveTo>
                    <a:cubicBezTo>
                      <a:pt x="30" y="3"/>
                      <a:pt x="26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5" y="1"/>
                      <a:pt x="10" y="3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10"/>
                      <a:pt x="1" y="15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6"/>
                      <a:pt x="3" y="30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0" y="37"/>
                      <a:pt x="15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6" y="39"/>
                      <a:pt x="30" y="37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7" y="30"/>
                      <a:pt x="39" y="26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15"/>
                      <a:pt x="37" y="10"/>
                      <a:pt x="34" y="7"/>
                    </a:cubicBez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1" name="Oval 39"/>
              <p:cNvSpPr>
                <a:spLocks noChangeArrowheads="1"/>
              </p:cNvSpPr>
              <p:nvPr/>
            </p:nvSpPr>
            <p:spPr bwMode="auto">
              <a:xfrm>
                <a:off x="8785225" y="1832539"/>
                <a:ext cx="93663" cy="88900"/>
              </a:xfrm>
              <a:prstGeom prst="ellipse">
                <a:avLst/>
              </a:prstGeom>
              <a:solidFill>
                <a:srgbClr val="27B2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62" name="Freeform 40"/>
              <p:cNvSpPr>
                <a:spLocks noEditPoints="1"/>
              </p:cNvSpPr>
              <p:nvPr/>
            </p:nvSpPr>
            <p:spPr bwMode="auto">
              <a:xfrm>
                <a:off x="8783638" y="1829364"/>
                <a:ext cx="98425" cy="93663"/>
              </a:xfrm>
              <a:custGeom>
                <a:avLst/>
                <a:gdLst>
                  <a:gd name="T0" fmla="*/ 41 w 41"/>
                  <a:gd name="T1" fmla="*/ 20 h 41"/>
                  <a:gd name="T2" fmla="*/ 20 w 41"/>
                  <a:gd name="T3" fmla="*/ 41 h 41"/>
                  <a:gd name="T4" fmla="*/ 20 w 41"/>
                  <a:gd name="T5" fmla="*/ 41 h 41"/>
                  <a:gd name="T6" fmla="*/ 0 w 41"/>
                  <a:gd name="T7" fmla="*/ 20 h 41"/>
                  <a:gd name="T8" fmla="*/ 0 w 41"/>
                  <a:gd name="T9" fmla="*/ 20 h 41"/>
                  <a:gd name="T10" fmla="*/ 20 w 41"/>
                  <a:gd name="T11" fmla="*/ 0 h 41"/>
                  <a:gd name="T12" fmla="*/ 20 w 41"/>
                  <a:gd name="T13" fmla="*/ 0 h 41"/>
                  <a:gd name="T14" fmla="*/ 41 w 41"/>
                  <a:gd name="T15" fmla="*/ 20 h 41"/>
                  <a:gd name="T16" fmla="*/ 34 w 41"/>
                  <a:gd name="T17" fmla="*/ 7 h 41"/>
                  <a:gd name="T18" fmla="*/ 20 w 41"/>
                  <a:gd name="T19" fmla="*/ 1 h 41"/>
                  <a:gd name="T20" fmla="*/ 20 w 41"/>
                  <a:gd name="T21" fmla="*/ 1 h 41"/>
                  <a:gd name="T22" fmla="*/ 7 w 41"/>
                  <a:gd name="T23" fmla="*/ 7 h 41"/>
                  <a:gd name="T24" fmla="*/ 7 w 41"/>
                  <a:gd name="T25" fmla="*/ 7 h 41"/>
                  <a:gd name="T26" fmla="*/ 1 w 41"/>
                  <a:gd name="T27" fmla="*/ 20 h 41"/>
                  <a:gd name="T28" fmla="*/ 1 w 41"/>
                  <a:gd name="T29" fmla="*/ 20 h 41"/>
                  <a:gd name="T30" fmla="*/ 7 w 41"/>
                  <a:gd name="T31" fmla="*/ 34 h 41"/>
                  <a:gd name="T32" fmla="*/ 7 w 41"/>
                  <a:gd name="T33" fmla="*/ 34 h 41"/>
                  <a:gd name="T34" fmla="*/ 20 w 41"/>
                  <a:gd name="T35" fmla="*/ 39 h 41"/>
                  <a:gd name="T36" fmla="*/ 20 w 41"/>
                  <a:gd name="T37" fmla="*/ 39 h 41"/>
                  <a:gd name="T38" fmla="*/ 34 w 41"/>
                  <a:gd name="T39" fmla="*/ 34 h 41"/>
                  <a:gd name="T40" fmla="*/ 34 w 41"/>
                  <a:gd name="T41" fmla="*/ 34 h 41"/>
                  <a:gd name="T42" fmla="*/ 39 w 41"/>
                  <a:gd name="T43" fmla="*/ 20 h 41"/>
                  <a:gd name="T44" fmla="*/ 39 w 41"/>
                  <a:gd name="T45" fmla="*/ 20 h 41"/>
                  <a:gd name="T46" fmla="*/ 34 w 41"/>
                  <a:gd name="T47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1" h="41">
                    <a:moveTo>
                      <a:pt x="41" y="20"/>
                    </a:moveTo>
                    <a:cubicBezTo>
                      <a:pt x="41" y="32"/>
                      <a:pt x="31" y="41"/>
                      <a:pt x="20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9" y="41"/>
                      <a:pt x="0" y="32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31" y="0"/>
                      <a:pt x="41" y="9"/>
                      <a:pt x="41" y="20"/>
                    </a:cubicBezTo>
                    <a:close/>
                    <a:moveTo>
                      <a:pt x="34" y="7"/>
                    </a:moveTo>
                    <a:cubicBezTo>
                      <a:pt x="30" y="3"/>
                      <a:pt x="26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5" y="1"/>
                      <a:pt x="10" y="3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10"/>
                      <a:pt x="1" y="15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6"/>
                      <a:pt x="3" y="30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0" y="37"/>
                      <a:pt x="15" y="39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6" y="39"/>
                      <a:pt x="30" y="37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7" y="30"/>
                      <a:pt x="39" y="26"/>
                      <a:pt x="39" y="20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39" y="15"/>
                      <a:pt x="37" y="10"/>
                      <a:pt x="34" y="7"/>
                    </a:cubicBezTo>
                    <a:close/>
                  </a:path>
                </a:pathLst>
              </a:custGeom>
              <a:solidFill>
                <a:srgbClr val="292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6" name="Freeform 68"/>
              <p:cNvSpPr>
                <a:spLocks noEditPoints="1"/>
              </p:cNvSpPr>
              <p:nvPr/>
            </p:nvSpPr>
            <p:spPr bwMode="auto">
              <a:xfrm>
                <a:off x="9090025" y="1270564"/>
                <a:ext cx="785813" cy="442913"/>
              </a:xfrm>
              <a:custGeom>
                <a:avLst/>
                <a:gdLst>
                  <a:gd name="T0" fmla="*/ 315 w 325"/>
                  <a:gd name="T1" fmla="*/ 22 h 194"/>
                  <a:gd name="T2" fmla="*/ 184 w 325"/>
                  <a:gd name="T3" fmla="*/ 14 h 194"/>
                  <a:gd name="T4" fmla="*/ 155 w 325"/>
                  <a:gd name="T5" fmla="*/ 14 h 194"/>
                  <a:gd name="T6" fmla="*/ 114 w 325"/>
                  <a:gd name="T7" fmla="*/ 28 h 194"/>
                  <a:gd name="T8" fmla="*/ 114 w 325"/>
                  <a:gd name="T9" fmla="*/ 29 h 194"/>
                  <a:gd name="T10" fmla="*/ 109 w 325"/>
                  <a:gd name="T11" fmla="*/ 31 h 194"/>
                  <a:gd name="T12" fmla="*/ 107 w 325"/>
                  <a:gd name="T13" fmla="*/ 32 h 194"/>
                  <a:gd name="T14" fmla="*/ 87 w 325"/>
                  <a:gd name="T15" fmla="*/ 44 h 194"/>
                  <a:gd name="T16" fmla="*/ 67 w 325"/>
                  <a:gd name="T17" fmla="*/ 60 h 194"/>
                  <a:gd name="T18" fmla="*/ 53 w 325"/>
                  <a:gd name="T19" fmla="*/ 78 h 194"/>
                  <a:gd name="T20" fmla="*/ 34 w 325"/>
                  <a:gd name="T21" fmla="*/ 108 h 194"/>
                  <a:gd name="T22" fmla="*/ 27 w 325"/>
                  <a:gd name="T23" fmla="*/ 113 h 194"/>
                  <a:gd name="T24" fmla="*/ 23 w 325"/>
                  <a:gd name="T25" fmla="*/ 116 h 194"/>
                  <a:gd name="T26" fmla="*/ 6 w 325"/>
                  <a:gd name="T27" fmla="*/ 127 h 194"/>
                  <a:gd name="T28" fmla="*/ 0 w 325"/>
                  <a:gd name="T29" fmla="*/ 138 h 194"/>
                  <a:gd name="T30" fmla="*/ 5 w 325"/>
                  <a:gd name="T31" fmla="*/ 154 h 194"/>
                  <a:gd name="T32" fmla="*/ 19 w 325"/>
                  <a:gd name="T33" fmla="*/ 186 h 194"/>
                  <a:gd name="T34" fmla="*/ 50 w 325"/>
                  <a:gd name="T35" fmla="*/ 189 h 194"/>
                  <a:gd name="T36" fmla="*/ 61 w 325"/>
                  <a:gd name="T37" fmla="*/ 186 h 194"/>
                  <a:gd name="T38" fmla="*/ 58 w 325"/>
                  <a:gd name="T39" fmla="*/ 180 h 194"/>
                  <a:gd name="T40" fmla="*/ 75 w 325"/>
                  <a:gd name="T41" fmla="*/ 135 h 194"/>
                  <a:gd name="T42" fmla="*/ 123 w 325"/>
                  <a:gd name="T43" fmla="*/ 160 h 194"/>
                  <a:gd name="T44" fmla="*/ 126 w 325"/>
                  <a:gd name="T45" fmla="*/ 159 h 194"/>
                  <a:gd name="T46" fmla="*/ 149 w 325"/>
                  <a:gd name="T47" fmla="*/ 147 h 194"/>
                  <a:gd name="T48" fmla="*/ 224 w 325"/>
                  <a:gd name="T49" fmla="*/ 109 h 194"/>
                  <a:gd name="T50" fmla="*/ 224 w 325"/>
                  <a:gd name="T51" fmla="*/ 99 h 194"/>
                  <a:gd name="T52" fmla="*/ 240 w 325"/>
                  <a:gd name="T53" fmla="*/ 53 h 194"/>
                  <a:gd name="T54" fmla="*/ 289 w 325"/>
                  <a:gd name="T55" fmla="*/ 75 h 194"/>
                  <a:gd name="T56" fmla="*/ 317 w 325"/>
                  <a:gd name="T57" fmla="*/ 59 h 194"/>
                  <a:gd name="T58" fmla="*/ 324 w 325"/>
                  <a:gd name="T59" fmla="*/ 40 h 194"/>
                  <a:gd name="T60" fmla="*/ 316 w 325"/>
                  <a:gd name="T61" fmla="*/ 24 h 194"/>
                  <a:gd name="T62" fmla="*/ 191 w 325"/>
                  <a:gd name="T63" fmla="*/ 50 h 194"/>
                  <a:gd name="T64" fmla="*/ 72 w 325"/>
                  <a:gd name="T65" fmla="*/ 84 h 194"/>
                  <a:gd name="T66" fmla="*/ 174 w 325"/>
                  <a:gd name="T67" fmla="*/ 27 h 194"/>
                  <a:gd name="T68" fmla="*/ 195 w 325"/>
                  <a:gd name="T69" fmla="*/ 3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5" h="194">
                    <a:moveTo>
                      <a:pt x="316" y="24"/>
                    </a:moveTo>
                    <a:cubicBezTo>
                      <a:pt x="316" y="23"/>
                      <a:pt x="315" y="22"/>
                      <a:pt x="315" y="22"/>
                    </a:cubicBezTo>
                    <a:cubicBezTo>
                      <a:pt x="299" y="0"/>
                      <a:pt x="273" y="5"/>
                      <a:pt x="253" y="11"/>
                    </a:cubicBezTo>
                    <a:cubicBezTo>
                      <a:pt x="225" y="20"/>
                      <a:pt x="212" y="18"/>
                      <a:pt x="184" y="14"/>
                    </a:cubicBezTo>
                    <a:cubicBezTo>
                      <a:pt x="174" y="14"/>
                      <a:pt x="165" y="13"/>
                      <a:pt x="155" y="14"/>
                    </a:cubicBezTo>
                    <a:cubicBezTo>
                      <a:pt x="155" y="14"/>
                      <a:pt x="155" y="14"/>
                      <a:pt x="155" y="14"/>
                    </a:cubicBezTo>
                    <a:cubicBezTo>
                      <a:pt x="149" y="15"/>
                      <a:pt x="140" y="18"/>
                      <a:pt x="135" y="20"/>
                    </a:cubicBezTo>
                    <a:cubicBezTo>
                      <a:pt x="129" y="22"/>
                      <a:pt x="120" y="25"/>
                      <a:pt x="114" y="28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3" y="29"/>
                      <a:pt x="113" y="29"/>
                      <a:pt x="112" y="29"/>
                    </a:cubicBezTo>
                    <a:cubicBezTo>
                      <a:pt x="109" y="31"/>
                      <a:pt x="109" y="31"/>
                      <a:pt x="109" y="31"/>
                    </a:cubicBezTo>
                    <a:cubicBezTo>
                      <a:pt x="109" y="31"/>
                      <a:pt x="109" y="31"/>
                      <a:pt x="109" y="31"/>
                    </a:cubicBezTo>
                    <a:cubicBezTo>
                      <a:pt x="107" y="32"/>
                      <a:pt x="107" y="32"/>
                      <a:pt x="107" y="32"/>
                    </a:cubicBezTo>
                    <a:cubicBezTo>
                      <a:pt x="107" y="32"/>
                      <a:pt x="106" y="32"/>
                      <a:pt x="106" y="32"/>
                    </a:cubicBezTo>
                    <a:cubicBezTo>
                      <a:pt x="101" y="35"/>
                      <a:pt x="92" y="40"/>
                      <a:pt x="87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78" y="49"/>
                      <a:pt x="71" y="56"/>
                      <a:pt x="67" y="60"/>
                    </a:cubicBezTo>
                    <a:cubicBezTo>
                      <a:pt x="64" y="64"/>
                      <a:pt x="58" y="71"/>
                      <a:pt x="54" y="77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49" y="85"/>
                      <a:pt x="45" y="92"/>
                      <a:pt x="41" y="98"/>
                    </a:cubicBezTo>
                    <a:cubicBezTo>
                      <a:pt x="38" y="103"/>
                      <a:pt x="35" y="107"/>
                      <a:pt x="34" y="108"/>
                    </a:cubicBezTo>
                    <a:cubicBezTo>
                      <a:pt x="34" y="108"/>
                      <a:pt x="31" y="110"/>
                      <a:pt x="28" y="112"/>
                    </a:cubicBezTo>
                    <a:cubicBezTo>
                      <a:pt x="28" y="113"/>
                      <a:pt x="27" y="113"/>
                      <a:pt x="27" y="113"/>
                    </a:cubicBezTo>
                    <a:cubicBezTo>
                      <a:pt x="27" y="113"/>
                      <a:pt x="26" y="114"/>
                      <a:pt x="26" y="114"/>
                    </a:cubicBezTo>
                    <a:cubicBezTo>
                      <a:pt x="25" y="115"/>
                      <a:pt x="24" y="115"/>
                      <a:pt x="23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7" y="120"/>
                      <a:pt x="10" y="125"/>
                      <a:pt x="6" y="127"/>
                    </a:cubicBezTo>
                    <a:cubicBezTo>
                      <a:pt x="5" y="128"/>
                      <a:pt x="4" y="129"/>
                      <a:pt x="4" y="129"/>
                    </a:cubicBezTo>
                    <a:cubicBezTo>
                      <a:pt x="2" y="132"/>
                      <a:pt x="0" y="134"/>
                      <a:pt x="0" y="138"/>
                    </a:cubicBezTo>
                    <a:cubicBezTo>
                      <a:pt x="0" y="138"/>
                      <a:pt x="0" y="139"/>
                      <a:pt x="0" y="140"/>
                    </a:cubicBezTo>
                    <a:cubicBezTo>
                      <a:pt x="1" y="143"/>
                      <a:pt x="3" y="149"/>
                      <a:pt x="5" y="154"/>
                    </a:cubicBezTo>
                    <a:cubicBezTo>
                      <a:pt x="6" y="159"/>
                      <a:pt x="10" y="167"/>
                      <a:pt x="12" y="173"/>
                    </a:cubicBezTo>
                    <a:cubicBezTo>
                      <a:pt x="14" y="178"/>
                      <a:pt x="17" y="183"/>
                      <a:pt x="19" y="186"/>
                    </a:cubicBezTo>
                    <a:cubicBezTo>
                      <a:pt x="25" y="192"/>
                      <a:pt x="31" y="194"/>
                      <a:pt x="38" y="193"/>
                    </a:cubicBezTo>
                    <a:cubicBezTo>
                      <a:pt x="41" y="192"/>
                      <a:pt x="46" y="191"/>
                      <a:pt x="50" y="189"/>
                    </a:cubicBezTo>
                    <a:cubicBezTo>
                      <a:pt x="54" y="188"/>
                      <a:pt x="58" y="187"/>
                      <a:pt x="60" y="186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4"/>
                      <a:pt x="59" y="182"/>
                      <a:pt x="58" y="180"/>
                    </a:cubicBezTo>
                    <a:cubicBezTo>
                      <a:pt x="50" y="164"/>
                      <a:pt x="57" y="144"/>
                      <a:pt x="74" y="135"/>
                    </a:cubicBezTo>
                    <a:cubicBezTo>
                      <a:pt x="75" y="135"/>
                      <a:pt x="75" y="135"/>
                      <a:pt x="75" y="135"/>
                    </a:cubicBezTo>
                    <a:cubicBezTo>
                      <a:pt x="91" y="126"/>
                      <a:pt x="112" y="133"/>
                      <a:pt x="120" y="149"/>
                    </a:cubicBezTo>
                    <a:cubicBezTo>
                      <a:pt x="122" y="152"/>
                      <a:pt x="123" y="156"/>
                      <a:pt x="123" y="160"/>
                    </a:cubicBezTo>
                    <a:cubicBezTo>
                      <a:pt x="126" y="159"/>
                      <a:pt x="126" y="159"/>
                      <a:pt x="126" y="159"/>
                    </a:cubicBezTo>
                    <a:cubicBezTo>
                      <a:pt x="126" y="159"/>
                      <a:pt x="126" y="159"/>
                      <a:pt x="126" y="159"/>
                    </a:cubicBezTo>
                    <a:cubicBezTo>
                      <a:pt x="127" y="158"/>
                      <a:pt x="132" y="156"/>
                      <a:pt x="137" y="153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54" y="144"/>
                      <a:pt x="163" y="139"/>
                      <a:pt x="169" y="136"/>
                    </a:cubicBezTo>
                    <a:cubicBezTo>
                      <a:pt x="224" y="109"/>
                      <a:pt x="224" y="109"/>
                      <a:pt x="224" y="109"/>
                    </a:cubicBezTo>
                    <a:cubicBezTo>
                      <a:pt x="225" y="108"/>
                      <a:pt x="227" y="107"/>
                      <a:pt x="229" y="106"/>
                    </a:cubicBezTo>
                    <a:cubicBezTo>
                      <a:pt x="227" y="104"/>
                      <a:pt x="225" y="101"/>
                      <a:pt x="224" y="99"/>
                    </a:cubicBezTo>
                    <a:cubicBezTo>
                      <a:pt x="216" y="82"/>
                      <a:pt x="223" y="62"/>
                      <a:pt x="240" y="53"/>
                    </a:cubicBezTo>
                    <a:cubicBezTo>
                      <a:pt x="240" y="53"/>
                      <a:pt x="240" y="53"/>
                      <a:pt x="240" y="53"/>
                    </a:cubicBezTo>
                    <a:cubicBezTo>
                      <a:pt x="257" y="45"/>
                      <a:pt x="278" y="51"/>
                      <a:pt x="286" y="67"/>
                    </a:cubicBezTo>
                    <a:cubicBezTo>
                      <a:pt x="287" y="70"/>
                      <a:pt x="288" y="73"/>
                      <a:pt x="289" y="75"/>
                    </a:cubicBezTo>
                    <a:cubicBezTo>
                      <a:pt x="302" y="69"/>
                      <a:pt x="302" y="69"/>
                      <a:pt x="302" y="69"/>
                    </a:cubicBezTo>
                    <a:cubicBezTo>
                      <a:pt x="308" y="66"/>
                      <a:pt x="314" y="61"/>
                      <a:pt x="317" y="59"/>
                    </a:cubicBezTo>
                    <a:cubicBezTo>
                      <a:pt x="324" y="54"/>
                      <a:pt x="325" y="48"/>
                      <a:pt x="324" y="41"/>
                    </a:cubicBezTo>
                    <a:cubicBezTo>
                      <a:pt x="324" y="41"/>
                      <a:pt x="324" y="40"/>
                      <a:pt x="324" y="40"/>
                    </a:cubicBezTo>
                    <a:cubicBezTo>
                      <a:pt x="323" y="38"/>
                      <a:pt x="321" y="34"/>
                      <a:pt x="320" y="32"/>
                    </a:cubicBezTo>
                    <a:cubicBezTo>
                      <a:pt x="319" y="29"/>
                      <a:pt x="317" y="25"/>
                      <a:pt x="316" y="24"/>
                    </a:cubicBezTo>
                    <a:close/>
                    <a:moveTo>
                      <a:pt x="195" y="37"/>
                    </a:moveTo>
                    <a:cubicBezTo>
                      <a:pt x="198" y="45"/>
                      <a:pt x="199" y="46"/>
                      <a:pt x="191" y="50"/>
                    </a:cubicBezTo>
                    <a:cubicBezTo>
                      <a:pt x="158" y="67"/>
                      <a:pt x="124" y="83"/>
                      <a:pt x="89" y="97"/>
                    </a:cubicBezTo>
                    <a:cubicBezTo>
                      <a:pt x="79" y="101"/>
                      <a:pt x="67" y="99"/>
                      <a:pt x="72" y="84"/>
                    </a:cubicBezTo>
                    <a:cubicBezTo>
                      <a:pt x="78" y="70"/>
                      <a:pt x="89" y="58"/>
                      <a:pt x="96" y="53"/>
                    </a:cubicBezTo>
                    <a:cubicBezTo>
                      <a:pt x="115" y="38"/>
                      <a:pt x="150" y="24"/>
                      <a:pt x="174" y="27"/>
                    </a:cubicBezTo>
                    <a:cubicBezTo>
                      <a:pt x="179" y="27"/>
                      <a:pt x="188" y="27"/>
                      <a:pt x="192" y="31"/>
                    </a:cubicBezTo>
                    <a:cubicBezTo>
                      <a:pt x="193" y="33"/>
                      <a:pt x="194" y="35"/>
                      <a:pt x="195" y="3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7" name="Freeform 69"/>
              <p:cNvSpPr>
                <a:spLocks noEditPoints="1"/>
              </p:cNvSpPr>
              <p:nvPr/>
            </p:nvSpPr>
            <p:spPr bwMode="auto">
              <a:xfrm>
                <a:off x="9218613" y="1564252"/>
                <a:ext cx="176213" cy="161925"/>
              </a:xfrm>
              <a:custGeom>
                <a:avLst/>
                <a:gdLst>
                  <a:gd name="T0" fmla="*/ 22 w 73"/>
                  <a:gd name="T1" fmla="*/ 8 h 71"/>
                  <a:gd name="T2" fmla="*/ 7 w 73"/>
                  <a:gd name="T3" fmla="*/ 50 h 71"/>
                  <a:gd name="T4" fmla="*/ 50 w 73"/>
                  <a:gd name="T5" fmla="*/ 63 h 71"/>
                  <a:gd name="T6" fmla="*/ 65 w 73"/>
                  <a:gd name="T7" fmla="*/ 21 h 71"/>
                  <a:gd name="T8" fmla="*/ 22 w 73"/>
                  <a:gd name="T9" fmla="*/ 8 h 71"/>
                  <a:gd name="T10" fmla="*/ 44 w 73"/>
                  <a:gd name="T11" fmla="*/ 51 h 71"/>
                  <a:gd name="T12" fmla="*/ 44 w 73"/>
                  <a:gd name="T13" fmla="*/ 51 h 71"/>
                  <a:gd name="T14" fmla="*/ 20 w 73"/>
                  <a:gd name="T15" fmla="*/ 44 h 71"/>
                  <a:gd name="T16" fmla="*/ 19 w 73"/>
                  <a:gd name="T17" fmla="*/ 30 h 71"/>
                  <a:gd name="T18" fmla="*/ 28 w 73"/>
                  <a:gd name="T19" fmla="*/ 20 h 71"/>
                  <a:gd name="T20" fmla="*/ 28 w 73"/>
                  <a:gd name="T21" fmla="*/ 20 h 71"/>
                  <a:gd name="T22" fmla="*/ 52 w 73"/>
                  <a:gd name="T23" fmla="*/ 27 h 71"/>
                  <a:gd name="T24" fmla="*/ 44 w 73"/>
                  <a:gd name="T25" fmla="*/ 5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1">
                    <a:moveTo>
                      <a:pt x="22" y="8"/>
                    </a:moveTo>
                    <a:cubicBezTo>
                      <a:pt x="6" y="16"/>
                      <a:pt x="0" y="35"/>
                      <a:pt x="7" y="50"/>
                    </a:cubicBezTo>
                    <a:cubicBezTo>
                      <a:pt x="15" y="65"/>
                      <a:pt x="34" y="71"/>
                      <a:pt x="50" y="63"/>
                    </a:cubicBezTo>
                    <a:cubicBezTo>
                      <a:pt x="66" y="55"/>
                      <a:pt x="73" y="36"/>
                      <a:pt x="65" y="21"/>
                    </a:cubicBezTo>
                    <a:cubicBezTo>
                      <a:pt x="57" y="6"/>
                      <a:pt x="38" y="0"/>
                      <a:pt x="22" y="8"/>
                    </a:cubicBezTo>
                    <a:close/>
                    <a:moveTo>
                      <a:pt x="44" y="51"/>
                    </a:moveTo>
                    <a:cubicBezTo>
                      <a:pt x="44" y="51"/>
                      <a:pt x="44" y="51"/>
                      <a:pt x="44" y="51"/>
                    </a:cubicBezTo>
                    <a:cubicBezTo>
                      <a:pt x="35" y="56"/>
                      <a:pt x="24" y="52"/>
                      <a:pt x="20" y="44"/>
                    </a:cubicBezTo>
                    <a:cubicBezTo>
                      <a:pt x="18" y="40"/>
                      <a:pt x="17" y="35"/>
                      <a:pt x="19" y="30"/>
                    </a:cubicBezTo>
                    <a:cubicBezTo>
                      <a:pt x="21" y="26"/>
                      <a:pt x="24" y="22"/>
                      <a:pt x="28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37" y="16"/>
                      <a:pt x="48" y="19"/>
                      <a:pt x="52" y="27"/>
                    </a:cubicBezTo>
                    <a:cubicBezTo>
                      <a:pt x="57" y="36"/>
                      <a:pt x="53" y="46"/>
                      <a:pt x="44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8" name="Freeform 70"/>
              <p:cNvSpPr>
                <a:spLocks noEditPoints="1"/>
              </p:cNvSpPr>
              <p:nvPr/>
            </p:nvSpPr>
            <p:spPr bwMode="auto">
              <a:xfrm>
                <a:off x="9256713" y="1600764"/>
                <a:ext cx="100013" cy="92075"/>
              </a:xfrm>
              <a:custGeom>
                <a:avLst/>
                <a:gdLst>
                  <a:gd name="T0" fmla="*/ 12 w 41"/>
                  <a:gd name="T1" fmla="*/ 4 h 40"/>
                  <a:gd name="T2" fmla="*/ 12 w 41"/>
                  <a:gd name="T3" fmla="*/ 4 h 40"/>
                  <a:gd name="T4" fmla="*/ 3 w 41"/>
                  <a:gd name="T5" fmla="*/ 14 h 40"/>
                  <a:gd name="T6" fmla="*/ 4 w 41"/>
                  <a:gd name="T7" fmla="*/ 28 h 40"/>
                  <a:gd name="T8" fmla="*/ 28 w 41"/>
                  <a:gd name="T9" fmla="*/ 35 h 40"/>
                  <a:gd name="T10" fmla="*/ 28 w 41"/>
                  <a:gd name="T11" fmla="*/ 35 h 40"/>
                  <a:gd name="T12" fmla="*/ 36 w 41"/>
                  <a:gd name="T13" fmla="*/ 11 h 40"/>
                  <a:gd name="T14" fmla="*/ 12 w 41"/>
                  <a:gd name="T15" fmla="*/ 4 h 40"/>
                  <a:gd name="T16" fmla="*/ 28 w 41"/>
                  <a:gd name="T17" fmla="*/ 35 h 40"/>
                  <a:gd name="T18" fmla="*/ 4 w 41"/>
                  <a:gd name="T19" fmla="*/ 28 h 40"/>
                  <a:gd name="T20" fmla="*/ 12 w 41"/>
                  <a:gd name="T21" fmla="*/ 4 h 40"/>
                  <a:gd name="T22" fmla="*/ 36 w 41"/>
                  <a:gd name="T23" fmla="*/ 11 h 40"/>
                  <a:gd name="T24" fmla="*/ 28 w 41"/>
                  <a:gd name="T25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0">
                    <a:moveTo>
                      <a:pt x="12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8" y="6"/>
                      <a:pt x="5" y="10"/>
                      <a:pt x="3" y="14"/>
                    </a:cubicBezTo>
                    <a:cubicBezTo>
                      <a:pt x="1" y="19"/>
                      <a:pt x="2" y="24"/>
                      <a:pt x="4" y="28"/>
                    </a:cubicBezTo>
                    <a:cubicBezTo>
                      <a:pt x="8" y="36"/>
                      <a:pt x="19" y="40"/>
                      <a:pt x="28" y="35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7" y="30"/>
                      <a:pt x="41" y="20"/>
                      <a:pt x="36" y="11"/>
                    </a:cubicBezTo>
                    <a:cubicBezTo>
                      <a:pt x="32" y="3"/>
                      <a:pt x="21" y="0"/>
                      <a:pt x="12" y="4"/>
                    </a:cubicBezTo>
                    <a:close/>
                    <a:moveTo>
                      <a:pt x="28" y="35"/>
                    </a:moveTo>
                    <a:cubicBezTo>
                      <a:pt x="19" y="39"/>
                      <a:pt x="8" y="36"/>
                      <a:pt x="4" y="28"/>
                    </a:cubicBezTo>
                    <a:cubicBezTo>
                      <a:pt x="0" y="19"/>
                      <a:pt x="3" y="9"/>
                      <a:pt x="12" y="4"/>
                    </a:cubicBezTo>
                    <a:cubicBezTo>
                      <a:pt x="21" y="0"/>
                      <a:pt x="32" y="3"/>
                      <a:pt x="36" y="11"/>
                    </a:cubicBezTo>
                    <a:cubicBezTo>
                      <a:pt x="41" y="20"/>
                      <a:pt x="37" y="30"/>
                      <a:pt x="28" y="35"/>
                    </a:cubicBezTo>
                    <a:close/>
                  </a:path>
                </a:pathLst>
              </a:custGeom>
              <a:solidFill>
                <a:srgbClr val="F48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09" name="Freeform 71"/>
              <p:cNvSpPr>
                <a:spLocks noEditPoints="1"/>
              </p:cNvSpPr>
              <p:nvPr/>
            </p:nvSpPr>
            <p:spPr bwMode="auto">
              <a:xfrm>
                <a:off x="9617075" y="1376927"/>
                <a:ext cx="176213" cy="161925"/>
              </a:xfrm>
              <a:custGeom>
                <a:avLst/>
                <a:gdLst>
                  <a:gd name="T0" fmla="*/ 23 w 73"/>
                  <a:gd name="T1" fmla="*/ 9 h 71"/>
                  <a:gd name="T2" fmla="*/ 8 w 73"/>
                  <a:gd name="T3" fmla="*/ 51 h 71"/>
                  <a:gd name="T4" fmla="*/ 51 w 73"/>
                  <a:gd name="T5" fmla="*/ 63 h 71"/>
                  <a:gd name="T6" fmla="*/ 66 w 73"/>
                  <a:gd name="T7" fmla="*/ 21 h 71"/>
                  <a:gd name="T8" fmla="*/ 23 w 73"/>
                  <a:gd name="T9" fmla="*/ 9 h 71"/>
                  <a:gd name="T10" fmla="*/ 45 w 73"/>
                  <a:gd name="T11" fmla="*/ 51 h 71"/>
                  <a:gd name="T12" fmla="*/ 45 w 73"/>
                  <a:gd name="T13" fmla="*/ 52 h 71"/>
                  <a:gd name="T14" fmla="*/ 21 w 73"/>
                  <a:gd name="T15" fmla="*/ 44 h 71"/>
                  <a:gd name="T16" fmla="*/ 20 w 73"/>
                  <a:gd name="T17" fmla="*/ 31 h 71"/>
                  <a:gd name="T18" fmla="*/ 29 w 73"/>
                  <a:gd name="T19" fmla="*/ 20 h 71"/>
                  <a:gd name="T20" fmla="*/ 29 w 73"/>
                  <a:gd name="T21" fmla="*/ 20 h 71"/>
                  <a:gd name="T22" fmla="*/ 53 w 73"/>
                  <a:gd name="T23" fmla="*/ 28 h 71"/>
                  <a:gd name="T24" fmla="*/ 45 w 73"/>
                  <a:gd name="T25" fmla="*/ 5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3" h="71">
                    <a:moveTo>
                      <a:pt x="23" y="9"/>
                    </a:moveTo>
                    <a:cubicBezTo>
                      <a:pt x="7" y="17"/>
                      <a:pt x="0" y="35"/>
                      <a:pt x="8" y="51"/>
                    </a:cubicBezTo>
                    <a:cubicBezTo>
                      <a:pt x="16" y="66"/>
                      <a:pt x="35" y="71"/>
                      <a:pt x="51" y="63"/>
                    </a:cubicBezTo>
                    <a:cubicBezTo>
                      <a:pt x="67" y="55"/>
                      <a:pt x="73" y="36"/>
                      <a:pt x="66" y="21"/>
                    </a:cubicBezTo>
                    <a:cubicBezTo>
                      <a:pt x="58" y="6"/>
                      <a:pt x="39" y="0"/>
                      <a:pt x="23" y="9"/>
                    </a:cubicBezTo>
                    <a:close/>
                    <a:moveTo>
                      <a:pt x="45" y="51"/>
                    </a:moveTo>
                    <a:cubicBezTo>
                      <a:pt x="45" y="52"/>
                      <a:pt x="45" y="52"/>
                      <a:pt x="45" y="52"/>
                    </a:cubicBezTo>
                    <a:cubicBezTo>
                      <a:pt x="36" y="56"/>
                      <a:pt x="25" y="53"/>
                      <a:pt x="21" y="44"/>
                    </a:cubicBezTo>
                    <a:cubicBezTo>
                      <a:pt x="19" y="40"/>
                      <a:pt x="18" y="35"/>
                      <a:pt x="20" y="31"/>
                    </a:cubicBezTo>
                    <a:cubicBezTo>
                      <a:pt x="21" y="26"/>
                      <a:pt x="25" y="23"/>
                      <a:pt x="29" y="20"/>
                    </a:cubicBezTo>
                    <a:cubicBezTo>
                      <a:pt x="29" y="20"/>
                      <a:pt x="29" y="20"/>
                      <a:pt x="29" y="20"/>
                    </a:cubicBezTo>
                    <a:cubicBezTo>
                      <a:pt x="38" y="16"/>
                      <a:pt x="49" y="19"/>
                      <a:pt x="53" y="28"/>
                    </a:cubicBezTo>
                    <a:cubicBezTo>
                      <a:pt x="58" y="36"/>
                      <a:pt x="54" y="47"/>
                      <a:pt x="45" y="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0" name="Freeform 72"/>
              <p:cNvSpPr>
                <a:spLocks noEditPoints="1"/>
              </p:cNvSpPr>
              <p:nvPr/>
            </p:nvSpPr>
            <p:spPr bwMode="auto">
              <a:xfrm>
                <a:off x="9656763" y="1413439"/>
                <a:ext cx="101600" cy="92075"/>
              </a:xfrm>
              <a:custGeom>
                <a:avLst/>
                <a:gdLst>
                  <a:gd name="T0" fmla="*/ 13 w 42"/>
                  <a:gd name="T1" fmla="*/ 4 h 40"/>
                  <a:gd name="T2" fmla="*/ 13 w 42"/>
                  <a:gd name="T3" fmla="*/ 4 h 40"/>
                  <a:gd name="T4" fmla="*/ 4 w 42"/>
                  <a:gd name="T5" fmla="*/ 15 h 40"/>
                  <a:gd name="T6" fmla="*/ 5 w 42"/>
                  <a:gd name="T7" fmla="*/ 28 h 40"/>
                  <a:gd name="T8" fmla="*/ 29 w 42"/>
                  <a:gd name="T9" fmla="*/ 36 h 40"/>
                  <a:gd name="T10" fmla="*/ 29 w 42"/>
                  <a:gd name="T11" fmla="*/ 35 h 40"/>
                  <a:gd name="T12" fmla="*/ 37 w 42"/>
                  <a:gd name="T13" fmla="*/ 12 h 40"/>
                  <a:gd name="T14" fmla="*/ 13 w 42"/>
                  <a:gd name="T15" fmla="*/ 4 h 40"/>
                  <a:gd name="T16" fmla="*/ 29 w 42"/>
                  <a:gd name="T17" fmla="*/ 35 h 40"/>
                  <a:gd name="T18" fmla="*/ 5 w 42"/>
                  <a:gd name="T19" fmla="*/ 28 h 40"/>
                  <a:gd name="T20" fmla="*/ 13 w 42"/>
                  <a:gd name="T21" fmla="*/ 5 h 40"/>
                  <a:gd name="T22" fmla="*/ 37 w 42"/>
                  <a:gd name="T23" fmla="*/ 12 h 40"/>
                  <a:gd name="T24" fmla="*/ 29 w 42"/>
                  <a:gd name="T25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40"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9" y="7"/>
                      <a:pt x="5" y="10"/>
                      <a:pt x="4" y="15"/>
                    </a:cubicBezTo>
                    <a:cubicBezTo>
                      <a:pt x="2" y="19"/>
                      <a:pt x="3" y="24"/>
                      <a:pt x="5" y="28"/>
                    </a:cubicBezTo>
                    <a:cubicBezTo>
                      <a:pt x="9" y="37"/>
                      <a:pt x="20" y="40"/>
                      <a:pt x="29" y="36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8" y="31"/>
                      <a:pt x="42" y="20"/>
                      <a:pt x="37" y="12"/>
                    </a:cubicBezTo>
                    <a:cubicBezTo>
                      <a:pt x="33" y="3"/>
                      <a:pt x="22" y="0"/>
                      <a:pt x="13" y="4"/>
                    </a:cubicBezTo>
                    <a:close/>
                    <a:moveTo>
                      <a:pt x="29" y="35"/>
                    </a:moveTo>
                    <a:cubicBezTo>
                      <a:pt x="20" y="40"/>
                      <a:pt x="9" y="37"/>
                      <a:pt x="5" y="28"/>
                    </a:cubicBezTo>
                    <a:cubicBezTo>
                      <a:pt x="0" y="20"/>
                      <a:pt x="4" y="9"/>
                      <a:pt x="13" y="5"/>
                    </a:cubicBezTo>
                    <a:cubicBezTo>
                      <a:pt x="22" y="0"/>
                      <a:pt x="33" y="3"/>
                      <a:pt x="37" y="12"/>
                    </a:cubicBezTo>
                    <a:cubicBezTo>
                      <a:pt x="41" y="20"/>
                      <a:pt x="38" y="31"/>
                      <a:pt x="29" y="35"/>
                    </a:cubicBezTo>
                    <a:close/>
                  </a:path>
                </a:pathLst>
              </a:custGeom>
              <a:solidFill>
                <a:srgbClr val="F485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1" name="Freeform 73"/>
              <p:cNvSpPr>
                <a:spLocks/>
              </p:cNvSpPr>
              <p:nvPr/>
            </p:nvSpPr>
            <p:spPr bwMode="auto">
              <a:xfrm>
                <a:off x="6894513" y="908614"/>
                <a:ext cx="1000125" cy="608013"/>
              </a:xfrm>
              <a:custGeom>
                <a:avLst/>
                <a:gdLst>
                  <a:gd name="T0" fmla="*/ 0 w 630"/>
                  <a:gd name="T1" fmla="*/ 310 h 383"/>
                  <a:gd name="T2" fmla="*/ 361 w 630"/>
                  <a:gd name="T3" fmla="*/ 0 h 383"/>
                  <a:gd name="T4" fmla="*/ 630 w 630"/>
                  <a:gd name="T5" fmla="*/ 383 h 383"/>
                  <a:gd name="T6" fmla="*/ 0 w 630"/>
                  <a:gd name="T7" fmla="*/ 31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0" h="383">
                    <a:moveTo>
                      <a:pt x="0" y="310"/>
                    </a:moveTo>
                    <a:lnTo>
                      <a:pt x="361" y="0"/>
                    </a:lnTo>
                    <a:lnTo>
                      <a:pt x="630" y="383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00A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2" name="Freeform 74"/>
              <p:cNvSpPr>
                <a:spLocks/>
              </p:cNvSpPr>
              <p:nvPr/>
            </p:nvSpPr>
            <p:spPr bwMode="auto">
              <a:xfrm>
                <a:off x="6985000" y="573652"/>
                <a:ext cx="903288" cy="641350"/>
              </a:xfrm>
              <a:custGeom>
                <a:avLst/>
                <a:gdLst>
                  <a:gd name="T0" fmla="*/ 0 w 569"/>
                  <a:gd name="T1" fmla="*/ 338 h 404"/>
                  <a:gd name="T2" fmla="*/ 334 w 569"/>
                  <a:gd name="T3" fmla="*/ 0 h 404"/>
                  <a:gd name="T4" fmla="*/ 569 w 569"/>
                  <a:gd name="T5" fmla="*/ 404 h 404"/>
                  <a:gd name="T6" fmla="*/ 0 w 569"/>
                  <a:gd name="T7" fmla="*/ 338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9" h="404">
                    <a:moveTo>
                      <a:pt x="0" y="338"/>
                    </a:moveTo>
                    <a:lnTo>
                      <a:pt x="334" y="0"/>
                    </a:lnTo>
                    <a:lnTo>
                      <a:pt x="569" y="404"/>
                    </a:ln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54A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3" name="Freeform 75"/>
              <p:cNvSpPr>
                <a:spLocks/>
              </p:cNvSpPr>
              <p:nvPr/>
            </p:nvSpPr>
            <p:spPr bwMode="auto">
              <a:xfrm>
                <a:off x="7131050" y="440302"/>
                <a:ext cx="684213" cy="487363"/>
              </a:xfrm>
              <a:custGeom>
                <a:avLst/>
                <a:gdLst>
                  <a:gd name="T0" fmla="*/ 0 w 431"/>
                  <a:gd name="T1" fmla="*/ 257 h 307"/>
                  <a:gd name="T2" fmla="*/ 253 w 431"/>
                  <a:gd name="T3" fmla="*/ 0 h 307"/>
                  <a:gd name="T4" fmla="*/ 431 w 431"/>
                  <a:gd name="T5" fmla="*/ 307 h 307"/>
                  <a:gd name="T6" fmla="*/ 0 w 431"/>
                  <a:gd name="T7" fmla="*/ 25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1" h="307">
                    <a:moveTo>
                      <a:pt x="0" y="257"/>
                    </a:moveTo>
                    <a:lnTo>
                      <a:pt x="253" y="0"/>
                    </a:lnTo>
                    <a:lnTo>
                      <a:pt x="431" y="307"/>
                    </a:lnTo>
                    <a:lnTo>
                      <a:pt x="0" y="257"/>
                    </a:lnTo>
                    <a:close/>
                  </a:path>
                </a:pathLst>
              </a:custGeom>
              <a:solidFill>
                <a:srgbClr val="7DC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4" name="Freeform 76"/>
              <p:cNvSpPr>
                <a:spLocks/>
              </p:cNvSpPr>
              <p:nvPr/>
            </p:nvSpPr>
            <p:spPr bwMode="auto">
              <a:xfrm>
                <a:off x="7261225" y="957827"/>
                <a:ext cx="373063" cy="752475"/>
              </a:xfrm>
              <a:custGeom>
                <a:avLst/>
                <a:gdLst>
                  <a:gd name="T0" fmla="*/ 235 w 235"/>
                  <a:gd name="T1" fmla="*/ 56 h 474"/>
                  <a:gd name="T2" fmla="*/ 217 w 235"/>
                  <a:gd name="T3" fmla="*/ 31 h 474"/>
                  <a:gd name="T4" fmla="*/ 148 w 235"/>
                  <a:gd name="T5" fmla="*/ 89 h 474"/>
                  <a:gd name="T6" fmla="*/ 154 w 235"/>
                  <a:gd name="T7" fmla="*/ 0 h 474"/>
                  <a:gd name="T8" fmla="*/ 99 w 235"/>
                  <a:gd name="T9" fmla="*/ 61 h 474"/>
                  <a:gd name="T10" fmla="*/ 82 w 235"/>
                  <a:gd name="T11" fmla="*/ 161 h 474"/>
                  <a:gd name="T12" fmla="*/ 23 w 235"/>
                  <a:gd name="T13" fmla="*/ 82 h 474"/>
                  <a:gd name="T14" fmla="*/ 0 w 235"/>
                  <a:gd name="T15" fmla="*/ 100 h 474"/>
                  <a:gd name="T16" fmla="*/ 70 w 235"/>
                  <a:gd name="T17" fmla="*/ 236 h 474"/>
                  <a:gd name="T18" fmla="*/ 29 w 235"/>
                  <a:gd name="T19" fmla="*/ 463 h 474"/>
                  <a:gd name="T20" fmla="*/ 125 w 235"/>
                  <a:gd name="T21" fmla="*/ 474 h 474"/>
                  <a:gd name="T22" fmla="*/ 145 w 235"/>
                  <a:gd name="T23" fmla="*/ 143 h 474"/>
                  <a:gd name="T24" fmla="*/ 235 w 235"/>
                  <a:gd name="T25" fmla="*/ 56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5" h="474">
                    <a:moveTo>
                      <a:pt x="235" y="56"/>
                    </a:moveTo>
                    <a:lnTo>
                      <a:pt x="217" y="31"/>
                    </a:lnTo>
                    <a:lnTo>
                      <a:pt x="148" y="89"/>
                    </a:lnTo>
                    <a:lnTo>
                      <a:pt x="154" y="0"/>
                    </a:lnTo>
                    <a:lnTo>
                      <a:pt x="99" y="61"/>
                    </a:lnTo>
                    <a:lnTo>
                      <a:pt x="82" y="161"/>
                    </a:lnTo>
                    <a:lnTo>
                      <a:pt x="23" y="82"/>
                    </a:lnTo>
                    <a:lnTo>
                      <a:pt x="0" y="100"/>
                    </a:lnTo>
                    <a:lnTo>
                      <a:pt x="70" y="236"/>
                    </a:lnTo>
                    <a:lnTo>
                      <a:pt x="29" y="463"/>
                    </a:lnTo>
                    <a:lnTo>
                      <a:pt x="125" y="474"/>
                    </a:lnTo>
                    <a:lnTo>
                      <a:pt x="145" y="143"/>
                    </a:lnTo>
                    <a:lnTo>
                      <a:pt x="235" y="56"/>
                    </a:lnTo>
                    <a:close/>
                  </a:path>
                </a:pathLst>
              </a:custGeom>
              <a:solidFill>
                <a:srgbClr val="8F5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5" name="Freeform 77"/>
              <p:cNvSpPr>
                <a:spLocks/>
              </p:cNvSpPr>
              <p:nvPr/>
            </p:nvSpPr>
            <p:spPr bwMode="auto">
              <a:xfrm>
                <a:off x="7653338" y="1295964"/>
                <a:ext cx="596900" cy="361950"/>
              </a:xfrm>
              <a:custGeom>
                <a:avLst/>
                <a:gdLst>
                  <a:gd name="T0" fmla="*/ 376 w 376"/>
                  <a:gd name="T1" fmla="*/ 228 h 228"/>
                  <a:gd name="T2" fmla="*/ 216 w 376"/>
                  <a:gd name="T3" fmla="*/ 0 h 228"/>
                  <a:gd name="T4" fmla="*/ 0 w 376"/>
                  <a:gd name="T5" fmla="*/ 182 h 228"/>
                  <a:gd name="T6" fmla="*/ 376 w 376"/>
                  <a:gd name="T7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6" h="228">
                    <a:moveTo>
                      <a:pt x="376" y="228"/>
                    </a:moveTo>
                    <a:lnTo>
                      <a:pt x="216" y="0"/>
                    </a:lnTo>
                    <a:lnTo>
                      <a:pt x="0" y="182"/>
                    </a:lnTo>
                    <a:lnTo>
                      <a:pt x="376" y="228"/>
                    </a:lnTo>
                    <a:close/>
                  </a:path>
                </a:pathLst>
              </a:custGeom>
              <a:solidFill>
                <a:srgbClr val="009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6" name="Freeform 78"/>
              <p:cNvSpPr>
                <a:spLocks/>
              </p:cNvSpPr>
              <p:nvPr/>
            </p:nvSpPr>
            <p:spPr bwMode="auto">
              <a:xfrm>
                <a:off x="7704138" y="1095939"/>
                <a:ext cx="536575" cy="382588"/>
              </a:xfrm>
              <a:custGeom>
                <a:avLst/>
                <a:gdLst>
                  <a:gd name="T0" fmla="*/ 338 w 338"/>
                  <a:gd name="T1" fmla="*/ 241 h 241"/>
                  <a:gd name="T2" fmla="*/ 200 w 338"/>
                  <a:gd name="T3" fmla="*/ 0 h 241"/>
                  <a:gd name="T4" fmla="*/ 0 w 338"/>
                  <a:gd name="T5" fmla="*/ 200 h 241"/>
                  <a:gd name="T6" fmla="*/ 338 w 338"/>
                  <a:gd name="T7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8" h="241">
                    <a:moveTo>
                      <a:pt x="338" y="241"/>
                    </a:moveTo>
                    <a:lnTo>
                      <a:pt x="200" y="0"/>
                    </a:lnTo>
                    <a:lnTo>
                      <a:pt x="0" y="200"/>
                    </a:lnTo>
                    <a:lnTo>
                      <a:pt x="338" y="241"/>
                    </a:lnTo>
                    <a:close/>
                  </a:path>
                </a:pathLst>
              </a:custGeom>
              <a:solidFill>
                <a:srgbClr val="009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7" name="Freeform 79"/>
              <p:cNvSpPr>
                <a:spLocks/>
              </p:cNvSpPr>
              <p:nvPr/>
            </p:nvSpPr>
            <p:spPr bwMode="auto">
              <a:xfrm>
                <a:off x="7791450" y="1016564"/>
                <a:ext cx="406400" cy="290513"/>
              </a:xfrm>
              <a:custGeom>
                <a:avLst/>
                <a:gdLst>
                  <a:gd name="T0" fmla="*/ 256 w 256"/>
                  <a:gd name="T1" fmla="*/ 183 h 183"/>
                  <a:gd name="T2" fmla="*/ 151 w 256"/>
                  <a:gd name="T3" fmla="*/ 0 h 183"/>
                  <a:gd name="T4" fmla="*/ 0 w 256"/>
                  <a:gd name="T5" fmla="*/ 153 h 183"/>
                  <a:gd name="T6" fmla="*/ 256 w 256"/>
                  <a:gd name="T7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6" h="183">
                    <a:moveTo>
                      <a:pt x="256" y="183"/>
                    </a:moveTo>
                    <a:lnTo>
                      <a:pt x="151" y="0"/>
                    </a:lnTo>
                    <a:lnTo>
                      <a:pt x="0" y="153"/>
                    </a:lnTo>
                    <a:lnTo>
                      <a:pt x="256" y="183"/>
                    </a:lnTo>
                    <a:close/>
                  </a:path>
                </a:pathLst>
              </a:custGeom>
              <a:solidFill>
                <a:srgbClr val="4CB7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18" name="Freeform 80"/>
              <p:cNvSpPr>
                <a:spLocks/>
              </p:cNvSpPr>
              <p:nvPr/>
            </p:nvSpPr>
            <p:spPr bwMode="auto">
              <a:xfrm>
                <a:off x="7874000" y="1318189"/>
                <a:ext cx="207963" cy="449263"/>
              </a:xfrm>
              <a:custGeom>
                <a:avLst/>
                <a:gdLst>
                  <a:gd name="T0" fmla="*/ 3 w 131"/>
                  <a:gd name="T1" fmla="*/ 20 h 283"/>
                  <a:gd name="T2" fmla="*/ 16 w 131"/>
                  <a:gd name="T3" fmla="*/ 9 h 283"/>
                  <a:gd name="T4" fmla="*/ 47 w 131"/>
                  <a:gd name="T5" fmla="*/ 52 h 283"/>
                  <a:gd name="T6" fmla="*/ 58 w 131"/>
                  <a:gd name="T7" fmla="*/ 0 h 283"/>
                  <a:gd name="T8" fmla="*/ 80 w 131"/>
                  <a:gd name="T9" fmla="*/ 43 h 283"/>
                  <a:gd name="T10" fmla="*/ 74 w 131"/>
                  <a:gd name="T11" fmla="*/ 102 h 283"/>
                  <a:gd name="T12" fmla="*/ 120 w 131"/>
                  <a:gd name="T13" fmla="*/ 65 h 283"/>
                  <a:gd name="T14" fmla="*/ 131 w 131"/>
                  <a:gd name="T15" fmla="*/ 79 h 283"/>
                  <a:gd name="T16" fmla="*/ 70 w 131"/>
                  <a:gd name="T17" fmla="*/ 147 h 283"/>
                  <a:gd name="T18" fmla="*/ 58 w 131"/>
                  <a:gd name="T19" fmla="*/ 283 h 283"/>
                  <a:gd name="T20" fmla="*/ 0 w 131"/>
                  <a:gd name="T21" fmla="*/ 276 h 283"/>
                  <a:gd name="T22" fmla="*/ 41 w 131"/>
                  <a:gd name="T23" fmla="*/ 83 h 283"/>
                  <a:gd name="T24" fmla="*/ 3 w 131"/>
                  <a:gd name="T25" fmla="*/ 2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283">
                    <a:moveTo>
                      <a:pt x="3" y="20"/>
                    </a:moveTo>
                    <a:lnTo>
                      <a:pt x="16" y="9"/>
                    </a:lnTo>
                    <a:lnTo>
                      <a:pt x="47" y="52"/>
                    </a:lnTo>
                    <a:lnTo>
                      <a:pt x="58" y="0"/>
                    </a:lnTo>
                    <a:lnTo>
                      <a:pt x="80" y="43"/>
                    </a:lnTo>
                    <a:lnTo>
                      <a:pt x="74" y="102"/>
                    </a:lnTo>
                    <a:lnTo>
                      <a:pt x="120" y="65"/>
                    </a:lnTo>
                    <a:lnTo>
                      <a:pt x="131" y="79"/>
                    </a:lnTo>
                    <a:lnTo>
                      <a:pt x="70" y="147"/>
                    </a:lnTo>
                    <a:lnTo>
                      <a:pt x="58" y="283"/>
                    </a:lnTo>
                    <a:lnTo>
                      <a:pt x="0" y="276"/>
                    </a:lnTo>
                    <a:lnTo>
                      <a:pt x="41" y="83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rgbClr val="8F52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726" name="组合 725"/>
              <p:cNvGrpSpPr/>
              <p:nvPr/>
            </p:nvGrpSpPr>
            <p:grpSpPr>
              <a:xfrm>
                <a:off x="9297988" y="378388"/>
                <a:ext cx="1414462" cy="373063"/>
                <a:chOff x="9297988" y="422275"/>
                <a:chExt cx="1414462" cy="373063"/>
              </a:xfrm>
              <a:solidFill>
                <a:schemeClr val="accent2"/>
              </a:solidFill>
            </p:grpSpPr>
            <p:sp>
              <p:nvSpPr>
                <p:cNvPr id="728" name="Freeform 113"/>
                <p:cNvSpPr>
                  <a:spLocks noEditPoints="1"/>
                </p:cNvSpPr>
                <p:nvPr/>
              </p:nvSpPr>
              <p:spPr bwMode="auto">
                <a:xfrm>
                  <a:off x="9297988" y="422275"/>
                  <a:ext cx="107950" cy="368300"/>
                </a:xfrm>
                <a:custGeom>
                  <a:avLst/>
                  <a:gdLst>
                    <a:gd name="T0" fmla="*/ 0 w 68"/>
                    <a:gd name="T1" fmla="*/ 0 h 232"/>
                    <a:gd name="T2" fmla="*/ 0 w 68"/>
                    <a:gd name="T3" fmla="*/ 29 h 232"/>
                    <a:gd name="T4" fmla="*/ 68 w 68"/>
                    <a:gd name="T5" fmla="*/ 29 h 232"/>
                    <a:gd name="T6" fmla="*/ 68 w 68"/>
                    <a:gd name="T7" fmla="*/ 0 h 232"/>
                    <a:gd name="T8" fmla="*/ 0 w 68"/>
                    <a:gd name="T9" fmla="*/ 0 h 232"/>
                    <a:gd name="T10" fmla="*/ 0 w 68"/>
                    <a:gd name="T11" fmla="*/ 0 h 232"/>
                    <a:gd name="T12" fmla="*/ 0 w 68"/>
                    <a:gd name="T13" fmla="*/ 42 h 232"/>
                    <a:gd name="T14" fmla="*/ 0 w 68"/>
                    <a:gd name="T15" fmla="*/ 232 h 232"/>
                    <a:gd name="T16" fmla="*/ 68 w 68"/>
                    <a:gd name="T17" fmla="*/ 232 h 232"/>
                    <a:gd name="T18" fmla="*/ 68 w 68"/>
                    <a:gd name="T19" fmla="*/ 42 h 232"/>
                    <a:gd name="T20" fmla="*/ 0 w 68"/>
                    <a:gd name="T21" fmla="*/ 42 h 232"/>
                    <a:gd name="T22" fmla="*/ 0 w 68"/>
                    <a:gd name="T23" fmla="*/ 42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8" h="232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68" y="29"/>
                      </a:lnTo>
                      <a:lnTo>
                        <a:pt x="6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  <a:moveTo>
                        <a:pt x="0" y="42"/>
                      </a:moveTo>
                      <a:lnTo>
                        <a:pt x="0" y="232"/>
                      </a:lnTo>
                      <a:lnTo>
                        <a:pt x="68" y="232"/>
                      </a:lnTo>
                      <a:lnTo>
                        <a:pt x="68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29" name="Freeform 114"/>
                <p:cNvSpPr>
                  <a:spLocks/>
                </p:cNvSpPr>
                <p:nvPr/>
              </p:nvSpPr>
              <p:spPr bwMode="auto">
                <a:xfrm>
                  <a:off x="9444038" y="482600"/>
                  <a:ext cx="242887" cy="307975"/>
                </a:xfrm>
                <a:custGeom>
                  <a:avLst/>
                  <a:gdLst>
                    <a:gd name="T0" fmla="*/ 0 w 135"/>
                    <a:gd name="T1" fmla="*/ 3 h 171"/>
                    <a:gd name="T2" fmla="*/ 0 w 135"/>
                    <a:gd name="T3" fmla="*/ 171 h 171"/>
                    <a:gd name="T4" fmla="*/ 58 w 135"/>
                    <a:gd name="T5" fmla="*/ 171 h 171"/>
                    <a:gd name="T6" fmla="*/ 58 w 135"/>
                    <a:gd name="T7" fmla="*/ 57 h 171"/>
                    <a:gd name="T8" fmla="*/ 60 w 135"/>
                    <a:gd name="T9" fmla="*/ 34 h 171"/>
                    <a:gd name="T10" fmla="*/ 68 w 135"/>
                    <a:gd name="T11" fmla="*/ 29 h 171"/>
                    <a:gd name="T12" fmla="*/ 75 w 135"/>
                    <a:gd name="T13" fmla="*/ 33 h 171"/>
                    <a:gd name="T14" fmla="*/ 76 w 135"/>
                    <a:gd name="T15" fmla="*/ 54 h 171"/>
                    <a:gd name="T16" fmla="*/ 76 w 135"/>
                    <a:gd name="T17" fmla="*/ 171 h 171"/>
                    <a:gd name="T18" fmla="*/ 135 w 135"/>
                    <a:gd name="T19" fmla="*/ 171 h 171"/>
                    <a:gd name="T20" fmla="*/ 135 w 135"/>
                    <a:gd name="T21" fmla="*/ 53 h 171"/>
                    <a:gd name="T22" fmla="*/ 132 w 135"/>
                    <a:gd name="T23" fmla="*/ 21 h 171"/>
                    <a:gd name="T24" fmla="*/ 120 w 135"/>
                    <a:gd name="T25" fmla="*/ 6 h 171"/>
                    <a:gd name="T26" fmla="*/ 95 w 135"/>
                    <a:gd name="T27" fmla="*/ 0 h 171"/>
                    <a:gd name="T28" fmla="*/ 74 w 135"/>
                    <a:gd name="T29" fmla="*/ 4 h 171"/>
                    <a:gd name="T30" fmla="*/ 58 w 135"/>
                    <a:gd name="T31" fmla="*/ 18 h 171"/>
                    <a:gd name="T32" fmla="*/ 59 w 135"/>
                    <a:gd name="T33" fmla="*/ 3 h 171"/>
                    <a:gd name="T34" fmla="*/ 0 w 135"/>
                    <a:gd name="T35" fmla="*/ 3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5" h="171">
                      <a:moveTo>
                        <a:pt x="0" y="3"/>
                      </a:moveTo>
                      <a:cubicBezTo>
                        <a:pt x="0" y="171"/>
                        <a:pt x="0" y="171"/>
                        <a:pt x="0" y="171"/>
                      </a:cubicBezTo>
                      <a:cubicBezTo>
                        <a:pt x="58" y="171"/>
                        <a:pt x="58" y="171"/>
                        <a:pt x="58" y="171"/>
                      </a:cubicBezTo>
                      <a:cubicBezTo>
                        <a:pt x="58" y="57"/>
                        <a:pt x="58" y="57"/>
                        <a:pt x="58" y="57"/>
                      </a:cubicBezTo>
                      <a:cubicBezTo>
                        <a:pt x="58" y="45"/>
                        <a:pt x="59" y="37"/>
                        <a:pt x="60" y="34"/>
                      </a:cubicBezTo>
                      <a:cubicBezTo>
                        <a:pt x="61" y="31"/>
                        <a:pt x="63" y="29"/>
                        <a:pt x="68" y="29"/>
                      </a:cubicBezTo>
                      <a:cubicBezTo>
                        <a:pt x="72" y="29"/>
                        <a:pt x="74" y="31"/>
                        <a:pt x="75" y="33"/>
                      </a:cubicBezTo>
                      <a:cubicBezTo>
                        <a:pt x="76" y="36"/>
                        <a:pt x="76" y="43"/>
                        <a:pt x="76" y="54"/>
                      </a:cubicBezTo>
                      <a:cubicBezTo>
                        <a:pt x="76" y="171"/>
                        <a:pt x="76" y="171"/>
                        <a:pt x="76" y="171"/>
                      </a:cubicBezTo>
                      <a:cubicBezTo>
                        <a:pt x="135" y="171"/>
                        <a:pt x="135" y="171"/>
                        <a:pt x="135" y="171"/>
                      </a:cubicBezTo>
                      <a:cubicBezTo>
                        <a:pt x="135" y="53"/>
                        <a:pt x="135" y="53"/>
                        <a:pt x="135" y="53"/>
                      </a:cubicBezTo>
                      <a:cubicBezTo>
                        <a:pt x="135" y="38"/>
                        <a:pt x="134" y="28"/>
                        <a:pt x="132" y="21"/>
                      </a:cubicBezTo>
                      <a:cubicBezTo>
                        <a:pt x="130" y="15"/>
                        <a:pt x="126" y="10"/>
                        <a:pt x="120" y="6"/>
                      </a:cubicBezTo>
                      <a:cubicBezTo>
                        <a:pt x="113" y="2"/>
                        <a:pt x="105" y="0"/>
                        <a:pt x="95" y="0"/>
                      </a:cubicBezTo>
                      <a:cubicBezTo>
                        <a:pt x="87" y="0"/>
                        <a:pt x="80" y="1"/>
                        <a:pt x="74" y="4"/>
                      </a:cubicBezTo>
                      <a:cubicBezTo>
                        <a:pt x="68" y="7"/>
                        <a:pt x="62" y="12"/>
                        <a:pt x="58" y="18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30" name="Freeform 115"/>
                <p:cNvSpPr>
                  <a:spLocks/>
                </p:cNvSpPr>
                <p:nvPr/>
              </p:nvSpPr>
              <p:spPr bwMode="auto">
                <a:xfrm>
                  <a:off x="9817100" y="422275"/>
                  <a:ext cx="150812" cy="368300"/>
                </a:xfrm>
                <a:custGeom>
                  <a:avLst/>
                  <a:gdLst>
                    <a:gd name="T0" fmla="*/ 63 w 84"/>
                    <a:gd name="T1" fmla="*/ 0 h 205"/>
                    <a:gd name="T2" fmla="*/ 34 w 84"/>
                    <a:gd name="T3" fmla="*/ 2 h 205"/>
                    <a:gd name="T4" fmla="*/ 19 w 84"/>
                    <a:gd name="T5" fmla="*/ 9 h 205"/>
                    <a:gd name="T6" fmla="*/ 13 w 84"/>
                    <a:gd name="T7" fmla="*/ 18 h 205"/>
                    <a:gd name="T8" fmla="*/ 12 w 84"/>
                    <a:gd name="T9" fmla="*/ 41 h 205"/>
                    <a:gd name="T10" fmla="*/ 0 w 84"/>
                    <a:gd name="T11" fmla="*/ 41 h 205"/>
                    <a:gd name="T12" fmla="*/ 0 w 84"/>
                    <a:gd name="T13" fmla="*/ 67 h 205"/>
                    <a:gd name="T14" fmla="*/ 12 w 84"/>
                    <a:gd name="T15" fmla="*/ 67 h 205"/>
                    <a:gd name="T16" fmla="*/ 12 w 84"/>
                    <a:gd name="T17" fmla="*/ 205 h 205"/>
                    <a:gd name="T18" fmla="*/ 70 w 84"/>
                    <a:gd name="T19" fmla="*/ 205 h 205"/>
                    <a:gd name="T20" fmla="*/ 70 w 84"/>
                    <a:gd name="T21" fmla="*/ 67 h 205"/>
                    <a:gd name="T22" fmla="*/ 84 w 84"/>
                    <a:gd name="T23" fmla="*/ 67 h 205"/>
                    <a:gd name="T24" fmla="*/ 84 w 84"/>
                    <a:gd name="T25" fmla="*/ 41 h 205"/>
                    <a:gd name="T26" fmla="*/ 60 w 84"/>
                    <a:gd name="T27" fmla="*/ 41 h 205"/>
                    <a:gd name="T28" fmla="*/ 60 w 84"/>
                    <a:gd name="T29" fmla="*/ 35 h 205"/>
                    <a:gd name="T30" fmla="*/ 63 w 84"/>
                    <a:gd name="T31" fmla="*/ 27 h 205"/>
                    <a:gd name="T32" fmla="*/ 84 w 84"/>
                    <a:gd name="T33" fmla="*/ 26 h 205"/>
                    <a:gd name="T34" fmla="*/ 84 w 84"/>
                    <a:gd name="T35" fmla="*/ 0 h 205"/>
                    <a:gd name="T36" fmla="*/ 63 w 84"/>
                    <a:gd name="T37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4" h="205">
                      <a:moveTo>
                        <a:pt x="63" y="0"/>
                      </a:moveTo>
                      <a:cubicBezTo>
                        <a:pt x="50" y="0"/>
                        <a:pt x="40" y="0"/>
                        <a:pt x="34" y="2"/>
                      </a:cubicBezTo>
                      <a:cubicBezTo>
                        <a:pt x="28" y="3"/>
                        <a:pt x="23" y="6"/>
                        <a:pt x="19" y="9"/>
                      </a:cubicBezTo>
                      <a:cubicBezTo>
                        <a:pt x="16" y="11"/>
                        <a:pt x="14" y="15"/>
                        <a:pt x="13" y="18"/>
                      </a:cubicBezTo>
                      <a:cubicBezTo>
                        <a:pt x="12" y="22"/>
                        <a:pt x="12" y="30"/>
                        <a:pt x="12" y="41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12" y="67"/>
                        <a:pt x="12" y="67"/>
                        <a:pt x="12" y="67"/>
                      </a:cubicBezTo>
                      <a:cubicBezTo>
                        <a:pt x="12" y="205"/>
                        <a:pt x="12" y="205"/>
                        <a:pt x="12" y="205"/>
                      </a:cubicBezTo>
                      <a:cubicBezTo>
                        <a:pt x="70" y="205"/>
                        <a:pt x="70" y="205"/>
                        <a:pt x="70" y="205"/>
                      </a:cubicBezTo>
                      <a:cubicBezTo>
                        <a:pt x="70" y="67"/>
                        <a:pt x="70" y="67"/>
                        <a:pt x="70" y="67"/>
                      </a:cubicBezTo>
                      <a:cubicBezTo>
                        <a:pt x="84" y="67"/>
                        <a:pt x="84" y="67"/>
                        <a:pt x="84" y="67"/>
                      </a:cubicBezTo>
                      <a:cubicBezTo>
                        <a:pt x="84" y="41"/>
                        <a:pt x="84" y="41"/>
                        <a:pt x="84" y="41"/>
                      </a:cubicBezTo>
                      <a:cubicBezTo>
                        <a:pt x="60" y="41"/>
                        <a:pt x="60" y="41"/>
                        <a:pt x="60" y="41"/>
                      </a:cubicBezTo>
                      <a:cubicBezTo>
                        <a:pt x="60" y="35"/>
                        <a:pt x="60" y="35"/>
                        <a:pt x="60" y="35"/>
                      </a:cubicBezTo>
                      <a:cubicBezTo>
                        <a:pt x="60" y="31"/>
                        <a:pt x="61" y="28"/>
                        <a:pt x="63" y="27"/>
                      </a:cubicBezTo>
                      <a:cubicBezTo>
                        <a:pt x="65" y="26"/>
                        <a:pt x="72" y="26"/>
                        <a:pt x="84" y="26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63" y="0"/>
                        <a:pt x="63" y="0"/>
                        <a:pt x="6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31" name="Freeform 116"/>
                <p:cNvSpPr>
                  <a:spLocks noEditPoints="1"/>
                </p:cNvSpPr>
                <p:nvPr/>
              </p:nvSpPr>
              <p:spPr bwMode="auto">
                <a:xfrm>
                  <a:off x="10029825" y="482600"/>
                  <a:ext cx="236537" cy="312738"/>
                </a:xfrm>
                <a:custGeom>
                  <a:avLst/>
                  <a:gdLst>
                    <a:gd name="T0" fmla="*/ 55 w 132"/>
                    <a:gd name="T1" fmla="*/ 50 h 174"/>
                    <a:gd name="T2" fmla="*/ 57 w 132"/>
                    <a:gd name="T3" fmla="*/ 33 h 174"/>
                    <a:gd name="T4" fmla="*/ 64 w 132"/>
                    <a:gd name="T5" fmla="*/ 29 h 174"/>
                    <a:gd name="T6" fmla="*/ 72 w 132"/>
                    <a:gd name="T7" fmla="*/ 33 h 174"/>
                    <a:gd name="T8" fmla="*/ 74 w 132"/>
                    <a:gd name="T9" fmla="*/ 51 h 174"/>
                    <a:gd name="T10" fmla="*/ 72 w 132"/>
                    <a:gd name="T11" fmla="*/ 65 h 174"/>
                    <a:gd name="T12" fmla="*/ 41 w 132"/>
                    <a:gd name="T13" fmla="*/ 78 h 174"/>
                    <a:gd name="T14" fmla="*/ 7 w 132"/>
                    <a:gd name="T15" fmla="*/ 94 h 174"/>
                    <a:gd name="T16" fmla="*/ 0 w 132"/>
                    <a:gd name="T17" fmla="*/ 120 h 174"/>
                    <a:gd name="T18" fmla="*/ 0 w 132"/>
                    <a:gd name="T19" fmla="*/ 134 h 174"/>
                    <a:gd name="T20" fmla="*/ 13 w 132"/>
                    <a:gd name="T21" fmla="*/ 167 h 174"/>
                    <a:gd name="T22" fmla="*/ 41 w 132"/>
                    <a:gd name="T23" fmla="*/ 174 h 174"/>
                    <a:gd name="T24" fmla="*/ 62 w 132"/>
                    <a:gd name="T25" fmla="*/ 170 h 174"/>
                    <a:gd name="T26" fmla="*/ 75 w 132"/>
                    <a:gd name="T27" fmla="*/ 156 h 174"/>
                    <a:gd name="T28" fmla="*/ 75 w 132"/>
                    <a:gd name="T29" fmla="*/ 171 h 174"/>
                    <a:gd name="T30" fmla="*/ 132 w 132"/>
                    <a:gd name="T31" fmla="*/ 171 h 174"/>
                    <a:gd name="T32" fmla="*/ 132 w 132"/>
                    <a:gd name="T33" fmla="*/ 87 h 174"/>
                    <a:gd name="T34" fmla="*/ 129 w 132"/>
                    <a:gd name="T35" fmla="*/ 31 h 174"/>
                    <a:gd name="T36" fmla="*/ 111 w 132"/>
                    <a:gd name="T37" fmla="*/ 9 h 174"/>
                    <a:gd name="T38" fmla="*/ 66 w 132"/>
                    <a:gd name="T39" fmla="*/ 0 h 174"/>
                    <a:gd name="T40" fmla="*/ 26 w 132"/>
                    <a:gd name="T41" fmla="*/ 8 h 174"/>
                    <a:gd name="T42" fmla="*/ 5 w 132"/>
                    <a:gd name="T43" fmla="*/ 26 h 174"/>
                    <a:gd name="T44" fmla="*/ 0 w 132"/>
                    <a:gd name="T45" fmla="*/ 57 h 174"/>
                    <a:gd name="T46" fmla="*/ 0 w 132"/>
                    <a:gd name="T47" fmla="*/ 68 h 174"/>
                    <a:gd name="T48" fmla="*/ 55 w 132"/>
                    <a:gd name="T49" fmla="*/ 68 h 174"/>
                    <a:gd name="T50" fmla="*/ 55 w 132"/>
                    <a:gd name="T51" fmla="*/ 50 h 174"/>
                    <a:gd name="T52" fmla="*/ 74 w 132"/>
                    <a:gd name="T53" fmla="*/ 126 h 174"/>
                    <a:gd name="T54" fmla="*/ 72 w 132"/>
                    <a:gd name="T55" fmla="*/ 141 h 174"/>
                    <a:gd name="T56" fmla="*/ 65 w 132"/>
                    <a:gd name="T57" fmla="*/ 144 h 174"/>
                    <a:gd name="T58" fmla="*/ 57 w 132"/>
                    <a:gd name="T59" fmla="*/ 140 h 174"/>
                    <a:gd name="T60" fmla="*/ 55 w 132"/>
                    <a:gd name="T61" fmla="*/ 124 h 174"/>
                    <a:gd name="T62" fmla="*/ 58 w 132"/>
                    <a:gd name="T63" fmla="*/ 106 h 174"/>
                    <a:gd name="T64" fmla="*/ 74 w 132"/>
                    <a:gd name="T65" fmla="*/ 91 h 174"/>
                    <a:gd name="T66" fmla="*/ 74 w 132"/>
                    <a:gd name="T67" fmla="*/ 12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2" h="174">
                      <a:moveTo>
                        <a:pt x="55" y="50"/>
                      </a:moveTo>
                      <a:cubicBezTo>
                        <a:pt x="55" y="41"/>
                        <a:pt x="56" y="35"/>
                        <a:pt x="57" y="33"/>
                      </a:cubicBezTo>
                      <a:cubicBezTo>
                        <a:pt x="58" y="31"/>
                        <a:pt x="60" y="29"/>
                        <a:pt x="64" y="29"/>
                      </a:cubicBezTo>
                      <a:cubicBezTo>
                        <a:pt x="68" y="29"/>
                        <a:pt x="70" y="31"/>
                        <a:pt x="72" y="33"/>
                      </a:cubicBezTo>
                      <a:cubicBezTo>
                        <a:pt x="73" y="36"/>
                        <a:pt x="74" y="42"/>
                        <a:pt x="74" y="51"/>
                      </a:cubicBezTo>
                      <a:cubicBezTo>
                        <a:pt x="74" y="58"/>
                        <a:pt x="73" y="62"/>
                        <a:pt x="72" y="65"/>
                      </a:cubicBezTo>
                      <a:cubicBezTo>
                        <a:pt x="70" y="67"/>
                        <a:pt x="60" y="71"/>
                        <a:pt x="41" y="78"/>
                      </a:cubicBezTo>
                      <a:cubicBezTo>
                        <a:pt x="23" y="84"/>
                        <a:pt x="12" y="89"/>
                        <a:pt x="7" y="94"/>
                      </a:cubicBezTo>
                      <a:cubicBezTo>
                        <a:pt x="3" y="98"/>
                        <a:pt x="0" y="107"/>
                        <a:pt x="0" y="120"/>
                      </a:cubicBezTo>
                      <a:cubicBezTo>
                        <a:pt x="0" y="134"/>
                        <a:pt x="0" y="134"/>
                        <a:pt x="0" y="134"/>
                      </a:cubicBezTo>
                      <a:cubicBezTo>
                        <a:pt x="0" y="151"/>
                        <a:pt x="5" y="162"/>
                        <a:pt x="13" y="167"/>
                      </a:cubicBezTo>
                      <a:cubicBezTo>
                        <a:pt x="22" y="172"/>
                        <a:pt x="31" y="174"/>
                        <a:pt x="41" y="174"/>
                      </a:cubicBezTo>
                      <a:cubicBezTo>
                        <a:pt x="49" y="174"/>
                        <a:pt x="56" y="173"/>
                        <a:pt x="62" y="170"/>
                      </a:cubicBezTo>
                      <a:cubicBezTo>
                        <a:pt x="67" y="167"/>
                        <a:pt x="72" y="162"/>
                        <a:pt x="75" y="156"/>
                      </a:cubicBezTo>
                      <a:cubicBezTo>
                        <a:pt x="75" y="171"/>
                        <a:pt x="75" y="171"/>
                        <a:pt x="75" y="171"/>
                      </a:cubicBezTo>
                      <a:cubicBezTo>
                        <a:pt x="132" y="171"/>
                        <a:pt x="132" y="171"/>
                        <a:pt x="132" y="171"/>
                      </a:cubicBezTo>
                      <a:cubicBezTo>
                        <a:pt x="132" y="87"/>
                        <a:pt x="132" y="87"/>
                        <a:pt x="132" y="87"/>
                      </a:cubicBezTo>
                      <a:cubicBezTo>
                        <a:pt x="132" y="59"/>
                        <a:pt x="131" y="40"/>
                        <a:pt x="129" y="31"/>
                      </a:cubicBezTo>
                      <a:cubicBezTo>
                        <a:pt x="127" y="22"/>
                        <a:pt x="121" y="15"/>
                        <a:pt x="111" y="9"/>
                      </a:cubicBezTo>
                      <a:cubicBezTo>
                        <a:pt x="101" y="3"/>
                        <a:pt x="86" y="0"/>
                        <a:pt x="66" y="0"/>
                      </a:cubicBezTo>
                      <a:cubicBezTo>
                        <a:pt x="50" y="0"/>
                        <a:pt x="36" y="2"/>
                        <a:pt x="26" y="8"/>
                      </a:cubicBezTo>
                      <a:cubicBezTo>
                        <a:pt x="16" y="13"/>
                        <a:pt x="9" y="19"/>
                        <a:pt x="5" y="26"/>
                      </a:cubicBezTo>
                      <a:cubicBezTo>
                        <a:pt x="2" y="33"/>
                        <a:pt x="0" y="44"/>
                        <a:pt x="0" y="57"/>
                      </a:cubicBezTo>
                      <a:cubicBezTo>
                        <a:pt x="0" y="68"/>
                        <a:pt x="0" y="68"/>
                        <a:pt x="0" y="68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5" y="50"/>
                        <a:pt x="55" y="50"/>
                        <a:pt x="55" y="50"/>
                      </a:cubicBezTo>
                      <a:close/>
                      <a:moveTo>
                        <a:pt x="74" y="126"/>
                      </a:moveTo>
                      <a:cubicBezTo>
                        <a:pt x="74" y="134"/>
                        <a:pt x="73" y="139"/>
                        <a:pt x="72" y="141"/>
                      </a:cubicBezTo>
                      <a:cubicBezTo>
                        <a:pt x="71" y="143"/>
                        <a:pt x="69" y="144"/>
                        <a:pt x="65" y="144"/>
                      </a:cubicBezTo>
                      <a:cubicBezTo>
                        <a:pt x="61" y="144"/>
                        <a:pt x="59" y="143"/>
                        <a:pt x="57" y="140"/>
                      </a:cubicBezTo>
                      <a:cubicBezTo>
                        <a:pt x="56" y="138"/>
                        <a:pt x="55" y="132"/>
                        <a:pt x="55" y="124"/>
                      </a:cubicBezTo>
                      <a:cubicBezTo>
                        <a:pt x="55" y="116"/>
                        <a:pt x="56" y="110"/>
                        <a:pt x="58" y="106"/>
                      </a:cubicBezTo>
                      <a:cubicBezTo>
                        <a:pt x="59" y="102"/>
                        <a:pt x="64" y="97"/>
                        <a:pt x="74" y="91"/>
                      </a:cubicBezTo>
                      <a:cubicBezTo>
                        <a:pt x="74" y="126"/>
                        <a:pt x="74" y="126"/>
                        <a:pt x="74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32" name="Freeform 117"/>
                <p:cNvSpPr>
                  <a:spLocks/>
                </p:cNvSpPr>
                <p:nvPr/>
              </p:nvSpPr>
              <p:spPr bwMode="auto">
                <a:xfrm>
                  <a:off x="10301288" y="482600"/>
                  <a:ext cx="234950" cy="312738"/>
                </a:xfrm>
                <a:custGeom>
                  <a:avLst/>
                  <a:gdLst>
                    <a:gd name="T0" fmla="*/ 126 w 131"/>
                    <a:gd name="T1" fmla="*/ 30 h 174"/>
                    <a:gd name="T2" fmla="*/ 104 w 131"/>
                    <a:gd name="T3" fmla="*/ 8 h 174"/>
                    <a:gd name="T4" fmla="*/ 65 w 131"/>
                    <a:gd name="T5" fmla="*/ 0 h 174"/>
                    <a:gd name="T6" fmla="*/ 26 w 131"/>
                    <a:gd name="T7" fmla="*/ 8 h 174"/>
                    <a:gd name="T8" fmla="*/ 5 w 131"/>
                    <a:gd name="T9" fmla="*/ 28 h 174"/>
                    <a:gd name="T10" fmla="*/ 0 w 131"/>
                    <a:gd name="T11" fmla="*/ 60 h 174"/>
                    <a:gd name="T12" fmla="*/ 0 w 131"/>
                    <a:gd name="T13" fmla="*/ 108 h 174"/>
                    <a:gd name="T14" fmla="*/ 6 w 131"/>
                    <a:gd name="T15" fmla="*/ 146 h 174"/>
                    <a:gd name="T16" fmla="*/ 26 w 131"/>
                    <a:gd name="T17" fmla="*/ 167 h 174"/>
                    <a:gd name="T18" fmla="*/ 66 w 131"/>
                    <a:gd name="T19" fmla="*/ 174 h 174"/>
                    <a:gd name="T20" fmla="*/ 98 w 131"/>
                    <a:gd name="T21" fmla="*/ 169 h 174"/>
                    <a:gd name="T22" fmla="*/ 120 w 131"/>
                    <a:gd name="T23" fmla="*/ 153 h 174"/>
                    <a:gd name="T24" fmla="*/ 130 w 131"/>
                    <a:gd name="T25" fmla="*/ 132 h 174"/>
                    <a:gd name="T26" fmla="*/ 131 w 131"/>
                    <a:gd name="T27" fmla="*/ 102 h 174"/>
                    <a:gd name="T28" fmla="*/ 79 w 131"/>
                    <a:gd name="T29" fmla="*/ 102 h 174"/>
                    <a:gd name="T30" fmla="*/ 79 w 131"/>
                    <a:gd name="T31" fmla="*/ 122 h 174"/>
                    <a:gd name="T32" fmla="*/ 77 w 131"/>
                    <a:gd name="T33" fmla="*/ 140 h 174"/>
                    <a:gd name="T34" fmla="*/ 69 w 131"/>
                    <a:gd name="T35" fmla="*/ 144 h 174"/>
                    <a:gd name="T36" fmla="*/ 61 w 131"/>
                    <a:gd name="T37" fmla="*/ 140 h 174"/>
                    <a:gd name="T38" fmla="*/ 59 w 131"/>
                    <a:gd name="T39" fmla="*/ 126 h 174"/>
                    <a:gd name="T40" fmla="*/ 59 w 131"/>
                    <a:gd name="T41" fmla="*/ 47 h 174"/>
                    <a:gd name="T42" fmla="*/ 60 w 131"/>
                    <a:gd name="T43" fmla="*/ 33 h 174"/>
                    <a:gd name="T44" fmla="*/ 67 w 131"/>
                    <a:gd name="T45" fmla="*/ 29 h 174"/>
                    <a:gd name="T46" fmla="*/ 74 w 131"/>
                    <a:gd name="T47" fmla="*/ 33 h 174"/>
                    <a:gd name="T48" fmla="*/ 76 w 131"/>
                    <a:gd name="T49" fmla="*/ 47 h 174"/>
                    <a:gd name="T50" fmla="*/ 76 w 131"/>
                    <a:gd name="T51" fmla="*/ 66 h 174"/>
                    <a:gd name="T52" fmla="*/ 131 w 131"/>
                    <a:gd name="T53" fmla="*/ 66 h 174"/>
                    <a:gd name="T54" fmla="*/ 126 w 131"/>
                    <a:gd name="T55" fmla="*/ 3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31" h="174">
                      <a:moveTo>
                        <a:pt x="126" y="30"/>
                      </a:moveTo>
                      <a:cubicBezTo>
                        <a:pt x="122" y="21"/>
                        <a:pt x="115" y="14"/>
                        <a:pt x="104" y="8"/>
                      </a:cubicBezTo>
                      <a:cubicBezTo>
                        <a:pt x="93" y="2"/>
                        <a:pt x="80" y="0"/>
                        <a:pt x="65" y="0"/>
                      </a:cubicBezTo>
                      <a:cubicBezTo>
                        <a:pt x="50" y="0"/>
                        <a:pt x="37" y="2"/>
                        <a:pt x="26" y="8"/>
                      </a:cubicBezTo>
                      <a:cubicBezTo>
                        <a:pt x="15" y="14"/>
                        <a:pt x="8" y="20"/>
                        <a:pt x="5" y="28"/>
                      </a:cubicBezTo>
                      <a:cubicBezTo>
                        <a:pt x="2" y="35"/>
                        <a:pt x="0" y="46"/>
                        <a:pt x="0" y="60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24"/>
                        <a:pt x="2" y="137"/>
                        <a:pt x="6" y="146"/>
                      </a:cubicBezTo>
                      <a:cubicBezTo>
                        <a:pt x="10" y="155"/>
                        <a:pt x="17" y="162"/>
                        <a:pt x="26" y="167"/>
                      </a:cubicBezTo>
                      <a:cubicBezTo>
                        <a:pt x="36" y="172"/>
                        <a:pt x="49" y="174"/>
                        <a:pt x="66" y="174"/>
                      </a:cubicBezTo>
                      <a:cubicBezTo>
                        <a:pt x="79" y="174"/>
                        <a:pt x="90" y="172"/>
                        <a:pt x="98" y="169"/>
                      </a:cubicBezTo>
                      <a:cubicBezTo>
                        <a:pt x="107" y="165"/>
                        <a:pt x="114" y="160"/>
                        <a:pt x="120" y="153"/>
                      </a:cubicBezTo>
                      <a:cubicBezTo>
                        <a:pt x="125" y="146"/>
                        <a:pt x="129" y="139"/>
                        <a:pt x="130" y="132"/>
                      </a:cubicBezTo>
                      <a:cubicBezTo>
                        <a:pt x="131" y="125"/>
                        <a:pt x="131" y="115"/>
                        <a:pt x="131" y="102"/>
                      </a:cubicBezTo>
                      <a:cubicBezTo>
                        <a:pt x="79" y="102"/>
                        <a:pt x="79" y="102"/>
                        <a:pt x="79" y="102"/>
                      </a:cubicBezTo>
                      <a:cubicBezTo>
                        <a:pt x="79" y="122"/>
                        <a:pt x="79" y="122"/>
                        <a:pt x="79" y="122"/>
                      </a:cubicBezTo>
                      <a:cubicBezTo>
                        <a:pt x="79" y="131"/>
                        <a:pt x="78" y="136"/>
                        <a:pt x="77" y="140"/>
                      </a:cubicBezTo>
                      <a:cubicBezTo>
                        <a:pt x="75" y="143"/>
                        <a:pt x="73" y="144"/>
                        <a:pt x="69" y="144"/>
                      </a:cubicBezTo>
                      <a:cubicBezTo>
                        <a:pt x="65" y="144"/>
                        <a:pt x="63" y="143"/>
                        <a:pt x="61" y="140"/>
                      </a:cubicBezTo>
                      <a:cubicBezTo>
                        <a:pt x="59" y="137"/>
                        <a:pt x="59" y="132"/>
                        <a:pt x="59" y="126"/>
                      </a:cubicBezTo>
                      <a:cubicBezTo>
                        <a:pt x="59" y="47"/>
                        <a:pt x="59" y="47"/>
                        <a:pt x="59" y="47"/>
                      </a:cubicBezTo>
                      <a:cubicBezTo>
                        <a:pt x="59" y="39"/>
                        <a:pt x="59" y="35"/>
                        <a:pt x="60" y="33"/>
                      </a:cubicBezTo>
                      <a:cubicBezTo>
                        <a:pt x="61" y="30"/>
                        <a:pt x="64" y="29"/>
                        <a:pt x="67" y="29"/>
                      </a:cubicBezTo>
                      <a:cubicBezTo>
                        <a:pt x="70" y="29"/>
                        <a:pt x="73" y="31"/>
                        <a:pt x="74" y="33"/>
                      </a:cubicBezTo>
                      <a:cubicBezTo>
                        <a:pt x="75" y="35"/>
                        <a:pt x="76" y="40"/>
                        <a:pt x="76" y="47"/>
                      </a:cubicBezTo>
                      <a:cubicBezTo>
                        <a:pt x="76" y="66"/>
                        <a:pt x="76" y="66"/>
                        <a:pt x="76" y="66"/>
                      </a:cubicBezTo>
                      <a:cubicBezTo>
                        <a:pt x="131" y="66"/>
                        <a:pt x="131" y="66"/>
                        <a:pt x="131" y="66"/>
                      </a:cubicBezTo>
                      <a:cubicBezTo>
                        <a:pt x="131" y="50"/>
                        <a:pt x="129" y="38"/>
                        <a:pt x="126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33" name="Freeform 118"/>
                <p:cNvSpPr>
                  <a:spLocks/>
                </p:cNvSpPr>
                <p:nvPr/>
              </p:nvSpPr>
              <p:spPr bwMode="auto">
                <a:xfrm>
                  <a:off x="10550525" y="447675"/>
                  <a:ext cx="161925" cy="342900"/>
                </a:xfrm>
                <a:custGeom>
                  <a:avLst/>
                  <a:gdLst>
                    <a:gd name="T0" fmla="*/ 13 w 90"/>
                    <a:gd name="T1" fmla="*/ 0 h 191"/>
                    <a:gd name="T2" fmla="*/ 13 w 90"/>
                    <a:gd name="T3" fmla="*/ 27 h 191"/>
                    <a:gd name="T4" fmla="*/ 0 w 90"/>
                    <a:gd name="T5" fmla="*/ 27 h 191"/>
                    <a:gd name="T6" fmla="*/ 0 w 90"/>
                    <a:gd name="T7" fmla="*/ 53 h 191"/>
                    <a:gd name="T8" fmla="*/ 13 w 90"/>
                    <a:gd name="T9" fmla="*/ 53 h 191"/>
                    <a:gd name="T10" fmla="*/ 13 w 90"/>
                    <a:gd name="T11" fmla="*/ 139 h 191"/>
                    <a:gd name="T12" fmla="*/ 14 w 90"/>
                    <a:gd name="T13" fmla="*/ 171 h 191"/>
                    <a:gd name="T14" fmla="*/ 22 w 90"/>
                    <a:gd name="T15" fmla="*/ 183 h 191"/>
                    <a:gd name="T16" fmla="*/ 37 w 90"/>
                    <a:gd name="T17" fmla="*/ 190 h 191"/>
                    <a:gd name="T18" fmla="*/ 66 w 90"/>
                    <a:gd name="T19" fmla="*/ 191 h 191"/>
                    <a:gd name="T20" fmla="*/ 90 w 90"/>
                    <a:gd name="T21" fmla="*/ 191 h 191"/>
                    <a:gd name="T22" fmla="*/ 90 w 90"/>
                    <a:gd name="T23" fmla="*/ 164 h 191"/>
                    <a:gd name="T24" fmla="*/ 73 w 90"/>
                    <a:gd name="T25" fmla="*/ 162 h 191"/>
                    <a:gd name="T26" fmla="*/ 71 w 90"/>
                    <a:gd name="T27" fmla="*/ 143 h 191"/>
                    <a:gd name="T28" fmla="*/ 71 w 90"/>
                    <a:gd name="T29" fmla="*/ 53 h 191"/>
                    <a:gd name="T30" fmla="*/ 87 w 90"/>
                    <a:gd name="T31" fmla="*/ 53 h 191"/>
                    <a:gd name="T32" fmla="*/ 87 w 90"/>
                    <a:gd name="T33" fmla="*/ 27 h 191"/>
                    <a:gd name="T34" fmla="*/ 71 w 90"/>
                    <a:gd name="T35" fmla="*/ 27 h 191"/>
                    <a:gd name="T36" fmla="*/ 71 w 90"/>
                    <a:gd name="T37" fmla="*/ 0 h 191"/>
                    <a:gd name="T38" fmla="*/ 13 w 90"/>
                    <a:gd name="T39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0" h="191">
                      <a:moveTo>
                        <a:pt x="13" y="0"/>
                      </a:move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13" y="53"/>
                        <a:pt x="13" y="53"/>
                        <a:pt x="13" y="53"/>
                      </a:cubicBezTo>
                      <a:cubicBezTo>
                        <a:pt x="13" y="139"/>
                        <a:pt x="13" y="139"/>
                        <a:pt x="13" y="139"/>
                      </a:cubicBezTo>
                      <a:cubicBezTo>
                        <a:pt x="13" y="156"/>
                        <a:pt x="13" y="166"/>
                        <a:pt x="14" y="171"/>
                      </a:cubicBezTo>
                      <a:cubicBezTo>
                        <a:pt x="15" y="175"/>
                        <a:pt x="18" y="179"/>
                        <a:pt x="22" y="183"/>
                      </a:cubicBezTo>
                      <a:cubicBezTo>
                        <a:pt x="27" y="186"/>
                        <a:pt x="32" y="189"/>
                        <a:pt x="37" y="190"/>
                      </a:cubicBezTo>
                      <a:cubicBezTo>
                        <a:pt x="43" y="191"/>
                        <a:pt x="53" y="191"/>
                        <a:pt x="66" y="191"/>
                      </a:cubicBezTo>
                      <a:cubicBezTo>
                        <a:pt x="90" y="191"/>
                        <a:pt x="90" y="191"/>
                        <a:pt x="90" y="191"/>
                      </a:cubicBezTo>
                      <a:cubicBezTo>
                        <a:pt x="90" y="164"/>
                        <a:pt x="90" y="164"/>
                        <a:pt x="90" y="164"/>
                      </a:cubicBezTo>
                      <a:cubicBezTo>
                        <a:pt x="80" y="164"/>
                        <a:pt x="75" y="163"/>
                        <a:pt x="73" y="162"/>
                      </a:cubicBezTo>
                      <a:cubicBezTo>
                        <a:pt x="72" y="161"/>
                        <a:pt x="71" y="155"/>
                        <a:pt x="71" y="143"/>
                      </a:cubicBezTo>
                      <a:cubicBezTo>
                        <a:pt x="71" y="53"/>
                        <a:pt x="71" y="53"/>
                        <a:pt x="71" y="53"/>
                      </a:cubicBezTo>
                      <a:cubicBezTo>
                        <a:pt x="87" y="53"/>
                        <a:pt x="87" y="53"/>
                        <a:pt x="87" y="53"/>
                      </a:cubicBezTo>
                      <a:cubicBezTo>
                        <a:pt x="87" y="27"/>
                        <a:pt x="87" y="27"/>
                        <a:pt x="87" y="27"/>
                      </a:cubicBezTo>
                      <a:cubicBezTo>
                        <a:pt x="71" y="27"/>
                        <a:pt x="71" y="27"/>
                        <a:pt x="71" y="27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727" name="Rectangle 130"/>
              <p:cNvSpPr>
                <a:spLocks noChangeArrowheads="1"/>
              </p:cNvSpPr>
              <p:nvPr/>
            </p:nvSpPr>
            <p:spPr bwMode="auto">
              <a:xfrm>
                <a:off x="8566150" y="758165"/>
                <a:ext cx="2375068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en-US" sz="2900" b="1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门口有高架桥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accent2"/>
                  </a:solidFill>
                  <a:effectLst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22747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9" name="组合 5288"/>
          <p:cNvGrpSpPr/>
          <p:nvPr/>
        </p:nvGrpSpPr>
        <p:grpSpPr>
          <a:xfrm>
            <a:off x="9532939" y="3462338"/>
            <a:ext cx="1454150" cy="901700"/>
            <a:chOff x="9532939" y="3462338"/>
            <a:chExt cx="1454150" cy="901700"/>
          </a:xfrm>
        </p:grpSpPr>
        <p:sp>
          <p:nvSpPr>
            <p:cNvPr id="5560" name="Freeform 84"/>
            <p:cNvSpPr>
              <a:spLocks/>
            </p:cNvSpPr>
            <p:nvPr/>
          </p:nvSpPr>
          <p:spPr bwMode="auto">
            <a:xfrm>
              <a:off x="9559926" y="3989388"/>
              <a:ext cx="1311275" cy="374650"/>
            </a:xfrm>
            <a:custGeom>
              <a:avLst/>
              <a:gdLst>
                <a:gd name="T0" fmla="*/ 366 w 695"/>
                <a:gd name="T1" fmla="*/ 46 h 199"/>
                <a:gd name="T2" fmla="*/ 1 w 695"/>
                <a:gd name="T3" fmla="*/ 117 h 199"/>
                <a:gd name="T4" fmla="*/ 695 w 695"/>
                <a:gd name="T5" fmla="*/ 199 h 199"/>
                <a:gd name="T6" fmla="*/ 366 w 695"/>
                <a:gd name="T7" fmla="*/ 4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5" h="199">
                  <a:moveTo>
                    <a:pt x="366" y="46"/>
                  </a:moveTo>
                  <a:cubicBezTo>
                    <a:pt x="0" y="0"/>
                    <a:pt x="1" y="117"/>
                    <a:pt x="1" y="117"/>
                  </a:cubicBezTo>
                  <a:cubicBezTo>
                    <a:pt x="695" y="199"/>
                    <a:pt x="695" y="199"/>
                    <a:pt x="695" y="199"/>
                  </a:cubicBezTo>
                  <a:cubicBezTo>
                    <a:pt x="695" y="199"/>
                    <a:pt x="695" y="88"/>
                    <a:pt x="366" y="46"/>
                  </a:cubicBezTo>
                </a:path>
              </a:pathLst>
            </a:custGeom>
            <a:solidFill>
              <a:srgbClr val="77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1" name="Freeform 85"/>
            <p:cNvSpPr>
              <a:spLocks/>
            </p:cNvSpPr>
            <p:nvPr/>
          </p:nvSpPr>
          <p:spPr bwMode="auto">
            <a:xfrm>
              <a:off x="9532939" y="3462338"/>
              <a:ext cx="1454150" cy="811213"/>
            </a:xfrm>
            <a:custGeom>
              <a:avLst/>
              <a:gdLst>
                <a:gd name="T0" fmla="*/ 0 w 771"/>
                <a:gd name="T1" fmla="*/ 63 h 430"/>
                <a:gd name="T2" fmla="*/ 50 w 771"/>
                <a:gd name="T3" fmla="*/ 354 h 430"/>
                <a:gd name="T4" fmla="*/ 685 w 771"/>
                <a:gd name="T5" fmla="*/ 430 h 430"/>
                <a:gd name="T6" fmla="*/ 771 w 771"/>
                <a:gd name="T7" fmla="*/ 169 h 430"/>
                <a:gd name="T8" fmla="*/ 0 w 771"/>
                <a:gd name="T9" fmla="*/ 63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1" h="430">
                  <a:moveTo>
                    <a:pt x="0" y="63"/>
                  </a:moveTo>
                  <a:cubicBezTo>
                    <a:pt x="50" y="354"/>
                    <a:pt x="50" y="354"/>
                    <a:pt x="50" y="354"/>
                  </a:cubicBezTo>
                  <a:cubicBezTo>
                    <a:pt x="685" y="430"/>
                    <a:pt x="685" y="430"/>
                    <a:pt x="685" y="430"/>
                  </a:cubicBezTo>
                  <a:cubicBezTo>
                    <a:pt x="771" y="169"/>
                    <a:pt x="771" y="169"/>
                    <a:pt x="771" y="169"/>
                  </a:cubicBezTo>
                  <a:cubicBezTo>
                    <a:pt x="771" y="169"/>
                    <a:pt x="233" y="0"/>
                    <a:pt x="0" y="63"/>
                  </a:cubicBezTo>
                </a:path>
              </a:pathLst>
            </a:custGeom>
            <a:solidFill>
              <a:srgbClr val="25B6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2" name="Freeform 86"/>
            <p:cNvSpPr>
              <a:spLocks/>
            </p:cNvSpPr>
            <p:nvPr/>
          </p:nvSpPr>
          <p:spPr bwMode="auto">
            <a:xfrm>
              <a:off x="9966326" y="3463926"/>
              <a:ext cx="590550" cy="762000"/>
            </a:xfrm>
            <a:custGeom>
              <a:avLst/>
              <a:gdLst>
                <a:gd name="T0" fmla="*/ 0 w 313"/>
                <a:gd name="T1" fmla="*/ 7 h 404"/>
                <a:gd name="T2" fmla="*/ 33 w 313"/>
                <a:gd name="T3" fmla="*/ 378 h 404"/>
                <a:gd name="T4" fmla="*/ 247 w 313"/>
                <a:gd name="T5" fmla="*/ 404 h 404"/>
                <a:gd name="T6" fmla="*/ 313 w 313"/>
                <a:gd name="T7" fmla="*/ 41 h 404"/>
                <a:gd name="T8" fmla="*/ 0 w 313"/>
                <a:gd name="T9" fmla="*/ 7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404">
                  <a:moveTo>
                    <a:pt x="0" y="7"/>
                  </a:moveTo>
                  <a:cubicBezTo>
                    <a:pt x="33" y="378"/>
                    <a:pt x="33" y="378"/>
                    <a:pt x="33" y="378"/>
                  </a:cubicBezTo>
                  <a:cubicBezTo>
                    <a:pt x="247" y="404"/>
                    <a:pt x="247" y="404"/>
                    <a:pt x="247" y="404"/>
                  </a:cubicBezTo>
                  <a:cubicBezTo>
                    <a:pt x="265" y="309"/>
                    <a:pt x="313" y="41"/>
                    <a:pt x="313" y="41"/>
                  </a:cubicBezTo>
                  <a:cubicBezTo>
                    <a:pt x="162" y="0"/>
                    <a:pt x="135" y="3"/>
                    <a:pt x="0" y="7"/>
                  </a:cubicBezTo>
                </a:path>
              </a:pathLst>
            </a:custGeom>
            <a:solidFill>
              <a:srgbClr val="69C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3" name="Rectangle 87"/>
            <p:cNvSpPr>
              <a:spLocks noChangeArrowheads="1"/>
            </p:cNvSpPr>
            <p:nvPr/>
          </p:nvSpPr>
          <p:spPr bwMode="auto">
            <a:xfrm>
              <a:off x="10020301" y="3521076"/>
              <a:ext cx="101600" cy="179388"/>
            </a:xfrm>
            <a:prstGeom prst="rect">
              <a:avLst/>
            </a:prstGeom>
            <a:solidFill>
              <a:srgbClr val="48A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4" name="Freeform 88"/>
            <p:cNvSpPr>
              <a:spLocks/>
            </p:cNvSpPr>
            <p:nvPr/>
          </p:nvSpPr>
          <p:spPr bwMode="auto">
            <a:xfrm>
              <a:off x="9610726" y="3616326"/>
              <a:ext cx="112713" cy="184150"/>
            </a:xfrm>
            <a:custGeom>
              <a:avLst/>
              <a:gdLst>
                <a:gd name="T0" fmla="*/ 60 w 71"/>
                <a:gd name="T1" fmla="*/ 0 h 116"/>
                <a:gd name="T2" fmla="*/ 0 w 71"/>
                <a:gd name="T3" fmla="*/ 3 h 116"/>
                <a:gd name="T4" fmla="*/ 13 w 71"/>
                <a:gd name="T5" fmla="*/ 116 h 116"/>
                <a:gd name="T6" fmla="*/ 71 w 71"/>
                <a:gd name="T7" fmla="*/ 109 h 116"/>
                <a:gd name="T8" fmla="*/ 60 w 71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6">
                  <a:moveTo>
                    <a:pt x="60" y="0"/>
                  </a:moveTo>
                  <a:lnTo>
                    <a:pt x="0" y="3"/>
                  </a:lnTo>
                  <a:lnTo>
                    <a:pt x="13" y="116"/>
                  </a:lnTo>
                  <a:lnTo>
                    <a:pt x="71" y="10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1C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5" name="Freeform 89"/>
            <p:cNvSpPr>
              <a:spLocks/>
            </p:cNvSpPr>
            <p:nvPr/>
          </p:nvSpPr>
          <p:spPr bwMode="auto">
            <a:xfrm>
              <a:off x="9610726" y="3616326"/>
              <a:ext cx="112713" cy="184150"/>
            </a:xfrm>
            <a:custGeom>
              <a:avLst/>
              <a:gdLst>
                <a:gd name="T0" fmla="*/ 60 w 71"/>
                <a:gd name="T1" fmla="*/ 0 h 116"/>
                <a:gd name="T2" fmla="*/ 0 w 71"/>
                <a:gd name="T3" fmla="*/ 3 h 116"/>
                <a:gd name="T4" fmla="*/ 13 w 71"/>
                <a:gd name="T5" fmla="*/ 116 h 116"/>
                <a:gd name="T6" fmla="*/ 71 w 71"/>
                <a:gd name="T7" fmla="*/ 109 h 116"/>
                <a:gd name="T8" fmla="*/ 60 w 71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16">
                  <a:moveTo>
                    <a:pt x="60" y="0"/>
                  </a:moveTo>
                  <a:lnTo>
                    <a:pt x="0" y="3"/>
                  </a:lnTo>
                  <a:lnTo>
                    <a:pt x="13" y="116"/>
                  </a:lnTo>
                  <a:lnTo>
                    <a:pt x="71" y="109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6" name="Freeform 90"/>
            <p:cNvSpPr>
              <a:spLocks/>
            </p:cNvSpPr>
            <p:nvPr/>
          </p:nvSpPr>
          <p:spPr bwMode="auto">
            <a:xfrm>
              <a:off x="10548939" y="3719513"/>
              <a:ext cx="106363" cy="184150"/>
            </a:xfrm>
            <a:custGeom>
              <a:avLst/>
              <a:gdLst>
                <a:gd name="T0" fmla="*/ 6 w 67"/>
                <a:gd name="T1" fmla="*/ 0 h 116"/>
                <a:gd name="T2" fmla="*/ 0 w 67"/>
                <a:gd name="T3" fmla="*/ 111 h 116"/>
                <a:gd name="T4" fmla="*/ 58 w 67"/>
                <a:gd name="T5" fmla="*/ 116 h 116"/>
                <a:gd name="T6" fmla="*/ 67 w 67"/>
                <a:gd name="T7" fmla="*/ 7 h 116"/>
                <a:gd name="T8" fmla="*/ 6 w 67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6">
                  <a:moveTo>
                    <a:pt x="6" y="0"/>
                  </a:moveTo>
                  <a:lnTo>
                    <a:pt x="0" y="111"/>
                  </a:lnTo>
                  <a:lnTo>
                    <a:pt x="58" y="116"/>
                  </a:lnTo>
                  <a:lnTo>
                    <a:pt x="67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C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7" name="Freeform 91"/>
            <p:cNvSpPr>
              <a:spLocks/>
            </p:cNvSpPr>
            <p:nvPr/>
          </p:nvSpPr>
          <p:spPr bwMode="auto">
            <a:xfrm>
              <a:off x="10548939" y="3719513"/>
              <a:ext cx="106363" cy="184150"/>
            </a:xfrm>
            <a:custGeom>
              <a:avLst/>
              <a:gdLst>
                <a:gd name="T0" fmla="*/ 6 w 67"/>
                <a:gd name="T1" fmla="*/ 0 h 116"/>
                <a:gd name="T2" fmla="*/ 0 w 67"/>
                <a:gd name="T3" fmla="*/ 111 h 116"/>
                <a:gd name="T4" fmla="*/ 58 w 67"/>
                <a:gd name="T5" fmla="*/ 116 h 116"/>
                <a:gd name="T6" fmla="*/ 67 w 67"/>
                <a:gd name="T7" fmla="*/ 7 h 116"/>
                <a:gd name="T8" fmla="*/ 6 w 67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16">
                  <a:moveTo>
                    <a:pt x="6" y="0"/>
                  </a:moveTo>
                  <a:lnTo>
                    <a:pt x="0" y="111"/>
                  </a:lnTo>
                  <a:lnTo>
                    <a:pt x="58" y="116"/>
                  </a:lnTo>
                  <a:lnTo>
                    <a:pt x="67" y="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8" name="Freeform 92"/>
            <p:cNvSpPr>
              <a:spLocks/>
            </p:cNvSpPr>
            <p:nvPr/>
          </p:nvSpPr>
          <p:spPr bwMode="auto">
            <a:xfrm>
              <a:off x="10655301" y="3736976"/>
              <a:ext cx="133350" cy="196850"/>
            </a:xfrm>
            <a:custGeom>
              <a:avLst/>
              <a:gdLst>
                <a:gd name="T0" fmla="*/ 27 w 84"/>
                <a:gd name="T1" fmla="*/ 0 h 124"/>
                <a:gd name="T2" fmla="*/ 0 w 84"/>
                <a:gd name="T3" fmla="*/ 110 h 124"/>
                <a:gd name="T4" fmla="*/ 57 w 84"/>
                <a:gd name="T5" fmla="*/ 124 h 124"/>
                <a:gd name="T6" fmla="*/ 84 w 84"/>
                <a:gd name="T7" fmla="*/ 18 h 124"/>
                <a:gd name="T8" fmla="*/ 27 w 8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24">
                  <a:moveTo>
                    <a:pt x="27" y="0"/>
                  </a:moveTo>
                  <a:lnTo>
                    <a:pt x="0" y="110"/>
                  </a:lnTo>
                  <a:lnTo>
                    <a:pt x="57" y="124"/>
                  </a:lnTo>
                  <a:lnTo>
                    <a:pt x="84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C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69" name="Freeform 93"/>
            <p:cNvSpPr>
              <a:spLocks/>
            </p:cNvSpPr>
            <p:nvPr/>
          </p:nvSpPr>
          <p:spPr bwMode="auto">
            <a:xfrm>
              <a:off x="10655301" y="3736976"/>
              <a:ext cx="133350" cy="196850"/>
            </a:xfrm>
            <a:custGeom>
              <a:avLst/>
              <a:gdLst>
                <a:gd name="T0" fmla="*/ 27 w 84"/>
                <a:gd name="T1" fmla="*/ 0 h 124"/>
                <a:gd name="T2" fmla="*/ 0 w 84"/>
                <a:gd name="T3" fmla="*/ 110 h 124"/>
                <a:gd name="T4" fmla="*/ 57 w 84"/>
                <a:gd name="T5" fmla="*/ 124 h 124"/>
                <a:gd name="T6" fmla="*/ 84 w 84"/>
                <a:gd name="T7" fmla="*/ 18 h 124"/>
                <a:gd name="T8" fmla="*/ 27 w 8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24">
                  <a:moveTo>
                    <a:pt x="27" y="0"/>
                  </a:moveTo>
                  <a:lnTo>
                    <a:pt x="0" y="110"/>
                  </a:lnTo>
                  <a:lnTo>
                    <a:pt x="57" y="124"/>
                  </a:lnTo>
                  <a:lnTo>
                    <a:pt x="84" y="18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0" name="Freeform 94"/>
            <p:cNvSpPr>
              <a:spLocks/>
            </p:cNvSpPr>
            <p:nvPr/>
          </p:nvSpPr>
          <p:spPr bwMode="auto">
            <a:xfrm>
              <a:off x="10774364" y="3773488"/>
              <a:ext cx="138113" cy="196850"/>
            </a:xfrm>
            <a:custGeom>
              <a:avLst/>
              <a:gdLst>
                <a:gd name="T0" fmla="*/ 28 w 87"/>
                <a:gd name="T1" fmla="*/ 0 h 124"/>
                <a:gd name="T2" fmla="*/ 0 w 87"/>
                <a:gd name="T3" fmla="*/ 108 h 124"/>
                <a:gd name="T4" fmla="*/ 56 w 87"/>
                <a:gd name="T5" fmla="*/ 124 h 124"/>
                <a:gd name="T6" fmla="*/ 87 w 87"/>
                <a:gd name="T7" fmla="*/ 19 h 124"/>
                <a:gd name="T8" fmla="*/ 28 w 8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4">
                  <a:moveTo>
                    <a:pt x="28" y="0"/>
                  </a:moveTo>
                  <a:lnTo>
                    <a:pt x="0" y="108"/>
                  </a:lnTo>
                  <a:lnTo>
                    <a:pt x="56" y="124"/>
                  </a:lnTo>
                  <a:lnTo>
                    <a:pt x="87" y="1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C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1" name="Freeform 95"/>
            <p:cNvSpPr>
              <a:spLocks/>
            </p:cNvSpPr>
            <p:nvPr/>
          </p:nvSpPr>
          <p:spPr bwMode="auto">
            <a:xfrm>
              <a:off x="10774364" y="3773488"/>
              <a:ext cx="138113" cy="196850"/>
            </a:xfrm>
            <a:custGeom>
              <a:avLst/>
              <a:gdLst>
                <a:gd name="T0" fmla="*/ 28 w 87"/>
                <a:gd name="T1" fmla="*/ 0 h 124"/>
                <a:gd name="T2" fmla="*/ 0 w 87"/>
                <a:gd name="T3" fmla="*/ 108 h 124"/>
                <a:gd name="T4" fmla="*/ 56 w 87"/>
                <a:gd name="T5" fmla="*/ 124 h 124"/>
                <a:gd name="T6" fmla="*/ 87 w 87"/>
                <a:gd name="T7" fmla="*/ 19 h 124"/>
                <a:gd name="T8" fmla="*/ 28 w 87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4">
                  <a:moveTo>
                    <a:pt x="28" y="0"/>
                  </a:moveTo>
                  <a:lnTo>
                    <a:pt x="0" y="108"/>
                  </a:lnTo>
                  <a:lnTo>
                    <a:pt x="56" y="124"/>
                  </a:lnTo>
                  <a:lnTo>
                    <a:pt x="87" y="19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2" name="Freeform 96"/>
            <p:cNvSpPr>
              <a:spLocks/>
            </p:cNvSpPr>
            <p:nvPr/>
          </p:nvSpPr>
          <p:spPr bwMode="auto">
            <a:xfrm>
              <a:off x="9745664" y="3797301"/>
              <a:ext cx="119063" cy="185738"/>
            </a:xfrm>
            <a:custGeom>
              <a:avLst/>
              <a:gdLst>
                <a:gd name="T0" fmla="*/ 61 w 75"/>
                <a:gd name="T1" fmla="*/ 0 h 117"/>
                <a:gd name="T2" fmla="*/ 0 w 75"/>
                <a:gd name="T3" fmla="*/ 5 h 117"/>
                <a:gd name="T4" fmla="*/ 17 w 75"/>
                <a:gd name="T5" fmla="*/ 117 h 117"/>
                <a:gd name="T6" fmla="*/ 75 w 75"/>
                <a:gd name="T7" fmla="*/ 109 h 117"/>
                <a:gd name="T8" fmla="*/ 61 w 7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7">
                  <a:moveTo>
                    <a:pt x="61" y="0"/>
                  </a:moveTo>
                  <a:lnTo>
                    <a:pt x="0" y="5"/>
                  </a:lnTo>
                  <a:lnTo>
                    <a:pt x="17" y="117"/>
                  </a:lnTo>
                  <a:lnTo>
                    <a:pt x="75" y="109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1C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3" name="Freeform 97"/>
            <p:cNvSpPr>
              <a:spLocks/>
            </p:cNvSpPr>
            <p:nvPr/>
          </p:nvSpPr>
          <p:spPr bwMode="auto">
            <a:xfrm>
              <a:off x="9745664" y="3797301"/>
              <a:ext cx="119063" cy="185738"/>
            </a:xfrm>
            <a:custGeom>
              <a:avLst/>
              <a:gdLst>
                <a:gd name="T0" fmla="*/ 61 w 75"/>
                <a:gd name="T1" fmla="*/ 0 h 117"/>
                <a:gd name="T2" fmla="*/ 0 w 75"/>
                <a:gd name="T3" fmla="*/ 5 h 117"/>
                <a:gd name="T4" fmla="*/ 17 w 75"/>
                <a:gd name="T5" fmla="*/ 117 h 117"/>
                <a:gd name="T6" fmla="*/ 75 w 75"/>
                <a:gd name="T7" fmla="*/ 109 h 117"/>
                <a:gd name="T8" fmla="*/ 61 w 7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7">
                  <a:moveTo>
                    <a:pt x="61" y="0"/>
                  </a:moveTo>
                  <a:lnTo>
                    <a:pt x="0" y="5"/>
                  </a:lnTo>
                  <a:lnTo>
                    <a:pt x="17" y="117"/>
                  </a:lnTo>
                  <a:lnTo>
                    <a:pt x="75" y="109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4" name="Freeform 98"/>
            <p:cNvSpPr>
              <a:spLocks/>
            </p:cNvSpPr>
            <p:nvPr/>
          </p:nvSpPr>
          <p:spPr bwMode="auto">
            <a:xfrm>
              <a:off x="10502901" y="3930651"/>
              <a:ext cx="115888" cy="190500"/>
            </a:xfrm>
            <a:custGeom>
              <a:avLst/>
              <a:gdLst>
                <a:gd name="T0" fmla="*/ 14 w 73"/>
                <a:gd name="T1" fmla="*/ 0 h 120"/>
                <a:gd name="T2" fmla="*/ 0 w 73"/>
                <a:gd name="T3" fmla="*/ 113 h 120"/>
                <a:gd name="T4" fmla="*/ 57 w 73"/>
                <a:gd name="T5" fmla="*/ 120 h 120"/>
                <a:gd name="T6" fmla="*/ 73 w 73"/>
                <a:gd name="T7" fmla="*/ 13 h 120"/>
                <a:gd name="T8" fmla="*/ 14 w 73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20">
                  <a:moveTo>
                    <a:pt x="14" y="0"/>
                  </a:moveTo>
                  <a:lnTo>
                    <a:pt x="0" y="113"/>
                  </a:lnTo>
                  <a:lnTo>
                    <a:pt x="57" y="120"/>
                  </a:lnTo>
                  <a:lnTo>
                    <a:pt x="73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C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5" name="Freeform 99"/>
            <p:cNvSpPr>
              <a:spLocks/>
            </p:cNvSpPr>
            <p:nvPr/>
          </p:nvSpPr>
          <p:spPr bwMode="auto">
            <a:xfrm>
              <a:off x="10502901" y="3930651"/>
              <a:ext cx="115888" cy="190500"/>
            </a:xfrm>
            <a:custGeom>
              <a:avLst/>
              <a:gdLst>
                <a:gd name="T0" fmla="*/ 14 w 73"/>
                <a:gd name="T1" fmla="*/ 0 h 120"/>
                <a:gd name="T2" fmla="*/ 0 w 73"/>
                <a:gd name="T3" fmla="*/ 113 h 120"/>
                <a:gd name="T4" fmla="*/ 57 w 73"/>
                <a:gd name="T5" fmla="*/ 120 h 120"/>
                <a:gd name="T6" fmla="*/ 73 w 73"/>
                <a:gd name="T7" fmla="*/ 13 h 120"/>
                <a:gd name="T8" fmla="*/ 14 w 73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20">
                  <a:moveTo>
                    <a:pt x="14" y="0"/>
                  </a:moveTo>
                  <a:lnTo>
                    <a:pt x="0" y="113"/>
                  </a:lnTo>
                  <a:lnTo>
                    <a:pt x="57" y="120"/>
                  </a:lnTo>
                  <a:lnTo>
                    <a:pt x="73" y="13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6" name="Freeform 100"/>
            <p:cNvSpPr>
              <a:spLocks/>
            </p:cNvSpPr>
            <p:nvPr/>
          </p:nvSpPr>
          <p:spPr bwMode="auto">
            <a:xfrm>
              <a:off x="10626726" y="3956051"/>
              <a:ext cx="119063" cy="190500"/>
            </a:xfrm>
            <a:custGeom>
              <a:avLst/>
              <a:gdLst>
                <a:gd name="T0" fmla="*/ 16 w 75"/>
                <a:gd name="T1" fmla="*/ 0 h 120"/>
                <a:gd name="T2" fmla="*/ 0 w 75"/>
                <a:gd name="T3" fmla="*/ 112 h 120"/>
                <a:gd name="T4" fmla="*/ 58 w 75"/>
                <a:gd name="T5" fmla="*/ 120 h 120"/>
                <a:gd name="T6" fmla="*/ 75 w 75"/>
                <a:gd name="T7" fmla="*/ 12 h 120"/>
                <a:gd name="T8" fmla="*/ 16 w 75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20">
                  <a:moveTo>
                    <a:pt x="16" y="0"/>
                  </a:moveTo>
                  <a:lnTo>
                    <a:pt x="0" y="112"/>
                  </a:lnTo>
                  <a:lnTo>
                    <a:pt x="58" y="120"/>
                  </a:lnTo>
                  <a:lnTo>
                    <a:pt x="75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1C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7" name="Freeform 101"/>
            <p:cNvSpPr>
              <a:spLocks/>
            </p:cNvSpPr>
            <p:nvPr/>
          </p:nvSpPr>
          <p:spPr bwMode="auto">
            <a:xfrm>
              <a:off x="10626726" y="3956051"/>
              <a:ext cx="119063" cy="190500"/>
            </a:xfrm>
            <a:custGeom>
              <a:avLst/>
              <a:gdLst>
                <a:gd name="T0" fmla="*/ 16 w 75"/>
                <a:gd name="T1" fmla="*/ 0 h 120"/>
                <a:gd name="T2" fmla="*/ 0 w 75"/>
                <a:gd name="T3" fmla="*/ 112 h 120"/>
                <a:gd name="T4" fmla="*/ 58 w 75"/>
                <a:gd name="T5" fmla="*/ 120 h 120"/>
                <a:gd name="T6" fmla="*/ 75 w 75"/>
                <a:gd name="T7" fmla="*/ 12 h 120"/>
                <a:gd name="T8" fmla="*/ 16 w 75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20">
                  <a:moveTo>
                    <a:pt x="16" y="0"/>
                  </a:moveTo>
                  <a:lnTo>
                    <a:pt x="0" y="112"/>
                  </a:lnTo>
                  <a:lnTo>
                    <a:pt x="58" y="120"/>
                  </a:lnTo>
                  <a:lnTo>
                    <a:pt x="75" y="12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8" name="Freeform 102"/>
            <p:cNvSpPr>
              <a:spLocks/>
            </p:cNvSpPr>
            <p:nvPr/>
          </p:nvSpPr>
          <p:spPr bwMode="auto">
            <a:xfrm>
              <a:off x="10747376" y="3986213"/>
              <a:ext cx="125413" cy="187325"/>
            </a:xfrm>
            <a:custGeom>
              <a:avLst/>
              <a:gdLst>
                <a:gd name="T0" fmla="*/ 32 w 79"/>
                <a:gd name="T1" fmla="*/ 0 h 118"/>
                <a:gd name="T2" fmla="*/ 0 w 79"/>
                <a:gd name="T3" fmla="*/ 109 h 118"/>
                <a:gd name="T4" fmla="*/ 45 w 79"/>
                <a:gd name="T5" fmla="*/ 118 h 118"/>
                <a:gd name="T6" fmla="*/ 79 w 79"/>
                <a:gd name="T7" fmla="*/ 15 h 118"/>
                <a:gd name="T8" fmla="*/ 32 w 7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18">
                  <a:moveTo>
                    <a:pt x="32" y="0"/>
                  </a:moveTo>
                  <a:lnTo>
                    <a:pt x="0" y="109"/>
                  </a:lnTo>
                  <a:lnTo>
                    <a:pt x="45" y="118"/>
                  </a:lnTo>
                  <a:lnTo>
                    <a:pt x="79" y="1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C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79" name="Freeform 103"/>
            <p:cNvSpPr>
              <a:spLocks/>
            </p:cNvSpPr>
            <p:nvPr/>
          </p:nvSpPr>
          <p:spPr bwMode="auto">
            <a:xfrm>
              <a:off x="10747376" y="3986213"/>
              <a:ext cx="125413" cy="187325"/>
            </a:xfrm>
            <a:custGeom>
              <a:avLst/>
              <a:gdLst>
                <a:gd name="T0" fmla="*/ 32 w 79"/>
                <a:gd name="T1" fmla="*/ 0 h 118"/>
                <a:gd name="T2" fmla="*/ 0 w 79"/>
                <a:gd name="T3" fmla="*/ 109 h 118"/>
                <a:gd name="T4" fmla="*/ 45 w 79"/>
                <a:gd name="T5" fmla="*/ 118 h 118"/>
                <a:gd name="T6" fmla="*/ 79 w 79"/>
                <a:gd name="T7" fmla="*/ 15 h 118"/>
                <a:gd name="T8" fmla="*/ 32 w 79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18">
                  <a:moveTo>
                    <a:pt x="32" y="0"/>
                  </a:moveTo>
                  <a:lnTo>
                    <a:pt x="0" y="109"/>
                  </a:lnTo>
                  <a:lnTo>
                    <a:pt x="45" y="118"/>
                  </a:lnTo>
                  <a:lnTo>
                    <a:pt x="79" y="1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0" name="Freeform 104"/>
            <p:cNvSpPr>
              <a:spLocks/>
            </p:cNvSpPr>
            <p:nvPr/>
          </p:nvSpPr>
          <p:spPr bwMode="auto">
            <a:xfrm>
              <a:off x="9867901" y="3792538"/>
              <a:ext cx="114300" cy="182563"/>
            </a:xfrm>
            <a:custGeom>
              <a:avLst/>
              <a:gdLst>
                <a:gd name="T0" fmla="*/ 61 w 72"/>
                <a:gd name="T1" fmla="*/ 0 h 115"/>
                <a:gd name="T2" fmla="*/ 0 w 72"/>
                <a:gd name="T3" fmla="*/ 3 h 115"/>
                <a:gd name="T4" fmla="*/ 14 w 72"/>
                <a:gd name="T5" fmla="*/ 115 h 115"/>
                <a:gd name="T6" fmla="*/ 72 w 72"/>
                <a:gd name="T7" fmla="*/ 108 h 115"/>
                <a:gd name="T8" fmla="*/ 61 w 72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5">
                  <a:moveTo>
                    <a:pt x="61" y="0"/>
                  </a:moveTo>
                  <a:lnTo>
                    <a:pt x="0" y="3"/>
                  </a:lnTo>
                  <a:lnTo>
                    <a:pt x="14" y="115"/>
                  </a:lnTo>
                  <a:lnTo>
                    <a:pt x="72" y="10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1C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1" name="Freeform 105"/>
            <p:cNvSpPr>
              <a:spLocks/>
            </p:cNvSpPr>
            <p:nvPr/>
          </p:nvSpPr>
          <p:spPr bwMode="auto">
            <a:xfrm>
              <a:off x="9867901" y="3792538"/>
              <a:ext cx="114300" cy="182563"/>
            </a:xfrm>
            <a:custGeom>
              <a:avLst/>
              <a:gdLst>
                <a:gd name="T0" fmla="*/ 61 w 72"/>
                <a:gd name="T1" fmla="*/ 0 h 115"/>
                <a:gd name="T2" fmla="*/ 0 w 72"/>
                <a:gd name="T3" fmla="*/ 3 h 115"/>
                <a:gd name="T4" fmla="*/ 14 w 72"/>
                <a:gd name="T5" fmla="*/ 115 h 115"/>
                <a:gd name="T6" fmla="*/ 72 w 72"/>
                <a:gd name="T7" fmla="*/ 108 h 115"/>
                <a:gd name="T8" fmla="*/ 61 w 72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5">
                  <a:moveTo>
                    <a:pt x="61" y="0"/>
                  </a:moveTo>
                  <a:lnTo>
                    <a:pt x="0" y="3"/>
                  </a:lnTo>
                  <a:lnTo>
                    <a:pt x="14" y="115"/>
                  </a:lnTo>
                  <a:lnTo>
                    <a:pt x="72" y="108"/>
                  </a:lnTo>
                  <a:lnTo>
                    <a:pt x="6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2" name="Freeform 106"/>
            <p:cNvSpPr>
              <a:spLocks/>
            </p:cNvSpPr>
            <p:nvPr/>
          </p:nvSpPr>
          <p:spPr bwMode="auto">
            <a:xfrm>
              <a:off x="10144126" y="3525838"/>
              <a:ext cx="114300" cy="171450"/>
            </a:xfrm>
            <a:custGeom>
              <a:avLst/>
              <a:gdLst>
                <a:gd name="T0" fmla="*/ 6 w 72"/>
                <a:gd name="T1" fmla="*/ 0 h 108"/>
                <a:gd name="T2" fmla="*/ 0 w 72"/>
                <a:gd name="T3" fmla="*/ 105 h 108"/>
                <a:gd name="T4" fmla="*/ 61 w 72"/>
                <a:gd name="T5" fmla="*/ 108 h 108"/>
                <a:gd name="T6" fmla="*/ 72 w 72"/>
                <a:gd name="T7" fmla="*/ 5 h 108"/>
                <a:gd name="T8" fmla="*/ 6 w 72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08">
                  <a:moveTo>
                    <a:pt x="6" y="0"/>
                  </a:moveTo>
                  <a:lnTo>
                    <a:pt x="0" y="105"/>
                  </a:lnTo>
                  <a:lnTo>
                    <a:pt x="61" y="108"/>
                  </a:lnTo>
                  <a:lnTo>
                    <a:pt x="7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8A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3" name="Freeform 107"/>
            <p:cNvSpPr>
              <a:spLocks/>
            </p:cNvSpPr>
            <p:nvPr/>
          </p:nvSpPr>
          <p:spPr bwMode="auto">
            <a:xfrm>
              <a:off x="10144126" y="3525838"/>
              <a:ext cx="114300" cy="171450"/>
            </a:xfrm>
            <a:custGeom>
              <a:avLst/>
              <a:gdLst>
                <a:gd name="T0" fmla="*/ 6 w 72"/>
                <a:gd name="T1" fmla="*/ 0 h 108"/>
                <a:gd name="T2" fmla="*/ 0 w 72"/>
                <a:gd name="T3" fmla="*/ 105 h 108"/>
                <a:gd name="T4" fmla="*/ 61 w 72"/>
                <a:gd name="T5" fmla="*/ 108 h 108"/>
                <a:gd name="T6" fmla="*/ 72 w 72"/>
                <a:gd name="T7" fmla="*/ 5 h 108"/>
                <a:gd name="T8" fmla="*/ 6 w 72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08">
                  <a:moveTo>
                    <a:pt x="6" y="0"/>
                  </a:moveTo>
                  <a:lnTo>
                    <a:pt x="0" y="105"/>
                  </a:lnTo>
                  <a:lnTo>
                    <a:pt x="61" y="108"/>
                  </a:lnTo>
                  <a:lnTo>
                    <a:pt x="72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4" name="Freeform 108"/>
            <p:cNvSpPr>
              <a:spLocks/>
            </p:cNvSpPr>
            <p:nvPr/>
          </p:nvSpPr>
          <p:spPr bwMode="auto">
            <a:xfrm>
              <a:off x="9734551" y="3613151"/>
              <a:ext cx="107950" cy="169863"/>
            </a:xfrm>
            <a:custGeom>
              <a:avLst/>
              <a:gdLst>
                <a:gd name="T0" fmla="*/ 68 w 68"/>
                <a:gd name="T1" fmla="*/ 0 h 107"/>
                <a:gd name="T2" fmla="*/ 0 w 68"/>
                <a:gd name="T3" fmla="*/ 2 h 107"/>
                <a:gd name="T4" fmla="*/ 6 w 68"/>
                <a:gd name="T5" fmla="*/ 107 h 107"/>
                <a:gd name="T6" fmla="*/ 67 w 68"/>
                <a:gd name="T7" fmla="*/ 105 h 107"/>
                <a:gd name="T8" fmla="*/ 68 w 68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7">
                  <a:moveTo>
                    <a:pt x="68" y="0"/>
                  </a:moveTo>
                  <a:lnTo>
                    <a:pt x="0" y="2"/>
                  </a:lnTo>
                  <a:lnTo>
                    <a:pt x="6" y="107"/>
                  </a:lnTo>
                  <a:lnTo>
                    <a:pt x="67" y="10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1C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5" name="Freeform 109"/>
            <p:cNvSpPr>
              <a:spLocks/>
            </p:cNvSpPr>
            <p:nvPr/>
          </p:nvSpPr>
          <p:spPr bwMode="auto">
            <a:xfrm>
              <a:off x="9734551" y="3613151"/>
              <a:ext cx="107950" cy="169863"/>
            </a:xfrm>
            <a:custGeom>
              <a:avLst/>
              <a:gdLst>
                <a:gd name="T0" fmla="*/ 68 w 68"/>
                <a:gd name="T1" fmla="*/ 0 h 107"/>
                <a:gd name="T2" fmla="*/ 0 w 68"/>
                <a:gd name="T3" fmla="*/ 2 h 107"/>
                <a:gd name="T4" fmla="*/ 6 w 68"/>
                <a:gd name="T5" fmla="*/ 107 h 107"/>
                <a:gd name="T6" fmla="*/ 67 w 68"/>
                <a:gd name="T7" fmla="*/ 105 h 107"/>
                <a:gd name="T8" fmla="*/ 68 w 68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7">
                  <a:moveTo>
                    <a:pt x="68" y="0"/>
                  </a:moveTo>
                  <a:lnTo>
                    <a:pt x="0" y="2"/>
                  </a:lnTo>
                  <a:lnTo>
                    <a:pt x="6" y="107"/>
                  </a:lnTo>
                  <a:lnTo>
                    <a:pt x="67" y="105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6" name="Freeform 110"/>
            <p:cNvSpPr>
              <a:spLocks/>
            </p:cNvSpPr>
            <p:nvPr/>
          </p:nvSpPr>
          <p:spPr bwMode="auto">
            <a:xfrm>
              <a:off x="9617076" y="3810001"/>
              <a:ext cx="120650" cy="179388"/>
            </a:xfrm>
            <a:custGeom>
              <a:avLst/>
              <a:gdLst>
                <a:gd name="T0" fmla="*/ 67 w 76"/>
                <a:gd name="T1" fmla="*/ 0 h 113"/>
                <a:gd name="T2" fmla="*/ 0 w 76"/>
                <a:gd name="T3" fmla="*/ 9 h 113"/>
                <a:gd name="T4" fmla="*/ 16 w 76"/>
                <a:gd name="T5" fmla="*/ 113 h 113"/>
                <a:gd name="T6" fmla="*/ 76 w 76"/>
                <a:gd name="T7" fmla="*/ 104 h 113"/>
                <a:gd name="T8" fmla="*/ 67 w 76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3">
                  <a:moveTo>
                    <a:pt x="67" y="0"/>
                  </a:moveTo>
                  <a:lnTo>
                    <a:pt x="0" y="9"/>
                  </a:lnTo>
                  <a:lnTo>
                    <a:pt x="16" y="113"/>
                  </a:lnTo>
                  <a:lnTo>
                    <a:pt x="76" y="10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1C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7" name="Freeform 111"/>
            <p:cNvSpPr>
              <a:spLocks/>
            </p:cNvSpPr>
            <p:nvPr/>
          </p:nvSpPr>
          <p:spPr bwMode="auto">
            <a:xfrm>
              <a:off x="9617076" y="3810001"/>
              <a:ext cx="120650" cy="179388"/>
            </a:xfrm>
            <a:custGeom>
              <a:avLst/>
              <a:gdLst>
                <a:gd name="T0" fmla="*/ 67 w 76"/>
                <a:gd name="T1" fmla="*/ 0 h 113"/>
                <a:gd name="T2" fmla="*/ 0 w 76"/>
                <a:gd name="T3" fmla="*/ 9 h 113"/>
                <a:gd name="T4" fmla="*/ 16 w 76"/>
                <a:gd name="T5" fmla="*/ 113 h 113"/>
                <a:gd name="T6" fmla="*/ 76 w 76"/>
                <a:gd name="T7" fmla="*/ 104 h 113"/>
                <a:gd name="T8" fmla="*/ 67 w 76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3">
                  <a:moveTo>
                    <a:pt x="67" y="0"/>
                  </a:moveTo>
                  <a:lnTo>
                    <a:pt x="0" y="9"/>
                  </a:lnTo>
                  <a:lnTo>
                    <a:pt x="16" y="113"/>
                  </a:lnTo>
                  <a:lnTo>
                    <a:pt x="76" y="104"/>
                  </a:lnTo>
                  <a:lnTo>
                    <a:pt x="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8" name="Freeform 112"/>
            <p:cNvSpPr>
              <a:spLocks/>
            </p:cNvSpPr>
            <p:nvPr/>
          </p:nvSpPr>
          <p:spPr bwMode="auto">
            <a:xfrm>
              <a:off x="9858376" y="3611563"/>
              <a:ext cx="107950" cy="169863"/>
            </a:xfrm>
            <a:custGeom>
              <a:avLst/>
              <a:gdLst>
                <a:gd name="T0" fmla="*/ 68 w 68"/>
                <a:gd name="T1" fmla="*/ 0 h 107"/>
                <a:gd name="T2" fmla="*/ 0 w 68"/>
                <a:gd name="T3" fmla="*/ 2 h 107"/>
                <a:gd name="T4" fmla="*/ 6 w 68"/>
                <a:gd name="T5" fmla="*/ 107 h 107"/>
                <a:gd name="T6" fmla="*/ 67 w 68"/>
                <a:gd name="T7" fmla="*/ 104 h 107"/>
                <a:gd name="T8" fmla="*/ 68 w 68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7">
                  <a:moveTo>
                    <a:pt x="68" y="0"/>
                  </a:moveTo>
                  <a:lnTo>
                    <a:pt x="0" y="2"/>
                  </a:lnTo>
                  <a:lnTo>
                    <a:pt x="6" y="107"/>
                  </a:lnTo>
                  <a:lnTo>
                    <a:pt x="67" y="10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1CA4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89" name="Freeform 113"/>
            <p:cNvSpPr>
              <a:spLocks/>
            </p:cNvSpPr>
            <p:nvPr/>
          </p:nvSpPr>
          <p:spPr bwMode="auto">
            <a:xfrm>
              <a:off x="9858376" y="3611563"/>
              <a:ext cx="107950" cy="169863"/>
            </a:xfrm>
            <a:custGeom>
              <a:avLst/>
              <a:gdLst>
                <a:gd name="T0" fmla="*/ 68 w 68"/>
                <a:gd name="T1" fmla="*/ 0 h 107"/>
                <a:gd name="T2" fmla="*/ 0 w 68"/>
                <a:gd name="T3" fmla="*/ 2 h 107"/>
                <a:gd name="T4" fmla="*/ 6 w 68"/>
                <a:gd name="T5" fmla="*/ 107 h 107"/>
                <a:gd name="T6" fmla="*/ 67 w 68"/>
                <a:gd name="T7" fmla="*/ 104 h 107"/>
                <a:gd name="T8" fmla="*/ 68 w 68"/>
                <a:gd name="T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7">
                  <a:moveTo>
                    <a:pt x="68" y="0"/>
                  </a:moveTo>
                  <a:lnTo>
                    <a:pt x="0" y="2"/>
                  </a:lnTo>
                  <a:lnTo>
                    <a:pt x="6" y="107"/>
                  </a:lnTo>
                  <a:lnTo>
                    <a:pt x="67" y="104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0" name="Freeform 114"/>
            <p:cNvSpPr>
              <a:spLocks/>
            </p:cNvSpPr>
            <p:nvPr/>
          </p:nvSpPr>
          <p:spPr bwMode="auto">
            <a:xfrm>
              <a:off x="10387014" y="3567113"/>
              <a:ext cx="125413" cy="165100"/>
            </a:xfrm>
            <a:custGeom>
              <a:avLst/>
              <a:gdLst>
                <a:gd name="T0" fmla="*/ 18 w 79"/>
                <a:gd name="T1" fmla="*/ 0 h 104"/>
                <a:gd name="T2" fmla="*/ 0 w 79"/>
                <a:gd name="T3" fmla="*/ 93 h 104"/>
                <a:gd name="T4" fmla="*/ 57 w 79"/>
                <a:gd name="T5" fmla="*/ 104 h 104"/>
                <a:gd name="T6" fmla="*/ 79 w 79"/>
                <a:gd name="T7" fmla="*/ 11 h 104"/>
                <a:gd name="T8" fmla="*/ 18 w 79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04">
                  <a:moveTo>
                    <a:pt x="18" y="0"/>
                  </a:moveTo>
                  <a:lnTo>
                    <a:pt x="0" y="93"/>
                  </a:lnTo>
                  <a:lnTo>
                    <a:pt x="57" y="104"/>
                  </a:lnTo>
                  <a:lnTo>
                    <a:pt x="79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8A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1" name="Freeform 115"/>
            <p:cNvSpPr>
              <a:spLocks/>
            </p:cNvSpPr>
            <p:nvPr/>
          </p:nvSpPr>
          <p:spPr bwMode="auto">
            <a:xfrm>
              <a:off x="10387014" y="3567113"/>
              <a:ext cx="125413" cy="165100"/>
            </a:xfrm>
            <a:custGeom>
              <a:avLst/>
              <a:gdLst>
                <a:gd name="T0" fmla="*/ 18 w 79"/>
                <a:gd name="T1" fmla="*/ 0 h 104"/>
                <a:gd name="T2" fmla="*/ 0 w 79"/>
                <a:gd name="T3" fmla="*/ 93 h 104"/>
                <a:gd name="T4" fmla="*/ 57 w 79"/>
                <a:gd name="T5" fmla="*/ 104 h 104"/>
                <a:gd name="T6" fmla="*/ 79 w 79"/>
                <a:gd name="T7" fmla="*/ 11 h 104"/>
                <a:gd name="T8" fmla="*/ 18 w 79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04">
                  <a:moveTo>
                    <a:pt x="18" y="0"/>
                  </a:moveTo>
                  <a:lnTo>
                    <a:pt x="0" y="93"/>
                  </a:lnTo>
                  <a:lnTo>
                    <a:pt x="57" y="104"/>
                  </a:lnTo>
                  <a:lnTo>
                    <a:pt x="79" y="11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2" name="Freeform 116"/>
            <p:cNvSpPr>
              <a:spLocks/>
            </p:cNvSpPr>
            <p:nvPr/>
          </p:nvSpPr>
          <p:spPr bwMode="auto">
            <a:xfrm>
              <a:off x="10266364" y="3536951"/>
              <a:ext cx="125413" cy="174625"/>
            </a:xfrm>
            <a:custGeom>
              <a:avLst/>
              <a:gdLst>
                <a:gd name="T0" fmla="*/ 16 w 79"/>
                <a:gd name="T1" fmla="*/ 0 h 110"/>
                <a:gd name="T2" fmla="*/ 0 w 79"/>
                <a:gd name="T3" fmla="*/ 100 h 110"/>
                <a:gd name="T4" fmla="*/ 54 w 79"/>
                <a:gd name="T5" fmla="*/ 110 h 110"/>
                <a:gd name="T6" fmla="*/ 79 w 79"/>
                <a:gd name="T7" fmla="*/ 11 h 110"/>
                <a:gd name="T8" fmla="*/ 16 w 7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10">
                  <a:moveTo>
                    <a:pt x="16" y="0"/>
                  </a:moveTo>
                  <a:lnTo>
                    <a:pt x="0" y="100"/>
                  </a:lnTo>
                  <a:lnTo>
                    <a:pt x="54" y="110"/>
                  </a:lnTo>
                  <a:lnTo>
                    <a:pt x="79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8A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3" name="Freeform 117"/>
            <p:cNvSpPr>
              <a:spLocks/>
            </p:cNvSpPr>
            <p:nvPr/>
          </p:nvSpPr>
          <p:spPr bwMode="auto">
            <a:xfrm>
              <a:off x="10266364" y="3536951"/>
              <a:ext cx="125413" cy="174625"/>
            </a:xfrm>
            <a:custGeom>
              <a:avLst/>
              <a:gdLst>
                <a:gd name="T0" fmla="*/ 16 w 79"/>
                <a:gd name="T1" fmla="*/ 0 h 110"/>
                <a:gd name="T2" fmla="*/ 0 w 79"/>
                <a:gd name="T3" fmla="*/ 100 h 110"/>
                <a:gd name="T4" fmla="*/ 54 w 79"/>
                <a:gd name="T5" fmla="*/ 110 h 110"/>
                <a:gd name="T6" fmla="*/ 79 w 79"/>
                <a:gd name="T7" fmla="*/ 11 h 110"/>
                <a:gd name="T8" fmla="*/ 16 w 7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10">
                  <a:moveTo>
                    <a:pt x="16" y="0"/>
                  </a:moveTo>
                  <a:lnTo>
                    <a:pt x="0" y="100"/>
                  </a:lnTo>
                  <a:lnTo>
                    <a:pt x="54" y="110"/>
                  </a:lnTo>
                  <a:lnTo>
                    <a:pt x="79" y="11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4" name="Freeform 118"/>
            <p:cNvSpPr>
              <a:spLocks/>
            </p:cNvSpPr>
            <p:nvPr/>
          </p:nvSpPr>
          <p:spPr bwMode="auto">
            <a:xfrm>
              <a:off x="10056814" y="3783013"/>
              <a:ext cx="381000" cy="430213"/>
            </a:xfrm>
            <a:custGeom>
              <a:avLst/>
              <a:gdLst>
                <a:gd name="T0" fmla="*/ 0 w 202"/>
                <a:gd name="T1" fmla="*/ 0 h 228"/>
                <a:gd name="T2" fmla="*/ 0 w 202"/>
                <a:gd name="T3" fmla="*/ 0 h 228"/>
                <a:gd name="T4" fmla="*/ 12 w 202"/>
                <a:gd name="T5" fmla="*/ 210 h 228"/>
                <a:gd name="T6" fmla="*/ 167 w 202"/>
                <a:gd name="T7" fmla="*/ 228 h 228"/>
                <a:gd name="T8" fmla="*/ 202 w 202"/>
                <a:gd name="T9" fmla="*/ 24 h 228"/>
                <a:gd name="T10" fmla="*/ 0 w 202"/>
                <a:gd name="T1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" y="210"/>
                    <a:pt x="12" y="210"/>
                    <a:pt x="12" y="210"/>
                  </a:cubicBezTo>
                  <a:cubicBezTo>
                    <a:pt x="167" y="228"/>
                    <a:pt x="167" y="228"/>
                    <a:pt x="167" y="228"/>
                  </a:cubicBezTo>
                  <a:cubicBezTo>
                    <a:pt x="202" y="24"/>
                    <a:pt x="202" y="24"/>
                    <a:pt x="202" y="24"/>
                  </a:cubicBezTo>
                  <a:cubicBezTo>
                    <a:pt x="120" y="0"/>
                    <a:pt x="1" y="0"/>
                    <a:pt x="0" y="0"/>
                  </a:cubicBezTo>
                </a:path>
              </a:pathLst>
            </a:custGeom>
            <a:solidFill>
              <a:srgbClr val="48A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5" name="Freeform 119"/>
            <p:cNvSpPr>
              <a:spLocks/>
            </p:cNvSpPr>
            <p:nvPr/>
          </p:nvSpPr>
          <p:spPr bwMode="auto">
            <a:xfrm>
              <a:off x="10101264" y="3819526"/>
              <a:ext cx="76200" cy="246063"/>
            </a:xfrm>
            <a:custGeom>
              <a:avLst/>
              <a:gdLst>
                <a:gd name="T0" fmla="*/ 0 w 48"/>
                <a:gd name="T1" fmla="*/ 1 h 155"/>
                <a:gd name="T2" fmla="*/ 12 w 48"/>
                <a:gd name="T3" fmla="*/ 152 h 155"/>
                <a:gd name="T4" fmla="*/ 48 w 48"/>
                <a:gd name="T5" fmla="*/ 155 h 155"/>
                <a:gd name="T6" fmla="*/ 47 w 48"/>
                <a:gd name="T7" fmla="*/ 0 h 155"/>
                <a:gd name="T8" fmla="*/ 0 w 48"/>
                <a:gd name="T9" fmla="*/ 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55">
                  <a:moveTo>
                    <a:pt x="0" y="1"/>
                  </a:moveTo>
                  <a:lnTo>
                    <a:pt x="12" y="152"/>
                  </a:lnTo>
                  <a:lnTo>
                    <a:pt x="48" y="155"/>
                  </a:lnTo>
                  <a:lnTo>
                    <a:pt x="4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7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6" name="Freeform 120"/>
            <p:cNvSpPr>
              <a:spLocks/>
            </p:cNvSpPr>
            <p:nvPr/>
          </p:nvSpPr>
          <p:spPr bwMode="auto">
            <a:xfrm>
              <a:off x="10198101" y="3822701"/>
              <a:ext cx="85725" cy="252413"/>
            </a:xfrm>
            <a:custGeom>
              <a:avLst/>
              <a:gdLst>
                <a:gd name="T0" fmla="*/ 0 w 54"/>
                <a:gd name="T1" fmla="*/ 156 h 159"/>
                <a:gd name="T2" fmla="*/ 33 w 54"/>
                <a:gd name="T3" fmla="*/ 159 h 159"/>
                <a:gd name="T4" fmla="*/ 54 w 54"/>
                <a:gd name="T5" fmla="*/ 6 h 159"/>
                <a:gd name="T6" fmla="*/ 0 w 54"/>
                <a:gd name="T7" fmla="*/ 0 h 159"/>
                <a:gd name="T8" fmla="*/ 0 w 54"/>
                <a:gd name="T9" fmla="*/ 15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59">
                  <a:moveTo>
                    <a:pt x="0" y="156"/>
                  </a:moveTo>
                  <a:lnTo>
                    <a:pt x="33" y="159"/>
                  </a:lnTo>
                  <a:lnTo>
                    <a:pt x="54" y="6"/>
                  </a:lnTo>
                  <a:lnTo>
                    <a:pt x="0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77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7" name="Freeform 121"/>
            <p:cNvSpPr>
              <a:spLocks/>
            </p:cNvSpPr>
            <p:nvPr/>
          </p:nvSpPr>
          <p:spPr bwMode="auto">
            <a:xfrm>
              <a:off x="10280651" y="3835401"/>
              <a:ext cx="112713" cy="249238"/>
            </a:xfrm>
            <a:custGeom>
              <a:avLst/>
              <a:gdLst>
                <a:gd name="T0" fmla="*/ 0 w 71"/>
                <a:gd name="T1" fmla="*/ 154 h 157"/>
                <a:gd name="T2" fmla="*/ 34 w 71"/>
                <a:gd name="T3" fmla="*/ 157 h 157"/>
                <a:gd name="T4" fmla="*/ 71 w 71"/>
                <a:gd name="T5" fmla="*/ 10 h 157"/>
                <a:gd name="T6" fmla="*/ 19 w 71"/>
                <a:gd name="T7" fmla="*/ 0 h 157"/>
                <a:gd name="T8" fmla="*/ 0 w 71"/>
                <a:gd name="T9" fmla="*/ 15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57">
                  <a:moveTo>
                    <a:pt x="0" y="154"/>
                  </a:moveTo>
                  <a:lnTo>
                    <a:pt x="34" y="157"/>
                  </a:lnTo>
                  <a:lnTo>
                    <a:pt x="71" y="10"/>
                  </a:lnTo>
                  <a:lnTo>
                    <a:pt x="19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773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8" name="Freeform 122"/>
            <p:cNvSpPr>
              <a:spLocks/>
            </p:cNvSpPr>
            <p:nvPr/>
          </p:nvSpPr>
          <p:spPr bwMode="auto">
            <a:xfrm>
              <a:off x="9966326" y="4075113"/>
              <a:ext cx="522288" cy="166688"/>
            </a:xfrm>
            <a:custGeom>
              <a:avLst/>
              <a:gdLst>
                <a:gd name="T0" fmla="*/ 0 w 329"/>
                <a:gd name="T1" fmla="*/ 67 h 105"/>
                <a:gd name="T2" fmla="*/ 321 w 329"/>
                <a:gd name="T3" fmla="*/ 105 h 105"/>
                <a:gd name="T4" fmla="*/ 329 w 329"/>
                <a:gd name="T5" fmla="*/ 38 h 105"/>
                <a:gd name="T6" fmla="*/ 9 w 329"/>
                <a:gd name="T7" fmla="*/ 0 h 105"/>
                <a:gd name="T8" fmla="*/ 0 w 329"/>
                <a:gd name="T9" fmla="*/ 6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05">
                  <a:moveTo>
                    <a:pt x="0" y="67"/>
                  </a:moveTo>
                  <a:lnTo>
                    <a:pt x="321" y="105"/>
                  </a:lnTo>
                  <a:lnTo>
                    <a:pt x="329" y="38"/>
                  </a:lnTo>
                  <a:lnTo>
                    <a:pt x="9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9C4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99" name="Freeform 123"/>
            <p:cNvSpPr>
              <a:spLocks/>
            </p:cNvSpPr>
            <p:nvPr/>
          </p:nvSpPr>
          <p:spPr bwMode="auto">
            <a:xfrm>
              <a:off x="9931401" y="4124326"/>
              <a:ext cx="604838" cy="125413"/>
            </a:xfrm>
            <a:custGeom>
              <a:avLst/>
              <a:gdLst>
                <a:gd name="T0" fmla="*/ 0 w 381"/>
                <a:gd name="T1" fmla="*/ 33 h 79"/>
                <a:gd name="T2" fmla="*/ 376 w 381"/>
                <a:gd name="T3" fmla="*/ 79 h 79"/>
                <a:gd name="T4" fmla="*/ 381 w 381"/>
                <a:gd name="T5" fmla="*/ 45 h 79"/>
                <a:gd name="T6" fmla="*/ 3 w 381"/>
                <a:gd name="T7" fmla="*/ 0 h 79"/>
                <a:gd name="T8" fmla="*/ 0 w 381"/>
                <a:gd name="T9" fmla="*/ 3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" h="79">
                  <a:moveTo>
                    <a:pt x="0" y="33"/>
                  </a:moveTo>
                  <a:lnTo>
                    <a:pt x="376" y="79"/>
                  </a:lnTo>
                  <a:lnTo>
                    <a:pt x="381" y="45"/>
                  </a:lnTo>
                  <a:lnTo>
                    <a:pt x="3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A2D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44" name="Picture 1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3776" y="3571876"/>
              <a:ext cx="639763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16" name="Freeform 125"/>
            <p:cNvSpPr>
              <a:spLocks/>
            </p:cNvSpPr>
            <p:nvPr/>
          </p:nvSpPr>
          <p:spPr bwMode="auto">
            <a:xfrm>
              <a:off x="9940926" y="3635376"/>
              <a:ext cx="631825" cy="239713"/>
            </a:xfrm>
            <a:custGeom>
              <a:avLst/>
              <a:gdLst>
                <a:gd name="T0" fmla="*/ 0 w 335"/>
                <a:gd name="T1" fmla="*/ 13 h 127"/>
                <a:gd name="T2" fmla="*/ 9 w 335"/>
                <a:gd name="T3" fmla="*/ 92 h 127"/>
                <a:gd name="T4" fmla="*/ 307 w 335"/>
                <a:gd name="T5" fmla="*/ 127 h 127"/>
                <a:gd name="T6" fmla="*/ 335 w 335"/>
                <a:gd name="T7" fmla="*/ 53 h 127"/>
                <a:gd name="T8" fmla="*/ 0 w 335"/>
                <a:gd name="T9" fmla="*/ 1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127">
                  <a:moveTo>
                    <a:pt x="0" y="13"/>
                  </a:moveTo>
                  <a:cubicBezTo>
                    <a:pt x="3" y="39"/>
                    <a:pt x="6" y="66"/>
                    <a:pt x="9" y="92"/>
                  </a:cubicBezTo>
                  <a:cubicBezTo>
                    <a:pt x="110" y="80"/>
                    <a:pt x="212" y="92"/>
                    <a:pt x="307" y="127"/>
                  </a:cubicBezTo>
                  <a:cubicBezTo>
                    <a:pt x="316" y="103"/>
                    <a:pt x="325" y="78"/>
                    <a:pt x="335" y="53"/>
                  </a:cubicBezTo>
                  <a:cubicBezTo>
                    <a:pt x="228" y="14"/>
                    <a:pt x="113" y="0"/>
                    <a:pt x="0" y="13"/>
                  </a:cubicBezTo>
                  <a:close/>
                </a:path>
              </a:pathLst>
            </a:custGeom>
            <a:solidFill>
              <a:srgbClr val="E94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7" name="Freeform 126"/>
            <p:cNvSpPr>
              <a:spLocks/>
            </p:cNvSpPr>
            <p:nvPr/>
          </p:nvSpPr>
          <p:spPr bwMode="auto">
            <a:xfrm>
              <a:off x="10044114" y="3700463"/>
              <a:ext cx="49213" cy="79375"/>
            </a:xfrm>
            <a:custGeom>
              <a:avLst/>
              <a:gdLst>
                <a:gd name="T0" fmla="*/ 2 w 26"/>
                <a:gd name="T1" fmla="*/ 33 h 42"/>
                <a:gd name="T2" fmla="*/ 10 w 26"/>
                <a:gd name="T3" fmla="*/ 37 h 42"/>
                <a:gd name="T4" fmla="*/ 20 w 26"/>
                <a:gd name="T5" fmla="*/ 31 h 42"/>
                <a:gd name="T6" fmla="*/ 13 w 26"/>
                <a:gd name="T7" fmla="*/ 23 h 42"/>
                <a:gd name="T8" fmla="*/ 4 w 26"/>
                <a:gd name="T9" fmla="*/ 10 h 42"/>
                <a:gd name="T10" fmla="*/ 18 w 26"/>
                <a:gd name="T11" fmla="*/ 1 h 42"/>
                <a:gd name="T12" fmla="*/ 26 w 26"/>
                <a:gd name="T13" fmla="*/ 4 h 42"/>
                <a:gd name="T14" fmla="*/ 25 w 26"/>
                <a:gd name="T15" fmla="*/ 8 h 42"/>
                <a:gd name="T16" fmla="*/ 17 w 26"/>
                <a:gd name="T17" fmla="*/ 5 h 42"/>
                <a:gd name="T18" fmla="*/ 9 w 26"/>
                <a:gd name="T19" fmla="*/ 10 h 42"/>
                <a:gd name="T20" fmla="*/ 16 w 26"/>
                <a:gd name="T21" fmla="*/ 19 h 42"/>
                <a:gd name="T22" fmla="*/ 25 w 26"/>
                <a:gd name="T23" fmla="*/ 31 h 42"/>
                <a:gd name="T24" fmla="*/ 10 w 26"/>
                <a:gd name="T25" fmla="*/ 41 h 42"/>
                <a:gd name="T26" fmla="*/ 0 w 26"/>
                <a:gd name="T27" fmla="*/ 37 h 42"/>
                <a:gd name="T28" fmla="*/ 2 w 26"/>
                <a:gd name="T2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42">
                  <a:moveTo>
                    <a:pt x="2" y="33"/>
                  </a:moveTo>
                  <a:cubicBezTo>
                    <a:pt x="4" y="35"/>
                    <a:pt x="7" y="36"/>
                    <a:pt x="10" y="37"/>
                  </a:cubicBezTo>
                  <a:cubicBezTo>
                    <a:pt x="16" y="37"/>
                    <a:pt x="19" y="35"/>
                    <a:pt x="20" y="31"/>
                  </a:cubicBezTo>
                  <a:cubicBezTo>
                    <a:pt x="20" y="28"/>
                    <a:pt x="18" y="25"/>
                    <a:pt x="13" y="23"/>
                  </a:cubicBezTo>
                  <a:cubicBezTo>
                    <a:pt x="7" y="19"/>
                    <a:pt x="3" y="16"/>
                    <a:pt x="4" y="10"/>
                  </a:cubicBezTo>
                  <a:cubicBezTo>
                    <a:pt x="5" y="4"/>
                    <a:pt x="10" y="0"/>
                    <a:pt x="18" y="1"/>
                  </a:cubicBezTo>
                  <a:cubicBezTo>
                    <a:pt x="22" y="1"/>
                    <a:pt x="25" y="3"/>
                    <a:pt x="26" y="4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3" y="7"/>
                    <a:pt x="21" y="6"/>
                    <a:pt x="17" y="5"/>
                  </a:cubicBezTo>
                  <a:cubicBezTo>
                    <a:pt x="12" y="5"/>
                    <a:pt x="9" y="7"/>
                    <a:pt x="9" y="10"/>
                  </a:cubicBezTo>
                  <a:cubicBezTo>
                    <a:pt x="9" y="14"/>
                    <a:pt x="11" y="16"/>
                    <a:pt x="16" y="19"/>
                  </a:cubicBezTo>
                  <a:cubicBezTo>
                    <a:pt x="22" y="22"/>
                    <a:pt x="25" y="26"/>
                    <a:pt x="25" y="31"/>
                  </a:cubicBezTo>
                  <a:cubicBezTo>
                    <a:pt x="24" y="37"/>
                    <a:pt x="19" y="42"/>
                    <a:pt x="10" y="41"/>
                  </a:cubicBezTo>
                  <a:cubicBezTo>
                    <a:pt x="6" y="41"/>
                    <a:pt x="2" y="39"/>
                    <a:pt x="0" y="37"/>
                  </a:cubicBezTo>
                  <a:lnTo>
                    <a:pt x="2" y="33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8" name="Freeform 127"/>
            <p:cNvSpPr>
              <a:spLocks/>
            </p:cNvSpPr>
            <p:nvPr/>
          </p:nvSpPr>
          <p:spPr bwMode="auto">
            <a:xfrm>
              <a:off x="10098089" y="3706813"/>
              <a:ext cx="65088" cy="79375"/>
            </a:xfrm>
            <a:custGeom>
              <a:avLst/>
              <a:gdLst>
                <a:gd name="T0" fmla="*/ 29 w 34"/>
                <a:gd name="T1" fmla="*/ 41 h 42"/>
                <a:gd name="T2" fmla="*/ 19 w 34"/>
                <a:gd name="T3" fmla="*/ 42 h 42"/>
                <a:gd name="T4" fmla="*/ 1 w 34"/>
                <a:gd name="T5" fmla="*/ 19 h 42"/>
                <a:gd name="T6" fmla="*/ 25 w 34"/>
                <a:gd name="T7" fmla="*/ 1 h 42"/>
                <a:gd name="T8" fmla="*/ 34 w 34"/>
                <a:gd name="T9" fmla="*/ 4 h 42"/>
                <a:gd name="T10" fmla="*/ 32 w 34"/>
                <a:gd name="T11" fmla="*/ 8 h 42"/>
                <a:gd name="T12" fmla="*/ 24 w 34"/>
                <a:gd name="T13" fmla="*/ 5 h 42"/>
                <a:gd name="T14" fmla="*/ 7 w 34"/>
                <a:gd name="T15" fmla="*/ 20 h 42"/>
                <a:gd name="T16" fmla="*/ 20 w 34"/>
                <a:gd name="T17" fmla="*/ 37 h 42"/>
                <a:gd name="T18" fmla="*/ 29 w 34"/>
                <a:gd name="T19" fmla="*/ 37 h 42"/>
                <a:gd name="T20" fmla="*/ 29 w 34"/>
                <a:gd name="T21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42">
                  <a:moveTo>
                    <a:pt x="29" y="41"/>
                  </a:moveTo>
                  <a:cubicBezTo>
                    <a:pt x="27" y="42"/>
                    <a:pt x="23" y="42"/>
                    <a:pt x="19" y="42"/>
                  </a:cubicBezTo>
                  <a:cubicBezTo>
                    <a:pt x="7" y="40"/>
                    <a:pt x="0" y="32"/>
                    <a:pt x="1" y="19"/>
                  </a:cubicBezTo>
                  <a:cubicBezTo>
                    <a:pt x="3" y="7"/>
                    <a:pt x="12" y="0"/>
                    <a:pt x="25" y="1"/>
                  </a:cubicBezTo>
                  <a:cubicBezTo>
                    <a:pt x="29" y="2"/>
                    <a:pt x="33" y="3"/>
                    <a:pt x="34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0" y="7"/>
                    <a:pt x="28" y="6"/>
                    <a:pt x="24" y="5"/>
                  </a:cubicBezTo>
                  <a:cubicBezTo>
                    <a:pt x="15" y="4"/>
                    <a:pt x="8" y="10"/>
                    <a:pt x="7" y="20"/>
                  </a:cubicBezTo>
                  <a:cubicBezTo>
                    <a:pt x="6" y="29"/>
                    <a:pt x="11" y="36"/>
                    <a:pt x="20" y="37"/>
                  </a:cubicBezTo>
                  <a:cubicBezTo>
                    <a:pt x="23" y="38"/>
                    <a:pt x="27" y="37"/>
                    <a:pt x="29" y="37"/>
                  </a:cubicBezTo>
                  <a:lnTo>
                    <a:pt x="29" y="41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9" name="Freeform 128"/>
            <p:cNvSpPr>
              <a:spLocks/>
            </p:cNvSpPr>
            <p:nvPr/>
          </p:nvSpPr>
          <p:spPr bwMode="auto">
            <a:xfrm>
              <a:off x="10166351" y="3714751"/>
              <a:ext cx="65088" cy="79375"/>
            </a:xfrm>
            <a:custGeom>
              <a:avLst/>
              <a:gdLst>
                <a:gd name="T0" fmla="*/ 11 w 41"/>
                <a:gd name="T1" fmla="*/ 0 h 50"/>
                <a:gd name="T2" fmla="*/ 9 w 41"/>
                <a:gd name="T3" fmla="*/ 20 h 50"/>
                <a:gd name="T4" fmla="*/ 32 w 41"/>
                <a:gd name="T5" fmla="*/ 23 h 50"/>
                <a:gd name="T6" fmla="*/ 34 w 41"/>
                <a:gd name="T7" fmla="*/ 4 h 50"/>
                <a:gd name="T8" fmla="*/ 41 w 41"/>
                <a:gd name="T9" fmla="*/ 4 h 50"/>
                <a:gd name="T10" fmla="*/ 35 w 41"/>
                <a:gd name="T11" fmla="*/ 50 h 50"/>
                <a:gd name="T12" fmla="*/ 29 w 41"/>
                <a:gd name="T13" fmla="*/ 50 h 50"/>
                <a:gd name="T14" fmla="*/ 31 w 41"/>
                <a:gd name="T15" fmla="*/ 28 h 50"/>
                <a:gd name="T16" fmla="*/ 9 w 41"/>
                <a:gd name="T17" fmla="*/ 25 h 50"/>
                <a:gd name="T18" fmla="*/ 6 w 41"/>
                <a:gd name="T19" fmla="*/ 48 h 50"/>
                <a:gd name="T20" fmla="*/ 0 w 41"/>
                <a:gd name="T21" fmla="*/ 47 h 50"/>
                <a:gd name="T22" fmla="*/ 5 w 41"/>
                <a:gd name="T23" fmla="*/ 0 h 50"/>
                <a:gd name="T24" fmla="*/ 11 w 41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50">
                  <a:moveTo>
                    <a:pt x="11" y="0"/>
                  </a:moveTo>
                  <a:lnTo>
                    <a:pt x="9" y="20"/>
                  </a:lnTo>
                  <a:lnTo>
                    <a:pt x="32" y="23"/>
                  </a:lnTo>
                  <a:lnTo>
                    <a:pt x="34" y="4"/>
                  </a:lnTo>
                  <a:lnTo>
                    <a:pt x="41" y="4"/>
                  </a:lnTo>
                  <a:lnTo>
                    <a:pt x="35" y="50"/>
                  </a:lnTo>
                  <a:lnTo>
                    <a:pt x="29" y="50"/>
                  </a:lnTo>
                  <a:lnTo>
                    <a:pt x="31" y="28"/>
                  </a:lnTo>
                  <a:lnTo>
                    <a:pt x="9" y="25"/>
                  </a:lnTo>
                  <a:lnTo>
                    <a:pt x="6" y="48"/>
                  </a:lnTo>
                  <a:lnTo>
                    <a:pt x="0" y="47"/>
                  </a:lnTo>
                  <a:lnTo>
                    <a:pt x="5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0" name="Freeform 129"/>
            <p:cNvSpPr>
              <a:spLocks noEditPoints="1"/>
            </p:cNvSpPr>
            <p:nvPr/>
          </p:nvSpPr>
          <p:spPr bwMode="auto">
            <a:xfrm>
              <a:off x="10234614" y="3722688"/>
              <a:ext cx="73025" cy="80963"/>
            </a:xfrm>
            <a:custGeom>
              <a:avLst/>
              <a:gdLst>
                <a:gd name="T0" fmla="*/ 38 w 39"/>
                <a:gd name="T1" fmla="*/ 23 h 43"/>
                <a:gd name="T2" fmla="*/ 17 w 39"/>
                <a:gd name="T3" fmla="*/ 42 h 43"/>
                <a:gd name="T4" fmla="*/ 2 w 39"/>
                <a:gd name="T5" fmla="*/ 20 h 43"/>
                <a:gd name="T6" fmla="*/ 23 w 39"/>
                <a:gd name="T7" fmla="*/ 1 h 43"/>
                <a:gd name="T8" fmla="*/ 38 w 39"/>
                <a:gd name="T9" fmla="*/ 23 h 43"/>
                <a:gd name="T10" fmla="*/ 7 w 39"/>
                <a:gd name="T11" fmla="*/ 20 h 43"/>
                <a:gd name="T12" fmla="*/ 18 w 39"/>
                <a:gd name="T13" fmla="*/ 38 h 43"/>
                <a:gd name="T14" fmla="*/ 33 w 39"/>
                <a:gd name="T15" fmla="*/ 23 h 43"/>
                <a:gd name="T16" fmla="*/ 22 w 39"/>
                <a:gd name="T17" fmla="*/ 6 h 43"/>
                <a:gd name="T18" fmla="*/ 7 w 39"/>
                <a:gd name="T1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3">
                  <a:moveTo>
                    <a:pt x="38" y="23"/>
                  </a:moveTo>
                  <a:cubicBezTo>
                    <a:pt x="36" y="37"/>
                    <a:pt x="27" y="43"/>
                    <a:pt x="17" y="42"/>
                  </a:cubicBezTo>
                  <a:cubicBezTo>
                    <a:pt x="7" y="41"/>
                    <a:pt x="0" y="32"/>
                    <a:pt x="2" y="20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3"/>
                    <a:pt x="39" y="12"/>
                    <a:pt x="38" y="23"/>
                  </a:cubicBezTo>
                  <a:close/>
                  <a:moveTo>
                    <a:pt x="7" y="20"/>
                  </a:moveTo>
                  <a:cubicBezTo>
                    <a:pt x="6" y="29"/>
                    <a:pt x="10" y="37"/>
                    <a:pt x="18" y="38"/>
                  </a:cubicBezTo>
                  <a:cubicBezTo>
                    <a:pt x="26" y="39"/>
                    <a:pt x="32" y="32"/>
                    <a:pt x="33" y="23"/>
                  </a:cubicBezTo>
                  <a:cubicBezTo>
                    <a:pt x="34" y="15"/>
                    <a:pt x="30" y="7"/>
                    <a:pt x="22" y="6"/>
                  </a:cubicBezTo>
                  <a:cubicBezTo>
                    <a:pt x="13" y="5"/>
                    <a:pt x="8" y="12"/>
                    <a:pt x="7" y="20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1" name="Freeform 130"/>
            <p:cNvSpPr>
              <a:spLocks noEditPoints="1"/>
            </p:cNvSpPr>
            <p:nvPr/>
          </p:nvSpPr>
          <p:spPr bwMode="auto">
            <a:xfrm>
              <a:off x="10312401" y="3732213"/>
              <a:ext cx="73025" cy="80963"/>
            </a:xfrm>
            <a:custGeom>
              <a:avLst/>
              <a:gdLst>
                <a:gd name="T0" fmla="*/ 38 w 39"/>
                <a:gd name="T1" fmla="*/ 23 h 43"/>
                <a:gd name="T2" fmla="*/ 17 w 39"/>
                <a:gd name="T3" fmla="*/ 42 h 43"/>
                <a:gd name="T4" fmla="*/ 1 w 39"/>
                <a:gd name="T5" fmla="*/ 20 h 43"/>
                <a:gd name="T6" fmla="*/ 22 w 39"/>
                <a:gd name="T7" fmla="*/ 1 h 43"/>
                <a:gd name="T8" fmla="*/ 38 w 39"/>
                <a:gd name="T9" fmla="*/ 23 h 43"/>
                <a:gd name="T10" fmla="*/ 7 w 39"/>
                <a:gd name="T11" fmla="*/ 20 h 43"/>
                <a:gd name="T12" fmla="*/ 17 w 39"/>
                <a:gd name="T13" fmla="*/ 38 h 43"/>
                <a:gd name="T14" fmla="*/ 32 w 39"/>
                <a:gd name="T15" fmla="*/ 23 h 43"/>
                <a:gd name="T16" fmla="*/ 21 w 39"/>
                <a:gd name="T17" fmla="*/ 5 h 43"/>
                <a:gd name="T18" fmla="*/ 7 w 39"/>
                <a:gd name="T19" fmla="*/ 2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3">
                  <a:moveTo>
                    <a:pt x="38" y="23"/>
                  </a:moveTo>
                  <a:cubicBezTo>
                    <a:pt x="36" y="37"/>
                    <a:pt x="27" y="43"/>
                    <a:pt x="17" y="42"/>
                  </a:cubicBezTo>
                  <a:cubicBezTo>
                    <a:pt x="6" y="40"/>
                    <a:pt x="0" y="32"/>
                    <a:pt x="1" y="20"/>
                  </a:cubicBezTo>
                  <a:cubicBezTo>
                    <a:pt x="3" y="7"/>
                    <a:pt x="11" y="0"/>
                    <a:pt x="22" y="1"/>
                  </a:cubicBezTo>
                  <a:cubicBezTo>
                    <a:pt x="33" y="3"/>
                    <a:pt x="39" y="12"/>
                    <a:pt x="38" y="23"/>
                  </a:cubicBezTo>
                  <a:close/>
                  <a:moveTo>
                    <a:pt x="7" y="20"/>
                  </a:moveTo>
                  <a:cubicBezTo>
                    <a:pt x="6" y="29"/>
                    <a:pt x="9" y="37"/>
                    <a:pt x="17" y="38"/>
                  </a:cubicBezTo>
                  <a:cubicBezTo>
                    <a:pt x="26" y="39"/>
                    <a:pt x="31" y="32"/>
                    <a:pt x="32" y="23"/>
                  </a:cubicBezTo>
                  <a:cubicBezTo>
                    <a:pt x="33" y="15"/>
                    <a:pt x="30" y="6"/>
                    <a:pt x="21" y="5"/>
                  </a:cubicBezTo>
                  <a:cubicBezTo>
                    <a:pt x="13" y="4"/>
                    <a:pt x="8" y="12"/>
                    <a:pt x="7" y="20"/>
                  </a:cubicBez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2" name="Freeform 131"/>
            <p:cNvSpPr>
              <a:spLocks/>
            </p:cNvSpPr>
            <p:nvPr/>
          </p:nvSpPr>
          <p:spPr bwMode="auto">
            <a:xfrm>
              <a:off x="10391776" y="3741738"/>
              <a:ext cx="41275" cy="79375"/>
            </a:xfrm>
            <a:custGeom>
              <a:avLst/>
              <a:gdLst>
                <a:gd name="T0" fmla="*/ 4 w 26"/>
                <a:gd name="T1" fmla="*/ 0 h 50"/>
                <a:gd name="T2" fmla="*/ 12 w 26"/>
                <a:gd name="T3" fmla="*/ 1 h 50"/>
                <a:gd name="T4" fmla="*/ 6 w 26"/>
                <a:gd name="T5" fmla="*/ 41 h 50"/>
                <a:gd name="T6" fmla="*/ 26 w 26"/>
                <a:gd name="T7" fmla="*/ 44 h 50"/>
                <a:gd name="T8" fmla="*/ 26 w 26"/>
                <a:gd name="T9" fmla="*/ 50 h 50"/>
                <a:gd name="T10" fmla="*/ 0 w 26"/>
                <a:gd name="T11" fmla="*/ 46 h 50"/>
                <a:gd name="T12" fmla="*/ 4 w 26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0">
                  <a:moveTo>
                    <a:pt x="4" y="0"/>
                  </a:moveTo>
                  <a:lnTo>
                    <a:pt x="12" y="1"/>
                  </a:lnTo>
                  <a:lnTo>
                    <a:pt x="6" y="41"/>
                  </a:lnTo>
                  <a:lnTo>
                    <a:pt x="26" y="44"/>
                  </a:lnTo>
                  <a:lnTo>
                    <a:pt x="26" y="50"/>
                  </a:lnTo>
                  <a:lnTo>
                    <a:pt x="0" y="4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90" name="组合 5289"/>
          <p:cNvGrpSpPr/>
          <p:nvPr/>
        </p:nvGrpSpPr>
        <p:grpSpPr>
          <a:xfrm>
            <a:off x="7431088" y="4646613"/>
            <a:ext cx="1852613" cy="466725"/>
            <a:chOff x="7431088" y="4646613"/>
            <a:chExt cx="1852613" cy="466725"/>
          </a:xfrm>
        </p:grpSpPr>
        <p:sp>
          <p:nvSpPr>
            <p:cNvPr id="14" name="Freeform 248"/>
            <p:cNvSpPr>
              <a:spLocks/>
            </p:cNvSpPr>
            <p:nvPr/>
          </p:nvSpPr>
          <p:spPr bwMode="auto">
            <a:xfrm>
              <a:off x="7431088" y="4656138"/>
              <a:ext cx="133350" cy="447675"/>
            </a:xfrm>
            <a:custGeom>
              <a:avLst/>
              <a:gdLst>
                <a:gd name="T0" fmla="*/ 0 w 84"/>
                <a:gd name="T1" fmla="*/ 0 h 282"/>
                <a:gd name="T2" fmla="*/ 0 w 84"/>
                <a:gd name="T3" fmla="*/ 282 h 282"/>
                <a:gd name="T4" fmla="*/ 84 w 84"/>
                <a:gd name="T5" fmla="*/ 282 h 282"/>
                <a:gd name="T6" fmla="*/ 84 w 84"/>
                <a:gd name="T7" fmla="*/ 0 h 282"/>
                <a:gd name="T8" fmla="*/ 0 w 84"/>
                <a:gd name="T9" fmla="*/ 0 h 282"/>
                <a:gd name="T10" fmla="*/ 0 w 84"/>
                <a:gd name="T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82">
                  <a:moveTo>
                    <a:pt x="0" y="0"/>
                  </a:moveTo>
                  <a:lnTo>
                    <a:pt x="0" y="282"/>
                  </a:lnTo>
                  <a:lnTo>
                    <a:pt x="84" y="282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49"/>
            <p:cNvSpPr>
              <a:spLocks/>
            </p:cNvSpPr>
            <p:nvPr/>
          </p:nvSpPr>
          <p:spPr bwMode="auto">
            <a:xfrm>
              <a:off x="7618413" y="4656138"/>
              <a:ext cx="295275" cy="447675"/>
            </a:xfrm>
            <a:custGeom>
              <a:avLst/>
              <a:gdLst>
                <a:gd name="T0" fmla="*/ 116 w 186"/>
                <a:gd name="T1" fmla="*/ 0 h 282"/>
                <a:gd name="T2" fmla="*/ 116 w 186"/>
                <a:gd name="T3" fmla="*/ 128 h 282"/>
                <a:gd name="T4" fmla="*/ 70 w 186"/>
                <a:gd name="T5" fmla="*/ 0 h 282"/>
                <a:gd name="T6" fmla="*/ 0 w 186"/>
                <a:gd name="T7" fmla="*/ 0 h 282"/>
                <a:gd name="T8" fmla="*/ 0 w 186"/>
                <a:gd name="T9" fmla="*/ 282 h 282"/>
                <a:gd name="T10" fmla="*/ 70 w 186"/>
                <a:gd name="T11" fmla="*/ 282 h 282"/>
                <a:gd name="T12" fmla="*/ 70 w 186"/>
                <a:gd name="T13" fmla="*/ 154 h 282"/>
                <a:gd name="T14" fmla="*/ 112 w 186"/>
                <a:gd name="T15" fmla="*/ 282 h 282"/>
                <a:gd name="T16" fmla="*/ 186 w 186"/>
                <a:gd name="T17" fmla="*/ 282 h 282"/>
                <a:gd name="T18" fmla="*/ 186 w 186"/>
                <a:gd name="T19" fmla="*/ 0 h 282"/>
                <a:gd name="T20" fmla="*/ 116 w 186"/>
                <a:gd name="T21" fmla="*/ 0 h 282"/>
                <a:gd name="T22" fmla="*/ 116 w 18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282">
                  <a:moveTo>
                    <a:pt x="116" y="0"/>
                  </a:moveTo>
                  <a:lnTo>
                    <a:pt x="116" y="128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282"/>
                  </a:lnTo>
                  <a:lnTo>
                    <a:pt x="70" y="282"/>
                  </a:lnTo>
                  <a:lnTo>
                    <a:pt x="70" y="154"/>
                  </a:lnTo>
                  <a:lnTo>
                    <a:pt x="112" y="282"/>
                  </a:lnTo>
                  <a:lnTo>
                    <a:pt x="186" y="282"/>
                  </a:lnTo>
                  <a:lnTo>
                    <a:pt x="186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50"/>
            <p:cNvSpPr>
              <a:spLocks/>
            </p:cNvSpPr>
            <p:nvPr/>
          </p:nvSpPr>
          <p:spPr bwMode="auto">
            <a:xfrm>
              <a:off x="8083551" y="4656138"/>
              <a:ext cx="225425" cy="447675"/>
            </a:xfrm>
            <a:custGeom>
              <a:avLst/>
              <a:gdLst>
                <a:gd name="T0" fmla="*/ 0 w 142"/>
                <a:gd name="T1" fmla="*/ 282 h 282"/>
                <a:gd name="T2" fmla="*/ 83 w 142"/>
                <a:gd name="T3" fmla="*/ 282 h 282"/>
                <a:gd name="T4" fmla="*/ 83 w 142"/>
                <a:gd name="T5" fmla="*/ 163 h 282"/>
                <a:gd name="T6" fmla="*/ 136 w 142"/>
                <a:gd name="T7" fmla="*/ 163 h 282"/>
                <a:gd name="T8" fmla="*/ 136 w 142"/>
                <a:gd name="T9" fmla="*/ 110 h 282"/>
                <a:gd name="T10" fmla="*/ 83 w 142"/>
                <a:gd name="T11" fmla="*/ 110 h 282"/>
                <a:gd name="T12" fmla="*/ 83 w 142"/>
                <a:gd name="T13" fmla="*/ 56 h 282"/>
                <a:gd name="T14" fmla="*/ 142 w 142"/>
                <a:gd name="T15" fmla="*/ 56 h 282"/>
                <a:gd name="T16" fmla="*/ 142 w 142"/>
                <a:gd name="T17" fmla="*/ 0 h 282"/>
                <a:gd name="T18" fmla="*/ 0 w 142"/>
                <a:gd name="T19" fmla="*/ 0 h 282"/>
                <a:gd name="T20" fmla="*/ 0 w 142"/>
                <a:gd name="T21" fmla="*/ 282 h 282"/>
                <a:gd name="T22" fmla="*/ 0 w 142"/>
                <a:gd name="T23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82">
                  <a:moveTo>
                    <a:pt x="0" y="282"/>
                  </a:moveTo>
                  <a:lnTo>
                    <a:pt x="83" y="282"/>
                  </a:lnTo>
                  <a:lnTo>
                    <a:pt x="83" y="163"/>
                  </a:lnTo>
                  <a:lnTo>
                    <a:pt x="136" y="163"/>
                  </a:lnTo>
                  <a:lnTo>
                    <a:pt x="136" y="110"/>
                  </a:lnTo>
                  <a:lnTo>
                    <a:pt x="83" y="110"/>
                  </a:lnTo>
                  <a:lnTo>
                    <a:pt x="83" y="56"/>
                  </a:lnTo>
                  <a:lnTo>
                    <a:pt x="142" y="56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51"/>
            <p:cNvSpPr>
              <a:spLocks noEditPoints="1"/>
            </p:cNvSpPr>
            <p:nvPr/>
          </p:nvSpPr>
          <p:spPr bwMode="auto">
            <a:xfrm>
              <a:off x="8299451" y="4656138"/>
              <a:ext cx="334963" cy="447675"/>
            </a:xfrm>
            <a:custGeom>
              <a:avLst/>
              <a:gdLst>
                <a:gd name="T0" fmla="*/ 36 w 178"/>
                <a:gd name="T1" fmla="*/ 0 h 237"/>
                <a:gd name="T2" fmla="*/ 0 w 178"/>
                <a:gd name="T3" fmla="*/ 237 h 237"/>
                <a:gd name="T4" fmla="*/ 73 w 178"/>
                <a:gd name="T5" fmla="*/ 237 h 237"/>
                <a:gd name="T6" fmla="*/ 77 w 178"/>
                <a:gd name="T7" fmla="*/ 194 h 237"/>
                <a:gd name="T8" fmla="*/ 102 w 178"/>
                <a:gd name="T9" fmla="*/ 194 h 237"/>
                <a:gd name="T10" fmla="*/ 106 w 178"/>
                <a:gd name="T11" fmla="*/ 237 h 237"/>
                <a:gd name="T12" fmla="*/ 178 w 178"/>
                <a:gd name="T13" fmla="*/ 237 h 237"/>
                <a:gd name="T14" fmla="*/ 138 w 178"/>
                <a:gd name="T15" fmla="*/ 0 h 237"/>
                <a:gd name="T16" fmla="*/ 36 w 178"/>
                <a:gd name="T17" fmla="*/ 0 h 237"/>
                <a:gd name="T18" fmla="*/ 76 w 178"/>
                <a:gd name="T19" fmla="*/ 152 h 237"/>
                <a:gd name="T20" fmla="*/ 89 w 178"/>
                <a:gd name="T21" fmla="*/ 53 h 237"/>
                <a:gd name="T22" fmla="*/ 100 w 178"/>
                <a:gd name="T23" fmla="*/ 152 h 237"/>
                <a:gd name="T24" fmla="*/ 76 w 178"/>
                <a:gd name="T25" fmla="*/ 1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37">
                  <a:moveTo>
                    <a:pt x="36" y="0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73" y="237"/>
                    <a:pt x="73" y="237"/>
                    <a:pt x="73" y="237"/>
                  </a:cubicBezTo>
                  <a:cubicBezTo>
                    <a:pt x="77" y="194"/>
                    <a:pt x="77" y="194"/>
                    <a:pt x="77" y="194"/>
                  </a:cubicBezTo>
                  <a:cubicBezTo>
                    <a:pt x="102" y="194"/>
                    <a:pt x="102" y="194"/>
                    <a:pt x="102" y="194"/>
                  </a:cubicBezTo>
                  <a:cubicBezTo>
                    <a:pt x="106" y="237"/>
                    <a:pt x="106" y="237"/>
                    <a:pt x="106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6" y="0"/>
                    <a:pt x="36" y="0"/>
                    <a:pt x="36" y="0"/>
                  </a:cubicBezTo>
                  <a:close/>
                  <a:moveTo>
                    <a:pt x="76" y="152"/>
                  </a:moveTo>
                  <a:cubicBezTo>
                    <a:pt x="78" y="131"/>
                    <a:pt x="82" y="98"/>
                    <a:pt x="89" y="53"/>
                  </a:cubicBezTo>
                  <a:cubicBezTo>
                    <a:pt x="93" y="92"/>
                    <a:pt x="97" y="126"/>
                    <a:pt x="100" y="152"/>
                  </a:cubicBezTo>
                  <a:cubicBezTo>
                    <a:pt x="76" y="152"/>
                    <a:pt x="76" y="152"/>
                    <a:pt x="76" y="152"/>
                  </a:cubicBez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52"/>
            <p:cNvSpPr>
              <a:spLocks/>
            </p:cNvSpPr>
            <p:nvPr/>
          </p:nvSpPr>
          <p:spPr bwMode="auto">
            <a:xfrm>
              <a:off x="8653463" y="4646613"/>
              <a:ext cx="312738" cy="466725"/>
            </a:xfrm>
            <a:custGeom>
              <a:avLst/>
              <a:gdLst>
                <a:gd name="T0" fmla="*/ 166 w 166"/>
                <a:gd name="T1" fmla="*/ 86 h 247"/>
                <a:gd name="T2" fmla="*/ 160 w 166"/>
                <a:gd name="T3" fmla="*/ 37 h 247"/>
                <a:gd name="T4" fmla="*/ 133 w 166"/>
                <a:gd name="T5" fmla="*/ 10 h 247"/>
                <a:gd name="T6" fmla="*/ 82 w 166"/>
                <a:gd name="T7" fmla="*/ 0 h 247"/>
                <a:gd name="T8" fmla="*/ 41 w 166"/>
                <a:gd name="T9" fmla="*/ 7 h 247"/>
                <a:gd name="T10" fmla="*/ 14 w 166"/>
                <a:gd name="T11" fmla="*/ 25 h 247"/>
                <a:gd name="T12" fmla="*/ 2 w 166"/>
                <a:gd name="T13" fmla="*/ 50 h 247"/>
                <a:gd name="T14" fmla="*/ 0 w 166"/>
                <a:gd name="T15" fmla="*/ 89 h 247"/>
                <a:gd name="T16" fmla="*/ 0 w 166"/>
                <a:gd name="T17" fmla="*/ 158 h 247"/>
                <a:gd name="T18" fmla="*/ 6 w 166"/>
                <a:gd name="T19" fmla="*/ 210 h 247"/>
                <a:gd name="T20" fmla="*/ 33 w 166"/>
                <a:gd name="T21" fmla="*/ 237 h 247"/>
                <a:gd name="T22" fmla="*/ 84 w 166"/>
                <a:gd name="T23" fmla="*/ 247 h 247"/>
                <a:gd name="T24" fmla="*/ 134 w 166"/>
                <a:gd name="T25" fmla="*/ 235 h 247"/>
                <a:gd name="T26" fmla="*/ 160 w 166"/>
                <a:gd name="T27" fmla="*/ 208 h 247"/>
                <a:gd name="T28" fmla="*/ 166 w 166"/>
                <a:gd name="T29" fmla="*/ 156 h 247"/>
                <a:gd name="T30" fmla="*/ 166 w 166"/>
                <a:gd name="T31" fmla="*/ 147 h 247"/>
                <a:gd name="T32" fmla="*/ 96 w 166"/>
                <a:gd name="T33" fmla="*/ 147 h 247"/>
                <a:gd name="T34" fmla="*/ 96 w 166"/>
                <a:gd name="T35" fmla="*/ 177 h 247"/>
                <a:gd name="T36" fmla="*/ 93 w 166"/>
                <a:gd name="T37" fmla="*/ 202 h 247"/>
                <a:gd name="T38" fmla="*/ 83 w 166"/>
                <a:gd name="T39" fmla="*/ 207 h 247"/>
                <a:gd name="T40" fmla="*/ 73 w 166"/>
                <a:gd name="T41" fmla="*/ 202 h 247"/>
                <a:gd name="T42" fmla="*/ 70 w 166"/>
                <a:gd name="T43" fmla="*/ 179 h 247"/>
                <a:gd name="T44" fmla="*/ 70 w 166"/>
                <a:gd name="T45" fmla="*/ 69 h 247"/>
                <a:gd name="T46" fmla="*/ 73 w 166"/>
                <a:gd name="T47" fmla="*/ 45 h 247"/>
                <a:gd name="T48" fmla="*/ 84 w 166"/>
                <a:gd name="T49" fmla="*/ 40 h 247"/>
                <a:gd name="T50" fmla="*/ 94 w 166"/>
                <a:gd name="T51" fmla="*/ 45 h 247"/>
                <a:gd name="T52" fmla="*/ 96 w 166"/>
                <a:gd name="T53" fmla="*/ 67 h 247"/>
                <a:gd name="T54" fmla="*/ 96 w 166"/>
                <a:gd name="T55" fmla="*/ 108 h 247"/>
                <a:gd name="T56" fmla="*/ 166 w 166"/>
                <a:gd name="T57" fmla="*/ 108 h 247"/>
                <a:gd name="T58" fmla="*/ 166 w 166"/>
                <a:gd name="T59" fmla="*/ 8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47">
                  <a:moveTo>
                    <a:pt x="166" y="86"/>
                  </a:moveTo>
                  <a:cubicBezTo>
                    <a:pt x="166" y="64"/>
                    <a:pt x="164" y="47"/>
                    <a:pt x="160" y="37"/>
                  </a:cubicBezTo>
                  <a:cubicBezTo>
                    <a:pt x="156" y="26"/>
                    <a:pt x="147" y="17"/>
                    <a:pt x="133" y="10"/>
                  </a:cubicBezTo>
                  <a:cubicBezTo>
                    <a:pt x="120" y="3"/>
                    <a:pt x="103" y="0"/>
                    <a:pt x="82" y="0"/>
                  </a:cubicBezTo>
                  <a:cubicBezTo>
                    <a:pt x="67" y="0"/>
                    <a:pt x="53" y="2"/>
                    <a:pt x="41" y="7"/>
                  </a:cubicBezTo>
                  <a:cubicBezTo>
                    <a:pt x="30" y="11"/>
                    <a:pt x="20" y="18"/>
                    <a:pt x="14" y="25"/>
                  </a:cubicBezTo>
                  <a:cubicBezTo>
                    <a:pt x="7" y="33"/>
                    <a:pt x="3" y="42"/>
                    <a:pt x="2" y="50"/>
                  </a:cubicBezTo>
                  <a:cubicBezTo>
                    <a:pt x="0" y="59"/>
                    <a:pt x="0" y="71"/>
                    <a:pt x="0" y="8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81"/>
                    <a:pt x="2" y="198"/>
                    <a:pt x="6" y="210"/>
                  </a:cubicBezTo>
                  <a:cubicBezTo>
                    <a:pt x="11" y="222"/>
                    <a:pt x="20" y="231"/>
                    <a:pt x="33" y="237"/>
                  </a:cubicBezTo>
                  <a:cubicBezTo>
                    <a:pt x="46" y="244"/>
                    <a:pt x="63" y="247"/>
                    <a:pt x="84" y="247"/>
                  </a:cubicBezTo>
                  <a:cubicBezTo>
                    <a:pt x="104" y="247"/>
                    <a:pt x="121" y="243"/>
                    <a:pt x="134" y="235"/>
                  </a:cubicBezTo>
                  <a:cubicBezTo>
                    <a:pt x="148" y="228"/>
                    <a:pt x="156" y="219"/>
                    <a:pt x="160" y="208"/>
                  </a:cubicBezTo>
                  <a:cubicBezTo>
                    <a:pt x="164" y="198"/>
                    <a:pt x="166" y="181"/>
                    <a:pt x="166" y="156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96" y="147"/>
                    <a:pt x="96" y="147"/>
                    <a:pt x="96" y="147"/>
                  </a:cubicBezTo>
                  <a:cubicBezTo>
                    <a:pt x="96" y="177"/>
                    <a:pt x="96" y="177"/>
                    <a:pt x="96" y="177"/>
                  </a:cubicBezTo>
                  <a:cubicBezTo>
                    <a:pt x="96" y="190"/>
                    <a:pt x="95" y="198"/>
                    <a:pt x="93" y="202"/>
                  </a:cubicBezTo>
                  <a:cubicBezTo>
                    <a:pt x="92" y="205"/>
                    <a:pt x="88" y="207"/>
                    <a:pt x="83" y="207"/>
                  </a:cubicBezTo>
                  <a:cubicBezTo>
                    <a:pt x="78" y="207"/>
                    <a:pt x="74" y="205"/>
                    <a:pt x="73" y="202"/>
                  </a:cubicBezTo>
                  <a:cubicBezTo>
                    <a:pt x="71" y="198"/>
                    <a:pt x="70" y="191"/>
                    <a:pt x="70" y="17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57"/>
                    <a:pt x="71" y="49"/>
                    <a:pt x="73" y="45"/>
                  </a:cubicBezTo>
                  <a:cubicBezTo>
                    <a:pt x="74" y="42"/>
                    <a:pt x="78" y="40"/>
                    <a:pt x="84" y="40"/>
                  </a:cubicBezTo>
                  <a:cubicBezTo>
                    <a:pt x="89" y="40"/>
                    <a:pt x="92" y="42"/>
                    <a:pt x="94" y="45"/>
                  </a:cubicBezTo>
                  <a:cubicBezTo>
                    <a:pt x="95" y="47"/>
                    <a:pt x="96" y="55"/>
                    <a:pt x="96" y="67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86"/>
                    <a:pt x="166" y="86"/>
                    <a:pt x="166" y="86"/>
                  </a:cubicBez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53"/>
            <p:cNvSpPr>
              <a:spLocks/>
            </p:cNvSpPr>
            <p:nvPr/>
          </p:nvSpPr>
          <p:spPr bwMode="auto">
            <a:xfrm>
              <a:off x="8993188" y="4656138"/>
              <a:ext cx="290513" cy="447675"/>
            </a:xfrm>
            <a:custGeom>
              <a:avLst/>
              <a:gdLst>
                <a:gd name="T0" fmla="*/ 0 w 183"/>
                <a:gd name="T1" fmla="*/ 0 h 282"/>
                <a:gd name="T2" fmla="*/ 0 w 183"/>
                <a:gd name="T3" fmla="*/ 56 h 282"/>
                <a:gd name="T4" fmla="*/ 49 w 183"/>
                <a:gd name="T5" fmla="*/ 56 h 282"/>
                <a:gd name="T6" fmla="*/ 49 w 183"/>
                <a:gd name="T7" fmla="*/ 282 h 282"/>
                <a:gd name="T8" fmla="*/ 133 w 183"/>
                <a:gd name="T9" fmla="*/ 282 h 282"/>
                <a:gd name="T10" fmla="*/ 133 w 183"/>
                <a:gd name="T11" fmla="*/ 56 h 282"/>
                <a:gd name="T12" fmla="*/ 183 w 183"/>
                <a:gd name="T13" fmla="*/ 56 h 282"/>
                <a:gd name="T14" fmla="*/ 183 w 183"/>
                <a:gd name="T15" fmla="*/ 0 h 282"/>
                <a:gd name="T16" fmla="*/ 0 w 183"/>
                <a:gd name="T17" fmla="*/ 0 h 282"/>
                <a:gd name="T18" fmla="*/ 0 w 183"/>
                <a:gd name="T1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282">
                  <a:moveTo>
                    <a:pt x="0" y="0"/>
                  </a:moveTo>
                  <a:lnTo>
                    <a:pt x="0" y="56"/>
                  </a:lnTo>
                  <a:lnTo>
                    <a:pt x="49" y="56"/>
                  </a:lnTo>
                  <a:lnTo>
                    <a:pt x="49" y="282"/>
                  </a:lnTo>
                  <a:lnTo>
                    <a:pt x="133" y="282"/>
                  </a:lnTo>
                  <a:lnTo>
                    <a:pt x="133" y="56"/>
                  </a:lnTo>
                  <a:lnTo>
                    <a:pt x="183" y="56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Freeform 254"/>
          <p:cNvSpPr>
            <a:spLocks noEditPoints="1"/>
          </p:cNvSpPr>
          <p:nvPr/>
        </p:nvSpPr>
        <p:spPr bwMode="auto">
          <a:xfrm>
            <a:off x="7378701" y="3795713"/>
            <a:ext cx="739775" cy="787400"/>
          </a:xfrm>
          <a:custGeom>
            <a:avLst/>
            <a:gdLst>
              <a:gd name="T0" fmla="*/ 233 w 392"/>
              <a:gd name="T1" fmla="*/ 380 h 417"/>
              <a:gd name="T2" fmla="*/ 211 w 392"/>
              <a:gd name="T3" fmla="*/ 336 h 417"/>
              <a:gd name="T4" fmla="*/ 286 w 392"/>
              <a:gd name="T5" fmla="*/ 325 h 417"/>
              <a:gd name="T6" fmla="*/ 311 w 392"/>
              <a:gd name="T7" fmla="*/ 313 h 417"/>
              <a:gd name="T8" fmla="*/ 313 w 392"/>
              <a:gd name="T9" fmla="*/ 280 h 417"/>
              <a:gd name="T10" fmla="*/ 165 w 392"/>
              <a:gd name="T11" fmla="*/ 308 h 417"/>
              <a:gd name="T12" fmla="*/ 89 w 392"/>
              <a:gd name="T13" fmla="*/ 417 h 417"/>
              <a:gd name="T14" fmla="*/ 41 w 392"/>
              <a:gd name="T15" fmla="*/ 383 h 417"/>
              <a:gd name="T16" fmla="*/ 110 w 392"/>
              <a:gd name="T17" fmla="*/ 252 h 417"/>
              <a:gd name="T18" fmla="*/ 22 w 392"/>
              <a:gd name="T19" fmla="*/ 269 h 417"/>
              <a:gd name="T20" fmla="*/ 14 w 392"/>
              <a:gd name="T21" fmla="*/ 227 h 417"/>
              <a:gd name="T22" fmla="*/ 172 w 392"/>
              <a:gd name="T23" fmla="*/ 196 h 417"/>
              <a:gd name="T24" fmla="*/ 156 w 392"/>
              <a:gd name="T25" fmla="*/ 175 h 417"/>
              <a:gd name="T26" fmla="*/ 213 w 392"/>
              <a:gd name="T27" fmla="*/ 153 h 417"/>
              <a:gd name="T28" fmla="*/ 233 w 392"/>
              <a:gd name="T29" fmla="*/ 185 h 417"/>
              <a:gd name="T30" fmla="*/ 384 w 392"/>
              <a:gd name="T31" fmla="*/ 155 h 417"/>
              <a:gd name="T32" fmla="*/ 392 w 392"/>
              <a:gd name="T33" fmla="*/ 198 h 417"/>
              <a:gd name="T34" fmla="*/ 165 w 392"/>
              <a:gd name="T35" fmla="*/ 241 h 417"/>
              <a:gd name="T36" fmla="*/ 167 w 392"/>
              <a:gd name="T37" fmla="*/ 264 h 417"/>
              <a:gd name="T38" fmla="*/ 365 w 392"/>
              <a:gd name="T39" fmla="*/ 226 h 417"/>
              <a:gd name="T40" fmla="*/ 374 w 392"/>
              <a:gd name="T41" fmla="*/ 310 h 417"/>
              <a:gd name="T42" fmla="*/ 361 w 392"/>
              <a:gd name="T43" fmla="*/ 343 h 417"/>
              <a:gd name="T44" fmla="*/ 328 w 392"/>
              <a:gd name="T45" fmla="*/ 361 h 417"/>
              <a:gd name="T46" fmla="*/ 233 w 392"/>
              <a:gd name="T47" fmla="*/ 380 h 417"/>
              <a:gd name="T48" fmla="*/ 0 w 392"/>
              <a:gd name="T49" fmla="*/ 72 h 417"/>
              <a:gd name="T50" fmla="*/ 148 w 392"/>
              <a:gd name="T51" fmla="*/ 44 h 417"/>
              <a:gd name="T52" fmla="*/ 131 w 392"/>
              <a:gd name="T53" fmla="*/ 18 h 417"/>
              <a:gd name="T54" fmla="*/ 195 w 392"/>
              <a:gd name="T55" fmla="*/ 0 h 417"/>
              <a:gd name="T56" fmla="*/ 213 w 392"/>
              <a:gd name="T57" fmla="*/ 31 h 417"/>
              <a:gd name="T58" fmla="*/ 346 w 392"/>
              <a:gd name="T59" fmla="*/ 6 h 417"/>
              <a:gd name="T60" fmla="*/ 354 w 392"/>
              <a:gd name="T61" fmla="*/ 48 h 417"/>
              <a:gd name="T62" fmla="*/ 272 w 392"/>
              <a:gd name="T63" fmla="*/ 64 h 417"/>
              <a:gd name="T64" fmla="*/ 296 w 392"/>
              <a:gd name="T65" fmla="*/ 70 h 417"/>
              <a:gd name="T66" fmla="*/ 282 w 392"/>
              <a:gd name="T67" fmla="*/ 97 h 417"/>
              <a:gd name="T68" fmla="*/ 367 w 392"/>
              <a:gd name="T69" fmla="*/ 81 h 417"/>
              <a:gd name="T70" fmla="*/ 379 w 392"/>
              <a:gd name="T71" fmla="*/ 144 h 417"/>
              <a:gd name="T72" fmla="*/ 326 w 392"/>
              <a:gd name="T73" fmla="*/ 154 h 417"/>
              <a:gd name="T74" fmla="*/ 322 w 392"/>
              <a:gd name="T75" fmla="*/ 130 h 417"/>
              <a:gd name="T76" fmla="*/ 64 w 392"/>
              <a:gd name="T77" fmla="*/ 180 h 417"/>
              <a:gd name="T78" fmla="*/ 69 w 392"/>
              <a:gd name="T79" fmla="*/ 203 h 417"/>
              <a:gd name="T80" fmla="*/ 16 w 392"/>
              <a:gd name="T81" fmla="*/ 213 h 417"/>
              <a:gd name="T82" fmla="*/ 4 w 392"/>
              <a:gd name="T83" fmla="*/ 150 h 417"/>
              <a:gd name="T84" fmla="*/ 91 w 392"/>
              <a:gd name="T85" fmla="*/ 134 h 417"/>
              <a:gd name="T86" fmla="*/ 69 w 392"/>
              <a:gd name="T87" fmla="*/ 114 h 417"/>
              <a:gd name="T88" fmla="*/ 90 w 392"/>
              <a:gd name="T89" fmla="*/ 99 h 417"/>
              <a:gd name="T90" fmla="*/ 8 w 392"/>
              <a:gd name="T91" fmla="*/ 115 h 417"/>
              <a:gd name="T92" fmla="*/ 0 w 392"/>
              <a:gd name="T93" fmla="*/ 72 h 417"/>
              <a:gd name="T94" fmla="*/ 154 w 392"/>
              <a:gd name="T95" fmla="*/ 122 h 417"/>
              <a:gd name="T96" fmla="*/ 220 w 392"/>
              <a:gd name="T97" fmla="*/ 109 h 417"/>
              <a:gd name="T98" fmla="*/ 238 w 392"/>
              <a:gd name="T99" fmla="*/ 70 h 417"/>
              <a:gd name="T100" fmla="*/ 121 w 392"/>
              <a:gd name="T101" fmla="*/ 93 h 417"/>
              <a:gd name="T102" fmla="*/ 154 w 392"/>
              <a:gd name="T103" fmla="*/ 12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2" h="417">
                <a:moveTo>
                  <a:pt x="233" y="380"/>
                </a:moveTo>
                <a:cubicBezTo>
                  <a:pt x="225" y="362"/>
                  <a:pt x="218" y="347"/>
                  <a:pt x="211" y="336"/>
                </a:cubicBezTo>
                <a:cubicBezTo>
                  <a:pt x="241" y="332"/>
                  <a:pt x="266" y="328"/>
                  <a:pt x="286" y="325"/>
                </a:cubicBezTo>
                <a:cubicBezTo>
                  <a:pt x="300" y="322"/>
                  <a:pt x="308" y="318"/>
                  <a:pt x="311" y="313"/>
                </a:cubicBezTo>
                <a:cubicBezTo>
                  <a:pt x="315" y="308"/>
                  <a:pt x="315" y="297"/>
                  <a:pt x="313" y="280"/>
                </a:cubicBezTo>
                <a:cubicBezTo>
                  <a:pt x="165" y="308"/>
                  <a:pt x="165" y="308"/>
                  <a:pt x="165" y="308"/>
                </a:cubicBezTo>
                <a:cubicBezTo>
                  <a:pt x="158" y="352"/>
                  <a:pt x="133" y="389"/>
                  <a:pt x="89" y="417"/>
                </a:cubicBezTo>
                <a:cubicBezTo>
                  <a:pt x="71" y="403"/>
                  <a:pt x="56" y="392"/>
                  <a:pt x="41" y="383"/>
                </a:cubicBezTo>
                <a:cubicBezTo>
                  <a:pt x="92" y="353"/>
                  <a:pt x="116" y="309"/>
                  <a:pt x="110" y="252"/>
                </a:cubicBezTo>
                <a:cubicBezTo>
                  <a:pt x="22" y="269"/>
                  <a:pt x="22" y="269"/>
                  <a:pt x="22" y="269"/>
                </a:cubicBezTo>
                <a:cubicBezTo>
                  <a:pt x="14" y="227"/>
                  <a:pt x="14" y="227"/>
                  <a:pt x="14" y="227"/>
                </a:cubicBezTo>
                <a:cubicBezTo>
                  <a:pt x="172" y="196"/>
                  <a:pt x="172" y="196"/>
                  <a:pt x="172" y="196"/>
                </a:cubicBezTo>
                <a:cubicBezTo>
                  <a:pt x="167" y="189"/>
                  <a:pt x="162" y="182"/>
                  <a:pt x="156" y="175"/>
                </a:cubicBezTo>
                <a:cubicBezTo>
                  <a:pt x="213" y="153"/>
                  <a:pt x="213" y="153"/>
                  <a:pt x="213" y="153"/>
                </a:cubicBezTo>
                <a:cubicBezTo>
                  <a:pt x="213" y="154"/>
                  <a:pt x="220" y="164"/>
                  <a:pt x="233" y="185"/>
                </a:cubicBezTo>
                <a:cubicBezTo>
                  <a:pt x="384" y="155"/>
                  <a:pt x="384" y="155"/>
                  <a:pt x="384" y="155"/>
                </a:cubicBezTo>
                <a:cubicBezTo>
                  <a:pt x="392" y="198"/>
                  <a:pt x="392" y="198"/>
                  <a:pt x="392" y="198"/>
                </a:cubicBezTo>
                <a:cubicBezTo>
                  <a:pt x="165" y="241"/>
                  <a:pt x="165" y="241"/>
                  <a:pt x="165" y="241"/>
                </a:cubicBezTo>
                <a:cubicBezTo>
                  <a:pt x="166" y="249"/>
                  <a:pt x="167" y="257"/>
                  <a:pt x="167" y="264"/>
                </a:cubicBezTo>
                <a:cubicBezTo>
                  <a:pt x="365" y="226"/>
                  <a:pt x="365" y="226"/>
                  <a:pt x="365" y="226"/>
                </a:cubicBezTo>
                <a:cubicBezTo>
                  <a:pt x="371" y="269"/>
                  <a:pt x="374" y="297"/>
                  <a:pt x="374" y="310"/>
                </a:cubicBezTo>
                <a:cubicBezTo>
                  <a:pt x="373" y="324"/>
                  <a:pt x="369" y="334"/>
                  <a:pt x="361" y="343"/>
                </a:cubicBezTo>
                <a:cubicBezTo>
                  <a:pt x="354" y="352"/>
                  <a:pt x="343" y="358"/>
                  <a:pt x="328" y="361"/>
                </a:cubicBezTo>
                <a:cubicBezTo>
                  <a:pt x="314" y="364"/>
                  <a:pt x="282" y="371"/>
                  <a:pt x="233" y="380"/>
                </a:cubicBezTo>
                <a:close/>
                <a:moveTo>
                  <a:pt x="0" y="72"/>
                </a:moveTo>
                <a:cubicBezTo>
                  <a:pt x="148" y="44"/>
                  <a:pt x="148" y="44"/>
                  <a:pt x="148" y="44"/>
                </a:cubicBezTo>
                <a:cubicBezTo>
                  <a:pt x="143" y="35"/>
                  <a:pt x="137" y="27"/>
                  <a:pt x="131" y="18"/>
                </a:cubicBezTo>
                <a:cubicBezTo>
                  <a:pt x="195" y="0"/>
                  <a:pt x="195" y="0"/>
                  <a:pt x="195" y="0"/>
                </a:cubicBezTo>
                <a:cubicBezTo>
                  <a:pt x="202" y="12"/>
                  <a:pt x="208" y="22"/>
                  <a:pt x="213" y="31"/>
                </a:cubicBezTo>
                <a:cubicBezTo>
                  <a:pt x="346" y="6"/>
                  <a:pt x="346" y="6"/>
                  <a:pt x="346" y="6"/>
                </a:cubicBezTo>
                <a:cubicBezTo>
                  <a:pt x="354" y="48"/>
                  <a:pt x="354" y="48"/>
                  <a:pt x="354" y="48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96" y="70"/>
                  <a:pt x="296" y="70"/>
                  <a:pt x="296" y="70"/>
                </a:cubicBezTo>
                <a:cubicBezTo>
                  <a:pt x="282" y="97"/>
                  <a:pt x="282" y="97"/>
                  <a:pt x="282" y="97"/>
                </a:cubicBezTo>
                <a:cubicBezTo>
                  <a:pt x="367" y="81"/>
                  <a:pt x="367" y="81"/>
                  <a:pt x="367" y="81"/>
                </a:cubicBezTo>
                <a:cubicBezTo>
                  <a:pt x="379" y="144"/>
                  <a:pt x="379" y="144"/>
                  <a:pt x="379" y="144"/>
                </a:cubicBezTo>
                <a:cubicBezTo>
                  <a:pt x="326" y="154"/>
                  <a:pt x="326" y="154"/>
                  <a:pt x="326" y="154"/>
                </a:cubicBezTo>
                <a:cubicBezTo>
                  <a:pt x="322" y="130"/>
                  <a:pt x="322" y="130"/>
                  <a:pt x="322" y="130"/>
                </a:cubicBezTo>
                <a:cubicBezTo>
                  <a:pt x="64" y="180"/>
                  <a:pt x="64" y="180"/>
                  <a:pt x="64" y="180"/>
                </a:cubicBezTo>
                <a:cubicBezTo>
                  <a:pt x="69" y="203"/>
                  <a:pt x="69" y="203"/>
                  <a:pt x="69" y="203"/>
                </a:cubicBezTo>
                <a:cubicBezTo>
                  <a:pt x="16" y="213"/>
                  <a:pt x="16" y="213"/>
                  <a:pt x="16" y="213"/>
                </a:cubicBezTo>
                <a:cubicBezTo>
                  <a:pt x="4" y="150"/>
                  <a:pt x="4" y="150"/>
                  <a:pt x="4" y="150"/>
                </a:cubicBezTo>
                <a:cubicBezTo>
                  <a:pt x="91" y="134"/>
                  <a:pt x="91" y="134"/>
                  <a:pt x="91" y="134"/>
                </a:cubicBezTo>
                <a:cubicBezTo>
                  <a:pt x="84" y="127"/>
                  <a:pt x="77" y="120"/>
                  <a:pt x="69" y="114"/>
                </a:cubicBezTo>
                <a:cubicBezTo>
                  <a:pt x="90" y="99"/>
                  <a:pt x="90" y="99"/>
                  <a:pt x="90" y="99"/>
                </a:cubicBezTo>
                <a:cubicBezTo>
                  <a:pt x="8" y="115"/>
                  <a:pt x="8" y="115"/>
                  <a:pt x="8" y="115"/>
                </a:cubicBezTo>
                <a:lnTo>
                  <a:pt x="0" y="72"/>
                </a:lnTo>
                <a:close/>
                <a:moveTo>
                  <a:pt x="154" y="122"/>
                </a:moveTo>
                <a:cubicBezTo>
                  <a:pt x="220" y="109"/>
                  <a:pt x="220" y="109"/>
                  <a:pt x="220" y="109"/>
                </a:cubicBezTo>
                <a:cubicBezTo>
                  <a:pt x="226" y="96"/>
                  <a:pt x="232" y="83"/>
                  <a:pt x="238" y="70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133" y="102"/>
                  <a:pt x="143" y="111"/>
                  <a:pt x="154" y="122"/>
                </a:cubicBez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Freeform 255"/>
          <p:cNvSpPr>
            <a:spLocks noEditPoints="1"/>
          </p:cNvSpPr>
          <p:nvPr/>
        </p:nvSpPr>
        <p:spPr bwMode="auto">
          <a:xfrm>
            <a:off x="8129588" y="3992563"/>
            <a:ext cx="527050" cy="550863"/>
          </a:xfrm>
          <a:custGeom>
            <a:avLst/>
            <a:gdLst>
              <a:gd name="T0" fmla="*/ 275 w 280"/>
              <a:gd name="T1" fmla="*/ 256 h 292"/>
              <a:gd name="T2" fmla="*/ 258 w 280"/>
              <a:gd name="T3" fmla="*/ 292 h 292"/>
              <a:gd name="T4" fmla="*/ 175 w 280"/>
              <a:gd name="T5" fmla="*/ 281 h 292"/>
              <a:gd name="T6" fmla="*/ 115 w 280"/>
              <a:gd name="T7" fmla="*/ 273 h 292"/>
              <a:gd name="T8" fmla="*/ 77 w 280"/>
              <a:gd name="T9" fmla="*/ 261 h 292"/>
              <a:gd name="T10" fmla="*/ 51 w 280"/>
              <a:gd name="T11" fmla="*/ 236 h 292"/>
              <a:gd name="T12" fmla="*/ 10 w 280"/>
              <a:gd name="T13" fmla="*/ 268 h 292"/>
              <a:gd name="T14" fmla="*/ 0 w 280"/>
              <a:gd name="T15" fmla="*/ 222 h 292"/>
              <a:gd name="T16" fmla="*/ 37 w 280"/>
              <a:gd name="T17" fmla="*/ 201 h 292"/>
              <a:gd name="T18" fmla="*/ 46 w 280"/>
              <a:gd name="T19" fmla="*/ 126 h 292"/>
              <a:gd name="T20" fmla="*/ 14 w 280"/>
              <a:gd name="T21" fmla="*/ 122 h 292"/>
              <a:gd name="T22" fmla="*/ 18 w 280"/>
              <a:gd name="T23" fmla="*/ 85 h 292"/>
              <a:gd name="T24" fmla="*/ 89 w 280"/>
              <a:gd name="T25" fmla="*/ 94 h 292"/>
              <a:gd name="T26" fmla="*/ 75 w 280"/>
              <a:gd name="T27" fmla="*/ 211 h 292"/>
              <a:gd name="T28" fmla="*/ 133 w 280"/>
              <a:gd name="T29" fmla="*/ 239 h 292"/>
              <a:gd name="T30" fmla="*/ 275 w 280"/>
              <a:gd name="T31" fmla="*/ 256 h 292"/>
              <a:gd name="T32" fmla="*/ 69 w 280"/>
              <a:gd name="T33" fmla="*/ 0 h 292"/>
              <a:gd name="T34" fmla="*/ 99 w 280"/>
              <a:gd name="T35" fmla="*/ 57 h 292"/>
              <a:gd name="T36" fmla="*/ 63 w 280"/>
              <a:gd name="T37" fmla="*/ 74 h 292"/>
              <a:gd name="T38" fmla="*/ 35 w 280"/>
              <a:gd name="T39" fmla="*/ 15 h 292"/>
              <a:gd name="T40" fmla="*/ 69 w 280"/>
              <a:gd name="T41" fmla="*/ 0 h 292"/>
              <a:gd name="T42" fmla="*/ 157 w 280"/>
              <a:gd name="T43" fmla="*/ 10 h 292"/>
              <a:gd name="T44" fmla="*/ 197 w 280"/>
              <a:gd name="T45" fmla="*/ 15 h 292"/>
              <a:gd name="T46" fmla="*/ 191 w 280"/>
              <a:gd name="T47" fmla="*/ 59 h 292"/>
              <a:gd name="T48" fmla="*/ 280 w 280"/>
              <a:gd name="T49" fmla="*/ 70 h 292"/>
              <a:gd name="T50" fmla="*/ 270 w 280"/>
              <a:gd name="T51" fmla="*/ 140 h 292"/>
              <a:gd name="T52" fmla="*/ 261 w 280"/>
              <a:gd name="T53" fmla="*/ 196 h 292"/>
              <a:gd name="T54" fmla="*/ 249 w 280"/>
              <a:gd name="T55" fmla="*/ 221 h 292"/>
              <a:gd name="T56" fmla="*/ 228 w 280"/>
              <a:gd name="T57" fmla="*/ 232 h 292"/>
              <a:gd name="T58" fmla="*/ 177 w 280"/>
              <a:gd name="T59" fmla="*/ 228 h 292"/>
              <a:gd name="T60" fmla="*/ 172 w 280"/>
              <a:gd name="T61" fmla="*/ 188 h 292"/>
              <a:gd name="T62" fmla="*/ 204 w 280"/>
              <a:gd name="T63" fmla="*/ 193 h 292"/>
              <a:gd name="T64" fmla="*/ 222 w 280"/>
              <a:gd name="T65" fmla="*/ 181 h 292"/>
              <a:gd name="T66" fmla="*/ 234 w 280"/>
              <a:gd name="T67" fmla="*/ 101 h 292"/>
              <a:gd name="T68" fmla="*/ 186 w 280"/>
              <a:gd name="T69" fmla="*/ 95 h 292"/>
              <a:gd name="T70" fmla="*/ 109 w 280"/>
              <a:gd name="T71" fmla="*/ 228 h 292"/>
              <a:gd name="T72" fmla="*/ 83 w 280"/>
              <a:gd name="T73" fmla="*/ 196 h 292"/>
              <a:gd name="T74" fmla="*/ 145 w 280"/>
              <a:gd name="T75" fmla="*/ 90 h 292"/>
              <a:gd name="T76" fmla="*/ 104 w 280"/>
              <a:gd name="T77" fmla="*/ 85 h 292"/>
              <a:gd name="T78" fmla="*/ 108 w 280"/>
              <a:gd name="T79" fmla="*/ 49 h 292"/>
              <a:gd name="T80" fmla="*/ 151 w 280"/>
              <a:gd name="T81" fmla="*/ 54 h 292"/>
              <a:gd name="T82" fmla="*/ 157 w 280"/>
              <a:gd name="T83" fmla="*/ 1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0" h="292">
                <a:moveTo>
                  <a:pt x="275" y="256"/>
                </a:moveTo>
                <a:cubicBezTo>
                  <a:pt x="269" y="268"/>
                  <a:pt x="263" y="280"/>
                  <a:pt x="258" y="292"/>
                </a:cubicBezTo>
                <a:cubicBezTo>
                  <a:pt x="175" y="281"/>
                  <a:pt x="175" y="281"/>
                  <a:pt x="175" y="281"/>
                </a:cubicBezTo>
                <a:cubicBezTo>
                  <a:pt x="115" y="273"/>
                  <a:pt x="115" y="273"/>
                  <a:pt x="115" y="273"/>
                </a:cubicBezTo>
                <a:cubicBezTo>
                  <a:pt x="101" y="271"/>
                  <a:pt x="88" y="267"/>
                  <a:pt x="77" y="261"/>
                </a:cubicBezTo>
                <a:cubicBezTo>
                  <a:pt x="65" y="255"/>
                  <a:pt x="57" y="247"/>
                  <a:pt x="51" y="236"/>
                </a:cubicBezTo>
                <a:cubicBezTo>
                  <a:pt x="10" y="268"/>
                  <a:pt x="10" y="268"/>
                  <a:pt x="10" y="268"/>
                </a:cubicBezTo>
                <a:cubicBezTo>
                  <a:pt x="0" y="222"/>
                  <a:pt x="0" y="222"/>
                  <a:pt x="0" y="222"/>
                </a:cubicBezTo>
                <a:cubicBezTo>
                  <a:pt x="37" y="201"/>
                  <a:pt x="37" y="201"/>
                  <a:pt x="37" y="201"/>
                </a:cubicBezTo>
                <a:cubicBezTo>
                  <a:pt x="46" y="126"/>
                  <a:pt x="46" y="126"/>
                  <a:pt x="46" y="126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8" y="85"/>
                  <a:pt x="18" y="85"/>
                  <a:pt x="18" y="85"/>
                </a:cubicBezTo>
                <a:cubicBezTo>
                  <a:pt x="89" y="94"/>
                  <a:pt x="89" y="94"/>
                  <a:pt x="89" y="94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88" y="227"/>
                  <a:pt x="107" y="236"/>
                  <a:pt x="133" y="239"/>
                </a:cubicBezTo>
                <a:cubicBezTo>
                  <a:pt x="179" y="245"/>
                  <a:pt x="226" y="250"/>
                  <a:pt x="275" y="256"/>
                </a:cubicBezTo>
                <a:close/>
                <a:moveTo>
                  <a:pt x="69" y="0"/>
                </a:moveTo>
                <a:cubicBezTo>
                  <a:pt x="79" y="19"/>
                  <a:pt x="89" y="38"/>
                  <a:pt x="99" y="57"/>
                </a:cubicBezTo>
                <a:cubicBezTo>
                  <a:pt x="63" y="74"/>
                  <a:pt x="63" y="74"/>
                  <a:pt x="63" y="74"/>
                </a:cubicBezTo>
                <a:cubicBezTo>
                  <a:pt x="54" y="54"/>
                  <a:pt x="45" y="34"/>
                  <a:pt x="35" y="15"/>
                </a:cubicBezTo>
                <a:lnTo>
                  <a:pt x="69" y="0"/>
                </a:lnTo>
                <a:close/>
                <a:moveTo>
                  <a:pt x="157" y="10"/>
                </a:moveTo>
                <a:cubicBezTo>
                  <a:pt x="197" y="15"/>
                  <a:pt x="197" y="15"/>
                  <a:pt x="197" y="15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280" y="70"/>
                  <a:pt x="280" y="70"/>
                  <a:pt x="280" y="70"/>
                </a:cubicBezTo>
                <a:cubicBezTo>
                  <a:pt x="270" y="140"/>
                  <a:pt x="270" y="140"/>
                  <a:pt x="270" y="140"/>
                </a:cubicBezTo>
                <a:cubicBezTo>
                  <a:pt x="266" y="167"/>
                  <a:pt x="263" y="186"/>
                  <a:pt x="261" y="196"/>
                </a:cubicBezTo>
                <a:cubicBezTo>
                  <a:pt x="259" y="206"/>
                  <a:pt x="255" y="214"/>
                  <a:pt x="249" y="221"/>
                </a:cubicBezTo>
                <a:cubicBezTo>
                  <a:pt x="243" y="227"/>
                  <a:pt x="236" y="231"/>
                  <a:pt x="228" y="232"/>
                </a:cubicBezTo>
                <a:cubicBezTo>
                  <a:pt x="220" y="232"/>
                  <a:pt x="203" y="231"/>
                  <a:pt x="177" y="228"/>
                </a:cubicBezTo>
                <a:cubicBezTo>
                  <a:pt x="176" y="217"/>
                  <a:pt x="174" y="204"/>
                  <a:pt x="172" y="188"/>
                </a:cubicBezTo>
                <a:cubicBezTo>
                  <a:pt x="187" y="191"/>
                  <a:pt x="198" y="193"/>
                  <a:pt x="204" y="193"/>
                </a:cubicBezTo>
                <a:cubicBezTo>
                  <a:pt x="214" y="195"/>
                  <a:pt x="220" y="190"/>
                  <a:pt x="222" y="181"/>
                </a:cubicBezTo>
                <a:cubicBezTo>
                  <a:pt x="225" y="171"/>
                  <a:pt x="229" y="145"/>
                  <a:pt x="234" y="101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76" y="159"/>
                  <a:pt x="151" y="204"/>
                  <a:pt x="109" y="228"/>
                </a:cubicBezTo>
                <a:cubicBezTo>
                  <a:pt x="104" y="222"/>
                  <a:pt x="96" y="211"/>
                  <a:pt x="83" y="196"/>
                </a:cubicBezTo>
                <a:cubicBezTo>
                  <a:pt x="116" y="178"/>
                  <a:pt x="137" y="143"/>
                  <a:pt x="145" y="90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8" y="49"/>
                  <a:pt x="108" y="49"/>
                  <a:pt x="108" y="49"/>
                </a:cubicBezTo>
                <a:cubicBezTo>
                  <a:pt x="151" y="54"/>
                  <a:pt x="151" y="54"/>
                  <a:pt x="151" y="54"/>
                </a:cubicBezTo>
                <a:lnTo>
                  <a:pt x="157" y="10"/>
                </a:ln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Freeform 256"/>
          <p:cNvSpPr>
            <a:spLocks noEditPoints="1"/>
          </p:cNvSpPr>
          <p:nvPr/>
        </p:nvSpPr>
        <p:spPr bwMode="auto">
          <a:xfrm>
            <a:off x="8677276" y="4062413"/>
            <a:ext cx="496888" cy="498475"/>
          </a:xfrm>
          <a:custGeom>
            <a:avLst/>
            <a:gdLst>
              <a:gd name="T0" fmla="*/ 133 w 263"/>
              <a:gd name="T1" fmla="*/ 254 h 264"/>
              <a:gd name="T2" fmla="*/ 99 w 263"/>
              <a:gd name="T3" fmla="*/ 264 h 264"/>
              <a:gd name="T4" fmla="*/ 69 w 263"/>
              <a:gd name="T5" fmla="*/ 159 h 264"/>
              <a:gd name="T6" fmla="*/ 44 w 263"/>
              <a:gd name="T7" fmla="*/ 199 h 264"/>
              <a:gd name="T8" fmla="*/ 26 w 263"/>
              <a:gd name="T9" fmla="*/ 164 h 264"/>
              <a:gd name="T10" fmla="*/ 64 w 263"/>
              <a:gd name="T11" fmla="*/ 80 h 264"/>
              <a:gd name="T12" fmla="*/ 9 w 263"/>
              <a:gd name="T13" fmla="*/ 96 h 264"/>
              <a:gd name="T14" fmla="*/ 0 w 263"/>
              <a:gd name="T15" fmla="*/ 66 h 264"/>
              <a:gd name="T16" fmla="*/ 71 w 263"/>
              <a:gd name="T17" fmla="*/ 46 h 264"/>
              <a:gd name="T18" fmla="*/ 73 w 263"/>
              <a:gd name="T19" fmla="*/ 17 h 264"/>
              <a:gd name="T20" fmla="*/ 112 w 263"/>
              <a:gd name="T21" fmla="*/ 12 h 264"/>
              <a:gd name="T22" fmla="*/ 110 w 263"/>
              <a:gd name="T23" fmla="*/ 35 h 264"/>
              <a:gd name="T24" fmla="*/ 233 w 263"/>
              <a:gd name="T25" fmla="*/ 0 h 264"/>
              <a:gd name="T26" fmla="*/ 242 w 263"/>
              <a:gd name="T27" fmla="*/ 30 h 264"/>
              <a:gd name="T28" fmla="*/ 103 w 263"/>
              <a:gd name="T29" fmla="*/ 69 h 264"/>
              <a:gd name="T30" fmla="*/ 98 w 263"/>
              <a:gd name="T31" fmla="*/ 89 h 264"/>
              <a:gd name="T32" fmla="*/ 224 w 263"/>
              <a:gd name="T33" fmla="*/ 54 h 264"/>
              <a:gd name="T34" fmla="*/ 260 w 263"/>
              <a:gd name="T35" fmla="*/ 183 h 264"/>
              <a:gd name="T36" fmla="*/ 260 w 263"/>
              <a:gd name="T37" fmla="*/ 208 h 264"/>
              <a:gd name="T38" fmla="*/ 242 w 263"/>
              <a:gd name="T39" fmla="*/ 223 h 264"/>
              <a:gd name="T40" fmla="*/ 193 w 263"/>
              <a:gd name="T41" fmla="*/ 238 h 264"/>
              <a:gd name="T42" fmla="*/ 174 w 263"/>
              <a:gd name="T43" fmla="*/ 208 h 264"/>
              <a:gd name="T44" fmla="*/ 213 w 263"/>
              <a:gd name="T45" fmla="*/ 198 h 264"/>
              <a:gd name="T46" fmla="*/ 223 w 263"/>
              <a:gd name="T47" fmla="*/ 181 h 264"/>
              <a:gd name="T48" fmla="*/ 222 w 263"/>
              <a:gd name="T49" fmla="*/ 177 h 264"/>
              <a:gd name="T50" fmla="*/ 120 w 263"/>
              <a:gd name="T51" fmla="*/ 206 h 264"/>
              <a:gd name="T52" fmla="*/ 133 w 263"/>
              <a:gd name="T53" fmla="*/ 254 h 264"/>
              <a:gd name="T54" fmla="*/ 197 w 263"/>
              <a:gd name="T55" fmla="*/ 91 h 264"/>
              <a:gd name="T56" fmla="*/ 96 w 263"/>
              <a:gd name="T57" fmla="*/ 120 h 264"/>
              <a:gd name="T58" fmla="*/ 100 w 263"/>
              <a:gd name="T59" fmla="*/ 137 h 264"/>
              <a:gd name="T60" fmla="*/ 202 w 263"/>
              <a:gd name="T61" fmla="*/ 109 h 264"/>
              <a:gd name="T62" fmla="*/ 197 w 263"/>
              <a:gd name="T63" fmla="*/ 91 h 264"/>
              <a:gd name="T64" fmla="*/ 113 w 263"/>
              <a:gd name="T65" fmla="*/ 180 h 264"/>
              <a:gd name="T66" fmla="*/ 214 w 263"/>
              <a:gd name="T67" fmla="*/ 152 h 264"/>
              <a:gd name="T68" fmla="*/ 210 w 263"/>
              <a:gd name="T69" fmla="*/ 134 h 264"/>
              <a:gd name="T70" fmla="*/ 108 w 263"/>
              <a:gd name="T71" fmla="*/ 163 h 264"/>
              <a:gd name="T72" fmla="*/ 113 w 263"/>
              <a:gd name="T73" fmla="*/ 180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3" h="264">
                <a:moveTo>
                  <a:pt x="133" y="254"/>
                </a:moveTo>
                <a:cubicBezTo>
                  <a:pt x="99" y="264"/>
                  <a:pt x="99" y="264"/>
                  <a:pt x="99" y="264"/>
                </a:cubicBezTo>
                <a:cubicBezTo>
                  <a:pt x="69" y="159"/>
                  <a:pt x="69" y="159"/>
                  <a:pt x="69" y="159"/>
                </a:cubicBezTo>
                <a:cubicBezTo>
                  <a:pt x="62" y="173"/>
                  <a:pt x="54" y="186"/>
                  <a:pt x="44" y="199"/>
                </a:cubicBezTo>
                <a:cubicBezTo>
                  <a:pt x="38" y="187"/>
                  <a:pt x="32" y="175"/>
                  <a:pt x="26" y="164"/>
                </a:cubicBezTo>
                <a:cubicBezTo>
                  <a:pt x="43" y="137"/>
                  <a:pt x="56" y="109"/>
                  <a:pt x="64" y="80"/>
                </a:cubicBezTo>
                <a:cubicBezTo>
                  <a:pt x="9" y="96"/>
                  <a:pt x="9" y="96"/>
                  <a:pt x="9" y="96"/>
                </a:cubicBezTo>
                <a:cubicBezTo>
                  <a:pt x="0" y="66"/>
                  <a:pt x="0" y="66"/>
                  <a:pt x="0" y="66"/>
                </a:cubicBezTo>
                <a:cubicBezTo>
                  <a:pt x="71" y="46"/>
                  <a:pt x="71" y="46"/>
                  <a:pt x="71" y="46"/>
                </a:cubicBezTo>
                <a:cubicBezTo>
                  <a:pt x="72" y="36"/>
                  <a:pt x="73" y="27"/>
                  <a:pt x="73" y="1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20"/>
                  <a:pt x="111" y="27"/>
                  <a:pt x="110" y="35"/>
                </a:cubicBezTo>
                <a:cubicBezTo>
                  <a:pt x="233" y="0"/>
                  <a:pt x="233" y="0"/>
                  <a:pt x="233" y="0"/>
                </a:cubicBezTo>
                <a:cubicBezTo>
                  <a:pt x="242" y="30"/>
                  <a:pt x="242" y="30"/>
                  <a:pt x="242" y="30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2" y="76"/>
                  <a:pt x="100" y="82"/>
                  <a:pt x="98" y="89"/>
                </a:cubicBezTo>
                <a:cubicBezTo>
                  <a:pt x="224" y="54"/>
                  <a:pt x="224" y="54"/>
                  <a:pt x="224" y="54"/>
                </a:cubicBezTo>
                <a:cubicBezTo>
                  <a:pt x="260" y="183"/>
                  <a:pt x="260" y="183"/>
                  <a:pt x="260" y="183"/>
                </a:cubicBezTo>
                <a:cubicBezTo>
                  <a:pt x="263" y="193"/>
                  <a:pt x="263" y="201"/>
                  <a:pt x="260" y="208"/>
                </a:cubicBezTo>
                <a:cubicBezTo>
                  <a:pt x="256" y="215"/>
                  <a:pt x="251" y="220"/>
                  <a:pt x="242" y="223"/>
                </a:cubicBezTo>
                <a:cubicBezTo>
                  <a:pt x="234" y="226"/>
                  <a:pt x="218" y="231"/>
                  <a:pt x="193" y="238"/>
                </a:cubicBezTo>
                <a:cubicBezTo>
                  <a:pt x="188" y="228"/>
                  <a:pt x="182" y="218"/>
                  <a:pt x="174" y="208"/>
                </a:cubicBezTo>
                <a:cubicBezTo>
                  <a:pt x="188" y="205"/>
                  <a:pt x="201" y="202"/>
                  <a:pt x="213" y="198"/>
                </a:cubicBezTo>
                <a:cubicBezTo>
                  <a:pt x="222" y="196"/>
                  <a:pt x="225" y="190"/>
                  <a:pt x="223" y="181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120" y="206"/>
                  <a:pt x="120" y="206"/>
                  <a:pt x="120" y="206"/>
                </a:cubicBezTo>
                <a:lnTo>
                  <a:pt x="133" y="254"/>
                </a:lnTo>
                <a:close/>
                <a:moveTo>
                  <a:pt x="197" y="91"/>
                </a:moveTo>
                <a:cubicBezTo>
                  <a:pt x="96" y="120"/>
                  <a:pt x="96" y="120"/>
                  <a:pt x="96" y="120"/>
                </a:cubicBezTo>
                <a:cubicBezTo>
                  <a:pt x="100" y="137"/>
                  <a:pt x="100" y="137"/>
                  <a:pt x="100" y="137"/>
                </a:cubicBezTo>
                <a:cubicBezTo>
                  <a:pt x="202" y="109"/>
                  <a:pt x="202" y="109"/>
                  <a:pt x="202" y="109"/>
                </a:cubicBezTo>
                <a:lnTo>
                  <a:pt x="197" y="91"/>
                </a:lnTo>
                <a:close/>
                <a:moveTo>
                  <a:pt x="113" y="180"/>
                </a:moveTo>
                <a:cubicBezTo>
                  <a:pt x="214" y="152"/>
                  <a:pt x="214" y="152"/>
                  <a:pt x="214" y="152"/>
                </a:cubicBezTo>
                <a:cubicBezTo>
                  <a:pt x="210" y="134"/>
                  <a:pt x="210" y="134"/>
                  <a:pt x="210" y="134"/>
                </a:cubicBezTo>
                <a:cubicBezTo>
                  <a:pt x="108" y="163"/>
                  <a:pt x="108" y="163"/>
                  <a:pt x="108" y="163"/>
                </a:cubicBezTo>
                <a:lnTo>
                  <a:pt x="113" y="180"/>
                </a:ln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Freeform 257"/>
          <p:cNvSpPr>
            <a:spLocks noEditPoints="1"/>
          </p:cNvSpPr>
          <p:nvPr/>
        </p:nvSpPr>
        <p:spPr bwMode="auto">
          <a:xfrm>
            <a:off x="9170988" y="4127500"/>
            <a:ext cx="319088" cy="315913"/>
          </a:xfrm>
          <a:custGeom>
            <a:avLst/>
            <a:gdLst>
              <a:gd name="T0" fmla="*/ 106 w 169"/>
              <a:gd name="T1" fmla="*/ 2 h 167"/>
              <a:gd name="T2" fmla="*/ 103 w 169"/>
              <a:gd name="T3" fmla="*/ 7 h 167"/>
              <a:gd name="T4" fmla="*/ 169 w 169"/>
              <a:gd name="T5" fmla="*/ 78 h 167"/>
              <a:gd name="T6" fmla="*/ 151 w 169"/>
              <a:gd name="T7" fmla="*/ 99 h 167"/>
              <a:gd name="T8" fmla="*/ 88 w 169"/>
              <a:gd name="T9" fmla="*/ 28 h 167"/>
              <a:gd name="T10" fmla="*/ 14 w 169"/>
              <a:gd name="T11" fmla="*/ 89 h 167"/>
              <a:gd name="T12" fmla="*/ 0 w 169"/>
              <a:gd name="T13" fmla="*/ 66 h 167"/>
              <a:gd name="T14" fmla="*/ 80 w 169"/>
              <a:gd name="T15" fmla="*/ 0 h 167"/>
              <a:gd name="T16" fmla="*/ 106 w 169"/>
              <a:gd name="T17" fmla="*/ 2 h 167"/>
              <a:gd name="T18" fmla="*/ 72 w 169"/>
              <a:gd name="T19" fmla="*/ 61 h 167"/>
              <a:gd name="T20" fmla="*/ 98 w 169"/>
              <a:gd name="T21" fmla="*/ 64 h 167"/>
              <a:gd name="T22" fmla="*/ 89 w 169"/>
              <a:gd name="T23" fmla="*/ 167 h 167"/>
              <a:gd name="T24" fmla="*/ 63 w 169"/>
              <a:gd name="T25" fmla="*/ 165 h 167"/>
              <a:gd name="T26" fmla="*/ 72 w 169"/>
              <a:gd name="T27" fmla="*/ 61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" h="167">
                <a:moveTo>
                  <a:pt x="106" y="2"/>
                </a:moveTo>
                <a:cubicBezTo>
                  <a:pt x="103" y="7"/>
                  <a:pt x="103" y="7"/>
                  <a:pt x="103" y="7"/>
                </a:cubicBezTo>
                <a:cubicBezTo>
                  <a:pt x="117" y="34"/>
                  <a:pt x="139" y="58"/>
                  <a:pt x="169" y="78"/>
                </a:cubicBezTo>
                <a:cubicBezTo>
                  <a:pt x="162" y="86"/>
                  <a:pt x="156" y="93"/>
                  <a:pt x="151" y="99"/>
                </a:cubicBezTo>
                <a:cubicBezTo>
                  <a:pt x="121" y="79"/>
                  <a:pt x="100" y="55"/>
                  <a:pt x="88" y="28"/>
                </a:cubicBezTo>
                <a:cubicBezTo>
                  <a:pt x="72" y="51"/>
                  <a:pt x="47" y="72"/>
                  <a:pt x="14" y="89"/>
                </a:cubicBezTo>
                <a:cubicBezTo>
                  <a:pt x="11" y="84"/>
                  <a:pt x="6" y="76"/>
                  <a:pt x="0" y="66"/>
                </a:cubicBezTo>
                <a:cubicBezTo>
                  <a:pt x="34" y="49"/>
                  <a:pt x="61" y="27"/>
                  <a:pt x="80" y="0"/>
                </a:cubicBezTo>
                <a:lnTo>
                  <a:pt x="106" y="2"/>
                </a:lnTo>
                <a:close/>
                <a:moveTo>
                  <a:pt x="72" y="61"/>
                </a:moveTo>
                <a:cubicBezTo>
                  <a:pt x="98" y="64"/>
                  <a:pt x="98" y="64"/>
                  <a:pt x="98" y="64"/>
                </a:cubicBezTo>
                <a:cubicBezTo>
                  <a:pt x="89" y="167"/>
                  <a:pt x="89" y="167"/>
                  <a:pt x="89" y="167"/>
                </a:cubicBezTo>
                <a:cubicBezTo>
                  <a:pt x="63" y="165"/>
                  <a:pt x="63" y="165"/>
                  <a:pt x="63" y="165"/>
                </a:cubicBezTo>
                <a:lnTo>
                  <a:pt x="72" y="61"/>
                </a:ln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258"/>
          <p:cNvSpPr>
            <a:spLocks noEditPoints="1"/>
          </p:cNvSpPr>
          <p:nvPr/>
        </p:nvSpPr>
        <p:spPr bwMode="auto">
          <a:xfrm>
            <a:off x="9313863" y="4346575"/>
            <a:ext cx="803275" cy="777875"/>
          </a:xfrm>
          <a:custGeom>
            <a:avLst/>
            <a:gdLst>
              <a:gd name="T0" fmla="*/ 65 w 426"/>
              <a:gd name="T1" fmla="*/ 92 h 412"/>
              <a:gd name="T2" fmla="*/ 129 w 426"/>
              <a:gd name="T3" fmla="*/ 108 h 412"/>
              <a:gd name="T4" fmla="*/ 63 w 426"/>
              <a:gd name="T5" fmla="*/ 317 h 412"/>
              <a:gd name="T6" fmla="*/ 0 w 426"/>
              <a:gd name="T7" fmla="*/ 293 h 412"/>
              <a:gd name="T8" fmla="*/ 65 w 426"/>
              <a:gd name="T9" fmla="*/ 92 h 412"/>
              <a:gd name="T10" fmla="*/ 182 w 426"/>
              <a:gd name="T11" fmla="*/ 0 h 412"/>
              <a:gd name="T12" fmla="*/ 249 w 426"/>
              <a:gd name="T13" fmla="*/ 0 h 412"/>
              <a:gd name="T14" fmla="*/ 249 w 426"/>
              <a:gd name="T15" fmla="*/ 323 h 412"/>
              <a:gd name="T16" fmla="*/ 236 w 426"/>
              <a:gd name="T17" fmla="*/ 385 h 412"/>
              <a:gd name="T18" fmla="*/ 202 w 426"/>
              <a:gd name="T19" fmla="*/ 408 h 412"/>
              <a:gd name="T20" fmla="*/ 108 w 426"/>
              <a:gd name="T21" fmla="*/ 412 h 412"/>
              <a:gd name="T22" fmla="*/ 92 w 426"/>
              <a:gd name="T23" fmla="*/ 345 h 412"/>
              <a:gd name="T24" fmla="*/ 152 w 426"/>
              <a:gd name="T25" fmla="*/ 348 h 412"/>
              <a:gd name="T26" fmla="*/ 182 w 426"/>
              <a:gd name="T27" fmla="*/ 313 h 412"/>
              <a:gd name="T28" fmla="*/ 182 w 426"/>
              <a:gd name="T29" fmla="*/ 0 h 412"/>
              <a:gd name="T30" fmla="*/ 348 w 426"/>
              <a:gd name="T31" fmla="*/ 92 h 412"/>
              <a:gd name="T32" fmla="*/ 426 w 426"/>
              <a:gd name="T33" fmla="*/ 289 h 412"/>
              <a:gd name="T34" fmla="*/ 359 w 426"/>
              <a:gd name="T35" fmla="*/ 315 h 412"/>
              <a:gd name="T36" fmla="*/ 287 w 426"/>
              <a:gd name="T37" fmla="*/ 112 h 412"/>
              <a:gd name="T38" fmla="*/ 348 w 426"/>
              <a:gd name="T39" fmla="*/ 9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6" h="412">
                <a:moveTo>
                  <a:pt x="65" y="92"/>
                </a:moveTo>
                <a:cubicBezTo>
                  <a:pt x="129" y="108"/>
                  <a:pt x="129" y="108"/>
                  <a:pt x="129" y="108"/>
                </a:cubicBezTo>
                <a:cubicBezTo>
                  <a:pt x="108" y="184"/>
                  <a:pt x="86" y="254"/>
                  <a:pt x="63" y="317"/>
                </a:cubicBezTo>
                <a:cubicBezTo>
                  <a:pt x="0" y="293"/>
                  <a:pt x="0" y="293"/>
                  <a:pt x="0" y="293"/>
                </a:cubicBezTo>
                <a:cubicBezTo>
                  <a:pt x="25" y="228"/>
                  <a:pt x="46" y="161"/>
                  <a:pt x="65" y="92"/>
                </a:cubicBezTo>
                <a:close/>
                <a:moveTo>
                  <a:pt x="182" y="0"/>
                </a:moveTo>
                <a:cubicBezTo>
                  <a:pt x="249" y="0"/>
                  <a:pt x="249" y="0"/>
                  <a:pt x="249" y="0"/>
                </a:cubicBezTo>
                <a:cubicBezTo>
                  <a:pt x="249" y="323"/>
                  <a:pt x="249" y="323"/>
                  <a:pt x="249" y="323"/>
                </a:cubicBezTo>
                <a:cubicBezTo>
                  <a:pt x="249" y="351"/>
                  <a:pt x="245" y="372"/>
                  <a:pt x="236" y="385"/>
                </a:cubicBezTo>
                <a:cubicBezTo>
                  <a:pt x="227" y="398"/>
                  <a:pt x="216" y="406"/>
                  <a:pt x="202" y="408"/>
                </a:cubicBezTo>
                <a:cubicBezTo>
                  <a:pt x="188" y="411"/>
                  <a:pt x="157" y="412"/>
                  <a:pt x="108" y="412"/>
                </a:cubicBezTo>
                <a:cubicBezTo>
                  <a:pt x="104" y="388"/>
                  <a:pt x="98" y="365"/>
                  <a:pt x="92" y="345"/>
                </a:cubicBezTo>
                <a:cubicBezTo>
                  <a:pt x="115" y="347"/>
                  <a:pt x="135" y="348"/>
                  <a:pt x="152" y="348"/>
                </a:cubicBezTo>
                <a:cubicBezTo>
                  <a:pt x="172" y="348"/>
                  <a:pt x="182" y="337"/>
                  <a:pt x="182" y="313"/>
                </a:cubicBezTo>
                <a:lnTo>
                  <a:pt x="182" y="0"/>
                </a:lnTo>
                <a:close/>
                <a:moveTo>
                  <a:pt x="348" y="92"/>
                </a:moveTo>
                <a:cubicBezTo>
                  <a:pt x="375" y="154"/>
                  <a:pt x="401" y="220"/>
                  <a:pt x="426" y="289"/>
                </a:cubicBezTo>
                <a:cubicBezTo>
                  <a:pt x="359" y="315"/>
                  <a:pt x="359" y="315"/>
                  <a:pt x="359" y="315"/>
                </a:cubicBezTo>
                <a:cubicBezTo>
                  <a:pt x="335" y="241"/>
                  <a:pt x="312" y="173"/>
                  <a:pt x="287" y="112"/>
                </a:cubicBezTo>
                <a:lnTo>
                  <a:pt x="348" y="92"/>
                </a:ln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Freeform 259"/>
          <p:cNvSpPr>
            <a:spLocks noEditPoints="1"/>
          </p:cNvSpPr>
          <p:nvPr/>
        </p:nvSpPr>
        <p:spPr bwMode="auto">
          <a:xfrm>
            <a:off x="10145713" y="4332288"/>
            <a:ext cx="781050" cy="798513"/>
          </a:xfrm>
          <a:custGeom>
            <a:avLst/>
            <a:gdLst>
              <a:gd name="T0" fmla="*/ 0 w 414"/>
              <a:gd name="T1" fmla="*/ 263 h 423"/>
              <a:gd name="T2" fmla="*/ 187 w 414"/>
              <a:gd name="T3" fmla="*/ 263 h 423"/>
              <a:gd name="T4" fmla="*/ 187 w 414"/>
              <a:gd name="T5" fmla="*/ 252 h 423"/>
              <a:gd name="T6" fmla="*/ 244 w 414"/>
              <a:gd name="T7" fmla="*/ 215 h 423"/>
              <a:gd name="T8" fmla="*/ 88 w 414"/>
              <a:gd name="T9" fmla="*/ 215 h 423"/>
              <a:gd name="T10" fmla="*/ 88 w 414"/>
              <a:gd name="T11" fmla="*/ 163 h 423"/>
              <a:gd name="T12" fmla="*/ 328 w 414"/>
              <a:gd name="T13" fmla="*/ 163 h 423"/>
              <a:gd name="T14" fmla="*/ 328 w 414"/>
              <a:gd name="T15" fmla="*/ 215 h 423"/>
              <a:gd name="T16" fmla="*/ 255 w 414"/>
              <a:gd name="T17" fmla="*/ 263 h 423"/>
              <a:gd name="T18" fmla="*/ 414 w 414"/>
              <a:gd name="T19" fmla="*/ 263 h 423"/>
              <a:gd name="T20" fmla="*/ 414 w 414"/>
              <a:gd name="T21" fmla="*/ 316 h 423"/>
              <a:gd name="T22" fmla="*/ 248 w 414"/>
              <a:gd name="T23" fmla="*/ 316 h 423"/>
              <a:gd name="T24" fmla="*/ 248 w 414"/>
              <a:gd name="T25" fmla="*/ 360 h 423"/>
              <a:gd name="T26" fmla="*/ 232 w 414"/>
              <a:gd name="T27" fmla="*/ 406 h 423"/>
              <a:gd name="T28" fmla="*/ 181 w 414"/>
              <a:gd name="T29" fmla="*/ 422 h 423"/>
              <a:gd name="T30" fmla="*/ 112 w 414"/>
              <a:gd name="T31" fmla="*/ 423 h 423"/>
              <a:gd name="T32" fmla="*/ 97 w 414"/>
              <a:gd name="T33" fmla="*/ 366 h 423"/>
              <a:gd name="T34" fmla="*/ 157 w 414"/>
              <a:gd name="T35" fmla="*/ 368 h 423"/>
              <a:gd name="T36" fmla="*/ 187 w 414"/>
              <a:gd name="T37" fmla="*/ 342 h 423"/>
              <a:gd name="T38" fmla="*/ 187 w 414"/>
              <a:gd name="T39" fmla="*/ 316 h 423"/>
              <a:gd name="T40" fmla="*/ 0 w 414"/>
              <a:gd name="T41" fmla="*/ 316 h 423"/>
              <a:gd name="T42" fmla="*/ 0 w 414"/>
              <a:gd name="T43" fmla="*/ 263 h 423"/>
              <a:gd name="T44" fmla="*/ 85 w 414"/>
              <a:gd name="T45" fmla="*/ 3 h 423"/>
              <a:gd name="T46" fmla="*/ 138 w 414"/>
              <a:gd name="T47" fmla="*/ 68 h 423"/>
              <a:gd name="T48" fmla="*/ 119 w 414"/>
              <a:gd name="T49" fmla="*/ 81 h 423"/>
              <a:gd name="T50" fmla="*/ 190 w 414"/>
              <a:gd name="T51" fmla="*/ 81 h 423"/>
              <a:gd name="T52" fmla="*/ 157 w 414"/>
              <a:gd name="T53" fmla="*/ 23 h 423"/>
              <a:gd name="T54" fmla="*/ 209 w 414"/>
              <a:gd name="T55" fmla="*/ 0 h 423"/>
              <a:gd name="T56" fmla="*/ 249 w 414"/>
              <a:gd name="T57" fmla="*/ 67 h 423"/>
              <a:gd name="T58" fmla="*/ 220 w 414"/>
              <a:gd name="T59" fmla="*/ 81 h 423"/>
              <a:gd name="T60" fmla="*/ 272 w 414"/>
              <a:gd name="T61" fmla="*/ 81 h 423"/>
              <a:gd name="T62" fmla="*/ 321 w 414"/>
              <a:gd name="T63" fmla="*/ 8 h 423"/>
              <a:gd name="T64" fmla="*/ 379 w 414"/>
              <a:gd name="T65" fmla="*/ 39 h 423"/>
              <a:gd name="T66" fmla="*/ 344 w 414"/>
              <a:gd name="T67" fmla="*/ 81 h 423"/>
              <a:gd name="T68" fmla="*/ 406 w 414"/>
              <a:gd name="T69" fmla="*/ 81 h 423"/>
              <a:gd name="T70" fmla="*/ 406 w 414"/>
              <a:gd name="T71" fmla="*/ 186 h 423"/>
              <a:gd name="T72" fmla="*/ 346 w 414"/>
              <a:gd name="T73" fmla="*/ 186 h 423"/>
              <a:gd name="T74" fmla="*/ 346 w 414"/>
              <a:gd name="T75" fmla="*/ 133 h 423"/>
              <a:gd name="T76" fmla="*/ 67 w 414"/>
              <a:gd name="T77" fmla="*/ 133 h 423"/>
              <a:gd name="T78" fmla="*/ 67 w 414"/>
              <a:gd name="T79" fmla="*/ 186 h 423"/>
              <a:gd name="T80" fmla="*/ 7 w 414"/>
              <a:gd name="T81" fmla="*/ 186 h 423"/>
              <a:gd name="T82" fmla="*/ 7 w 414"/>
              <a:gd name="T83" fmla="*/ 81 h 423"/>
              <a:gd name="T84" fmla="*/ 77 w 414"/>
              <a:gd name="T85" fmla="*/ 81 h 423"/>
              <a:gd name="T86" fmla="*/ 41 w 414"/>
              <a:gd name="T87" fmla="*/ 33 h 423"/>
              <a:gd name="T88" fmla="*/ 85 w 414"/>
              <a:gd name="T89" fmla="*/ 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4" h="423">
                <a:moveTo>
                  <a:pt x="0" y="263"/>
                </a:moveTo>
                <a:cubicBezTo>
                  <a:pt x="187" y="263"/>
                  <a:pt x="187" y="263"/>
                  <a:pt x="187" y="263"/>
                </a:cubicBezTo>
                <a:cubicBezTo>
                  <a:pt x="187" y="252"/>
                  <a:pt x="187" y="252"/>
                  <a:pt x="187" y="252"/>
                </a:cubicBezTo>
                <a:cubicBezTo>
                  <a:pt x="244" y="215"/>
                  <a:pt x="244" y="215"/>
                  <a:pt x="244" y="215"/>
                </a:cubicBezTo>
                <a:cubicBezTo>
                  <a:pt x="88" y="215"/>
                  <a:pt x="88" y="215"/>
                  <a:pt x="88" y="215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328" y="163"/>
                  <a:pt x="328" y="163"/>
                  <a:pt x="328" y="163"/>
                </a:cubicBezTo>
                <a:cubicBezTo>
                  <a:pt x="328" y="215"/>
                  <a:pt x="328" y="215"/>
                  <a:pt x="328" y="215"/>
                </a:cubicBezTo>
                <a:cubicBezTo>
                  <a:pt x="255" y="263"/>
                  <a:pt x="255" y="263"/>
                  <a:pt x="255" y="263"/>
                </a:cubicBezTo>
                <a:cubicBezTo>
                  <a:pt x="414" y="263"/>
                  <a:pt x="414" y="263"/>
                  <a:pt x="414" y="263"/>
                </a:cubicBezTo>
                <a:cubicBezTo>
                  <a:pt x="414" y="316"/>
                  <a:pt x="414" y="316"/>
                  <a:pt x="414" y="316"/>
                </a:cubicBezTo>
                <a:cubicBezTo>
                  <a:pt x="248" y="316"/>
                  <a:pt x="248" y="316"/>
                  <a:pt x="248" y="316"/>
                </a:cubicBezTo>
                <a:cubicBezTo>
                  <a:pt x="248" y="360"/>
                  <a:pt x="248" y="360"/>
                  <a:pt x="248" y="360"/>
                </a:cubicBezTo>
                <a:cubicBezTo>
                  <a:pt x="248" y="380"/>
                  <a:pt x="243" y="395"/>
                  <a:pt x="232" y="406"/>
                </a:cubicBezTo>
                <a:cubicBezTo>
                  <a:pt x="221" y="417"/>
                  <a:pt x="204" y="422"/>
                  <a:pt x="181" y="422"/>
                </a:cubicBezTo>
                <a:cubicBezTo>
                  <a:pt x="159" y="423"/>
                  <a:pt x="136" y="423"/>
                  <a:pt x="112" y="423"/>
                </a:cubicBezTo>
                <a:cubicBezTo>
                  <a:pt x="108" y="403"/>
                  <a:pt x="103" y="384"/>
                  <a:pt x="97" y="366"/>
                </a:cubicBezTo>
                <a:cubicBezTo>
                  <a:pt x="119" y="367"/>
                  <a:pt x="139" y="368"/>
                  <a:pt x="157" y="368"/>
                </a:cubicBezTo>
                <a:cubicBezTo>
                  <a:pt x="177" y="368"/>
                  <a:pt x="187" y="359"/>
                  <a:pt x="187" y="342"/>
                </a:cubicBezTo>
                <a:cubicBezTo>
                  <a:pt x="187" y="316"/>
                  <a:pt x="187" y="316"/>
                  <a:pt x="187" y="316"/>
                </a:cubicBezTo>
                <a:cubicBezTo>
                  <a:pt x="0" y="316"/>
                  <a:pt x="0" y="316"/>
                  <a:pt x="0" y="316"/>
                </a:cubicBezTo>
                <a:lnTo>
                  <a:pt x="0" y="263"/>
                </a:lnTo>
                <a:close/>
                <a:moveTo>
                  <a:pt x="85" y="3"/>
                </a:moveTo>
                <a:cubicBezTo>
                  <a:pt x="103" y="22"/>
                  <a:pt x="120" y="44"/>
                  <a:pt x="138" y="68"/>
                </a:cubicBezTo>
                <a:cubicBezTo>
                  <a:pt x="119" y="81"/>
                  <a:pt x="119" y="81"/>
                  <a:pt x="119" y="81"/>
                </a:cubicBezTo>
                <a:cubicBezTo>
                  <a:pt x="190" y="81"/>
                  <a:pt x="190" y="81"/>
                  <a:pt x="190" y="81"/>
                </a:cubicBezTo>
                <a:cubicBezTo>
                  <a:pt x="178" y="58"/>
                  <a:pt x="167" y="38"/>
                  <a:pt x="157" y="23"/>
                </a:cubicBezTo>
                <a:cubicBezTo>
                  <a:pt x="209" y="0"/>
                  <a:pt x="209" y="0"/>
                  <a:pt x="209" y="0"/>
                </a:cubicBezTo>
                <a:cubicBezTo>
                  <a:pt x="220" y="17"/>
                  <a:pt x="234" y="39"/>
                  <a:pt x="249" y="67"/>
                </a:cubicBezTo>
                <a:cubicBezTo>
                  <a:pt x="220" y="81"/>
                  <a:pt x="220" y="81"/>
                  <a:pt x="220" y="81"/>
                </a:cubicBezTo>
                <a:cubicBezTo>
                  <a:pt x="272" y="81"/>
                  <a:pt x="272" y="81"/>
                  <a:pt x="272" y="81"/>
                </a:cubicBezTo>
                <a:cubicBezTo>
                  <a:pt x="291" y="53"/>
                  <a:pt x="308" y="28"/>
                  <a:pt x="321" y="8"/>
                </a:cubicBezTo>
                <a:cubicBezTo>
                  <a:pt x="379" y="39"/>
                  <a:pt x="379" y="39"/>
                  <a:pt x="379" y="39"/>
                </a:cubicBezTo>
                <a:cubicBezTo>
                  <a:pt x="344" y="81"/>
                  <a:pt x="344" y="81"/>
                  <a:pt x="344" y="81"/>
                </a:cubicBezTo>
                <a:cubicBezTo>
                  <a:pt x="406" y="81"/>
                  <a:pt x="406" y="81"/>
                  <a:pt x="406" y="81"/>
                </a:cubicBezTo>
                <a:cubicBezTo>
                  <a:pt x="406" y="186"/>
                  <a:pt x="406" y="186"/>
                  <a:pt x="406" y="186"/>
                </a:cubicBezTo>
                <a:cubicBezTo>
                  <a:pt x="346" y="186"/>
                  <a:pt x="346" y="186"/>
                  <a:pt x="346" y="186"/>
                </a:cubicBezTo>
                <a:cubicBezTo>
                  <a:pt x="346" y="133"/>
                  <a:pt x="346" y="133"/>
                  <a:pt x="346" y="133"/>
                </a:cubicBezTo>
                <a:cubicBezTo>
                  <a:pt x="67" y="133"/>
                  <a:pt x="67" y="133"/>
                  <a:pt x="67" y="133"/>
                </a:cubicBezTo>
                <a:cubicBezTo>
                  <a:pt x="67" y="186"/>
                  <a:pt x="67" y="186"/>
                  <a:pt x="67" y="186"/>
                </a:cubicBezTo>
                <a:cubicBezTo>
                  <a:pt x="7" y="186"/>
                  <a:pt x="7" y="186"/>
                  <a:pt x="7" y="186"/>
                </a:cubicBezTo>
                <a:cubicBezTo>
                  <a:pt x="7" y="81"/>
                  <a:pt x="7" y="81"/>
                  <a:pt x="7" y="81"/>
                </a:cubicBezTo>
                <a:cubicBezTo>
                  <a:pt x="77" y="81"/>
                  <a:pt x="77" y="81"/>
                  <a:pt x="77" y="81"/>
                </a:cubicBezTo>
                <a:cubicBezTo>
                  <a:pt x="65" y="63"/>
                  <a:pt x="52" y="48"/>
                  <a:pt x="41" y="33"/>
                </a:cubicBezTo>
                <a:lnTo>
                  <a:pt x="85" y="3"/>
                </a:ln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Rectangle 260"/>
          <p:cNvSpPr>
            <a:spLocks noChangeArrowheads="1"/>
          </p:cNvSpPr>
          <p:nvPr/>
        </p:nvSpPr>
        <p:spPr bwMode="auto">
          <a:xfrm>
            <a:off x="7866063" y="5165725"/>
            <a:ext cx="1752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700" b="1" i="0" u="none" strike="noStrike" cap="none" normalizeH="0" baseline="0">
                <a:ln>
                  <a:noFill/>
                </a:ln>
                <a:solidFill>
                  <a:srgbClr val="1B96D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文案-人文气息浓厚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13" name="Freeform 267"/>
          <p:cNvSpPr>
            <a:spLocks noEditPoints="1"/>
          </p:cNvSpPr>
          <p:nvPr/>
        </p:nvSpPr>
        <p:spPr bwMode="auto">
          <a:xfrm>
            <a:off x="3750799" y="825500"/>
            <a:ext cx="739775" cy="787400"/>
          </a:xfrm>
          <a:custGeom>
            <a:avLst/>
            <a:gdLst>
              <a:gd name="T0" fmla="*/ 233 w 392"/>
              <a:gd name="T1" fmla="*/ 380 h 417"/>
              <a:gd name="T2" fmla="*/ 211 w 392"/>
              <a:gd name="T3" fmla="*/ 336 h 417"/>
              <a:gd name="T4" fmla="*/ 286 w 392"/>
              <a:gd name="T5" fmla="*/ 324 h 417"/>
              <a:gd name="T6" fmla="*/ 312 w 392"/>
              <a:gd name="T7" fmla="*/ 312 h 417"/>
              <a:gd name="T8" fmla="*/ 313 w 392"/>
              <a:gd name="T9" fmla="*/ 279 h 417"/>
              <a:gd name="T10" fmla="*/ 165 w 392"/>
              <a:gd name="T11" fmla="*/ 308 h 417"/>
              <a:gd name="T12" fmla="*/ 89 w 392"/>
              <a:gd name="T13" fmla="*/ 417 h 417"/>
              <a:gd name="T14" fmla="*/ 41 w 392"/>
              <a:gd name="T15" fmla="*/ 383 h 417"/>
              <a:gd name="T16" fmla="*/ 110 w 392"/>
              <a:gd name="T17" fmla="*/ 251 h 417"/>
              <a:gd name="T18" fmla="*/ 23 w 392"/>
              <a:gd name="T19" fmla="*/ 268 h 417"/>
              <a:gd name="T20" fmla="*/ 14 w 392"/>
              <a:gd name="T21" fmla="*/ 226 h 417"/>
              <a:gd name="T22" fmla="*/ 173 w 392"/>
              <a:gd name="T23" fmla="*/ 196 h 417"/>
              <a:gd name="T24" fmla="*/ 156 w 392"/>
              <a:gd name="T25" fmla="*/ 174 h 417"/>
              <a:gd name="T26" fmla="*/ 213 w 392"/>
              <a:gd name="T27" fmla="*/ 153 h 417"/>
              <a:gd name="T28" fmla="*/ 233 w 392"/>
              <a:gd name="T29" fmla="*/ 184 h 417"/>
              <a:gd name="T30" fmla="*/ 384 w 392"/>
              <a:gd name="T31" fmla="*/ 155 h 417"/>
              <a:gd name="T32" fmla="*/ 392 w 392"/>
              <a:gd name="T33" fmla="*/ 197 h 417"/>
              <a:gd name="T34" fmla="*/ 165 w 392"/>
              <a:gd name="T35" fmla="*/ 241 h 417"/>
              <a:gd name="T36" fmla="*/ 167 w 392"/>
              <a:gd name="T37" fmla="*/ 264 h 417"/>
              <a:gd name="T38" fmla="*/ 365 w 392"/>
              <a:gd name="T39" fmla="*/ 226 h 417"/>
              <a:gd name="T40" fmla="*/ 374 w 392"/>
              <a:gd name="T41" fmla="*/ 310 h 417"/>
              <a:gd name="T42" fmla="*/ 362 w 392"/>
              <a:gd name="T43" fmla="*/ 342 h 417"/>
              <a:gd name="T44" fmla="*/ 329 w 392"/>
              <a:gd name="T45" fmla="*/ 361 h 417"/>
              <a:gd name="T46" fmla="*/ 233 w 392"/>
              <a:gd name="T47" fmla="*/ 380 h 417"/>
              <a:gd name="T48" fmla="*/ 0 w 392"/>
              <a:gd name="T49" fmla="*/ 72 h 417"/>
              <a:gd name="T50" fmla="*/ 149 w 392"/>
              <a:gd name="T51" fmla="*/ 43 h 417"/>
              <a:gd name="T52" fmla="*/ 131 w 392"/>
              <a:gd name="T53" fmla="*/ 18 h 417"/>
              <a:gd name="T54" fmla="*/ 195 w 392"/>
              <a:gd name="T55" fmla="*/ 0 h 417"/>
              <a:gd name="T56" fmla="*/ 213 w 392"/>
              <a:gd name="T57" fmla="*/ 31 h 417"/>
              <a:gd name="T58" fmla="*/ 346 w 392"/>
              <a:gd name="T59" fmla="*/ 5 h 417"/>
              <a:gd name="T60" fmla="*/ 354 w 392"/>
              <a:gd name="T61" fmla="*/ 47 h 417"/>
              <a:gd name="T62" fmla="*/ 272 w 392"/>
              <a:gd name="T63" fmla="*/ 63 h 417"/>
              <a:gd name="T64" fmla="*/ 296 w 392"/>
              <a:gd name="T65" fmla="*/ 70 h 417"/>
              <a:gd name="T66" fmla="*/ 282 w 392"/>
              <a:gd name="T67" fmla="*/ 96 h 417"/>
              <a:gd name="T68" fmla="*/ 367 w 392"/>
              <a:gd name="T69" fmla="*/ 80 h 417"/>
              <a:gd name="T70" fmla="*/ 379 w 392"/>
              <a:gd name="T71" fmla="*/ 143 h 417"/>
              <a:gd name="T72" fmla="*/ 326 w 392"/>
              <a:gd name="T73" fmla="*/ 153 h 417"/>
              <a:gd name="T74" fmla="*/ 322 w 392"/>
              <a:gd name="T75" fmla="*/ 130 h 417"/>
              <a:gd name="T76" fmla="*/ 65 w 392"/>
              <a:gd name="T77" fmla="*/ 179 h 417"/>
              <a:gd name="T78" fmla="*/ 69 w 392"/>
              <a:gd name="T79" fmla="*/ 203 h 417"/>
              <a:gd name="T80" fmla="*/ 16 w 392"/>
              <a:gd name="T81" fmla="*/ 213 h 417"/>
              <a:gd name="T82" fmla="*/ 4 w 392"/>
              <a:gd name="T83" fmla="*/ 150 h 417"/>
              <a:gd name="T84" fmla="*/ 91 w 392"/>
              <a:gd name="T85" fmla="*/ 133 h 417"/>
              <a:gd name="T86" fmla="*/ 69 w 392"/>
              <a:gd name="T87" fmla="*/ 113 h 417"/>
              <a:gd name="T88" fmla="*/ 90 w 392"/>
              <a:gd name="T89" fmla="*/ 98 h 417"/>
              <a:gd name="T90" fmla="*/ 8 w 392"/>
              <a:gd name="T91" fmla="*/ 114 h 417"/>
              <a:gd name="T92" fmla="*/ 0 w 392"/>
              <a:gd name="T93" fmla="*/ 72 h 417"/>
              <a:gd name="T94" fmla="*/ 154 w 392"/>
              <a:gd name="T95" fmla="*/ 121 h 417"/>
              <a:gd name="T96" fmla="*/ 220 w 392"/>
              <a:gd name="T97" fmla="*/ 108 h 417"/>
              <a:gd name="T98" fmla="*/ 238 w 392"/>
              <a:gd name="T99" fmla="*/ 70 h 417"/>
              <a:gd name="T100" fmla="*/ 122 w 392"/>
              <a:gd name="T101" fmla="*/ 92 h 417"/>
              <a:gd name="T102" fmla="*/ 154 w 392"/>
              <a:gd name="T103" fmla="*/ 121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2" h="417">
                <a:moveTo>
                  <a:pt x="233" y="380"/>
                </a:moveTo>
                <a:cubicBezTo>
                  <a:pt x="225" y="361"/>
                  <a:pt x="218" y="347"/>
                  <a:pt x="211" y="336"/>
                </a:cubicBezTo>
                <a:cubicBezTo>
                  <a:pt x="241" y="332"/>
                  <a:pt x="266" y="328"/>
                  <a:pt x="286" y="324"/>
                </a:cubicBezTo>
                <a:cubicBezTo>
                  <a:pt x="300" y="321"/>
                  <a:pt x="308" y="318"/>
                  <a:pt x="312" y="312"/>
                </a:cubicBezTo>
                <a:cubicBezTo>
                  <a:pt x="315" y="307"/>
                  <a:pt x="315" y="296"/>
                  <a:pt x="313" y="279"/>
                </a:cubicBezTo>
                <a:cubicBezTo>
                  <a:pt x="165" y="308"/>
                  <a:pt x="165" y="308"/>
                  <a:pt x="165" y="308"/>
                </a:cubicBezTo>
                <a:cubicBezTo>
                  <a:pt x="159" y="352"/>
                  <a:pt x="133" y="388"/>
                  <a:pt x="89" y="417"/>
                </a:cubicBezTo>
                <a:cubicBezTo>
                  <a:pt x="72" y="403"/>
                  <a:pt x="56" y="391"/>
                  <a:pt x="41" y="383"/>
                </a:cubicBezTo>
                <a:cubicBezTo>
                  <a:pt x="93" y="352"/>
                  <a:pt x="116" y="309"/>
                  <a:pt x="110" y="251"/>
                </a:cubicBezTo>
                <a:cubicBezTo>
                  <a:pt x="23" y="268"/>
                  <a:pt x="23" y="268"/>
                  <a:pt x="23" y="268"/>
                </a:cubicBezTo>
                <a:cubicBezTo>
                  <a:pt x="14" y="226"/>
                  <a:pt x="14" y="226"/>
                  <a:pt x="14" y="226"/>
                </a:cubicBezTo>
                <a:cubicBezTo>
                  <a:pt x="173" y="196"/>
                  <a:pt x="173" y="196"/>
                  <a:pt x="173" y="196"/>
                </a:cubicBezTo>
                <a:cubicBezTo>
                  <a:pt x="167" y="188"/>
                  <a:pt x="162" y="181"/>
                  <a:pt x="156" y="174"/>
                </a:cubicBezTo>
                <a:cubicBezTo>
                  <a:pt x="213" y="153"/>
                  <a:pt x="213" y="153"/>
                  <a:pt x="213" y="153"/>
                </a:cubicBezTo>
                <a:cubicBezTo>
                  <a:pt x="214" y="153"/>
                  <a:pt x="220" y="164"/>
                  <a:pt x="233" y="184"/>
                </a:cubicBezTo>
                <a:cubicBezTo>
                  <a:pt x="384" y="155"/>
                  <a:pt x="384" y="155"/>
                  <a:pt x="384" y="155"/>
                </a:cubicBezTo>
                <a:cubicBezTo>
                  <a:pt x="392" y="197"/>
                  <a:pt x="392" y="197"/>
                  <a:pt x="392" y="197"/>
                </a:cubicBezTo>
                <a:cubicBezTo>
                  <a:pt x="165" y="241"/>
                  <a:pt x="165" y="241"/>
                  <a:pt x="165" y="241"/>
                </a:cubicBezTo>
                <a:cubicBezTo>
                  <a:pt x="166" y="249"/>
                  <a:pt x="167" y="256"/>
                  <a:pt x="167" y="264"/>
                </a:cubicBezTo>
                <a:cubicBezTo>
                  <a:pt x="365" y="226"/>
                  <a:pt x="365" y="226"/>
                  <a:pt x="365" y="226"/>
                </a:cubicBezTo>
                <a:cubicBezTo>
                  <a:pt x="371" y="269"/>
                  <a:pt x="374" y="297"/>
                  <a:pt x="374" y="310"/>
                </a:cubicBezTo>
                <a:cubicBezTo>
                  <a:pt x="373" y="323"/>
                  <a:pt x="369" y="334"/>
                  <a:pt x="362" y="342"/>
                </a:cubicBezTo>
                <a:cubicBezTo>
                  <a:pt x="354" y="351"/>
                  <a:pt x="343" y="357"/>
                  <a:pt x="329" y="361"/>
                </a:cubicBezTo>
                <a:cubicBezTo>
                  <a:pt x="314" y="364"/>
                  <a:pt x="282" y="370"/>
                  <a:pt x="233" y="380"/>
                </a:cubicBezTo>
                <a:close/>
                <a:moveTo>
                  <a:pt x="0" y="72"/>
                </a:moveTo>
                <a:cubicBezTo>
                  <a:pt x="149" y="43"/>
                  <a:pt x="149" y="43"/>
                  <a:pt x="149" y="43"/>
                </a:cubicBezTo>
                <a:cubicBezTo>
                  <a:pt x="143" y="35"/>
                  <a:pt x="137" y="26"/>
                  <a:pt x="131" y="18"/>
                </a:cubicBezTo>
                <a:cubicBezTo>
                  <a:pt x="195" y="0"/>
                  <a:pt x="195" y="0"/>
                  <a:pt x="195" y="0"/>
                </a:cubicBezTo>
                <a:cubicBezTo>
                  <a:pt x="202" y="11"/>
                  <a:pt x="208" y="22"/>
                  <a:pt x="213" y="31"/>
                </a:cubicBezTo>
                <a:cubicBezTo>
                  <a:pt x="346" y="5"/>
                  <a:pt x="346" y="5"/>
                  <a:pt x="346" y="5"/>
                </a:cubicBezTo>
                <a:cubicBezTo>
                  <a:pt x="354" y="47"/>
                  <a:pt x="354" y="47"/>
                  <a:pt x="354" y="47"/>
                </a:cubicBezTo>
                <a:cubicBezTo>
                  <a:pt x="272" y="63"/>
                  <a:pt x="272" y="63"/>
                  <a:pt x="272" y="63"/>
                </a:cubicBezTo>
                <a:cubicBezTo>
                  <a:pt x="296" y="70"/>
                  <a:pt x="296" y="70"/>
                  <a:pt x="296" y="70"/>
                </a:cubicBezTo>
                <a:cubicBezTo>
                  <a:pt x="282" y="96"/>
                  <a:pt x="282" y="96"/>
                  <a:pt x="282" y="96"/>
                </a:cubicBezTo>
                <a:cubicBezTo>
                  <a:pt x="367" y="80"/>
                  <a:pt x="367" y="80"/>
                  <a:pt x="367" y="80"/>
                </a:cubicBezTo>
                <a:cubicBezTo>
                  <a:pt x="379" y="143"/>
                  <a:pt x="379" y="143"/>
                  <a:pt x="379" y="143"/>
                </a:cubicBezTo>
                <a:cubicBezTo>
                  <a:pt x="326" y="153"/>
                  <a:pt x="326" y="153"/>
                  <a:pt x="326" y="153"/>
                </a:cubicBezTo>
                <a:cubicBezTo>
                  <a:pt x="322" y="130"/>
                  <a:pt x="322" y="130"/>
                  <a:pt x="322" y="130"/>
                </a:cubicBezTo>
                <a:cubicBezTo>
                  <a:pt x="65" y="179"/>
                  <a:pt x="65" y="179"/>
                  <a:pt x="65" y="179"/>
                </a:cubicBezTo>
                <a:cubicBezTo>
                  <a:pt x="69" y="203"/>
                  <a:pt x="69" y="203"/>
                  <a:pt x="69" y="203"/>
                </a:cubicBezTo>
                <a:cubicBezTo>
                  <a:pt x="16" y="213"/>
                  <a:pt x="16" y="213"/>
                  <a:pt x="16" y="213"/>
                </a:cubicBezTo>
                <a:cubicBezTo>
                  <a:pt x="4" y="150"/>
                  <a:pt x="4" y="150"/>
                  <a:pt x="4" y="150"/>
                </a:cubicBezTo>
                <a:cubicBezTo>
                  <a:pt x="91" y="133"/>
                  <a:pt x="91" y="133"/>
                  <a:pt x="91" y="133"/>
                </a:cubicBezTo>
                <a:cubicBezTo>
                  <a:pt x="84" y="126"/>
                  <a:pt x="77" y="120"/>
                  <a:pt x="69" y="113"/>
                </a:cubicBezTo>
                <a:cubicBezTo>
                  <a:pt x="90" y="98"/>
                  <a:pt x="90" y="98"/>
                  <a:pt x="90" y="98"/>
                </a:cubicBezTo>
                <a:cubicBezTo>
                  <a:pt x="8" y="114"/>
                  <a:pt x="8" y="114"/>
                  <a:pt x="8" y="114"/>
                </a:cubicBezTo>
                <a:lnTo>
                  <a:pt x="0" y="72"/>
                </a:lnTo>
                <a:close/>
                <a:moveTo>
                  <a:pt x="154" y="121"/>
                </a:moveTo>
                <a:cubicBezTo>
                  <a:pt x="220" y="108"/>
                  <a:pt x="220" y="108"/>
                  <a:pt x="220" y="108"/>
                </a:cubicBezTo>
                <a:cubicBezTo>
                  <a:pt x="227" y="96"/>
                  <a:pt x="233" y="83"/>
                  <a:pt x="238" y="70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33" y="101"/>
                  <a:pt x="143" y="111"/>
                  <a:pt x="154" y="121"/>
                </a:cubicBez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14" name="Freeform 268"/>
          <p:cNvSpPr>
            <a:spLocks noEditPoints="1"/>
          </p:cNvSpPr>
          <p:nvPr/>
        </p:nvSpPr>
        <p:spPr bwMode="auto">
          <a:xfrm>
            <a:off x="4501686" y="1020763"/>
            <a:ext cx="528638" cy="550863"/>
          </a:xfrm>
          <a:custGeom>
            <a:avLst/>
            <a:gdLst>
              <a:gd name="T0" fmla="*/ 275 w 280"/>
              <a:gd name="T1" fmla="*/ 256 h 292"/>
              <a:gd name="T2" fmla="*/ 258 w 280"/>
              <a:gd name="T3" fmla="*/ 292 h 292"/>
              <a:gd name="T4" fmla="*/ 175 w 280"/>
              <a:gd name="T5" fmla="*/ 282 h 292"/>
              <a:gd name="T6" fmla="*/ 115 w 280"/>
              <a:gd name="T7" fmla="*/ 274 h 292"/>
              <a:gd name="T8" fmla="*/ 77 w 280"/>
              <a:gd name="T9" fmla="*/ 262 h 292"/>
              <a:gd name="T10" fmla="*/ 51 w 280"/>
              <a:gd name="T11" fmla="*/ 237 h 292"/>
              <a:gd name="T12" fmla="*/ 10 w 280"/>
              <a:gd name="T13" fmla="*/ 269 h 292"/>
              <a:gd name="T14" fmla="*/ 0 w 280"/>
              <a:gd name="T15" fmla="*/ 223 h 292"/>
              <a:gd name="T16" fmla="*/ 37 w 280"/>
              <a:gd name="T17" fmla="*/ 201 h 292"/>
              <a:gd name="T18" fmla="*/ 47 w 280"/>
              <a:gd name="T19" fmla="*/ 127 h 292"/>
              <a:gd name="T20" fmla="*/ 14 w 280"/>
              <a:gd name="T21" fmla="*/ 123 h 292"/>
              <a:gd name="T22" fmla="*/ 19 w 280"/>
              <a:gd name="T23" fmla="*/ 85 h 292"/>
              <a:gd name="T24" fmla="*/ 89 w 280"/>
              <a:gd name="T25" fmla="*/ 94 h 292"/>
              <a:gd name="T26" fmla="*/ 75 w 280"/>
              <a:gd name="T27" fmla="*/ 212 h 292"/>
              <a:gd name="T28" fmla="*/ 133 w 280"/>
              <a:gd name="T29" fmla="*/ 240 h 292"/>
              <a:gd name="T30" fmla="*/ 275 w 280"/>
              <a:gd name="T31" fmla="*/ 256 h 292"/>
              <a:gd name="T32" fmla="*/ 69 w 280"/>
              <a:gd name="T33" fmla="*/ 0 h 292"/>
              <a:gd name="T34" fmla="*/ 99 w 280"/>
              <a:gd name="T35" fmla="*/ 58 h 292"/>
              <a:gd name="T36" fmla="*/ 63 w 280"/>
              <a:gd name="T37" fmla="*/ 75 h 292"/>
              <a:gd name="T38" fmla="*/ 35 w 280"/>
              <a:gd name="T39" fmla="*/ 15 h 292"/>
              <a:gd name="T40" fmla="*/ 69 w 280"/>
              <a:gd name="T41" fmla="*/ 0 h 292"/>
              <a:gd name="T42" fmla="*/ 157 w 280"/>
              <a:gd name="T43" fmla="*/ 10 h 292"/>
              <a:gd name="T44" fmla="*/ 197 w 280"/>
              <a:gd name="T45" fmla="*/ 15 h 292"/>
              <a:gd name="T46" fmla="*/ 191 w 280"/>
              <a:gd name="T47" fmla="*/ 59 h 292"/>
              <a:gd name="T48" fmla="*/ 280 w 280"/>
              <a:gd name="T49" fmla="*/ 70 h 292"/>
              <a:gd name="T50" fmla="*/ 270 w 280"/>
              <a:gd name="T51" fmla="*/ 140 h 292"/>
              <a:gd name="T52" fmla="*/ 261 w 280"/>
              <a:gd name="T53" fmla="*/ 196 h 292"/>
              <a:gd name="T54" fmla="*/ 249 w 280"/>
              <a:gd name="T55" fmla="*/ 221 h 292"/>
              <a:gd name="T56" fmla="*/ 228 w 280"/>
              <a:gd name="T57" fmla="*/ 232 h 292"/>
              <a:gd name="T58" fmla="*/ 177 w 280"/>
              <a:gd name="T59" fmla="*/ 228 h 292"/>
              <a:gd name="T60" fmla="*/ 172 w 280"/>
              <a:gd name="T61" fmla="*/ 188 h 292"/>
              <a:gd name="T62" fmla="*/ 204 w 280"/>
              <a:gd name="T63" fmla="*/ 194 h 292"/>
              <a:gd name="T64" fmla="*/ 223 w 280"/>
              <a:gd name="T65" fmla="*/ 181 h 292"/>
              <a:gd name="T66" fmla="*/ 234 w 280"/>
              <a:gd name="T67" fmla="*/ 101 h 292"/>
              <a:gd name="T68" fmla="*/ 186 w 280"/>
              <a:gd name="T69" fmla="*/ 95 h 292"/>
              <a:gd name="T70" fmla="*/ 109 w 280"/>
              <a:gd name="T71" fmla="*/ 229 h 292"/>
              <a:gd name="T72" fmla="*/ 83 w 280"/>
              <a:gd name="T73" fmla="*/ 196 h 292"/>
              <a:gd name="T74" fmla="*/ 145 w 280"/>
              <a:gd name="T75" fmla="*/ 90 h 292"/>
              <a:gd name="T76" fmla="*/ 104 w 280"/>
              <a:gd name="T77" fmla="*/ 85 h 292"/>
              <a:gd name="T78" fmla="*/ 108 w 280"/>
              <a:gd name="T79" fmla="*/ 49 h 292"/>
              <a:gd name="T80" fmla="*/ 151 w 280"/>
              <a:gd name="T81" fmla="*/ 54 h 292"/>
              <a:gd name="T82" fmla="*/ 157 w 280"/>
              <a:gd name="T83" fmla="*/ 1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0" h="292">
                <a:moveTo>
                  <a:pt x="275" y="256"/>
                </a:moveTo>
                <a:cubicBezTo>
                  <a:pt x="269" y="269"/>
                  <a:pt x="263" y="281"/>
                  <a:pt x="258" y="292"/>
                </a:cubicBezTo>
                <a:cubicBezTo>
                  <a:pt x="175" y="282"/>
                  <a:pt x="175" y="282"/>
                  <a:pt x="175" y="282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01" y="272"/>
                  <a:pt x="88" y="268"/>
                  <a:pt x="77" y="262"/>
                </a:cubicBezTo>
                <a:cubicBezTo>
                  <a:pt x="66" y="255"/>
                  <a:pt x="57" y="247"/>
                  <a:pt x="51" y="237"/>
                </a:cubicBezTo>
                <a:cubicBezTo>
                  <a:pt x="10" y="269"/>
                  <a:pt x="10" y="269"/>
                  <a:pt x="10" y="269"/>
                </a:cubicBezTo>
                <a:cubicBezTo>
                  <a:pt x="0" y="223"/>
                  <a:pt x="0" y="223"/>
                  <a:pt x="0" y="223"/>
                </a:cubicBezTo>
                <a:cubicBezTo>
                  <a:pt x="37" y="201"/>
                  <a:pt x="37" y="201"/>
                  <a:pt x="37" y="201"/>
                </a:cubicBezTo>
                <a:cubicBezTo>
                  <a:pt x="47" y="127"/>
                  <a:pt x="47" y="127"/>
                  <a:pt x="47" y="127"/>
                </a:cubicBezTo>
                <a:cubicBezTo>
                  <a:pt x="14" y="123"/>
                  <a:pt x="14" y="123"/>
                  <a:pt x="14" y="123"/>
                </a:cubicBezTo>
                <a:cubicBezTo>
                  <a:pt x="19" y="85"/>
                  <a:pt x="19" y="85"/>
                  <a:pt x="19" y="85"/>
                </a:cubicBezTo>
                <a:cubicBezTo>
                  <a:pt x="89" y="94"/>
                  <a:pt x="89" y="94"/>
                  <a:pt x="89" y="94"/>
                </a:cubicBezTo>
                <a:cubicBezTo>
                  <a:pt x="75" y="212"/>
                  <a:pt x="75" y="212"/>
                  <a:pt x="75" y="212"/>
                </a:cubicBezTo>
                <a:cubicBezTo>
                  <a:pt x="88" y="227"/>
                  <a:pt x="107" y="237"/>
                  <a:pt x="133" y="240"/>
                </a:cubicBezTo>
                <a:cubicBezTo>
                  <a:pt x="179" y="245"/>
                  <a:pt x="226" y="251"/>
                  <a:pt x="275" y="256"/>
                </a:cubicBezTo>
                <a:close/>
                <a:moveTo>
                  <a:pt x="69" y="0"/>
                </a:moveTo>
                <a:cubicBezTo>
                  <a:pt x="79" y="19"/>
                  <a:pt x="89" y="38"/>
                  <a:pt x="99" y="58"/>
                </a:cubicBezTo>
                <a:cubicBezTo>
                  <a:pt x="63" y="75"/>
                  <a:pt x="63" y="75"/>
                  <a:pt x="63" y="75"/>
                </a:cubicBezTo>
                <a:cubicBezTo>
                  <a:pt x="54" y="54"/>
                  <a:pt x="45" y="34"/>
                  <a:pt x="35" y="15"/>
                </a:cubicBezTo>
                <a:lnTo>
                  <a:pt x="69" y="0"/>
                </a:lnTo>
                <a:close/>
                <a:moveTo>
                  <a:pt x="157" y="10"/>
                </a:moveTo>
                <a:cubicBezTo>
                  <a:pt x="197" y="15"/>
                  <a:pt x="197" y="15"/>
                  <a:pt x="197" y="15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280" y="70"/>
                  <a:pt x="280" y="70"/>
                  <a:pt x="280" y="70"/>
                </a:cubicBezTo>
                <a:cubicBezTo>
                  <a:pt x="270" y="140"/>
                  <a:pt x="270" y="140"/>
                  <a:pt x="270" y="140"/>
                </a:cubicBezTo>
                <a:cubicBezTo>
                  <a:pt x="266" y="168"/>
                  <a:pt x="263" y="186"/>
                  <a:pt x="261" y="196"/>
                </a:cubicBezTo>
                <a:cubicBezTo>
                  <a:pt x="259" y="206"/>
                  <a:pt x="255" y="215"/>
                  <a:pt x="249" y="221"/>
                </a:cubicBezTo>
                <a:cubicBezTo>
                  <a:pt x="243" y="228"/>
                  <a:pt x="236" y="231"/>
                  <a:pt x="228" y="232"/>
                </a:cubicBezTo>
                <a:cubicBezTo>
                  <a:pt x="220" y="233"/>
                  <a:pt x="203" y="231"/>
                  <a:pt x="177" y="228"/>
                </a:cubicBezTo>
                <a:cubicBezTo>
                  <a:pt x="176" y="218"/>
                  <a:pt x="174" y="205"/>
                  <a:pt x="172" y="188"/>
                </a:cubicBezTo>
                <a:cubicBezTo>
                  <a:pt x="187" y="191"/>
                  <a:pt x="198" y="193"/>
                  <a:pt x="204" y="194"/>
                </a:cubicBezTo>
                <a:cubicBezTo>
                  <a:pt x="214" y="195"/>
                  <a:pt x="220" y="191"/>
                  <a:pt x="223" y="181"/>
                </a:cubicBezTo>
                <a:cubicBezTo>
                  <a:pt x="225" y="172"/>
                  <a:pt x="229" y="145"/>
                  <a:pt x="234" y="101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76" y="160"/>
                  <a:pt x="151" y="204"/>
                  <a:pt x="109" y="229"/>
                </a:cubicBezTo>
                <a:cubicBezTo>
                  <a:pt x="105" y="223"/>
                  <a:pt x="96" y="212"/>
                  <a:pt x="83" y="196"/>
                </a:cubicBezTo>
                <a:cubicBezTo>
                  <a:pt x="117" y="179"/>
                  <a:pt x="137" y="143"/>
                  <a:pt x="145" y="90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8" y="49"/>
                  <a:pt x="108" y="49"/>
                  <a:pt x="108" y="49"/>
                </a:cubicBezTo>
                <a:cubicBezTo>
                  <a:pt x="151" y="54"/>
                  <a:pt x="151" y="54"/>
                  <a:pt x="151" y="54"/>
                </a:cubicBezTo>
                <a:lnTo>
                  <a:pt x="157" y="10"/>
                </a:ln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15" name="Freeform 269"/>
          <p:cNvSpPr>
            <a:spLocks noEditPoints="1"/>
          </p:cNvSpPr>
          <p:nvPr/>
        </p:nvSpPr>
        <p:spPr bwMode="auto">
          <a:xfrm>
            <a:off x="5050961" y="1090613"/>
            <a:ext cx="496888" cy="496888"/>
          </a:xfrm>
          <a:custGeom>
            <a:avLst/>
            <a:gdLst>
              <a:gd name="T0" fmla="*/ 134 w 263"/>
              <a:gd name="T1" fmla="*/ 255 h 264"/>
              <a:gd name="T2" fmla="*/ 99 w 263"/>
              <a:gd name="T3" fmla="*/ 264 h 264"/>
              <a:gd name="T4" fmla="*/ 70 w 263"/>
              <a:gd name="T5" fmla="*/ 159 h 264"/>
              <a:gd name="T6" fmla="*/ 44 w 263"/>
              <a:gd name="T7" fmla="*/ 200 h 264"/>
              <a:gd name="T8" fmla="*/ 26 w 263"/>
              <a:gd name="T9" fmla="*/ 165 h 264"/>
              <a:gd name="T10" fmla="*/ 64 w 263"/>
              <a:gd name="T11" fmla="*/ 80 h 264"/>
              <a:gd name="T12" fmla="*/ 9 w 263"/>
              <a:gd name="T13" fmla="*/ 96 h 264"/>
              <a:gd name="T14" fmla="*/ 0 w 263"/>
              <a:gd name="T15" fmla="*/ 66 h 264"/>
              <a:gd name="T16" fmla="*/ 71 w 263"/>
              <a:gd name="T17" fmla="*/ 46 h 264"/>
              <a:gd name="T18" fmla="*/ 73 w 263"/>
              <a:gd name="T19" fmla="*/ 17 h 264"/>
              <a:gd name="T20" fmla="*/ 112 w 263"/>
              <a:gd name="T21" fmla="*/ 12 h 264"/>
              <a:gd name="T22" fmla="*/ 110 w 263"/>
              <a:gd name="T23" fmla="*/ 35 h 264"/>
              <a:gd name="T24" fmla="*/ 233 w 263"/>
              <a:gd name="T25" fmla="*/ 0 h 264"/>
              <a:gd name="T26" fmla="*/ 242 w 263"/>
              <a:gd name="T27" fmla="*/ 30 h 264"/>
              <a:gd name="T28" fmla="*/ 103 w 263"/>
              <a:gd name="T29" fmla="*/ 69 h 264"/>
              <a:gd name="T30" fmla="*/ 98 w 263"/>
              <a:gd name="T31" fmla="*/ 90 h 264"/>
              <a:gd name="T32" fmla="*/ 224 w 263"/>
              <a:gd name="T33" fmla="*/ 54 h 264"/>
              <a:gd name="T34" fmla="*/ 261 w 263"/>
              <a:gd name="T35" fmla="*/ 183 h 264"/>
              <a:gd name="T36" fmla="*/ 260 w 263"/>
              <a:gd name="T37" fmla="*/ 208 h 264"/>
              <a:gd name="T38" fmla="*/ 243 w 263"/>
              <a:gd name="T39" fmla="*/ 223 h 264"/>
              <a:gd name="T40" fmla="*/ 193 w 263"/>
              <a:gd name="T41" fmla="*/ 239 h 264"/>
              <a:gd name="T42" fmla="*/ 175 w 263"/>
              <a:gd name="T43" fmla="*/ 208 h 264"/>
              <a:gd name="T44" fmla="*/ 213 w 263"/>
              <a:gd name="T45" fmla="*/ 199 h 264"/>
              <a:gd name="T46" fmla="*/ 223 w 263"/>
              <a:gd name="T47" fmla="*/ 182 h 264"/>
              <a:gd name="T48" fmla="*/ 222 w 263"/>
              <a:gd name="T49" fmla="*/ 178 h 264"/>
              <a:gd name="T50" fmla="*/ 120 w 263"/>
              <a:gd name="T51" fmla="*/ 206 h 264"/>
              <a:gd name="T52" fmla="*/ 134 w 263"/>
              <a:gd name="T53" fmla="*/ 255 h 264"/>
              <a:gd name="T54" fmla="*/ 198 w 263"/>
              <a:gd name="T55" fmla="*/ 92 h 264"/>
              <a:gd name="T56" fmla="*/ 96 w 263"/>
              <a:gd name="T57" fmla="*/ 120 h 264"/>
              <a:gd name="T58" fmla="*/ 101 w 263"/>
              <a:gd name="T59" fmla="*/ 138 h 264"/>
              <a:gd name="T60" fmla="*/ 203 w 263"/>
              <a:gd name="T61" fmla="*/ 109 h 264"/>
              <a:gd name="T62" fmla="*/ 198 w 263"/>
              <a:gd name="T63" fmla="*/ 92 h 264"/>
              <a:gd name="T64" fmla="*/ 113 w 263"/>
              <a:gd name="T65" fmla="*/ 181 h 264"/>
              <a:gd name="T66" fmla="*/ 215 w 263"/>
              <a:gd name="T67" fmla="*/ 152 h 264"/>
              <a:gd name="T68" fmla="*/ 210 w 263"/>
              <a:gd name="T69" fmla="*/ 135 h 264"/>
              <a:gd name="T70" fmla="*/ 108 w 263"/>
              <a:gd name="T71" fmla="*/ 163 h 264"/>
              <a:gd name="T72" fmla="*/ 113 w 263"/>
              <a:gd name="T73" fmla="*/ 18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3" h="264">
                <a:moveTo>
                  <a:pt x="134" y="255"/>
                </a:moveTo>
                <a:cubicBezTo>
                  <a:pt x="99" y="264"/>
                  <a:pt x="99" y="264"/>
                  <a:pt x="99" y="264"/>
                </a:cubicBezTo>
                <a:cubicBezTo>
                  <a:pt x="70" y="159"/>
                  <a:pt x="70" y="159"/>
                  <a:pt x="70" y="159"/>
                </a:cubicBezTo>
                <a:cubicBezTo>
                  <a:pt x="62" y="173"/>
                  <a:pt x="54" y="187"/>
                  <a:pt x="44" y="200"/>
                </a:cubicBezTo>
                <a:cubicBezTo>
                  <a:pt x="38" y="187"/>
                  <a:pt x="32" y="176"/>
                  <a:pt x="26" y="165"/>
                </a:cubicBezTo>
                <a:cubicBezTo>
                  <a:pt x="44" y="138"/>
                  <a:pt x="56" y="110"/>
                  <a:pt x="64" y="80"/>
                </a:cubicBezTo>
                <a:cubicBezTo>
                  <a:pt x="9" y="96"/>
                  <a:pt x="9" y="96"/>
                  <a:pt x="9" y="96"/>
                </a:cubicBezTo>
                <a:cubicBezTo>
                  <a:pt x="0" y="66"/>
                  <a:pt x="0" y="66"/>
                  <a:pt x="0" y="66"/>
                </a:cubicBezTo>
                <a:cubicBezTo>
                  <a:pt x="71" y="46"/>
                  <a:pt x="71" y="46"/>
                  <a:pt x="71" y="46"/>
                </a:cubicBezTo>
                <a:cubicBezTo>
                  <a:pt x="72" y="37"/>
                  <a:pt x="73" y="27"/>
                  <a:pt x="73" y="1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20"/>
                  <a:pt x="111" y="28"/>
                  <a:pt x="110" y="35"/>
                </a:cubicBezTo>
                <a:cubicBezTo>
                  <a:pt x="233" y="0"/>
                  <a:pt x="233" y="0"/>
                  <a:pt x="233" y="0"/>
                </a:cubicBezTo>
                <a:cubicBezTo>
                  <a:pt x="242" y="30"/>
                  <a:pt x="242" y="30"/>
                  <a:pt x="242" y="30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2" y="76"/>
                  <a:pt x="100" y="83"/>
                  <a:pt x="98" y="90"/>
                </a:cubicBezTo>
                <a:cubicBezTo>
                  <a:pt x="224" y="54"/>
                  <a:pt x="224" y="54"/>
                  <a:pt x="224" y="54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3" y="193"/>
                  <a:pt x="263" y="202"/>
                  <a:pt x="260" y="208"/>
                </a:cubicBezTo>
                <a:cubicBezTo>
                  <a:pt x="257" y="215"/>
                  <a:pt x="251" y="220"/>
                  <a:pt x="243" y="223"/>
                </a:cubicBezTo>
                <a:cubicBezTo>
                  <a:pt x="234" y="226"/>
                  <a:pt x="218" y="232"/>
                  <a:pt x="193" y="239"/>
                </a:cubicBezTo>
                <a:cubicBezTo>
                  <a:pt x="188" y="228"/>
                  <a:pt x="182" y="218"/>
                  <a:pt x="175" y="208"/>
                </a:cubicBezTo>
                <a:cubicBezTo>
                  <a:pt x="189" y="205"/>
                  <a:pt x="201" y="202"/>
                  <a:pt x="213" y="199"/>
                </a:cubicBezTo>
                <a:cubicBezTo>
                  <a:pt x="222" y="196"/>
                  <a:pt x="225" y="191"/>
                  <a:pt x="223" y="182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120" y="206"/>
                  <a:pt x="120" y="206"/>
                  <a:pt x="120" y="206"/>
                </a:cubicBezTo>
                <a:lnTo>
                  <a:pt x="134" y="255"/>
                </a:lnTo>
                <a:close/>
                <a:moveTo>
                  <a:pt x="198" y="92"/>
                </a:moveTo>
                <a:cubicBezTo>
                  <a:pt x="96" y="120"/>
                  <a:pt x="96" y="120"/>
                  <a:pt x="96" y="120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203" y="109"/>
                  <a:pt x="203" y="109"/>
                  <a:pt x="203" y="109"/>
                </a:cubicBezTo>
                <a:lnTo>
                  <a:pt x="198" y="92"/>
                </a:lnTo>
                <a:close/>
                <a:moveTo>
                  <a:pt x="113" y="181"/>
                </a:moveTo>
                <a:cubicBezTo>
                  <a:pt x="215" y="152"/>
                  <a:pt x="215" y="152"/>
                  <a:pt x="215" y="152"/>
                </a:cubicBezTo>
                <a:cubicBezTo>
                  <a:pt x="210" y="135"/>
                  <a:pt x="210" y="135"/>
                  <a:pt x="210" y="135"/>
                </a:cubicBezTo>
                <a:cubicBezTo>
                  <a:pt x="108" y="163"/>
                  <a:pt x="108" y="163"/>
                  <a:pt x="108" y="163"/>
                </a:cubicBezTo>
                <a:lnTo>
                  <a:pt x="113" y="181"/>
                </a:ln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291" name="组合 5290"/>
          <p:cNvGrpSpPr/>
          <p:nvPr/>
        </p:nvGrpSpPr>
        <p:grpSpPr>
          <a:xfrm>
            <a:off x="5919324" y="852488"/>
            <a:ext cx="1287463" cy="852488"/>
            <a:chOff x="5387976" y="852488"/>
            <a:chExt cx="1287463" cy="852488"/>
          </a:xfrm>
        </p:grpSpPr>
        <p:sp>
          <p:nvSpPr>
            <p:cNvPr id="5481" name="Freeform 5"/>
            <p:cNvSpPr>
              <a:spLocks/>
            </p:cNvSpPr>
            <p:nvPr/>
          </p:nvSpPr>
          <p:spPr bwMode="auto">
            <a:xfrm>
              <a:off x="6445251" y="869951"/>
              <a:ext cx="85725" cy="396875"/>
            </a:xfrm>
            <a:custGeom>
              <a:avLst/>
              <a:gdLst>
                <a:gd name="T0" fmla="*/ 25 w 54"/>
                <a:gd name="T1" fmla="*/ 0 h 250"/>
                <a:gd name="T2" fmla="*/ 0 w 54"/>
                <a:gd name="T3" fmla="*/ 2 h 250"/>
                <a:gd name="T4" fmla="*/ 27 w 54"/>
                <a:gd name="T5" fmla="*/ 236 h 250"/>
                <a:gd name="T6" fmla="*/ 37 w 54"/>
                <a:gd name="T7" fmla="*/ 250 h 250"/>
                <a:gd name="T8" fmla="*/ 54 w 54"/>
                <a:gd name="T9" fmla="*/ 249 h 250"/>
                <a:gd name="T10" fmla="*/ 25 w 54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250">
                  <a:moveTo>
                    <a:pt x="25" y="0"/>
                  </a:moveTo>
                  <a:lnTo>
                    <a:pt x="0" y="2"/>
                  </a:lnTo>
                  <a:lnTo>
                    <a:pt x="27" y="236"/>
                  </a:lnTo>
                  <a:lnTo>
                    <a:pt x="37" y="250"/>
                  </a:lnTo>
                  <a:lnTo>
                    <a:pt x="54" y="2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C5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2" name="Freeform 6"/>
            <p:cNvSpPr>
              <a:spLocks/>
            </p:cNvSpPr>
            <p:nvPr/>
          </p:nvSpPr>
          <p:spPr bwMode="auto">
            <a:xfrm>
              <a:off x="5487989" y="979488"/>
              <a:ext cx="84138" cy="396875"/>
            </a:xfrm>
            <a:custGeom>
              <a:avLst/>
              <a:gdLst>
                <a:gd name="T0" fmla="*/ 25 w 53"/>
                <a:gd name="T1" fmla="*/ 0 h 250"/>
                <a:gd name="T2" fmla="*/ 0 w 53"/>
                <a:gd name="T3" fmla="*/ 2 h 250"/>
                <a:gd name="T4" fmla="*/ 27 w 53"/>
                <a:gd name="T5" fmla="*/ 237 h 250"/>
                <a:gd name="T6" fmla="*/ 37 w 53"/>
                <a:gd name="T7" fmla="*/ 250 h 250"/>
                <a:gd name="T8" fmla="*/ 53 w 53"/>
                <a:gd name="T9" fmla="*/ 249 h 250"/>
                <a:gd name="T10" fmla="*/ 25 w 53"/>
                <a:gd name="T1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50">
                  <a:moveTo>
                    <a:pt x="25" y="0"/>
                  </a:moveTo>
                  <a:lnTo>
                    <a:pt x="0" y="2"/>
                  </a:lnTo>
                  <a:lnTo>
                    <a:pt x="27" y="237"/>
                  </a:lnTo>
                  <a:lnTo>
                    <a:pt x="37" y="250"/>
                  </a:lnTo>
                  <a:lnTo>
                    <a:pt x="53" y="24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C5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3" name="Freeform 7"/>
            <p:cNvSpPr>
              <a:spLocks/>
            </p:cNvSpPr>
            <p:nvPr/>
          </p:nvSpPr>
          <p:spPr bwMode="auto">
            <a:xfrm>
              <a:off x="5494339" y="1343026"/>
              <a:ext cx="69850" cy="274638"/>
            </a:xfrm>
            <a:custGeom>
              <a:avLst/>
              <a:gdLst>
                <a:gd name="T0" fmla="*/ 25 w 44"/>
                <a:gd name="T1" fmla="*/ 0 h 173"/>
                <a:gd name="T2" fmla="*/ 44 w 44"/>
                <a:gd name="T3" fmla="*/ 158 h 173"/>
                <a:gd name="T4" fmla="*/ 37 w 44"/>
                <a:gd name="T5" fmla="*/ 171 h 173"/>
                <a:gd name="T6" fmla="*/ 19 w 44"/>
                <a:gd name="T7" fmla="*/ 173 h 173"/>
                <a:gd name="T8" fmla="*/ 0 w 44"/>
                <a:gd name="T9" fmla="*/ 2 h 173"/>
                <a:gd name="T10" fmla="*/ 25 w 44"/>
                <a:gd name="T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73">
                  <a:moveTo>
                    <a:pt x="25" y="0"/>
                  </a:moveTo>
                  <a:lnTo>
                    <a:pt x="44" y="158"/>
                  </a:lnTo>
                  <a:lnTo>
                    <a:pt x="37" y="171"/>
                  </a:lnTo>
                  <a:lnTo>
                    <a:pt x="19" y="173"/>
                  </a:lnTo>
                  <a:lnTo>
                    <a:pt x="0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2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4" name="Freeform 8"/>
            <p:cNvSpPr>
              <a:spLocks/>
            </p:cNvSpPr>
            <p:nvPr/>
          </p:nvSpPr>
          <p:spPr bwMode="auto">
            <a:xfrm>
              <a:off x="5522914" y="1343026"/>
              <a:ext cx="44450" cy="271463"/>
            </a:xfrm>
            <a:custGeom>
              <a:avLst/>
              <a:gdLst>
                <a:gd name="T0" fmla="*/ 0 w 28"/>
                <a:gd name="T1" fmla="*/ 0 h 171"/>
                <a:gd name="T2" fmla="*/ 19 w 28"/>
                <a:gd name="T3" fmla="*/ 171 h 171"/>
                <a:gd name="T4" fmla="*/ 28 w 28"/>
                <a:gd name="T5" fmla="*/ 165 h 171"/>
                <a:gd name="T6" fmla="*/ 9 w 28"/>
                <a:gd name="T7" fmla="*/ 0 h 171"/>
                <a:gd name="T8" fmla="*/ 0 w 28"/>
                <a:gd name="T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1">
                  <a:moveTo>
                    <a:pt x="0" y="0"/>
                  </a:moveTo>
                  <a:lnTo>
                    <a:pt x="19" y="171"/>
                  </a:lnTo>
                  <a:lnTo>
                    <a:pt x="28" y="16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5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5" name="Freeform 9"/>
            <p:cNvSpPr>
              <a:spLocks/>
            </p:cNvSpPr>
            <p:nvPr/>
          </p:nvSpPr>
          <p:spPr bwMode="auto">
            <a:xfrm>
              <a:off x="5448301" y="1357313"/>
              <a:ext cx="79375" cy="347663"/>
            </a:xfrm>
            <a:custGeom>
              <a:avLst/>
              <a:gdLst>
                <a:gd name="T0" fmla="*/ 0 w 50"/>
                <a:gd name="T1" fmla="*/ 4 h 219"/>
                <a:gd name="T2" fmla="*/ 26 w 50"/>
                <a:gd name="T3" fmla="*/ 0 h 219"/>
                <a:gd name="T4" fmla="*/ 50 w 50"/>
                <a:gd name="T5" fmla="*/ 204 h 219"/>
                <a:gd name="T6" fmla="*/ 43 w 50"/>
                <a:gd name="T7" fmla="*/ 217 h 219"/>
                <a:gd name="T8" fmla="*/ 25 w 50"/>
                <a:gd name="T9" fmla="*/ 219 h 219"/>
                <a:gd name="T10" fmla="*/ 0 w 50"/>
                <a:gd name="T11" fmla="*/ 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9">
                  <a:moveTo>
                    <a:pt x="0" y="4"/>
                  </a:moveTo>
                  <a:lnTo>
                    <a:pt x="26" y="0"/>
                  </a:lnTo>
                  <a:lnTo>
                    <a:pt x="50" y="204"/>
                  </a:lnTo>
                  <a:lnTo>
                    <a:pt x="43" y="217"/>
                  </a:lnTo>
                  <a:lnTo>
                    <a:pt x="25" y="21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2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6" name="Freeform 10"/>
            <p:cNvSpPr>
              <a:spLocks/>
            </p:cNvSpPr>
            <p:nvPr/>
          </p:nvSpPr>
          <p:spPr bwMode="auto">
            <a:xfrm>
              <a:off x="5476876" y="1360488"/>
              <a:ext cx="50800" cy="341313"/>
            </a:xfrm>
            <a:custGeom>
              <a:avLst/>
              <a:gdLst>
                <a:gd name="T0" fmla="*/ 9 w 32"/>
                <a:gd name="T1" fmla="*/ 6 h 215"/>
                <a:gd name="T2" fmla="*/ 0 w 32"/>
                <a:gd name="T3" fmla="*/ 0 h 215"/>
                <a:gd name="T4" fmla="*/ 25 w 32"/>
                <a:gd name="T5" fmla="*/ 215 h 215"/>
                <a:gd name="T6" fmla="*/ 32 w 32"/>
                <a:gd name="T7" fmla="*/ 209 h 215"/>
                <a:gd name="T8" fmla="*/ 9 w 32"/>
                <a:gd name="T9" fmla="*/ 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5">
                  <a:moveTo>
                    <a:pt x="9" y="6"/>
                  </a:moveTo>
                  <a:lnTo>
                    <a:pt x="0" y="0"/>
                  </a:lnTo>
                  <a:lnTo>
                    <a:pt x="25" y="215"/>
                  </a:lnTo>
                  <a:lnTo>
                    <a:pt x="32" y="209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9C5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7" name="Freeform 11"/>
            <p:cNvSpPr>
              <a:spLocks/>
            </p:cNvSpPr>
            <p:nvPr/>
          </p:nvSpPr>
          <p:spPr bwMode="auto">
            <a:xfrm>
              <a:off x="6519864" y="1223963"/>
              <a:ext cx="73025" cy="276225"/>
            </a:xfrm>
            <a:custGeom>
              <a:avLst/>
              <a:gdLst>
                <a:gd name="T0" fmla="*/ 0 w 46"/>
                <a:gd name="T1" fmla="*/ 4 h 174"/>
                <a:gd name="T2" fmla="*/ 18 w 46"/>
                <a:gd name="T3" fmla="*/ 162 h 174"/>
                <a:gd name="T4" fmla="*/ 28 w 46"/>
                <a:gd name="T5" fmla="*/ 174 h 174"/>
                <a:gd name="T6" fmla="*/ 46 w 46"/>
                <a:gd name="T7" fmla="*/ 171 h 174"/>
                <a:gd name="T8" fmla="*/ 26 w 46"/>
                <a:gd name="T9" fmla="*/ 0 h 174"/>
                <a:gd name="T10" fmla="*/ 0 w 46"/>
                <a:gd name="T11" fmla="*/ 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74">
                  <a:moveTo>
                    <a:pt x="0" y="4"/>
                  </a:moveTo>
                  <a:lnTo>
                    <a:pt x="18" y="162"/>
                  </a:lnTo>
                  <a:lnTo>
                    <a:pt x="28" y="174"/>
                  </a:lnTo>
                  <a:lnTo>
                    <a:pt x="46" y="171"/>
                  </a:lnTo>
                  <a:lnTo>
                    <a:pt x="26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2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8" name="Freeform 12"/>
            <p:cNvSpPr>
              <a:spLocks/>
            </p:cNvSpPr>
            <p:nvPr/>
          </p:nvSpPr>
          <p:spPr bwMode="auto">
            <a:xfrm>
              <a:off x="6519864" y="1227138"/>
              <a:ext cx="44450" cy="273050"/>
            </a:xfrm>
            <a:custGeom>
              <a:avLst/>
              <a:gdLst>
                <a:gd name="T0" fmla="*/ 8 w 28"/>
                <a:gd name="T1" fmla="*/ 0 h 172"/>
                <a:gd name="T2" fmla="*/ 28 w 28"/>
                <a:gd name="T3" fmla="*/ 172 h 172"/>
                <a:gd name="T4" fmla="*/ 19 w 28"/>
                <a:gd name="T5" fmla="*/ 167 h 172"/>
                <a:gd name="T6" fmla="*/ 0 w 28"/>
                <a:gd name="T7" fmla="*/ 2 h 172"/>
                <a:gd name="T8" fmla="*/ 8 w 28"/>
                <a:gd name="T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2">
                  <a:moveTo>
                    <a:pt x="8" y="0"/>
                  </a:moveTo>
                  <a:lnTo>
                    <a:pt x="28" y="172"/>
                  </a:lnTo>
                  <a:lnTo>
                    <a:pt x="19" y="167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C5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89" name="Freeform 13"/>
            <p:cNvSpPr>
              <a:spLocks/>
            </p:cNvSpPr>
            <p:nvPr/>
          </p:nvSpPr>
          <p:spPr bwMode="auto">
            <a:xfrm>
              <a:off x="6569076" y="1230313"/>
              <a:ext cx="80963" cy="344488"/>
            </a:xfrm>
            <a:custGeom>
              <a:avLst/>
              <a:gdLst>
                <a:gd name="T0" fmla="*/ 26 w 51"/>
                <a:gd name="T1" fmla="*/ 0 h 217"/>
                <a:gd name="T2" fmla="*/ 0 w 51"/>
                <a:gd name="T3" fmla="*/ 2 h 217"/>
                <a:gd name="T4" fmla="*/ 24 w 51"/>
                <a:gd name="T5" fmla="*/ 205 h 217"/>
                <a:gd name="T6" fmla="*/ 33 w 51"/>
                <a:gd name="T7" fmla="*/ 217 h 217"/>
                <a:gd name="T8" fmla="*/ 51 w 51"/>
                <a:gd name="T9" fmla="*/ 215 h 217"/>
                <a:gd name="T10" fmla="*/ 26 w 51"/>
                <a:gd name="T1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217">
                  <a:moveTo>
                    <a:pt x="26" y="0"/>
                  </a:moveTo>
                  <a:lnTo>
                    <a:pt x="0" y="2"/>
                  </a:lnTo>
                  <a:lnTo>
                    <a:pt x="24" y="205"/>
                  </a:lnTo>
                  <a:lnTo>
                    <a:pt x="33" y="217"/>
                  </a:lnTo>
                  <a:lnTo>
                    <a:pt x="51" y="2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0" name="Freeform 14"/>
            <p:cNvSpPr>
              <a:spLocks/>
            </p:cNvSpPr>
            <p:nvPr/>
          </p:nvSpPr>
          <p:spPr bwMode="auto">
            <a:xfrm>
              <a:off x="6570664" y="1233488"/>
              <a:ext cx="50800" cy="341313"/>
            </a:xfrm>
            <a:custGeom>
              <a:avLst/>
              <a:gdLst>
                <a:gd name="T0" fmla="*/ 0 w 32"/>
                <a:gd name="T1" fmla="*/ 8 h 215"/>
                <a:gd name="T2" fmla="*/ 7 w 32"/>
                <a:gd name="T3" fmla="*/ 0 h 215"/>
                <a:gd name="T4" fmla="*/ 32 w 32"/>
                <a:gd name="T5" fmla="*/ 215 h 215"/>
                <a:gd name="T6" fmla="*/ 23 w 32"/>
                <a:gd name="T7" fmla="*/ 210 h 215"/>
                <a:gd name="T8" fmla="*/ 0 w 32"/>
                <a:gd name="T9" fmla="*/ 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15">
                  <a:moveTo>
                    <a:pt x="0" y="8"/>
                  </a:moveTo>
                  <a:lnTo>
                    <a:pt x="7" y="0"/>
                  </a:lnTo>
                  <a:lnTo>
                    <a:pt x="32" y="215"/>
                  </a:lnTo>
                  <a:lnTo>
                    <a:pt x="23" y="2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9C5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1" name="Freeform 15"/>
            <p:cNvSpPr>
              <a:spLocks/>
            </p:cNvSpPr>
            <p:nvPr/>
          </p:nvSpPr>
          <p:spPr bwMode="auto">
            <a:xfrm>
              <a:off x="5387976" y="1214438"/>
              <a:ext cx="1287463" cy="211138"/>
            </a:xfrm>
            <a:custGeom>
              <a:avLst/>
              <a:gdLst>
                <a:gd name="T0" fmla="*/ 0 w 811"/>
                <a:gd name="T1" fmla="*/ 95 h 133"/>
                <a:gd name="T2" fmla="*/ 6 w 811"/>
                <a:gd name="T3" fmla="*/ 90 h 133"/>
                <a:gd name="T4" fmla="*/ 802 w 811"/>
                <a:gd name="T5" fmla="*/ 0 h 133"/>
                <a:gd name="T6" fmla="*/ 808 w 811"/>
                <a:gd name="T7" fmla="*/ 2 h 133"/>
                <a:gd name="T8" fmla="*/ 811 w 811"/>
                <a:gd name="T9" fmla="*/ 41 h 133"/>
                <a:gd name="T10" fmla="*/ 3 w 811"/>
                <a:gd name="T11" fmla="*/ 133 h 133"/>
                <a:gd name="T12" fmla="*/ 0 w 811"/>
                <a:gd name="T13" fmla="*/ 9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1" h="133">
                  <a:moveTo>
                    <a:pt x="0" y="95"/>
                  </a:moveTo>
                  <a:lnTo>
                    <a:pt x="6" y="90"/>
                  </a:lnTo>
                  <a:lnTo>
                    <a:pt x="802" y="0"/>
                  </a:lnTo>
                  <a:lnTo>
                    <a:pt x="808" y="2"/>
                  </a:lnTo>
                  <a:lnTo>
                    <a:pt x="811" y="41"/>
                  </a:lnTo>
                  <a:lnTo>
                    <a:pt x="3" y="133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C2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2" name="Freeform 16"/>
            <p:cNvSpPr>
              <a:spLocks/>
            </p:cNvSpPr>
            <p:nvPr/>
          </p:nvSpPr>
          <p:spPr bwMode="auto">
            <a:xfrm>
              <a:off x="5426076" y="852488"/>
              <a:ext cx="1123950" cy="169863"/>
            </a:xfrm>
            <a:custGeom>
              <a:avLst/>
              <a:gdLst>
                <a:gd name="T0" fmla="*/ 3 w 708"/>
                <a:gd name="T1" fmla="*/ 107 h 107"/>
                <a:gd name="T2" fmla="*/ 708 w 708"/>
                <a:gd name="T3" fmla="*/ 26 h 107"/>
                <a:gd name="T4" fmla="*/ 704 w 708"/>
                <a:gd name="T5" fmla="*/ 0 h 107"/>
                <a:gd name="T6" fmla="*/ 0 w 708"/>
                <a:gd name="T7" fmla="*/ 81 h 107"/>
                <a:gd name="T8" fmla="*/ 3 w 70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107">
                  <a:moveTo>
                    <a:pt x="3" y="107"/>
                  </a:moveTo>
                  <a:lnTo>
                    <a:pt x="708" y="26"/>
                  </a:lnTo>
                  <a:lnTo>
                    <a:pt x="704" y="0"/>
                  </a:lnTo>
                  <a:lnTo>
                    <a:pt x="0" y="81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C2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3" name="Freeform 17"/>
            <p:cNvSpPr>
              <a:spLocks/>
            </p:cNvSpPr>
            <p:nvPr/>
          </p:nvSpPr>
          <p:spPr bwMode="auto">
            <a:xfrm>
              <a:off x="5429251" y="887413"/>
              <a:ext cx="1120775" cy="134938"/>
            </a:xfrm>
            <a:custGeom>
              <a:avLst/>
              <a:gdLst>
                <a:gd name="T0" fmla="*/ 706 w 706"/>
                <a:gd name="T1" fmla="*/ 0 h 85"/>
                <a:gd name="T2" fmla="*/ 0 w 706"/>
                <a:gd name="T3" fmla="*/ 81 h 85"/>
                <a:gd name="T4" fmla="*/ 1 w 706"/>
                <a:gd name="T5" fmla="*/ 85 h 85"/>
                <a:gd name="T6" fmla="*/ 706 w 706"/>
                <a:gd name="T7" fmla="*/ 4 h 85"/>
                <a:gd name="T8" fmla="*/ 706 w 70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85">
                  <a:moveTo>
                    <a:pt x="706" y="0"/>
                  </a:moveTo>
                  <a:lnTo>
                    <a:pt x="0" y="81"/>
                  </a:lnTo>
                  <a:lnTo>
                    <a:pt x="1" y="85"/>
                  </a:lnTo>
                  <a:lnTo>
                    <a:pt x="706" y="4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9C5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4" name="Freeform 18"/>
            <p:cNvSpPr>
              <a:spLocks/>
            </p:cNvSpPr>
            <p:nvPr/>
          </p:nvSpPr>
          <p:spPr bwMode="auto">
            <a:xfrm>
              <a:off x="5432426" y="909638"/>
              <a:ext cx="1122363" cy="169863"/>
            </a:xfrm>
            <a:custGeom>
              <a:avLst/>
              <a:gdLst>
                <a:gd name="T0" fmla="*/ 3 w 707"/>
                <a:gd name="T1" fmla="*/ 107 h 107"/>
                <a:gd name="T2" fmla="*/ 707 w 707"/>
                <a:gd name="T3" fmla="*/ 24 h 107"/>
                <a:gd name="T4" fmla="*/ 705 w 707"/>
                <a:gd name="T5" fmla="*/ 0 h 107"/>
                <a:gd name="T6" fmla="*/ 0 w 707"/>
                <a:gd name="T7" fmla="*/ 80 h 107"/>
                <a:gd name="T8" fmla="*/ 3 w 707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7" h="107">
                  <a:moveTo>
                    <a:pt x="3" y="107"/>
                  </a:moveTo>
                  <a:lnTo>
                    <a:pt x="707" y="24"/>
                  </a:lnTo>
                  <a:lnTo>
                    <a:pt x="705" y="0"/>
                  </a:lnTo>
                  <a:lnTo>
                    <a:pt x="0" y="80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C2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5" name="Freeform 19"/>
            <p:cNvSpPr>
              <a:spLocks/>
            </p:cNvSpPr>
            <p:nvPr/>
          </p:nvSpPr>
          <p:spPr bwMode="auto">
            <a:xfrm>
              <a:off x="5437189" y="944563"/>
              <a:ext cx="1117600" cy="134938"/>
            </a:xfrm>
            <a:custGeom>
              <a:avLst/>
              <a:gdLst>
                <a:gd name="T0" fmla="*/ 704 w 704"/>
                <a:gd name="T1" fmla="*/ 0 h 85"/>
                <a:gd name="T2" fmla="*/ 0 w 704"/>
                <a:gd name="T3" fmla="*/ 81 h 85"/>
                <a:gd name="T4" fmla="*/ 0 w 704"/>
                <a:gd name="T5" fmla="*/ 85 h 85"/>
                <a:gd name="T6" fmla="*/ 704 w 704"/>
                <a:gd name="T7" fmla="*/ 2 h 85"/>
                <a:gd name="T8" fmla="*/ 704 w 70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4" h="85">
                  <a:moveTo>
                    <a:pt x="704" y="0"/>
                  </a:moveTo>
                  <a:lnTo>
                    <a:pt x="0" y="81"/>
                  </a:lnTo>
                  <a:lnTo>
                    <a:pt x="0" y="85"/>
                  </a:lnTo>
                  <a:lnTo>
                    <a:pt x="704" y="2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9C5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6" name="Freeform 20"/>
            <p:cNvSpPr>
              <a:spLocks/>
            </p:cNvSpPr>
            <p:nvPr/>
          </p:nvSpPr>
          <p:spPr bwMode="auto">
            <a:xfrm>
              <a:off x="5438776" y="963613"/>
              <a:ext cx="1123950" cy="169863"/>
            </a:xfrm>
            <a:custGeom>
              <a:avLst/>
              <a:gdLst>
                <a:gd name="T0" fmla="*/ 3 w 708"/>
                <a:gd name="T1" fmla="*/ 107 h 107"/>
                <a:gd name="T2" fmla="*/ 708 w 708"/>
                <a:gd name="T3" fmla="*/ 26 h 107"/>
                <a:gd name="T4" fmla="*/ 705 w 708"/>
                <a:gd name="T5" fmla="*/ 0 h 107"/>
                <a:gd name="T6" fmla="*/ 0 w 708"/>
                <a:gd name="T7" fmla="*/ 81 h 107"/>
                <a:gd name="T8" fmla="*/ 3 w 70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107">
                  <a:moveTo>
                    <a:pt x="3" y="107"/>
                  </a:moveTo>
                  <a:lnTo>
                    <a:pt x="708" y="26"/>
                  </a:lnTo>
                  <a:lnTo>
                    <a:pt x="705" y="0"/>
                  </a:lnTo>
                  <a:lnTo>
                    <a:pt x="0" y="81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C2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7" name="Freeform 21"/>
            <p:cNvSpPr>
              <a:spLocks/>
            </p:cNvSpPr>
            <p:nvPr/>
          </p:nvSpPr>
          <p:spPr bwMode="auto">
            <a:xfrm>
              <a:off x="5441951" y="1000126"/>
              <a:ext cx="1120775" cy="133350"/>
            </a:xfrm>
            <a:custGeom>
              <a:avLst/>
              <a:gdLst>
                <a:gd name="T0" fmla="*/ 705 w 706"/>
                <a:gd name="T1" fmla="*/ 0 h 84"/>
                <a:gd name="T2" fmla="*/ 0 w 706"/>
                <a:gd name="T3" fmla="*/ 80 h 84"/>
                <a:gd name="T4" fmla="*/ 1 w 706"/>
                <a:gd name="T5" fmla="*/ 84 h 84"/>
                <a:gd name="T6" fmla="*/ 706 w 706"/>
                <a:gd name="T7" fmla="*/ 3 h 84"/>
                <a:gd name="T8" fmla="*/ 705 w 706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84">
                  <a:moveTo>
                    <a:pt x="705" y="0"/>
                  </a:moveTo>
                  <a:lnTo>
                    <a:pt x="0" y="80"/>
                  </a:lnTo>
                  <a:lnTo>
                    <a:pt x="1" y="84"/>
                  </a:lnTo>
                  <a:lnTo>
                    <a:pt x="706" y="3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9C5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8" name="Freeform 22"/>
            <p:cNvSpPr>
              <a:spLocks/>
            </p:cNvSpPr>
            <p:nvPr/>
          </p:nvSpPr>
          <p:spPr bwMode="auto">
            <a:xfrm>
              <a:off x="5443539" y="1020763"/>
              <a:ext cx="1125538" cy="169863"/>
            </a:xfrm>
            <a:custGeom>
              <a:avLst/>
              <a:gdLst>
                <a:gd name="T0" fmla="*/ 4 w 709"/>
                <a:gd name="T1" fmla="*/ 107 h 107"/>
                <a:gd name="T2" fmla="*/ 709 w 709"/>
                <a:gd name="T3" fmla="*/ 26 h 107"/>
                <a:gd name="T4" fmla="*/ 706 w 709"/>
                <a:gd name="T5" fmla="*/ 0 h 107"/>
                <a:gd name="T6" fmla="*/ 0 w 709"/>
                <a:gd name="T7" fmla="*/ 80 h 107"/>
                <a:gd name="T8" fmla="*/ 4 w 709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107">
                  <a:moveTo>
                    <a:pt x="4" y="107"/>
                  </a:moveTo>
                  <a:lnTo>
                    <a:pt x="709" y="26"/>
                  </a:lnTo>
                  <a:lnTo>
                    <a:pt x="706" y="0"/>
                  </a:lnTo>
                  <a:lnTo>
                    <a:pt x="0" y="80"/>
                  </a:lnTo>
                  <a:lnTo>
                    <a:pt x="4" y="107"/>
                  </a:lnTo>
                  <a:close/>
                </a:path>
              </a:pathLst>
            </a:custGeom>
            <a:solidFill>
              <a:srgbClr val="C2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99" name="Freeform 23"/>
            <p:cNvSpPr>
              <a:spLocks/>
            </p:cNvSpPr>
            <p:nvPr/>
          </p:nvSpPr>
          <p:spPr bwMode="auto">
            <a:xfrm>
              <a:off x="5449889" y="1055688"/>
              <a:ext cx="1119188" cy="134938"/>
            </a:xfrm>
            <a:custGeom>
              <a:avLst/>
              <a:gdLst>
                <a:gd name="T0" fmla="*/ 705 w 705"/>
                <a:gd name="T1" fmla="*/ 0 h 85"/>
                <a:gd name="T2" fmla="*/ 0 w 705"/>
                <a:gd name="T3" fmla="*/ 81 h 85"/>
                <a:gd name="T4" fmla="*/ 0 w 705"/>
                <a:gd name="T5" fmla="*/ 85 h 85"/>
                <a:gd name="T6" fmla="*/ 705 w 705"/>
                <a:gd name="T7" fmla="*/ 4 h 85"/>
                <a:gd name="T8" fmla="*/ 705 w 705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85">
                  <a:moveTo>
                    <a:pt x="705" y="0"/>
                  </a:moveTo>
                  <a:lnTo>
                    <a:pt x="0" y="81"/>
                  </a:lnTo>
                  <a:lnTo>
                    <a:pt x="0" y="85"/>
                  </a:lnTo>
                  <a:lnTo>
                    <a:pt x="705" y="4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9C5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0" name="Freeform 24"/>
            <p:cNvSpPr>
              <a:spLocks/>
            </p:cNvSpPr>
            <p:nvPr/>
          </p:nvSpPr>
          <p:spPr bwMode="auto">
            <a:xfrm>
              <a:off x="5451476" y="1074738"/>
              <a:ext cx="1123950" cy="169863"/>
            </a:xfrm>
            <a:custGeom>
              <a:avLst/>
              <a:gdLst>
                <a:gd name="T0" fmla="*/ 3 w 708"/>
                <a:gd name="T1" fmla="*/ 107 h 107"/>
                <a:gd name="T2" fmla="*/ 708 w 708"/>
                <a:gd name="T3" fmla="*/ 26 h 107"/>
                <a:gd name="T4" fmla="*/ 705 w 708"/>
                <a:gd name="T5" fmla="*/ 0 h 107"/>
                <a:gd name="T6" fmla="*/ 0 w 708"/>
                <a:gd name="T7" fmla="*/ 81 h 107"/>
                <a:gd name="T8" fmla="*/ 3 w 70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107">
                  <a:moveTo>
                    <a:pt x="3" y="107"/>
                  </a:moveTo>
                  <a:lnTo>
                    <a:pt x="708" y="26"/>
                  </a:lnTo>
                  <a:lnTo>
                    <a:pt x="705" y="0"/>
                  </a:lnTo>
                  <a:lnTo>
                    <a:pt x="0" y="81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C2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1" name="Freeform 25"/>
            <p:cNvSpPr>
              <a:spLocks/>
            </p:cNvSpPr>
            <p:nvPr/>
          </p:nvSpPr>
          <p:spPr bwMode="auto">
            <a:xfrm>
              <a:off x="5456239" y="1111251"/>
              <a:ext cx="1119188" cy="133350"/>
            </a:xfrm>
            <a:custGeom>
              <a:avLst/>
              <a:gdLst>
                <a:gd name="T0" fmla="*/ 704 w 705"/>
                <a:gd name="T1" fmla="*/ 0 h 84"/>
                <a:gd name="T2" fmla="*/ 0 w 705"/>
                <a:gd name="T3" fmla="*/ 81 h 84"/>
                <a:gd name="T4" fmla="*/ 0 w 705"/>
                <a:gd name="T5" fmla="*/ 84 h 84"/>
                <a:gd name="T6" fmla="*/ 705 w 705"/>
                <a:gd name="T7" fmla="*/ 3 h 84"/>
                <a:gd name="T8" fmla="*/ 704 w 705"/>
                <a:gd name="T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5" h="84">
                  <a:moveTo>
                    <a:pt x="704" y="0"/>
                  </a:moveTo>
                  <a:lnTo>
                    <a:pt x="0" y="81"/>
                  </a:lnTo>
                  <a:lnTo>
                    <a:pt x="0" y="84"/>
                  </a:lnTo>
                  <a:lnTo>
                    <a:pt x="705" y="3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9C5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2" name="Freeform 26"/>
            <p:cNvSpPr>
              <a:spLocks/>
            </p:cNvSpPr>
            <p:nvPr/>
          </p:nvSpPr>
          <p:spPr bwMode="auto">
            <a:xfrm>
              <a:off x="5457826" y="1131888"/>
              <a:ext cx="1123950" cy="169863"/>
            </a:xfrm>
            <a:custGeom>
              <a:avLst/>
              <a:gdLst>
                <a:gd name="T0" fmla="*/ 3 w 708"/>
                <a:gd name="T1" fmla="*/ 107 h 107"/>
                <a:gd name="T2" fmla="*/ 708 w 708"/>
                <a:gd name="T3" fmla="*/ 26 h 107"/>
                <a:gd name="T4" fmla="*/ 704 w 708"/>
                <a:gd name="T5" fmla="*/ 0 h 107"/>
                <a:gd name="T6" fmla="*/ 0 w 708"/>
                <a:gd name="T7" fmla="*/ 81 h 107"/>
                <a:gd name="T8" fmla="*/ 3 w 708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107">
                  <a:moveTo>
                    <a:pt x="3" y="107"/>
                  </a:moveTo>
                  <a:lnTo>
                    <a:pt x="708" y="26"/>
                  </a:lnTo>
                  <a:lnTo>
                    <a:pt x="704" y="0"/>
                  </a:lnTo>
                  <a:lnTo>
                    <a:pt x="0" y="81"/>
                  </a:lnTo>
                  <a:lnTo>
                    <a:pt x="3" y="107"/>
                  </a:lnTo>
                  <a:close/>
                </a:path>
              </a:pathLst>
            </a:custGeom>
            <a:solidFill>
              <a:srgbClr val="C2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3" name="Freeform 27"/>
            <p:cNvSpPr>
              <a:spLocks/>
            </p:cNvSpPr>
            <p:nvPr/>
          </p:nvSpPr>
          <p:spPr bwMode="auto">
            <a:xfrm>
              <a:off x="5461001" y="1166813"/>
              <a:ext cx="1120775" cy="134938"/>
            </a:xfrm>
            <a:custGeom>
              <a:avLst/>
              <a:gdLst>
                <a:gd name="T0" fmla="*/ 706 w 706"/>
                <a:gd name="T1" fmla="*/ 0 h 85"/>
                <a:gd name="T2" fmla="*/ 0 w 706"/>
                <a:gd name="T3" fmla="*/ 81 h 85"/>
                <a:gd name="T4" fmla="*/ 1 w 706"/>
                <a:gd name="T5" fmla="*/ 85 h 85"/>
                <a:gd name="T6" fmla="*/ 706 w 706"/>
                <a:gd name="T7" fmla="*/ 4 h 85"/>
                <a:gd name="T8" fmla="*/ 706 w 706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85">
                  <a:moveTo>
                    <a:pt x="706" y="0"/>
                  </a:moveTo>
                  <a:lnTo>
                    <a:pt x="0" y="81"/>
                  </a:lnTo>
                  <a:lnTo>
                    <a:pt x="1" y="85"/>
                  </a:lnTo>
                  <a:lnTo>
                    <a:pt x="706" y="4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9C5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4" name="Freeform 28"/>
            <p:cNvSpPr>
              <a:spLocks/>
            </p:cNvSpPr>
            <p:nvPr/>
          </p:nvSpPr>
          <p:spPr bwMode="auto">
            <a:xfrm>
              <a:off x="5387976" y="1182688"/>
              <a:ext cx="1282700" cy="182563"/>
            </a:xfrm>
            <a:custGeom>
              <a:avLst/>
              <a:gdLst>
                <a:gd name="T0" fmla="*/ 47 w 808"/>
                <a:gd name="T1" fmla="*/ 81 h 115"/>
                <a:gd name="T2" fmla="*/ 753 w 808"/>
                <a:gd name="T3" fmla="*/ 0 h 115"/>
                <a:gd name="T4" fmla="*/ 760 w 808"/>
                <a:gd name="T5" fmla="*/ 3 h 115"/>
                <a:gd name="T6" fmla="*/ 762 w 808"/>
                <a:gd name="T7" fmla="*/ 7 h 115"/>
                <a:gd name="T8" fmla="*/ 769 w 808"/>
                <a:gd name="T9" fmla="*/ 6 h 115"/>
                <a:gd name="T10" fmla="*/ 775 w 808"/>
                <a:gd name="T11" fmla="*/ 8 h 115"/>
                <a:gd name="T12" fmla="*/ 776 w 808"/>
                <a:gd name="T13" fmla="*/ 13 h 115"/>
                <a:gd name="T14" fmla="*/ 783 w 808"/>
                <a:gd name="T15" fmla="*/ 12 h 115"/>
                <a:gd name="T16" fmla="*/ 790 w 808"/>
                <a:gd name="T17" fmla="*/ 14 h 115"/>
                <a:gd name="T18" fmla="*/ 790 w 808"/>
                <a:gd name="T19" fmla="*/ 19 h 115"/>
                <a:gd name="T20" fmla="*/ 797 w 808"/>
                <a:gd name="T21" fmla="*/ 18 h 115"/>
                <a:gd name="T22" fmla="*/ 808 w 808"/>
                <a:gd name="T23" fmla="*/ 22 h 115"/>
                <a:gd name="T24" fmla="*/ 0 w 808"/>
                <a:gd name="T25" fmla="*/ 115 h 115"/>
                <a:gd name="T26" fmla="*/ 8 w 808"/>
                <a:gd name="T27" fmla="*/ 109 h 115"/>
                <a:gd name="T28" fmla="*/ 15 w 808"/>
                <a:gd name="T29" fmla="*/ 108 h 115"/>
                <a:gd name="T30" fmla="*/ 15 w 808"/>
                <a:gd name="T31" fmla="*/ 103 h 115"/>
                <a:gd name="T32" fmla="*/ 21 w 808"/>
                <a:gd name="T33" fmla="*/ 100 h 115"/>
                <a:gd name="T34" fmla="*/ 28 w 808"/>
                <a:gd name="T35" fmla="*/ 99 h 115"/>
                <a:gd name="T36" fmla="*/ 28 w 808"/>
                <a:gd name="T37" fmla="*/ 95 h 115"/>
                <a:gd name="T38" fmla="*/ 33 w 808"/>
                <a:gd name="T39" fmla="*/ 90 h 115"/>
                <a:gd name="T40" fmla="*/ 41 w 808"/>
                <a:gd name="T41" fmla="*/ 90 h 115"/>
                <a:gd name="T42" fmla="*/ 40 w 808"/>
                <a:gd name="T43" fmla="*/ 85 h 115"/>
                <a:gd name="T44" fmla="*/ 47 w 808"/>
                <a:gd name="T45" fmla="*/ 8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8" h="115">
                  <a:moveTo>
                    <a:pt x="47" y="81"/>
                  </a:moveTo>
                  <a:lnTo>
                    <a:pt x="753" y="0"/>
                  </a:lnTo>
                  <a:lnTo>
                    <a:pt x="760" y="3"/>
                  </a:lnTo>
                  <a:lnTo>
                    <a:pt x="762" y="7"/>
                  </a:lnTo>
                  <a:lnTo>
                    <a:pt x="769" y="6"/>
                  </a:lnTo>
                  <a:lnTo>
                    <a:pt x="775" y="8"/>
                  </a:lnTo>
                  <a:lnTo>
                    <a:pt x="776" y="13"/>
                  </a:lnTo>
                  <a:lnTo>
                    <a:pt x="783" y="12"/>
                  </a:lnTo>
                  <a:lnTo>
                    <a:pt x="790" y="14"/>
                  </a:lnTo>
                  <a:lnTo>
                    <a:pt x="790" y="19"/>
                  </a:lnTo>
                  <a:lnTo>
                    <a:pt x="797" y="18"/>
                  </a:lnTo>
                  <a:lnTo>
                    <a:pt x="808" y="22"/>
                  </a:lnTo>
                  <a:lnTo>
                    <a:pt x="0" y="115"/>
                  </a:lnTo>
                  <a:lnTo>
                    <a:pt x="8" y="109"/>
                  </a:lnTo>
                  <a:lnTo>
                    <a:pt x="15" y="108"/>
                  </a:lnTo>
                  <a:lnTo>
                    <a:pt x="15" y="103"/>
                  </a:lnTo>
                  <a:lnTo>
                    <a:pt x="21" y="100"/>
                  </a:lnTo>
                  <a:lnTo>
                    <a:pt x="28" y="99"/>
                  </a:lnTo>
                  <a:lnTo>
                    <a:pt x="28" y="95"/>
                  </a:lnTo>
                  <a:lnTo>
                    <a:pt x="33" y="90"/>
                  </a:lnTo>
                  <a:lnTo>
                    <a:pt x="41" y="90"/>
                  </a:lnTo>
                  <a:lnTo>
                    <a:pt x="40" y="85"/>
                  </a:lnTo>
                  <a:lnTo>
                    <a:pt x="47" y="81"/>
                  </a:lnTo>
                  <a:close/>
                </a:path>
              </a:pathLst>
            </a:custGeom>
            <a:solidFill>
              <a:srgbClr val="A86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5" name="Freeform 29"/>
            <p:cNvSpPr>
              <a:spLocks/>
            </p:cNvSpPr>
            <p:nvPr/>
          </p:nvSpPr>
          <p:spPr bwMode="auto">
            <a:xfrm>
              <a:off x="5411789" y="1204913"/>
              <a:ext cx="1230313" cy="149225"/>
            </a:xfrm>
            <a:custGeom>
              <a:avLst/>
              <a:gdLst>
                <a:gd name="T0" fmla="*/ 775 w 775"/>
                <a:gd name="T1" fmla="*/ 5 h 94"/>
                <a:gd name="T2" fmla="*/ 0 w 775"/>
                <a:gd name="T3" fmla="*/ 94 h 94"/>
                <a:gd name="T4" fmla="*/ 0 w 775"/>
                <a:gd name="T5" fmla="*/ 89 h 94"/>
                <a:gd name="T6" fmla="*/ 775 w 775"/>
                <a:gd name="T7" fmla="*/ 0 h 94"/>
                <a:gd name="T8" fmla="*/ 775 w 775"/>
                <a:gd name="T9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5" h="94">
                  <a:moveTo>
                    <a:pt x="775" y="5"/>
                  </a:moveTo>
                  <a:lnTo>
                    <a:pt x="0" y="94"/>
                  </a:lnTo>
                  <a:lnTo>
                    <a:pt x="0" y="89"/>
                  </a:lnTo>
                  <a:lnTo>
                    <a:pt x="775" y="0"/>
                  </a:lnTo>
                  <a:lnTo>
                    <a:pt x="775" y="5"/>
                  </a:lnTo>
                  <a:close/>
                </a:path>
              </a:pathLst>
            </a:custGeom>
            <a:solidFill>
              <a:srgbClr val="9C5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6" name="Freeform 30"/>
            <p:cNvSpPr>
              <a:spLocks/>
            </p:cNvSpPr>
            <p:nvPr/>
          </p:nvSpPr>
          <p:spPr bwMode="auto">
            <a:xfrm>
              <a:off x="5432426" y="1195388"/>
              <a:ext cx="1187450" cy="144463"/>
            </a:xfrm>
            <a:custGeom>
              <a:avLst/>
              <a:gdLst>
                <a:gd name="T0" fmla="*/ 748 w 748"/>
                <a:gd name="T1" fmla="*/ 5 h 91"/>
                <a:gd name="T2" fmla="*/ 0 w 748"/>
                <a:gd name="T3" fmla="*/ 91 h 91"/>
                <a:gd name="T4" fmla="*/ 0 w 748"/>
                <a:gd name="T5" fmla="*/ 87 h 91"/>
                <a:gd name="T6" fmla="*/ 747 w 748"/>
                <a:gd name="T7" fmla="*/ 0 h 91"/>
                <a:gd name="T8" fmla="*/ 748 w 748"/>
                <a:gd name="T9" fmla="*/ 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91">
                  <a:moveTo>
                    <a:pt x="748" y="5"/>
                  </a:moveTo>
                  <a:lnTo>
                    <a:pt x="0" y="91"/>
                  </a:lnTo>
                  <a:lnTo>
                    <a:pt x="0" y="87"/>
                  </a:lnTo>
                  <a:lnTo>
                    <a:pt x="747" y="0"/>
                  </a:lnTo>
                  <a:lnTo>
                    <a:pt x="748" y="5"/>
                  </a:lnTo>
                  <a:close/>
                </a:path>
              </a:pathLst>
            </a:custGeom>
            <a:solidFill>
              <a:srgbClr val="9C5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7" name="Freeform 31"/>
            <p:cNvSpPr>
              <a:spLocks/>
            </p:cNvSpPr>
            <p:nvPr/>
          </p:nvSpPr>
          <p:spPr bwMode="auto">
            <a:xfrm>
              <a:off x="5451476" y="1187451"/>
              <a:ext cx="1146175" cy="138113"/>
            </a:xfrm>
            <a:custGeom>
              <a:avLst/>
              <a:gdLst>
                <a:gd name="T0" fmla="*/ 722 w 722"/>
                <a:gd name="T1" fmla="*/ 4 h 87"/>
                <a:gd name="T2" fmla="*/ 1 w 722"/>
                <a:gd name="T3" fmla="*/ 87 h 87"/>
                <a:gd name="T4" fmla="*/ 0 w 722"/>
                <a:gd name="T5" fmla="*/ 82 h 87"/>
                <a:gd name="T6" fmla="*/ 720 w 722"/>
                <a:gd name="T7" fmla="*/ 0 h 87"/>
                <a:gd name="T8" fmla="*/ 722 w 722"/>
                <a:gd name="T9" fmla="*/ 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2" h="87">
                  <a:moveTo>
                    <a:pt x="722" y="4"/>
                  </a:moveTo>
                  <a:lnTo>
                    <a:pt x="1" y="87"/>
                  </a:lnTo>
                  <a:lnTo>
                    <a:pt x="0" y="82"/>
                  </a:lnTo>
                  <a:lnTo>
                    <a:pt x="720" y="0"/>
                  </a:lnTo>
                  <a:lnTo>
                    <a:pt x="722" y="4"/>
                  </a:lnTo>
                  <a:close/>
                </a:path>
              </a:pathLst>
            </a:custGeom>
            <a:solidFill>
              <a:srgbClr val="9C5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8" name="Freeform 32"/>
            <p:cNvSpPr>
              <a:spLocks/>
            </p:cNvSpPr>
            <p:nvPr/>
          </p:nvSpPr>
          <p:spPr bwMode="auto">
            <a:xfrm>
              <a:off x="5392739" y="1276351"/>
              <a:ext cx="1282700" cy="157163"/>
            </a:xfrm>
            <a:custGeom>
              <a:avLst/>
              <a:gdLst>
                <a:gd name="T0" fmla="*/ 808 w 808"/>
                <a:gd name="T1" fmla="*/ 0 h 99"/>
                <a:gd name="T2" fmla="*/ 0 w 808"/>
                <a:gd name="T3" fmla="*/ 93 h 99"/>
                <a:gd name="T4" fmla="*/ 1 w 808"/>
                <a:gd name="T5" fmla="*/ 99 h 99"/>
                <a:gd name="T6" fmla="*/ 808 w 808"/>
                <a:gd name="T7" fmla="*/ 6 h 99"/>
                <a:gd name="T8" fmla="*/ 808 w 808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8" h="99">
                  <a:moveTo>
                    <a:pt x="808" y="0"/>
                  </a:moveTo>
                  <a:lnTo>
                    <a:pt x="0" y="93"/>
                  </a:lnTo>
                  <a:lnTo>
                    <a:pt x="1" y="99"/>
                  </a:lnTo>
                  <a:lnTo>
                    <a:pt x="808" y="6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9C5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09" name="Freeform 33"/>
            <p:cNvSpPr>
              <a:spLocks/>
            </p:cNvSpPr>
            <p:nvPr/>
          </p:nvSpPr>
          <p:spPr bwMode="auto">
            <a:xfrm>
              <a:off x="6388101" y="1111251"/>
              <a:ext cx="261938" cy="74613"/>
            </a:xfrm>
            <a:custGeom>
              <a:avLst/>
              <a:gdLst>
                <a:gd name="T0" fmla="*/ 130 w 139"/>
                <a:gd name="T1" fmla="*/ 0 h 40"/>
                <a:gd name="T2" fmla="*/ 4 w 139"/>
                <a:gd name="T3" fmla="*/ 14 h 40"/>
                <a:gd name="T4" fmla="*/ 2 w 139"/>
                <a:gd name="T5" fmla="*/ 15 h 40"/>
                <a:gd name="T6" fmla="*/ 0 w 139"/>
                <a:gd name="T7" fmla="*/ 15 h 40"/>
                <a:gd name="T8" fmla="*/ 0 w 139"/>
                <a:gd name="T9" fmla="*/ 18 h 40"/>
                <a:gd name="T10" fmla="*/ 4 w 139"/>
                <a:gd name="T11" fmla="*/ 17 h 40"/>
                <a:gd name="T12" fmla="*/ 7 w 139"/>
                <a:gd name="T13" fmla="*/ 27 h 40"/>
                <a:gd name="T14" fmla="*/ 6 w 139"/>
                <a:gd name="T15" fmla="*/ 37 h 40"/>
                <a:gd name="T16" fmla="*/ 2 w 139"/>
                <a:gd name="T17" fmla="*/ 37 h 40"/>
                <a:gd name="T18" fmla="*/ 3 w 139"/>
                <a:gd name="T19" fmla="*/ 40 h 40"/>
                <a:gd name="T20" fmla="*/ 5 w 139"/>
                <a:gd name="T21" fmla="*/ 40 h 40"/>
                <a:gd name="T22" fmla="*/ 133 w 139"/>
                <a:gd name="T23" fmla="*/ 25 h 40"/>
                <a:gd name="T24" fmla="*/ 139 w 139"/>
                <a:gd name="T25" fmla="*/ 19 h 40"/>
                <a:gd name="T26" fmla="*/ 137 w 139"/>
                <a:gd name="T27" fmla="*/ 4 h 40"/>
                <a:gd name="T28" fmla="*/ 130 w 139"/>
                <a:gd name="T2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40">
                  <a:moveTo>
                    <a:pt x="130" y="0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20"/>
                    <a:pt x="7" y="23"/>
                    <a:pt x="7" y="27"/>
                  </a:cubicBezTo>
                  <a:cubicBezTo>
                    <a:pt x="7" y="30"/>
                    <a:pt x="7" y="34"/>
                    <a:pt x="6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36" y="25"/>
                    <a:pt x="139" y="22"/>
                    <a:pt x="139" y="19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7" y="1"/>
                    <a:pt x="133" y="0"/>
                    <a:pt x="130" y="0"/>
                  </a:cubicBezTo>
                  <a:close/>
                </a:path>
              </a:pathLst>
            </a:custGeom>
            <a:solidFill>
              <a:srgbClr val="C2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0" name="Freeform 34"/>
            <p:cNvSpPr>
              <a:spLocks/>
            </p:cNvSpPr>
            <p:nvPr/>
          </p:nvSpPr>
          <p:spPr bwMode="auto">
            <a:xfrm>
              <a:off x="6392864" y="1114426"/>
              <a:ext cx="249238" cy="66675"/>
            </a:xfrm>
            <a:custGeom>
              <a:avLst/>
              <a:gdLst>
                <a:gd name="T0" fmla="*/ 127 w 132"/>
                <a:gd name="T1" fmla="*/ 1 h 35"/>
                <a:gd name="T2" fmla="*/ 0 w 132"/>
                <a:gd name="T3" fmla="*/ 15 h 35"/>
                <a:gd name="T4" fmla="*/ 3 w 132"/>
                <a:gd name="T5" fmla="*/ 25 h 35"/>
                <a:gd name="T6" fmla="*/ 2 w 132"/>
                <a:gd name="T7" fmla="*/ 35 h 35"/>
                <a:gd name="T8" fmla="*/ 129 w 132"/>
                <a:gd name="T9" fmla="*/ 20 h 35"/>
                <a:gd name="T10" fmla="*/ 132 w 132"/>
                <a:gd name="T11" fmla="*/ 18 h 35"/>
                <a:gd name="T12" fmla="*/ 130 w 132"/>
                <a:gd name="T13" fmla="*/ 3 h 35"/>
                <a:gd name="T14" fmla="*/ 127 w 132"/>
                <a:gd name="T15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5">
                  <a:moveTo>
                    <a:pt x="127" y="1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8"/>
                    <a:pt x="2" y="21"/>
                    <a:pt x="3" y="25"/>
                  </a:cubicBezTo>
                  <a:cubicBezTo>
                    <a:pt x="3" y="28"/>
                    <a:pt x="3" y="32"/>
                    <a:pt x="2" y="35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31" y="20"/>
                    <a:pt x="132" y="19"/>
                    <a:pt x="132" y="18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0" y="1"/>
                    <a:pt x="129" y="0"/>
                    <a:pt x="127" y="1"/>
                  </a:cubicBezTo>
                  <a:close/>
                </a:path>
              </a:pathLst>
            </a:custGeom>
            <a:solidFill>
              <a:srgbClr val="ECD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1" name="Freeform 35"/>
            <p:cNvSpPr>
              <a:spLocks/>
            </p:cNvSpPr>
            <p:nvPr/>
          </p:nvSpPr>
          <p:spPr bwMode="auto">
            <a:xfrm>
              <a:off x="6394451" y="1117601"/>
              <a:ext cx="246063" cy="30163"/>
            </a:xfrm>
            <a:custGeom>
              <a:avLst/>
              <a:gdLst>
                <a:gd name="T0" fmla="*/ 0 w 155"/>
                <a:gd name="T1" fmla="*/ 18 h 19"/>
                <a:gd name="T2" fmla="*/ 0 w 155"/>
                <a:gd name="T3" fmla="*/ 19 h 19"/>
                <a:gd name="T4" fmla="*/ 155 w 155"/>
                <a:gd name="T5" fmla="*/ 2 h 19"/>
                <a:gd name="T6" fmla="*/ 154 w 155"/>
                <a:gd name="T7" fmla="*/ 2 h 19"/>
                <a:gd name="T8" fmla="*/ 154 w 155"/>
                <a:gd name="T9" fmla="*/ 0 h 19"/>
                <a:gd name="T10" fmla="*/ 0 w 155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19">
                  <a:moveTo>
                    <a:pt x="0" y="18"/>
                  </a:moveTo>
                  <a:lnTo>
                    <a:pt x="0" y="19"/>
                  </a:lnTo>
                  <a:lnTo>
                    <a:pt x="155" y="2"/>
                  </a:lnTo>
                  <a:lnTo>
                    <a:pt x="154" y="2"/>
                  </a:lnTo>
                  <a:lnTo>
                    <a:pt x="15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2D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2" name="Freeform 36"/>
            <p:cNvSpPr>
              <a:spLocks/>
            </p:cNvSpPr>
            <p:nvPr/>
          </p:nvSpPr>
          <p:spPr bwMode="auto">
            <a:xfrm>
              <a:off x="6397626" y="1123951"/>
              <a:ext cx="242888" cy="30163"/>
            </a:xfrm>
            <a:custGeom>
              <a:avLst/>
              <a:gdLst>
                <a:gd name="T0" fmla="*/ 0 w 153"/>
                <a:gd name="T1" fmla="*/ 17 h 19"/>
                <a:gd name="T2" fmla="*/ 0 w 153"/>
                <a:gd name="T3" fmla="*/ 19 h 19"/>
                <a:gd name="T4" fmla="*/ 153 w 153"/>
                <a:gd name="T5" fmla="*/ 1 h 19"/>
                <a:gd name="T6" fmla="*/ 153 w 153"/>
                <a:gd name="T7" fmla="*/ 0 h 19"/>
                <a:gd name="T8" fmla="*/ 0 w 153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9">
                  <a:moveTo>
                    <a:pt x="0" y="17"/>
                  </a:moveTo>
                  <a:lnTo>
                    <a:pt x="0" y="19"/>
                  </a:lnTo>
                  <a:lnTo>
                    <a:pt x="153" y="1"/>
                  </a:lnTo>
                  <a:lnTo>
                    <a:pt x="153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2D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3" name="Freeform 37"/>
            <p:cNvSpPr>
              <a:spLocks/>
            </p:cNvSpPr>
            <p:nvPr/>
          </p:nvSpPr>
          <p:spPr bwMode="auto">
            <a:xfrm>
              <a:off x="6397626" y="1127126"/>
              <a:ext cx="242888" cy="30163"/>
            </a:xfrm>
            <a:custGeom>
              <a:avLst/>
              <a:gdLst>
                <a:gd name="T0" fmla="*/ 0 w 153"/>
                <a:gd name="T1" fmla="*/ 18 h 19"/>
                <a:gd name="T2" fmla="*/ 0 w 153"/>
                <a:gd name="T3" fmla="*/ 19 h 19"/>
                <a:gd name="T4" fmla="*/ 153 w 153"/>
                <a:gd name="T5" fmla="*/ 2 h 19"/>
                <a:gd name="T6" fmla="*/ 153 w 153"/>
                <a:gd name="T7" fmla="*/ 0 h 19"/>
                <a:gd name="T8" fmla="*/ 0 w 153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9">
                  <a:moveTo>
                    <a:pt x="0" y="18"/>
                  </a:moveTo>
                  <a:lnTo>
                    <a:pt x="0" y="19"/>
                  </a:lnTo>
                  <a:lnTo>
                    <a:pt x="153" y="2"/>
                  </a:lnTo>
                  <a:lnTo>
                    <a:pt x="153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2D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4" name="Freeform 38"/>
            <p:cNvSpPr>
              <a:spLocks/>
            </p:cNvSpPr>
            <p:nvPr/>
          </p:nvSpPr>
          <p:spPr bwMode="auto">
            <a:xfrm>
              <a:off x="6399214" y="1133476"/>
              <a:ext cx="241300" cy="28575"/>
            </a:xfrm>
            <a:custGeom>
              <a:avLst/>
              <a:gdLst>
                <a:gd name="T0" fmla="*/ 0 w 152"/>
                <a:gd name="T1" fmla="*/ 17 h 18"/>
                <a:gd name="T2" fmla="*/ 0 w 152"/>
                <a:gd name="T3" fmla="*/ 18 h 18"/>
                <a:gd name="T4" fmla="*/ 0 w 152"/>
                <a:gd name="T5" fmla="*/ 18 h 18"/>
                <a:gd name="T6" fmla="*/ 152 w 152"/>
                <a:gd name="T7" fmla="*/ 1 h 18"/>
                <a:gd name="T8" fmla="*/ 152 w 152"/>
                <a:gd name="T9" fmla="*/ 0 h 18"/>
                <a:gd name="T10" fmla="*/ 0 w 152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8">
                  <a:moveTo>
                    <a:pt x="0" y="17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152" y="1"/>
                  </a:lnTo>
                  <a:lnTo>
                    <a:pt x="152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2D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5" name="Freeform 39"/>
            <p:cNvSpPr>
              <a:spLocks/>
            </p:cNvSpPr>
            <p:nvPr/>
          </p:nvSpPr>
          <p:spPr bwMode="auto">
            <a:xfrm>
              <a:off x="6399214" y="1136651"/>
              <a:ext cx="242888" cy="30163"/>
            </a:xfrm>
            <a:custGeom>
              <a:avLst/>
              <a:gdLst>
                <a:gd name="T0" fmla="*/ 0 w 153"/>
                <a:gd name="T1" fmla="*/ 18 h 19"/>
                <a:gd name="T2" fmla="*/ 0 w 153"/>
                <a:gd name="T3" fmla="*/ 19 h 19"/>
                <a:gd name="T4" fmla="*/ 153 w 153"/>
                <a:gd name="T5" fmla="*/ 2 h 19"/>
                <a:gd name="T6" fmla="*/ 152 w 153"/>
                <a:gd name="T7" fmla="*/ 0 h 19"/>
                <a:gd name="T8" fmla="*/ 0 w 153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9">
                  <a:moveTo>
                    <a:pt x="0" y="18"/>
                  </a:moveTo>
                  <a:lnTo>
                    <a:pt x="0" y="19"/>
                  </a:lnTo>
                  <a:lnTo>
                    <a:pt x="153" y="2"/>
                  </a:lnTo>
                  <a:lnTo>
                    <a:pt x="15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2D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6" name="Freeform 40"/>
            <p:cNvSpPr>
              <a:spLocks/>
            </p:cNvSpPr>
            <p:nvPr/>
          </p:nvSpPr>
          <p:spPr bwMode="auto">
            <a:xfrm>
              <a:off x="6399214" y="1141413"/>
              <a:ext cx="242888" cy="30163"/>
            </a:xfrm>
            <a:custGeom>
              <a:avLst/>
              <a:gdLst>
                <a:gd name="T0" fmla="*/ 0 w 129"/>
                <a:gd name="T1" fmla="*/ 15 h 16"/>
                <a:gd name="T2" fmla="*/ 0 w 129"/>
                <a:gd name="T3" fmla="*/ 16 h 16"/>
                <a:gd name="T4" fmla="*/ 129 w 129"/>
                <a:gd name="T5" fmla="*/ 1 h 16"/>
                <a:gd name="T6" fmla="*/ 129 w 129"/>
                <a:gd name="T7" fmla="*/ 0 h 16"/>
                <a:gd name="T8" fmla="*/ 0 w 129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6">
                  <a:moveTo>
                    <a:pt x="0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2D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7" name="Freeform 41"/>
            <p:cNvSpPr>
              <a:spLocks/>
            </p:cNvSpPr>
            <p:nvPr/>
          </p:nvSpPr>
          <p:spPr bwMode="auto">
            <a:xfrm>
              <a:off x="6399214" y="1146176"/>
              <a:ext cx="242888" cy="30163"/>
            </a:xfrm>
            <a:custGeom>
              <a:avLst/>
              <a:gdLst>
                <a:gd name="T0" fmla="*/ 0 w 129"/>
                <a:gd name="T1" fmla="*/ 15 h 16"/>
                <a:gd name="T2" fmla="*/ 0 w 129"/>
                <a:gd name="T3" fmla="*/ 16 h 16"/>
                <a:gd name="T4" fmla="*/ 129 w 129"/>
                <a:gd name="T5" fmla="*/ 1 h 16"/>
                <a:gd name="T6" fmla="*/ 129 w 129"/>
                <a:gd name="T7" fmla="*/ 1 h 16"/>
                <a:gd name="T8" fmla="*/ 129 w 129"/>
                <a:gd name="T9" fmla="*/ 0 h 16"/>
                <a:gd name="T10" fmla="*/ 0 w 129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6"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0"/>
                    <a:pt x="129" y="0"/>
                    <a:pt x="129" y="0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2D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8" name="Freeform 42"/>
            <p:cNvSpPr>
              <a:spLocks/>
            </p:cNvSpPr>
            <p:nvPr/>
          </p:nvSpPr>
          <p:spPr bwMode="auto">
            <a:xfrm>
              <a:off x="6392864" y="1130301"/>
              <a:ext cx="120650" cy="50800"/>
            </a:xfrm>
            <a:custGeom>
              <a:avLst/>
              <a:gdLst>
                <a:gd name="T0" fmla="*/ 30 w 64"/>
                <a:gd name="T1" fmla="*/ 4 h 27"/>
                <a:gd name="T2" fmla="*/ 1 w 64"/>
                <a:gd name="T3" fmla="*/ 7 h 27"/>
                <a:gd name="T4" fmla="*/ 0 w 64"/>
                <a:gd name="T5" fmla="*/ 7 h 27"/>
                <a:gd name="T6" fmla="*/ 1 w 64"/>
                <a:gd name="T7" fmla="*/ 11 h 27"/>
                <a:gd name="T8" fmla="*/ 2 w 64"/>
                <a:gd name="T9" fmla="*/ 17 h 27"/>
                <a:gd name="T10" fmla="*/ 2 w 64"/>
                <a:gd name="T11" fmla="*/ 23 h 27"/>
                <a:gd name="T12" fmla="*/ 2 w 64"/>
                <a:gd name="T13" fmla="*/ 27 h 27"/>
                <a:gd name="T14" fmla="*/ 33 w 64"/>
                <a:gd name="T15" fmla="*/ 23 h 27"/>
                <a:gd name="T16" fmla="*/ 63 w 64"/>
                <a:gd name="T17" fmla="*/ 20 h 27"/>
                <a:gd name="T18" fmla="*/ 64 w 64"/>
                <a:gd name="T19" fmla="*/ 7 h 27"/>
                <a:gd name="T20" fmla="*/ 62 w 64"/>
                <a:gd name="T21" fmla="*/ 0 h 27"/>
                <a:gd name="T22" fmla="*/ 30 w 64"/>
                <a:gd name="T2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27">
                  <a:moveTo>
                    <a:pt x="30" y="4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" y="13"/>
                    <a:pt x="2" y="15"/>
                    <a:pt x="2" y="17"/>
                  </a:cubicBezTo>
                  <a:cubicBezTo>
                    <a:pt x="3" y="19"/>
                    <a:pt x="3" y="21"/>
                    <a:pt x="2" y="23"/>
                  </a:cubicBezTo>
                  <a:cubicBezTo>
                    <a:pt x="2" y="24"/>
                    <a:pt x="2" y="26"/>
                    <a:pt x="2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4" y="16"/>
                    <a:pt x="64" y="12"/>
                    <a:pt x="64" y="7"/>
                  </a:cubicBezTo>
                  <a:cubicBezTo>
                    <a:pt x="64" y="5"/>
                    <a:pt x="63" y="2"/>
                    <a:pt x="62" y="0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rgbClr val="E1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19" name="Freeform 43"/>
            <p:cNvSpPr>
              <a:spLocks/>
            </p:cNvSpPr>
            <p:nvPr/>
          </p:nvSpPr>
          <p:spPr bwMode="auto">
            <a:xfrm>
              <a:off x="6392864" y="1133476"/>
              <a:ext cx="119063" cy="14288"/>
            </a:xfrm>
            <a:custGeom>
              <a:avLst/>
              <a:gdLst>
                <a:gd name="T0" fmla="*/ 0 w 75"/>
                <a:gd name="T1" fmla="*/ 8 h 9"/>
                <a:gd name="T2" fmla="*/ 1 w 75"/>
                <a:gd name="T3" fmla="*/ 9 h 9"/>
                <a:gd name="T4" fmla="*/ 75 w 75"/>
                <a:gd name="T5" fmla="*/ 1 h 9"/>
                <a:gd name="T6" fmla="*/ 75 w 75"/>
                <a:gd name="T7" fmla="*/ 0 h 9"/>
                <a:gd name="T8" fmla="*/ 0 w 75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9">
                  <a:moveTo>
                    <a:pt x="0" y="8"/>
                  </a:moveTo>
                  <a:lnTo>
                    <a:pt x="1" y="9"/>
                  </a:lnTo>
                  <a:lnTo>
                    <a:pt x="75" y="1"/>
                  </a:lnTo>
                  <a:lnTo>
                    <a:pt x="7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0" name="Freeform 44"/>
            <p:cNvSpPr>
              <a:spLocks/>
            </p:cNvSpPr>
            <p:nvPr/>
          </p:nvSpPr>
          <p:spPr bwMode="auto">
            <a:xfrm>
              <a:off x="6394451" y="1136651"/>
              <a:ext cx="119063" cy="17463"/>
            </a:xfrm>
            <a:custGeom>
              <a:avLst/>
              <a:gdLst>
                <a:gd name="T0" fmla="*/ 0 w 75"/>
                <a:gd name="T1" fmla="*/ 10 h 11"/>
                <a:gd name="T2" fmla="*/ 2 w 75"/>
                <a:gd name="T3" fmla="*/ 11 h 11"/>
                <a:gd name="T4" fmla="*/ 75 w 75"/>
                <a:gd name="T5" fmla="*/ 2 h 11"/>
                <a:gd name="T6" fmla="*/ 74 w 75"/>
                <a:gd name="T7" fmla="*/ 0 h 11"/>
                <a:gd name="T8" fmla="*/ 0 w 7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">
                  <a:moveTo>
                    <a:pt x="0" y="10"/>
                  </a:moveTo>
                  <a:lnTo>
                    <a:pt x="2" y="11"/>
                  </a:lnTo>
                  <a:lnTo>
                    <a:pt x="75" y="2"/>
                  </a:lnTo>
                  <a:lnTo>
                    <a:pt x="7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1" name="Freeform 45"/>
            <p:cNvSpPr>
              <a:spLocks/>
            </p:cNvSpPr>
            <p:nvPr/>
          </p:nvSpPr>
          <p:spPr bwMode="auto">
            <a:xfrm>
              <a:off x="6397626" y="1143001"/>
              <a:ext cx="115888" cy="14288"/>
            </a:xfrm>
            <a:custGeom>
              <a:avLst/>
              <a:gdLst>
                <a:gd name="T0" fmla="*/ 0 w 73"/>
                <a:gd name="T1" fmla="*/ 8 h 9"/>
                <a:gd name="T2" fmla="*/ 0 w 73"/>
                <a:gd name="T3" fmla="*/ 9 h 9"/>
                <a:gd name="T4" fmla="*/ 73 w 73"/>
                <a:gd name="T5" fmla="*/ 1 h 9"/>
                <a:gd name="T6" fmla="*/ 73 w 73"/>
                <a:gd name="T7" fmla="*/ 0 h 9"/>
                <a:gd name="T8" fmla="*/ 73 w 73"/>
                <a:gd name="T9" fmla="*/ 0 h 9"/>
                <a:gd name="T10" fmla="*/ 0 w 73"/>
                <a:gd name="T1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9">
                  <a:moveTo>
                    <a:pt x="0" y="8"/>
                  </a:moveTo>
                  <a:lnTo>
                    <a:pt x="0" y="9"/>
                  </a:lnTo>
                  <a:lnTo>
                    <a:pt x="73" y="1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2" name="Freeform 46"/>
            <p:cNvSpPr>
              <a:spLocks/>
            </p:cNvSpPr>
            <p:nvPr/>
          </p:nvSpPr>
          <p:spPr bwMode="auto">
            <a:xfrm>
              <a:off x="6397626" y="1146176"/>
              <a:ext cx="115888" cy="15875"/>
            </a:xfrm>
            <a:custGeom>
              <a:avLst/>
              <a:gdLst>
                <a:gd name="T0" fmla="*/ 0 w 73"/>
                <a:gd name="T1" fmla="*/ 9 h 10"/>
                <a:gd name="T2" fmla="*/ 0 w 73"/>
                <a:gd name="T3" fmla="*/ 10 h 10"/>
                <a:gd name="T4" fmla="*/ 0 w 73"/>
                <a:gd name="T5" fmla="*/ 10 h 10"/>
                <a:gd name="T6" fmla="*/ 73 w 73"/>
                <a:gd name="T7" fmla="*/ 1 h 10"/>
                <a:gd name="T8" fmla="*/ 73 w 73"/>
                <a:gd name="T9" fmla="*/ 0 h 10"/>
                <a:gd name="T10" fmla="*/ 0 w 73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0">
                  <a:moveTo>
                    <a:pt x="0" y="9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73" y="1"/>
                  </a:lnTo>
                  <a:lnTo>
                    <a:pt x="73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3" name="Freeform 47"/>
            <p:cNvSpPr>
              <a:spLocks/>
            </p:cNvSpPr>
            <p:nvPr/>
          </p:nvSpPr>
          <p:spPr bwMode="auto">
            <a:xfrm>
              <a:off x="6399214" y="1152526"/>
              <a:ext cx="114300" cy="14288"/>
            </a:xfrm>
            <a:custGeom>
              <a:avLst/>
              <a:gdLst>
                <a:gd name="T0" fmla="*/ 0 w 61"/>
                <a:gd name="T1" fmla="*/ 7 h 8"/>
                <a:gd name="T2" fmla="*/ 0 w 61"/>
                <a:gd name="T3" fmla="*/ 8 h 8"/>
                <a:gd name="T4" fmla="*/ 61 w 61"/>
                <a:gd name="T5" fmla="*/ 1 h 8"/>
                <a:gd name="T6" fmla="*/ 61 w 61"/>
                <a:gd name="T7" fmla="*/ 0 h 8"/>
                <a:gd name="T8" fmla="*/ 0 w 61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8"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0"/>
                    <a:pt x="61" y="0"/>
                    <a:pt x="61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8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4" name="Freeform 48"/>
            <p:cNvSpPr>
              <a:spLocks/>
            </p:cNvSpPr>
            <p:nvPr/>
          </p:nvSpPr>
          <p:spPr bwMode="auto">
            <a:xfrm>
              <a:off x="6399214" y="1155701"/>
              <a:ext cx="114300" cy="15875"/>
            </a:xfrm>
            <a:custGeom>
              <a:avLst/>
              <a:gdLst>
                <a:gd name="T0" fmla="*/ 0 w 61"/>
                <a:gd name="T1" fmla="*/ 7 h 8"/>
                <a:gd name="T2" fmla="*/ 0 w 61"/>
                <a:gd name="T3" fmla="*/ 8 h 8"/>
                <a:gd name="T4" fmla="*/ 61 w 61"/>
                <a:gd name="T5" fmla="*/ 1 h 8"/>
                <a:gd name="T6" fmla="*/ 61 w 61"/>
                <a:gd name="T7" fmla="*/ 0 h 8"/>
                <a:gd name="T8" fmla="*/ 0 w 61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8"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8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5" name="Freeform 49"/>
            <p:cNvSpPr>
              <a:spLocks/>
            </p:cNvSpPr>
            <p:nvPr/>
          </p:nvSpPr>
          <p:spPr bwMode="auto">
            <a:xfrm>
              <a:off x="6397626" y="1162051"/>
              <a:ext cx="115888" cy="14288"/>
            </a:xfrm>
            <a:custGeom>
              <a:avLst/>
              <a:gdLst>
                <a:gd name="T0" fmla="*/ 0 w 62"/>
                <a:gd name="T1" fmla="*/ 7 h 8"/>
                <a:gd name="T2" fmla="*/ 0 w 62"/>
                <a:gd name="T3" fmla="*/ 8 h 8"/>
                <a:gd name="T4" fmla="*/ 62 w 62"/>
                <a:gd name="T5" fmla="*/ 1 h 8"/>
                <a:gd name="T6" fmla="*/ 62 w 62"/>
                <a:gd name="T7" fmla="*/ 0 h 8"/>
                <a:gd name="T8" fmla="*/ 0 w 62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"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8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6" name="Freeform 50"/>
            <p:cNvSpPr>
              <a:spLocks/>
            </p:cNvSpPr>
            <p:nvPr/>
          </p:nvSpPr>
          <p:spPr bwMode="auto">
            <a:xfrm>
              <a:off x="6388101" y="1125538"/>
              <a:ext cx="120650" cy="19050"/>
            </a:xfrm>
            <a:custGeom>
              <a:avLst/>
              <a:gdLst>
                <a:gd name="T0" fmla="*/ 75 w 76"/>
                <a:gd name="T1" fmla="*/ 0 h 12"/>
                <a:gd name="T2" fmla="*/ 4 w 76"/>
                <a:gd name="T3" fmla="*/ 7 h 12"/>
                <a:gd name="T4" fmla="*/ 2 w 76"/>
                <a:gd name="T5" fmla="*/ 9 h 12"/>
                <a:gd name="T6" fmla="*/ 0 w 76"/>
                <a:gd name="T7" fmla="*/ 9 h 12"/>
                <a:gd name="T8" fmla="*/ 0 w 76"/>
                <a:gd name="T9" fmla="*/ 12 h 12"/>
                <a:gd name="T10" fmla="*/ 3 w 76"/>
                <a:gd name="T11" fmla="*/ 11 h 12"/>
                <a:gd name="T12" fmla="*/ 3 w 76"/>
                <a:gd name="T13" fmla="*/ 11 h 12"/>
                <a:gd name="T14" fmla="*/ 4 w 76"/>
                <a:gd name="T15" fmla="*/ 11 h 12"/>
                <a:gd name="T16" fmla="*/ 76 w 76"/>
                <a:gd name="T17" fmla="*/ 3 h 12"/>
                <a:gd name="T18" fmla="*/ 75 w 76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2">
                  <a:moveTo>
                    <a:pt x="75" y="0"/>
                  </a:moveTo>
                  <a:lnTo>
                    <a:pt x="4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76" y="3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B15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7" name="Freeform 51"/>
            <p:cNvSpPr>
              <a:spLocks/>
            </p:cNvSpPr>
            <p:nvPr/>
          </p:nvSpPr>
          <p:spPr bwMode="auto">
            <a:xfrm>
              <a:off x="6391276" y="1166813"/>
              <a:ext cx="120650" cy="19050"/>
            </a:xfrm>
            <a:custGeom>
              <a:avLst/>
              <a:gdLst>
                <a:gd name="T0" fmla="*/ 76 w 76"/>
                <a:gd name="T1" fmla="*/ 0 h 12"/>
                <a:gd name="T2" fmla="*/ 5 w 76"/>
                <a:gd name="T3" fmla="*/ 9 h 12"/>
                <a:gd name="T4" fmla="*/ 4 w 76"/>
                <a:gd name="T5" fmla="*/ 9 h 12"/>
                <a:gd name="T6" fmla="*/ 4 w 76"/>
                <a:gd name="T7" fmla="*/ 9 h 12"/>
                <a:gd name="T8" fmla="*/ 0 w 76"/>
                <a:gd name="T9" fmla="*/ 9 h 12"/>
                <a:gd name="T10" fmla="*/ 1 w 76"/>
                <a:gd name="T11" fmla="*/ 12 h 12"/>
                <a:gd name="T12" fmla="*/ 4 w 76"/>
                <a:gd name="T13" fmla="*/ 12 h 12"/>
                <a:gd name="T14" fmla="*/ 76 w 76"/>
                <a:gd name="T15" fmla="*/ 4 h 12"/>
                <a:gd name="T16" fmla="*/ 76 w 76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2">
                  <a:moveTo>
                    <a:pt x="76" y="0"/>
                  </a:moveTo>
                  <a:lnTo>
                    <a:pt x="5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0" y="9"/>
                  </a:lnTo>
                  <a:lnTo>
                    <a:pt x="1" y="12"/>
                  </a:lnTo>
                  <a:lnTo>
                    <a:pt x="4" y="12"/>
                  </a:lnTo>
                  <a:lnTo>
                    <a:pt x="76" y="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B15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8" name="Freeform 52"/>
            <p:cNvSpPr>
              <a:spLocks/>
            </p:cNvSpPr>
            <p:nvPr/>
          </p:nvSpPr>
          <p:spPr bwMode="auto">
            <a:xfrm>
              <a:off x="6362701" y="1160463"/>
              <a:ext cx="265113" cy="82550"/>
            </a:xfrm>
            <a:custGeom>
              <a:avLst/>
              <a:gdLst>
                <a:gd name="T0" fmla="*/ 7 w 140"/>
                <a:gd name="T1" fmla="*/ 15 h 44"/>
                <a:gd name="T2" fmla="*/ 133 w 140"/>
                <a:gd name="T3" fmla="*/ 1 h 44"/>
                <a:gd name="T4" fmla="*/ 134 w 140"/>
                <a:gd name="T5" fmla="*/ 0 h 44"/>
                <a:gd name="T6" fmla="*/ 137 w 140"/>
                <a:gd name="T7" fmla="*/ 0 h 44"/>
                <a:gd name="T8" fmla="*/ 137 w 140"/>
                <a:gd name="T9" fmla="*/ 3 h 44"/>
                <a:gd name="T10" fmla="*/ 133 w 140"/>
                <a:gd name="T11" fmla="*/ 4 h 44"/>
                <a:gd name="T12" fmla="*/ 133 w 140"/>
                <a:gd name="T13" fmla="*/ 15 h 44"/>
                <a:gd name="T14" fmla="*/ 136 w 140"/>
                <a:gd name="T15" fmla="*/ 26 h 44"/>
                <a:gd name="T16" fmla="*/ 140 w 140"/>
                <a:gd name="T17" fmla="*/ 25 h 44"/>
                <a:gd name="T18" fmla="*/ 140 w 140"/>
                <a:gd name="T19" fmla="*/ 28 h 44"/>
                <a:gd name="T20" fmla="*/ 138 w 140"/>
                <a:gd name="T21" fmla="*/ 29 h 44"/>
                <a:gd name="T22" fmla="*/ 10 w 140"/>
                <a:gd name="T23" fmla="*/ 43 h 44"/>
                <a:gd name="T24" fmla="*/ 2 w 140"/>
                <a:gd name="T25" fmla="*/ 38 h 44"/>
                <a:gd name="T26" fmla="*/ 1 w 140"/>
                <a:gd name="T27" fmla="*/ 22 h 44"/>
                <a:gd name="T28" fmla="*/ 7 w 140"/>
                <a:gd name="T29" fmla="*/ 1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4">
                  <a:moveTo>
                    <a:pt x="7" y="15"/>
                  </a:moveTo>
                  <a:cubicBezTo>
                    <a:pt x="133" y="1"/>
                    <a:pt x="133" y="1"/>
                    <a:pt x="133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33" y="4"/>
                    <a:pt x="133" y="4"/>
                    <a:pt x="133" y="4"/>
                  </a:cubicBezTo>
                  <a:cubicBezTo>
                    <a:pt x="133" y="7"/>
                    <a:pt x="132" y="11"/>
                    <a:pt x="133" y="15"/>
                  </a:cubicBezTo>
                  <a:cubicBezTo>
                    <a:pt x="133" y="19"/>
                    <a:pt x="134" y="23"/>
                    <a:pt x="136" y="26"/>
                  </a:cubicBezTo>
                  <a:cubicBezTo>
                    <a:pt x="140" y="25"/>
                    <a:pt x="140" y="25"/>
                    <a:pt x="140" y="25"/>
                  </a:cubicBezTo>
                  <a:cubicBezTo>
                    <a:pt x="140" y="28"/>
                    <a:pt x="140" y="28"/>
                    <a:pt x="140" y="28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6" y="44"/>
                    <a:pt x="3" y="42"/>
                    <a:pt x="2" y="3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8"/>
                    <a:pt x="3" y="16"/>
                    <a:pt x="7" y="15"/>
                  </a:cubicBezTo>
                  <a:close/>
                </a:path>
              </a:pathLst>
            </a:custGeom>
            <a:solidFill>
              <a:srgbClr val="435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29" name="Freeform 53"/>
            <p:cNvSpPr>
              <a:spLocks/>
            </p:cNvSpPr>
            <p:nvPr/>
          </p:nvSpPr>
          <p:spPr bwMode="auto">
            <a:xfrm>
              <a:off x="6370639" y="1166813"/>
              <a:ext cx="250825" cy="69850"/>
            </a:xfrm>
            <a:custGeom>
              <a:avLst/>
              <a:gdLst>
                <a:gd name="T0" fmla="*/ 3 w 133"/>
                <a:gd name="T1" fmla="*/ 14 h 37"/>
                <a:gd name="T2" fmla="*/ 131 w 133"/>
                <a:gd name="T3" fmla="*/ 0 h 37"/>
                <a:gd name="T4" fmla="*/ 130 w 133"/>
                <a:gd name="T5" fmla="*/ 11 h 37"/>
                <a:gd name="T6" fmla="*/ 133 w 133"/>
                <a:gd name="T7" fmla="*/ 22 h 37"/>
                <a:gd name="T8" fmla="*/ 5 w 133"/>
                <a:gd name="T9" fmla="*/ 36 h 37"/>
                <a:gd name="T10" fmla="*/ 2 w 133"/>
                <a:gd name="T11" fmla="*/ 34 h 37"/>
                <a:gd name="T12" fmla="*/ 0 w 133"/>
                <a:gd name="T13" fmla="*/ 17 h 37"/>
                <a:gd name="T14" fmla="*/ 3 w 133"/>
                <a:gd name="T15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3" h="37">
                  <a:moveTo>
                    <a:pt x="3" y="14"/>
                  </a:moveTo>
                  <a:cubicBezTo>
                    <a:pt x="131" y="0"/>
                    <a:pt x="131" y="0"/>
                    <a:pt x="131" y="0"/>
                  </a:cubicBezTo>
                  <a:cubicBezTo>
                    <a:pt x="130" y="3"/>
                    <a:pt x="130" y="7"/>
                    <a:pt x="130" y="11"/>
                  </a:cubicBezTo>
                  <a:cubicBezTo>
                    <a:pt x="130" y="15"/>
                    <a:pt x="132" y="18"/>
                    <a:pt x="133" y="22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7"/>
                    <a:pt x="2" y="36"/>
                    <a:pt x="2" y="3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1" y="14"/>
                    <a:pt x="3" y="14"/>
                  </a:cubicBezTo>
                  <a:close/>
                </a:path>
              </a:pathLst>
            </a:custGeom>
            <a:solidFill>
              <a:srgbClr val="F7D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0" name="Freeform 54"/>
            <p:cNvSpPr>
              <a:spLocks/>
            </p:cNvSpPr>
            <p:nvPr/>
          </p:nvSpPr>
          <p:spPr bwMode="auto">
            <a:xfrm>
              <a:off x="6370639" y="1173163"/>
              <a:ext cx="244475" cy="30163"/>
            </a:xfrm>
            <a:custGeom>
              <a:avLst/>
              <a:gdLst>
                <a:gd name="T0" fmla="*/ 130 w 130"/>
                <a:gd name="T1" fmla="*/ 0 h 16"/>
                <a:gd name="T2" fmla="*/ 130 w 130"/>
                <a:gd name="T3" fmla="*/ 1 h 16"/>
                <a:gd name="T4" fmla="*/ 0 w 130"/>
                <a:gd name="T5" fmla="*/ 16 h 16"/>
                <a:gd name="T6" fmla="*/ 0 w 130"/>
                <a:gd name="T7" fmla="*/ 15 h 16"/>
                <a:gd name="T8" fmla="*/ 130 w 13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6">
                  <a:moveTo>
                    <a:pt x="130" y="0"/>
                  </a:moveTo>
                  <a:cubicBezTo>
                    <a:pt x="130" y="0"/>
                    <a:pt x="130" y="1"/>
                    <a:pt x="130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F5C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1" name="Freeform 55"/>
            <p:cNvSpPr>
              <a:spLocks/>
            </p:cNvSpPr>
            <p:nvPr/>
          </p:nvSpPr>
          <p:spPr bwMode="auto">
            <a:xfrm>
              <a:off x="6370639" y="1176338"/>
              <a:ext cx="244475" cy="30163"/>
            </a:xfrm>
            <a:custGeom>
              <a:avLst/>
              <a:gdLst>
                <a:gd name="T0" fmla="*/ 130 w 130"/>
                <a:gd name="T1" fmla="*/ 0 h 16"/>
                <a:gd name="T2" fmla="*/ 130 w 130"/>
                <a:gd name="T3" fmla="*/ 2 h 16"/>
                <a:gd name="T4" fmla="*/ 1 w 130"/>
                <a:gd name="T5" fmla="*/ 16 h 16"/>
                <a:gd name="T6" fmla="*/ 0 w 130"/>
                <a:gd name="T7" fmla="*/ 15 h 16"/>
                <a:gd name="T8" fmla="*/ 130 w 13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6">
                  <a:moveTo>
                    <a:pt x="130" y="0"/>
                  </a:moveTo>
                  <a:cubicBezTo>
                    <a:pt x="130" y="1"/>
                    <a:pt x="130" y="1"/>
                    <a:pt x="130" y="2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F5C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2" name="Freeform 56"/>
            <p:cNvSpPr>
              <a:spLocks/>
            </p:cNvSpPr>
            <p:nvPr/>
          </p:nvSpPr>
          <p:spPr bwMode="auto">
            <a:xfrm>
              <a:off x="6372226" y="1182688"/>
              <a:ext cx="242888" cy="30163"/>
            </a:xfrm>
            <a:custGeom>
              <a:avLst/>
              <a:gdLst>
                <a:gd name="T0" fmla="*/ 129 w 129"/>
                <a:gd name="T1" fmla="*/ 0 h 16"/>
                <a:gd name="T2" fmla="*/ 129 w 129"/>
                <a:gd name="T3" fmla="*/ 1 h 16"/>
                <a:gd name="T4" fmla="*/ 0 w 129"/>
                <a:gd name="T5" fmla="*/ 16 h 16"/>
                <a:gd name="T6" fmla="*/ 0 w 129"/>
                <a:gd name="T7" fmla="*/ 15 h 16"/>
                <a:gd name="T8" fmla="*/ 129 w 1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6">
                  <a:moveTo>
                    <a:pt x="129" y="0"/>
                  </a:moveTo>
                  <a:cubicBezTo>
                    <a:pt x="129" y="0"/>
                    <a:pt x="129" y="1"/>
                    <a:pt x="129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F5C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3" name="Freeform 57"/>
            <p:cNvSpPr>
              <a:spLocks/>
            </p:cNvSpPr>
            <p:nvPr/>
          </p:nvSpPr>
          <p:spPr bwMode="auto">
            <a:xfrm>
              <a:off x="6372226" y="1185863"/>
              <a:ext cx="242888" cy="30163"/>
            </a:xfrm>
            <a:custGeom>
              <a:avLst/>
              <a:gdLst>
                <a:gd name="T0" fmla="*/ 153 w 153"/>
                <a:gd name="T1" fmla="*/ 0 h 19"/>
                <a:gd name="T2" fmla="*/ 153 w 153"/>
                <a:gd name="T3" fmla="*/ 1 h 19"/>
                <a:gd name="T4" fmla="*/ 153 w 153"/>
                <a:gd name="T5" fmla="*/ 3 h 19"/>
                <a:gd name="T6" fmla="*/ 0 w 153"/>
                <a:gd name="T7" fmla="*/ 19 h 19"/>
                <a:gd name="T8" fmla="*/ 0 w 153"/>
                <a:gd name="T9" fmla="*/ 18 h 19"/>
                <a:gd name="T10" fmla="*/ 153 w 15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9">
                  <a:moveTo>
                    <a:pt x="153" y="0"/>
                  </a:moveTo>
                  <a:lnTo>
                    <a:pt x="153" y="1"/>
                  </a:lnTo>
                  <a:lnTo>
                    <a:pt x="153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5C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4" name="Freeform 58"/>
            <p:cNvSpPr>
              <a:spLocks/>
            </p:cNvSpPr>
            <p:nvPr/>
          </p:nvSpPr>
          <p:spPr bwMode="auto">
            <a:xfrm>
              <a:off x="6372226" y="1192213"/>
              <a:ext cx="246063" cy="30163"/>
            </a:xfrm>
            <a:custGeom>
              <a:avLst/>
              <a:gdLst>
                <a:gd name="T0" fmla="*/ 129 w 130"/>
                <a:gd name="T1" fmla="*/ 0 h 16"/>
                <a:gd name="T2" fmla="*/ 130 w 130"/>
                <a:gd name="T3" fmla="*/ 1 h 16"/>
                <a:gd name="T4" fmla="*/ 0 w 130"/>
                <a:gd name="T5" fmla="*/ 16 h 16"/>
                <a:gd name="T6" fmla="*/ 0 w 130"/>
                <a:gd name="T7" fmla="*/ 15 h 16"/>
                <a:gd name="T8" fmla="*/ 129 w 13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6">
                  <a:moveTo>
                    <a:pt x="129" y="0"/>
                  </a:moveTo>
                  <a:cubicBezTo>
                    <a:pt x="129" y="0"/>
                    <a:pt x="129" y="1"/>
                    <a:pt x="130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F5C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5" name="Freeform 59"/>
            <p:cNvSpPr>
              <a:spLocks/>
            </p:cNvSpPr>
            <p:nvPr/>
          </p:nvSpPr>
          <p:spPr bwMode="auto">
            <a:xfrm>
              <a:off x="6373814" y="1195388"/>
              <a:ext cx="244475" cy="30163"/>
            </a:xfrm>
            <a:custGeom>
              <a:avLst/>
              <a:gdLst>
                <a:gd name="T0" fmla="*/ 129 w 129"/>
                <a:gd name="T1" fmla="*/ 0 h 16"/>
                <a:gd name="T2" fmla="*/ 129 w 129"/>
                <a:gd name="T3" fmla="*/ 2 h 16"/>
                <a:gd name="T4" fmla="*/ 0 w 129"/>
                <a:gd name="T5" fmla="*/ 16 h 16"/>
                <a:gd name="T6" fmla="*/ 0 w 129"/>
                <a:gd name="T7" fmla="*/ 15 h 16"/>
                <a:gd name="T8" fmla="*/ 129 w 1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6">
                  <a:moveTo>
                    <a:pt x="129" y="0"/>
                  </a:moveTo>
                  <a:cubicBezTo>
                    <a:pt x="129" y="1"/>
                    <a:pt x="129" y="1"/>
                    <a:pt x="129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F5C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6" name="Freeform 60"/>
            <p:cNvSpPr>
              <a:spLocks/>
            </p:cNvSpPr>
            <p:nvPr/>
          </p:nvSpPr>
          <p:spPr bwMode="auto">
            <a:xfrm>
              <a:off x="6373814" y="1201738"/>
              <a:ext cx="246063" cy="30163"/>
            </a:xfrm>
            <a:custGeom>
              <a:avLst/>
              <a:gdLst>
                <a:gd name="T0" fmla="*/ 155 w 155"/>
                <a:gd name="T1" fmla="*/ 0 h 19"/>
                <a:gd name="T2" fmla="*/ 155 w 155"/>
                <a:gd name="T3" fmla="*/ 1 h 19"/>
                <a:gd name="T4" fmla="*/ 0 w 155"/>
                <a:gd name="T5" fmla="*/ 19 h 19"/>
                <a:gd name="T6" fmla="*/ 0 w 155"/>
                <a:gd name="T7" fmla="*/ 18 h 19"/>
                <a:gd name="T8" fmla="*/ 155 w 15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9">
                  <a:moveTo>
                    <a:pt x="155" y="0"/>
                  </a:moveTo>
                  <a:lnTo>
                    <a:pt x="155" y="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5C0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7" name="Freeform 61"/>
            <p:cNvSpPr>
              <a:spLocks/>
            </p:cNvSpPr>
            <p:nvPr/>
          </p:nvSpPr>
          <p:spPr bwMode="auto">
            <a:xfrm>
              <a:off x="6340476" y="1066801"/>
              <a:ext cx="261938" cy="77788"/>
            </a:xfrm>
            <a:custGeom>
              <a:avLst/>
              <a:gdLst>
                <a:gd name="T0" fmla="*/ 6 w 139"/>
                <a:gd name="T1" fmla="*/ 15 h 41"/>
                <a:gd name="T2" fmla="*/ 133 w 139"/>
                <a:gd name="T3" fmla="*/ 1 h 41"/>
                <a:gd name="T4" fmla="*/ 134 w 139"/>
                <a:gd name="T5" fmla="*/ 0 h 41"/>
                <a:gd name="T6" fmla="*/ 136 w 139"/>
                <a:gd name="T7" fmla="*/ 0 h 41"/>
                <a:gd name="T8" fmla="*/ 137 w 139"/>
                <a:gd name="T9" fmla="*/ 3 h 41"/>
                <a:gd name="T10" fmla="*/ 133 w 139"/>
                <a:gd name="T11" fmla="*/ 3 h 41"/>
                <a:gd name="T12" fmla="*/ 132 w 139"/>
                <a:gd name="T13" fmla="*/ 13 h 41"/>
                <a:gd name="T14" fmla="*/ 135 w 139"/>
                <a:gd name="T15" fmla="*/ 23 h 41"/>
                <a:gd name="T16" fmla="*/ 139 w 139"/>
                <a:gd name="T17" fmla="*/ 23 h 41"/>
                <a:gd name="T18" fmla="*/ 139 w 139"/>
                <a:gd name="T19" fmla="*/ 25 h 41"/>
                <a:gd name="T20" fmla="*/ 137 w 139"/>
                <a:gd name="T21" fmla="*/ 26 h 41"/>
                <a:gd name="T22" fmla="*/ 9 w 139"/>
                <a:gd name="T23" fmla="*/ 40 h 41"/>
                <a:gd name="T24" fmla="*/ 2 w 139"/>
                <a:gd name="T25" fmla="*/ 36 h 41"/>
                <a:gd name="T26" fmla="*/ 0 w 139"/>
                <a:gd name="T27" fmla="*/ 21 h 41"/>
                <a:gd name="T28" fmla="*/ 6 w 139"/>
                <a:gd name="T29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41">
                  <a:moveTo>
                    <a:pt x="6" y="15"/>
                  </a:moveTo>
                  <a:cubicBezTo>
                    <a:pt x="133" y="1"/>
                    <a:pt x="133" y="1"/>
                    <a:pt x="133" y="1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2" y="6"/>
                    <a:pt x="132" y="10"/>
                    <a:pt x="132" y="13"/>
                  </a:cubicBezTo>
                  <a:cubicBezTo>
                    <a:pt x="133" y="17"/>
                    <a:pt x="134" y="20"/>
                    <a:pt x="135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5"/>
                    <a:pt x="139" y="25"/>
                    <a:pt x="139" y="2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6" y="41"/>
                    <a:pt x="2" y="39"/>
                    <a:pt x="2" y="3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8"/>
                    <a:pt x="3" y="15"/>
                    <a:pt x="6" y="15"/>
                  </a:cubicBezTo>
                  <a:close/>
                </a:path>
              </a:pathLst>
            </a:custGeom>
            <a:solidFill>
              <a:srgbClr val="C26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8" name="Freeform 62"/>
            <p:cNvSpPr>
              <a:spLocks/>
            </p:cNvSpPr>
            <p:nvPr/>
          </p:nvSpPr>
          <p:spPr bwMode="auto">
            <a:xfrm>
              <a:off x="6348414" y="1073151"/>
              <a:ext cx="249238" cy="66675"/>
            </a:xfrm>
            <a:custGeom>
              <a:avLst/>
              <a:gdLst>
                <a:gd name="T0" fmla="*/ 3 w 132"/>
                <a:gd name="T1" fmla="*/ 15 h 35"/>
                <a:gd name="T2" fmla="*/ 130 w 132"/>
                <a:gd name="T3" fmla="*/ 0 h 35"/>
                <a:gd name="T4" fmla="*/ 129 w 132"/>
                <a:gd name="T5" fmla="*/ 10 h 35"/>
                <a:gd name="T6" fmla="*/ 132 w 132"/>
                <a:gd name="T7" fmla="*/ 20 h 35"/>
                <a:gd name="T8" fmla="*/ 5 w 132"/>
                <a:gd name="T9" fmla="*/ 34 h 35"/>
                <a:gd name="T10" fmla="*/ 2 w 132"/>
                <a:gd name="T11" fmla="*/ 32 h 35"/>
                <a:gd name="T12" fmla="*/ 0 w 132"/>
                <a:gd name="T13" fmla="*/ 17 h 35"/>
                <a:gd name="T14" fmla="*/ 3 w 132"/>
                <a:gd name="T15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5">
                  <a:moveTo>
                    <a:pt x="3" y="15"/>
                  </a:moveTo>
                  <a:cubicBezTo>
                    <a:pt x="130" y="0"/>
                    <a:pt x="130" y="0"/>
                    <a:pt x="130" y="0"/>
                  </a:cubicBezTo>
                  <a:cubicBezTo>
                    <a:pt x="129" y="3"/>
                    <a:pt x="129" y="7"/>
                    <a:pt x="129" y="10"/>
                  </a:cubicBezTo>
                  <a:cubicBezTo>
                    <a:pt x="130" y="14"/>
                    <a:pt x="131" y="17"/>
                    <a:pt x="132" y="20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3" y="35"/>
                    <a:pt x="2" y="34"/>
                    <a:pt x="2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1" y="15"/>
                    <a:pt x="3" y="15"/>
                  </a:cubicBezTo>
                  <a:close/>
                </a:path>
              </a:pathLst>
            </a:custGeom>
            <a:solidFill>
              <a:srgbClr val="ECD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39" name="Freeform 63"/>
            <p:cNvSpPr>
              <a:spLocks/>
            </p:cNvSpPr>
            <p:nvPr/>
          </p:nvSpPr>
          <p:spPr bwMode="auto">
            <a:xfrm>
              <a:off x="6348414" y="1076326"/>
              <a:ext cx="244475" cy="30163"/>
            </a:xfrm>
            <a:custGeom>
              <a:avLst/>
              <a:gdLst>
                <a:gd name="T0" fmla="*/ 130 w 130"/>
                <a:gd name="T1" fmla="*/ 0 h 16"/>
                <a:gd name="T2" fmla="*/ 130 w 130"/>
                <a:gd name="T3" fmla="*/ 1 h 16"/>
                <a:gd name="T4" fmla="*/ 0 w 130"/>
                <a:gd name="T5" fmla="*/ 16 h 16"/>
                <a:gd name="T6" fmla="*/ 0 w 130"/>
                <a:gd name="T7" fmla="*/ 15 h 16"/>
                <a:gd name="T8" fmla="*/ 0 w 130"/>
                <a:gd name="T9" fmla="*/ 15 h 16"/>
                <a:gd name="T10" fmla="*/ 130 w 13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6">
                  <a:moveTo>
                    <a:pt x="130" y="0"/>
                  </a:moveTo>
                  <a:cubicBezTo>
                    <a:pt x="130" y="0"/>
                    <a:pt x="130" y="1"/>
                    <a:pt x="130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F2D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0" name="Freeform 64"/>
            <p:cNvSpPr>
              <a:spLocks/>
            </p:cNvSpPr>
            <p:nvPr/>
          </p:nvSpPr>
          <p:spPr bwMode="auto">
            <a:xfrm>
              <a:off x="6348414" y="1082676"/>
              <a:ext cx="242888" cy="28575"/>
            </a:xfrm>
            <a:custGeom>
              <a:avLst/>
              <a:gdLst>
                <a:gd name="T0" fmla="*/ 129 w 129"/>
                <a:gd name="T1" fmla="*/ 0 h 15"/>
                <a:gd name="T2" fmla="*/ 129 w 129"/>
                <a:gd name="T3" fmla="*/ 1 h 15"/>
                <a:gd name="T4" fmla="*/ 0 w 129"/>
                <a:gd name="T5" fmla="*/ 15 h 15"/>
                <a:gd name="T6" fmla="*/ 0 w 129"/>
                <a:gd name="T7" fmla="*/ 14 h 15"/>
                <a:gd name="T8" fmla="*/ 129 w 12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">
                  <a:moveTo>
                    <a:pt x="129" y="0"/>
                  </a:moveTo>
                  <a:cubicBezTo>
                    <a:pt x="129" y="0"/>
                    <a:pt x="129" y="0"/>
                    <a:pt x="129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rgbClr val="F2D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1" name="Freeform 65"/>
            <p:cNvSpPr>
              <a:spLocks/>
            </p:cNvSpPr>
            <p:nvPr/>
          </p:nvSpPr>
          <p:spPr bwMode="auto">
            <a:xfrm>
              <a:off x="6348414" y="1085851"/>
              <a:ext cx="242888" cy="30163"/>
            </a:xfrm>
            <a:custGeom>
              <a:avLst/>
              <a:gdLst>
                <a:gd name="T0" fmla="*/ 153 w 153"/>
                <a:gd name="T1" fmla="*/ 0 h 19"/>
                <a:gd name="T2" fmla="*/ 153 w 153"/>
                <a:gd name="T3" fmla="*/ 1 h 19"/>
                <a:gd name="T4" fmla="*/ 1 w 153"/>
                <a:gd name="T5" fmla="*/ 19 h 19"/>
                <a:gd name="T6" fmla="*/ 0 w 153"/>
                <a:gd name="T7" fmla="*/ 18 h 19"/>
                <a:gd name="T8" fmla="*/ 153 w 15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9">
                  <a:moveTo>
                    <a:pt x="153" y="0"/>
                  </a:moveTo>
                  <a:lnTo>
                    <a:pt x="153" y="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2D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2" name="Freeform 66"/>
            <p:cNvSpPr>
              <a:spLocks/>
            </p:cNvSpPr>
            <p:nvPr/>
          </p:nvSpPr>
          <p:spPr bwMode="auto">
            <a:xfrm>
              <a:off x="6350001" y="1092201"/>
              <a:ext cx="241300" cy="28575"/>
            </a:xfrm>
            <a:custGeom>
              <a:avLst/>
              <a:gdLst>
                <a:gd name="T0" fmla="*/ 152 w 152"/>
                <a:gd name="T1" fmla="*/ 0 h 18"/>
                <a:gd name="T2" fmla="*/ 152 w 152"/>
                <a:gd name="T3" fmla="*/ 0 h 18"/>
                <a:gd name="T4" fmla="*/ 152 w 152"/>
                <a:gd name="T5" fmla="*/ 1 h 18"/>
                <a:gd name="T6" fmla="*/ 0 w 152"/>
                <a:gd name="T7" fmla="*/ 18 h 18"/>
                <a:gd name="T8" fmla="*/ 0 w 152"/>
                <a:gd name="T9" fmla="*/ 16 h 18"/>
                <a:gd name="T10" fmla="*/ 152 w 152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18">
                  <a:moveTo>
                    <a:pt x="152" y="0"/>
                  </a:moveTo>
                  <a:lnTo>
                    <a:pt x="152" y="0"/>
                  </a:lnTo>
                  <a:lnTo>
                    <a:pt x="152" y="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2D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3" name="Freeform 67"/>
            <p:cNvSpPr>
              <a:spLocks/>
            </p:cNvSpPr>
            <p:nvPr/>
          </p:nvSpPr>
          <p:spPr bwMode="auto">
            <a:xfrm>
              <a:off x="6350001" y="1095376"/>
              <a:ext cx="242888" cy="30163"/>
            </a:xfrm>
            <a:custGeom>
              <a:avLst/>
              <a:gdLst>
                <a:gd name="T0" fmla="*/ 153 w 153"/>
                <a:gd name="T1" fmla="*/ 0 h 19"/>
                <a:gd name="T2" fmla="*/ 153 w 153"/>
                <a:gd name="T3" fmla="*/ 1 h 19"/>
                <a:gd name="T4" fmla="*/ 0 w 153"/>
                <a:gd name="T5" fmla="*/ 19 h 19"/>
                <a:gd name="T6" fmla="*/ 0 w 153"/>
                <a:gd name="T7" fmla="*/ 18 h 19"/>
                <a:gd name="T8" fmla="*/ 153 w 15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9">
                  <a:moveTo>
                    <a:pt x="153" y="0"/>
                  </a:moveTo>
                  <a:lnTo>
                    <a:pt x="153" y="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2D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4" name="Freeform 68"/>
            <p:cNvSpPr>
              <a:spLocks/>
            </p:cNvSpPr>
            <p:nvPr/>
          </p:nvSpPr>
          <p:spPr bwMode="auto">
            <a:xfrm>
              <a:off x="6350001" y="1100138"/>
              <a:ext cx="244475" cy="30163"/>
            </a:xfrm>
            <a:custGeom>
              <a:avLst/>
              <a:gdLst>
                <a:gd name="T0" fmla="*/ 153 w 154"/>
                <a:gd name="T1" fmla="*/ 0 h 19"/>
                <a:gd name="T2" fmla="*/ 154 w 154"/>
                <a:gd name="T3" fmla="*/ 1 h 19"/>
                <a:gd name="T4" fmla="*/ 0 w 154"/>
                <a:gd name="T5" fmla="*/ 19 h 19"/>
                <a:gd name="T6" fmla="*/ 0 w 154"/>
                <a:gd name="T7" fmla="*/ 17 h 19"/>
                <a:gd name="T8" fmla="*/ 153 w 154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9">
                  <a:moveTo>
                    <a:pt x="153" y="0"/>
                  </a:moveTo>
                  <a:lnTo>
                    <a:pt x="154" y="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2D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5" name="Freeform 69"/>
            <p:cNvSpPr>
              <a:spLocks/>
            </p:cNvSpPr>
            <p:nvPr/>
          </p:nvSpPr>
          <p:spPr bwMode="auto">
            <a:xfrm>
              <a:off x="6351589" y="1104901"/>
              <a:ext cx="242888" cy="30163"/>
            </a:xfrm>
            <a:custGeom>
              <a:avLst/>
              <a:gdLst>
                <a:gd name="T0" fmla="*/ 153 w 153"/>
                <a:gd name="T1" fmla="*/ 0 h 19"/>
                <a:gd name="T2" fmla="*/ 153 w 153"/>
                <a:gd name="T3" fmla="*/ 1 h 19"/>
                <a:gd name="T4" fmla="*/ 0 w 153"/>
                <a:gd name="T5" fmla="*/ 19 h 19"/>
                <a:gd name="T6" fmla="*/ 0 w 153"/>
                <a:gd name="T7" fmla="*/ 18 h 19"/>
                <a:gd name="T8" fmla="*/ 0 w 153"/>
                <a:gd name="T9" fmla="*/ 18 h 19"/>
                <a:gd name="T10" fmla="*/ 153 w 15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9">
                  <a:moveTo>
                    <a:pt x="153" y="0"/>
                  </a:moveTo>
                  <a:lnTo>
                    <a:pt x="153" y="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2D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6" name="Freeform 70"/>
            <p:cNvSpPr>
              <a:spLocks/>
            </p:cNvSpPr>
            <p:nvPr/>
          </p:nvSpPr>
          <p:spPr bwMode="auto">
            <a:xfrm>
              <a:off x="6473826" y="1073151"/>
              <a:ext cx="123825" cy="50800"/>
            </a:xfrm>
            <a:custGeom>
              <a:avLst/>
              <a:gdLst>
                <a:gd name="T0" fmla="*/ 33 w 65"/>
                <a:gd name="T1" fmla="*/ 4 h 27"/>
                <a:gd name="T2" fmla="*/ 62 w 65"/>
                <a:gd name="T3" fmla="*/ 0 h 27"/>
                <a:gd name="T4" fmla="*/ 63 w 65"/>
                <a:gd name="T5" fmla="*/ 0 h 27"/>
                <a:gd name="T6" fmla="*/ 63 w 65"/>
                <a:gd name="T7" fmla="*/ 4 h 27"/>
                <a:gd name="T8" fmla="*/ 63 w 65"/>
                <a:gd name="T9" fmla="*/ 10 h 27"/>
                <a:gd name="T10" fmla="*/ 64 w 65"/>
                <a:gd name="T11" fmla="*/ 16 h 27"/>
                <a:gd name="T12" fmla="*/ 65 w 65"/>
                <a:gd name="T13" fmla="*/ 20 h 27"/>
                <a:gd name="T14" fmla="*/ 34 w 65"/>
                <a:gd name="T15" fmla="*/ 23 h 27"/>
                <a:gd name="T16" fmla="*/ 4 w 65"/>
                <a:gd name="T17" fmla="*/ 27 h 27"/>
                <a:gd name="T18" fmla="*/ 1 w 65"/>
                <a:gd name="T19" fmla="*/ 15 h 27"/>
                <a:gd name="T20" fmla="*/ 1 w 65"/>
                <a:gd name="T21" fmla="*/ 7 h 27"/>
                <a:gd name="T22" fmla="*/ 33 w 65"/>
                <a:gd name="T2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27">
                  <a:moveTo>
                    <a:pt x="33" y="4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"/>
                    <a:pt x="63" y="3"/>
                    <a:pt x="63" y="4"/>
                  </a:cubicBezTo>
                  <a:cubicBezTo>
                    <a:pt x="62" y="6"/>
                    <a:pt x="62" y="8"/>
                    <a:pt x="63" y="10"/>
                  </a:cubicBezTo>
                  <a:cubicBezTo>
                    <a:pt x="63" y="12"/>
                    <a:pt x="63" y="14"/>
                    <a:pt x="64" y="16"/>
                  </a:cubicBezTo>
                  <a:cubicBezTo>
                    <a:pt x="64" y="17"/>
                    <a:pt x="65" y="19"/>
                    <a:pt x="65" y="2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3"/>
                    <a:pt x="1" y="19"/>
                    <a:pt x="1" y="15"/>
                  </a:cubicBezTo>
                  <a:cubicBezTo>
                    <a:pt x="0" y="12"/>
                    <a:pt x="0" y="10"/>
                    <a:pt x="1" y="7"/>
                  </a:cubicBezTo>
                  <a:lnTo>
                    <a:pt x="33" y="4"/>
                  </a:lnTo>
                  <a:close/>
                </a:path>
              </a:pathLst>
            </a:custGeom>
            <a:solidFill>
              <a:srgbClr val="E1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7" name="Freeform 71"/>
            <p:cNvSpPr>
              <a:spLocks/>
            </p:cNvSpPr>
            <p:nvPr/>
          </p:nvSpPr>
          <p:spPr bwMode="auto">
            <a:xfrm>
              <a:off x="6473826" y="1076326"/>
              <a:ext cx="119063" cy="15875"/>
            </a:xfrm>
            <a:custGeom>
              <a:avLst/>
              <a:gdLst>
                <a:gd name="T0" fmla="*/ 63 w 63"/>
                <a:gd name="T1" fmla="*/ 0 h 8"/>
                <a:gd name="T2" fmla="*/ 63 w 63"/>
                <a:gd name="T3" fmla="*/ 1 h 8"/>
                <a:gd name="T4" fmla="*/ 0 w 63"/>
                <a:gd name="T5" fmla="*/ 8 h 8"/>
                <a:gd name="T6" fmla="*/ 0 w 63"/>
                <a:gd name="T7" fmla="*/ 7 h 8"/>
                <a:gd name="T8" fmla="*/ 63 w 6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">
                  <a:moveTo>
                    <a:pt x="63" y="0"/>
                  </a:moveTo>
                  <a:cubicBezTo>
                    <a:pt x="63" y="0"/>
                    <a:pt x="63" y="1"/>
                    <a:pt x="6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D8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8" name="Freeform 72"/>
            <p:cNvSpPr>
              <a:spLocks/>
            </p:cNvSpPr>
            <p:nvPr/>
          </p:nvSpPr>
          <p:spPr bwMode="auto">
            <a:xfrm>
              <a:off x="6473826" y="1082676"/>
              <a:ext cx="119063" cy="14288"/>
            </a:xfrm>
            <a:custGeom>
              <a:avLst/>
              <a:gdLst>
                <a:gd name="T0" fmla="*/ 63 w 63"/>
                <a:gd name="T1" fmla="*/ 0 h 8"/>
                <a:gd name="T2" fmla="*/ 63 w 63"/>
                <a:gd name="T3" fmla="*/ 1 h 8"/>
                <a:gd name="T4" fmla="*/ 0 w 63"/>
                <a:gd name="T5" fmla="*/ 8 h 8"/>
                <a:gd name="T6" fmla="*/ 0 w 63"/>
                <a:gd name="T7" fmla="*/ 7 h 8"/>
                <a:gd name="T8" fmla="*/ 63 w 6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8">
                  <a:moveTo>
                    <a:pt x="63" y="0"/>
                  </a:moveTo>
                  <a:cubicBezTo>
                    <a:pt x="63" y="0"/>
                    <a:pt x="63" y="0"/>
                    <a:pt x="6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D8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49" name="Freeform 73"/>
            <p:cNvSpPr>
              <a:spLocks/>
            </p:cNvSpPr>
            <p:nvPr/>
          </p:nvSpPr>
          <p:spPr bwMode="auto">
            <a:xfrm>
              <a:off x="6475414" y="1085851"/>
              <a:ext cx="117475" cy="15875"/>
            </a:xfrm>
            <a:custGeom>
              <a:avLst/>
              <a:gdLst>
                <a:gd name="T0" fmla="*/ 74 w 74"/>
                <a:gd name="T1" fmla="*/ 0 h 10"/>
                <a:gd name="T2" fmla="*/ 74 w 74"/>
                <a:gd name="T3" fmla="*/ 1 h 10"/>
                <a:gd name="T4" fmla="*/ 0 w 74"/>
                <a:gd name="T5" fmla="*/ 10 h 10"/>
                <a:gd name="T6" fmla="*/ 0 w 74"/>
                <a:gd name="T7" fmla="*/ 10 h 10"/>
                <a:gd name="T8" fmla="*/ 0 w 74"/>
                <a:gd name="T9" fmla="*/ 9 h 10"/>
                <a:gd name="T10" fmla="*/ 74 w 74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0">
                  <a:moveTo>
                    <a:pt x="74" y="0"/>
                  </a:moveTo>
                  <a:lnTo>
                    <a:pt x="74" y="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8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0" name="Freeform 74"/>
            <p:cNvSpPr>
              <a:spLocks/>
            </p:cNvSpPr>
            <p:nvPr/>
          </p:nvSpPr>
          <p:spPr bwMode="auto">
            <a:xfrm>
              <a:off x="6475414" y="1092201"/>
              <a:ext cx="117475" cy="14288"/>
            </a:xfrm>
            <a:custGeom>
              <a:avLst/>
              <a:gdLst>
                <a:gd name="T0" fmla="*/ 74 w 74"/>
                <a:gd name="T1" fmla="*/ 0 h 9"/>
                <a:gd name="T2" fmla="*/ 74 w 74"/>
                <a:gd name="T3" fmla="*/ 0 h 9"/>
                <a:gd name="T4" fmla="*/ 74 w 74"/>
                <a:gd name="T5" fmla="*/ 1 h 9"/>
                <a:gd name="T6" fmla="*/ 0 w 74"/>
                <a:gd name="T7" fmla="*/ 9 h 9"/>
                <a:gd name="T8" fmla="*/ 0 w 74"/>
                <a:gd name="T9" fmla="*/ 8 h 9"/>
                <a:gd name="T10" fmla="*/ 74 w 74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9">
                  <a:moveTo>
                    <a:pt x="74" y="0"/>
                  </a:moveTo>
                  <a:lnTo>
                    <a:pt x="74" y="0"/>
                  </a:lnTo>
                  <a:lnTo>
                    <a:pt x="74" y="1"/>
                  </a:lnTo>
                  <a:lnTo>
                    <a:pt x="0" y="9"/>
                  </a:lnTo>
                  <a:lnTo>
                    <a:pt x="0" y="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8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1" name="Freeform 75"/>
            <p:cNvSpPr>
              <a:spLocks/>
            </p:cNvSpPr>
            <p:nvPr/>
          </p:nvSpPr>
          <p:spPr bwMode="auto">
            <a:xfrm>
              <a:off x="6475414" y="1095376"/>
              <a:ext cx="117475" cy="15875"/>
            </a:xfrm>
            <a:custGeom>
              <a:avLst/>
              <a:gdLst>
                <a:gd name="T0" fmla="*/ 74 w 74"/>
                <a:gd name="T1" fmla="*/ 0 h 10"/>
                <a:gd name="T2" fmla="*/ 74 w 74"/>
                <a:gd name="T3" fmla="*/ 1 h 10"/>
                <a:gd name="T4" fmla="*/ 2 w 74"/>
                <a:gd name="T5" fmla="*/ 10 h 10"/>
                <a:gd name="T6" fmla="*/ 0 w 74"/>
                <a:gd name="T7" fmla="*/ 9 h 10"/>
                <a:gd name="T8" fmla="*/ 74 w 7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0">
                  <a:moveTo>
                    <a:pt x="74" y="0"/>
                  </a:moveTo>
                  <a:lnTo>
                    <a:pt x="74" y="1"/>
                  </a:lnTo>
                  <a:lnTo>
                    <a:pt x="2" y="10"/>
                  </a:lnTo>
                  <a:lnTo>
                    <a:pt x="0" y="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8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2" name="Freeform 76"/>
            <p:cNvSpPr>
              <a:spLocks/>
            </p:cNvSpPr>
            <p:nvPr/>
          </p:nvSpPr>
          <p:spPr bwMode="auto">
            <a:xfrm>
              <a:off x="6478589" y="1100138"/>
              <a:ext cx="115888" cy="14288"/>
            </a:xfrm>
            <a:custGeom>
              <a:avLst/>
              <a:gdLst>
                <a:gd name="T0" fmla="*/ 73 w 73"/>
                <a:gd name="T1" fmla="*/ 0 h 9"/>
                <a:gd name="T2" fmla="*/ 73 w 73"/>
                <a:gd name="T3" fmla="*/ 1 h 9"/>
                <a:gd name="T4" fmla="*/ 0 w 73"/>
                <a:gd name="T5" fmla="*/ 9 h 9"/>
                <a:gd name="T6" fmla="*/ 0 w 73"/>
                <a:gd name="T7" fmla="*/ 8 h 9"/>
                <a:gd name="T8" fmla="*/ 73 w 7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9">
                  <a:moveTo>
                    <a:pt x="73" y="0"/>
                  </a:moveTo>
                  <a:lnTo>
                    <a:pt x="73" y="1"/>
                  </a:lnTo>
                  <a:lnTo>
                    <a:pt x="0" y="9"/>
                  </a:lnTo>
                  <a:lnTo>
                    <a:pt x="0" y="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D8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3" name="Freeform 77"/>
            <p:cNvSpPr>
              <a:spLocks/>
            </p:cNvSpPr>
            <p:nvPr/>
          </p:nvSpPr>
          <p:spPr bwMode="auto">
            <a:xfrm>
              <a:off x="6480176" y="1104901"/>
              <a:ext cx="117475" cy="15875"/>
            </a:xfrm>
            <a:custGeom>
              <a:avLst/>
              <a:gdLst>
                <a:gd name="T0" fmla="*/ 72 w 74"/>
                <a:gd name="T1" fmla="*/ 0 h 10"/>
                <a:gd name="T2" fmla="*/ 74 w 74"/>
                <a:gd name="T3" fmla="*/ 1 h 10"/>
                <a:gd name="T4" fmla="*/ 0 w 74"/>
                <a:gd name="T5" fmla="*/ 10 h 10"/>
                <a:gd name="T6" fmla="*/ 0 w 74"/>
                <a:gd name="T7" fmla="*/ 8 h 10"/>
                <a:gd name="T8" fmla="*/ 72 w 7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0">
                  <a:moveTo>
                    <a:pt x="72" y="0"/>
                  </a:moveTo>
                  <a:lnTo>
                    <a:pt x="74" y="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8C1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4" name="Freeform 78"/>
            <p:cNvSpPr>
              <a:spLocks/>
            </p:cNvSpPr>
            <p:nvPr/>
          </p:nvSpPr>
          <p:spPr bwMode="auto">
            <a:xfrm>
              <a:off x="6478589" y="1066801"/>
              <a:ext cx="120650" cy="19050"/>
            </a:xfrm>
            <a:custGeom>
              <a:avLst/>
              <a:gdLst>
                <a:gd name="T0" fmla="*/ 0 w 76"/>
                <a:gd name="T1" fmla="*/ 9 h 12"/>
                <a:gd name="T2" fmla="*/ 71 w 76"/>
                <a:gd name="T3" fmla="*/ 2 h 12"/>
                <a:gd name="T4" fmla="*/ 72 w 76"/>
                <a:gd name="T5" fmla="*/ 0 h 12"/>
                <a:gd name="T6" fmla="*/ 75 w 76"/>
                <a:gd name="T7" fmla="*/ 0 h 12"/>
                <a:gd name="T8" fmla="*/ 76 w 76"/>
                <a:gd name="T9" fmla="*/ 4 h 12"/>
                <a:gd name="T10" fmla="*/ 72 w 76"/>
                <a:gd name="T11" fmla="*/ 4 h 12"/>
                <a:gd name="T12" fmla="*/ 72 w 76"/>
                <a:gd name="T13" fmla="*/ 4 h 12"/>
                <a:gd name="T14" fmla="*/ 71 w 76"/>
                <a:gd name="T15" fmla="*/ 4 h 12"/>
                <a:gd name="T16" fmla="*/ 0 w 76"/>
                <a:gd name="T17" fmla="*/ 12 h 12"/>
                <a:gd name="T18" fmla="*/ 0 w 76"/>
                <a:gd name="T1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12">
                  <a:moveTo>
                    <a:pt x="0" y="9"/>
                  </a:moveTo>
                  <a:lnTo>
                    <a:pt x="71" y="2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1" y="4"/>
                  </a:lnTo>
                  <a:lnTo>
                    <a:pt x="0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15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5" name="Freeform 79"/>
            <p:cNvSpPr>
              <a:spLocks/>
            </p:cNvSpPr>
            <p:nvPr/>
          </p:nvSpPr>
          <p:spPr bwMode="auto">
            <a:xfrm>
              <a:off x="6481764" y="1111251"/>
              <a:ext cx="120650" cy="19050"/>
            </a:xfrm>
            <a:custGeom>
              <a:avLst/>
              <a:gdLst>
                <a:gd name="T0" fmla="*/ 0 w 76"/>
                <a:gd name="T1" fmla="*/ 8 h 12"/>
                <a:gd name="T2" fmla="*/ 71 w 76"/>
                <a:gd name="T3" fmla="*/ 0 h 12"/>
                <a:gd name="T4" fmla="*/ 73 w 76"/>
                <a:gd name="T5" fmla="*/ 0 h 12"/>
                <a:gd name="T6" fmla="*/ 73 w 76"/>
                <a:gd name="T7" fmla="*/ 0 h 12"/>
                <a:gd name="T8" fmla="*/ 76 w 76"/>
                <a:gd name="T9" fmla="*/ 0 h 12"/>
                <a:gd name="T10" fmla="*/ 76 w 76"/>
                <a:gd name="T11" fmla="*/ 2 h 12"/>
                <a:gd name="T12" fmla="*/ 74 w 76"/>
                <a:gd name="T13" fmla="*/ 3 h 12"/>
                <a:gd name="T14" fmla="*/ 1 w 76"/>
                <a:gd name="T15" fmla="*/ 12 h 12"/>
                <a:gd name="T16" fmla="*/ 0 w 76"/>
                <a:gd name="T1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2">
                  <a:moveTo>
                    <a:pt x="0" y="8"/>
                  </a:moveTo>
                  <a:lnTo>
                    <a:pt x="71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6" y="2"/>
                  </a:lnTo>
                  <a:lnTo>
                    <a:pt x="74" y="3"/>
                  </a:lnTo>
                  <a:lnTo>
                    <a:pt x="1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15E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6" name="Freeform 80"/>
            <p:cNvSpPr>
              <a:spLocks/>
            </p:cNvSpPr>
            <p:nvPr/>
          </p:nvSpPr>
          <p:spPr bwMode="auto">
            <a:xfrm>
              <a:off x="6502401" y="981076"/>
              <a:ext cx="19050" cy="30163"/>
            </a:xfrm>
            <a:custGeom>
              <a:avLst/>
              <a:gdLst>
                <a:gd name="T0" fmla="*/ 2 w 10"/>
                <a:gd name="T1" fmla="*/ 15 h 16"/>
                <a:gd name="T2" fmla="*/ 10 w 10"/>
                <a:gd name="T3" fmla="*/ 1 h 16"/>
                <a:gd name="T4" fmla="*/ 9 w 10"/>
                <a:gd name="T5" fmla="*/ 0 h 16"/>
                <a:gd name="T6" fmla="*/ 0 w 10"/>
                <a:gd name="T7" fmla="*/ 16 h 16"/>
                <a:gd name="T8" fmla="*/ 2 w 10"/>
                <a:gd name="T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2" y="15"/>
                  </a:moveTo>
                  <a:cubicBezTo>
                    <a:pt x="1" y="9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0" y="10"/>
                    <a:pt x="0" y="16"/>
                  </a:cubicBezTo>
                  <a:lnTo>
                    <a:pt x="2" y="15"/>
                  </a:lnTo>
                  <a:close/>
                </a:path>
              </a:pathLst>
            </a:custGeom>
            <a:solidFill>
              <a:srgbClr val="9C5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7" name="Freeform 81"/>
            <p:cNvSpPr>
              <a:spLocks/>
            </p:cNvSpPr>
            <p:nvPr/>
          </p:nvSpPr>
          <p:spPr bwMode="auto">
            <a:xfrm>
              <a:off x="6503989" y="981076"/>
              <a:ext cx="17463" cy="23813"/>
            </a:xfrm>
            <a:custGeom>
              <a:avLst/>
              <a:gdLst>
                <a:gd name="T0" fmla="*/ 1 w 9"/>
                <a:gd name="T1" fmla="*/ 13 h 13"/>
                <a:gd name="T2" fmla="*/ 9 w 9"/>
                <a:gd name="T3" fmla="*/ 1 h 13"/>
                <a:gd name="T4" fmla="*/ 9 w 9"/>
                <a:gd name="T5" fmla="*/ 0 h 13"/>
                <a:gd name="T6" fmla="*/ 0 w 9"/>
                <a:gd name="T7" fmla="*/ 13 h 13"/>
                <a:gd name="T8" fmla="*/ 1 w 9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1" y="13"/>
                  </a:moveTo>
                  <a:cubicBezTo>
                    <a:pt x="2" y="7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1" y="8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lose/>
                </a:path>
              </a:pathLst>
            </a:custGeom>
            <a:solidFill>
              <a:srgbClr val="8B4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8" name="Freeform 82"/>
            <p:cNvSpPr>
              <a:spLocks/>
            </p:cNvSpPr>
            <p:nvPr/>
          </p:nvSpPr>
          <p:spPr bwMode="auto">
            <a:xfrm>
              <a:off x="6451601" y="1000126"/>
              <a:ext cx="111125" cy="79375"/>
            </a:xfrm>
            <a:custGeom>
              <a:avLst/>
              <a:gdLst>
                <a:gd name="T0" fmla="*/ 25 w 59"/>
                <a:gd name="T1" fmla="*/ 2 h 42"/>
                <a:gd name="T2" fmla="*/ 15 w 59"/>
                <a:gd name="T3" fmla="*/ 4 h 42"/>
                <a:gd name="T4" fmla="*/ 24 w 59"/>
                <a:gd name="T5" fmla="*/ 42 h 42"/>
                <a:gd name="T6" fmla="*/ 30 w 59"/>
                <a:gd name="T7" fmla="*/ 41 h 42"/>
                <a:gd name="T8" fmla="*/ 33 w 59"/>
                <a:gd name="T9" fmla="*/ 41 h 42"/>
                <a:gd name="T10" fmla="*/ 36 w 59"/>
                <a:gd name="T11" fmla="*/ 40 h 42"/>
                <a:gd name="T12" fmla="*/ 42 w 59"/>
                <a:gd name="T13" fmla="*/ 40 h 42"/>
                <a:gd name="T14" fmla="*/ 43 w 59"/>
                <a:gd name="T15" fmla="*/ 1 h 42"/>
                <a:gd name="T16" fmla="*/ 32 w 59"/>
                <a:gd name="T17" fmla="*/ 1 h 42"/>
                <a:gd name="T18" fmla="*/ 29 w 59"/>
                <a:gd name="T19" fmla="*/ 2 h 42"/>
                <a:gd name="T20" fmla="*/ 25 w 59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42">
                  <a:moveTo>
                    <a:pt x="25" y="2"/>
                  </a:moveTo>
                  <a:cubicBezTo>
                    <a:pt x="22" y="2"/>
                    <a:pt x="19" y="2"/>
                    <a:pt x="15" y="4"/>
                  </a:cubicBezTo>
                  <a:cubicBezTo>
                    <a:pt x="0" y="12"/>
                    <a:pt x="15" y="42"/>
                    <a:pt x="24" y="42"/>
                  </a:cubicBezTo>
                  <a:cubicBezTo>
                    <a:pt x="28" y="42"/>
                    <a:pt x="28" y="41"/>
                    <a:pt x="30" y="41"/>
                  </a:cubicBezTo>
                  <a:cubicBezTo>
                    <a:pt x="31" y="41"/>
                    <a:pt x="31" y="42"/>
                    <a:pt x="33" y="41"/>
                  </a:cubicBezTo>
                  <a:cubicBezTo>
                    <a:pt x="35" y="41"/>
                    <a:pt x="35" y="40"/>
                    <a:pt x="36" y="40"/>
                  </a:cubicBezTo>
                  <a:cubicBezTo>
                    <a:pt x="38" y="40"/>
                    <a:pt x="38" y="41"/>
                    <a:pt x="42" y="40"/>
                  </a:cubicBezTo>
                  <a:cubicBezTo>
                    <a:pt x="51" y="38"/>
                    <a:pt x="59" y="5"/>
                    <a:pt x="43" y="1"/>
                  </a:cubicBezTo>
                  <a:cubicBezTo>
                    <a:pt x="39" y="0"/>
                    <a:pt x="35" y="1"/>
                    <a:pt x="32" y="1"/>
                  </a:cubicBezTo>
                  <a:cubicBezTo>
                    <a:pt x="30" y="2"/>
                    <a:pt x="29" y="2"/>
                    <a:pt x="29" y="2"/>
                  </a:cubicBezTo>
                  <a:cubicBezTo>
                    <a:pt x="28" y="2"/>
                    <a:pt x="27" y="2"/>
                    <a:pt x="25" y="2"/>
                  </a:cubicBezTo>
                  <a:close/>
                </a:path>
              </a:pathLst>
            </a:custGeom>
            <a:solidFill>
              <a:srgbClr val="DD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59" name="Freeform 83"/>
            <p:cNvSpPr>
              <a:spLocks/>
            </p:cNvSpPr>
            <p:nvPr/>
          </p:nvSpPr>
          <p:spPr bwMode="auto">
            <a:xfrm>
              <a:off x="6507164" y="1000126"/>
              <a:ext cx="55563" cy="76200"/>
            </a:xfrm>
            <a:custGeom>
              <a:avLst/>
              <a:gdLst>
                <a:gd name="T0" fmla="*/ 4 w 30"/>
                <a:gd name="T1" fmla="*/ 41 h 41"/>
                <a:gd name="T2" fmla="*/ 7 w 30"/>
                <a:gd name="T3" fmla="*/ 40 h 41"/>
                <a:gd name="T4" fmla="*/ 13 w 30"/>
                <a:gd name="T5" fmla="*/ 40 h 41"/>
                <a:gd name="T6" fmla="*/ 14 w 30"/>
                <a:gd name="T7" fmla="*/ 1 h 41"/>
                <a:gd name="T8" fmla="*/ 3 w 30"/>
                <a:gd name="T9" fmla="*/ 1 h 41"/>
                <a:gd name="T10" fmla="*/ 0 w 30"/>
                <a:gd name="T11" fmla="*/ 2 h 41"/>
                <a:gd name="T12" fmla="*/ 4 w 30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1">
                  <a:moveTo>
                    <a:pt x="4" y="41"/>
                  </a:moveTo>
                  <a:cubicBezTo>
                    <a:pt x="6" y="41"/>
                    <a:pt x="6" y="40"/>
                    <a:pt x="7" y="40"/>
                  </a:cubicBezTo>
                  <a:cubicBezTo>
                    <a:pt x="9" y="40"/>
                    <a:pt x="9" y="41"/>
                    <a:pt x="13" y="40"/>
                  </a:cubicBezTo>
                  <a:cubicBezTo>
                    <a:pt x="22" y="38"/>
                    <a:pt x="30" y="5"/>
                    <a:pt x="14" y="1"/>
                  </a:cubicBezTo>
                  <a:cubicBezTo>
                    <a:pt x="10" y="0"/>
                    <a:pt x="6" y="1"/>
                    <a:pt x="3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5" y="14"/>
                    <a:pt x="6" y="28"/>
                    <a:pt x="4" y="41"/>
                  </a:cubicBezTo>
                  <a:close/>
                </a:path>
              </a:pathLst>
            </a:custGeom>
            <a:solidFill>
              <a:srgbClr val="D42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316" name="Freeform 270"/>
          <p:cNvSpPr>
            <a:spLocks noEditPoints="1"/>
          </p:cNvSpPr>
          <p:nvPr/>
        </p:nvSpPr>
        <p:spPr bwMode="auto">
          <a:xfrm>
            <a:off x="5539118" y="1098551"/>
            <a:ext cx="319088" cy="317500"/>
          </a:xfrm>
          <a:custGeom>
            <a:avLst/>
            <a:gdLst>
              <a:gd name="T0" fmla="*/ 107 w 169"/>
              <a:gd name="T1" fmla="*/ 3 h 168"/>
              <a:gd name="T2" fmla="*/ 103 w 169"/>
              <a:gd name="T3" fmla="*/ 7 h 168"/>
              <a:gd name="T4" fmla="*/ 169 w 169"/>
              <a:gd name="T5" fmla="*/ 78 h 168"/>
              <a:gd name="T6" fmla="*/ 151 w 169"/>
              <a:gd name="T7" fmla="*/ 100 h 168"/>
              <a:gd name="T8" fmla="*/ 88 w 169"/>
              <a:gd name="T9" fmla="*/ 28 h 168"/>
              <a:gd name="T10" fmla="*/ 14 w 169"/>
              <a:gd name="T11" fmla="*/ 90 h 168"/>
              <a:gd name="T12" fmla="*/ 0 w 169"/>
              <a:gd name="T13" fmla="*/ 66 h 168"/>
              <a:gd name="T14" fmla="*/ 80 w 169"/>
              <a:gd name="T15" fmla="*/ 0 h 168"/>
              <a:gd name="T16" fmla="*/ 107 w 169"/>
              <a:gd name="T17" fmla="*/ 3 h 168"/>
              <a:gd name="T18" fmla="*/ 72 w 169"/>
              <a:gd name="T19" fmla="*/ 62 h 168"/>
              <a:gd name="T20" fmla="*/ 98 w 169"/>
              <a:gd name="T21" fmla="*/ 64 h 168"/>
              <a:gd name="T22" fmla="*/ 89 w 169"/>
              <a:gd name="T23" fmla="*/ 168 h 168"/>
              <a:gd name="T24" fmla="*/ 63 w 169"/>
              <a:gd name="T25" fmla="*/ 165 h 168"/>
              <a:gd name="T26" fmla="*/ 72 w 169"/>
              <a:gd name="T27" fmla="*/ 6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" h="168">
                <a:moveTo>
                  <a:pt x="107" y="3"/>
                </a:moveTo>
                <a:cubicBezTo>
                  <a:pt x="103" y="7"/>
                  <a:pt x="103" y="7"/>
                  <a:pt x="103" y="7"/>
                </a:cubicBezTo>
                <a:cubicBezTo>
                  <a:pt x="117" y="35"/>
                  <a:pt x="139" y="58"/>
                  <a:pt x="169" y="78"/>
                </a:cubicBezTo>
                <a:cubicBezTo>
                  <a:pt x="162" y="86"/>
                  <a:pt x="156" y="94"/>
                  <a:pt x="151" y="100"/>
                </a:cubicBezTo>
                <a:cubicBezTo>
                  <a:pt x="121" y="79"/>
                  <a:pt x="101" y="55"/>
                  <a:pt x="88" y="28"/>
                </a:cubicBezTo>
                <a:cubicBezTo>
                  <a:pt x="72" y="52"/>
                  <a:pt x="47" y="72"/>
                  <a:pt x="14" y="90"/>
                </a:cubicBezTo>
                <a:cubicBezTo>
                  <a:pt x="11" y="84"/>
                  <a:pt x="6" y="76"/>
                  <a:pt x="0" y="66"/>
                </a:cubicBezTo>
                <a:cubicBezTo>
                  <a:pt x="34" y="49"/>
                  <a:pt x="61" y="27"/>
                  <a:pt x="80" y="0"/>
                </a:cubicBezTo>
                <a:lnTo>
                  <a:pt x="107" y="3"/>
                </a:lnTo>
                <a:close/>
                <a:moveTo>
                  <a:pt x="72" y="62"/>
                </a:moveTo>
                <a:cubicBezTo>
                  <a:pt x="98" y="64"/>
                  <a:pt x="98" y="64"/>
                  <a:pt x="98" y="64"/>
                </a:cubicBezTo>
                <a:cubicBezTo>
                  <a:pt x="89" y="168"/>
                  <a:pt x="89" y="168"/>
                  <a:pt x="89" y="168"/>
                </a:cubicBezTo>
                <a:cubicBezTo>
                  <a:pt x="63" y="165"/>
                  <a:pt x="63" y="165"/>
                  <a:pt x="63" y="165"/>
                </a:cubicBezTo>
                <a:lnTo>
                  <a:pt x="72" y="62"/>
                </a:ln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17" name="Rectangle 271"/>
          <p:cNvSpPr>
            <a:spLocks noChangeArrowheads="1"/>
          </p:cNvSpPr>
          <p:nvPr/>
        </p:nvSpPr>
        <p:spPr bwMode="auto">
          <a:xfrm>
            <a:off x="3738099" y="2195513"/>
            <a:ext cx="19192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700" b="1" i="0" u="none" strike="noStrike" cap="none" normalizeH="0" baseline="0">
                <a:ln>
                  <a:noFill/>
                </a:ln>
                <a:solidFill>
                  <a:srgbClr val="1B96D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文案-把家安在花园里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19" name="Freeform 273"/>
          <p:cNvSpPr>
            <a:spLocks noEditPoints="1"/>
          </p:cNvSpPr>
          <p:nvPr/>
        </p:nvSpPr>
        <p:spPr bwMode="auto">
          <a:xfrm>
            <a:off x="1670846" y="2914377"/>
            <a:ext cx="2333625" cy="1560513"/>
          </a:xfrm>
          <a:custGeom>
            <a:avLst/>
            <a:gdLst>
              <a:gd name="T0" fmla="*/ 1235 w 1237"/>
              <a:gd name="T1" fmla="*/ 827 h 827"/>
              <a:gd name="T2" fmla="*/ 1190 w 1237"/>
              <a:gd name="T3" fmla="*/ 809 h 827"/>
              <a:gd name="T4" fmla="*/ 1096 w 1237"/>
              <a:gd name="T5" fmla="*/ 805 h 827"/>
              <a:gd name="T6" fmla="*/ 1144 w 1237"/>
              <a:gd name="T7" fmla="*/ 801 h 827"/>
              <a:gd name="T8" fmla="*/ 1096 w 1237"/>
              <a:gd name="T9" fmla="*/ 805 h 827"/>
              <a:gd name="T10" fmla="*/ 1049 w 1237"/>
              <a:gd name="T11" fmla="*/ 796 h 827"/>
              <a:gd name="T12" fmla="*/ 1006 w 1237"/>
              <a:gd name="T13" fmla="*/ 774 h 827"/>
              <a:gd name="T14" fmla="*/ 912 w 1237"/>
              <a:gd name="T15" fmla="*/ 762 h 827"/>
              <a:gd name="T16" fmla="*/ 960 w 1237"/>
              <a:gd name="T17" fmla="*/ 763 h 827"/>
              <a:gd name="T18" fmla="*/ 912 w 1237"/>
              <a:gd name="T19" fmla="*/ 762 h 827"/>
              <a:gd name="T20" fmla="*/ 866 w 1237"/>
              <a:gd name="T21" fmla="*/ 748 h 827"/>
              <a:gd name="T22" fmla="*/ 825 w 1237"/>
              <a:gd name="T23" fmla="*/ 723 h 827"/>
              <a:gd name="T24" fmla="*/ 733 w 1237"/>
              <a:gd name="T25" fmla="*/ 701 h 827"/>
              <a:gd name="T26" fmla="*/ 781 w 1237"/>
              <a:gd name="T27" fmla="*/ 707 h 827"/>
              <a:gd name="T28" fmla="*/ 733 w 1237"/>
              <a:gd name="T29" fmla="*/ 701 h 827"/>
              <a:gd name="T30" fmla="*/ 689 w 1237"/>
              <a:gd name="T31" fmla="*/ 683 h 827"/>
              <a:gd name="T32" fmla="*/ 651 w 1237"/>
              <a:gd name="T33" fmla="*/ 653 h 827"/>
              <a:gd name="T34" fmla="*/ 562 w 1237"/>
              <a:gd name="T35" fmla="*/ 621 h 827"/>
              <a:gd name="T36" fmla="*/ 609 w 1237"/>
              <a:gd name="T37" fmla="*/ 632 h 827"/>
              <a:gd name="T38" fmla="*/ 562 w 1237"/>
              <a:gd name="T39" fmla="*/ 621 h 827"/>
              <a:gd name="T40" fmla="*/ 521 w 1237"/>
              <a:gd name="T41" fmla="*/ 598 h 827"/>
              <a:gd name="T42" fmla="*/ 487 w 1237"/>
              <a:gd name="T43" fmla="*/ 563 h 827"/>
              <a:gd name="T44" fmla="*/ 402 w 1237"/>
              <a:gd name="T45" fmla="*/ 520 h 827"/>
              <a:gd name="T46" fmla="*/ 448 w 1237"/>
              <a:gd name="T47" fmla="*/ 537 h 827"/>
              <a:gd name="T48" fmla="*/ 402 w 1237"/>
              <a:gd name="T49" fmla="*/ 520 h 827"/>
              <a:gd name="T50" fmla="*/ 365 w 1237"/>
              <a:gd name="T51" fmla="*/ 491 h 827"/>
              <a:gd name="T52" fmla="*/ 336 w 1237"/>
              <a:gd name="T53" fmla="*/ 452 h 827"/>
              <a:gd name="T54" fmla="*/ 259 w 1237"/>
              <a:gd name="T55" fmla="*/ 397 h 827"/>
              <a:gd name="T56" fmla="*/ 301 w 1237"/>
              <a:gd name="T57" fmla="*/ 421 h 827"/>
              <a:gd name="T58" fmla="*/ 259 w 1237"/>
              <a:gd name="T59" fmla="*/ 397 h 827"/>
              <a:gd name="T60" fmla="*/ 226 w 1237"/>
              <a:gd name="T61" fmla="*/ 363 h 827"/>
              <a:gd name="T62" fmla="*/ 203 w 1237"/>
              <a:gd name="T63" fmla="*/ 320 h 827"/>
              <a:gd name="T64" fmla="*/ 136 w 1237"/>
              <a:gd name="T65" fmla="*/ 253 h 827"/>
              <a:gd name="T66" fmla="*/ 174 w 1237"/>
              <a:gd name="T67" fmla="*/ 283 h 827"/>
              <a:gd name="T68" fmla="*/ 136 w 1237"/>
              <a:gd name="T69" fmla="*/ 253 h 827"/>
              <a:gd name="T70" fmla="*/ 108 w 1237"/>
              <a:gd name="T71" fmla="*/ 214 h 827"/>
              <a:gd name="T72" fmla="*/ 93 w 1237"/>
              <a:gd name="T73" fmla="*/ 168 h 827"/>
              <a:gd name="T74" fmla="*/ 37 w 1237"/>
              <a:gd name="T75" fmla="*/ 91 h 827"/>
              <a:gd name="T76" fmla="*/ 70 w 1237"/>
              <a:gd name="T77" fmla="*/ 127 h 827"/>
              <a:gd name="T78" fmla="*/ 37 w 1237"/>
              <a:gd name="T79" fmla="*/ 91 h 827"/>
              <a:gd name="T80" fmla="*/ 18 w 1237"/>
              <a:gd name="T81" fmla="*/ 48 h 827"/>
              <a:gd name="T82" fmla="*/ 11 w 1237"/>
              <a:gd name="T83" fmla="*/ 0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37" h="827">
                <a:moveTo>
                  <a:pt x="1189" y="821"/>
                </a:moveTo>
                <a:cubicBezTo>
                  <a:pt x="1204" y="823"/>
                  <a:pt x="1220" y="825"/>
                  <a:pt x="1235" y="827"/>
                </a:cubicBezTo>
                <a:cubicBezTo>
                  <a:pt x="1237" y="815"/>
                  <a:pt x="1237" y="815"/>
                  <a:pt x="1237" y="815"/>
                </a:cubicBezTo>
                <a:cubicBezTo>
                  <a:pt x="1221" y="813"/>
                  <a:pt x="1206" y="811"/>
                  <a:pt x="1190" y="809"/>
                </a:cubicBezTo>
                <a:lnTo>
                  <a:pt x="1189" y="821"/>
                </a:lnTo>
                <a:close/>
                <a:moveTo>
                  <a:pt x="1096" y="805"/>
                </a:moveTo>
                <a:cubicBezTo>
                  <a:pt x="1111" y="808"/>
                  <a:pt x="1126" y="811"/>
                  <a:pt x="1142" y="813"/>
                </a:cubicBezTo>
                <a:cubicBezTo>
                  <a:pt x="1144" y="801"/>
                  <a:pt x="1144" y="801"/>
                  <a:pt x="1144" y="801"/>
                </a:cubicBezTo>
                <a:cubicBezTo>
                  <a:pt x="1128" y="799"/>
                  <a:pt x="1113" y="796"/>
                  <a:pt x="1098" y="793"/>
                </a:cubicBezTo>
                <a:cubicBezTo>
                  <a:pt x="1096" y="805"/>
                  <a:pt x="1096" y="805"/>
                  <a:pt x="1096" y="805"/>
                </a:cubicBezTo>
                <a:close/>
                <a:moveTo>
                  <a:pt x="1003" y="786"/>
                </a:moveTo>
                <a:cubicBezTo>
                  <a:pt x="1018" y="789"/>
                  <a:pt x="1034" y="792"/>
                  <a:pt x="1049" y="796"/>
                </a:cubicBezTo>
                <a:cubicBezTo>
                  <a:pt x="1052" y="784"/>
                  <a:pt x="1052" y="784"/>
                  <a:pt x="1052" y="784"/>
                </a:cubicBezTo>
                <a:cubicBezTo>
                  <a:pt x="1036" y="781"/>
                  <a:pt x="1021" y="777"/>
                  <a:pt x="1006" y="774"/>
                </a:cubicBezTo>
                <a:cubicBezTo>
                  <a:pt x="1003" y="786"/>
                  <a:pt x="1003" y="786"/>
                  <a:pt x="1003" y="786"/>
                </a:cubicBezTo>
                <a:close/>
                <a:moveTo>
                  <a:pt x="912" y="762"/>
                </a:moveTo>
                <a:cubicBezTo>
                  <a:pt x="927" y="766"/>
                  <a:pt x="942" y="770"/>
                  <a:pt x="957" y="774"/>
                </a:cubicBezTo>
                <a:cubicBezTo>
                  <a:pt x="960" y="763"/>
                  <a:pt x="960" y="763"/>
                  <a:pt x="960" y="763"/>
                </a:cubicBezTo>
                <a:cubicBezTo>
                  <a:pt x="945" y="759"/>
                  <a:pt x="930" y="755"/>
                  <a:pt x="915" y="750"/>
                </a:cubicBezTo>
                <a:cubicBezTo>
                  <a:pt x="912" y="762"/>
                  <a:pt x="912" y="762"/>
                  <a:pt x="912" y="762"/>
                </a:cubicBezTo>
                <a:close/>
                <a:moveTo>
                  <a:pt x="822" y="734"/>
                </a:moveTo>
                <a:cubicBezTo>
                  <a:pt x="836" y="739"/>
                  <a:pt x="851" y="744"/>
                  <a:pt x="866" y="748"/>
                </a:cubicBezTo>
                <a:cubicBezTo>
                  <a:pt x="870" y="737"/>
                  <a:pt x="870" y="737"/>
                  <a:pt x="870" y="737"/>
                </a:cubicBezTo>
                <a:cubicBezTo>
                  <a:pt x="855" y="732"/>
                  <a:pt x="840" y="728"/>
                  <a:pt x="825" y="723"/>
                </a:cubicBezTo>
                <a:cubicBezTo>
                  <a:pt x="822" y="734"/>
                  <a:pt x="822" y="734"/>
                  <a:pt x="822" y="734"/>
                </a:cubicBezTo>
                <a:close/>
                <a:moveTo>
                  <a:pt x="733" y="701"/>
                </a:moveTo>
                <a:cubicBezTo>
                  <a:pt x="747" y="707"/>
                  <a:pt x="762" y="713"/>
                  <a:pt x="777" y="718"/>
                </a:cubicBezTo>
                <a:cubicBezTo>
                  <a:pt x="781" y="707"/>
                  <a:pt x="781" y="707"/>
                  <a:pt x="781" y="707"/>
                </a:cubicBezTo>
                <a:cubicBezTo>
                  <a:pt x="766" y="701"/>
                  <a:pt x="752" y="696"/>
                  <a:pt x="737" y="690"/>
                </a:cubicBezTo>
                <a:cubicBezTo>
                  <a:pt x="733" y="701"/>
                  <a:pt x="733" y="701"/>
                  <a:pt x="733" y="701"/>
                </a:cubicBezTo>
                <a:close/>
                <a:moveTo>
                  <a:pt x="646" y="664"/>
                </a:moveTo>
                <a:cubicBezTo>
                  <a:pt x="660" y="670"/>
                  <a:pt x="675" y="677"/>
                  <a:pt x="689" y="683"/>
                </a:cubicBezTo>
                <a:cubicBezTo>
                  <a:pt x="694" y="672"/>
                  <a:pt x="694" y="672"/>
                  <a:pt x="694" y="672"/>
                </a:cubicBezTo>
                <a:cubicBezTo>
                  <a:pt x="680" y="666"/>
                  <a:pt x="665" y="659"/>
                  <a:pt x="651" y="653"/>
                </a:cubicBezTo>
                <a:lnTo>
                  <a:pt x="646" y="664"/>
                </a:lnTo>
                <a:close/>
                <a:moveTo>
                  <a:pt x="562" y="621"/>
                </a:moveTo>
                <a:cubicBezTo>
                  <a:pt x="576" y="628"/>
                  <a:pt x="589" y="636"/>
                  <a:pt x="604" y="643"/>
                </a:cubicBezTo>
                <a:cubicBezTo>
                  <a:pt x="609" y="632"/>
                  <a:pt x="609" y="632"/>
                  <a:pt x="609" y="632"/>
                </a:cubicBezTo>
                <a:cubicBezTo>
                  <a:pt x="595" y="625"/>
                  <a:pt x="581" y="618"/>
                  <a:pt x="568" y="610"/>
                </a:cubicBezTo>
                <a:lnTo>
                  <a:pt x="562" y="621"/>
                </a:lnTo>
                <a:close/>
                <a:moveTo>
                  <a:pt x="480" y="573"/>
                </a:moveTo>
                <a:cubicBezTo>
                  <a:pt x="494" y="581"/>
                  <a:pt x="507" y="589"/>
                  <a:pt x="521" y="598"/>
                </a:cubicBezTo>
                <a:cubicBezTo>
                  <a:pt x="527" y="587"/>
                  <a:pt x="527" y="587"/>
                  <a:pt x="527" y="587"/>
                </a:cubicBezTo>
                <a:cubicBezTo>
                  <a:pt x="513" y="579"/>
                  <a:pt x="500" y="571"/>
                  <a:pt x="487" y="563"/>
                </a:cubicBezTo>
                <a:lnTo>
                  <a:pt x="480" y="573"/>
                </a:lnTo>
                <a:close/>
                <a:moveTo>
                  <a:pt x="402" y="520"/>
                </a:moveTo>
                <a:cubicBezTo>
                  <a:pt x="415" y="529"/>
                  <a:pt x="428" y="538"/>
                  <a:pt x="441" y="547"/>
                </a:cubicBezTo>
                <a:cubicBezTo>
                  <a:pt x="448" y="537"/>
                  <a:pt x="448" y="537"/>
                  <a:pt x="448" y="537"/>
                </a:cubicBezTo>
                <a:cubicBezTo>
                  <a:pt x="435" y="528"/>
                  <a:pt x="422" y="519"/>
                  <a:pt x="410" y="510"/>
                </a:cubicBezTo>
                <a:lnTo>
                  <a:pt x="402" y="520"/>
                </a:lnTo>
                <a:close/>
                <a:moveTo>
                  <a:pt x="328" y="461"/>
                </a:moveTo>
                <a:cubicBezTo>
                  <a:pt x="340" y="471"/>
                  <a:pt x="352" y="481"/>
                  <a:pt x="365" y="491"/>
                </a:cubicBezTo>
                <a:cubicBezTo>
                  <a:pt x="372" y="481"/>
                  <a:pt x="372" y="481"/>
                  <a:pt x="372" y="481"/>
                </a:cubicBezTo>
                <a:cubicBezTo>
                  <a:pt x="360" y="472"/>
                  <a:pt x="348" y="462"/>
                  <a:pt x="336" y="452"/>
                </a:cubicBezTo>
                <a:cubicBezTo>
                  <a:pt x="328" y="461"/>
                  <a:pt x="328" y="461"/>
                  <a:pt x="328" y="461"/>
                </a:cubicBezTo>
                <a:close/>
                <a:moveTo>
                  <a:pt x="259" y="397"/>
                </a:moveTo>
                <a:cubicBezTo>
                  <a:pt x="270" y="408"/>
                  <a:pt x="281" y="418"/>
                  <a:pt x="293" y="429"/>
                </a:cubicBezTo>
                <a:cubicBezTo>
                  <a:pt x="301" y="421"/>
                  <a:pt x="301" y="421"/>
                  <a:pt x="301" y="421"/>
                </a:cubicBezTo>
                <a:cubicBezTo>
                  <a:pt x="289" y="410"/>
                  <a:pt x="278" y="399"/>
                  <a:pt x="267" y="388"/>
                </a:cubicBezTo>
                <a:lnTo>
                  <a:pt x="259" y="397"/>
                </a:lnTo>
                <a:close/>
                <a:moveTo>
                  <a:pt x="194" y="327"/>
                </a:moveTo>
                <a:cubicBezTo>
                  <a:pt x="204" y="339"/>
                  <a:pt x="215" y="351"/>
                  <a:pt x="226" y="363"/>
                </a:cubicBezTo>
                <a:cubicBezTo>
                  <a:pt x="235" y="354"/>
                  <a:pt x="235" y="354"/>
                  <a:pt x="235" y="354"/>
                </a:cubicBezTo>
                <a:cubicBezTo>
                  <a:pt x="224" y="343"/>
                  <a:pt x="213" y="331"/>
                  <a:pt x="203" y="320"/>
                </a:cubicBezTo>
                <a:lnTo>
                  <a:pt x="194" y="327"/>
                </a:lnTo>
                <a:close/>
                <a:moveTo>
                  <a:pt x="136" y="253"/>
                </a:moveTo>
                <a:cubicBezTo>
                  <a:pt x="145" y="266"/>
                  <a:pt x="154" y="278"/>
                  <a:pt x="164" y="291"/>
                </a:cubicBezTo>
                <a:cubicBezTo>
                  <a:pt x="174" y="283"/>
                  <a:pt x="174" y="283"/>
                  <a:pt x="174" y="283"/>
                </a:cubicBezTo>
                <a:cubicBezTo>
                  <a:pt x="164" y="271"/>
                  <a:pt x="154" y="258"/>
                  <a:pt x="145" y="246"/>
                </a:cubicBezTo>
                <a:lnTo>
                  <a:pt x="136" y="253"/>
                </a:lnTo>
                <a:close/>
                <a:moveTo>
                  <a:pt x="83" y="174"/>
                </a:moveTo>
                <a:cubicBezTo>
                  <a:pt x="91" y="187"/>
                  <a:pt x="99" y="201"/>
                  <a:pt x="108" y="214"/>
                </a:cubicBezTo>
                <a:cubicBezTo>
                  <a:pt x="118" y="208"/>
                  <a:pt x="118" y="208"/>
                  <a:pt x="118" y="208"/>
                </a:cubicBezTo>
                <a:cubicBezTo>
                  <a:pt x="109" y="194"/>
                  <a:pt x="101" y="181"/>
                  <a:pt x="93" y="168"/>
                </a:cubicBezTo>
                <a:cubicBezTo>
                  <a:pt x="83" y="174"/>
                  <a:pt x="83" y="174"/>
                  <a:pt x="83" y="174"/>
                </a:cubicBezTo>
                <a:close/>
                <a:moveTo>
                  <a:pt x="37" y="91"/>
                </a:moveTo>
                <a:cubicBezTo>
                  <a:pt x="44" y="105"/>
                  <a:pt x="51" y="119"/>
                  <a:pt x="59" y="133"/>
                </a:cubicBezTo>
                <a:cubicBezTo>
                  <a:pt x="70" y="127"/>
                  <a:pt x="70" y="127"/>
                  <a:pt x="70" y="127"/>
                </a:cubicBezTo>
                <a:cubicBezTo>
                  <a:pt x="62" y="113"/>
                  <a:pt x="55" y="99"/>
                  <a:pt x="48" y="86"/>
                </a:cubicBezTo>
                <a:cubicBezTo>
                  <a:pt x="37" y="91"/>
                  <a:pt x="37" y="91"/>
                  <a:pt x="37" y="91"/>
                </a:cubicBezTo>
                <a:close/>
                <a:moveTo>
                  <a:pt x="0" y="4"/>
                </a:moveTo>
                <a:cubicBezTo>
                  <a:pt x="5" y="17"/>
                  <a:pt x="11" y="32"/>
                  <a:pt x="18" y="48"/>
                </a:cubicBezTo>
                <a:cubicBezTo>
                  <a:pt x="29" y="43"/>
                  <a:pt x="29" y="43"/>
                  <a:pt x="29" y="43"/>
                </a:cubicBezTo>
                <a:cubicBezTo>
                  <a:pt x="22" y="27"/>
                  <a:pt x="16" y="13"/>
                  <a:pt x="11" y="0"/>
                </a:cubicBezTo>
                <a:cubicBezTo>
                  <a:pt x="0" y="4"/>
                  <a:pt x="0" y="4"/>
                  <a:pt x="0" y="4"/>
                </a:cubicBez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288" name="组合 5287"/>
          <p:cNvGrpSpPr/>
          <p:nvPr/>
        </p:nvGrpSpPr>
        <p:grpSpPr>
          <a:xfrm>
            <a:off x="4495801" y="3182938"/>
            <a:ext cx="3348038" cy="2981325"/>
            <a:chOff x="4495801" y="3182938"/>
            <a:chExt cx="3348038" cy="2981325"/>
          </a:xfrm>
        </p:grpSpPr>
        <p:sp>
          <p:nvSpPr>
            <p:cNvPr id="5223" name="Freeform 133"/>
            <p:cNvSpPr>
              <a:spLocks/>
            </p:cNvSpPr>
            <p:nvPr/>
          </p:nvSpPr>
          <p:spPr bwMode="auto">
            <a:xfrm>
              <a:off x="4495801" y="5680076"/>
              <a:ext cx="514350" cy="419100"/>
            </a:xfrm>
            <a:custGeom>
              <a:avLst/>
              <a:gdLst>
                <a:gd name="T0" fmla="*/ 0 w 324"/>
                <a:gd name="T1" fmla="*/ 8 h 264"/>
                <a:gd name="T2" fmla="*/ 79 w 324"/>
                <a:gd name="T3" fmla="*/ 0 h 264"/>
                <a:gd name="T4" fmla="*/ 324 w 324"/>
                <a:gd name="T5" fmla="*/ 218 h 264"/>
                <a:gd name="T6" fmla="*/ 306 w 324"/>
                <a:gd name="T7" fmla="*/ 264 h 264"/>
                <a:gd name="T8" fmla="*/ 0 w 324"/>
                <a:gd name="T9" fmla="*/ 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64">
                  <a:moveTo>
                    <a:pt x="0" y="8"/>
                  </a:moveTo>
                  <a:lnTo>
                    <a:pt x="79" y="0"/>
                  </a:lnTo>
                  <a:lnTo>
                    <a:pt x="324" y="218"/>
                  </a:lnTo>
                  <a:lnTo>
                    <a:pt x="306" y="26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518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4" name="Freeform 134"/>
            <p:cNvSpPr>
              <a:spLocks/>
            </p:cNvSpPr>
            <p:nvPr/>
          </p:nvSpPr>
          <p:spPr bwMode="auto">
            <a:xfrm>
              <a:off x="4495801" y="5680076"/>
              <a:ext cx="514350" cy="419100"/>
            </a:xfrm>
            <a:custGeom>
              <a:avLst/>
              <a:gdLst>
                <a:gd name="T0" fmla="*/ 0 w 324"/>
                <a:gd name="T1" fmla="*/ 8 h 264"/>
                <a:gd name="T2" fmla="*/ 79 w 324"/>
                <a:gd name="T3" fmla="*/ 0 h 264"/>
                <a:gd name="T4" fmla="*/ 324 w 324"/>
                <a:gd name="T5" fmla="*/ 218 h 264"/>
                <a:gd name="T6" fmla="*/ 306 w 324"/>
                <a:gd name="T7" fmla="*/ 264 h 264"/>
                <a:gd name="T8" fmla="*/ 0 w 324"/>
                <a:gd name="T9" fmla="*/ 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64">
                  <a:moveTo>
                    <a:pt x="0" y="8"/>
                  </a:moveTo>
                  <a:lnTo>
                    <a:pt x="79" y="0"/>
                  </a:lnTo>
                  <a:lnTo>
                    <a:pt x="324" y="218"/>
                  </a:lnTo>
                  <a:lnTo>
                    <a:pt x="306" y="264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5" name="Freeform 135"/>
            <p:cNvSpPr>
              <a:spLocks/>
            </p:cNvSpPr>
            <p:nvPr/>
          </p:nvSpPr>
          <p:spPr bwMode="auto">
            <a:xfrm>
              <a:off x="4568826" y="5260976"/>
              <a:ext cx="530225" cy="788988"/>
            </a:xfrm>
            <a:custGeom>
              <a:avLst/>
              <a:gdLst>
                <a:gd name="T0" fmla="*/ 0 w 281"/>
                <a:gd name="T1" fmla="*/ 0 h 418"/>
                <a:gd name="T2" fmla="*/ 10 w 281"/>
                <a:gd name="T3" fmla="*/ 240 h 418"/>
                <a:gd name="T4" fmla="*/ 229 w 281"/>
                <a:gd name="T5" fmla="*/ 418 h 418"/>
                <a:gd name="T6" fmla="*/ 219 w 281"/>
                <a:gd name="T7" fmla="*/ 177 h 418"/>
                <a:gd name="T8" fmla="*/ 0 w 281"/>
                <a:gd name="T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418">
                  <a:moveTo>
                    <a:pt x="0" y="0"/>
                  </a:moveTo>
                  <a:cubicBezTo>
                    <a:pt x="0" y="0"/>
                    <a:pt x="56" y="144"/>
                    <a:pt x="10" y="240"/>
                  </a:cubicBezTo>
                  <a:cubicBezTo>
                    <a:pt x="229" y="418"/>
                    <a:pt x="229" y="418"/>
                    <a:pt x="229" y="418"/>
                  </a:cubicBezTo>
                  <a:cubicBezTo>
                    <a:pt x="229" y="418"/>
                    <a:pt x="281" y="314"/>
                    <a:pt x="219" y="17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E73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56" name="Picture 1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9" y="5376863"/>
              <a:ext cx="2863850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6" name="Freeform 137"/>
            <p:cNvSpPr>
              <a:spLocks/>
            </p:cNvSpPr>
            <p:nvPr/>
          </p:nvSpPr>
          <p:spPr bwMode="auto">
            <a:xfrm>
              <a:off x="4537076" y="5064126"/>
              <a:ext cx="3098800" cy="501650"/>
            </a:xfrm>
            <a:custGeom>
              <a:avLst/>
              <a:gdLst>
                <a:gd name="T0" fmla="*/ 297 w 1952"/>
                <a:gd name="T1" fmla="*/ 316 h 316"/>
                <a:gd name="T2" fmla="*/ 1952 w 1952"/>
                <a:gd name="T3" fmla="*/ 203 h 316"/>
                <a:gd name="T4" fmla="*/ 1571 w 1952"/>
                <a:gd name="T5" fmla="*/ 0 h 316"/>
                <a:gd name="T6" fmla="*/ 0 w 1952"/>
                <a:gd name="T7" fmla="*/ 79 h 316"/>
                <a:gd name="T8" fmla="*/ 297 w 1952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2" h="316">
                  <a:moveTo>
                    <a:pt x="297" y="316"/>
                  </a:moveTo>
                  <a:lnTo>
                    <a:pt x="1952" y="203"/>
                  </a:lnTo>
                  <a:lnTo>
                    <a:pt x="1571" y="0"/>
                  </a:lnTo>
                  <a:lnTo>
                    <a:pt x="0" y="79"/>
                  </a:lnTo>
                  <a:lnTo>
                    <a:pt x="297" y="316"/>
                  </a:lnTo>
                  <a:close/>
                </a:path>
              </a:pathLst>
            </a:custGeom>
            <a:solidFill>
              <a:srgbClr val="6132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7" name="Freeform 138"/>
            <p:cNvSpPr>
              <a:spLocks/>
            </p:cNvSpPr>
            <p:nvPr/>
          </p:nvSpPr>
          <p:spPr bwMode="auto">
            <a:xfrm>
              <a:off x="4537076" y="5064126"/>
              <a:ext cx="3098800" cy="501650"/>
            </a:xfrm>
            <a:custGeom>
              <a:avLst/>
              <a:gdLst>
                <a:gd name="T0" fmla="*/ 297 w 1952"/>
                <a:gd name="T1" fmla="*/ 316 h 316"/>
                <a:gd name="T2" fmla="*/ 1952 w 1952"/>
                <a:gd name="T3" fmla="*/ 203 h 316"/>
                <a:gd name="T4" fmla="*/ 1571 w 1952"/>
                <a:gd name="T5" fmla="*/ 0 h 316"/>
                <a:gd name="T6" fmla="*/ 0 w 1952"/>
                <a:gd name="T7" fmla="*/ 79 h 316"/>
                <a:gd name="T8" fmla="*/ 297 w 1952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2" h="316">
                  <a:moveTo>
                    <a:pt x="297" y="316"/>
                  </a:moveTo>
                  <a:lnTo>
                    <a:pt x="1952" y="203"/>
                  </a:lnTo>
                  <a:lnTo>
                    <a:pt x="1571" y="0"/>
                  </a:lnTo>
                  <a:lnTo>
                    <a:pt x="0" y="79"/>
                  </a:lnTo>
                  <a:lnTo>
                    <a:pt x="297" y="3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8" name="Freeform 139"/>
            <p:cNvSpPr>
              <a:spLocks/>
            </p:cNvSpPr>
            <p:nvPr/>
          </p:nvSpPr>
          <p:spPr bwMode="auto">
            <a:xfrm>
              <a:off x="4495801" y="5189538"/>
              <a:ext cx="674688" cy="965200"/>
            </a:xfrm>
            <a:custGeom>
              <a:avLst/>
              <a:gdLst>
                <a:gd name="T0" fmla="*/ 22 w 358"/>
                <a:gd name="T1" fmla="*/ 0 h 512"/>
                <a:gd name="T2" fmla="*/ 272 w 358"/>
                <a:gd name="T3" fmla="*/ 200 h 512"/>
                <a:gd name="T4" fmla="*/ 262 w 358"/>
                <a:gd name="T5" fmla="*/ 512 h 512"/>
                <a:gd name="T6" fmla="*/ 0 w 358"/>
                <a:gd name="T7" fmla="*/ 292 h 512"/>
                <a:gd name="T8" fmla="*/ 0 w 358"/>
                <a:gd name="T9" fmla="*/ 267 h 512"/>
                <a:gd name="T10" fmla="*/ 258 w 358"/>
                <a:gd name="T11" fmla="*/ 482 h 512"/>
                <a:gd name="T12" fmla="*/ 258 w 358"/>
                <a:gd name="T13" fmla="*/ 215 h 512"/>
                <a:gd name="T14" fmla="*/ 24 w 358"/>
                <a:gd name="T15" fmla="*/ 27 h 512"/>
                <a:gd name="T16" fmla="*/ 22 w 358"/>
                <a:gd name="T1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8" h="512">
                  <a:moveTo>
                    <a:pt x="22" y="0"/>
                  </a:moveTo>
                  <a:cubicBezTo>
                    <a:pt x="272" y="200"/>
                    <a:pt x="272" y="200"/>
                    <a:pt x="272" y="200"/>
                  </a:cubicBezTo>
                  <a:cubicBezTo>
                    <a:pt x="272" y="200"/>
                    <a:pt x="358" y="378"/>
                    <a:pt x="262" y="51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258" y="482"/>
                    <a:pt x="258" y="482"/>
                    <a:pt x="258" y="482"/>
                  </a:cubicBezTo>
                  <a:cubicBezTo>
                    <a:pt x="258" y="482"/>
                    <a:pt x="318" y="357"/>
                    <a:pt x="258" y="21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4224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9" name="Freeform 140"/>
            <p:cNvSpPr>
              <a:spLocks/>
            </p:cNvSpPr>
            <p:nvPr/>
          </p:nvSpPr>
          <p:spPr bwMode="auto">
            <a:xfrm>
              <a:off x="4568826" y="5260976"/>
              <a:ext cx="460375" cy="520700"/>
            </a:xfrm>
            <a:custGeom>
              <a:avLst/>
              <a:gdLst>
                <a:gd name="T0" fmla="*/ 0 w 244"/>
                <a:gd name="T1" fmla="*/ 0 h 276"/>
                <a:gd name="T2" fmla="*/ 219 w 244"/>
                <a:gd name="T3" fmla="*/ 177 h 276"/>
                <a:gd name="T4" fmla="*/ 244 w 244"/>
                <a:gd name="T5" fmla="*/ 276 h 276"/>
                <a:gd name="T6" fmla="*/ 22 w 244"/>
                <a:gd name="T7" fmla="*/ 81 h 276"/>
                <a:gd name="T8" fmla="*/ 0 w 244"/>
                <a:gd name="T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76">
                  <a:moveTo>
                    <a:pt x="0" y="0"/>
                  </a:moveTo>
                  <a:cubicBezTo>
                    <a:pt x="219" y="177"/>
                    <a:pt x="219" y="177"/>
                    <a:pt x="219" y="177"/>
                  </a:cubicBezTo>
                  <a:cubicBezTo>
                    <a:pt x="219" y="177"/>
                    <a:pt x="242" y="245"/>
                    <a:pt x="244" y="276"/>
                  </a:cubicBezTo>
                  <a:cubicBezTo>
                    <a:pt x="236" y="263"/>
                    <a:pt x="140" y="89"/>
                    <a:pt x="22" y="8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C5E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61" name="Picture 14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639" y="5646738"/>
              <a:ext cx="20638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30" name="Freeform 142"/>
            <p:cNvSpPr>
              <a:spLocks/>
            </p:cNvSpPr>
            <p:nvPr/>
          </p:nvSpPr>
          <p:spPr bwMode="auto">
            <a:xfrm>
              <a:off x="4603751" y="5651501"/>
              <a:ext cx="417513" cy="334963"/>
            </a:xfrm>
            <a:custGeom>
              <a:avLst/>
              <a:gdLst>
                <a:gd name="T0" fmla="*/ 3 w 221"/>
                <a:gd name="T1" fmla="*/ 0 h 178"/>
                <a:gd name="T2" fmla="*/ 0 w 221"/>
                <a:gd name="T3" fmla="*/ 11 h 178"/>
                <a:gd name="T4" fmla="*/ 218 w 221"/>
                <a:gd name="T5" fmla="*/ 178 h 178"/>
                <a:gd name="T6" fmla="*/ 221 w 221"/>
                <a:gd name="T7" fmla="*/ 167 h 178"/>
                <a:gd name="T8" fmla="*/ 3 w 221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78">
                  <a:moveTo>
                    <a:pt x="3" y="0"/>
                  </a:moveTo>
                  <a:cubicBezTo>
                    <a:pt x="2" y="4"/>
                    <a:pt x="1" y="7"/>
                    <a:pt x="0" y="11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19" y="174"/>
                    <a:pt x="220" y="171"/>
                    <a:pt x="221" y="167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A16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1" name="Freeform 143"/>
            <p:cNvSpPr>
              <a:spLocks/>
            </p:cNvSpPr>
            <p:nvPr/>
          </p:nvSpPr>
          <p:spPr bwMode="auto">
            <a:xfrm>
              <a:off x="5016501" y="5965826"/>
              <a:ext cx="9525" cy="20638"/>
            </a:xfrm>
            <a:custGeom>
              <a:avLst/>
              <a:gdLst>
                <a:gd name="T0" fmla="*/ 3 w 5"/>
                <a:gd name="T1" fmla="*/ 0 h 11"/>
                <a:gd name="T2" fmla="*/ 0 w 5"/>
                <a:gd name="T3" fmla="*/ 11 h 11"/>
                <a:gd name="T4" fmla="*/ 1 w 5"/>
                <a:gd name="T5" fmla="*/ 11 h 11"/>
                <a:gd name="T6" fmla="*/ 5 w 5"/>
                <a:gd name="T7" fmla="*/ 1 h 11"/>
                <a:gd name="T8" fmla="*/ 3 w 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3" y="0"/>
                  </a:moveTo>
                  <a:cubicBezTo>
                    <a:pt x="2" y="4"/>
                    <a:pt x="1" y="7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4D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2" name="Freeform 144"/>
            <p:cNvSpPr>
              <a:spLocks/>
            </p:cNvSpPr>
            <p:nvPr/>
          </p:nvSpPr>
          <p:spPr bwMode="auto">
            <a:xfrm>
              <a:off x="4616451" y="5602288"/>
              <a:ext cx="1588" cy="9525"/>
            </a:xfrm>
            <a:custGeom>
              <a:avLst/>
              <a:gdLst>
                <a:gd name="T0" fmla="*/ 0 w 1"/>
                <a:gd name="T1" fmla="*/ 0 h 5"/>
                <a:gd name="T2" fmla="*/ 1 w 1"/>
                <a:gd name="T3" fmla="*/ 5 h 5"/>
                <a:gd name="T4" fmla="*/ 1 w 1"/>
                <a:gd name="T5" fmla="*/ 1 h 5"/>
                <a:gd name="T6" fmla="*/ 0 w 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1A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3" name="Freeform 145"/>
            <p:cNvSpPr>
              <a:spLocks/>
            </p:cNvSpPr>
            <p:nvPr/>
          </p:nvSpPr>
          <p:spPr bwMode="auto">
            <a:xfrm>
              <a:off x="4618039" y="5603876"/>
              <a:ext cx="411163" cy="309563"/>
            </a:xfrm>
            <a:custGeom>
              <a:avLst/>
              <a:gdLst>
                <a:gd name="T0" fmla="*/ 0 w 218"/>
                <a:gd name="T1" fmla="*/ 0 h 164"/>
                <a:gd name="T2" fmla="*/ 0 w 218"/>
                <a:gd name="T3" fmla="*/ 4 h 164"/>
                <a:gd name="T4" fmla="*/ 0 w 218"/>
                <a:gd name="T5" fmla="*/ 8 h 164"/>
                <a:gd name="T6" fmla="*/ 218 w 218"/>
                <a:gd name="T7" fmla="*/ 164 h 164"/>
                <a:gd name="T8" fmla="*/ 218 w 218"/>
                <a:gd name="T9" fmla="*/ 158 h 164"/>
                <a:gd name="T10" fmla="*/ 218 w 218"/>
                <a:gd name="T11" fmla="*/ 149 h 164"/>
                <a:gd name="T12" fmla="*/ 0 w 218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16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18" y="162"/>
                    <a:pt x="218" y="160"/>
                    <a:pt x="218" y="158"/>
                  </a:cubicBezTo>
                  <a:cubicBezTo>
                    <a:pt x="218" y="149"/>
                    <a:pt x="218" y="149"/>
                    <a:pt x="218" y="14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65B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4" name="Freeform 146"/>
            <p:cNvSpPr>
              <a:spLocks/>
            </p:cNvSpPr>
            <p:nvPr/>
          </p:nvSpPr>
          <p:spPr bwMode="auto">
            <a:xfrm>
              <a:off x="5029201" y="5902326"/>
              <a:ext cx="1588" cy="12700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0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2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5" name="Freeform 147"/>
            <p:cNvSpPr>
              <a:spLocks/>
            </p:cNvSpPr>
            <p:nvPr/>
          </p:nvSpPr>
          <p:spPr bwMode="auto">
            <a:xfrm>
              <a:off x="4621214" y="5537201"/>
              <a:ext cx="0" cy="14288"/>
            </a:xfrm>
            <a:custGeom>
              <a:avLst/>
              <a:gdLst>
                <a:gd name="T0" fmla="*/ 0 h 7"/>
                <a:gd name="T1" fmla="*/ 7 h 7"/>
                <a:gd name="T2" fmla="*/ 7 h 7"/>
                <a:gd name="T3" fmla="*/ 0 h 7"/>
                <a:gd name="T4" fmla="*/ 0 h 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6" name="Freeform 148"/>
            <p:cNvSpPr>
              <a:spLocks/>
            </p:cNvSpPr>
            <p:nvPr/>
          </p:nvSpPr>
          <p:spPr bwMode="auto">
            <a:xfrm>
              <a:off x="4621214" y="5537201"/>
              <a:ext cx="409575" cy="295275"/>
            </a:xfrm>
            <a:custGeom>
              <a:avLst/>
              <a:gdLst>
                <a:gd name="T0" fmla="*/ 0 w 217"/>
                <a:gd name="T1" fmla="*/ 0 h 156"/>
                <a:gd name="T2" fmla="*/ 0 w 217"/>
                <a:gd name="T3" fmla="*/ 7 h 156"/>
                <a:gd name="T4" fmla="*/ 217 w 217"/>
                <a:gd name="T5" fmla="*/ 156 h 156"/>
                <a:gd name="T6" fmla="*/ 217 w 217"/>
                <a:gd name="T7" fmla="*/ 145 h 156"/>
                <a:gd name="T8" fmla="*/ 217 w 217"/>
                <a:gd name="T9" fmla="*/ 144 h 156"/>
                <a:gd name="T10" fmla="*/ 0 w 217"/>
                <a:gd name="T1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156">
                  <a:moveTo>
                    <a:pt x="0" y="0"/>
                  </a:moveTo>
                  <a:cubicBezTo>
                    <a:pt x="0" y="3"/>
                    <a:pt x="0" y="5"/>
                    <a:pt x="0" y="7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7" y="145"/>
                    <a:pt x="217" y="145"/>
                    <a:pt x="217" y="145"/>
                  </a:cubicBezTo>
                  <a:cubicBezTo>
                    <a:pt x="217" y="144"/>
                    <a:pt x="217" y="144"/>
                    <a:pt x="217" y="14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16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7" name="Freeform 149"/>
            <p:cNvSpPr>
              <a:spLocks/>
            </p:cNvSpPr>
            <p:nvPr/>
          </p:nvSpPr>
          <p:spPr bwMode="auto">
            <a:xfrm>
              <a:off x="5030789" y="5810251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D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8" name="Freeform 150"/>
            <p:cNvSpPr>
              <a:spLocks/>
            </p:cNvSpPr>
            <p:nvPr/>
          </p:nvSpPr>
          <p:spPr bwMode="auto">
            <a:xfrm>
              <a:off x="4595814" y="5391151"/>
              <a:ext cx="12700" cy="20638"/>
            </a:xfrm>
            <a:custGeom>
              <a:avLst/>
              <a:gdLst>
                <a:gd name="T0" fmla="*/ 0 w 7"/>
                <a:gd name="T1" fmla="*/ 0 h 11"/>
                <a:gd name="T2" fmla="*/ 7 w 7"/>
                <a:gd name="T3" fmla="*/ 11 h 11"/>
                <a:gd name="T4" fmla="*/ 6 w 7"/>
                <a:gd name="T5" fmla="*/ 5 h 11"/>
                <a:gd name="T6" fmla="*/ 6 w 7"/>
                <a:gd name="T7" fmla="*/ 5 h 11"/>
                <a:gd name="T8" fmla="*/ 0 w 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0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7" y="7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9" name="Freeform 151"/>
            <p:cNvSpPr>
              <a:spLocks noEditPoints="1"/>
            </p:cNvSpPr>
            <p:nvPr/>
          </p:nvSpPr>
          <p:spPr bwMode="auto">
            <a:xfrm>
              <a:off x="4606926" y="5400676"/>
              <a:ext cx="412750" cy="319088"/>
            </a:xfrm>
            <a:custGeom>
              <a:avLst/>
              <a:gdLst>
                <a:gd name="T0" fmla="*/ 216 w 219"/>
                <a:gd name="T1" fmla="*/ 160 h 169"/>
                <a:gd name="T2" fmla="*/ 218 w 219"/>
                <a:gd name="T3" fmla="*/ 168 h 169"/>
                <a:gd name="T4" fmla="*/ 219 w 219"/>
                <a:gd name="T5" fmla="*/ 169 h 169"/>
                <a:gd name="T6" fmla="*/ 219 w 219"/>
                <a:gd name="T7" fmla="*/ 166 h 169"/>
                <a:gd name="T8" fmla="*/ 216 w 219"/>
                <a:gd name="T9" fmla="*/ 160 h 169"/>
                <a:gd name="T10" fmla="*/ 2 w 219"/>
                <a:gd name="T11" fmla="*/ 7 h 169"/>
                <a:gd name="T12" fmla="*/ 187 w 219"/>
                <a:gd name="T13" fmla="*/ 145 h 169"/>
                <a:gd name="T14" fmla="*/ 173 w 219"/>
                <a:gd name="T15" fmla="*/ 126 h 169"/>
                <a:gd name="T16" fmla="*/ 12 w 219"/>
                <a:gd name="T17" fmla="*/ 9 h 169"/>
                <a:gd name="T18" fmla="*/ 2 w 219"/>
                <a:gd name="T19" fmla="*/ 7 h 169"/>
                <a:gd name="T20" fmla="*/ 0 w 219"/>
                <a:gd name="T21" fmla="*/ 0 h 169"/>
                <a:gd name="T22" fmla="*/ 1 w 219"/>
                <a:gd name="T23" fmla="*/ 6 h 169"/>
                <a:gd name="T24" fmla="*/ 2 w 219"/>
                <a:gd name="T25" fmla="*/ 7 h 169"/>
                <a:gd name="T26" fmla="*/ 0 w 219"/>
                <a:gd name="T2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69">
                  <a:moveTo>
                    <a:pt x="216" y="160"/>
                  </a:moveTo>
                  <a:cubicBezTo>
                    <a:pt x="217" y="163"/>
                    <a:pt x="217" y="165"/>
                    <a:pt x="218" y="168"/>
                  </a:cubicBezTo>
                  <a:cubicBezTo>
                    <a:pt x="219" y="169"/>
                    <a:pt x="219" y="169"/>
                    <a:pt x="219" y="169"/>
                  </a:cubicBezTo>
                  <a:cubicBezTo>
                    <a:pt x="219" y="168"/>
                    <a:pt x="219" y="167"/>
                    <a:pt x="219" y="166"/>
                  </a:cubicBezTo>
                  <a:cubicBezTo>
                    <a:pt x="216" y="160"/>
                    <a:pt x="216" y="160"/>
                    <a:pt x="216" y="160"/>
                  </a:cubicBezTo>
                  <a:moveTo>
                    <a:pt x="2" y="7"/>
                  </a:moveTo>
                  <a:cubicBezTo>
                    <a:pt x="187" y="145"/>
                    <a:pt x="187" y="145"/>
                    <a:pt x="187" y="145"/>
                  </a:cubicBezTo>
                  <a:cubicBezTo>
                    <a:pt x="183" y="139"/>
                    <a:pt x="178" y="132"/>
                    <a:pt x="173" y="126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8"/>
                    <a:pt x="6" y="8"/>
                    <a:pt x="2" y="7"/>
                  </a:cubicBezTo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16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0" name="Freeform 152"/>
            <p:cNvSpPr>
              <a:spLocks/>
            </p:cNvSpPr>
            <p:nvPr/>
          </p:nvSpPr>
          <p:spPr bwMode="auto">
            <a:xfrm>
              <a:off x="5019676" y="5713413"/>
              <a:ext cx="1588" cy="7938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3 h 4"/>
                <a:gd name="T4" fmla="*/ 1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D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1" name="Freeform 153"/>
            <p:cNvSpPr>
              <a:spLocks noEditPoints="1"/>
            </p:cNvSpPr>
            <p:nvPr/>
          </p:nvSpPr>
          <p:spPr bwMode="auto">
            <a:xfrm>
              <a:off x="4606926" y="5400676"/>
              <a:ext cx="411163" cy="315913"/>
            </a:xfrm>
            <a:custGeom>
              <a:avLst/>
              <a:gdLst>
                <a:gd name="T0" fmla="*/ 173 w 218"/>
                <a:gd name="T1" fmla="*/ 126 h 168"/>
                <a:gd name="T2" fmla="*/ 187 w 218"/>
                <a:gd name="T3" fmla="*/ 145 h 168"/>
                <a:gd name="T4" fmla="*/ 218 w 218"/>
                <a:gd name="T5" fmla="*/ 168 h 168"/>
                <a:gd name="T6" fmla="*/ 216 w 218"/>
                <a:gd name="T7" fmla="*/ 160 h 168"/>
                <a:gd name="T8" fmla="*/ 214 w 218"/>
                <a:gd name="T9" fmla="*/ 156 h 168"/>
                <a:gd name="T10" fmla="*/ 173 w 218"/>
                <a:gd name="T11" fmla="*/ 126 h 168"/>
                <a:gd name="T12" fmla="*/ 0 w 218"/>
                <a:gd name="T13" fmla="*/ 0 h 168"/>
                <a:gd name="T14" fmla="*/ 0 w 218"/>
                <a:gd name="T15" fmla="*/ 0 h 168"/>
                <a:gd name="T16" fmla="*/ 2 w 218"/>
                <a:gd name="T17" fmla="*/ 7 h 168"/>
                <a:gd name="T18" fmla="*/ 12 w 218"/>
                <a:gd name="T19" fmla="*/ 9 h 168"/>
                <a:gd name="T20" fmla="*/ 0 w 218"/>
                <a:gd name="T2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168">
                  <a:moveTo>
                    <a:pt x="173" y="126"/>
                  </a:moveTo>
                  <a:cubicBezTo>
                    <a:pt x="178" y="132"/>
                    <a:pt x="183" y="139"/>
                    <a:pt x="187" y="145"/>
                  </a:cubicBezTo>
                  <a:cubicBezTo>
                    <a:pt x="218" y="168"/>
                    <a:pt x="218" y="168"/>
                    <a:pt x="218" y="168"/>
                  </a:cubicBezTo>
                  <a:cubicBezTo>
                    <a:pt x="217" y="165"/>
                    <a:pt x="217" y="163"/>
                    <a:pt x="216" y="160"/>
                  </a:cubicBezTo>
                  <a:cubicBezTo>
                    <a:pt x="214" y="156"/>
                    <a:pt x="214" y="156"/>
                    <a:pt x="214" y="156"/>
                  </a:cubicBezTo>
                  <a:cubicBezTo>
                    <a:pt x="173" y="126"/>
                    <a:pt x="173" y="126"/>
                    <a:pt x="173" y="12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8"/>
                    <a:pt x="9" y="8"/>
                    <a:pt x="12" y="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657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2" name="Freeform 154"/>
            <p:cNvSpPr>
              <a:spLocks/>
            </p:cNvSpPr>
            <p:nvPr/>
          </p:nvSpPr>
          <p:spPr bwMode="auto">
            <a:xfrm>
              <a:off x="4668839" y="4737101"/>
              <a:ext cx="2041525" cy="869950"/>
            </a:xfrm>
            <a:custGeom>
              <a:avLst/>
              <a:gdLst>
                <a:gd name="T0" fmla="*/ 54 w 1082"/>
                <a:gd name="T1" fmla="*/ 0 h 461"/>
                <a:gd name="T2" fmla="*/ 57 w 1082"/>
                <a:gd name="T3" fmla="*/ 229 h 461"/>
                <a:gd name="T4" fmla="*/ 1082 w 1082"/>
                <a:gd name="T5" fmla="*/ 461 h 461"/>
                <a:gd name="T6" fmla="*/ 1061 w 1082"/>
                <a:gd name="T7" fmla="*/ 188 h 461"/>
                <a:gd name="T8" fmla="*/ 54 w 1082"/>
                <a:gd name="T9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2" h="461">
                  <a:moveTo>
                    <a:pt x="54" y="0"/>
                  </a:moveTo>
                  <a:cubicBezTo>
                    <a:pt x="54" y="0"/>
                    <a:pt x="0" y="121"/>
                    <a:pt x="57" y="229"/>
                  </a:cubicBezTo>
                  <a:cubicBezTo>
                    <a:pt x="1082" y="461"/>
                    <a:pt x="1082" y="461"/>
                    <a:pt x="1082" y="461"/>
                  </a:cubicBezTo>
                  <a:cubicBezTo>
                    <a:pt x="1082" y="461"/>
                    <a:pt x="1042" y="351"/>
                    <a:pt x="1061" y="188"/>
                  </a:cubicBezTo>
                  <a:cubicBezTo>
                    <a:pt x="54" y="0"/>
                    <a:pt x="54" y="0"/>
                    <a:pt x="54" y="0"/>
                  </a:cubicBezTo>
                </a:path>
              </a:pathLst>
            </a:custGeom>
            <a:solidFill>
              <a:srgbClr val="E18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3" name="Freeform 155"/>
            <p:cNvSpPr>
              <a:spLocks/>
            </p:cNvSpPr>
            <p:nvPr/>
          </p:nvSpPr>
          <p:spPr bwMode="auto">
            <a:xfrm>
              <a:off x="6702426" y="5175251"/>
              <a:ext cx="549275" cy="358775"/>
            </a:xfrm>
            <a:custGeom>
              <a:avLst/>
              <a:gdLst>
                <a:gd name="T0" fmla="*/ 20 w 346"/>
                <a:gd name="T1" fmla="*/ 226 h 226"/>
                <a:gd name="T2" fmla="*/ 346 w 346"/>
                <a:gd name="T3" fmla="*/ 4 h 226"/>
                <a:gd name="T4" fmla="*/ 269 w 346"/>
                <a:gd name="T5" fmla="*/ 0 h 226"/>
                <a:gd name="T6" fmla="*/ 0 w 346"/>
                <a:gd name="T7" fmla="*/ 184 h 226"/>
                <a:gd name="T8" fmla="*/ 20 w 346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226">
                  <a:moveTo>
                    <a:pt x="20" y="226"/>
                  </a:moveTo>
                  <a:lnTo>
                    <a:pt x="346" y="4"/>
                  </a:lnTo>
                  <a:lnTo>
                    <a:pt x="269" y="0"/>
                  </a:lnTo>
                  <a:lnTo>
                    <a:pt x="0" y="184"/>
                  </a:lnTo>
                  <a:lnTo>
                    <a:pt x="20" y="226"/>
                  </a:lnTo>
                  <a:close/>
                </a:path>
              </a:pathLst>
            </a:custGeom>
            <a:solidFill>
              <a:srgbClr val="E186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5" name="Freeform 156"/>
            <p:cNvSpPr>
              <a:spLocks/>
            </p:cNvSpPr>
            <p:nvPr/>
          </p:nvSpPr>
          <p:spPr bwMode="auto">
            <a:xfrm>
              <a:off x="4770439" y="4567238"/>
              <a:ext cx="2439988" cy="533400"/>
            </a:xfrm>
            <a:custGeom>
              <a:avLst/>
              <a:gdLst>
                <a:gd name="T0" fmla="*/ 1243 w 1293"/>
                <a:gd name="T1" fmla="*/ 128 h 282"/>
                <a:gd name="T2" fmla="*/ 1243 w 1293"/>
                <a:gd name="T3" fmla="*/ 118 h 282"/>
                <a:gd name="T4" fmla="*/ 362 w 1293"/>
                <a:gd name="T5" fmla="*/ 0 h 282"/>
                <a:gd name="T6" fmla="*/ 0 w 1293"/>
                <a:gd name="T7" fmla="*/ 90 h 282"/>
                <a:gd name="T8" fmla="*/ 1007 w 1293"/>
                <a:gd name="T9" fmla="*/ 280 h 282"/>
                <a:gd name="T10" fmla="*/ 1293 w 1293"/>
                <a:gd name="T11" fmla="*/ 130 h 282"/>
                <a:gd name="T12" fmla="*/ 1243 w 1293"/>
                <a:gd name="T13" fmla="*/ 12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3" h="282">
                  <a:moveTo>
                    <a:pt x="1243" y="128"/>
                  </a:moveTo>
                  <a:cubicBezTo>
                    <a:pt x="1243" y="118"/>
                    <a:pt x="1243" y="118"/>
                    <a:pt x="1243" y="118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1003" y="278"/>
                    <a:pt x="1007" y="280"/>
                  </a:cubicBezTo>
                  <a:cubicBezTo>
                    <a:pt x="1011" y="282"/>
                    <a:pt x="1245" y="156"/>
                    <a:pt x="1293" y="130"/>
                  </a:cubicBezTo>
                  <a:cubicBezTo>
                    <a:pt x="1243" y="128"/>
                    <a:pt x="1243" y="128"/>
                    <a:pt x="1243" y="128"/>
                  </a:cubicBezTo>
                </a:path>
              </a:pathLst>
            </a:custGeom>
            <a:solidFill>
              <a:srgbClr val="EDB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77" name="Picture 15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726" y="4875213"/>
              <a:ext cx="498475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46" name="Freeform 158"/>
            <p:cNvSpPr>
              <a:spLocks/>
            </p:cNvSpPr>
            <p:nvPr/>
          </p:nvSpPr>
          <p:spPr bwMode="auto">
            <a:xfrm>
              <a:off x="6615114" y="4813301"/>
              <a:ext cx="638175" cy="793750"/>
            </a:xfrm>
            <a:custGeom>
              <a:avLst/>
              <a:gdLst>
                <a:gd name="T0" fmla="*/ 63 w 338"/>
                <a:gd name="T1" fmla="*/ 382 h 421"/>
                <a:gd name="T2" fmla="*/ 53 w 338"/>
                <a:gd name="T3" fmla="*/ 172 h 421"/>
                <a:gd name="T4" fmla="*/ 324 w 338"/>
                <a:gd name="T5" fmla="*/ 24 h 421"/>
                <a:gd name="T6" fmla="*/ 324 w 338"/>
                <a:gd name="T7" fmla="*/ 1 h 421"/>
                <a:gd name="T8" fmla="*/ 315 w 338"/>
                <a:gd name="T9" fmla="*/ 0 h 421"/>
                <a:gd name="T10" fmla="*/ 29 w 338"/>
                <a:gd name="T11" fmla="*/ 150 h 421"/>
                <a:gd name="T12" fmla="*/ 50 w 338"/>
                <a:gd name="T13" fmla="*/ 421 h 421"/>
                <a:gd name="T14" fmla="*/ 338 w 338"/>
                <a:gd name="T15" fmla="*/ 217 h 421"/>
                <a:gd name="T16" fmla="*/ 337 w 338"/>
                <a:gd name="T17" fmla="*/ 195 h 421"/>
                <a:gd name="T18" fmla="*/ 63 w 338"/>
                <a:gd name="T19" fmla="*/ 382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8" h="421">
                  <a:moveTo>
                    <a:pt x="63" y="382"/>
                  </a:moveTo>
                  <a:cubicBezTo>
                    <a:pt x="63" y="382"/>
                    <a:pt x="40" y="264"/>
                    <a:pt x="53" y="172"/>
                  </a:cubicBezTo>
                  <a:cubicBezTo>
                    <a:pt x="324" y="24"/>
                    <a:pt x="324" y="24"/>
                    <a:pt x="324" y="24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9" y="150"/>
                    <a:pt x="29" y="150"/>
                    <a:pt x="29" y="150"/>
                  </a:cubicBezTo>
                  <a:cubicBezTo>
                    <a:pt x="29" y="150"/>
                    <a:pt x="0" y="324"/>
                    <a:pt x="50" y="421"/>
                  </a:cubicBezTo>
                  <a:cubicBezTo>
                    <a:pt x="338" y="217"/>
                    <a:pt x="338" y="217"/>
                    <a:pt x="338" y="217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63" y="382"/>
                    <a:pt x="63" y="382"/>
                    <a:pt x="63" y="382"/>
                  </a:cubicBezTo>
                </a:path>
              </a:pathLst>
            </a:custGeom>
            <a:solidFill>
              <a:srgbClr val="F5D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7" name="Freeform 159"/>
            <p:cNvSpPr>
              <a:spLocks/>
            </p:cNvSpPr>
            <p:nvPr/>
          </p:nvSpPr>
          <p:spPr bwMode="auto">
            <a:xfrm>
              <a:off x="4748214" y="4835526"/>
              <a:ext cx="223838" cy="304800"/>
            </a:xfrm>
            <a:custGeom>
              <a:avLst/>
              <a:gdLst>
                <a:gd name="T0" fmla="*/ 119 w 119"/>
                <a:gd name="T1" fmla="*/ 18 h 161"/>
                <a:gd name="T2" fmla="*/ 17 w 119"/>
                <a:gd name="T3" fmla="*/ 0 h 161"/>
                <a:gd name="T4" fmla="*/ 22 w 119"/>
                <a:gd name="T5" fmla="*/ 141 h 161"/>
                <a:gd name="T6" fmla="*/ 110 w 119"/>
                <a:gd name="T7" fmla="*/ 161 h 161"/>
                <a:gd name="T8" fmla="*/ 119 w 119"/>
                <a:gd name="T9" fmla="*/ 1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61">
                  <a:moveTo>
                    <a:pt x="119" y="1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0" y="80"/>
                    <a:pt x="22" y="141"/>
                  </a:cubicBezTo>
                  <a:cubicBezTo>
                    <a:pt x="110" y="161"/>
                    <a:pt x="110" y="161"/>
                    <a:pt x="110" y="161"/>
                  </a:cubicBezTo>
                  <a:cubicBezTo>
                    <a:pt x="111" y="113"/>
                    <a:pt x="114" y="65"/>
                    <a:pt x="119" y="18"/>
                  </a:cubicBezTo>
                  <a:close/>
                </a:path>
              </a:pathLst>
            </a:custGeom>
            <a:solidFill>
              <a:srgbClr val="D47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8" name="Freeform 160"/>
            <p:cNvSpPr>
              <a:spLocks/>
            </p:cNvSpPr>
            <p:nvPr/>
          </p:nvSpPr>
          <p:spPr bwMode="auto">
            <a:xfrm>
              <a:off x="6280151" y="5105401"/>
              <a:ext cx="307975" cy="395288"/>
            </a:xfrm>
            <a:custGeom>
              <a:avLst/>
              <a:gdLst>
                <a:gd name="T0" fmla="*/ 13 w 163"/>
                <a:gd name="T1" fmla="*/ 0 h 209"/>
                <a:gd name="T2" fmla="*/ 1 w 163"/>
                <a:gd name="T3" fmla="*/ 172 h 209"/>
                <a:gd name="T4" fmla="*/ 149 w 163"/>
                <a:gd name="T5" fmla="*/ 209 h 209"/>
                <a:gd name="T6" fmla="*/ 163 w 163"/>
                <a:gd name="T7" fmla="*/ 26 h 209"/>
                <a:gd name="T8" fmla="*/ 13 w 163"/>
                <a:gd name="T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09">
                  <a:moveTo>
                    <a:pt x="13" y="0"/>
                  </a:moveTo>
                  <a:cubicBezTo>
                    <a:pt x="3" y="56"/>
                    <a:pt x="0" y="114"/>
                    <a:pt x="1" y="172"/>
                  </a:cubicBezTo>
                  <a:cubicBezTo>
                    <a:pt x="149" y="209"/>
                    <a:pt x="149" y="209"/>
                    <a:pt x="149" y="209"/>
                  </a:cubicBezTo>
                  <a:cubicBezTo>
                    <a:pt x="149" y="209"/>
                    <a:pt x="141" y="89"/>
                    <a:pt x="163" y="26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D47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9" name="Freeform 161"/>
            <p:cNvSpPr>
              <a:spLocks/>
            </p:cNvSpPr>
            <p:nvPr/>
          </p:nvSpPr>
          <p:spPr bwMode="auto">
            <a:xfrm>
              <a:off x="5151439" y="4903788"/>
              <a:ext cx="950913" cy="477838"/>
            </a:xfrm>
            <a:custGeom>
              <a:avLst/>
              <a:gdLst>
                <a:gd name="T0" fmla="*/ 504 w 504"/>
                <a:gd name="T1" fmla="*/ 88 h 253"/>
                <a:gd name="T2" fmla="*/ 9 w 504"/>
                <a:gd name="T3" fmla="*/ 0 h 253"/>
                <a:gd name="T4" fmla="*/ 1 w 504"/>
                <a:gd name="T5" fmla="*/ 148 h 253"/>
                <a:gd name="T6" fmla="*/ 483 w 504"/>
                <a:gd name="T7" fmla="*/ 253 h 253"/>
                <a:gd name="T8" fmla="*/ 504 w 504"/>
                <a:gd name="T9" fmla="*/ 8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253">
                  <a:moveTo>
                    <a:pt x="504" y="8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49"/>
                    <a:pt x="0" y="98"/>
                    <a:pt x="1" y="148"/>
                  </a:cubicBezTo>
                  <a:cubicBezTo>
                    <a:pt x="483" y="253"/>
                    <a:pt x="483" y="253"/>
                    <a:pt x="483" y="253"/>
                  </a:cubicBezTo>
                  <a:cubicBezTo>
                    <a:pt x="487" y="198"/>
                    <a:pt x="494" y="142"/>
                    <a:pt x="504" y="88"/>
                  </a:cubicBezTo>
                  <a:close/>
                </a:path>
              </a:pathLst>
            </a:custGeom>
            <a:solidFill>
              <a:srgbClr val="D47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0" name="Freeform 162"/>
            <p:cNvSpPr>
              <a:spLocks/>
            </p:cNvSpPr>
            <p:nvPr/>
          </p:nvSpPr>
          <p:spPr bwMode="auto">
            <a:xfrm>
              <a:off x="6111876" y="5076826"/>
              <a:ext cx="142875" cy="342900"/>
            </a:xfrm>
            <a:custGeom>
              <a:avLst/>
              <a:gdLst>
                <a:gd name="T0" fmla="*/ 76 w 76"/>
                <a:gd name="T1" fmla="*/ 10 h 181"/>
                <a:gd name="T2" fmla="*/ 21 w 76"/>
                <a:gd name="T3" fmla="*/ 0 h 181"/>
                <a:gd name="T4" fmla="*/ 0 w 76"/>
                <a:gd name="T5" fmla="*/ 167 h 181"/>
                <a:gd name="T6" fmla="*/ 63 w 76"/>
                <a:gd name="T7" fmla="*/ 181 h 181"/>
                <a:gd name="T8" fmla="*/ 76 w 76"/>
                <a:gd name="T9" fmla="*/ 1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1">
                  <a:moveTo>
                    <a:pt x="76" y="1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1" y="55"/>
                    <a:pt x="4" y="111"/>
                    <a:pt x="0" y="167"/>
                  </a:cubicBezTo>
                  <a:cubicBezTo>
                    <a:pt x="63" y="181"/>
                    <a:pt x="63" y="181"/>
                    <a:pt x="63" y="181"/>
                  </a:cubicBezTo>
                  <a:cubicBezTo>
                    <a:pt x="63" y="123"/>
                    <a:pt x="65" y="66"/>
                    <a:pt x="76" y="10"/>
                  </a:cubicBezTo>
                  <a:close/>
                </a:path>
              </a:pathLst>
            </a:custGeom>
            <a:solidFill>
              <a:srgbClr val="D47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1" name="Freeform 163"/>
            <p:cNvSpPr>
              <a:spLocks/>
            </p:cNvSpPr>
            <p:nvPr/>
          </p:nvSpPr>
          <p:spPr bwMode="auto">
            <a:xfrm>
              <a:off x="5006976" y="4876801"/>
              <a:ext cx="111125" cy="295275"/>
            </a:xfrm>
            <a:custGeom>
              <a:avLst/>
              <a:gdLst>
                <a:gd name="T0" fmla="*/ 59 w 59"/>
                <a:gd name="T1" fmla="*/ 9 h 156"/>
                <a:gd name="T2" fmla="*/ 9 w 59"/>
                <a:gd name="T3" fmla="*/ 0 h 156"/>
                <a:gd name="T4" fmla="*/ 0 w 59"/>
                <a:gd name="T5" fmla="*/ 145 h 156"/>
                <a:gd name="T6" fmla="*/ 51 w 59"/>
                <a:gd name="T7" fmla="*/ 156 h 156"/>
                <a:gd name="T8" fmla="*/ 59 w 59"/>
                <a:gd name="T9" fmla="*/ 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56">
                  <a:moveTo>
                    <a:pt x="59" y="9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49"/>
                    <a:pt x="1" y="97"/>
                    <a:pt x="0" y="145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1" y="107"/>
                    <a:pt x="53" y="58"/>
                    <a:pt x="59" y="9"/>
                  </a:cubicBezTo>
                  <a:close/>
                </a:path>
              </a:pathLst>
            </a:custGeom>
            <a:solidFill>
              <a:srgbClr val="D47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84" name="Picture 16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1314" y="4881563"/>
              <a:ext cx="498475" cy="538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53" name="Freeform 165"/>
            <p:cNvSpPr>
              <a:spLocks/>
            </p:cNvSpPr>
            <p:nvPr/>
          </p:nvSpPr>
          <p:spPr bwMode="auto">
            <a:xfrm>
              <a:off x="4776789" y="5170488"/>
              <a:ext cx="22225" cy="4763"/>
            </a:xfrm>
            <a:custGeom>
              <a:avLst/>
              <a:gdLst>
                <a:gd name="T0" fmla="*/ 0 w 14"/>
                <a:gd name="T1" fmla="*/ 0 h 3"/>
                <a:gd name="T2" fmla="*/ 10 w 14"/>
                <a:gd name="T3" fmla="*/ 3 h 3"/>
                <a:gd name="T4" fmla="*/ 14 w 14"/>
                <a:gd name="T5" fmla="*/ 3 h 3"/>
                <a:gd name="T6" fmla="*/ 0 w 1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10" y="3"/>
                  </a:lnTo>
                  <a:lnTo>
                    <a:pt x="1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7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4" name="Freeform 166"/>
            <p:cNvSpPr>
              <a:spLocks/>
            </p:cNvSpPr>
            <p:nvPr/>
          </p:nvSpPr>
          <p:spPr bwMode="auto">
            <a:xfrm>
              <a:off x="4776789" y="5170488"/>
              <a:ext cx="22225" cy="4763"/>
            </a:xfrm>
            <a:custGeom>
              <a:avLst/>
              <a:gdLst>
                <a:gd name="T0" fmla="*/ 0 w 14"/>
                <a:gd name="T1" fmla="*/ 0 h 3"/>
                <a:gd name="T2" fmla="*/ 10 w 14"/>
                <a:gd name="T3" fmla="*/ 3 h 3"/>
                <a:gd name="T4" fmla="*/ 14 w 14"/>
                <a:gd name="T5" fmla="*/ 3 h 3"/>
                <a:gd name="T6" fmla="*/ 0 w 1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10" y="3"/>
                  </a:lnTo>
                  <a:lnTo>
                    <a:pt x="14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87" name="Picture 16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626" y="5480051"/>
              <a:ext cx="8255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55" name="Freeform 168"/>
            <p:cNvSpPr>
              <a:spLocks/>
            </p:cNvSpPr>
            <p:nvPr/>
          </p:nvSpPr>
          <p:spPr bwMode="auto">
            <a:xfrm>
              <a:off x="4792664" y="5175251"/>
              <a:ext cx="1374775" cy="330200"/>
            </a:xfrm>
            <a:custGeom>
              <a:avLst/>
              <a:gdLst>
                <a:gd name="T0" fmla="*/ 4 w 866"/>
                <a:gd name="T1" fmla="*/ 0 h 208"/>
                <a:gd name="T2" fmla="*/ 0 w 866"/>
                <a:gd name="T3" fmla="*/ 0 h 208"/>
                <a:gd name="T4" fmla="*/ 697 w 866"/>
                <a:gd name="T5" fmla="*/ 208 h 208"/>
                <a:gd name="T6" fmla="*/ 866 w 866"/>
                <a:gd name="T7" fmla="*/ 196 h 208"/>
                <a:gd name="T8" fmla="*/ 4 w 866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208">
                  <a:moveTo>
                    <a:pt x="4" y="0"/>
                  </a:moveTo>
                  <a:lnTo>
                    <a:pt x="0" y="0"/>
                  </a:lnTo>
                  <a:lnTo>
                    <a:pt x="697" y="208"/>
                  </a:lnTo>
                  <a:lnTo>
                    <a:pt x="866" y="19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22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7" name="Freeform 169"/>
            <p:cNvSpPr>
              <a:spLocks/>
            </p:cNvSpPr>
            <p:nvPr/>
          </p:nvSpPr>
          <p:spPr bwMode="auto">
            <a:xfrm>
              <a:off x="4792664" y="5175251"/>
              <a:ext cx="1374775" cy="330200"/>
            </a:xfrm>
            <a:custGeom>
              <a:avLst/>
              <a:gdLst>
                <a:gd name="T0" fmla="*/ 4 w 866"/>
                <a:gd name="T1" fmla="*/ 0 h 208"/>
                <a:gd name="T2" fmla="*/ 0 w 866"/>
                <a:gd name="T3" fmla="*/ 0 h 208"/>
                <a:gd name="T4" fmla="*/ 697 w 866"/>
                <a:gd name="T5" fmla="*/ 208 h 208"/>
                <a:gd name="T6" fmla="*/ 866 w 866"/>
                <a:gd name="T7" fmla="*/ 196 h 208"/>
                <a:gd name="T8" fmla="*/ 4 w 866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208">
                  <a:moveTo>
                    <a:pt x="4" y="0"/>
                  </a:moveTo>
                  <a:lnTo>
                    <a:pt x="0" y="0"/>
                  </a:lnTo>
                  <a:lnTo>
                    <a:pt x="697" y="208"/>
                  </a:lnTo>
                  <a:lnTo>
                    <a:pt x="866" y="196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8" name="Freeform 170"/>
            <p:cNvSpPr>
              <a:spLocks/>
            </p:cNvSpPr>
            <p:nvPr/>
          </p:nvSpPr>
          <p:spPr bwMode="auto">
            <a:xfrm>
              <a:off x="4852989" y="4684713"/>
              <a:ext cx="1871663" cy="269875"/>
            </a:xfrm>
            <a:custGeom>
              <a:avLst/>
              <a:gdLst>
                <a:gd name="T0" fmla="*/ 94 w 1179"/>
                <a:gd name="T1" fmla="*/ 0 h 170"/>
                <a:gd name="T2" fmla="*/ 0 w 1179"/>
                <a:gd name="T3" fmla="*/ 38 h 170"/>
                <a:gd name="T4" fmla="*/ 1116 w 1179"/>
                <a:gd name="T5" fmla="*/ 170 h 170"/>
                <a:gd name="T6" fmla="*/ 1179 w 1179"/>
                <a:gd name="T7" fmla="*/ 111 h 170"/>
                <a:gd name="T8" fmla="*/ 94 w 1179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170">
                  <a:moveTo>
                    <a:pt x="94" y="0"/>
                  </a:moveTo>
                  <a:lnTo>
                    <a:pt x="0" y="38"/>
                  </a:lnTo>
                  <a:lnTo>
                    <a:pt x="1116" y="170"/>
                  </a:lnTo>
                  <a:lnTo>
                    <a:pt x="1179" y="11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D470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9" name="Freeform 171"/>
            <p:cNvSpPr>
              <a:spLocks/>
            </p:cNvSpPr>
            <p:nvPr/>
          </p:nvSpPr>
          <p:spPr bwMode="auto">
            <a:xfrm>
              <a:off x="4852989" y="4684713"/>
              <a:ext cx="1871663" cy="269875"/>
            </a:xfrm>
            <a:custGeom>
              <a:avLst/>
              <a:gdLst>
                <a:gd name="T0" fmla="*/ 94 w 1179"/>
                <a:gd name="T1" fmla="*/ 0 h 170"/>
                <a:gd name="T2" fmla="*/ 0 w 1179"/>
                <a:gd name="T3" fmla="*/ 38 h 170"/>
                <a:gd name="T4" fmla="*/ 1116 w 1179"/>
                <a:gd name="T5" fmla="*/ 170 h 170"/>
                <a:gd name="T6" fmla="*/ 1179 w 1179"/>
                <a:gd name="T7" fmla="*/ 111 h 170"/>
                <a:gd name="T8" fmla="*/ 94 w 1179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9" h="170">
                  <a:moveTo>
                    <a:pt x="94" y="0"/>
                  </a:moveTo>
                  <a:lnTo>
                    <a:pt x="0" y="38"/>
                  </a:lnTo>
                  <a:lnTo>
                    <a:pt x="1116" y="170"/>
                  </a:lnTo>
                  <a:lnTo>
                    <a:pt x="1179" y="111"/>
                  </a:lnTo>
                  <a:lnTo>
                    <a:pt x="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92" name="Picture 17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401" y="4035426"/>
              <a:ext cx="1663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0" name="Freeform 173"/>
            <p:cNvSpPr>
              <a:spLocks/>
            </p:cNvSpPr>
            <p:nvPr/>
          </p:nvSpPr>
          <p:spPr bwMode="auto">
            <a:xfrm>
              <a:off x="5056189" y="3983038"/>
              <a:ext cx="2095500" cy="161925"/>
            </a:xfrm>
            <a:custGeom>
              <a:avLst/>
              <a:gdLst>
                <a:gd name="T0" fmla="*/ 0 w 1320"/>
                <a:gd name="T1" fmla="*/ 40 h 102"/>
                <a:gd name="T2" fmla="*/ 979 w 1320"/>
                <a:gd name="T3" fmla="*/ 102 h 102"/>
                <a:gd name="T4" fmla="*/ 1320 w 1320"/>
                <a:gd name="T5" fmla="*/ 65 h 102"/>
                <a:gd name="T6" fmla="*/ 460 w 1320"/>
                <a:gd name="T7" fmla="*/ 0 h 102"/>
                <a:gd name="T8" fmla="*/ 0 w 1320"/>
                <a:gd name="T9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0" h="102">
                  <a:moveTo>
                    <a:pt x="0" y="40"/>
                  </a:moveTo>
                  <a:lnTo>
                    <a:pt x="979" y="102"/>
                  </a:lnTo>
                  <a:lnTo>
                    <a:pt x="1320" y="65"/>
                  </a:lnTo>
                  <a:lnTo>
                    <a:pt x="46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2" name="Freeform 174"/>
            <p:cNvSpPr>
              <a:spLocks/>
            </p:cNvSpPr>
            <p:nvPr/>
          </p:nvSpPr>
          <p:spPr bwMode="auto">
            <a:xfrm>
              <a:off x="5056189" y="3983038"/>
              <a:ext cx="2095500" cy="161925"/>
            </a:xfrm>
            <a:custGeom>
              <a:avLst/>
              <a:gdLst>
                <a:gd name="T0" fmla="*/ 0 w 1320"/>
                <a:gd name="T1" fmla="*/ 40 h 102"/>
                <a:gd name="T2" fmla="*/ 979 w 1320"/>
                <a:gd name="T3" fmla="*/ 102 h 102"/>
                <a:gd name="T4" fmla="*/ 1320 w 1320"/>
                <a:gd name="T5" fmla="*/ 65 h 102"/>
                <a:gd name="T6" fmla="*/ 460 w 1320"/>
                <a:gd name="T7" fmla="*/ 0 h 102"/>
                <a:gd name="T8" fmla="*/ 0 w 1320"/>
                <a:gd name="T9" fmla="*/ 4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0" h="102">
                  <a:moveTo>
                    <a:pt x="0" y="40"/>
                  </a:moveTo>
                  <a:lnTo>
                    <a:pt x="979" y="102"/>
                  </a:lnTo>
                  <a:lnTo>
                    <a:pt x="1320" y="65"/>
                  </a:lnTo>
                  <a:lnTo>
                    <a:pt x="460" y="0"/>
                  </a:lnTo>
                  <a:lnTo>
                    <a:pt x="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3" name="Freeform 175"/>
            <p:cNvSpPr>
              <a:spLocks/>
            </p:cNvSpPr>
            <p:nvPr/>
          </p:nvSpPr>
          <p:spPr bwMode="auto">
            <a:xfrm>
              <a:off x="6572251" y="4670426"/>
              <a:ext cx="547688" cy="282575"/>
            </a:xfrm>
            <a:custGeom>
              <a:avLst/>
              <a:gdLst>
                <a:gd name="T0" fmla="*/ 345 w 345"/>
                <a:gd name="T1" fmla="*/ 3 h 178"/>
                <a:gd name="T2" fmla="*/ 287 w 345"/>
                <a:gd name="T3" fmla="*/ 0 h 178"/>
                <a:gd name="T4" fmla="*/ 281 w 345"/>
                <a:gd name="T5" fmla="*/ 19 h 178"/>
                <a:gd name="T6" fmla="*/ 0 w 345"/>
                <a:gd name="T7" fmla="*/ 138 h 178"/>
                <a:gd name="T8" fmla="*/ 55 w 345"/>
                <a:gd name="T9" fmla="*/ 178 h 178"/>
                <a:gd name="T10" fmla="*/ 345 w 345"/>
                <a:gd name="T11" fmla="*/ 4 h 178"/>
                <a:gd name="T12" fmla="*/ 345 w 345"/>
                <a:gd name="T13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178">
                  <a:moveTo>
                    <a:pt x="345" y="3"/>
                  </a:moveTo>
                  <a:lnTo>
                    <a:pt x="287" y="0"/>
                  </a:lnTo>
                  <a:lnTo>
                    <a:pt x="281" y="19"/>
                  </a:lnTo>
                  <a:lnTo>
                    <a:pt x="0" y="138"/>
                  </a:lnTo>
                  <a:lnTo>
                    <a:pt x="55" y="178"/>
                  </a:lnTo>
                  <a:lnTo>
                    <a:pt x="345" y="4"/>
                  </a:lnTo>
                  <a:lnTo>
                    <a:pt x="345" y="3"/>
                  </a:lnTo>
                  <a:close/>
                </a:path>
              </a:pathLst>
            </a:custGeom>
            <a:solidFill>
              <a:srgbClr val="932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4" name="Freeform 176"/>
            <p:cNvSpPr>
              <a:spLocks/>
            </p:cNvSpPr>
            <p:nvPr/>
          </p:nvSpPr>
          <p:spPr bwMode="auto">
            <a:xfrm>
              <a:off x="6572251" y="4670426"/>
              <a:ext cx="547688" cy="282575"/>
            </a:xfrm>
            <a:custGeom>
              <a:avLst/>
              <a:gdLst>
                <a:gd name="T0" fmla="*/ 345 w 345"/>
                <a:gd name="T1" fmla="*/ 3 h 178"/>
                <a:gd name="T2" fmla="*/ 287 w 345"/>
                <a:gd name="T3" fmla="*/ 0 h 178"/>
                <a:gd name="T4" fmla="*/ 281 w 345"/>
                <a:gd name="T5" fmla="*/ 19 h 178"/>
                <a:gd name="T6" fmla="*/ 0 w 345"/>
                <a:gd name="T7" fmla="*/ 138 h 178"/>
                <a:gd name="T8" fmla="*/ 55 w 345"/>
                <a:gd name="T9" fmla="*/ 178 h 178"/>
                <a:gd name="T10" fmla="*/ 345 w 345"/>
                <a:gd name="T11" fmla="*/ 4 h 178"/>
                <a:gd name="T12" fmla="*/ 345 w 345"/>
                <a:gd name="T13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5" h="178">
                  <a:moveTo>
                    <a:pt x="345" y="3"/>
                  </a:moveTo>
                  <a:lnTo>
                    <a:pt x="287" y="0"/>
                  </a:lnTo>
                  <a:lnTo>
                    <a:pt x="281" y="19"/>
                  </a:lnTo>
                  <a:lnTo>
                    <a:pt x="0" y="138"/>
                  </a:lnTo>
                  <a:lnTo>
                    <a:pt x="55" y="178"/>
                  </a:lnTo>
                  <a:lnTo>
                    <a:pt x="345" y="4"/>
                  </a:lnTo>
                  <a:lnTo>
                    <a:pt x="345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97" name="Picture 17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1" y="4100513"/>
              <a:ext cx="538163" cy="82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98" name="Picture 17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3101" y="4186238"/>
              <a:ext cx="68263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5" name="Freeform 179"/>
            <p:cNvSpPr>
              <a:spLocks/>
            </p:cNvSpPr>
            <p:nvPr/>
          </p:nvSpPr>
          <p:spPr bwMode="auto">
            <a:xfrm>
              <a:off x="6573839" y="4264026"/>
              <a:ext cx="15875" cy="19050"/>
            </a:xfrm>
            <a:custGeom>
              <a:avLst/>
              <a:gdLst>
                <a:gd name="T0" fmla="*/ 8 w 8"/>
                <a:gd name="T1" fmla="*/ 0 h 10"/>
                <a:gd name="T2" fmla="*/ 0 w 8"/>
                <a:gd name="T3" fmla="*/ 1 h 10"/>
                <a:gd name="T4" fmla="*/ 0 w 8"/>
                <a:gd name="T5" fmla="*/ 10 h 10"/>
                <a:gd name="T6" fmla="*/ 8 w 8"/>
                <a:gd name="T7" fmla="*/ 9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0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300" name="Picture 18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1139" y="4259263"/>
              <a:ext cx="22225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01" name="Picture 18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0189" y="4256088"/>
              <a:ext cx="33338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02" name="Picture 18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9439" y="4221163"/>
              <a:ext cx="158750" cy="5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6" name="Freeform 183"/>
            <p:cNvSpPr>
              <a:spLocks/>
            </p:cNvSpPr>
            <p:nvPr/>
          </p:nvSpPr>
          <p:spPr bwMode="auto">
            <a:xfrm>
              <a:off x="6573839" y="4306888"/>
              <a:ext cx="15875" cy="19050"/>
            </a:xfrm>
            <a:custGeom>
              <a:avLst/>
              <a:gdLst>
                <a:gd name="T0" fmla="*/ 8 w 8"/>
                <a:gd name="T1" fmla="*/ 0 h 10"/>
                <a:gd name="T2" fmla="*/ 0 w 8"/>
                <a:gd name="T3" fmla="*/ 1 h 10"/>
                <a:gd name="T4" fmla="*/ 0 w 8"/>
                <a:gd name="T5" fmla="*/ 10 h 10"/>
                <a:gd name="T6" fmla="*/ 8 w 8"/>
                <a:gd name="T7" fmla="*/ 9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7"/>
                    <a:pt x="0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E0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304" name="Picture 18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551" y="4303713"/>
              <a:ext cx="22225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05" name="Picture 18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776" y="4300538"/>
              <a:ext cx="33338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06" name="Picture 18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4951" y="4305301"/>
              <a:ext cx="4826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07" name="Picture 18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364" y="4337051"/>
              <a:ext cx="481013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08" name="Picture 18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9576" y="4381501"/>
              <a:ext cx="300038" cy="84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67" name="Freeform 189"/>
            <p:cNvSpPr>
              <a:spLocks/>
            </p:cNvSpPr>
            <p:nvPr/>
          </p:nvSpPr>
          <p:spPr bwMode="auto">
            <a:xfrm>
              <a:off x="6588126" y="4465638"/>
              <a:ext cx="4763" cy="25400"/>
            </a:xfrm>
            <a:custGeom>
              <a:avLst/>
              <a:gdLst>
                <a:gd name="T0" fmla="*/ 3 w 3"/>
                <a:gd name="T1" fmla="*/ 0 h 16"/>
                <a:gd name="T2" fmla="*/ 0 w 3"/>
                <a:gd name="T3" fmla="*/ 0 h 16"/>
                <a:gd name="T4" fmla="*/ 0 w 3"/>
                <a:gd name="T5" fmla="*/ 16 h 16"/>
                <a:gd name="T6" fmla="*/ 3 w 3"/>
                <a:gd name="T7" fmla="*/ 15 h 16"/>
                <a:gd name="T8" fmla="*/ 3 w 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6">
                  <a:moveTo>
                    <a:pt x="3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0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8" name="Freeform 190"/>
            <p:cNvSpPr>
              <a:spLocks/>
            </p:cNvSpPr>
            <p:nvPr/>
          </p:nvSpPr>
          <p:spPr bwMode="auto">
            <a:xfrm>
              <a:off x="6588126" y="4465638"/>
              <a:ext cx="4763" cy="25400"/>
            </a:xfrm>
            <a:custGeom>
              <a:avLst/>
              <a:gdLst>
                <a:gd name="T0" fmla="*/ 3 w 3"/>
                <a:gd name="T1" fmla="*/ 0 h 16"/>
                <a:gd name="T2" fmla="*/ 0 w 3"/>
                <a:gd name="T3" fmla="*/ 0 h 16"/>
                <a:gd name="T4" fmla="*/ 0 w 3"/>
                <a:gd name="T5" fmla="*/ 16 h 16"/>
                <a:gd name="T6" fmla="*/ 3 w 3"/>
                <a:gd name="T7" fmla="*/ 15 h 16"/>
                <a:gd name="T8" fmla="*/ 3 w 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6">
                  <a:moveTo>
                    <a:pt x="3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3" y="15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311" name="Picture 19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3364" y="4459288"/>
              <a:ext cx="28575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69" name="Picture 19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964" y="4492626"/>
              <a:ext cx="363538" cy="112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70" name="Freeform 193"/>
            <p:cNvSpPr>
              <a:spLocks/>
            </p:cNvSpPr>
            <p:nvPr/>
          </p:nvSpPr>
          <p:spPr bwMode="auto">
            <a:xfrm>
              <a:off x="6578601" y="4603751"/>
              <a:ext cx="15875" cy="20638"/>
            </a:xfrm>
            <a:custGeom>
              <a:avLst/>
              <a:gdLst>
                <a:gd name="T0" fmla="*/ 9 w 9"/>
                <a:gd name="T1" fmla="*/ 0 h 11"/>
                <a:gd name="T2" fmla="*/ 0 w 9"/>
                <a:gd name="T3" fmla="*/ 2 h 11"/>
                <a:gd name="T4" fmla="*/ 0 w 9"/>
                <a:gd name="T5" fmla="*/ 11 h 11"/>
                <a:gd name="T6" fmla="*/ 9 w 9"/>
                <a:gd name="T7" fmla="*/ 9 h 11"/>
                <a:gd name="T8" fmla="*/ 9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0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71" name="Picture 19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551" y="4602163"/>
              <a:ext cx="22225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2" name="Picture 195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6" y="4595813"/>
              <a:ext cx="22225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3" name="Picture 196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151" y="4549776"/>
              <a:ext cx="379413" cy="11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74" name="Freeform 197"/>
            <p:cNvSpPr>
              <a:spLocks/>
            </p:cNvSpPr>
            <p:nvPr/>
          </p:nvSpPr>
          <p:spPr bwMode="auto">
            <a:xfrm>
              <a:off x="6578601" y="4659313"/>
              <a:ext cx="19050" cy="22225"/>
            </a:xfrm>
            <a:custGeom>
              <a:avLst/>
              <a:gdLst>
                <a:gd name="T0" fmla="*/ 10 w 10"/>
                <a:gd name="T1" fmla="*/ 0 h 12"/>
                <a:gd name="T2" fmla="*/ 0 w 10"/>
                <a:gd name="T3" fmla="*/ 2 h 12"/>
                <a:gd name="T4" fmla="*/ 1 w 10"/>
                <a:gd name="T5" fmla="*/ 12 h 12"/>
                <a:gd name="T6" fmla="*/ 10 w 10"/>
                <a:gd name="T7" fmla="*/ 9 h 12"/>
                <a:gd name="T8" fmla="*/ 10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1" y="8"/>
                    <a:pt x="1" y="12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0B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75" name="Picture 198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1139" y="4656138"/>
              <a:ext cx="22225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76" name="Picture 199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6" y="4651376"/>
              <a:ext cx="22225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78" name="Freeform 200"/>
            <p:cNvSpPr>
              <a:spLocks/>
            </p:cNvSpPr>
            <p:nvPr/>
          </p:nvSpPr>
          <p:spPr bwMode="auto">
            <a:xfrm>
              <a:off x="7031039" y="4635501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79" name="Picture 201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9876" y="4614863"/>
              <a:ext cx="41910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80" name="Freeform 202"/>
            <p:cNvSpPr>
              <a:spLocks/>
            </p:cNvSpPr>
            <p:nvPr/>
          </p:nvSpPr>
          <p:spPr bwMode="auto">
            <a:xfrm>
              <a:off x="6584951" y="4786313"/>
              <a:ext cx="14288" cy="23813"/>
            </a:xfrm>
            <a:custGeom>
              <a:avLst/>
              <a:gdLst>
                <a:gd name="T0" fmla="*/ 7 w 7"/>
                <a:gd name="T1" fmla="*/ 0 h 12"/>
                <a:gd name="T2" fmla="*/ 0 w 7"/>
                <a:gd name="T3" fmla="*/ 2 h 12"/>
                <a:gd name="T4" fmla="*/ 1 w 7"/>
                <a:gd name="T5" fmla="*/ 12 h 12"/>
                <a:gd name="T6" fmla="*/ 7 w 7"/>
                <a:gd name="T7" fmla="*/ 9 h 12"/>
                <a:gd name="T8" fmla="*/ 7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7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1" y="9"/>
                    <a:pt x="1" y="1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296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281" name="Picture 203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839" y="4784726"/>
              <a:ext cx="23813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82" name="Picture 204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9714" y="4779963"/>
              <a:ext cx="17463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" name="Picture 206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263" y="4516438"/>
              <a:ext cx="373063" cy="11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207"/>
            <p:cNvSpPr>
              <a:spLocks/>
            </p:cNvSpPr>
            <p:nvPr/>
          </p:nvSpPr>
          <p:spPr bwMode="auto">
            <a:xfrm>
              <a:off x="6578601" y="4630738"/>
              <a:ext cx="19050" cy="22225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2 h 12"/>
                <a:gd name="T4" fmla="*/ 0 w 10"/>
                <a:gd name="T5" fmla="*/ 12 h 12"/>
                <a:gd name="T6" fmla="*/ 10 w 10"/>
                <a:gd name="T7" fmla="*/ 1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9"/>
                    <a:pt x="0" y="12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0D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328" name="Picture 20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1138" y="4630738"/>
              <a:ext cx="22225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" name="Picture 20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6" y="4622800"/>
              <a:ext cx="22225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reeform 210"/>
            <p:cNvSpPr>
              <a:spLocks noEditPoints="1"/>
            </p:cNvSpPr>
            <p:nvPr/>
          </p:nvSpPr>
          <p:spPr bwMode="auto">
            <a:xfrm>
              <a:off x="6608763" y="4105275"/>
              <a:ext cx="492125" cy="71438"/>
            </a:xfrm>
            <a:custGeom>
              <a:avLst/>
              <a:gdLst>
                <a:gd name="T0" fmla="*/ 7 w 261"/>
                <a:gd name="T1" fmla="*/ 33 h 38"/>
                <a:gd name="T2" fmla="*/ 0 w 261"/>
                <a:gd name="T3" fmla="*/ 34 h 38"/>
                <a:gd name="T4" fmla="*/ 0 w 261"/>
                <a:gd name="T5" fmla="*/ 38 h 38"/>
                <a:gd name="T6" fmla="*/ 7 w 261"/>
                <a:gd name="T7" fmla="*/ 33 h 38"/>
                <a:gd name="T8" fmla="*/ 261 w 261"/>
                <a:gd name="T9" fmla="*/ 0 h 38"/>
                <a:gd name="T10" fmla="*/ 256 w 261"/>
                <a:gd name="T11" fmla="*/ 28 h 38"/>
                <a:gd name="T12" fmla="*/ 261 w 261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" h="38">
                  <a:moveTo>
                    <a:pt x="7" y="33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" y="36"/>
                    <a:pt x="4" y="34"/>
                    <a:pt x="7" y="33"/>
                  </a:cubicBezTo>
                  <a:moveTo>
                    <a:pt x="261" y="0"/>
                  </a:moveTo>
                  <a:cubicBezTo>
                    <a:pt x="261" y="0"/>
                    <a:pt x="259" y="11"/>
                    <a:pt x="256" y="28"/>
                  </a:cubicBezTo>
                  <a:cubicBezTo>
                    <a:pt x="261" y="0"/>
                    <a:pt x="261" y="0"/>
                    <a:pt x="261" y="0"/>
                  </a:cubicBezTo>
                </a:path>
              </a:pathLst>
            </a:custGeom>
            <a:solidFill>
              <a:srgbClr val="DAC7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331" name="Picture 211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4476" y="4100513"/>
              <a:ext cx="515938" cy="53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2" name="Picture 212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238" y="4179888"/>
              <a:ext cx="492125" cy="10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3" name="Picture 213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238" y="4240213"/>
              <a:ext cx="379413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4" name="Picture 214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651" y="4343400"/>
              <a:ext cx="26035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5" name="Picture 215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651" y="4381500"/>
              <a:ext cx="225425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6" name="Picture 216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651" y="4429125"/>
              <a:ext cx="192088" cy="6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7" name="Picture 217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4476" y="4572000"/>
              <a:ext cx="114300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8" name="Picture 218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888" y="4622800"/>
              <a:ext cx="96838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9" name="Picture 219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888" y="4905375"/>
              <a:ext cx="17463" cy="17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20"/>
            <p:cNvSpPr>
              <a:spLocks noChangeArrowheads="1"/>
            </p:cNvSpPr>
            <p:nvPr/>
          </p:nvSpPr>
          <p:spPr bwMode="auto">
            <a:xfrm>
              <a:off x="6600826" y="4905375"/>
              <a:ext cx="1588" cy="4763"/>
            </a:xfrm>
            <a:prstGeom prst="rect">
              <a:avLst/>
            </a:prstGeom>
            <a:solidFill>
              <a:srgbClr val="9036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21"/>
            <p:cNvSpPr>
              <a:spLocks/>
            </p:cNvSpPr>
            <p:nvPr/>
          </p:nvSpPr>
          <p:spPr bwMode="auto">
            <a:xfrm>
              <a:off x="6600826" y="4905375"/>
              <a:ext cx="0" cy="476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342" name="Picture 222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888" y="4784725"/>
              <a:ext cx="39688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43" name="Picture 223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4476" y="4632325"/>
              <a:ext cx="90488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44" name="Picture 224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888" y="4765675"/>
              <a:ext cx="46038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45" name="Picture 225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4476" y="4603750"/>
              <a:ext cx="103188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226"/>
            <p:cNvSpPr>
              <a:spLocks/>
            </p:cNvSpPr>
            <p:nvPr/>
          </p:nvSpPr>
          <p:spPr bwMode="auto">
            <a:xfrm>
              <a:off x="6564313" y="4084638"/>
              <a:ext cx="588963" cy="874713"/>
            </a:xfrm>
            <a:custGeom>
              <a:avLst/>
              <a:gdLst>
                <a:gd name="T0" fmla="*/ 294 w 312"/>
                <a:gd name="T1" fmla="*/ 314 h 463"/>
                <a:gd name="T2" fmla="*/ 67 w 312"/>
                <a:gd name="T3" fmla="*/ 432 h 463"/>
                <a:gd name="T4" fmla="*/ 33 w 312"/>
                <a:gd name="T5" fmla="*/ 438 h 463"/>
                <a:gd name="T6" fmla="*/ 25 w 312"/>
                <a:gd name="T7" fmla="*/ 399 h 463"/>
                <a:gd name="T8" fmla="*/ 24 w 312"/>
                <a:gd name="T9" fmla="*/ 100 h 463"/>
                <a:gd name="T10" fmla="*/ 52 w 312"/>
                <a:gd name="T11" fmla="*/ 46 h 463"/>
                <a:gd name="T12" fmla="*/ 311 w 312"/>
                <a:gd name="T13" fmla="*/ 19 h 463"/>
                <a:gd name="T14" fmla="*/ 312 w 312"/>
                <a:gd name="T15" fmla="*/ 0 h 463"/>
                <a:gd name="T16" fmla="*/ 24 w 312"/>
                <a:gd name="T17" fmla="*/ 32 h 463"/>
                <a:gd name="T18" fmla="*/ 1 w 312"/>
                <a:gd name="T19" fmla="*/ 99 h 463"/>
                <a:gd name="T20" fmla="*/ 4 w 312"/>
                <a:gd name="T21" fmla="*/ 425 h 463"/>
                <a:gd name="T22" fmla="*/ 20 w 312"/>
                <a:gd name="T23" fmla="*/ 456 h 463"/>
                <a:gd name="T24" fmla="*/ 51 w 312"/>
                <a:gd name="T25" fmla="*/ 460 h 463"/>
                <a:gd name="T26" fmla="*/ 294 w 312"/>
                <a:gd name="T27" fmla="*/ 333 h 463"/>
                <a:gd name="T28" fmla="*/ 294 w 312"/>
                <a:gd name="T29" fmla="*/ 314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2" h="463">
                  <a:moveTo>
                    <a:pt x="294" y="314"/>
                  </a:moveTo>
                  <a:cubicBezTo>
                    <a:pt x="67" y="432"/>
                    <a:pt x="67" y="432"/>
                    <a:pt x="67" y="432"/>
                  </a:cubicBezTo>
                  <a:cubicBezTo>
                    <a:pt x="67" y="432"/>
                    <a:pt x="44" y="446"/>
                    <a:pt x="33" y="438"/>
                  </a:cubicBezTo>
                  <a:cubicBezTo>
                    <a:pt x="22" y="430"/>
                    <a:pt x="25" y="399"/>
                    <a:pt x="25" y="399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4" y="100"/>
                    <a:pt x="18" y="48"/>
                    <a:pt x="52" y="46"/>
                  </a:cubicBezTo>
                  <a:cubicBezTo>
                    <a:pt x="92" y="43"/>
                    <a:pt x="311" y="19"/>
                    <a:pt x="311" y="19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0"/>
                    <a:pt x="42" y="22"/>
                    <a:pt x="24" y="32"/>
                  </a:cubicBezTo>
                  <a:cubicBezTo>
                    <a:pt x="24" y="32"/>
                    <a:pt x="0" y="35"/>
                    <a:pt x="1" y="99"/>
                  </a:cubicBezTo>
                  <a:cubicBezTo>
                    <a:pt x="1" y="149"/>
                    <a:pt x="2" y="337"/>
                    <a:pt x="4" y="425"/>
                  </a:cubicBezTo>
                  <a:cubicBezTo>
                    <a:pt x="4" y="439"/>
                    <a:pt x="11" y="451"/>
                    <a:pt x="20" y="456"/>
                  </a:cubicBezTo>
                  <a:cubicBezTo>
                    <a:pt x="30" y="462"/>
                    <a:pt x="44" y="463"/>
                    <a:pt x="51" y="460"/>
                  </a:cubicBezTo>
                  <a:cubicBezTo>
                    <a:pt x="124" y="427"/>
                    <a:pt x="266" y="349"/>
                    <a:pt x="294" y="333"/>
                  </a:cubicBezTo>
                  <a:lnTo>
                    <a:pt x="294" y="314"/>
                  </a:lnTo>
                  <a:close/>
                </a:path>
              </a:pathLst>
            </a:custGeom>
            <a:solidFill>
              <a:srgbClr val="E9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347" name="Picture 227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513" y="4151313"/>
              <a:ext cx="180975" cy="52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48" name="Picture 228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001" y="4235450"/>
              <a:ext cx="187325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49" name="Picture 229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63" y="4197350"/>
              <a:ext cx="815975" cy="62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0" name="Picture 230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488" y="4432300"/>
              <a:ext cx="90488" cy="16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1" name="Picture 231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963" y="4421188"/>
              <a:ext cx="61913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2" name="Picture 232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7526" y="4525963"/>
              <a:ext cx="44450" cy="3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3" name="Picture 233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338" y="4579938"/>
              <a:ext cx="17463" cy="1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4" name="Picture 234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8638" y="4551363"/>
              <a:ext cx="26988" cy="3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5" name="Picture 235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1963" y="4397375"/>
              <a:ext cx="242888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6" name="Picture 236"/>
            <p:cNvPicPr>
              <a:picLocks noChangeAspect="1" noChangeArrowheads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6851" y="4060825"/>
              <a:ext cx="130175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7" name="Picture 237"/>
            <p:cNvPicPr>
              <a:picLocks noChangeAspect="1" noChangeArrowheads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163" y="4171950"/>
              <a:ext cx="249238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58" name="Picture 238"/>
            <p:cNvPicPr>
              <a:picLocks noChangeAspect="1" noChangeArrowheads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26" y="3221038"/>
              <a:ext cx="2773363" cy="58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239"/>
            <p:cNvSpPr>
              <a:spLocks/>
            </p:cNvSpPr>
            <p:nvPr/>
          </p:nvSpPr>
          <p:spPr bwMode="auto">
            <a:xfrm>
              <a:off x="5238751" y="3333750"/>
              <a:ext cx="1725613" cy="819150"/>
            </a:xfrm>
            <a:custGeom>
              <a:avLst/>
              <a:gdLst>
                <a:gd name="T0" fmla="*/ 83 w 915"/>
                <a:gd name="T1" fmla="*/ 371 h 434"/>
                <a:gd name="T2" fmla="*/ 829 w 915"/>
                <a:gd name="T3" fmla="*/ 399 h 434"/>
                <a:gd name="T4" fmla="*/ 868 w 915"/>
                <a:gd name="T5" fmla="*/ 166 h 434"/>
                <a:gd name="T6" fmla="*/ 55 w 915"/>
                <a:gd name="T7" fmla="*/ 135 h 434"/>
                <a:gd name="T8" fmla="*/ 83 w 915"/>
                <a:gd name="T9" fmla="*/ 371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5" h="434">
                  <a:moveTo>
                    <a:pt x="83" y="371"/>
                  </a:moveTo>
                  <a:cubicBezTo>
                    <a:pt x="83" y="371"/>
                    <a:pt x="437" y="434"/>
                    <a:pt x="829" y="399"/>
                  </a:cubicBezTo>
                  <a:cubicBezTo>
                    <a:pt x="829" y="399"/>
                    <a:pt x="915" y="201"/>
                    <a:pt x="868" y="166"/>
                  </a:cubicBezTo>
                  <a:cubicBezTo>
                    <a:pt x="738" y="73"/>
                    <a:pt x="399" y="0"/>
                    <a:pt x="55" y="135"/>
                  </a:cubicBezTo>
                  <a:cubicBezTo>
                    <a:pt x="0" y="157"/>
                    <a:pt x="83" y="371"/>
                    <a:pt x="83" y="371"/>
                  </a:cubicBezTo>
                </a:path>
              </a:pathLst>
            </a:custGeom>
            <a:solidFill>
              <a:srgbClr val="0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40"/>
            <p:cNvSpPr>
              <a:spLocks/>
            </p:cNvSpPr>
            <p:nvPr/>
          </p:nvSpPr>
          <p:spPr bwMode="auto">
            <a:xfrm>
              <a:off x="4748213" y="3182938"/>
              <a:ext cx="2762250" cy="477838"/>
            </a:xfrm>
            <a:custGeom>
              <a:avLst/>
              <a:gdLst>
                <a:gd name="T0" fmla="*/ 3 w 1740"/>
                <a:gd name="T1" fmla="*/ 289 h 301"/>
                <a:gd name="T2" fmla="*/ 845 w 1740"/>
                <a:gd name="T3" fmla="*/ 28 h 301"/>
                <a:gd name="T4" fmla="*/ 1740 w 1740"/>
                <a:gd name="T5" fmla="*/ 301 h 301"/>
                <a:gd name="T6" fmla="*/ 1740 w 1740"/>
                <a:gd name="T7" fmla="*/ 276 h 301"/>
                <a:gd name="T8" fmla="*/ 845 w 1740"/>
                <a:gd name="T9" fmla="*/ 0 h 301"/>
                <a:gd name="T10" fmla="*/ 0 w 1740"/>
                <a:gd name="T11" fmla="*/ 269 h 301"/>
                <a:gd name="T12" fmla="*/ 3 w 1740"/>
                <a:gd name="T13" fmla="*/ 2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0" h="301">
                  <a:moveTo>
                    <a:pt x="3" y="289"/>
                  </a:moveTo>
                  <a:lnTo>
                    <a:pt x="845" y="28"/>
                  </a:lnTo>
                  <a:lnTo>
                    <a:pt x="1740" y="301"/>
                  </a:lnTo>
                  <a:lnTo>
                    <a:pt x="1740" y="276"/>
                  </a:lnTo>
                  <a:lnTo>
                    <a:pt x="845" y="0"/>
                  </a:lnTo>
                  <a:lnTo>
                    <a:pt x="0" y="269"/>
                  </a:lnTo>
                  <a:lnTo>
                    <a:pt x="3" y="289"/>
                  </a:lnTo>
                  <a:close/>
                </a:path>
              </a:pathLst>
            </a:custGeom>
            <a:solidFill>
              <a:srgbClr val="AE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5361" name="Picture 241"/>
            <p:cNvPicPr>
              <a:picLocks noChangeAspect="1" noChangeArrowheads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0038" y="3933825"/>
              <a:ext cx="277813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62" name="Picture 242"/>
            <p:cNvPicPr>
              <a:picLocks noChangeAspect="1" noChangeArrowheads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726" y="3260725"/>
              <a:ext cx="174625" cy="69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63" name="Picture 243"/>
            <p:cNvPicPr>
              <a:picLocks noChangeAspect="1" noChangeArrowheads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1963" y="4229100"/>
              <a:ext cx="17463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64" name="Picture 244"/>
            <p:cNvPicPr>
              <a:picLocks noChangeAspect="1" noChangeArrowheads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851" y="4113213"/>
              <a:ext cx="28575" cy="13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65" name="Picture 245"/>
            <p:cNvPicPr>
              <a:picLocks noChangeAspect="1" noChangeArrowheads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776" y="3954463"/>
              <a:ext cx="180975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66" name="Picture 246"/>
            <p:cNvPicPr>
              <a:picLocks noChangeAspect="1" noChangeArrowheads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188" y="3813175"/>
              <a:ext cx="146050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247"/>
            <p:cNvSpPr>
              <a:spLocks noChangeArrowheads="1"/>
            </p:cNvSpPr>
            <p:nvPr/>
          </p:nvSpPr>
          <p:spPr bwMode="auto">
            <a:xfrm>
              <a:off x="5487988" y="3843338"/>
              <a:ext cx="71438" cy="73025"/>
            </a:xfrm>
            <a:prstGeom prst="ellipse">
              <a:avLst/>
            </a:prstGeom>
            <a:solidFill>
              <a:srgbClr val="F5D0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321" name="Freeform 275"/>
          <p:cNvSpPr>
            <a:spLocks noEditPoints="1"/>
          </p:cNvSpPr>
          <p:nvPr/>
        </p:nvSpPr>
        <p:spPr bwMode="auto">
          <a:xfrm>
            <a:off x="7615238" y="5913438"/>
            <a:ext cx="1317625" cy="2681288"/>
          </a:xfrm>
          <a:custGeom>
            <a:avLst/>
            <a:gdLst>
              <a:gd name="T0" fmla="*/ 0 w 698"/>
              <a:gd name="T1" fmla="*/ 1411 h 1421"/>
              <a:gd name="T2" fmla="*/ 47 w 698"/>
              <a:gd name="T3" fmla="*/ 1395 h 1421"/>
              <a:gd name="T4" fmla="*/ 119 w 698"/>
              <a:gd name="T5" fmla="*/ 1330 h 1421"/>
              <a:gd name="T6" fmla="*/ 87 w 698"/>
              <a:gd name="T7" fmla="*/ 1368 h 1421"/>
              <a:gd name="T8" fmla="*/ 119 w 698"/>
              <a:gd name="T9" fmla="*/ 1330 h 1421"/>
              <a:gd name="T10" fmla="*/ 157 w 698"/>
              <a:gd name="T11" fmla="*/ 1301 h 1421"/>
              <a:gd name="T12" fmla="*/ 202 w 698"/>
              <a:gd name="T13" fmla="*/ 1281 h 1421"/>
              <a:gd name="T14" fmla="*/ 267 w 698"/>
              <a:gd name="T15" fmla="*/ 1209 h 1421"/>
              <a:gd name="T16" fmla="*/ 239 w 698"/>
              <a:gd name="T17" fmla="*/ 1250 h 1421"/>
              <a:gd name="T18" fmla="*/ 267 w 698"/>
              <a:gd name="T19" fmla="*/ 1209 h 1421"/>
              <a:gd name="T20" fmla="*/ 302 w 698"/>
              <a:gd name="T21" fmla="*/ 1177 h 1421"/>
              <a:gd name="T22" fmla="*/ 344 w 698"/>
              <a:gd name="T23" fmla="*/ 1151 h 1421"/>
              <a:gd name="T24" fmla="*/ 400 w 698"/>
              <a:gd name="T25" fmla="*/ 1072 h 1421"/>
              <a:gd name="T26" fmla="*/ 377 w 698"/>
              <a:gd name="T27" fmla="*/ 1116 h 1421"/>
              <a:gd name="T28" fmla="*/ 400 w 698"/>
              <a:gd name="T29" fmla="*/ 1072 h 1421"/>
              <a:gd name="T30" fmla="*/ 431 w 698"/>
              <a:gd name="T31" fmla="*/ 1036 h 1421"/>
              <a:gd name="T32" fmla="*/ 470 w 698"/>
              <a:gd name="T33" fmla="*/ 1005 h 1421"/>
              <a:gd name="T34" fmla="*/ 514 w 698"/>
              <a:gd name="T35" fmla="*/ 919 h 1421"/>
              <a:gd name="T36" fmla="*/ 498 w 698"/>
              <a:gd name="T37" fmla="*/ 966 h 1421"/>
              <a:gd name="T38" fmla="*/ 514 w 698"/>
              <a:gd name="T39" fmla="*/ 919 h 1421"/>
              <a:gd name="T40" fmla="*/ 539 w 698"/>
              <a:gd name="T41" fmla="*/ 878 h 1421"/>
              <a:gd name="T42" fmla="*/ 572 w 698"/>
              <a:gd name="T43" fmla="*/ 842 h 1421"/>
              <a:gd name="T44" fmla="*/ 602 w 698"/>
              <a:gd name="T45" fmla="*/ 750 h 1421"/>
              <a:gd name="T46" fmla="*/ 594 w 698"/>
              <a:gd name="T47" fmla="*/ 799 h 1421"/>
              <a:gd name="T48" fmla="*/ 602 w 698"/>
              <a:gd name="T49" fmla="*/ 750 h 1421"/>
              <a:gd name="T50" fmla="*/ 620 w 698"/>
              <a:gd name="T51" fmla="*/ 706 h 1421"/>
              <a:gd name="T52" fmla="*/ 647 w 698"/>
              <a:gd name="T53" fmla="*/ 664 h 1421"/>
              <a:gd name="T54" fmla="*/ 660 w 698"/>
              <a:gd name="T55" fmla="*/ 568 h 1421"/>
              <a:gd name="T56" fmla="*/ 660 w 698"/>
              <a:gd name="T57" fmla="*/ 618 h 1421"/>
              <a:gd name="T58" fmla="*/ 660 w 698"/>
              <a:gd name="T59" fmla="*/ 568 h 1421"/>
              <a:gd name="T60" fmla="*/ 670 w 698"/>
              <a:gd name="T61" fmla="*/ 522 h 1421"/>
              <a:gd name="T62" fmla="*/ 689 w 698"/>
              <a:gd name="T63" fmla="*/ 476 h 1421"/>
              <a:gd name="T64" fmla="*/ 685 w 698"/>
              <a:gd name="T65" fmla="*/ 379 h 1421"/>
              <a:gd name="T66" fmla="*/ 694 w 698"/>
              <a:gd name="T67" fmla="*/ 428 h 1421"/>
              <a:gd name="T68" fmla="*/ 685 w 698"/>
              <a:gd name="T69" fmla="*/ 379 h 1421"/>
              <a:gd name="T70" fmla="*/ 686 w 698"/>
              <a:gd name="T71" fmla="*/ 332 h 1421"/>
              <a:gd name="T72" fmla="*/ 697 w 698"/>
              <a:gd name="T73" fmla="*/ 283 h 1421"/>
              <a:gd name="T74" fmla="*/ 676 w 698"/>
              <a:gd name="T75" fmla="*/ 189 h 1421"/>
              <a:gd name="T76" fmla="*/ 693 w 698"/>
              <a:gd name="T77" fmla="*/ 235 h 1421"/>
              <a:gd name="T78" fmla="*/ 676 w 698"/>
              <a:gd name="T79" fmla="*/ 189 h 1421"/>
              <a:gd name="T80" fmla="*/ 668 w 698"/>
              <a:gd name="T81" fmla="*/ 142 h 1421"/>
              <a:gd name="T82" fmla="*/ 670 w 698"/>
              <a:gd name="T83" fmla="*/ 92 h 1421"/>
              <a:gd name="T84" fmla="*/ 630 w 698"/>
              <a:gd name="T85" fmla="*/ 4 h 1421"/>
              <a:gd name="T86" fmla="*/ 646 w 698"/>
              <a:gd name="T87" fmla="*/ 49 h 1421"/>
              <a:gd name="T88" fmla="*/ 641 w 698"/>
              <a:gd name="T89" fmla="*/ 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8" h="1421">
                <a:moveTo>
                  <a:pt x="40" y="1385"/>
                </a:moveTo>
                <a:cubicBezTo>
                  <a:pt x="27" y="1393"/>
                  <a:pt x="14" y="1402"/>
                  <a:pt x="0" y="1411"/>
                </a:cubicBezTo>
                <a:cubicBezTo>
                  <a:pt x="7" y="1421"/>
                  <a:pt x="7" y="1421"/>
                  <a:pt x="7" y="1421"/>
                </a:cubicBezTo>
                <a:cubicBezTo>
                  <a:pt x="20" y="1412"/>
                  <a:pt x="34" y="1404"/>
                  <a:pt x="47" y="1395"/>
                </a:cubicBezTo>
                <a:lnTo>
                  <a:pt x="40" y="1385"/>
                </a:lnTo>
                <a:close/>
                <a:moveTo>
                  <a:pt x="119" y="1330"/>
                </a:moveTo>
                <a:cubicBezTo>
                  <a:pt x="106" y="1339"/>
                  <a:pt x="93" y="1349"/>
                  <a:pt x="80" y="1358"/>
                </a:cubicBezTo>
                <a:cubicBezTo>
                  <a:pt x="87" y="1368"/>
                  <a:pt x="87" y="1368"/>
                  <a:pt x="87" y="1368"/>
                </a:cubicBezTo>
                <a:cubicBezTo>
                  <a:pt x="100" y="1358"/>
                  <a:pt x="113" y="1349"/>
                  <a:pt x="126" y="1340"/>
                </a:cubicBezTo>
                <a:cubicBezTo>
                  <a:pt x="119" y="1330"/>
                  <a:pt x="119" y="1330"/>
                  <a:pt x="119" y="1330"/>
                </a:cubicBezTo>
                <a:close/>
                <a:moveTo>
                  <a:pt x="194" y="1271"/>
                </a:moveTo>
                <a:cubicBezTo>
                  <a:pt x="182" y="1281"/>
                  <a:pt x="170" y="1291"/>
                  <a:pt x="157" y="1301"/>
                </a:cubicBezTo>
                <a:cubicBezTo>
                  <a:pt x="164" y="1311"/>
                  <a:pt x="164" y="1311"/>
                  <a:pt x="164" y="1311"/>
                </a:cubicBezTo>
                <a:cubicBezTo>
                  <a:pt x="177" y="1301"/>
                  <a:pt x="190" y="1291"/>
                  <a:pt x="202" y="1281"/>
                </a:cubicBezTo>
                <a:lnTo>
                  <a:pt x="194" y="1271"/>
                </a:lnTo>
                <a:close/>
                <a:moveTo>
                  <a:pt x="267" y="1209"/>
                </a:moveTo>
                <a:cubicBezTo>
                  <a:pt x="255" y="1220"/>
                  <a:pt x="243" y="1230"/>
                  <a:pt x="231" y="1241"/>
                </a:cubicBezTo>
                <a:cubicBezTo>
                  <a:pt x="239" y="1250"/>
                  <a:pt x="239" y="1250"/>
                  <a:pt x="239" y="1250"/>
                </a:cubicBezTo>
                <a:cubicBezTo>
                  <a:pt x="251" y="1239"/>
                  <a:pt x="263" y="1229"/>
                  <a:pt x="275" y="1218"/>
                </a:cubicBezTo>
                <a:lnTo>
                  <a:pt x="267" y="1209"/>
                </a:lnTo>
                <a:close/>
                <a:moveTo>
                  <a:pt x="336" y="1143"/>
                </a:moveTo>
                <a:cubicBezTo>
                  <a:pt x="325" y="1154"/>
                  <a:pt x="313" y="1165"/>
                  <a:pt x="302" y="1177"/>
                </a:cubicBezTo>
                <a:cubicBezTo>
                  <a:pt x="310" y="1185"/>
                  <a:pt x="310" y="1185"/>
                  <a:pt x="310" y="1185"/>
                </a:cubicBezTo>
                <a:cubicBezTo>
                  <a:pt x="322" y="1174"/>
                  <a:pt x="333" y="1163"/>
                  <a:pt x="344" y="1151"/>
                </a:cubicBezTo>
                <a:cubicBezTo>
                  <a:pt x="336" y="1143"/>
                  <a:pt x="336" y="1143"/>
                  <a:pt x="336" y="1143"/>
                </a:cubicBezTo>
                <a:close/>
                <a:moveTo>
                  <a:pt x="400" y="1072"/>
                </a:moveTo>
                <a:cubicBezTo>
                  <a:pt x="390" y="1084"/>
                  <a:pt x="380" y="1096"/>
                  <a:pt x="369" y="1108"/>
                </a:cubicBezTo>
                <a:cubicBezTo>
                  <a:pt x="377" y="1116"/>
                  <a:pt x="377" y="1116"/>
                  <a:pt x="377" y="1116"/>
                </a:cubicBezTo>
                <a:cubicBezTo>
                  <a:pt x="388" y="1104"/>
                  <a:pt x="399" y="1092"/>
                  <a:pt x="409" y="1080"/>
                </a:cubicBezTo>
                <a:cubicBezTo>
                  <a:pt x="400" y="1072"/>
                  <a:pt x="400" y="1072"/>
                  <a:pt x="400" y="1072"/>
                </a:cubicBezTo>
                <a:close/>
                <a:moveTo>
                  <a:pt x="460" y="998"/>
                </a:moveTo>
                <a:cubicBezTo>
                  <a:pt x="451" y="1010"/>
                  <a:pt x="441" y="1023"/>
                  <a:pt x="431" y="1036"/>
                </a:cubicBezTo>
                <a:cubicBezTo>
                  <a:pt x="440" y="1043"/>
                  <a:pt x="440" y="1043"/>
                  <a:pt x="440" y="1043"/>
                </a:cubicBezTo>
                <a:cubicBezTo>
                  <a:pt x="450" y="1030"/>
                  <a:pt x="460" y="1018"/>
                  <a:pt x="470" y="1005"/>
                </a:cubicBezTo>
                <a:cubicBezTo>
                  <a:pt x="460" y="998"/>
                  <a:pt x="460" y="998"/>
                  <a:pt x="460" y="998"/>
                </a:cubicBezTo>
                <a:close/>
                <a:moveTo>
                  <a:pt x="514" y="919"/>
                </a:moveTo>
                <a:cubicBezTo>
                  <a:pt x="506" y="932"/>
                  <a:pt x="497" y="946"/>
                  <a:pt x="488" y="959"/>
                </a:cubicBezTo>
                <a:cubicBezTo>
                  <a:pt x="498" y="966"/>
                  <a:pt x="498" y="966"/>
                  <a:pt x="498" y="966"/>
                </a:cubicBezTo>
                <a:cubicBezTo>
                  <a:pt x="507" y="952"/>
                  <a:pt x="516" y="939"/>
                  <a:pt x="524" y="925"/>
                </a:cubicBezTo>
                <a:cubicBezTo>
                  <a:pt x="514" y="919"/>
                  <a:pt x="514" y="919"/>
                  <a:pt x="514" y="919"/>
                </a:cubicBezTo>
                <a:close/>
                <a:moveTo>
                  <a:pt x="562" y="836"/>
                </a:moveTo>
                <a:cubicBezTo>
                  <a:pt x="554" y="850"/>
                  <a:pt x="547" y="864"/>
                  <a:pt x="539" y="878"/>
                </a:cubicBezTo>
                <a:cubicBezTo>
                  <a:pt x="549" y="884"/>
                  <a:pt x="549" y="884"/>
                  <a:pt x="549" y="884"/>
                </a:cubicBezTo>
                <a:cubicBezTo>
                  <a:pt x="557" y="870"/>
                  <a:pt x="565" y="856"/>
                  <a:pt x="572" y="842"/>
                </a:cubicBezTo>
                <a:cubicBezTo>
                  <a:pt x="562" y="836"/>
                  <a:pt x="562" y="836"/>
                  <a:pt x="562" y="836"/>
                </a:cubicBezTo>
                <a:close/>
                <a:moveTo>
                  <a:pt x="602" y="750"/>
                </a:moveTo>
                <a:cubicBezTo>
                  <a:pt x="596" y="764"/>
                  <a:pt x="590" y="779"/>
                  <a:pt x="583" y="794"/>
                </a:cubicBezTo>
                <a:cubicBezTo>
                  <a:pt x="594" y="799"/>
                  <a:pt x="594" y="799"/>
                  <a:pt x="594" y="799"/>
                </a:cubicBezTo>
                <a:cubicBezTo>
                  <a:pt x="601" y="784"/>
                  <a:pt x="607" y="769"/>
                  <a:pt x="613" y="755"/>
                </a:cubicBezTo>
                <a:lnTo>
                  <a:pt x="602" y="750"/>
                </a:lnTo>
                <a:close/>
                <a:moveTo>
                  <a:pt x="635" y="660"/>
                </a:moveTo>
                <a:cubicBezTo>
                  <a:pt x="630" y="675"/>
                  <a:pt x="625" y="690"/>
                  <a:pt x="620" y="706"/>
                </a:cubicBezTo>
                <a:cubicBezTo>
                  <a:pt x="631" y="710"/>
                  <a:pt x="631" y="710"/>
                  <a:pt x="631" y="710"/>
                </a:cubicBezTo>
                <a:cubicBezTo>
                  <a:pt x="637" y="694"/>
                  <a:pt x="642" y="679"/>
                  <a:pt x="647" y="664"/>
                </a:cubicBezTo>
                <a:lnTo>
                  <a:pt x="635" y="660"/>
                </a:lnTo>
                <a:close/>
                <a:moveTo>
                  <a:pt x="660" y="568"/>
                </a:moveTo>
                <a:cubicBezTo>
                  <a:pt x="657" y="584"/>
                  <a:pt x="653" y="599"/>
                  <a:pt x="649" y="615"/>
                </a:cubicBezTo>
                <a:cubicBezTo>
                  <a:pt x="660" y="618"/>
                  <a:pt x="660" y="618"/>
                  <a:pt x="660" y="618"/>
                </a:cubicBezTo>
                <a:cubicBezTo>
                  <a:pt x="665" y="602"/>
                  <a:pt x="669" y="586"/>
                  <a:pt x="672" y="571"/>
                </a:cubicBezTo>
                <a:cubicBezTo>
                  <a:pt x="660" y="568"/>
                  <a:pt x="660" y="568"/>
                  <a:pt x="660" y="568"/>
                </a:cubicBezTo>
                <a:close/>
                <a:moveTo>
                  <a:pt x="677" y="474"/>
                </a:moveTo>
                <a:cubicBezTo>
                  <a:pt x="675" y="490"/>
                  <a:pt x="673" y="506"/>
                  <a:pt x="670" y="522"/>
                </a:cubicBezTo>
                <a:cubicBezTo>
                  <a:pt x="681" y="524"/>
                  <a:pt x="681" y="524"/>
                  <a:pt x="681" y="524"/>
                </a:cubicBezTo>
                <a:cubicBezTo>
                  <a:pt x="684" y="508"/>
                  <a:pt x="687" y="492"/>
                  <a:pt x="689" y="476"/>
                </a:cubicBezTo>
                <a:cubicBezTo>
                  <a:pt x="677" y="474"/>
                  <a:pt x="677" y="474"/>
                  <a:pt x="677" y="474"/>
                </a:cubicBezTo>
                <a:close/>
                <a:moveTo>
                  <a:pt x="685" y="379"/>
                </a:moveTo>
                <a:cubicBezTo>
                  <a:pt x="684" y="395"/>
                  <a:pt x="684" y="411"/>
                  <a:pt x="682" y="427"/>
                </a:cubicBezTo>
                <a:cubicBezTo>
                  <a:pt x="694" y="428"/>
                  <a:pt x="694" y="428"/>
                  <a:pt x="694" y="428"/>
                </a:cubicBezTo>
                <a:cubicBezTo>
                  <a:pt x="695" y="412"/>
                  <a:pt x="696" y="396"/>
                  <a:pt x="697" y="380"/>
                </a:cubicBezTo>
                <a:cubicBezTo>
                  <a:pt x="685" y="379"/>
                  <a:pt x="685" y="379"/>
                  <a:pt x="685" y="379"/>
                </a:cubicBezTo>
                <a:close/>
                <a:moveTo>
                  <a:pt x="685" y="284"/>
                </a:moveTo>
                <a:cubicBezTo>
                  <a:pt x="685" y="299"/>
                  <a:pt x="686" y="315"/>
                  <a:pt x="686" y="332"/>
                </a:cubicBezTo>
                <a:cubicBezTo>
                  <a:pt x="698" y="332"/>
                  <a:pt x="698" y="332"/>
                  <a:pt x="698" y="332"/>
                </a:cubicBezTo>
                <a:cubicBezTo>
                  <a:pt x="698" y="315"/>
                  <a:pt x="697" y="299"/>
                  <a:pt x="697" y="283"/>
                </a:cubicBezTo>
                <a:cubicBezTo>
                  <a:pt x="685" y="284"/>
                  <a:pt x="685" y="284"/>
                  <a:pt x="685" y="284"/>
                </a:cubicBezTo>
                <a:close/>
                <a:moveTo>
                  <a:pt x="676" y="189"/>
                </a:moveTo>
                <a:cubicBezTo>
                  <a:pt x="678" y="204"/>
                  <a:pt x="680" y="220"/>
                  <a:pt x="681" y="236"/>
                </a:cubicBezTo>
                <a:cubicBezTo>
                  <a:pt x="693" y="235"/>
                  <a:pt x="693" y="235"/>
                  <a:pt x="693" y="235"/>
                </a:cubicBezTo>
                <a:cubicBezTo>
                  <a:pt x="692" y="218"/>
                  <a:pt x="690" y="202"/>
                  <a:pt x="688" y="187"/>
                </a:cubicBezTo>
                <a:lnTo>
                  <a:pt x="676" y="189"/>
                </a:lnTo>
                <a:close/>
                <a:moveTo>
                  <a:pt x="658" y="95"/>
                </a:moveTo>
                <a:cubicBezTo>
                  <a:pt x="661" y="109"/>
                  <a:pt x="665" y="125"/>
                  <a:pt x="668" y="142"/>
                </a:cubicBezTo>
                <a:cubicBezTo>
                  <a:pt x="680" y="140"/>
                  <a:pt x="680" y="140"/>
                  <a:pt x="680" y="140"/>
                </a:cubicBezTo>
                <a:cubicBezTo>
                  <a:pt x="677" y="122"/>
                  <a:pt x="673" y="107"/>
                  <a:pt x="670" y="92"/>
                </a:cubicBezTo>
                <a:cubicBezTo>
                  <a:pt x="658" y="95"/>
                  <a:pt x="658" y="95"/>
                  <a:pt x="658" y="95"/>
                </a:cubicBezTo>
                <a:close/>
                <a:moveTo>
                  <a:pt x="630" y="4"/>
                </a:moveTo>
                <a:cubicBezTo>
                  <a:pt x="630" y="4"/>
                  <a:pt x="630" y="4"/>
                  <a:pt x="630" y="4"/>
                </a:cubicBezTo>
                <a:cubicBezTo>
                  <a:pt x="631" y="6"/>
                  <a:pt x="637" y="22"/>
                  <a:pt x="646" y="49"/>
                </a:cubicBezTo>
                <a:cubicBezTo>
                  <a:pt x="657" y="46"/>
                  <a:pt x="657" y="46"/>
                  <a:pt x="657" y="46"/>
                </a:cubicBezTo>
                <a:cubicBezTo>
                  <a:pt x="648" y="16"/>
                  <a:pt x="641" y="0"/>
                  <a:pt x="641" y="0"/>
                </a:cubicBezTo>
                <a:cubicBezTo>
                  <a:pt x="630" y="4"/>
                  <a:pt x="630" y="4"/>
                  <a:pt x="630" y="4"/>
                </a:cubicBez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2" name="Rectangle 276"/>
          <p:cNvSpPr>
            <a:spLocks noChangeArrowheads="1"/>
          </p:cNvSpPr>
          <p:nvPr/>
        </p:nvSpPr>
        <p:spPr bwMode="auto">
          <a:xfrm>
            <a:off x="5749461" y="1423685"/>
            <a:ext cx="2625726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100" b="1" i="0" u="none" strike="noStrike" cap="none" normalizeH="0" baseline="0" dirty="0">
                <a:ln>
                  <a:noFill/>
                </a:ln>
                <a:solidFill>
                  <a:srgbClr val="D5117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街心花园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08" name="组合 407"/>
          <p:cNvGrpSpPr/>
          <p:nvPr/>
        </p:nvGrpSpPr>
        <p:grpSpPr>
          <a:xfrm>
            <a:off x="3819062" y="1675307"/>
            <a:ext cx="1852613" cy="466725"/>
            <a:chOff x="7431088" y="4646613"/>
            <a:chExt cx="1852613" cy="466725"/>
          </a:xfrm>
        </p:grpSpPr>
        <p:sp>
          <p:nvSpPr>
            <p:cNvPr id="409" name="Freeform 248"/>
            <p:cNvSpPr>
              <a:spLocks/>
            </p:cNvSpPr>
            <p:nvPr/>
          </p:nvSpPr>
          <p:spPr bwMode="auto">
            <a:xfrm>
              <a:off x="7431088" y="4656138"/>
              <a:ext cx="133350" cy="447675"/>
            </a:xfrm>
            <a:custGeom>
              <a:avLst/>
              <a:gdLst>
                <a:gd name="T0" fmla="*/ 0 w 84"/>
                <a:gd name="T1" fmla="*/ 0 h 282"/>
                <a:gd name="T2" fmla="*/ 0 w 84"/>
                <a:gd name="T3" fmla="*/ 282 h 282"/>
                <a:gd name="T4" fmla="*/ 84 w 84"/>
                <a:gd name="T5" fmla="*/ 282 h 282"/>
                <a:gd name="T6" fmla="*/ 84 w 84"/>
                <a:gd name="T7" fmla="*/ 0 h 282"/>
                <a:gd name="T8" fmla="*/ 0 w 84"/>
                <a:gd name="T9" fmla="*/ 0 h 282"/>
                <a:gd name="T10" fmla="*/ 0 w 84"/>
                <a:gd name="T11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282">
                  <a:moveTo>
                    <a:pt x="0" y="0"/>
                  </a:moveTo>
                  <a:lnTo>
                    <a:pt x="0" y="282"/>
                  </a:lnTo>
                  <a:lnTo>
                    <a:pt x="84" y="282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Freeform 249"/>
            <p:cNvSpPr>
              <a:spLocks/>
            </p:cNvSpPr>
            <p:nvPr/>
          </p:nvSpPr>
          <p:spPr bwMode="auto">
            <a:xfrm>
              <a:off x="7618413" y="4656138"/>
              <a:ext cx="295275" cy="447675"/>
            </a:xfrm>
            <a:custGeom>
              <a:avLst/>
              <a:gdLst>
                <a:gd name="T0" fmla="*/ 116 w 186"/>
                <a:gd name="T1" fmla="*/ 0 h 282"/>
                <a:gd name="T2" fmla="*/ 116 w 186"/>
                <a:gd name="T3" fmla="*/ 128 h 282"/>
                <a:gd name="T4" fmla="*/ 70 w 186"/>
                <a:gd name="T5" fmla="*/ 0 h 282"/>
                <a:gd name="T6" fmla="*/ 0 w 186"/>
                <a:gd name="T7" fmla="*/ 0 h 282"/>
                <a:gd name="T8" fmla="*/ 0 w 186"/>
                <a:gd name="T9" fmla="*/ 282 h 282"/>
                <a:gd name="T10" fmla="*/ 70 w 186"/>
                <a:gd name="T11" fmla="*/ 282 h 282"/>
                <a:gd name="T12" fmla="*/ 70 w 186"/>
                <a:gd name="T13" fmla="*/ 154 h 282"/>
                <a:gd name="T14" fmla="*/ 112 w 186"/>
                <a:gd name="T15" fmla="*/ 282 h 282"/>
                <a:gd name="T16" fmla="*/ 186 w 186"/>
                <a:gd name="T17" fmla="*/ 282 h 282"/>
                <a:gd name="T18" fmla="*/ 186 w 186"/>
                <a:gd name="T19" fmla="*/ 0 h 282"/>
                <a:gd name="T20" fmla="*/ 116 w 186"/>
                <a:gd name="T21" fmla="*/ 0 h 282"/>
                <a:gd name="T22" fmla="*/ 116 w 186"/>
                <a:gd name="T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282">
                  <a:moveTo>
                    <a:pt x="116" y="0"/>
                  </a:moveTo>
                  <a:lnTo>
                    <a:pt x="116" y="128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282"/>
                  </a:lnTo>
                  <a:lnTo>
                    <a:pt x="70" y="282"/>
                  </a:lnTo>
                  <a:lnTo>
                    <a:pt x="70" y="154"/>
                  </a:lnTo>
                  <a:lnTo>
                    <a:pt x="112" y="282"/>
                  </a:lnTo>
                  <a:lnTo>
                    <a:pt x="186" y="282"/>
                  </a:lnTo>
                  <a:lnTo>
                    <a:pt x="186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Freeform 250"/>
            <p:cNvSpPr>
              <a:spLocks/>
            </p:cNvSpPr>
            <p:nvPr/>
          </p:nvSpPr>
          <p:spPr bwMode="auto">
            <a:xfrm>
              <a:off x="8083551" y="4656138"/>
              <a:ext cx="225425" cy="447675"/>
            </a:xfrm>
            <a:custGeom>
              <a:avLst/>
              <a:gdLst>
                <a:gd name="T0" fmla="*/ 0 w 142"/>
                <a:gd name="T1" fmla="*/ 282 h 282"/>
                <a:gd name="T2" fmla="*/ 83 w 142"/>
                <a:gd name="T3" fmla="*/ 282 h 282"/>
                <a:gd name="T4" fmla="*/ 83 w 142"/>
                <a:gd name="T5" fmla="*/ 163 h 282"/>
                <a:gd name="T6" fmla="*/ 136 w 142"/>
                <a:gd name="T7" fmla="*/ 163 h 282"/>
                <a:gd name="T8" fmla="*/ 136 w 142"/>
                <a:gd name="T9" fmla="*/ 110 h 282"/>
                <a:gd name="T10" fmla="*/ 83 w 142"/>
                <a:gd name="T11" fmla="*/ 110 h 282"/>
                <a:gd name="T12" fmla="*/ 83 w 142"/>
                <a:gd name="T13" fmla="*/ 56 h 282"/>
                <a:gd name="T14" fmla="*/ 142 w 142"/>
                <a:gd name="T15" fmla="*/ 56 h 282"/>
                <a:gd name="T16" fmla="*/ 142 w 142"/>
                <a:gd name="T17" fmla="*/ 0 h 282"/>
                <a:gd name="T18" fmla="*/ 0 w 142"/>
                <a:gd name="T19" fmla="*/ 0 h 282"/>
                <a:gd name="T20" fmla="*/ 0 w 142"/>
                <a:gd name="T21" fmla="*/ 282 h 282"/>
                <a:gd name="T22" fmla="*/ 0 w 142"/>
                <a:gd name="T23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" h="282">
                  <a:moveTo>
                    <a:pt x="0" y="282"/>
                  </a:moveTo>
                  <a:lnTo>
                    <a:pt x="83" y="282"/>
                  </a:lnTo>
                  <a:lnTo>
                    <a:pt x="83" y="163"/>
                  </a:lnTo>
                  <a:lnTo>
                    <a:pt x="136" y="163"/>
                  </a:lnTo>
                  <a:lnTo>
                    <a:pt x="136" y="110"/>
                  </a:lnTo>
                  <a:lnTo>
                    <a:pt x="83" y="110"/>
                  </a:lnTo>
                  <a:lnTo>
                    <a:pt x="83" y="56"/>
                  </a:lnTo>
                  <a:lnTo>
                    <a:pt x="142" y="56"/>
                  </a:lnTo>
                  <a:lnTo>
                    <a:pt x="142" y="0"/>
                  </a:lnTo>
                  <a:lnTo>
                    <a:pt x="0" y="0"/>
                  </a:lnTo>
                  <a:lnTo>
                    <a:pt x="0" y="282"/>
                  </a:lnTo>
                  <a:lnTo>
                    <a:pt x="0" y="282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Freeform 251"/>
            <p:cNvSpPr>
              <a:spLocks noEditPoints="1"/>
            </p:cNvSpPr>
            <p:nvPr/>
          </p:nvSpPr>
          <p:spPr bwMode="auto">
            <a:xfrm>
              <a:off x="8299451" y="4656138"/>
              <a:ext cx="334963" cy="447675"/>
            </a:xfrm>
            <a:custGeom>
              <a:avLst/>
              <a:gdLst>
                <a:gd name="T0" fmla="*/ 36 w 178"/>
                <a:gd name="T1" fmla="*/ 0 h 237"/>
                <a:gd name="T2" fmla="*/ 0 w 178"/>
                <a:gd name="T3" fmla="*/ 237 h 237"/>
                <a:gd name="T4" fmla="*/ 73 w 178"/>
                <a:gd name="T5" fmla="*/ 237 h 237"/>
                <a:gd name="T6" fmla="*/ 77 w 178"/>
                <a:gd name="T7" fmla="*/ 194 h 237"/>
                <a:gd name="T8" fmla="*/ 102 w 178"/>
                <a:gd name="T9" fmla="*/ 194 h 237"/>
                <a:gd name="T10" fmla="*/ 106 w 178"/>
                <a:gd name="T11" fmla="*/ 237 h 237"/>
                <a:gd name="T12" fmla="*/ 178 w 178"/>
                <a:gd name="T13" fmla="*/ 237 h 237"/>
                <a:gd name="T14" fmla="*/ 138 w 178"/>
                <a:gd name="T15" fmla="*/ 0 h 237"/>
                <a:gd name="T16" fmla="*/ 36 w 178"/>
                <a:gd name="T17" fmla="*/ 0 h 237"/>
                <a:gd name="T18" fmla="*/ 76 w 178"/>
                <a:gd name="T19" fmla="*/ 152 h 237"/>
                <a:gd name="T20" fmla="*/ 89 w 178"/>
                <a:gd name="T21" fmla="*/ 53 h 237"/>
                <a:gd name="T22" fmla="*/ 100 w 178"/>
                <a:gd name="T23" fmla="*/ 152 h 237"/>
                <a:gd name="T24" fmla="*/ 76 w 178"/>
                <a:gd name="T25" fmla="*/ 1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37">
                  <a:moveTo>
                    <a:pt x="36" y="0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73" y="237"/>
                    <a:pt x="73" y="237"/>
                    <a:pt x="73" y="237"/>
                  </a:cubicBezTo>
                  <a:cubicBezTo>
                    <a:pt x="77" y="194"/>
                    <a:pt x="77" y="194"/>
                    <a:pt x="77" y="194"/>
                  </a:cubicBezTo>
                  <a:cubicBezTo>
                    <a:pt x="102" y="194"/>
                    <a:pt x="102" y="194"/>
                    <a:pt x="102" y="194"/>
                  </a:cubicBezTo>
                  <a:cubicBezTo>
                    <a:pt x="106" y="237"/>
                    <a:pt x="106" y="237"/>
                    <a:pt x="106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36" y="0"/>
                    <a:pt x="36" y="0"/>
                    <a:pt x="36" y="0"/>
                  </a:cubicBezTo>
                  <a:close/>
                  <a:moveTo>
                    <a:pt x="76" y="152"/>
                  </a:moveTo>
                  <a:cubicBezTo>
                    <a:pt x="78" y="131"/>
                    <a:pt x="82" y="98"/>
                    <a:pt x="89" y="53"/>
                  </a:cubicBezTo>
                  <a:cubicBezTo>
                    <a:pt x="93" y="92"/>
                    <a:pt x="97" y="126"/>
                    <a:pt x="100" y="152"/>
                  </a:cubicBezTo>
                  <a:cubicBezTo>
                    <a:pt x="76" y="152"/>
                    <a:pt x="76" y="152"/>
                    <a:pt x="76" y="152"/>
                  </a:cubicBez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Freeform 252"/>
            <p:cNvSpPr>
              <a:spLocks/>
            </p:cNvSpPr>
            <p:nvPr/>
          </p:nvSpPr>
          <p:spPr bwMode="auto">
            <a:xfrm>
              <a:off x="8653463" y="4646613"/>
              <a:ext cx="312738" cy="466725"/>
            </a:xfrm>
            <a:custGeom>
              <a:avLst/>
              <a:gdLst>
                <a:gd name="T0" fmla="*/ 166 w 166"/>
                <a:gd name="T1" fmla="*/ 86 h 247"/>
                <a:gd name="T2" fmla="*/ 160 w 166"/>
                <a:gd name="T3" fmla="*/ 37 h 247"/>
                <a:gd name="T4" fmla="*/ 133 w 166"/>
                <a:gd name="T5" fmla="*/ 10 h 247"/>
                <a:gd name="T6" fmla="*/ 82 w 166"/>
                <a:gd name="T7" fmla="*/ 0 h 247"/>
                <a:gd name="T8" fmla="*/ 41 w 166"/>
                <a:gd name="T9" fmla="*/ 7 h 247"/>
                <a:gd name="T10" fmla="*/ 14 w 166"/>
                <a:gd name="T11" fmla="*/ 25 h 247"/>
                <a:gd name="T12" fmla="*/ 2 w 166"/>
                <a:gd name="T13" fmla="*/ 50 h 247"/>
                <a:gd name="T14" fmla="*/ 0 w 166"/>
                <a:gd name="T15" fmla="*/ 89 h 247"/>
                <a:gd name="T16" fmla="*/ 0 w 166"/>
                <a:gd name="T17" fmla="*/ 158 h 247"/>
                <a:gd name="T18" fmla="*/ 6 w 166"/>
                <a:gd name="T19" fmla="*/ 210 h 247"/>
                <a:gd name="T20" fmla="*/ 33 w 166"/>
                <a:gd name="T21" fmla="*/ 237 h 247"/>
                <a:gd name="T22" fmla="*/ 84 w 166"/>
                <a:gd name="T23" fmla="*/ 247 h 247"/>
                <a:gd name="T24" fmla="*/ 134 w 166"/>
                <a:gd name="T25" fmla="*/ 235 h 247"/>
                <a:gd name="T26" fmla="*/ 160 w 166"/>
                <a:gd name="T27" fmla="*/ 208 h 247"/>
                <a:gd name="T28" fmla="*/ 166 w 166"/>
                <a:gd name="T29" fmla="*/ 156 h 247"/>
                <a:gd name="T30" fmla="*/ 166 w 166"/>
                <a:gd name="T31" fmla="*/ 147 h 247"/>
                <a:gd name="T32" fmla="*/ 96 w 166"/>
                <a:gd name="T33" fmla="*/ 147 h 247"/>
                <a:gd name="T34" fmla="*/ 96 w 166"/>
                <a:gd name="T35" fmla="*/ 177 h 247"/>
                <a:gd name="T36" fmla="*/ 93 w 166"/>
                <a:gd name="T37" fmla="*/ 202 h 247"/>
                <a:gd name="T38" fmla="*/ 83 w 166"/>
                <a:gd name="T39" fmla="*/ 207 h 247"/>
                <a:gd name="T40" fmla="*/ 73 w 166"/>
                <a:gd name="T41" fmla="*/ 202 h 247"/>
                <a:gd name="T42" fmla="*/ 70 w 166"/>
                <a:gd name="T43" fmla="*/ 179 h 247"/>
                <a:gd name="T44" fmla="*/ 70 w 166"/>
                <a:gd name="T45" fmla="*/ 69 h 247"/>
                <a:gd name="T46" fmla="*/ 73 w 166"/>
                <a:gd name="T47" fmla="*/ 45 h 247"/>
                <a:gd name="T48" fmla="*/ 84 w 166"/>
                <a:gd name="T49" fmla="*/ 40 h 247"/>
                <a:gd name="T50" fmla="*/ 94 w 166"/>
                <a:gd name="T51" fmla="*/ 45 h 247"/>
                <a:gd name="T52" fmla="*/ 96 w 166"/>
                <a:gd name="T53" fmla="*/ 67 h 247"/>
                <a:gd name="T54" fmla="*/ 96 w 166"/>
                <a:gd name="T55" fmla="*/ 108 h 247"/>
                <a:gd name="T56" fmla="*/ 166 w 166"/>
                <a:gd name="T57" fmla="*/ 108 h 247"/>
                <a:gd name="T58" fmla="*/ 166 w 166"/>
                <a:gd name="T59" fmla="*/ 8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47">
                  <a:moveTo>
                    <a:pt x="166" y="86"/>
                  </a:moveTo>
                  <a:cubicBezTo>
                    <a:pt x="166" y="64"/>
                    <a:pt x="164" y="47"/>
                    <a:pt x="160" y="37"/>
                  </a:cubicBezTo>
                  <a:cubicBezTo>
                    <a:pt x="156" y="26"/>
                    <a:pt x="147" y="17"/>
                    <a:pt x="133" y="10"/>
                  </a:cubicBezTo>
                  <a:cubicBezTo>
                    <a:pt x="120" y="3"/>
                    <a:pt x="103" y="0"/>
                    <a:pt x="82" y="0"/>
                  </a:cubicBezTo>
                  <a:cubicBezTo>
                    <a:pt x="67" y="0"/>
                    <a:pt x="53" y="2"/>
                    <a:pt x="41" y="7"/>
                  </a:cubicBezTo>
                  <a:cubicBezTo>
                    <a:pt x="30" y="11"/>
                    <a:pt x="20" y="18"/>
                    <a:pt x="14" y="25"/>
                  </a:cubicBezTo>
                  <a:cubicBezTo>
                    <a:pt x="7" y="33"/>
                    <a:pt x="3" y="42"/>
                    <a:pt x="2" y="50"/>
                  </a:cubicBezTo>
                  <a:cubicBezTo>
                    <a:pt x="0" y="59"/>
                    <a:pt x="0" y="71"/>
                    <a:pt x="0" y="8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81"/>
                    <a:pt x="2" y="198"/>
                    <a:pt x="6" y="210"/>
                  </a:cubicBezTo>
                  <a:cubicBezTo>
                    <a:pt x="11" y="222"/>
                    <a:pt x="20" y="231"/>
                    <a:pt x="33" y="237"/>
                  </a:cubicBezTo>
                  <a:cubicBezTo>
                    <a:pt x="46" y="244"/>
                    <a:pt x="63" y="247"/>
                    <a:pt x="84" y="247"/>
                  </a:cubicBezTo>
                  <a:cubicBezTo>
                    <a:pt x="104" y="247"/>
                    <a:pt x="121" y="243"/>
                    <a:pt x="134" y="235"/>
                  </a:cubicBezTo>
                  <a:cubicBezTo>
                    <a:pt x="148" y="228"/>
                    <a:pt x="156" y="219"/>
                    <a:pt x="160" y="208"/>
                  </a:cubicBezTo>
                  <a:cubicBezTo>
                    <a:pt x="164" y="198"/>
                    <a:pt x="166" y="181"/>
                    <a:pt x="166" y="156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96" y="147"/>
                    <a:pt x="96" y="147"/>
                    <a:pt x="96" y="147"/>
                  </a:cubicBezTo>
                  <a:cubicBezTo>
                    <a:pt x="96" y="177"/>
                    <a:pt x="96" y="177"/>
                    <a:pt x="96" y="177"/>
                  </a:cubicBezTo>
                  <a:cubicBezTo>
                    <a:pt x="96" y="190"/>
                    <a:pt x="95" y="198"/>
                    <a:pt x="93" y="202"/>
                  </a:cubicBezTo>
                  <a:cubicBezTo>
                    <a:pt x="92" y="205"/>
                    <a:pt x="88" y="207"/>
                    <a:pt x="83" y="207"/>
                  </a:cubicBezTo>
                  <a:cubicBezTo>
                    <a:pt x="78" y="207"/>
                    <a:pt x="74" y="205"/>
                    <a:pt x="73" y="202"/>
                  </a:cubicBezTo>
                  <a:cubicBezTo>
                    <a:pt x="71" y="198"/>
                    <a:pt x="70" y="191"/>
                    <a:pt x="70" y="17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57"/>
                    <a:pt x="71" y="49"/>
                    <a:pt x="73" y="45"/>
                  </a:cubicBezTo>
                  <a:cubicBezTo>
                    <a:pt x="74" y="42"/>
                    <a:pt x="78" y="40"/>
                    <a:pt x="84" y="40"/>
                  </a:cubicBezTo>
                  <a:cubicBezTo>
                    <a:pt x="89" y="40"/>
                    <a:pt x="92" y="42"/>
                    <a:pt x="94" y="45"/>
                  </a:cubicBezTo>
                  <a:cubicBezTo>
                    <a:pt x="95" y="47"/>
                    <a:pt x="96" y="55"/>
                    <a:pt x="96" y="67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86"/>
                    <a:pt x="166" y="86"/>
                    <a:pt x="166" y="86"/>
                  </a:cubicBez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Freeform 253"/>
            <p:cNvSpPr>
              <a:spLocks/>
            </p:cNvSpPr>
            <p:nvPr/>
          </p:nvSpPr>
          <p:spPr bwMode="auto">
            <a:xfrm>
              <a:off x="8993188" y="4656138"/>
              <a:ext cx="290513" cy="447675"/>
            </a:xfrm>
            <a:custGeom>
              <a:avLst/>
              <a:gdLst>
                <a:gd name="T0" fmla="*/ 0 w 183"/>
                <a:gd name="T1" fmla="*/ 0 h 282"/>
                <a:gd name="T2" fmla="*/ 0 w 183"/>
                <a:gd name="T3" fmla="*/ 56 h 282"/>
                <a:gd name="T4" fmla="*/ 49 w 183"/>
                <a:gd name="T5" fmla="*/ 56 h 282"/>
                <a:gd name="T6" fmla="*/ 49 w 183"/>
                <a:gd name="T7" fmla="*/ 282 h 282"/>
                <a:gd name="T8" fmla="*/ 133 w 183"/>
                <a:gd name="T9" fmla="*/ 282 h 282"/>
                <a:gd name="T10" fmla="*/ 133 w 183"/>
                <a:gd name="T11" fmla="*/ 56 h 282"/>
                <a:gd name="T12" fmla="*/ 183 w 183"/>
                <a:gd name="T13" fmla="*/ 56 h 282"/>
                <a:gd name="T14" fmla="*/ 183 w 183"/>
                <a:gd name="T15" fmla="*/ 0 h 282"/>
                <a:gd name="T16" fmla="*/ 0 w 183"/>
                <a:gd name="T17" fmla="*/ 0 h 282"/>
                <a:gd name="T18" fmla="*/ 0 w 183"/>
                <a:gd name="T1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282">
                  <a:moveTo>
                    <a:pt x="0" y="0"/>
                  </a:moveTo>
                  <a:lnTo>
                    <a:pt x="0" y="56"/>
                  </a:lnTo>
                  <a:lnTo>
                    <a:pt x="49" y="56"/>
                  </a:lnTo>
                  <a:lnTo>
                    <a:pt x="49" y="282"/>
                  </a:lnTo>
                  <a:lnTo>
                    <a:pt x="133" y="282"/>
                  </a:lnTo>
                  <a:lnTo>
                    <a:pt x="133" y="56"/>
                  </a:lnTo>
                  <a:lnTo>
                    <a:pt x="183" y="56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auto">
          <a:xfrm>
            <a:off x="2586038" y="581025"/>
            <a:ext cx="941387" cy="1284288"/>
          </a:xfrm>
          <a:custGeom>
            <a:avLst/>
            <a:gdLst>
              <a:gd name="T0" fmla="*/ 382 w 493"/>
              <a:gd name="T1" fmla="*/ 221 h 673"/>
              <a:gd name="T2" fmla="*/ 398 w 493"/>
              <a:gd name="T3" fmla="*/ 152 h 673"/>
              <a:gd name="T4" fmla="*/ 246 w 493"/>
              <a:gd name="T5" fmla="*/ 0 h 673"/>
              <a:gd name="T6" fmla="*/ 94 w 493"/>
              <a:gd name="T7" fmla="*/ 152 h 673"/>
              <a:gd name="T8" fmla="*/ 111 w 493"/>
              <a:gd name="T9" fmla="*/ 221 h 673"/>
              <a:gd name="T10" fmla="*/ 0 w 493"/>
              <a:gd name="T11" fmla="*/ 427 h 673"/>
              <a:gd name="T12" fmla="*/ 246 w 493"/>
              <a:gd name="T13" fmla="*/ 673 h 673"/>
              <a:gd name="T14" fmla="*/ 493 w 493"/>
              <a:gd name="T15" fmla="*/ 427 h 673"/>
              <a:gd name="T16" fmla="*/ 382 w 493"/>
              <a:gd name="T17" fmla="*/ 221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3" h="673">
                <a:moveTo>
                  <a:pt x="382" y="221"/>
                </a:moveTo>
                <a:cubicBezTo>
                  <a:pt x="392" y="200"/>
                  <a:pt x="398" y="177"/>
                  <a:pt x="398" y="152"/>
                </a:cubicBezTo>
                <a:cubicBezTo>
                  <a:pt x="398" y="68"/>
                  <a:pt x="330" y="0"/>
                  <a:pt x="246" y="0"/>
                </a:cubicBezTo>
                <a:cubicBezTo>
                  <a:pt x="162" y="0"/>
                  <a:pt x="94" y="68"/>
                  <a:pt x="94" y="152"/>
                </a:cubicBezTo>
                <a:cubicBezTo>
                  <a:pt x="94" y="177"/>
                  <a:pt x="100" y="200"/>
                  <a:pt x="111" y="221"/>
                </a:cubicBezTo>
                <a:cubicBezTo>
                  <a:pt x="44" y="265"/>
                  <a:pt x="0" y="341"/>
                  <a:pt x="0" y="427"/>
                </a:cubicBezTo>
                <a:cubicBezTo>
                  <a:pt x="0" y="563"/>
                  <a:pt x="110" y="673"/>
                  <a:pt x="246" y="673"/>
                </a:cubicBezTo>
                <a:cubicBezTo>
                  <a:pt x="382" y="673"/>
                  <a:pt x="493" y="563"/>
                  <a:pt x="493" y="427"/>
                </a:cubicBezTo>
                <a:cubicBezTo>
                  <a:pt x="493" y="341"/>
                  <a:pt x="448" y="265"/>
                  <a:pt x="382" y="221"/>
                </a:cubicBezTo>
              </a:path>
            </a:pathLst>
          </a:custGeom>
          <a:solidFill>
            <a:srgbClr val="5487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3055938" y="692150"/>
            <a:ext cx="179387" cy="179388"/>
          </a:xfrm>
          <a:custGeom>
            <a:avLst/>
            <a:gdLst>
              <a:gd name="T0" fmla="*/ 0 w 94"/>
              <a:gd name="T1" fmla="*/ 0 h 94"/>
              <a:gd name="T2" fmla="*/ 0 w 94"/>
              <a:gd name="T3" fmla="*/ 94 h 94"/>
              <a:gd name="T4" fmla="*/ 94 w 94"/>
              <a:gd name="T5" fmla="*/ 94 h 94"/>
              <a:gd name="T6" fmla="*/ 0 w 94"/>
              <a:gd name="T7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94">
                <a:moveTo>
                  <a:pt x="0" y="0"/>
                </a:moveTo>
                <a:cubicBezTo>
                  <a:pt x="0" y="94"/>
                  <a:pt x="0" y="94"/>
                  <a:pt x="0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4" y="42"/>
                  <a:pt x="52" y="0"/>
                  <a:pt x="0" y="0"/>
                </a:cubicBezTo>
              </a:path>
            </a:pathLst>
          </a:custGeom>
          <a:solidFill>
            <a:srgbClr val="217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7"/>
          <p:cNvSpPr>
            <a:spLocks/>
          </p:cNvSpPr>
          <p:nvPr/>
        </p:nvSpPr>
        <p:spPr bwMode="auto">
          <a:xfrm>
            <a:off x="3055938" y="1066800"/>
            <a:ext cx="330200" cy="330200"/>
          </a:xfrm>
          <a:custGeom>
            <a:avLst/>
            <a:gdLst>
              <a:gd name="T0" fmla="*/ 0 w 173"/>
              <a:gd name="T1" fmla="*/ 0 h 173"/>
              <a:gd name="T2" fmla="*/ 0 w 173"/>
              <a:gd name="T3" fmla="*/ 173 h 173"/>
              <a:gd name="T4" fmla="*/ 173 w 173"/>
              <a:gd name="T5" fmla="*/ 173 h 173"/>
              <a:gd name="T6" fmla="*/ 0 w 173"/>
              <a:gd name="T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3" h="173">
                <a:moveTo>
                  <a:pt x="0" y="0"/>
                </a:moveTo>
                <a:cubicBezTo>
                  <a:pt x="0" y="173"/>
                  <a:pt x="0" y="173"/>
                  <a:pt x="0" y="173"/>
                </a:cubicBezTo>
                <a:cubicBezTo>
                  <a:pt x="173" y="173"/>
                  <a:pt x="173" y="173"/>
                  <a:pt x="173" y="173"/>
                </a:cubicBezTo>
                <a:cubicBezTo>
                  <a:pt x="173" y="77"/>
                  <a:pt x="96" y="0"/>
                  <a:pt x="0" y="0"/>
                </a:cubicBezTo>
              </a:path>
            </a:pathLst>
          </a:custGeom>
          <a:solidFill>
            <a:srgbClr val="2177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8"/>
          <p:cNvSpPr>
            <a:spLocks noEditPoints="1"/>
          </p:cNvSpPr>
          <p:nvPr/>
        </p:nvSpPr>
        <p:spPr bwMode="auto">
          <a:xfrm>
            <a:off x="2705100" y="581025"/>
            <a:ext cx="350837" cy="1284288"/>
          </a:xfrm>
          <a:custGeom>
            <a:avLst/>
            <a:gdLst>
              <a:gd name="T0" fmla="*/ 183 w 183"/>
              <a:gd name="T1" fmla="*/ 427 h 673"/>
              <a:gd name="T2" fmla="*/ 152 w 183"/>
              <a:gd name="T3" fmla="*/ 427 h 673"/>
              <a:gd name="T4" fmla="*/ 0 w 183"/>
              <a:gd name="T5" fmla="*/ 592 h 673"/>
              <a:gd name="T6" fmla="*/ 183 w 183"/>
              <a:gd name="T7" fmla="*/ 673 h 673"/>
              <a:gd name="T8" fmla="*/ 183 w 183"/>
              <a:gd name="T9" fmla="*/ 427 h 673"/>
              <a:gd name="T10" fmla="*/ 183 w 183"/>
              <a:gd name="T11" fmla="*/ 0 h 673"/>
              <a:gd name="T12" fmla="*/ 33 w 183"/>
              <a:gd name="T13" fmla="*/ 134 h 673"/>
              <a:gd name="T14" fmla="*/ 143 w 183"/>
              <a:gd name="T15" fmla="*/ 258 h 673"/>
              <a:gd name="T16" fmla="*/ 183 w 183"/>
              <a:gd name="T17" fmla="*/ 254 h 673"/>
              <a:gd name="T18" fmla="*/ 183 w 183"/>
              <a:gd name="T19" fmla="*/ 254 h 673"/>
              <a:gd name="T20" fmla="*/ 183 w 183"/>
              <a:gd name="T21" fmla="*/ 152 h 673"/>
              <a:gd name="T22" fmla="*/ 89 w 183"/>
              <a:gd name="T23" fmla="*/ 152 h 673"/>
              <a:gd name="T24" fmla="*/ 183 w 183"/>
              <a:gd name="T25" fmla="*/ 58 h 673"/>
              <a:gd name="T26" fmla="*/ 183 w 183"/>
              <a:gd name="T27" fmla="*/ 58 h 673"/>
              <a:gd name="T28" fmla="*/ 183 w 183"/>
              <a:gd name="T29" fmla="*/ 0 h 673"/>
              <a:gd name="T30" fmla="*/ 183 w 183"/>
              <a:gd name="T31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83" h="673">
                <a:moveTo>
                  <a:pt x="183" y="427"/>
                </a:moveTo>
                <a:cubicBezTo>
                  <a:pt x="152" y="427"/>
                  <a:pt x="152" y="427"/>
                  <a:pt x="152" y="427"/>
                </a:cubicBezTo>
                <a:cubicBezTo>
                  <a:pt x="130" y="502"/>
                  <a:pt x="73" y="563"/>
                  <a:pt x="0" y="592"/>
                </a:cubicBezTo>
                <a:cubicBezTo>
                  <a:pt x="45" y="642"/>
                  <a:pt x="111" y="673"/>
                  <a:pt x="183" y="673"/>
                </a:cubicBezTo>
                <a:cubicBezTo>
                  <a:pt x="183" y="427"/>
                  <a:pt x="183" y="427"/>
                  <a:pt x="183" y="427"/>
                </a:cubicBezTo>
                <a:moveTo>
                  <a:pt x="183" y="0"/>
                </a:moveTo>
                <a:cubicBezTo>
                  <a:pt x="106" y="0"/>
                  <a:pt x="42" y="59"/>
                  <a:pt x="33" y="134"/>
                </a:cubicBezTo>
                <a:cubicBezTo>
                  <a:pt x="82" y="162"/>
                  <a:pt x="121" y="205"/>
                  <a:pt x="143" y="258"/>
                </a:cubicBezTo>
                <a:cubicBezTo>
                  <a:pt x="156" y="255"/>
                  <a:pt x="169" y="254"/>
                  <a:pt x="183" y="254"/>
                </a:cubicBezTo>
                <a:cubicBezTo>
                  <a:pt x="183" y="254"/>
                  <a:pt x="183" y="254"/>
                  <a:pt x="183" y="254"/>
                </a:cubicBezTo>
                <a:cubicBezTo>
                  <a:pt x="183" y="152"/>
                  <a:pt x="183" y="152"/>
                  <a:pt x="183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89" y="100"/>
                  <a:pt x="131" y="58"/>
                  <a:pt x="183" y="58"/>
                </a:cubicBezTo>
                <a:cubicBezTo>
                  <a:pt x="183" y="58"/>
                  <a:pt x="183" y="58"/>
                  <a:pt x="183" y="58"/>
                </a:cubicBezTo>
                <a:cubicBezTo>
                  <a:pt x="183" y="0"/>
                  <a:pt x="183" y="0"/>
                  <a:pt x="183" y="0"/>
                </a:cubicBezTo>
                <a:cubicBezTo>
                  <a:pt x="183" y="0"/>
                  <a:pt x="183" y="0"/>
                  <a:pt x="183" y="0"/>
                </a:cubicBezTo>
              </a:path>
            </a:pathLst>
          </a:custGeom>
          <a:solidFill>
            <a:srgbClr val="6596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9"/>
          <p:cNvSpPr>
            <a:spLocks/>
          </p:cNvSpPr>
          <p:nvPr/>
        </p:nvSpPr>
        <p:spPr bwMode="auto">
          <a:xfrm>
            <a:off x="2874963" y="692150"/>
            <a:ext cx="180975" cy="179388"/>
          </a:xfrm>
          <a:custGeom>
            <a:avLst/>
            <a:gdLst>
              <a:gd name="T0" fmla="*/ 94 w 94"/>
              <a:gd name="T1" fmla="*/ 0 h 94"/>
              <a:gd name="T2" fmla="*/ 0 w 94"/>
              <a:gd name="T3" fmla="*/ 94 h 94"/>
              <a:gd name="T4" fmla="*/ 94 w 94"/>
              <a:gd name="T5" fmla="*/ 94 h 94"/>
              <a:gd name="T6" fmla="*/ 94 w 94"/>
              <a:gd name="T7" fmla="*/ 0 h 94"/>
              <a:gd name="T8" fmla="*/ 94 w 94"/>
              <a:gd name="T9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4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0"/>
                  <a:pt x="94" y="0"/>
                  <a:pt x="94" y="0"/>
                </a:cubicBezTo>
              </a:path>
            </a:pathLst>
          </a:custGeom>
          <a:solidFill>
            <a:srgbClr val="288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10"/>
          <p:cNvSpPr>
            <a:spLocks/>
          </p:cNvSpPr>
          <p:nvPr/>
        </p:nvSpPr>
        <p:spPr bwMode="auto">
          <a:xfrm>
            <a:off x="2979738" y="1066800"/>
            <a:ext cx="76200" cy="330200"/>
          </a:xfrm>
          <a:custGeom>
            <a:avLst/>
            <a:gdLst>
              <a:gd name="T0" fmla="*/ 40 w 40"/>
              <a:gd name="T1" fmla="*/ 0 h 173"/>
              <a:gd name="T2" fmla="*/ 0 w 40"/>
              <a:gd name="T3" fmla="*/ 4 h 173"/>
              <a:gd name="T4" fmla="*/ 19 w 40"/>
              <a:gd name="T5" fmla="*/ 101 h 173"/>
              <a:gd name="T6" fmla="*/ 9 w 40"/>
              <a:gd name="T7" fmla="*/ 173 h 173"/>
              <a:gd name="T8" fmla="*/ 40 w 40"/>
              <a:gd name="T9" fmla="*/ 173 h 173"/>
              <a:gd name="T10" fmla="*/ 40 w 40"/>
              <a:gd name="T11" fmla="*/ 0 h 173"/>
              <a:gd name="T12" fmla="*/ 40 w 40"/>
              <a:gd name="T13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173">
                <a:moveTo>
                  <a:pt x="40" y="0"/>
                </a:moveTo>
                <a:cubicBezTo>
                  <a:pt x="26" y="0"/>
                  <a:pt x="13" y="1"/>
                  <a:pt x="0" y="4"/>
                </a:cubicBezTo>
                <a:cubicBezTo>
                  <a:pt x="12" y="34"/>
                  <a:pt x="19" y="67"/>
                  <a:pt x="19" y="101"/>
                </a:cubicBezTo>
                <a:cubicBezTo>
                  <a:pt x="19" y="126"/>
                  <a:pt x="16" y="150"/>
                  <a:pt x="9" y="173"/>
                </a:cubicBezTo>
                <a:cubicBezTo>
                  <a:pt x="40" y="173"/>
                  <a:pt x="40" y="173"/>
                  <a:pt x="40" y="173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0"/>
                  <a:pt x="40" y="0"/>
                  <a:pt x="40" y="0"/>
                </a:cubicBezTo>
              </a:path>
            </a:pathLst>
          </a:custGeom>
          <a:solidFill>
            <a:srgbClr val="288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4" name="Freeform 11"/>
          <p:cNvSpPr>
            <a:spLocks/>
          </p:cNvSpPr>
          <p:nvPr/>
        </p:nvSpPr>
        <p:spPr bwMode="auto">
          <a:xfrm>
            <a:off x="1176338" y="182563"/>
            <a:ext cx="1838325" cy="1698625"/>
          </a:xfrm>
          <a:custGeom>
            <a:avLst/>
            <a:gdLst>
              <a:gd name="T0" fmla="*/ 744 w 962"/>
              <a:gd name="T1" fmla="*/ 313 h 890"/>
              <a:gd name="T2" fmla="*/ 748 w 962"/>
              <a:gd name="T3" fmla="*/ 268 h 890"/>
              <a:gd name="T4" fmla="*/ 480 w 962"/>
              <a:gd name="T5" fmla="*/ 0 h 890"/>
              <a:gd name="T6" fmla="*/ 212 w 962"/>
              <a:gd name="T7" fmla="*/ 268 h 890"/>
              <a:gd name="T8" fmla="*/ 216 w 962"/>
              <a:gd name="T9" fmla="*/ 313 h 890"/>
              <a:gd name="T10" fmla="*/ 0 w 962"/>
              <a:gd name="T11" fmla="*/ 564 h 890"/>
              <a:gd name="T12" fmla="*/ 253 w 962"/>
              <a:gd name="T13" fmla="*/ 818 h 890"/>
              <a:gd name="T14" fmla="*/ 337 w 962"/>
              <a:gd name="T15" fmla="*/ 804 h 890"/>
              <a:gd name="T16" fmla="*/ 480 w 962"/>
              <a:gd name="T17" fmla="*/ 890 h 890"/>
              <a:gd name="T18" fmla="*/ 624 w 962"/>
              <a:gd name="T19" fmla="*/ 803 h 890"/>
              <a:gd name="T20" fmla="*/ 708 w 962"/>
              <a:gd name="T21" fmla="*/ 818 h 890"/>
              <a:gd name="T22" fmla="*/ 962 w 962"/>
              <a:gd name="T23" fmla="*/ 564 h 890"/>
              <a:gd name="T24" fmla="*/ 744 w 962"/>
              <a:gd name="T25" fmla="*/ 313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62" h="890">
                <a:moveTo>
                  <a:pt x="744" y="313"/>
                </a:moveTo>
                <a:cubicBezTo>
                  <a:pt x="746" y="298"/>
                  <a:pt x="748" y="283"/>
                  <a:pt x="748" y="268"/>
                </a:cubicBezTo>
                <a:cubicBezTo>
                  <a:pt x="748" y="120"/>
                  <a:pt x="628" y="0"/>
                  <a:pt x="480" y="0"/>
                </a:cubicBezTo>
                <a:cubicBezTo>
                  <a:pt x="332" y="0"/>
                  <a:pt x="212" y="120"/>
                  <a:pt x="212" y="268"/>
                </a:cubicBezTo>
                <a:cubicBezTo>
                  <a:pt x="212" y="283"/>
                  <a:pt x="214" y="298"/>
                  <a:pt x="216" y="313"/>
                </a:cubicBezTo>
                <a:cubicBezTo>
                  <a:pt x="94" y="331"/>
                  <a:pt x="0" y="436"/>
                  <a:pt x="0" y="564"/>
                </a:cubicBezTo>
                <a:cubicBezTo>
                  <a:pt x="0" y="704"/>
                  <a:pt x="113" y="818"/>
                  <a:pt x="253" y="818"/>
                </a:cubicBezTo>
                <a:cubicBezTo>
                  <a:pt x="283" y="818"/>
                  <a:pt x="311" y="813"/>
                  <a:pt x="337" y="804"/>
                </a:cubicBezTo>
                <a:cubicBezTo>
                  <a:pt x="364" y="855"/>
                  <a:pt x="418" y="890"/>
                  <a:pt x="480" y="890"/>
                </a:cubicBezTo>
                <a:cubicBezTo>
                  <a:pt x="542" y="890"/>
                  <a:pt x="597" y="855"/>
                  <a:pt x="624" y="803"/>
                </a:cubicBezTo>
                <a:cubicBezTo>
                  <a:pt x="650" y="813"/>
                  <a:pt x="679" y="818"/>
                  <a:pt x="708" y="818"/>
                </a:cubicBezTo>
                <a:cubicBezTo>
                  <a:pt x="849" y="818"/>
                  <a:pt x="962" y="704"/>
                  <a:pt x="962" y="564"/>
                </a:cubicBezTo>
                <a:cubicBezTo>
                  <a:pt x="962" y="436"/>
                  <a:pt x="867" y="330"/>
                  <a:pt x="744" y="313"/>
                </a:cubicBezTo>
              </a:path>
            </a:pathLst>
          </a:custGeom>
          <a:solidFill>
            <a:srgbClr val="396F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5" name="Freeform 12"/>
          <p:cNvSpPr>
            <a:spLocks/>
          </p:cNvSpPr>
          <p:nvPr/>
        </p:nvSpPr>
        <p:spPr bwMode="auto">
          <a:xfrm>
            <a:off x="2095500" y="1031875"/>
            <a:ext cx="173037" cy="254000"/>
          </a:xfrm>
          <a:custGeom>
            <a:avLst/>
            <a:gdLst>
              <a:gd name="T0" fmla="*/ 90 w 90"/>
              <a:gd name="T1" fmla="*/ 0 h 133"/>
              <a:gd name="T2" fmla="*/ 0 w 90"/>
              <a:gd name="T3" fmla="*/ 0 h 133"/>
              <a:gd name="T4" fmla="*/ 0 w 90"/>
              <a:gd name="T5" fmla="*/ 133 h 133"/>
              <a:gd name="T6" fmla="*/ 90 w 90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133">
                <a:moveTo>
                  <a:pt x="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33"/>
                  <a:pt x="0" y="133"/>
                  <a:pt x="0" y="133"/>
                </a:cubicBezTo>
                <a:cubicBezTo>
                  <a:pt x="53" y="112"/>
                  <a:pt x="90" y="60"/>
                  <a:pt x="90" y="0"/>
                </a:cubicBezTo>
              </a:path>
            </a:pathLst>
          </a:custGeom>
          <a:solidFill>
            <a:srgbClr val="136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6" name="Freeform 13"/>
          <p:cNvSpPr>
            <a:spLocks/>
          </p:cNvSpPr>
          <p:nvPr/>
        </p:nvSpPr>
        <p:spPr bwMode="auto">
          <a:xfrm>
            <a:off x="2095500" y="628650"/>
            <a:ext cx="296862" cy="196850"/>
          </a:xfrm>
          <a:custGeom>
            <a:avLst/>
            <a:gdLst>
              <a:gd name="T0" fmla="*/ 155 w 155"/>
              <a:gd name="T1" fmla="*/ 0 h 103"/>
              <a:gd name="T2" fmla="*/ 0 w 155"/>
              <a:gd name="T3" fmla="*/ 0 h 103"/>
              <a:gd name="T4" fmla="*/ 0 w 155"/>
              <a:gd name="T5" fmla="*/ 89 h 103"/>
              <a:gd name="T6" fmla="*/ 52 w 155"/>
              <a:gd name="T7" fmla="*/ 103 h 103"/>
              <a:gd name="T8" fmla="*/ 155 w 155"/>
              <a:gd name="T9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" h="103">
                <a:moveTo>
                  <a:pt x="15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5" y="98"/>
                  <a:pt x="33" y="103"/>
                  <a:pt x="52" y="103"/>
                </a:cubicBezTo>
                <a:cubicBezTo>
                  <a:pt x="109" y="103"/>
                  <a:pt x="155" y="57"/>
                  <a:pt x="155" y="0"/>
                </a:cubicBezTo>
              </a:path>
            </a:pathLst>
          </a:custGeom>
          <a:solidFill>
            <a:srgbClr val="136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7" name="Freeform 14"/>
          <p:cNvSpPr>
            <a:spLocks/>
          </p:cNvSpPr>
          <p:nvPr/>
        </p:nvSpPr>
        <p:spPr bwMode="auto">
          <a:xfrm>
            <a:off x="2438400" y="1255713"/>
            <a:ext cx="393700" cy="196850"/>
          </a:xfrm>
          <a:custGeom>
            <a:avLst/>
            <a:gdLst>
              <a:gd name="T0" fmla="*/ 206 w 206"/>
              <a:gd name="T1" fmla="*/ 0 h 103"/>
              <a:gd name="T2" fmla="*/ 0 w 206"/>
              <a:gd name="T3" fmla="*/ 0 h 103"/>
              <a:gd name="T4" fmla="*/ 103 w 206"/>
              <a:gd name="T5" fmla="*/ 103 h 103"/>
              <a:gd name="T6" fmla="*/ 206 w 206"/>
              <a:gd name="T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" h="103">
                <a:moveTo>
                  <a:pt x="20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7"/>
                  <a:pt x="46" y="103"/>
                  <a:pt x="103" y="103"/>
                </a:cubicBezTo>
                <a:cubicBezTo>
                  <a:pt x="160" y="103"/>
                  <a:pt x="206" y="57"/>
                  <a:pt x="206" y="0"/>
                </a:cubicBezTo>
              </a:path>
            </a:pathLst>
          </a:custGeom>
          <a:solidFill>
            <a:srgbClr val="1364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8" name="Freeform 15"/>
          <p:cNvSpPr>
            <a:spLocks noEditPoints="1"/>
          </p:cNvSpPr>
          <p:nvPr/>
        </p:nvSpPr>
        <p:spPr bwMode="auto">
          <a:xfrm>
            <a:off x="1176338" y="182563"/>
            <a:ext cx="919162" cy="1698625"/>
          </a:xfrm>
          <a:custGeom>
            <a:avLst/>
            <a:gdLst>
              <a:gd name="T0" fmla="*/ 213 w 481"/>
              <a:gd name="T1" fmla="*/ 743 h 890"/>
              <a:gd name="T2" fmla="*/ 103 w 481"/>
              <a:gd name="T3" fmla="*/ 632 h 890"/>
              <a:gd name="T4" fmla="*/ 324 w 481"/>
              <a:gd name="T5" fmla="*/ 632 h 890"/>
              <a:gd name="T6" fmla="*/ 213 w 481"/>
              <a:gd name="T7" fmla="*/ 743 h 890"/>
              <a:gd name="T8" fmla="*/ 405 w 481"/>
              <a:gd name="T9" fmla="*/ 175 h 890"/>
              <a:gd name="T10" fmla="*/ 335 w 481"/>
              <a:gd name="T11" fmla="*/ 105 h 890"/>
              <a:gd name="T12" fmla="*/ 475 w 481"/>
              <a:gd name="T13" fmla="*/ 105 h 890"/>
              <a:gd name="T14" fmla="*/ 405 w 481"/>
              <a:gd name="T15" fmla="*/ 175 h 890"/>
              <a:gd name="T16" fmla="*/ 480 w 481"/>
              <a:gd name="T17" fmla="*/ 0 h 890"/>
              <a:gd name="T18" fmla="*/ 212 w 481"/>
              <a:gd name="T19" fmla="*/ 268 h 890"/>
              <a:gd name="T20" fmla="*/ 216 w 481"/>
              <a:gd name="T21" fmla="*/ 313 h 890"/>
              <a:gd name="T22" fmla="*/ 216 w 481"/>
              <a:gd name="T23" fmla="*/ 313 h 890"/>
              <a:gd name="T24" fmla="*/ 216 w 481"/>
              <a:gd name="T25" fmla="*/ 313 h 890"/>
              <a:gd name="T26" fmla="*/ 0 w 481"/>
              <a:gd name="T27" fmla="*/ 564 h 890"/>
              <a:gd name="T28" fmla="*/ 253 w 481"/>
              <a:gd name="T29" fmla="*/ 818 h 890"/>
              <a:gd name="T30" fmla="*/ 337 w 481"/>
              <a:gd name="T31" fmla="*/ 804 h 890"/>
              <a:gd name="T32" fmla="*/ 480 w 481"/>
              <a:gd name="T33" fmla="*/ 890 h 890"/>
              <a:gd name="T34" fmla="*/ 481 w 481"/>
              <a:gd name="T35" fmla="*/ 890 h 890"/>
              <a:gd name="T36" fmla="*/ 481 w 481"/>
              <a:gd name="T37" fmla="*/ 578 h 890"/>
              <a:gd name="T38" fmla="*/ 429 w 481"/>
              <a:gd name="T39" fmla="*/ 588 h 890"/>
              <a:gd name="T40" fmla="*/ 286 w 481"/>
              <a:gd name="T41" fmla="*/ 445 h 890"/>
              <a:gd name="T42" fmla="*/ 481 w 481"/>
              <a:gd name="T43" fmla="*/ 445 h 890"/>
              <a:gd name="T44" fmla="*/ 481 w 481"/>
              <a:gd name="T45" fmla="*/ 323 h 890"/>
              <a:gd name="T46" fmla="*/ 429 w 481"/>
              <a:gd name="T47" fmla="*/ 234 h 890"/>
              <a:gd name="T48" fmla="*/ 481 w 481"/>
              <a:gd name="T49" fmla="*/ 234 h 890"/>
              <a:gd name="T50" fmla="*/ 481 w 481"/>
              <a:gd name="T51" fmla="*/ 0 h 890"/>
              <a:gd name="T52" fmla="*/ 480 w 481"/>
              <a:gd name="T53" fmla="*/ 0 h 890"/>
              <a:gd name="T54" fmla="*/ 480 w 481"/>
              <a:gd name="T55" fmla="*/ 0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81" h="890">
                <a:moveTo>
                  <a:pt x="213" y="743"/>
                </a:moveTo>
                <a:cubicBezTo>
                  <a:pt x="152" y="743"/>
                  <a:pt x="103" y="693"/>
                  <a:pt x="103" y="632"/>
                </a:cubicBezTo>
                <a:cubicBezTo>
                  <a:pt x="324" y="632"/>
                  <a:pt x="324" y="632"/>
                  <a:pt x="324" y="632"/>
                </a:cubicBezTo>
                <a:cubicBezTo>
                  <a:pt x="324" y="693"/>
                  <a:pt x="275" y="743"/>
                  <a:pt x="213" y="743"/>
                </a:cubicBezTo>
                <a:moveTo>
                  <a:pt x="405" y="175"/>
                </a:moveTo>
                <a:cubicBezTo>
                  <a:pt x="366" y="175"/>
                  <a:pt x="335" y="144"/>
                  <a:pt x="335" y="105"/>
                </a:cubicBezTo>
                <a:cubicBezTo>
                  <a:pt x="475" y="105"/>
                  <a:pt x="475" y="105"/>
                  <a:pt x="475" y="105"/>
                </a:cubicBezTo>
                <a:cubicBezTo>
                  <a:pt x="475" y="144"/>
                  <a:pt x="443" y="175"/>
                  <a:pt x="405" y="175"/>
                </a:cubicBezTo>
                <a:moveTo>
                  <a:pt x="480" y="0"/>
                </a:moveTo>
                <a:cubicBezTo>
                  <a:pt x="332" y="0"/>
                  <a:pt x="212" y="120"/>
                  <a:pt x="212" y="268"/>
                </a:cubicBezTo>
                <a:cubicBezTo>
                  <a:pt x="212" y="283"/>
                  <a:pt x="214" y="298"/>
                  <a:pt x="216" y="313"/>
                </a:cubicBezTo>
                <a:cubicBezTo>
                  <a:pt x="216" y="313"/>
                  <a:pt x="216" y="313"/>
                  <a:pt x="216" y="313"/>
                </a:cubicBezTo>
                <a:cubicBezTo>
                  <a:pt x="216" y="313"/>
                  <a:pt x="216" y="313"/>
                  <a:pt x="216" y="313"/>
                </a:cubicBezTo>
                <a:cubicBezTo>
                  <a:pt x="94" y="331"/>
                  <a:pt x="0" y="436"/>
                  <a:pt x="0" y="564"/>
                </a:cubicBezTo>
                <a:cubicBezTo>
                  <a:pt x="0" y="704"/>
                  <a:pt x="113" y="818"/>
                  <a:pt x="253" y="818"/>
                </a:cubicBezTo>
                <a:cubicBezTo>
                  <a:pt x="283" y="818"/>
                  <a:pt x="311" y="813"/>
                  <a:pt x="337" y="804"/>
                </a:cubicBezTo>
                <a:cubicBezTo>
                  <a:pt x="364" y="855"/>
                  <a:pt x="418" y="890"/>
                  <a:pt x="480" y="890"/>
                </a:cubicBezTo>
                <a:cubicBezTo>
                  <a:pt x="481" y="890"/>
                  <a:pt x="481" y="890"/>
                  <a:pt x="481" y="890"/>
                </a:cubicBezTo>
                <a:cubicBezTo>
                  <a:pt x="481" y="578"/>
                  <a:pt x="481" y="578"/>
                  <a:pt x="481" y="578"/>
                </a:cubicBezTo>
                <a:cubicBezTo>
                  <a:pt x="465" y="584"/>
                  <a:pt x="447" y="588"/>
                  <a:pt x="429" y="588"/>
                </a:cubicBezTo>
                <a:cubicBezTo>
                  <a:pt x="350" y="588"/>
                  <a:pt x="286" y="524"/>
                  <a:pt x="286" y="445"/>
                </a:cubicBezTo>
                <a:cubicBezTo>
                  <a:pt x="481" y="445"/>
                  <a:pt x="481" y="445"/>
                  <a:pt x="481" y="445"/>
                </a:cubicBezTo>
                <a:cubicBezTo>
                  <a:pt x="481" y="323"/>
                  <a:pt x="481" y="323"/>
                  <a:pt x="481" y="323"/>
                </a:cubicBezTo>
                <a:cubicBezTo>
                  <a:pt x="450" y="306"/>
                  <a:pt x="429" y="272"/>
                  <a:pt x="429" y="234"/>
                </a:cubicBezTo>
                <a:cubicBezTo>
                  <a:pt x="481" y="234"/>
                  <a:pt x="481" y="234"/>
                  <a:pt x="481" y="234"/>
                </a:cubicBezTo>
                <a:cubicBezTo>
                  <a:pt x="481" y="0"/>
                  <a:pt x="481" y="0"/>
                  <a:pt x="481" y="0"/>
                </a:cubicBezTo>
                <a:cubicBezTo>
                  <a:pt x="480" y="0"/>
                  <a:pt x="480" y="0"/>
                  <a:pt x="480" y="0"/>
                </a:cubicBezTo>
                <a:cubicBezTo>
                  <a:pt x="480" y="0"/>
                  <a:pt x="480" y="0"/>
                  <a:pt x="480" y="0"/>
                </a:cubicBezTo>
              </a:path>
            </a:pathLst>
          </a:custGeom>
          <a:solidFill>
            <a:srgbClr val="447D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9" name="Freeform 16"/>
          <p:cNvSpPr>
            <a:spLocks/>
          </p:cNvSpPr>
          <p:nvPr/>
        </p:nvSpPr>
        <p:spPr bwMode="auto">
          <a:xfrm>
            <a:off x="1373188" y="1389063"/>
            <a:ext cx="422275" cy="211138"/>
          </a:xfrm>
          <a:custGeom>
            <a:avLst/>
            <a:gdLst>
              <a:gd name="T0" fmla="*/ 221 w 221"/>
              <a:gd name="T1" fmla="*/ 0 h 111"/>
              <a:gd name="T2" fmla="*/ 0 w 221"/>
              <a:gd name="T3" fmla="*/ 0 h 111"/>
              <a:gd name="T4" fmla="*/ 110 w 221"/>
              <a:gd name="T5" fmla="*/ 111 h 111"/>
              <a:gd name="T6" fmla="*/ 221 w 221"/>
              <a:gd name="T7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" h="111">
                <a:moveTo>
                  <a:pt x="2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1"/>
                  <a:pt x="49" y="111"/>
                  <a:pt x="110" y="111"/>
                </a:cubicBezTo>
                <a:cubicBezTo>
                  <a:pt x="172" y="111"/>
                  <a:pt x="221" y="61"/>
                  <a:pt x="221" y="0"/>
                </a:cubicBezTo>
              </a:path>
            </a:pathLst>
          </a:custGeom>
          <a:solidFill>
            <a:srgbClr val="0F7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0" name="Freeform 17"/>
          <p:cNvSpPr>
            <a:spLocks/>
          </p:cNvSpPr>
          <p:nvPr/>
        </p:nvSpPr>
        <p:spPr bwMode="auto">
          <a:xfrm>
            <a:off x="1724025" y="1031875"/>
            <a:ext cx="371475" cy="273050"/>
          </a:xfrm>
          <a:custGeom>
            <a:avLst/>
            <a:gdLst>
              <a:gd name="T0" fmla="*/ 195 w 195"/>
              <a:gd name="T1" fmla="*/ 0 h 143"/>
              <a:gd name="T2" fmla="*/ 0 w 195"/>
              <a:gd name="T3" fmla="*/ 0 h 143"/>
              <a:gd name="T4" fmla="*/ 143 w 195"/>
              <a:gd name="T5" fmla="*/ 143 h 143"/>
              <a:gd name="T6" fmla="*/ 195 w 195"/>
              <a:gd name="T7" fmla="*/ 133 h 143"/>
              <a:gd name="T8" fmla="*/ 195 w 195"/>
              <a:gd name="T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143">
                <a:moveTo>
                  <a:pt x="19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9"/>
                  <a:pt x="64" y="143"/>
                  <a:pt x="143" y="143"/>
                </a:cubicBezTo>
                <a:cubicBezTo>
                  <a:pt x="161" y="143"/>
                  <a:pt x="179" y="139"/>
                  <a:pt x="195" y="133"/>
                </a:cubicBezTo>
                <a:cubicBezTo>
                  <a:pt x="195" y="0"/>
                  <a:pt x="195" y="0"/>
                  <a:pt x="195" y="0"/>
                </a:cubicBezTo>
              </a:path>
            </a:pathLst>
          </a:custGeom>
          <a:solidFill>
            <a:srgbClr val="0F7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1" name="Freeform 18"/>
          <p:cNvSpPr>
            <a:spLocks/>
          </p:cNvSpPr>
          <p:nvPr/>
        </p:nvSpPr>
        <p:spPr bwMode="auto">
          <a:xfrm>
            <a:off x="1997075" y="628650"/>
            <a:ext cx="98425" cy="169863"/>
          </a:xfrm>
          <a:custGeom>
            <a:avLst/>
            <a:gdLst>
              <a:gd name="T0" fmla="*/ 52 w 52"/>
              <a:gd name="T1" fmla="*/ 0 h 89"/>
              <a:gd name="T2" fmla="*/ 0 w 52"/>
              <a:gd name="T3" fmla="*/ 0 h 89"/>
              <a:gd name="T4" fmla="*/ 52 w 52"/>
              <a:gd name="T5" fmla="*/ 89 h 89"/>
              <a:gd name="T6" fmla="*/ 52 w 52"/>
              <a:gd name="T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9">
                <a:moveTo>
                  <a:pt x="5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21" y="72"/>
                  <a:pt x="52" y="89"/>
                </a:cubicBezTo>
                <a:cubicBezTo>
                  <a:pt x="52" y="0"/>
                  <a:pt x="52" y="0"/>
                  <a:pt x="52" y="0"/>
                </a:cubicBezTo>
              </a:path>
            </a:pathLst>
          </a:custGeom>
          <a:solidFill>
            <a:srgbClr val="0F7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2" name="Freeform 19"/>
          <p:cNvSpPr>
            <a:spLocks/>
          </p:cNvSpPr>
          <p:nvPr/>
        </p:nvSpPr>
        <p:spPr bwMode="auto">
          <a:xfrm>
            <a:off x="1817688" y="382588"/>
            <a:ext cx="266700" cy="133350"/>
          </a:xfrm>
          <a:custGeom>
            <a:avLst/>
            <a:gdLst>
              <a:gd name="T0" fmla="*/ 140 w 140"/>
              <a:gd name="T1" fmla="*/ 0 h 70"/>
              <a:gd name="T2" fmla="*/ 0 w 140"/>
              <a:gd name="T3" fmla="*/ 0 h 70"/>
              <a:gd name="T4" fmla="*/ 70 w 140"/>
              <a:gd name="T5" fmla="*/ 70 h 70"/>
              <a:gd name="T6" fmla="*/ 140 w 140"/>
              <a:gd name="T7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" h="70">
                <a:moveTo>
                  <a:pt x="14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9"/>
                  <a:pt x="31" y="70"/>
                  <a:pt x="70" y="70"/>
                </a:cubicBezTo>
                <a:cubicBezTo>
                  <a:pt x="108" y="70"/>
                  <a:pt x="140" y="39"/>
                  <a:pt x="140" y="0"/>
                </a:cubicBezTo>
              </a:path>
            </a:pathLst>
          </a:custGeom>
          <a:solidFill>
            <a:srgbClr val="0F70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3" name="Rectangle 20"/>
          <p:cNvSpPr>
            <a:spLocks noChangeArrowheads="1"/>
          </p:cNvSpPr>
          <p:nvPr/>
        </p:nvSpPr>
        <p:spPr bwMode="auto">
          <a:xfrm>
            <a:off x="1555750" y="1833563"/>
            <a:ext cx="1911350" cy="1762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4" name="Rectangle 21"/>
          <p:cNvSpPr>
            <a:spLocks noChangeArrowheads="1"/>
          </p:cNvSpPr>
          <p:nvPr/>
        </p:nvSpPr>
        <p:spPr bwMode="auto">
          <a:xfrm>
            <a:off x="1555750" y="2389188"/>
            <a:ext cx="1911350" cy="1762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5" name="Freeform 22"/>
          <p:cNvSpPr>
            <a:spLocks/>
          </p:cNvSpPr>
          <p:nvPr/>
        </p:nvSpPr>
        <p:spPr bwMode="auto">
          <a:xfrm>
            <a:off x="1641475" y="1647825"/>
            <a:ext cx="249237" cy="1017588"/>
          </a:xfrm>
          <a:custGeom>
            <a:avLst/>
            <a:gdLst>
              <a:gd name="T0" fmla="*/ 157 w 157"/>
              <a:gd name="T1" fmla="*/ 641 h 641"/>
              <a:gd name="T2" fmla="*/ 0 w 157"/>
              <a:gd name="T3" fmla="*/ 641 h 641"/>
              <a:gd name="T4" fmla="*/ 0 w 157"/>
              <a:gd name="T5" fmla="*/ 77 h 641"/>
              <a:gd name="T6" fmla="*/ 78 w 157"/>
              <a:gd name="T7" fmla="*/ 0 h 641"/>
              <a:gd name="T8" fmla="*/ 157 w 157"/>
              <a:gd name="T9" fmla="*/ 80 h 641"/>
              <a:gd name="T10" fmla="*/ 157 w 157"/>
              <a:gd name="T11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" h="641">
                <a:moveTo>
                  <a:pt x="157" y="641"/>
                </a:moveTo>
                <a:lnTo>
                  <a:pt x="0" y="641"/>
                </a:lnTo>
                <a:lnTo>
                  <a:pt x="0" y="77"/>
                </a:lnTo>
                <a:lnTo>
                  <a:pt x="78" y="0"/>
                </a:lnTo>
                <a:lnTo>
                  <a:pt x="157" y="80"/>
                </a:lnTo>
                <a:lnTo>
                  <a:pt x="157" y="64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6" name="Oval 23"/>
          <p:cNvSpPr>
            <a:spLocks noChangeArrowheads="1"/>
          </p:cNvSpPr>
          <p:nvPr/>
        </p:nvSpPr>
        <p:spPr bwMode="auto">
          <a:xfrm>
            <a:off x="1733550" y="1889125"/>
            <a:ext cx="66675" cy="58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7" name="Oval 24"/>
          <p:cNvSpPr>
            <a:spLocks noChangeArrowheads="1"/>
          </p:cNvSpPr>
          <p:nvPr/>
        </p:nvSpPr>
        <p:spPr bwMode="auto">
          <a:xfrm>
            <a:off x="1733550" y="2455863"/>
            <a:ext cx="66675" cy="58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8" name="Freeform 25"/>
          <p:cNvSpPr>
            <a:spLocks/>
          </p:cNvSpPr>
          <p:nvPr/>
        </p:nvSpPr>
        <p:spPr bwMode="auto">
          <a:xfrm>
            <a:off x="2005013" y="1647825"/>
            <a:ext cx="250825" cy="1017588"/>
          </a:xfrm>
          <a:custGeom>
            <a:avLst/>
            <a:gdLst>
              <a:gd name="T0" fmla="*/ 158 w 158"/>
              <a:gd name="T1" fmla="*/ 641 h 641"/>
              <a:gd name="T2" fmla="*/ 0 w 158"/>
              <a:gd name="T3" fmla="*/ 641 h 641"/>
              <a:gd name="T4" fmla="*/ 0 w 158"/>
              <a:gd name="T5" fmla="*/ 77 h 641"/>
              <a:gd name="T6" fmla="*/ 79 w 158"/>
              <a:gd name="T7" fmla="*/ 0 h 641"/>
              <a:gd name="T8" fmla="*/ 158 w 158"/>
              <a:gd name="T9" fmla="*/ 80 h 641"/>
              <a:gd name="T10" fmla="*/ 158 w 158"/>
              <a:gd name="T11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" h="641">
                <a:moveTo>
                  <a:pt x="158" y="641"/>
                </a:moveTo>
                <a:lnTo>
                  <a:pt x="0" y="641"/>
                </a:lnTo>
                <a:lnTo>
                  <a:pt x="0" y="77"/>
                </a:lnTo>
                <a:lnTo>
                  <a:pt x="79" y="0"/>
                </a:lnTo>
                <a:lnTo>
                  <a:pt x="158" y="80"/>
                </a:lnTo>
                <a:lnTo>
                  <a:pt x="158" y="64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9" name="Oval 26"/>
          <p:cNvSpPr>
            <a:spLocks noChangeArrowheads="1"/>
          </p:cNvSpPr>
          <p:nvPr/>
        </p:nvSpPr>
        <p:spPr bwMode="auto">
          <a:xfrm>
            <a:off x="2097088" y="1889125"/>
            <a:ext cx="68262" cy="58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0" name="Oval 27"/>
          <p:cNvSpPr>
            <a:spLocks noChangeArrowheads="1"/>
          </p:cNvSpPr>
          <p:nvPr/>
        </p:nvSpPr>
        <p:spPr bwMode="auto">
          <a:xfrm>
            <a:off x="2097088" y="2455863"/>
            <a:ext cx="68262" cy="58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1" name="Freeform 28"/>
          <p:cNvSpPr>
            <a:spLocks/>
          </p:cNvSpPr>
          <p:nvPr/>
        </p:nvSpPr>
        <p:spPr bwMode="auto">
          <a:xfrm>
            <a:off x="2368550" y="1647825"/>
            <a:ext cx="252412" cy="1017588"/>
          </a:xfrm>
          <a:custGeom>
            <a:avLst/>
            <a:gdLst>
              <a:gd name="T0" fmla="*/ 159 w 159"/>
              <a:gd name="T1" fmla="*/ 641 h 641"/>
              <a:gd name="T2" fmla="*/ 0 w 159"/>
              <a:gd name="T3" fmla="*/ 641 h 641"/>
              <a:gd name="T4" fmla="*/ 0 w 159"/>
              <a:gd name="T5" fmla="*/ 77 h 641"/>
              <a:gd name="T6" fmla="*/ 79 w 159"/>
              <a:gd name="T7" fmla="*/ 0 h 641"/>
              <a:gd name="T8" fmla="*/ 159 w 159"/>
              <a:gd name="T9" fmla="*/ 80 h 641"/>
              <a:gd name="T10" fmla="*/ 159 w 159"/>
              <a:gd name="T11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" h="641">
                <a:moveTo>
                  <a:pt x="159" y="641"/>
                </a:moveTo>
                <a:lnTo>
                  <a:pt x="0" y="641"/>
                </a:lnTo>
                <a:lnTo>
                  <a:pt x="0" y="77"/>
                </a:lnTo>
                <a:lnTo>
                  <a:pt x="79" y="0"/>
                </a:lnTo>
                <a:lnTo>
                  <a:pt x="159" y="80"/>
                </a:lnTo>
                <a:lnTo>
                  <a:pt x="159" y="64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2" name="Oval 29"/>
          <p:cNvSpPr>
            <a:spLocks noChangeArrowheads="1"/>
          </p:cNvSpPr>
          <p:nvPr/>
        </p:nvSpPr>
        <p:spPr bwMode="auto">
          <a:xfrm>
            <a:off x="2460625" y="1889125"/>
            <a:ext cx="66675" cy="58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3" name="Oval 30"/>
          <p:cNvSpPr>
            <a:spLocks noChangeArrowheads="1"/>
          </p:cNvSpPr>
          <p:nvPr/>
        </p:nvSpPr>
        <p:spPr bwMode="auto">
          <a:xfrm>
            <a:off x="2460625" y="2455863"/>
            <a:ext cx="66675" cy="58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4" name="Freeform 31"/>
          <p:cNvSpPr>
            <a:spLocks/>
          </p:cNvSpPr>
          <p:nvPr/>
        </p:nvSpPr>
        <p:spPr bwMode="auto">
          <a:xfrm>
            <a:off x="2733675" y="1647825"/>
            <a:ext cx="250825" cy="1017588"/>
          </a:xfrm>
          <a:custGeom>
            <a:avLst/>
            <a:gdLst>
              <a:gd name="T0" fmla="*/ 158 w 158"/>
              <a:gd name="T1" fmla="*/ 641 h 641"/>
              <a:gd name="T2" fmla="*/ 0 w 158"/>
              <a:gd name="T3" fmla="*/ 641 h 641"/>
              <a:gd name="T4" fmla="*/ 0 w 158"/>
              <a:gd name="T5" fmla="*/ 77 h 641"/>
              <a:gd name="T6" fmla="*/ 79 w 158"/>
              <a:gd name="T7" fmla="*/ 0 h 641"/>
              <a:gd name="T8" fmla="*/ 158 w 158"/>
              <a:gd name="T9" fmla="*/ 80 h 641"/>
              <a:gd name="T10" fmla="*/ 158 w 158"/>
              <a:gd name="T11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" h="641">
                <a:moveTo>
                  <a:pt x="158" y="641"/>
                </a:moveTo>
                <a:lnTo>
                  <a:pt x="0" y="641"/>
                </a:lnTo>
                <a:lnTo>
                  <a:pt x="0" y="77"/>
                </a:lnTo>
                <a:lnTo>
                  <a:pt x="79" y="0"/>
                </a:lnTo>
                <a:lnTo>
                  <a:pt x="158" y="80"/>
                </a:lnTo>
                <a:lnTo>
                  <a:pt x="158" y="64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5" name="Oval 32"/>
          <p:cNvSpPr>
            <a:spLocks noChangeArrowheads="1"/>
          </p:cNvSpPr>
          <p:nvPr/>
        </p:nvSpPr>
        <p:spPr bwMode="auto">
          <a:xfrm>
            <a:off x="2825750" y="1889125"/>
            <a:ext cx="66675" cy="58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6" name="Oval 33"/>
          <p:cNvSpPr>
            <a:spLocks noChangeArrowheads="1"/>
          </p:cNvSpPr>
          <p:nvPr/>
        </p:nvSpPr>
        <p:spPr bwMode="auto">
          <a:xfrm>
            <a:off x="2825750" y="2455863"/>
            <a:ext cx="66675" cy="58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7" name="Freeform 34"/>
          <p:cNvSpPr>
            <a:spLocks/>
          </p:cNvSpPr>
          <p:nvPr/>
        </p:nvSpPr>
        <p:spPr bwMode="auto">
          <a:xfrm>
            <a:off x="3097213" y="1647825"/>
            <a:ext cx="252412" cy="1017588"/>
          </a:xfrm>
          <a:custGeom>
            <a:avLst/>
            <a:gdLst>
              <a:gd name="T0" fmla="*/ 159 w 159"/>
              <a:gd name="T1" fmla="*/ 641 h 641"/>
              <a:gd name="T2" fmla="*/ 0 w 159"/>
              <a:gd name="T3" fmla="*/ 641 h 641"/>
              <a:gd name="T4" fmla="*/ 0 w 159"/>
              <a:gd name="T5" fmla="*/ 77 h 641"/>
              <a:gd name="T6" fmla="*/ 80 w 159"/>
              <a:gd name="T7" fmla="*/ 0 h 641"/>
              <a:gd name="T8" fmla="*/ 159 w 159"/>
              <a:gd name="T9" fmla="*/ 80 h 641"/>
              <a:gd name="T10" fmla="*/ 159 w 159"/>
              <a:gd name="T11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9" h="641">
                <a:moveTo>
                  <a:pt x="159" y="641"/>
                </a:moveTo>
                <a:lnTo>
                  <a:pt x="0" y="641"/>
                </a:lnTo>
                <a:lnTo>
                  <a:pt x="0" y="77"/>
                </a:lnTo>
                <a:lnTo>
                  <a:pt x="80" y="0"/>
                </a:lnTo>
                <a:lnTo>
                  <a:pt x="159" y="80"/>
                </a:lnTo>
                <a:lnTo>
                  <a:pt x="159" y="64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5" name="Oval 35"/>
          <p:cNvSpPr>
            <a:spLocks noChangeArrowheads="1"/>
          </p:cNvSpPr>
          <p:nvPr/>
        </p:nvSpPr>
        <p:spPr bwMode="auto">
          <a:xfrm>
            <a:off x="3190875" y="1889125"/>
            <a:ext cx="66675" cy="58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52" name="Oval 36"/>
          <p:cNvSpPr>
            <a:spLocks noChangeArrowheads="1"/>
          </p:cNvSpPr>
          <p:nvPr/>
        </p:nvSpPr>
        <p:spPr bwMode="auto">
          <a:xfrm>
            <a:off x="3190875" y="2455863"/>
            <a:ext cx="66675" cy="587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85" name="Freeform 37"/>
          <p:cNvSpPr>
            <a:spLocks/>
          </p:cNvSpPr>
          <p:nvPr/>
        </p:nvSpPr>
        <p:spPr bwMode="auto">
          <a:xfrm>
            <a:off x="1801813" y="1709738"/>
            <a:ext cx="92075" cy="123825"/>
          </a:xfrm>
          <a:custGeom>
            <a:avLst/>
            <a:gdLst>
              <a:gd name="T0" fmla="*/ 0 w 48"/>
              <a:gd name="T1" fmla="*/ 0 h 65"/>
              <a:gd name="T2" fmla="*/ 48 w 48"/>
              <a:gd name="T3" fmla="*/ 22 h 65"/>
              <a:gd name="T4" fmla="*/ 8 w 48"/>
              <a:gd name="T5" fmla="*/ 65 h 65"/>
              <a:gd name="T6" fmla="*/ 0 w 48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65">
                <a:moveTo>
                  <a:pt x="0" y="0"/>
                </a:moveTo>
                <a:cubicBezTo>
                  <a:pt x="0" y="0"/>
                  <a:pt x="39" y="12"/>
                  <a:pt x="48" y="22"/>
                </a:cubicBezTo>
                <a:cubicBezTo>
                  <a:pt x="8" y="65"/>
                  <a:pt x="8" y="65"/>
                  <a:pt x="8" y="65"/>
                </a:cubicBezTo>
                <a:cubicBezTo>
                  <a:pt x="8" y="65"/>
                  <a:pt x="7" y="26"/>
                  <a:pt x="0" y="0"/>
                </a:cubicBezTo>
              </a:path>
            </a:pathLst>
          </a:custGeom>
          <a:solidFill>
            <a:srgbClr val="EC9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86" name="Oval 38"/>
          <p:cNvSpPr>
            <a:spLocks noChangeArrowheads="1"/>
          </p:cNvSpPr>
          <p:nvPr/>
        </p:nvSpPr>
        <p:spPr bwMode="auto">
          <a:xfrm>
            <a:off x="1287463" y="1524000"/>
            <a:ext cx="531812" cy="533400"/>
          </a:xfrm>
          <a:prstGeom prst="ellipse">
            <a:avLst/>
          </a:prstGeom>
          <a:solidFill>
            <a:srgbClr val="CCDD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93" name="Freeform 39"/>
          <p:cNvSpPr>
            <a:spLocks/>
          </p:cNvSpPr>
          <p:nvPr/>
        </p:nvSpPr>
        <p:spPr bwMode="auto">
          <a:xfrm>
            <a:off x="874713" y="1492250"/>
            <a:ext cx="1076325" cy="839788"/>
          </a:xfrm>
          <a:custGeom>
            <a:avLst/>
            <a:gdLst>
              <a:gd name="T0" fmla="*/ 226 w 563"/>
              <a:gd name="T1" fmla="*/ 120 h 440"/>
              <a:gd name="T2" fmla="*/ 413 w 563"/>
              <a:gd name="T3" fmla="*/ 39 h 440"/>
              <a:gd name="T4" fmla="*/ 214 w 563"/>
              <a:gd name="T5" fmla="*/ 412 h 440"/>
              <a:gd name="T6" fmla="*/ 0 w 563"/>
              <a:gd name="T7" fmla="*/ 303 h 440"/>
              <a:gd name="T8" fmla="*/ 226 w 563"/>
              <a:gd name="T9" fmla="*/ 12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3" h="440">
                <a:moveTo>
                  <a:pt x="226" y="120"/>
                </a:moveTo>
                <a:cubicBezTo>
                  <a:pt x="226" y="120"/>
                  <a:pt x="264" y="0"/>
                  <a:pt x="413" y="39"/>
                </a:cubicBezTo>
                <a:cubicBezTo>
                  <a:pt x="563" y="77"/>
                  <a:pt x="504" y="440"/>
                  <a:pt x="214" y="412"/>
                </a:cubicBezTo>
                <a:cubicBezTo>
                  <a:pt x="36" y="396"/>
                  <a:pt x="0" y="303"/>
                  <a:pt x="0" y="303"/>
                </a:cubicBezTo>
                <a:cubicBezTo>
                  <a:pt x="0" y="303"/>
                  <a:pt x="158" y="279"/>
                  <a:pt x="226" y="120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94" name="Oval 40"/>
          <p:cNvSpPr>
            <a:spLocks noChangeArrowheads="1"/>
          </p:cNvSpPr>
          <p:nvPr/>
        </p:nvSpPr>
        <p:spPr bwMode="auto">
          <a:xfrm>
            <a:off x="1524000" y="1641475"/>
            <a:ext cx="192087" cy="192088"/>
          </a:xfrm>
          <a:prstGeom prst="ellipse">
            <a:avLst/>
          </a:prstGeom>
          <a:solidFill>
            <a:srgbClr val="F0F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95" name="Oval 41"/>
          <p:cNvSpPr>
            <a:spLocks noChangeArrowheads="1"/>
          </p:cNvSpPr>
          <p:nvPr/>
        </p:nvSpPr>
        <p:spPr bwMode="auto">
          <a:xfrm>
            <a:off x="1557338" y="1673225"/>
            <a:ext cx="125412" cy="125413"/>
          </a:xfrm>
          <a:prstGeom prst="ellipse">
            <a:avLst/>
          </a:prstGeom>
          <a:solidFill>
            <a:srgbClr val="2127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96" name="Oval 42"/>
          <p:cNvSpPr>
            <a:spLocks noChangeArrowheads="1"/>
          </p:cNvSpPr>
          <p:nvPr/>
        </p:nvSpPr>
        <p:spPr bwMode="auto">
          <a:xfrm>
            <a:off x="1533525" y="1717675"/>
            <a:ext cx="82550" cy="84138"/>
          </a:xfrm>
          <a:prstGeom prst="ellipse">
            <a:avLst/>
          </a:prstGeom>
          <a:solidFill>
            <a:srgbClr val="F0F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99" name="Freeform 43"/>
          <p:cNvSpPr>
            <a:spLocks/>
          </p:cNvSpPr>
          <p:nvPr/>
        </p:nvSpPr>
        <p:spPr bwMode="auto">
          <a:xfrm>
            <a:off x="923925" y="1765300"/>
            <a:ext cx="641350" cy="457200"/>
          </a:xfrm>
          <a:custGeom>
            <a:avLst/>
            <a:gdLst>
              <a:gd name="T0" fmla="*/ 215 w 335"/>
              <a:gd name="T1" fmla="*/ 0 h 240"/>
              <a:gd name="T2" fmla="*/ 160 w 335"/>
              <a:gd name="T3" fmla="*/ 14 h 240"/>
              <a:gd name="T4" fmla="*/ 160 w 335"/>
              <a:gd name="T5" fmla="*/ 14 h 240"/>
              <a:gd name="T6" fmla="*/ 0 w 335"/>
              <a:gd name="T7" fmla="*/ 68 h 240"/>
              <a:gd name="T8" fmla="*/ 185 w 335"/>
              <a:gd name="T9" fmla="*/ 236 h 240"/>
              <a:gd name="T10" fmla="*/ 202 w 335"/>
              <a:gd name="T11" fmla="*/ 239 h 240"/>
              <a:gd name="T12" fmla="*/ 215 w 335"/>
              <a:gd name="T13" fmla="*/ 240 h 240"/>
              <a:gd name="T14" fmla="*/ 335 w 335"/>
              <a:gd name="T15" fmla="*/ 120 h 240"/>
              <a:gd name="T16" fmla="*/ 215 w 335"/>
              <a:gd name="T1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5" h="240">
                <a:moveTo>
                  <a:pt x="215" y="0"/>
                </a:moveTo>
                <a:cubicBezTo>
                  <a:pt x="195" y="0"/>
                  <a:pt x="176" y="5"/>
                  <a:pt x="160" y="14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8"/>
                  <a:pt x="61" y="204"/>
                  <a:pt x="185" y="236"/>
                </a:cubicBezTo>
                <a:cubicBezTo>
                  <a:pt x="191" y="238"/>
                  <a:pt x="197" y="239"/>
                  <a:pt x="202" y="239"/>
                </a:cubicBezTo>
                <a:cubicBezTo>
                  <a:pt x="207" y="239"/>
                  <a:pt x="211" y="240"/>
                  <a:pt x="215" y="240"/>
                </a:cubicBezTo>
                <a:cubicBezTo>
                  <a:pt x="281" y="240"/>
                  <a:pt x="335" y="186"/>
                  <a:pt x="335" y="120"/>
                </a:cubicBezTo>
                <a:cubicBezTo>
                  <a:pt x="335" y="54"/>
                  <a:pt x="281" y="0"/>
                  <a:pt x="215" y="0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03" name="Freeform 44"/>
          <p:cNvSpPr>
            <a:spLocks/>
          </p:cNvSpPr>
          <p:nvPr/>
        </p:nvSpPr>
        <p:spPr bwMode="auto">
          <a:xfrm>
            <a:off x="3773488" y="614363"/>
            <a:ext cx="98425" cy="123825"/>
          </a:xfrm>
          <a:custGeom>
            <a:avLst/>
            <a:gdLst>
              <a:gd name="T0" fmla="*/ 11 w 51"/>
              <a:gd name="T1" fmla="*/ 0 h 65"/>
              <a:gd name="T2" fmla="*/ 51 w 51"/>
              <a:gd name="T3" fmla="*/ 35 h 65"/>
              <a:gd name="T4" fmla="*/ 0 w 51"/>
              <a:gd name="T5" fmla="*/ 65 h 65"/>
              <a:gd name="T6" fmla="*/ 11 w 51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65">
                <a:moveTo>
                  <a:pt x="11" y="0"/>
                </a:moveTo>
                <a:cubicBezTo>
                  <a:pt x="11" y="0"/>
                  <a:pt x="45" y="23"/>
                  <a:pt x="51" y="3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11" y="27"/>
                  <a:pt x="11" y="0"/>
                </a:cubicBezTo>
              </a:path>
            </a:pathLst>
          </a:custGeom>
          <a:solidFill>
            <a:srgbClr val="EC98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09" name="Freeform 45"/>
          <p:cNvSpPr>
            <a:spLocks/>
          </p:cNvSpPr>
          <p:nvPr/>
        </p:nvSpPr>
        <p:spPr bwMode="auto">
          <a:xfrm>
            <a:off x="3236913" y="319088"/>
            <a:ext cx="593725" cy="593725"/>
          </a:xfrm>
          <a:custGeom>
            <a:avLst/>
            <a:gdLst>
              <a:gd name="T0" fmla="*/ 288 w 311"/>
              <a:gd name="T1" fmla="*/ 197 h 311"/>
              <a:gd name="T2" fmla="*/ 197 w 311"/>
              <a:gd name="T3" fmla="*/ 23 h 311"/>
              <a:gd name="T4" fmla="*/ 23 w 311"/>
              <a:gd name="T5" fmla="*/ 114 h 311"/>
              <a:gd name="T6" fmla="*/ 114 w 311"/>
              <a:gd name="T7" fmla="*/ 289 h 311"/>
              <a:gd name="T8" fmla="*/ 288 w 311"/>
              <a:gd name="T9" fmla="*/ 19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" h="311">
                <a:moveTo>
                  <a:pt x="288" y="197"/>
                </a:moveTo>
                <a:cubicBezTo>
                  <a:pt x="311" y="124"/>
                  <a:pt x="270" y="46"/>
                  <a:pt x="197" y="23"/>
                </a:cubicBezTo>
                <a:cubicBezTo>
                  <a:pt x="124" y="0"/>
                  <a:pt x="46" y="41"/>
                  <a:pt x="23" y="114"/>
                </a:cubicBezTo>
                <a:cubicBezTo>
                  <a:pt x="0" y="188"/>
                  <a:pt x="41" y="266"/>
                  <a:pt x="114" y="289"/>
                </a:cubicBezTo>
                <a:cubicBezTo>
                  <a:pt x="187" y="311"/>
                  <a:pt x="265" y="271"/>
                  <a:pt x="288" y="197"/>
                </a:cubicBezTo>
              </a:path>
            </a:pathLst>
          </a:custGeom>
          <a:solidFill>
            <a:srgbClr val="F9DD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10" name="Freeform 46"/>
          <p:cNvSpPr>
            <a:spLocks/>
          </p:cNvSpPr>
          <p:nvPr/>
        </p:nvSpPr>
        <p:spPr bwMode="auto">
          <a:xfrm>
            <a:off x="2803525" y="279400"/>
            <a:ext cx="1155700" cy="939800"/>
          </a:xfrm>
          <a:custGeom>
            <a:avLst/>
            <a:gdLst>
              <a:gd name="T0" fmla="*/ 271 w 605"/>
              <a:gd name="T1" fmla="*/ 104 h 492"/>
              <a:gd name="T2" fmla="*/ 474 w 605"/>
              <a:gd name="T3" fmla="*/ 82 h 492"/>
              <a:gd name="T4" fmla="*/ 172 w 605"/>
              <a:gd name="T5" fmla="*/ 378 h 492"/>
              <a:gd name="T6" fmla="*/ 0 w 605"/>
              <a:gd name="T7" fmla="*/ 211 h 492"/>
              <a:gd name="T8" fmla="*/ 271 w 605"/>
              <a:gd name="T9" fmla="*/ 104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5" h="492">
                <a:moveTo>
                  <a:pt x="271" y="104"/>
                </a:moveTo>
                <a:cubicBezTo>
                  <a:pt x="271" y="104"/>
                  <a:pt x="342" y="0"/>
                  <a:pt x="474" y="82"/>
                </a:cubicBezTo>
                <a:cubicBezTo>
                  <a:pt x="605" y="164"/>
                  <a:pt x="441" y="492"/>
                  <a:pt x="172" y="378"/>
                </a:cubicBezTo>
                <a:cubicBezTo>
                  <a:pt x="7" y="310"/>
                  <a:pt x="0" y="211"/>
                  <a:pt x="0" y="211"/>
                </a:cubicBezTo>
                <a:cubicBezTo>
                  <a:pt x="0" y="211"/>
                  <a:pt x="158" y="235"/>
                  <a:pt x="271" y="104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12" name="Freeform 47"/>
          <p:cNvSpPr>
            <a:spLocks/>
          </p:cNvSpPr>
          <p:nvPr/>
        </p:nvSpPr>
        <p:spPr bwMode="auto">
          <a:xfrm>
            <a:off x="3506788" y="477838"/>
            <a:ext cx="215900" cy="215900"/>
          </a:xfrm>
          <a:custGeom>
            <a:avLst/>
            <a:gdLst>
              <a:gd name="T0" fmla="*/ 105 w 113"/>
              <a:gd name="T1" fmla="*/ 71 h 113"/>
              <a:gd name="T2" fmla="*/ 72 w 113"/>
              <a:gd name="T3" fmla="*/ 8 h 113"/>
              <a:gd name="T4" fmla="*/ 9 w 113"/>
              <a:gd name="T5" fmla="*/ 41 h 113"/>
              <a:gd name="T6" fmla="*/ 42 w 113"/>
              <a:gd name="T7" fmla="*/ 104 h 113"/>
              <a:gd name="T8" fmla="*/ 105 w 113"/>
              <a:gd name="T9" fmla="*/ 71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" h="113">
                <a:moveTo>
                  <a:pt x="105" y="71"/>
                </a:moveTo>
                <a:cubicBezTo>
                  <a:pt x="113" y="45"/>
                  <a:pt x="98" y="16"/>
                  <a:pt x="72" y="8"/>
                </a:cubicBezTo>
                <a:cubicBezTo>
                  <a:pt x="45" y="0"/>
                  <a:pt x="17" y="15"/>
                  <a:pt x="9" y="41"/>
                </a:cubicBezTo>
                <a:cubicBezTo>
                  <a:pt x="0" y="68"/>
                  <a:pt x="15" y="96"/>
                  <a:pt x="42" y="104"/>
                </a:cubicBezTo>
                <a:cubicBezTo>
                  <a:pt x="68" y="113"/>
                  <a:pt x="97" y="98"/>
                  <a:pt x="105" y="71"/>
                </a:cubicBezTo>
              </a:path>
            </a:pathLst>
          </a:custGeom>
          <a:solidFill>
            <a:srgbClr val="F0F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18" name="Freeform 48"/>
          <p:cNvSpPr>
            <a:spLocks/>
          </p:cNvSpPr>
          <p:nvPr/>
        </p:nvSpPr>
        <p:spPr bwMode="auto">
          <a:xfrm>
            <a:off x="3544888" y="514350"/>
            <a:ext cx="141287" cy="141288"/>
          </a:xfrm>
          <a:custGeom>
            <a:avLst/>
            <a:gdLst>
              <a:gd name="T0" fmla="*/ 68 w 74"/>
              <a:gd name="T1" fmla="*/ 47 h 74"/>
              <a:gd name="T2" fmla="*/ 47 w 74"/>
              <a:gd name="T3" fmla="*/ 6 h 74"/>
              <a:gd name="T4" fmla="*/ 5 w 74"/>
              <a:gd name="T5" fmla="*/ 27 h 74"/>
              <a:gd name="T6" fmla="*/ 27 w 74"/>
              <a:gd name="T7" fmla="*/ 69 h 74"/>
              <a:gd name="T8" fmla="*/ 68 w 74"/>
              <a:gd name="T9" fmla="*/ 47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74">
                <a:moveTo>
                  <a:pt x="68" y="47"/>
                </a:moveTo>
                <a:cubicBezTo>
                  <a:pt x="74" y="30"/>
                  <a:pt x="64" y="11"/>
                  <a:pt x="47" y="6"/>
                </a:cubicBezTo>
                <a:cubicBezTo>
                  <a:pt x="29" y="0"/>
                  <a:pt x="10" y="10"/>
                  <a:pt x="5" y="27"/>
                </a:cubicBezTo>
                <a:cubicBezTo>
                  <a:pt x="0" y="45"/>
                  <a:pt x="9" y="63"/>
                  <a:pt x="27" y="69"/>
                </a:cubicBezTo>
                <a:cubicBezTo>
                  <a:pt x="44" y="74"/>
                  <a:pt x="63" y="65"/>
                  <a:pt x="68" y="47"/>
                </a:cubicBezTo>
              </a:path>
            </a:pathLst>
          </a:custGeom>
          <a:solidFill>
            <a:srgbClr val="21271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23" name="Freeform 49"/>
          <p:cNvSpPr>
            <a:spLocks/>
          </p:cNvSpPr>
          <p:nvPr/>
        </p:nvSpPr>
        <p:spPr bwMode="auto">
          <a:xfrm>
            <a:off x="3517900" y="547688"/>
            <a:ext cx="93662" cy="92075"/>
          </a:xfrm>
          <a:custGeom>
            <a:avLst/>
            <a:gdLst>
              <a:gd name="T0" fmla="*/ 45 w 49"/>
              <a:gd name="T1" fmla="*/ 31 h 49"/>
              <a:gd name="T2" fmla="*/ 31 w 49"/>
              <a:gd name="T3" fmla="*/ 4 h 49"/>
              <a:gd name="T4" fmla="*/ 4 w 49"/>
              <a:gd name="T5" fmla="*/ 18 h 49"/>
              <a:gd name="T6" fmla="*/ 18 w 49"/>
              <a:gd name="T7" fmla="*/ 45 h 49"/>
              <a:gd name="T8" fmla="*/ 45 w 49"/>
              <a:gd name="T9" fmla="*/ 3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45" y="31"/>
                </a:moveTo>
                <a:cubicBezTo>
                  <a:pt x="49" y="20"/>
                  <a:pt x="43" y="7"/>
                  <a:pt x="31" y="4"/>
                </a:cubicBezTo>
                <a:cubicBezTo>
                  <a:pt x="20" y="0"/>
                  <a:pt x="7" y="7"/>
                  <a:pt x="4" y="18"/>
                </a:cubicBezTo>
                <a:cubicBezTo>
                  <a:pt x="0" y="30"/>
                  <a:pt x="7" y="42"/>
                  <a:pt x="18" y="45"/>
                </a:cubicBezTo>
                <a:cubicBezTo>
                  <a:pt x="30" y="49"/>
                  <a:pt x="42" y="43"/>
                  <a:pt x="45" y="31"/>
                </a:cubicBezTo>
              </a:path>
            </a:pathLst>
          </a:custGeom>
          <a:solidFill>
            <a:srgbClr val="F0F3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47" name="Freeform 50"/>
          <p:cNvSpPr>
            <a:spLocks/>
          </p:cNvSpPr>
          <p:nvPr/>
        </p:nvSpPr>
        <p:spPr bwMode="auto">
          <a:xfrm>
            <a:off x="2901950" y="514350"/>
            <a:ext cx="619125" cy="487363"/>
          </a:xfrm>
          <a:custGeom>
            <a:avLst/>
            <a:gdLst>
              <a:gd name="T0" fmla="*/ 226 w 324"/>
              <a:gd name="T1" fmla="*/ 7 h 255"/>
              <a:gd name="T2" fmla="*/ 169 w 324"/>
              <a:gd name="T3" fmla="*/ 4 h 255"/>
              <a:gd name="T4" fmla="*/ 169 w 324"/>
              <a:gd name="T5" fmla="*/ 4 h 255"/>
              <a:gd name="T6" fmla="*/ 0 w 324"/>
              <a:gd name="T7" fmla="*/ 8 h 255"/>
              <a:gd name="T8" fmla="*/ 127 w 324"/>
              <a:gd name="T9" fmla="*/ 223 h 255"/>
              <a:gd name="T10" fmla="*/ 143 w 324"/>
              <a:gd name="T11" fmla="*/ 231 h 255"/>
              <a:gd name="T12" fmla="*/ 155 w 324"/>
              <a:gd name="T13" fmla="*/ 236 h 255"/>
              <a:gd name="T14" fmla="*/ 305 w 324"/>
              <a:gd name="T15" fmla="*/ 157 h 255"/>
              <a:gd name="T16" fmla="*/ 226 w 324"/>
              <a:gd name="T17" fmla="*/ 7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4" h="255">
                <a:moveTo>
                  <a:pt x="226" y="7"/>
                </a:moveTo>
                <a:cubicBezTo>
                  <a:pt x="207" y="1"/>
                  <a:pt x="187" y="0"/>
                  <a:pt x="169" y="4"/>
                </a:cubicBezTo>
                <a:cubicBezTo>
                  <a:pt x="169" y="4"/>
                  <a:pt x="169" y="4"/>
                  <a:pt x="169" y="4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18" y="156"/>
                  <a:pt x="127" y="223"/>
                </a:cubicBezTo>
                <a:cubicBezTo>
                  <a:pt x="133" y="227"/>
                  <a:pt x="138" y="229"/>
                  <a:pt x="143" y="231"/>
                </a:cubicBezTo>
                <a:cubicBezTo>
                  <a:pt x="147" y="233"/>
                  <a:pt x="151" y="234"/>
                  <a:pt x="155" y="236"/>
                </a:cubicBezTo>
                <a:cubicBezTo>
                  <a:pt x="218" y="255"/>
                  <a:pt x="285" y="220"/>
                  <a:pt x="305" y="157"/>
                </a:cubicBezTo>
                <a:cubicBezTo>
                  <a:pt x="324" y="94"/>
                  <a:pt x="289" y="27"/>
                  <a:pt x="226" y="7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915059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9"/>
          <p:cNvSpPr>
            <a:spLocks/>
          </p:cNvSpPr>
          <p:nvPr/>
        </p:nvSpPr>
        <p:spPr bwMode="auto">
          <a:xfrm>
            <a:off x="5789613" y="1711326"/>
            <a:ext cx="1033462" cy="34925"/>
          </a:xfrm>
          <a:custGeom>
            <a:avLst/>
            <a:gdLst>
              <a:gd name="T0" fmla="*/ 0 w 651"/>
              <a:gd name="T1" fmla="*/ 22 h 22"/>
              <a:gd name="T2" fmla="*/ 651 w 651"/>
              <a:gd name="T3" fmla="*/ 18 h 22"/>
              <a:gd name="T4" fmla="*/ 651 w 651"/>
              <a:gd name="T5" fmla="*/ 0 h 22"/>
              <a:gd name="T6" fmla="*/ 0 w 651"/>
              <a:gd name="T7" fmla="*/ 4 h 22"/>
              <a:gd name="T8" fmla="*/ 0 w 651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1" h="22">
                <a:moveTo>
                  <a:pt x="0" y="22"/>
                </a:moveTo>
                <a:lnTo>
                  <a:pt x="651" y="18"/>
                </a:lnTo>
                <a:lnTo>
                  <a:pt x="651" y="0"/>
                </a:lnTo>
                <a:lnTo>
                  <a:pt x="0" y="4"/>
                </a:lnTo>
                <a:lnTo>
                  <a:pt x="0" y="22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Freeform 10"/>
          <p:cNvSpPr>
            <a:spLocks/>
          </p:cNvSpPr>
          <p:nvPr/>
        </p:nvSpPr>
        <p:spPr bwMode="auto">
          <a:xfrm>
            <a:off x="5788026" y="1400176"/>
            <a:ext cx="1035050" cy="317500"/>
          </a:xfrm>
          <a:custGeom>
            <a:avLst/>
            <a:gdLst>
              <a:gd name="T0" fmla="*/ 1 w 652"/>
              <a:gd name="T1" fmla="*/ 200 h 200"/>
              <a:gd name="T2" fmla="*/ 652 w 652"/>
              <a:gd name="T3" fmla="*/ 196 h 200"/>
              <a:gd name="T4" fmla="*/ 651 w 652"/>
              <a:gd name="T5" fmla="*/ 0 h 200"/>
              <a:gd name="T6" fmla="*/ 0 w 652"/>
              <a:gd name="T7" fmla="*/ 3 h 200"/>
              <a:gd name="T8" fmla="*/ 1 w 652"/>
              <a:gd name="T9" fmla="*/ 2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2" h="200">
                <a:moveTo>
                  <a:pt x="1" y="200"/>
                </a:moveTo>
                <a:lnTo>
                  <a:pt x="652" y="196"/>
                </a:lnTo>
                <a:lnTo>
                  <a:pt x="651" y="0"/>
                </a:lnTo>
                <a:lnTo>
                  <a:pt x="0" y="3"/>
                </a:lnTo>
                <a:lnTo>
                  <a:pt x="1" y="200"/>
                </a:lnTo>
                <a:close/>
              </a:path>
            </a:pathLst>
          </a:custGeom>
          <a:solidFill>
            <a:srgbClr val="4F8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Freeform 11"/>
          <p:cNvSpPr>
            <a:spLocks/>
          </p:cNvSpPr>
          <p:nvPr/>
        </p:nvSpPr>
        <p:spPr bwMode="auto">
          <a:xfrm>
            <a:off x="5788026" y="1370013"/>
            <a:ext cx="1033462" cy="34925"/>
          </a:xfrm>
          <a:custGeom>
            <a:avLst/>
            <a:gdLst>
              <a:gd name="T0" fmla="*/ 0 w 651"/>
              <a:gd name="T1" fmla="*/ 22 h 22"/>
              <a:gd name="T2" fmla="*/ 651 w 651"/>
              <a:gd name="T3" fmla="*/ 19 h 22"/>
              <a:gd name="T4" fmla="*/ 651 w 651"/>
              <a:gd name="T5" fmla="*/ 0 h 22"/>
              <a:gd name="T6" fmla="*/ 0 w 651"/>
              <a:gd name="T7" fmla="*/ 4 h 22"/>
              <a:gd name="T8" fmla="*/ 0 w 651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1" h="22">
                <a:moveTo>
                  <a:pt x="0" y="22"/>
                </a:moveTo>
                <a:lnTo>
                  <a:pt x="651" y="19"/>
                </a:lnTo>
                <a:lnTo>
                  <a:pt x="651" y="0"/>
                </a:lnTo>
                <a:lnTo>
                  <a:pt x="0" y="4"/>
                </a:lnTo>
                <a:lnTo>
                  <a:pt x="0" y="22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Freeform 12"/>
          <p:cNvSpPr>
            <a:spLocks/>
          </p:cNvSpPr>
          <p:nvPr/>
        </p:nvSpPr>
        <p:spPr bwMode="auto">
          <a:xfrm>
            <a:off x="5881688" y="1222376"/>
            <a:ext cx="846137" cy="152400"/>
          </a:xfrm>
          <a:custGeom>
            <a:avLst/>
            <a:gdLst>
              <a:gd name="T0" fmla="*/ 0 w 533"/>
              <a:gd name="T1" fmla="*/ 96 h 96"/>
              <a:gd name="T2" fmla="*/ 533 w 533"/>
              <a:gd name="T3" fmla="*/ 94 h 96"/>
              <a:gd name="T4" fmla="*/ 532 w 533"/>
              <a:gd name="T5" fmla="*/ 0 h 96"/>
              <a:gd name="T6" fmla="*/ 0 w 533"/>
              <a:gd name="T7" fmla="*/ 4 h 96"/>
              <a:gd name="T8" fmla="*/ 0 w 533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3" h="96">
                <a:moveTo>
                  <a:pt x="0" y="96"/>
                </a:moveTo>
                <a:lnTo>
                  <a:pt x="533" y="94"/>
                </a:lnTo>
                <a:lnTo>
                  <a:pt x="532" y="0"/>
                </a:lnTo>
                <a:lnTo>
                  <a:pt x="0" y="4"/>
                </a:lnTo>
                <a:lnTo>
                  <a:pt x="0" y="96"/>
                </a:lnTo>
                <a:close/>
              </a:path>
            </a:pathLst>
          </a:custGeom>
          <a:solidFill>
            <a:srgbClr val="4F8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Freeform 13"/>
          <p:cNvSpPr>
            <a:spLocks/>
          </p:cNvSpPr>
          <p:nvPr/>
        </p:nvSpPr>
        <p:spPr bwMode="auto">
          <a:xfrm>
            <a:off x="5905501" y="1262063"/>
            <a:ext cx="66675" cy="100013"/>
          </a:xfrm>
          <a:custGeom>
            <a:avLst/>
            <a:gdLst>
              <a:gd name="T0" fmla="*/ 1 w 35"/>
              <a:gd name="T1" fmla="*/ 53 h 53"/>
              <a:gd name="T2" fmla="*/ 35 w 35"/>
              <a:gd name="T3" fmla="*/ 53 h 53"/>
              <a:gd name="T4" fmla="*/ 35 w 35"/>
              <a:gd name="T5" fmla="*/ 17 h 53"/>
              <a:gd name="T6" fmla="*/ 17 w 35"/>
              <a:gd name="T7" fmla="*/ 0 h 53"/>
              <a:gd name="T8" fmla="*/ 0 w 35"/>
              <a:gd name="T9" fmla="*/ 17 h 53"/>
              <a:gd name="T10" fmla="*/ 1 w 35"/>
              <a:gd name="T1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53">
                <a:moveTo>
                  <a:pt x="1" y="53"/>
                </a:moveTo>
                <a:cubicBezTo>
                  <a:pt x="35" y="53"/>
                  <a:pt x="35" y="53"/>
                  <a:pt x="35" y="53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8"/>
                  <a:pt x="27" y="0"/>
                  <a:pt x="17" y="0"/>
                </a:cubicBezTo>
                <a:cubicBezTo>
                  <a:pt x="8" y="0"/>
                  <a:pt x="0" y="8"/>
                  <a:pt x="0" y="17"/>
                </a:cubicBezTo>
                <a:lnTo>
                  <a:pt x="1" y="53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Freeform 14"/>
          <p:cNvSpPr>
            <a:spLocks/>
          </p:cNvSpPr>
          <p:nvPr/>
        </p:nvSpPr>
        <p:spPr bwMode="auto">
          <a:xfrm>
            <a:off x="6005513" y="1262063"/>
            <a:ext cx="66675" cy="100013"/>
          </a:xfrm>
          <a:custGeom>
            <a:avLst/>
            <a:gdLst>
              <a:gd name="T0" fmla="*/ 1 w 35"/>
              <a:gd name="T1" fmla="*/ 53 h 53"/>
              <a:gd name="T2" fmla="*/ 35 w 35"/>
              <a:gd name="T3" fmla="*/ 53 h 53"/>
              <a:gd name="T4" fmla="*/ 35 w 35"/>
              <a:gd name="T5" fmla="*/ 17 h 53"/>
              <a:gd name="T6" fmla="*/ 17 w 35"/>
              <a:gd name="T7" fmla="*/ 0 h 53"/>
              <a:gd name="T8" fmla="*/ 0 w 35"/>
              <a:gd name="T9" fmla="*/ 17 h 53"/>
              <a:gd name="T10" fmla="*/ 1 w 35"/>
              <a:gd name="T1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53">
                <a:moveTo>
                  <a:pt x="1" y="53"/>
                </a:moveTo>
                <a:cubicBezTo>
                  <a:pt x="35" y="53"/>
                  <a:pt x="35" y="53"/>
                  <a:pt x="35" y="53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7"/>
                  <a:pt x="27" y="0"/>
                  <a:pt x="17" y="0"/>
                </a:cubicBezTo>
                <a:cubicBezTo>
                  <a:pt x="8" y="0"/>
                  <a:pt x="0" y="8"/>
                  <a:pt x="0" y="17"/>
                </a:cubicBezTo>
                <a:lnTo>
                  <a:pt x="1" y="53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Freeform 15"/>
          <p:cNvSpPr>
            <a:spLocks/>
          </p:cNvSpPr>
          <p:nvPr/>
        </p:nvSpPr>
        <p:spPr bwMode="auto">
          <a:xfrm>
            <a:off x="6537325" y="1258888"/>
            <a:ext cx="66675" cy="100013"/>
          </a:xfrm>
          <a:custGeom>
            <a:avLst/>
            <a:gdLst>
              <a:gd name="T0" fmla="*/ 0 w 35"/>
              <a:gd name="T1" fmla="*/ 53 h 53"/>
              <a:gd name="T2" fmla="*/ 35 w 35"/>
              <a:gd name="T3" fmla="*/ 53 h 53"/>
              <a:gd name="T4" fmla="*/ 34 w 35"/>
              <a:gd name="T5" fmla="*/ 17 h 53"/>
              <a:gd name="T6" fmla="*/ 17 w 35"/>
              <a:gd name="T7" fmla="*/ 0 h 53"/>
              <a:gd name="T8" fmla="*/ 0 w 35"/>
              <a:gd name="T9" fmla="*/ 18 h 53"/>
              <a:gd name="T10" fmla="*/ 0 w 35"/>
              <a:gd name="T1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53">
                <a:moveTo>
                  <a:pt x="0" y="53"/>
                </a:moveTo>
                <a:cubicBezTo>
                  <a:pt x="35" y="53"/>
                  <a:pt x="35" y="53"/>
                  <a:pt x="35" y="53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8"/>
                  <a:pt x="27" y="0"/>
                  <a:pt x="17" y="0"/>
                </a:cubicBezTo>
                <a:cubicBezTo>
                  <a:pt x="8" y="0"/>
                  <a:pt x="0" y="8"/>
                  <a:pt x="0" y="18"/>
                </a:cubicBezTo>
                <a:lnTo>
                  <a:pt x="0" y="53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Freeform 16"/>
          <p:cNvSpPr>
            <a:spLocks/>
          </p:cNvSpPr>
          <p:nvPr/>
        </p:nvSpPr>
        <p:spPr bwMode="auto">
          <a:xfrm>
            <a:off x="6637338" y="1258888"/>
            <a:ext cx="65087" cy="100013"/>
          </a:xfrm>
          <a:custGeom>
            <a:avLst/>
            <a:gdLst>
              <a:gd name="T0" fmla="*/ 0 w 35"/>
              <a:gd name="T1" fmla="*/ 53 h 53"/>
              <a:gd name="T2" fmla="*/ 35 w 35"/>
              <a:gd name="T3" fmla="*/ 53 h 53"/>
              <a:gd name="T4" fmla="*/ 34 w 35"/>
              <a:gd name="T5" fmla="*/ 17 h 53"/>
              <a:gd name="T6" fmla="*/ 17 w 35"/>
              <a:gd name="T7" fmla="*/ 0 h 53"/>
              <a:gd name="T8" fmla="*/ 0 w 35"/>
              <a:gd name="T9" fmla="*/ 17 h 53"/>
              <a:gd name="T10" fmla="*/ 0 w 35"/>
              <a:gd name="T1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53">
                <a:moveTo>
                  <a:pt x="0" y="53"/>
                </a:moveTo>
                <a:cubicBezTo>
                  <a:pt x="35" y="53"/>
                  <a:pt x="35" y="53"/>
                  <a:pt x="35" y="53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8"/>
                  <a:pt x="27" y="0"/>
                  <a:pt x="17" y="0"/>
                </a:cubicBezTo>
                <a:cubicBezTo>
                  <a:pt x="8" y="0"/>
                  <a:pt x="0" y="8"/>
                  <a:pt x="0" y="17"/>
                </a:cubicBezTo>
                <a:lnTo>
                  <a:pt x="0" y="53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Freeform 17"/>
          <p:cNvSpPr>
            <a:spLocks/>
          </p:cNvSpPr>
          <p:nvPr/>
        </p:nvSpPr>
        <p:spPr bwMode="auto">
          <a:xfrm>
            <a:off x="5881688" y="1195388"/>
            <a:ext cx="844550" cy="33338"/>
          </a:xfrm>
          <a:custGeom>
            <a:avLst/>
            <a:gdLst>
              <a:gd name="T0" fmla="*/ 0 w 532"/>
              <a:gd name="T1" fmla="*/ 21 h 21"/>
              <a:gd name="T2" fmla="*/ 532 w 532"/>
              <a:gd name="T3" fmla="*/ 17 h 21"/>
              <a:gd name="T4" fmla="*/ 532 w 532"/>
              <a:gd name="T5" fmla="*/ 0 h 21"/>
              <a:gd name="T6" fmla="*/ 0 w 532"/>
              <a:gd name="T7" fmla="*/ 2 h 21"/>
              <a:gd name="T8" fmla="*/ 0 w 532"/>
              <a:gd name="T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2" h="21">
                <a:moveTo>
                  <a:pt x="0" y="21"/>
                </a:moveTo>
                <a:lnTo>
                  <a:pt x="532" y="17"/>
                </a:lnTo>
                <a:lnTo>
                  <a:pt x="532" y="0"/>
                </a:lnTo>
                <a:lnTo>
                  <a:pt x="0" y="2"/>
                </a:lnTo>
                <a:lnTo>
                  <a:pt x="0" y="21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Freeform 18"/>
          <p:cNvSpPr>
            <a:spLocks/>
          </p:cNvSpPr>
          <p:nvPr/>
        </p:nvSpPr>
        <p:spPr bwMode="auto">
          <a:xfrm>
            <a:off x="6076950" y="1117601"/>
            <a:ext cx="452437" cy="266700"/>
          </a:xfrm>
          <a:custGeom>
            <a:avLst/>
            <a:gdLst>
              <a:gd name="T0" fmla="*/ 1 w 285"/>
              <a:gd name="T1" fmla="*/ 168 h 168"/>
              <a:gd name="T2" fmla="*/ 285 w 285"/>
              <a:gd name="T3" fmla="*/ 166 h 168"/>
              <a:gd name="T4" fmla="*/ 284 w 285"/>
              <a:gd name="T5" fmla="*/ 0 h 168"/>
              <a:gd name="T6" fmla="*/ 0 w 285"/>
              <a:gd name="T7" fmla="*/ 1 h 168"/>
              <a:gd name="T8" fmla="*/ 1 w 285"/>
              <a:gd name="T9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5" h="168">
                <a:moveTo>
                  <a:pt x="1" y="168"/>
                </a:moveTo>
                <a:lnTo>
                  <a:pt x="285" y="166"/>
                </a:lnTo>
                <a:lnTo>
                  <a:pt x="284" y="0"/>
                </a:lnTo>
                <a:lnTo>
                  <a:pt x="0" y="1"/>
                </a:lnTo>
                <a:lnTo>
                  <a:pt x="1" y="168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Freeform 19"/>
          <p:cNvSpPr>
            <a:spLocks/>
          </p:cNvSpPr>
          <p:nvPr/>
        </p:nvSpPr>
        <p:spPr bwMode="auto">
          <a:xfrm>
            <a:off x="6115050" y="1135063"/>
            <a:ext cx="377825" cy="249238"/>
          </a:xfrm>
          <a:custGeom>
            <a:avLst/>
            <a:gdLst>
              <a:gd name="T0" fmla="*/ 1 w 201"/>
              <a:gd name="T1" fmla="*/ 52 h 133"/>
              <a:gd name="T2" fmla="*/ 201 w 201"/>
              <a:gd name="T3" fmla="*/ 51 h 133"/>
              <a:gd name="T4" fmla="*/ 201 w 201"/>
              <a:gd name="T5" fmla="*/ 131 h 133"/>
              <a:gd name="T6" fmla="*/ 1 w 201"/>
              <a:gd name="T7" fmla="*/ 133 h 133"/>
              <a:gd name="T8" fmla="*/ 1 w 201"/>
              <a:gd name="T9" fmla="*/ 5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33">
                <a:moveTo>
                  <a:pt x="1" y="52"/>
                </a:moveTo>
                <a:cubicBezTo>
                  <a:pt x="0" y="3"/>
                  <a:pt x="200" y="0"/>
                  <a:pt x="201" y="51"/>
                </a:cubicBezTo>
                <a:cubicBezTo>
                  <a:pt x="201" y="131"/>
                  <a:pt x="201" y="131"/>
                  <a:pt x="201" y="131"/>
                </a:cubicBezTo>
                <a:cubicBezTo>
                  <a:pt x="1" y="133"/>
                  <a:pt x="1" y="133"/>
                  <a:pt x="1" y="133"/>
                </a:cubicBezTo>
                <a:lnTo>
                  <a:pt x="1" y="52"/>
                </a:lnTo>
                <a:close/>
              </a:path>
            </a:pathLst>
          </a:custGeom>
          <a:solidFill>
            <a:srgbClr val="4F8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Freeform 20"/>
          <p:cNvSpPr>
            <a:spLocks/>
          </p:cNvSpPr>
          <p:nvPr/>
        </p:nvSpPr>
        <p:spPr bwMode="auto">
          <a:xfrm>
            <a:off x="6011863" y="1323976"/>
            <a:ext cx="587375" cy="412750"/>
          </a:xfrm>
          <a:custGeom>
            <a:avLst/>
            <a:gdLst>
              <a:gd name="T0" fmla="*/ 1 w 370"/>
              <a:gd name="T1" fmla="*/ 260 h 260"/>
              <a:gd name="T2" fmla="*/ 370 w 370"/>
              <a:gd name="T3" fmla="*/ 257 h 260"/>
              <a:gd name="T4" fmla="*/ 369 w 370"/>
              <a:gd name="T5" fmla="*/ 0 h 260"/>
              <a:gd name="T6" fmla="*/ 0 w 370"/>
              <a:gd name="T7" fmla="*/ 3 h 260"/>
              <a:gd name="T8" fmla="*/ 1 w 370"/>
              <a:gd name="T9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260">
                <a:moveTo>
                  <a:pt x="1" y="260"/>
                </a:moveTo>
                <a:lnTo>
                  <a:pt x="370" y="257"/>
                </a:lnTo>
                <a:lnTo>
                  <a:pt x="369" y="0"/>
                </a:lnTo>
                <a:lnTo>
                  <a:pt x="0" y="3"/>
                </a:lnTo>
                <a:lnTo>
                  <a:pt x="1" y="260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Freeform 21"/>
          <p:cNvSpPr>
            <a:spLocks/>
          </p:cNvSpPr>
          <p:nvPr/>
        </p:nvSpPr>
        <p:spPr bwMode="auto">
          <a:xfrm>
            <a:off x="6011863" y="1309688"/>
            <a:ext cx="585787" cy="33338"/>
          </a:xfrm>
          <a:custGeom>
            <a:avLst/>
            <a:gdLst>
              <a:gd name="T0" fmla="*/ 0 w 369"/>
              <a:gd name="T1" fmla="*/ 21 h 21"/>
              <a:gd name="T2" fmla="*/ 369 w 369"/>
              <a:gd name="T3" fmla="*/ 19 h 21"/>
              <a:gd name="T4" fmla="*/ 369 w 369"/>
              <a:gd name="T5" fmla="*/ 0 h 21"/>
              <a:gd name="T6" fmla="*/ 0 w 369"/>
              <a:gd name="T7" fmla="*/ 2 h 21"/>
              <a:gd name="T8" fmla="*/ 0 w 369"/>
              <a:gd name="T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9" h="21">
                <a:moveTo>
                  <a:pt x="0" y="21"/>
                </a:moveTo>
                <a:lnTo>
                  <a:pt x="369" y="19"/>
                </a:lnTo>
                <a:lnTo>
                  <a:pt x="369" y="0"/>
                </a:lnTo>
                <a:lnTo>
                  <a:pt x="0" y="2"/>
                </a:lnTo>
                <a:lnTo>
                  <a:pt x="0" y="21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22"/>
          <p:cNvSpPr>
            <a:spLocks/>
          </p:cNvSpPr>
          <p:nvPr/>
        </p:nvSpPr>
        <p:spPr bwMode="auto">
          <a:xfrm>
            <a:off x="6076950" y="1117601"/>
            <a:ext cx="450850" cy="30163"/>
          </a:xfrm>
          <a:custGeom>
            <a:avLst/>
            <a:gdLst>
              <a:gd name="T0" fmla="*/ 0 w 284"/>
              <a:gd name="T1" fmla="*/ 19 h 19"/>
              <a:gd name="T2" fmla="*/ 284 w 284"/>
              <a:gd name="T3" fmla="*/ 18 h 19"/>
              <a:gd name="T4" fmla="*/ 284 w 284"/>
              <a:gd name="T5" fmla="*/ 0 h 19"/>
              <a:gd name="T6" fmla="*/ 0 w 284"/>
              <a:gd name="T7" fmla="*/ 1 h 19"/>
              <a:gd name="T8" fmla="*/ 0 w 284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4" h="19">
                <a:moveTo>
                  <a:pt x="0" y="19"/>
                </a:moveTo>
                <a:lnTo>
                  <a:pt x="284" y="18"/>
                </a:lnTo>
                <a:lnTo>
                  <a:pt x="284" y="0"/>
                </a:lnTo>
                <a:lnTo>
                  <a:pt x="0" y="1"/>
                </a:lnTo>
                <a:lnTo>
                  <a:pt x="0" y="19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Freeform 23"/>
          <p:cNvSpPr>
            <a:spLocks/>
          </p:cNvSpPr>
          <p:nvPr/>
        </p:nvSpPr>
        <p:spPr bwMode="auto">
          <a:xfrm>
            <a:off x="6056313" y="1341438"/>
            <a:ext cx="138112" cy="374650"/>
          </a:xfrm>
          <a:custGeom>
            <a:avLst/>
            <a:gdLst>
              <a:gd name="T0" fmla="*/ 1 w 87"/>
              <a:gd name="T1" fmla="*/ 236 h 236"/>
              <a:gd name="T2" fmla="*/ 87 w 87"/>
              <a:gd name="T3" fmla="*/ 236 h 236"/>
              <a:gd name="T4" fmla="*/ 84 w 87"/>
              <a:gd name="T5" fmla="*/ 0 h 236"/>
              <a:gd name="T6" fmla="*/ 0 w 87"/>
              <a:gd name="T7" fmla="*/ 0 h 236"/>
              <a:gd name="T8" fmla="*/ 1 w 87"/>
              <a:gd name="T9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236">
                <a:moveTo>
                  <a:pt x="1" y="236"/>
                </a:moveTo>
                <a:lnTo>
                  <a:pt x="87" y="236"/>
                </a:lnTo>
                <a:lnTo>
                  <a:pt x="84" y="0"/>
                </a:lnTo>
                <a:lnTo>
                  <a:pt x="0" y="0"/>
                </a:lnTo>
                <a:lnTo>
                  <a:pt x="1" y="236"/>
                </a:lnTo>
                <a:close/>
              </a:path>
            </a:pathLst>
          </a:custGeom>
          <a:solidFill>
            <a:srgbClr val="4F8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24"/>
          <p:cNvSpPr>
            <a:spLocks/>
          </p:cNvSpPr>
          <p:nvPr/>
        </p:nvSpPr>
        <p:spPr bwMode="auto">
          <a:xfrm>
            <a:off x="6237288" y="1341438"/>
            <a:ext cx="136525" cy="371475"/>
          </a:xfrm>
          <a:custGeom>
            <a:avLst/>
            <a:gdLst>
              <a:gd name="T0" fmla="*/ 1 w 86"/>
              <a:gd name="T1" fmla="*/ 234 h 234"/>
              <a:gd name="T2" fmla="*/ 86 w 86"/>
              <a:gd name="T3" fmla="*/ 234 h 234"/>
              <a:gd name="T4" fmla="*/ 85 w 86"/>
              <a:gd name="T5" fmla="*/ 0 h 234"/>
              <a:gd name="T6" fmla="*/ 0 w 86"/>
              <a:gd name="T7" fmla="*/ 0 h 234"/>
              <a:gd name="T8" fmla="*/ 1 w 86"/>
              <a:gd name="T9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" h="234">
                <a:moveTo>
                  <a:pt x="1" y="234"/>
                </a:moveTo>
                <a:lnTo>
                  <a:pt x="86" y="234"/>
                </a:lnTo>
                <a:lnTo>
                  <a:pt x="85" y="0"/>
                </a:lnTo>
                <a:lnTo>
                  <a:pt x="0" y="0"/>
                </a:lnTo>
                <a:lnTo>
                  <a:pt x="1" y="234"/>
                </a:lnTo>
                <a:close/>
              </a:path>
            </a:pathLst>
          </a:custGeom>
          <a:solidFill>
            <a:srgbClr val="4F8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25"/>
          <p:cNvSpPr>
            <a:spLocks/>
          </p:cNvSpPr>
          <p:nvPr/>
        </p:nvSpPr>
        <p:spPr bwMode="auto">
          <a:xfrm>
            <a:off x="6416675" y="1339851"/>
            <a:ext cx="138112" cy="373063"/>
          </a:xfrm>
          <a:custGeom>
            <a:avLst/>
            <a:gdLst>
              <a:gd name="T0" fmla="*/ 3 w 87"/>
              <a:gd name="T1" fmla="*/ 235 h 235"/>
              <a:gd name="T2" fmla="*/ 87 w 87"/>
              <a:gd name="T3" fmla="*/ 234 h 235"/>
              <a:gd name="T4" fmla="*/ 86 w 87"/>
              <a:gd name="T5" fmla="*/ 0 h 235"/>
              <a:gd name="T6" fmla="*/ 0 w 87"/>
              <a:gd name="T7" fmla="*/ 0 h 235"/>
              <a:gd name="T8" fmla="*/ 3 w 87"/>
              <a:gd name="T9" fmla="*/ 23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235">
                <a:moveTo>
                  <a:pt x="3" y="235"/>
                </a:moveTo>
                <a:lnTo>
                  <a:pt x="87" y="234"/>
                </a:lnTo>
                <a:lnTo>
                  <a:pt x="86" y="0"/>
                </a:lnTo>
                <a:lnTo>
                  <a:pt x="0" y="0"/>
                </a:lnTo>
                <a:lnTo>
                  <a:pt x="3" y="235"/>
                </a:lnTo>
                <a:close/>
              </a:path>
            </a:pathLst>
          </a:custGeom>
          <a:solidFill>
            <a:srgbClr val="4F8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26"/>
          <p:cNvSpPr>
            <a:spLocks/>
          </p:cNvSpPr>
          <p:nvPr/>
        </p:nvSpPr>
        <p:spPr bwMode="auto">
          <a:xfrm>
            <a:off x="6076950" y="962026"/>
            <a:ext cx="450850" cy="157163"/>
          </a:xfrm>
          <a:custGeom>
            <a:avLst/>
            <a:gdLst>
              <a:gd name="T0" fmla="*/ 142 w 284"/>
              <a:gd name="T1" fmla="*/ 0 h 99"/>
              <a:gd name="T2" fmla="*/ 284 w 284"/>
              <a:gd name="T3" fmla="*/ 98 h 99"/>
              <a:gd name="T4" fmla="*/ 0 w 284"/>
              <a:gd name="T5" fmla="*/ 99 h 99"/>
              <a:gd name="T6" fmla="*/ 142 w 284"/>
              <a:gd name="T7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4" h="99">
                <a:moveTo>
                  <a:pt x="142" y="0"/>
                </a:moveTo>
                <a:lnTo>
                  <a:pt x="284" y="98"/>
                </a:lnTo>
                <a:lnTo>
                  <a:pt x="0" y="99"/>
                </a:lnTo>
                <a:lnTo>
                  <a:pt x="142" y="0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27"/>
          <p:cNvSpPr>
            <a:spLocks/>
          </p:cNvSpPr>
          <p:nvPr/>
        </p:nvSpPr>
        <p:spPr bwMode="auto">
          <a:xfrm>
            <a:off x="6156325" y="992188"/>
            <a:ext cx="295275" cy="103188"/>
          </a:xfrm>
          <a:custGeom>
            <a:avLst/>
            <a:gdLst>
              <a:gd name="T0" fmla="*/ 92 w 186"/>
              <a:gd name="T1" fmla="*/ 0 h 65"/>
              <a:gd name="T2" fmla="*/ 186 w 186"/>
              <a:gd name="T3" fmla="*/ 64 h 65"/>
              <a:gd name="T4" fmla="*/ 0 w 186"/>
              <a:gd name="T5" fmla="*/ 65 h 65"/>
              <a:gd name="T6" fmla="*/ 92 w 186"/>
              <a:gd name="T7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6" h="65">
                <a:moveTo>
                  <a:pt x="92" y="0"/>
                </a:moveTo>
                <a:lnTo>
                  <a:pt x="186" y="64"/>
                </a:lnTo>
                <a:lnTo>
                  <a:pt x="0" y="65"/>
                </a:lnTo>
                <a:lnTo>
                  <a:pt x="92" y="0"/>
                </a:lnTo>
                <a:close/>
              </a:path>
            </a:pathLst>
          </a:custGeom>
          <a:solidFill>
            <a:srgbClr val="4F8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28"/>
          <p:cNvSpPr>
            <a:spLocks/>
          </p:cNvSpPr>
          <p:nvPr/>
        </p:nvSpPr>
        <p:spPr bwMode="auto">
          <a:xfrm>
            <a:off x="5880101" y="1147763"/>
            <a:ext cx="198437" cy="11113"/>
          </a:xfrm>
          <a:custGeom>
            <a:avLst/>
            <a:gdLst>
              <a:gd name="T0" fmla="*/ 0 w 125"/>
              <a:gd name="T1" fmla="*/ 7 h 7"/>
              <a:gd name="T2" fmla="*/ 125 w 125"/>
              <a:gd name="T3" fmla="*/ 7 h 7"/>
              <a:gd name="T4" fmla="*/ 124 w 125"/>
              <a:gd name="T5" fmla="*/ 0 h 7"/>
              <a:gd name="T6" fmla="*/ 0 w 125"/>
              <a:gd name="T7" fmla="*/ 1 h 7"/>
              <a:gd name="T8" fmla="*/ 0 w 125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7">
                <a:moveTo>
                  <a:pt x="0" y="7"/>
                </a:moveTo>
                <a:lnTo>
                  <a:pt x="125" y="7"/>
                </a:lnTo>
                <a:lnTo>
                  <a:pt x="124" y="0"/>
                </a:lnTo>
                <a:lnTo>
                  <a:pt x="0" y="1"/>
                </a:lnTo>
                <a:lnTo>
                  <a:pt x="0" y="7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29"/>
          <p:cNvSpPr>
            <a:spLocks/>
          </p:cNvSpPr>
          <p:nvPr/>
        </p:nvSpPr>
        <p:spPr bwMode="auto">
          <a:xfrm>
            <a:off x="5880101" y="1149351"/>
            <a:ext cx="11112" cy="79375"/>
          </a:xfrm>
          <a:custGeom>
            <a:avLst/>
            <a:gdLst>
              <a:gd name="T0" fmla="*/ 0 w 7"/>
              <a:gd name="T1" fmla="*/ 0 h 50"/>
              <a:gd name="T2" fmla="*/ 1 w 7"/>
              <a:gd name="T3" fmla="*/ 50 h 50"/>
              <a:gd name="T4" fmla="*/ 7 w 7"/>
              <a:gd name="T5" fmla="*/ 50 h 50"/>
              <a:gd name="T6" fmla="*/ 7 w 7"/>
              <a:gd name="T7" fmla="*/ 0 h 50"/>
              <a:gd name="T8" fmla="*/ 0 w 7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0">
                <a:moveTo>
                  <a:pt x="0" y="0"/>
                </a:moveTo>
                <a:lnTo>
                  <a:pt x="1" y="50"/>
                </a:lnTo>
                <a:lnTo>
                  <a:pt x="7" y="5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30"/>
          <p:cNvSpPr>
            <a:spLocks/>
          </p:cNvSpPr>
          <p:nvPr/>
        </p:nvSpPr>
        <p:spPr bwMode="auto">
          <a:xfrm>
            <a:off x="5903913" y="1149351"/>
            <a:ext cx="11112" cy="79375"/>
          </a:xfrm>
          <a:custGeom>
            <a:avLst/>
            <a:gdLst>
              <a:gd name="T0" fmla="*/ 0 w 7"/>
              <a:gd name="T1" fmla="*/ 0 h 50"/>
              <a:gd name="T2" fmla="*/ 1 w 7"/>
              <a:gd name="T3" fmla="*/ 50 h 50"/>
              <a:gd name="T4" fmla="*/ 7 w 7"/>
              <a:gd name="T5" fmla="*/ 50 h 50"/>
              <a:gd name="T6" fmla="*/ 7 w 7"/>
              <a:gd name="T7" fmla="*/ 0 h 50"/>
              <a:gd name="T8" fmla="*/ 0 w 7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0">
                <a:moveTo>
                  <a:pt x="0" y="0"/>
                </a:moveTo>
                <a:lnTo>
                  <a:pt x="1" y="50"/>
                </a:lnTo>
                <a:lnTo>
                  <a:pt x="7" y="5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Freeform 31"/>
          <p:cNvSpPr>
            <a:spLocks/>
          </p:cNvSpPr>
          <p:nvPr/>
        </p:nvSpPr>
        <p:spPr bwMode="auto">
          <a:xfrm>
            <a:off x="5929313" y="1149351"/>
            <a:ext cx="11112" cy="79375"/>
          </a:xfrm>
          <a:custGeom>
            <a:avLst/>
            <a:gdLst>
              <a:gd name="T0" fmla="*/ 0 w 7"/>
              <a:gd name="T1" fmla="*/ 0 h 50"/>
              <a:gd name="T2" fmla="*/ 1 w 7"/>
              <a:gd name="T3" fmla="*/ 50 h 50"/>
              <a:gd name="T4" fmla="*/ 7 w 7"/>
              <a:gd name="T5" fmla="*/ 50 h 50"/>
              <a:gd name="T6" fmla="*/ 7 w 7"/>
              <a:gd name="T7" fmla="*/ 0 h 50"/>
              <a:gd name="T8" fmla="*/ 0 w 7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0">
                <a:moveTo>
                  <a:pt x="0" y="0"/>
                </a:moveTo>
                <a:lnTo>
                  <a:pt x="1" y="50"/>
                </a:lnTo>
                <a:lnTo>
                  <a:pt x="7" y="5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Freeform 32"/>
          <p:cNvSpPr>
            <a:spLocks/>
          </p:cNvSpPr>
          <p:nvPr/>
        </p:nvSpPr>
        <p:spPr bwMode="auto">
          <a:xfrm>
            <a:off x="5953126" y="1149351"/>
            <a:ext cx="11112" cy="79375"/>
          </a:xfrm>
          <a:custGeom>
            <a:avLst/>
            <a:gdLst>
              <a:gd name="T0" fmla="*/ 0 w 7"/>
              <a:gd name="T1" fmla="*/ 0 h 50"/>
              <a:gd name="T2" fmla="*/ 1 w 7"/>
              <a:gd name="T3" fmla="*/ 50 h 50"/>
              <a:gd name="T4" fmla="*/ 7 w 7"/>
              <a:gd name="T5" fmla="*/ 49 h 50"/>
              <a:gd name="T6" fmla="*/ 7 w 7"/>
              <a:gd name="T7" fmla="*/ 0 h 50"/>
              <a:gd name="T8" fmla="*/ 0 w 7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0">
                <a:moveTo>
                  <a:pt x="0" y="0"/>
                </a:moveTo>
                <a:lnTo>
                  <a:pt x="1" y="50"/>
                </a:lnTo>
                <a:lnTo>
                  <a:pt x="7" y="49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Freeform 33"/>
          <p:cNvSpPr>
            <a:spLocks/>
          </p:cNvSpPr>
          <p:nvPr/>
        </p:nvSpPr>
        <p:spPr bwMode="auto">
          <a:xfrm>
            <a:off x="5976938" y="1149351"/>
            <a:ext cx="12700" cy="77788"/>
          </a:xfrm>
          <a:custGeom>
            <a:avLst/>
            <a:gdLst>
              <a:gd name="T0" fmla="*/ 0 w 8"/>
              <a:gd name="T1" fmla="*/ 0 h 49"/>
              <a:gd name="T2" fmla="*/ 0 w 8"/>
              <a:gd name="T3" fmla="*/ 49 h 49"/>
              <a:gd name="T4" fmla="*/ 8 w 8"/>
              <a:gd name="T5" fmla="*/ 49 h 49"/>
              <a:gd name="T6" fmla="*/ 6 w 8"/>
              <a:gd name="T7" fmla="*/ 0 h 49"/>
              <a:gd name="T8" fmla="*/ 0 w 8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49">
                <a:moveTo>
                  <a:pt x="0" y="0"/>
                </a:moveTo>
                <a:lnTo>
                  <a:pt x="0" y="49"/>
                </a:lnTo>
                <a:lnTo>
                  <a:pt x="8" y="49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34"/>
          <p:cNvSpPr>
            <a:spLocks/>
          </p:cNvSpPr>
          <p:nvPr/>
        </p:nvSpPr>
        <p:spPr bwMode="auto">
          <a:xfrm>
            <a:off x="6002338" y="1149351"/>
            <a:ext cx="11112" cy="77788"/>
          </a:xfrm>
          <a:custGeom>
            <a:avLst/>
            <a:gdLst>
              <a:gd name="T0" fmla="*/ 0 w 7"/>
              <a:gd name="T1" fmla="*/ 0 h 49"/>
              <a:gd name="T2" fmla="*/ 0 w 7"/>
              <a:gd name="T3" fmla="*/ 49 h 49"/>
              <a:gd name="T4" fmla="*/ 7 w 7"/>
              <a:gd name="T5" fmla="*/ 49 h 49"/>
              <a:gd name="T6" fmla="*/ 6 w 7"/>
              <a:gd name="T7" fmla="*/ 0 h 49"/>
              <a:gd name="T8" fmla="*/ 0 w 7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9">
                <a:moveTo>
                  <a:pt x="0" y="0"/>
                </a:moveTo>
                <a:lnTo>
                  <a:pt x="0" y="49"/>
                </a:lnTo>
                <a:lnTo>
                  <a:pt x="7" y="49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Freeform 35"/>
          <p:cNvSpPr>
            <a:spLocks/>
          </p:cNvSpPr>
          <p:nvPr/>
        </p:nvSpPr>
        <p:spPr bwMode="auto">
          <a:xfrm>
            <a:off x="6026151" y="1149351"/>
            <a:ext cx="11112" cy="77788"/>
          </a:xfrm>
          <a:custGeom>
            <a:avLst/>
            <a:gdLst>
              <a:gd name="T0" fmla="*/ 0 w 7"/>
              <a:gd name="T1" fmla="*/ 0 h 49"/>
              <a:gd name="T2" fmla="*/ 0 w 7"/>
              <a:gd name="T3" fmla="*/ 49 h 49"/>
              <a:gd name="T4" fmla="*/ 7 w 7"/>
              <a:gd name="T5" fmla="*/ 49 h 49"/>
              <a:gd name="T6" fmla="*/ 6 w 7"/>
              <a:gd name="T7" fmla="*/ 0 h 49"/>
              <a:gd name="T8" fmla="*/ 0 w 7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9">
                <a:moveTo>
                  <a:pt x="0" y="0"/>
                </a:moveTo>
                <a:lnTo>
                  <a:pt x="0" y="49"/>
                </a:lnTo>
                <a:lnTo>
                  <a:pt x="7" y="49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36"/>
          <p:cNvSpPr>
            <a:spLocks/>
          </p:cNvSpPr>
          <p:nvPr/>
        </p:nvSpPr>
        <p:spPr bwMode="auto">
          <a:xfrm>
            <a:off x="6051551" y="1149351"/>
            <a:ext cx="11112" cy="77788"/>
          </a:xfrm>
          <a:custGeom>
            <a:avLst/>
            <a:gdLst>
              <a:gd name="T0" fmla="*/ 0 w 7"/>
              <a:gd name="T1" fmla="*/ 0 h 49"/>
              <a:gd name="T2" fmla="*/ 0 w 7"/>
              <a:gd name="T3" fmla="*/ 49 h 49"/>
              <a:gd name="T4" fmla="*/ 7 w 7"/>
              <a:gd name="T5" fmla="*/ 49 h 49"/>
              <a:gd name="T6" fmla="*/ 6 w 7"/>
              <a:gd name="T7" fmla="*/ 0 h 49"/>
              <a:gd name="T8" fmla="*/ 0 w 7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9">
                <a:moveTo>
                  <a:pt x="0" y="0"/>
                </a:moveTo>
                <a:lnTo>
                  <a:pt x="0" y="49"/>
                </a:lnTo>
                <a:lnTo>
                  <a:pt x="7" y="49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Freeform 37"/>
          <p:cNvSpPr>
            <a:spLocks/>
          </p:cNvSpPr>
          <p:nvPr/>
        </p:nvSpPr>
        <p:spPr bwMode="auto">
          <a:xfrm>
            <a:off x="6527800" y="1144588"/>
            <a:ext cx="198437" cy="11113"/>
          </a:xfrm>
          <a:custGeom>
            <a:avLst/>
            <a:gdLst>
              <a:gd name="T0" fmla="*/ 0 w 125"/>
              <a:gd name="T1" fmla="*/ 7 h 7"/>
              <a:gd name="T2" fmla="*/ 125 w 125"/>
              <a:gd name="T3" fmla="*/ 7 h 7"/>
              <a:gd name="T4" fmla="*/ 125 w 125"/>
              <a:gd name="T5" fmla="*/ 0 h 7"/>
              <a:gd name="T6" fmla="*/ 0 w 125"/>
              <a:gd name="T7" fmla="*/ 1 h 7"/>
              <a:gd name="T8" fmla="*/ 0 w 125"/>
              <a:gd name="T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" h="7">
                <a:moveTo>
                  <a:pt x="0" y="7"/>
                </a:moveTo>
                <a:lnTo>
                  <a:pt x="125" y="7"/>
                </a:lnTo>
                <a:lnTo>
                  <a:pt x="125" y="0"/>
                </a:lnTo>
                <a:lnTo>
                  <a:pt x="0" y="1"/>
                </a:lnTo>
                <a:lnTo>
                  <a:pt x="0" y="7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Freeform 38"/>
          <p:cNvSpPr>
            <a:spLocks/>
          </p:cNvSpPr>
          <p:nvPr/>
        </p:nvSpPr>
        <p:spPr bwMode="auto">
          <a:xfrm>
            <a:off x="6716713" y="1144588"/>
            <a:ext cx="9525" cy="77788"/>
          </a:xfrm>
          <a:custGeom>
            <a:avLst/>
            <a:gdLst>
              <a:gd name="T0" fmla="*/ 6 w 6"/>
              <a:gd name="T1" fmla="*/ 0 h 49"/>
              <a:gd name="T2" fmla="*/ 6 w 6"/>
              <a:gd name="T3" fmla="*/ 49 h 49"/>
              <a:gd name="T4" fmla="*/ 0 w 6"/>
              <a:gd name="T5" fmla="*/ 49 h 49"/>
              <a:gd name="T6" fmla="*/ 0 w 6"/>
              <a:gd name="T7" fmla="*/ 1 h 49"/>
              <a:gd name="T8" fmla="*/ 6 w 6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49">
                <a:moveTo>
                  <a:pt x="6" y="0"/>
                </a:moveTo>
                <a:lnTo>
                  <a:pt x="6" y="49"/>
                </a:lnTo>
                <a:lnTo>
                  <a:pt x="0" y="49"/>
                </a:lnTo>
                <a:lnTo>
                  <a:pt x="0" y="1"/>
                </a:lnTo>
                <a:lnTo>
                  <a:pt x="6" y="0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Freeform 39"/>
          <p:cNvSpPr>
            <a:spLocks/>
          </p:cNvSpPr>
          <p:nvPr/>
        </p:nvSpPr>
        <p:spPr bwMode="auto">
          <a:xfrm>
            <a:off x="6691313" y="1146176"/>
            <a:ext cx="11112" cy="76200"/>
          </a:xfrm>
          <a:custGeom>
            <a:avLst/>
            <a:gdLst>
              <a:gd name="T0" fmla="*/ 6 w 7"/>
              <a:gd name="T1" fmla="*/ 0 h 48"/>
              <a:gd name="T2" fmla="*/ 7 w 7"/>
              <a:gd name="T3" fmla="*/ 48 h 48"/>
              <a:gd name="T4" fmla="*/ 0 w 7"/>
              <a:gd name="T5" fmla="*/ 48 h 48"/>
              <a:gd name="T6" fmla="*/ 0 w 7"/>
              <a:gd name="T7" fmla="*/ 0 h 48"/>
              <a:gd name="T8" fmla="*/ 6 w 7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8">
                <a:moveTo>
                  <a:pt x="6" y="0"/>
                </a:moveTo>
                <a:lnTo>
                  <a:pt x="7" y="48"/>
                </a:lnTo>
                <a:lnTo>
                  <a:pt x="0" y="48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40"/>
          <p:cNvSpPr>
            <a:spLocks/>
          </p:cNvSpPr>
          <p:nvPr/>
        </p:nvSpPr>
        <p:spPr bwMode="auto">
          <a:xfrm>
            <a:off x="6667500" y="1146176"/>
            <a:ext cx="11112" cy="76200"/>
          </a:xfrm>
          <a:custGeom>
            <a:avLst/>
            <a:gdLst>
              <a:gd name="T0" fmla="*/ 6 w 7"/>
              <a:gd name="T1" fmla="*/ 0 h 48"/>
              <a:gd name="T2" fmla="*/ 7 w 7"/>
              <a:gd name="T3" fmla="*/ 48 h 48"/>
              <a:gd name="T4" fmla="*/ 0 w 7"/>
              <a:gd name="T5" fmla="*/ 48 h 48"/>
              <a:gd name="T6" fmla="*/ 0 w 7"/>
              <a:gd name="T7" fmla="*/ 0 h 48"/>
              <a:gd name="T8" fmla="*/ 6 w 7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8">
                <a:moveTo>
                  <a:pt x="6" y="0"/>
                </a:moveTo>
                <a:lnTo>
                  <a:pt x="7" y="48"/>
                </a:lnTo>
                <a:lnTo>
                  <a:pt x="0" y="48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Freeform 41"/>
          <p:cNvSpPr>
            <a:spLocks/>
          </p:cNvSpPr>
          <p:nvPr/>
        </p:nvSpPr>
        <p:spPr bwMode="auto">
          <a:xfrm>
            <a:off x="6643688" y="1146176"/>
            <a:ext cx="11112" cy="76200"/>
          </a:xfrm>
          <a:custGeom>
            <a:avLst/>
            <a:gdLst>
              <a:gd name="T0" fmla="*/ 5 w 7"/>
              <a:gd name="T1" fmla="*/ 0 h 48"/>
              <a:gd name="T2" fmla="*/ 7 w 7"/>
              <a:gd name="T3" fmla="*/ 48 h 48"/>
              <a:gd name="T4" fmla="*/ 0 w 7"/>
              <a:gd name="T5" fmla="*/ 48 h 48"/>
              <a:gd name="T6" fmla="*/ 0 w 7"/>
              <a:gd name="T7" fmla="*/ 0 h 48"/>
              <a:gd name="T8" fmla="*/ 5 w 7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8">
                <a:moveTo>
                  <a:pt x="5" y="0"/>
                </a:moveTo>
                <a:lnTo>
                  <a:pt x="7" y="48"/>
                </a:lnTo>
                <a:lnTo>
                  <a:pt x="0" y="48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42"/>
          <p:cNvSpPr>
            <a:spLocks/>
          </p:cNvSpPr>
          <p:nvPr/>
        </p:nvSpPr>
        <p:spPr bwMode="auto">
          <a:xfrm>
            <a:off x="6618288" y="1146176"/>
            <a:ext cx="11112" cy="76200"/>
          </a:xfrm>
          <a:custGeom>
            <a:avLst/>
            <a:gdLst>
              <a:gd name="T0" fmla="*/ 6 w 7"/>
              <a:gd name="T1" fmla="*/ 0 h 48"/>
              <a:gd name="T2" fmla="*/ 7 w 7"/>
              <a:gd name="T3" fmla="*/ 48 h 48"/>
              <a:gd name="T4" fmla="*/ 0 w 7"/>
              <a:gd name="T5" fmla="*/ 48 h 48"/>
              <a:gd name="T6" fmla="*/ 0 w 7"/>
              <a:gd name="T7" fmla="*/ 0 h 48"/>
              <a:gd name="T8" fmla="*/ 6 w 7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48">
                <a:moveTo>
                  <a:pt x="6" y="0"/>
                </a:moveTo>
                <a:lnTo>
                  <a:pt x="7" y="48"/>
                </a:lnTo>
                <a:lnTo>
                  <a:pt x="0" y="48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43"/>
          <p:cNvSpPr>
            <a:spLocks/>
          </p:cNvSpPr>
          <p:nvPr/>
        </p:nvSpPr>
        <p:spPr bwMode="auto">
          <a:xfrm>
            <a:off x="6594475" y="1146176"/>
            <a:ext cx="11112" cy="79375"/>
          </a:xfrm>
          <a:custGeom>
            <a:avLst/>
            <a:gdLst>
              <a:gd name="T0" fmla="*/ 6 w 7"/>
              <a:gd name="T1" fmla="*/ 0 h 50"/>
              <a:gd name="T2" fmla="*/ 7 w 7"/>
              <a:gd name="T3" fmla="*/ 50 h 50"/>
              <a:gd name="T4" fmla="*/ 0 w 7"/>
              <a:gd name="T5" fmla="*/ 50 h 50"/>
              <a:gd name="T6" fmla="*/ 0 w 7"/>
              <a:gd name="T7" fmla="*/ 0 h 50"/>
              <a:gd name="T8" fmla="*/ 6 w 7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0">
                <a:moveTo>
                  <a:pt x="6" y="0"/>
                </a:moveTo>
                <a:lnTo>
                  <a:pt x="7" y="50"/>
                </a:lnTo>
                <a:lnTo>
                  <a:pt x="0" y="50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44"/>
          <p:cNvSpPr>
            <a:spLocks/>
          </p:cNvSpPr>
          <p:nvPr/>
        </p:nvSpPr>
        <p:spPr bwMode="auto">
          <a:xfrm>
            <a:off x="6569075" y="1146176"/>
            <a:ext cx="11112" cy="79375"/>
          </a:xfrm>
          <a:custGeom>
            <a:avLst/>
            <a:gdLst>
              <a:gd name="T0" fmla="*/ 7 w 7"/>
              <a:gd name="T1" fmla="*/ 0 h 50"/>
              <a:gd name="T2" fmla="*/ 7 w 7"/>
              <a:gd name="T3" fmla="*/ 50 h 50"/>
              <a:gd name="T4" fmla="*/ 2 w 7"/>
              <a:gd name="T5" fmla="*/ 50 h 50"/>
              <a:gd name="T6" fmla="*/ 0 w 7"/>
              <a:gd name="T7" fmla="*/ 0 h 50"/>
              <a:gd name="T8" fmla="*/ 7 w 7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0">
                <a:moveTo>
                  <a:pt x="7" y="0"/>
                </a:moveTo>
                <a:lnTo>
                  <a:pt x="7" y="50"/>
                </a:lnTo>
                <a:lnTo>
                  <a:pt x="2" y="50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45"/>
          <p:cNvSpPr>
            <a:spLocks/>
          </p:cNvSpPr>
          <p:nvPr/>
        </p:nvSpPr>
        <p:spPr bwMode="auto">
          <a:xfrm>
            <a:off x="6545263" y="1146176"/>
            <a:ext cx="11112" cy="79375"/>
          </a:xfrm>
          <a:custGeom>
            <a:avLst/>
            <a:gdLst>
              <a:gd name="T0" fmla="*/ 7 w 7"/>
              <a:gd name="T1" fmla="*/ 0 h 50"/>
              <a:gd name="T2" fmla="*/ 7 w 7"/>
              <a:gd name="T3" fmla="*/ 50 h 50"/>
              <a:gd name="T4" fmla="*/ 1 w 7"/>
              <a:gd name="T5" fmla="*/ 50 h 50"/>
              <a:gd name="T6" fmla="*/ 0 w 7"/>
              <a:gd name="T7" fmla="*/ 0 h 50"/>
              <a:gd name="T8" fmla="*/ 7 w 7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0">
                <a:moveTo>
                  <a:pt x="7" y="0"/>
                </a:moveTo>
                <a:lnTo>
                  <a:pt x="7" y="50"/>
                </a:lnTo>
                <a:lnTo>
                  <a:pt x="1" y="50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FFF9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Rectangle 46"/>
          <p:cNvSpPr>
            <a:spLocks noChangeArrowheads="1"/>
          </p:cNvSpPr>
          <p:nvPr/>
        </p:nvSpPr>
        <p:spPr bwMode="auto">
          <a:xfrm rot="21540000">
            <a:off x="6172200" y="1152526"/>
            <a:ext cx="3143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>
                <a:ln>
                  <a:noFill/>
                </a:ln>
                <a:solidFill>
                  <a:srgbClr val="FFF9F6"/>
                </a:solidFill>
                <a:effectLst/>
                <a:latin typeface="Impact" panose="020B0806030902050204" pitchFamily="34" charset="0"/>
              </a:rPr>
              <a:t>BANK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Freeform 47"/>
          <p:cNvSpPr>
            <a:spLocks/>
          </p:cNvSpPr>
          <p:nvPr/>
        </p:nvSpPr>
        <p:spPr bwMode="auto">
          <a:xfrm>
            <a:off x="6280150" y="1006476"/>
            <a:ext cx="41275" cy="79375"/>
          </a:xfrm>
          <a:custGeom>
            <a:avLst/>
            <a:gdLst>
              <a:gd name="T0" fmla="*/ 15 w 22"/>
              <a:gd name="T1" fmla="*/ 29 h 42"/>
              <a:gd name="T2" fmla="*/ 14 w 22"/>
              <a:gd name="T3" fmla="*/ 26 h 42"/>
              <a:gd name="T4" fmla="*/ 11 w 22"/>
              <a:gd name="T5" fmla="*/ 24 h 42"/>
              <a:gd name="T6" fmla="*/ 3 w 22"/>
              <a:gd name="T7" fmla="*/ 20 h 42"/>
              <a:gd name="T8" fmla="*/ 1 w 22"/>
              <a:gd name="T9" fmla="*/ 14 h 42"/>
              <a:gd name="T10" fmla="*/ 3 w 22"/>
              <a:gd name="T11" fmla="*/ 8 h 42"/>
              <a:gd name="T12" fmla="*/ 10 w 22"/>
              <a:gd name="T13" fmla="*/ 5 h 42"/>
              <a:gd name="T14" fmla="*/ 10 w 22"/>
              <a:gd name="T15" fmla="*/ 0 h 42"/>
              <a:gd name="T16" fmla="*/ 13 w 22"/>
              <a:gd name="T17" fmla="*/ 0 h 42"/>
              <a:gd name="T18" fmla="*/ 14 w 22"/>
              <a:gd name="T19" fmla="*/ 5 h 42"/>
              <a:gd name="T20" fmla="*/ 20 w 22"/>
              <a:gd name="T21" fmla="*/ 8 h 42"/>
              <a:gd name="T22" fmla="*/ 22 w 22"/>
              <a:gd name="T23" fmla="*/ 15 h 42"/>
              <a:gd name="T24" fmla="*/ 22 w 22"/>
              <a:gd name="T25" fmla="*/ 15 h 42"/>
              <a:gd name="T26" fmla="*/ 15 w 22"/>
              <a:gd name="T27" fmla="*/ 15 h 42"/>
              <a:gd name="T28" fmla="*/ 14 w 22"/>
              <a:gd name="T29" fmla="*/ 12 h 42"/>
              <a:gd name="T30" fmla="*/ 11 w 22"/>
              <a:gd name="T31" fmla="*/ 10 h 42"/>
              <a:gd name="T32" fmla="*/ 9 w 22"/>
              <a:gd name="T33" fmla="*/ 11 h 42"/>
              <a:gd name="T34" fmla="*/ 8 w 22"/>
              <a:gd name="T35" fmla="*/ 14 h 42"/>
              <a:gd name="T36" fmla="*/ 9 w 22"/>
              <a:gd name="T37" fmla="*/ 16 h 42"/>
              <a:gd name="T38" fmla="*/ 12 w 22"/>
              <a:gd name="T39" fmla="*/ 18 h 42"/>
              <a:gd name="T40" fmla="*/ 20 w 22"/>
              <a:gd name="T41" fmla="*/ 23 h 42"/>
              <a:gd name="T42" fmla="*/ 22 w 22"/>
              <a:gd name="T43" fmla="*/ 29 h 42"/>
              <a:gd name="T44" fmla="*/ 20 w 22"/>
              <a:gd name="T45" fmla="*/ 35 h 42"/>
              <a:gd name="T46" fmla="*/ 13 w 22"/>
              <a:gd name="T47" fmla="*/ 38 h 42"/>
              <a:gd name="T48" fmla="*/ 13 w 22"/>
              <a:gd name="T49" fmla="*/ 42 h 42"/>
              <a:gd name="T50" fmla="*/ 10 w 22"/>
              <a:gd name="T51" fmla="*/ 42 h 42"/>
              <a:gd name="T52" fmla="*/ 10 w 22"/>
              <a:gd name="T53" fmla="*/ 38 h 42"/>
              <a:gd name="T54" fmla="*/ 3 w 22"/>
              <a:gd name="T55" fmla="*/ 35 h 42"/>
              <a:gd name="T56" fmla="*/ 0 w 22"/>
              <a:gd name="T57" fmla="*/ 27 h 42"/>
              <a:gd name="T58" fmla="*/ 0 w 22"/>
              <a:gd name="T59" fmla="*/ 27 h 42"/>
              <a:gd name="T60" fmla="*/ 7 w 22"/>
              <a:gd name="T61" fmla="*/ 27 h 42"/>
              <a:gd name="T62" fmla="*/ 8 w 22"/>
              <a:gd name="T63" fmla="*/ 31 h 42"/>
              <a:gd name="T64" fmla="*/ 11 w 22"/>
              <a:gd name="T65" fmla="*/ 32 h 42"/>
              <a:gd name="T66" fmla="*/ 14 w 22"/>
              <a:gd name="T67" fmla="*/ 31 h 42"/>
              <a:gd name="T68" fmla="*/ 15 w 22"/>
              <a:gd name="T69" fmla="*/ 29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" h="42">
                <a:moveTo>
                  <a:pt x="15" y="29"/>
                </a:moveTo>
                <a:cubicBezTo>
                  <a:pt x="15" y="28"/>
                  <a:pt x="14" y="27"/>
                  <a:pt x="14" y="26"/>
                </a:cubicBezTo>
                <a:cubicBezTo>
                  <a:pt x="13" y="26"/>
                  <a:pt x="12" y="25"/>
                  <a:pt x="11" y="24"/>
                </a:cubicBezTo>
                <a:cubicBezTo>
                  <a:pt x="7" y="23"/>
                  <a:pt x="5" y="22"/>
                  <a:pt x="3" y="20"/>
                </a:cubicBezTo>
                <a:cubicBezTo>
                  <a:pt x="2" y="19"/>
                  <a:pt x="1" y="17"/>
                  <a:pt x="1" y="14"/>
                </a:cubicBezTo>
                <a:cubicBezTo>
                  <a:pt x="1" y="11"/>
                  <a:pt x="2" y="9"/>
                  <a:pt x="3" y="8"/>
                </a:cubicBezTo>
                <a:cubicBezTo>
                  <a:pt x="5" y="6"/>
                  <a:pt x="7" y="5"/>
                  <a:pt x="10" y="5"/>
                </a:cubicBezTo>
                <a:cubicBezTo>
                  <a:pt x="10" y="0"/>
                  <a:pt x="10" y="0"/>
                  <a:pt x="1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16" y="5"/>
                  <a:pt x="18" y="6"/>
                  <a:pt x="20" y="8"/>
                </a:cubicBezTo>
                <a:cubicBezTo>
                  <a:pt x="21" y="10"/>
                  <a:pt x="22" y="12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4"/>
                  <a:pt x="14" y="12"/>
                  <a:pt x="14" y="12"/>
                </a:cubicBezTo>
                <a:cubicBezTo>
                  <a:pt x="13" y="11"/>
                  <a:pt x="12" y="10"/>
                  <a:pt x="11" y="10"/>
                </a:cubicBezTo>
                <a:cubicBezTo>
                  <a:pt x="10" y="10"/>
                  <a:pt x="9" y="11"/>
                  <a:pt x="9" y="11"/>
                </a:cubicBezTo>
                <a:cubicBezTo>
                  <a:pt x="8" y="12"/>
                  <a:pt x="8" y="13"/>
                  <a:pt x="8" y="14"/>
                </a:cubicBezTo>
                <a:cubicBezTo>
                  <a:pt x="8" y="15"/>
                  <a:pt x="9" y="16"/>
                  <a:pt x="9" y="16"/>
                </a:cubicBezTo>
                <a:cubicBezTo>
                  <a:pt x="10" y="17"/>
                  <a:pt x="11" y="18"/>
                  <a:pt x="12" y="18"/>
                </a:cubicBezTo>
                <a:cubicBezTo>
                  <a:pt x="16" y="20"/>
                  <a:pt x="18" y="21"/>
                  <a:pt x="20" y="23"/>
                </a:cubicBezTo>
                <a:cubicBezTo>
                  <a:pt x="21" y="24"/>
                  <a:pt x="22" y="26"/>
                  <a:pt x="22" y="29"/>
                </a:cubicBezTo>
                <a:cubicBezTo>
                  <a:pt x="22" y="31"/>
                  <a:pt x="21" y="34"/>
                  <a:pt x="20" y="35"/>
                </a:cubicBezTo>
                <a:cubicBezTo>
                  <a:pt x="18" y="37"/>
                  <a:pt x="16" y="38"/>
                  <a:pt x="13" y="38"/>
                </a:cubicBezTo>
                <a:cubicBezTo>
                  <a:pt x="13" y="42"/>
                  <a:pt x="13" y="42"/>
                  <a:pt x="13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38"/>
                  <a:pt x="10" y="38"/>
                  <a:pt x="10" y="38"/>
                </a:cubicBezTo>
                <a:cubicBezTo>
                  <a:pt x="7" y="38"/>
                  <a:pt x="4" y="37"/>
                  <a:pt x="3" y="35"/>
                </a:cubicBezTo>
                <a:cubicBezTo>
                  <a:pt x="1" y="33"/>
                  <a:pt x="0" y="31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9"/>
                  <a:pt x="8" y="30"/>
                  <a:pt x="8" y="31"/>
                </a:cubicBezTo>
                <a:cubicBezTo>
                  <a:pt x="9" y="32"/>
                  <a:pt x="10" y="32"/>
                  <a:pt x="11" y="32"/>
                </a:cubicBezTo>
                <a:cubicBezTo>
                  <a:pt x="13" y="32"/>
                  <a:pt x="13" y="32"/>
                  <a:pt x="14" y="31"/>
                </a:cubicBezTo>
                <a:cubicBezTo>
                  <a:pt x="14" y="31"/>
                  <a:pt x="15" y="30"/>
                  <a:pt x="15" y="29"/>
                </a:cubicBez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48"/>
          <p:cNvSpPr>
            <a:spLocks/>
          </p:cNvSpPr>
          <p:nvPr/>
        </p:nvSpPr>
        <p:spPr bwMode="auto">
          <a:xfrm>
            <a:off x="6256338" y="1522413"/>
            <a:ext cx="98425" cy="190500"/>
          </a:xfrm>
          <a:custGeom>
            <a:avLst/>
            <a:gdLst>
              <a:gd name="T0" fmla="*/ 1 w 53"/>
              <a:gd name="T1" fmla="*/ 102 h 102"/>
              <a:gd name="T2" fmla="*/ 53 w 53"/>
              <a:gd name="T3" fmla="*/ 102 h 102"/>
              <a:gd name="T4" fmla="*/ 53 w 53"/>
              <a:gd name="T5" fmla="*/ 26 h 102"/>
              <a:gd name="T6" fmla="*/ 26 w 53"/>
              <a:gd name="T7" fmla="*/ 0 h 102"/>
              <a:gd name="T8" fmla="*/ 26 w 53"/>
              <a:gd name="T9" fmla="*/ 0 h 102"/>
              <a:gd name="T10" fmla="*/ 0 w 53"/>
              <a:gd name="T11" fmla="*/ 26 h 102"/>
              <a:gd name="T12" fmla="*/ 1 w 53"/>
              <a:gd name="T1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102">
                <a:moveTo>
                  <a:pt x="1" y="102"/>
                </a:moveTo>
                <a:cubicBezTo>
                  <a:pt x="53" y="102"/>
                  <a:pt x="53" y="102"/>
                  <a:pt x="53" y="102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12"/>
                  <a:pt x="41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2"/>
                  <a:pt x="0" y="26"/>
                </a:cubicBezTo>
                <a:lnTo>
                  <a:pt x="1" y="102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6" name="Freeform 49"/>
          <p:cNvSpPr>
            <a:spLocks/>
          </p:cNvSpPr>
          <p:nvPr/>
        </p:nvSpPr>
        <p:spPr bwMode="auto">
          <a:xfrm>
            <a:off x="6454775" y="1519238"/>
            <a:ext cx="66675" cy="101600"/>
          </a:xfrm>
          <a:custGeom>
            <a:avLst/>
            <a:gdLst>
              <a:gd name="T0" fmla="*/ 0 w 35"/>
              <a:gd name="T1" fmla="*/ 54 h 54"/>
              <a:gd name="T2" fmla="*/ 35 w 35"/>
              <a:gd name="T3" fmla="*/ 53 h 54"/>
              <a:gd name="T4" fmla="*/ 35 w 35"/>
              <a:gd name="T5" fmla="*/ 18 h 54"/>
              <a:gd name="T6" fmla="*/ 17 w 35"/>
              <a:gd name="T7" fmla="*/ 0 h 54"/>
              <a:gd name="T8" fmla="*/ 0 w 35"/>
              <a:gd name="T9" fmla="*/ 18 h 54"/>
              <a:gd name="T10" fmla="*/ 0 w 35"/>
              <a:gd name="T1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54">
                <a:moveTo>
                  <a:pt x="0" y="54"/>
                </a:moveTo>
                <a:cubicBezTo>
                  <a:pt x="35" y="53"/>
                  <a:pt x="35" y="53"/>
                  <a:pt x="35" y="53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8"/>
                  <a:pt x="27" y="0"/>
                  <a:pt x="17" y="0"/>
                </a:cubicBezTo>
                <a:cubicBezTo>
                  <a:pt x="8" y="0"/>
                  <a:pt x="0" y="8"/>
                  <a:pt x="0" y="18"/>
                </a:cubicBezTo>
                <a:lnTo>
                  <a:pt x="0" y="54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Freeform 50"/>
          <p:cNvSpPr>
            <a:spLocks/>
          </p:cNvSpPr>
          <p:nvPr/>
        </p:nvSpPr>
        <p:spPr bwMode="auto">
          <a:xfrm>
            <a:off x="6089650" y="1522413"/>
            <a:ext cx="66675" cy="101600"/>
          </a:xfrm>
          <a:custGeom>
            <a:avLst/>
            <a:gdLst>
              <a:gd name="T0" fmla="*/ 1 w 35"/>
              <a:gd name="T1" fmla="*/ 54 h 54"/>
              <a:gd name="T2" fmla="*/ 35 w 35"/>
              <a:gd name="T3" fmla="*/ 53 h 54"/>
              <a:gd name="T4" fmla="*/ 35 w 35"/>
              <a:gd name="T5" fmla="*/ 18 h 54"/>
              <a:gd name="T6" fmla="*/ 18 w 35"/>
              <a:gd name="T7" fmla="*/ 1 h 54"/>
              <a:gd name="T8" fmla="*/ 1 w 35"/>
              <a:gd name="T9" fmla="*/ 18 h 54"/>
              <a:gd name="T10" fmla="*/ 1 w 35"/>
              <a:gd name="T1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54">
                <a:moveTo>
                  <a:pt x="1" y="54"/>
                </a:moveTo>
                <a:cubicBezTo>
                  <a:pt x="35" y="53"/>
                  <a:pt x="35" y="53"/>
                  <a:pt x="35" y="53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8"/>
                  <a:pt x="27" y="0"/>
                  <a:pt x="18" y="1"/>
                </a:cubicBezTo>
                <a:cubicBezTo>
                  <a:pt x="8" y="1"/>
                  <a:pt x="0" y="8"/>
                  <a:pt x="1" y="18"/>
                </a:cubicBezTo>
                <a:lnTo>
                  <a:pt x="1" y="54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Freeform 51"/>
          <p:cNvSpPr>
            <a:spLocks/>
          </p:cNvSpPr>
          <p:nvPr/>
        </p:nvSpPr>
        <p:spPr bwMode="auto">
          <a:xfrm>
            <a:off x="6454775" y="1392238"/>
            <a:ext cx="63500" cy="100013"/>
          </a:xfrm>
          <a:custGeom>
            <a:avLst/>
            <a:gdLst>
              <a:gd name="T0" fmla="*/ 0 w 34"/>
              <a:gd name="T1" fmla="*/ 53 h 53"/>
              <a:gd name="T2" fmla="*/ 34 w 34"/>
              <a:gd name="T3" fmla="*/ 53 h 53"/>
              <a:gd name="T4" fmla="*/ 34 w 34"/>
              <a:gd name="T5" fmla="*/ 17 h 53"/>
              <a:gd name="T6" fmla="*/ 17 w 34"/>
              <a:gd name="T7" fmla="*/ 0 h 53"/>
              <a:gd name="T8" fmla="*/ 0 w 34"/>
              <a:gd name="T9" fmla="*/ 17 h 53"/>
              <a:gd name="T10" fmla="*/ 0 w 34"/>
              <a:gd name="T1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53">
                <a:moveTo>
                  <a:pt x="0" y="53"/>
                </a:moveTo>
                <a:cubicBezTo>
                  <a:pt x="34" y="53"/>
                  <a:pt x="34" y="53"/>
                  <a:pt x="34" y="53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7"/>
                  <a:pt x="26" y="0"/>
                  <a:pt x="17" y="0"/>
                </a:cubicBezTo>
                <a:cubicBezTo>
                  <a:pt x="7" y="0"/>
                  <a:pt x="0" y="7"/>
                  <a:pt x="0" y="17"/>
                </a:cubicBezTo>
                <a:lnTo>
                  <a:pt x="0" y="53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Freeform 52"/>
          <p:cNvSpPr>
            <a:spLocks/>
          </p:cNvSpPr>
          <p:nvPr/>
        </p:nvSpPr>
        <p:spPr bwMode="auto">
          <a:xfrm>
            <a:off x="6089650" y="1393826"/>
            <a:ext cx="66675" cy="101600"/>
          </a:xfrm>
          <a:custGeom>
            <a:avLst/>
            <a:gdLst>
              <a:gd name="T0" fmla="*/ 0 w 35"/>
              <a:gd name="T1" fmla="*/ 54 h 54"/>
              <a:gd name="T2" fmla="*/ 35 w 35"/>
              <a:gd name="T3" fmla="*/ 53 h 54"/>
              <a:gd name="T4" fmla="*/ 35 w 35"/>
              <a:gd name="T5" fmla="*/ 18 h 54"/>
              <a:gd name="T6" fmla="*/ 17 w 35"/>
              <a:gd name="T7" fmla="*/ 0 h 54"/>
              <a:gd name="T8" fmla="*/ 0 w 35"/>
              <a:gd name="T9" fmla="*/ 18 h 54"/>
              <a:gd name="T10" fmla="*/ 0 w 35"/>
              <a:gd name="T1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54">
                <a:moveTo>
                  <a:pt x="0" y="54"/>
                </a:moveTo>
                <a:cubicBezTo>
                  <a:pt x="35" y="53"/>
                  <a:pt x="35" y="53"/>
                  <a:pt x="35" y="53"/>
                </a:cubicBezTo>
                <a:cubicBezTo>
                  <a:pt x="35" y="18"/>
                  <a:pt x="35" y="18"/>
                  <a:pt x="35" y="18"/>
                </a:cubicBezTo>
                <a:cubicBezTo>
                  <a:pt x="34" y="8"/>
                  <a:pt x="27" y="0"/>
                  <a:pt x="17" y="0"/>
                </a:cubicBezTo>
                <a:cubicBezTo>
                  <a:pt x="8" y="0"/>
                  <a:pt x="0" y="8"/>
                  <a:pt x="0" y="18"/>
                </a:cubicBezTo>
                <a:lnTo>
                  <a:pt x="0" y="54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53"/>
          <p:cNvSpPr>
            <a:spLocks/>
          </p:cNvSpPr>
          <p:nvPr/>
        </p:nvSpPr>
        <p:spPr bwMode="auto">
          <a:xfrm>
            <a:off x="6272213" y="1393826"/>
            <a:ext cx="66675" cy="100013"/>
          </a:xfrm>
          <a:custGeom>
            <a:avLst/>
            <a:gdLst>
              <a:gd name="T0" fmla="*/ 0 w 35"/>
              <a:gd name="T1" fmla="*/ 53 h 53"/>
              <a:gd name="T2" fmla="*/ 35 w 35"/>
              <a:gd name="T3" fmla="*/ 53 h 53"/>
              <a:gd name="T4" fmla="*/ 34 w 35"/>
              <a:gd name="T5" fmla="*/ 17 h 53"/>
              <a:gd name="T6" fmla="*/ 17 w 35"/>
              <a:gd name="T7" fmla="*/ 0 h 53"/>
              <a:gd name="T8" fmla="*/ 0 w 35"/>
              <a:gd name="T9" fmla="*/ 17 h 53"/>
              <a:gd name="T10" fmla="*/ 0 w 35"/>
              <a:gd name="T1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53">
                <a:moveTo>
                  <a:pt x="0" y="53"/>
                </a:moveTo>
                <a:cubicBezTo>
                  <a:pt x="35" y="53"/>
                  <a:pt x="35" y="53"/>
                  <a:pt x="35" y="53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8"/>
                  <a:pt x="0" y="17"/>
                </a:cubicBezTo>
                <a:lnTo>
                  <a:pt x="0" y="53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Freeform 54"/>
          <p:cNvSpPr>
            <a:spLocks/>
          </p:cNvSpPr>
          <p:nvPr/>
        </p:nvSpPr>
        <p:spPr bwMode="auto">
          <a:xfrm>
            <a:off x="6627813" y="1565276"/>
            <a:ext cx="65087" cy="100013"/>
          </a:xfrm>
          <a:custGeom>
            <a:avLst/>
            <a:gdLst>
              <a:gd name="T0" fmla="*/ 1 w 35"/>
              <a:gd name="T1" fmla="*/ 53 h 53"/>
              <a:gd name="T2" fmla="*/ 35 w 35"/>
              <a:gd name="T3" fmla="*/ 53 h 53"/>
              <a:gd name="T4" fmla="*/ 35 w 35"/>
              <a:gd name="T5" fmla="*/ 17 h 53"/>
              <a:gd name="T6" fmla="*/ 18 w 35"/>
              <a:gd name="T7" fmla="*/ 0 h 53"/>
              <a:gd name="T8" fmla="*/ 0 w 35"/>
              <a:gd name="T9" fmla="*/ 17 h 53"/>
              <a:gd name="T10" fmla="*/ 1 w 35"/>
              <a:gd name="T1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53">
                <a:moveTo>
                  <a:pt x="1" y="53"/>
                </a:moveTo>
                <a:cubicBezTo>
                  <a:pt x="35" y="53"/>
                  <a:pt x="35" y="53"/>
                  <a:pt x="35" y="53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8"/>
                  <a:pt x="27" y="0"/>
                  <a:pt x="18" y="0"/>
                </a:cubicBezTo>
                <a:cubicBezTo>
                  <a:pt x="8" y="0"/>
                  <a:pt x="0" y="8"/>
                  <a:pt x="0" y="17"/>
                </a:cubicBezTo>
                <a:lnTo>
                  <a:pt x="1" y="53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Freeform 55"/>
          <p:cNvSpPr>
            <a:spLocks/>
          </p:cNvSpPr>
          <p:nvPr/>
        </p:nvSpPr>
        <p:spPr bwMode="auto">
          <a:xfrm>
            <a:off x="6627813" y="1435101"/>
            <a:ext cx="65087" cy="100013"/>
          </a:xfrm>
          <a:custGeom>
            <a:avLst/>
            <a:gdLst>
              <a:gd name="T0" fmla="*/ 0 w 35"/>
              <a:gd name="T1" fmla="*/ 53 h 53"/>
              <a:gd name="T2" fmla="*/ 35 w 35"/>
              <a:gd name="T3" fmla="*/ 53 h 53"/>
              <a:gd name="T4" fmla="*/ 34 w 35"/>
              <a:gd name="T5" fmla="*/ 17 h 53"/>
              <a:gd name="T6" fmla="*/ 17 w 35"/>
              <a:gd name="T7" fmla="*/ 0 h 53"/>
              <a:gd name="T8" fmla="*/ 0 w 35"/>
              <a:gd name="T9" fmla="*/ 17 h 53"/>
              <a:gd name="T10" fmla="*/ 0 w 35"/>
              <a:gd name="T1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53">
                <a:moveTo>
                  <a:pt x="0" y="53"/>
                </a:moveTo>
                <a:cubicBezTo>
                  <a:pt x="35" y="53"/>
                  <a:pt x="35" y="53"/>
                  <a:pt x="35" y="53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8"/>
                  <a:pt x="27" y="0"/>
                  <a:pt x="17" y="0"/>
                </a:cubicBezTo>
                <a:cubicBezTo>
                  <a:pt x="8" y="0"/>
                  <a:pt x="0" y="8"/>
                  <a:pt x="0" y="17"/>
                </a:cubicBezTo>
                <a:lnTo>
                  <a:pt x="0" y="53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Freeform 56"/>
          <p:cNvSpPr>
            <a:spLocks/>
          </p:cNvSpPr>
          <p:nvPr/>
        </p:nvSpPr>
        <p:spPr bwMode="auto">
          <a:xfrm>
            <a:off x="6727825" y="1565276"/>
            <a:ext cx="65087" cy="100013"/>
          </a:xfrm>
          <a:custGeom>
            <a:avLst/>
            <a:gdLst>
              <a:gd name="T0" fmla="*/ 1 w 35"/>
              <a:gd name="T1" fmla="*/ 53 h 53"/>
              <a:gd name="T2" fmla="*/ 35 w 35"/>
              <a:gd name="T3" fmla="*/ 53 h 53"/>
              <a:gd name="T4" fmla="*/ 35 w 35"/>
              <a:gd name="T5" fmla="*/ 17 h 53"/>
              <a:gd name="T6" fmla="*/ 18 w 35"/>
              <a:gd name="T7" fmla="*/ 0 h 53"/>
              <a:gd name="T8" fmla="*/ 0 w 35"/>
              <a:gd name="T9" fmla="*/ 17 h 53"/>
              <a:gd name="T10" fmla="*/ 1 w 35"/>
              <a:gd name="T1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53">
                <a:moveTo>
                  <a:pt x="1" y="53"/>
                </a:moveTo>
                <a:cubicBezTo>
                  <a:pt x="35" y="53"/>
                  <a:pt x="35" y="53"/>
                  <a:pt x="35" y="53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7"/>
                  <a:pt x="27" y="0"/>
                  <a:pt x="18" y="0"/>
                </a:cubicBezTo>
                <a:cubicBezTo>
                  <a:pt x="8" y="0"/>
                  <a:pt x="0" y="7"/>
                  <a:pt x="0" y="17"/>
                </a:cubicBezTo>
                <a:lnTo>
                  <a:pt x="1" y="53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Freeform 57"/>
          <p:cNvSpPr>
            <a:spLocks/>
          </p:cNvSpPr>
          <p:nvPr/>
        </p:nvSpPr>
        <p:spPr bwMode="auto">
          <a:xfrm>
            <a:off x="6727825" y="1435101"/>
            <a:ext cx="65087" cy="100013"/>
          </a:xfrm>
          <a:custGeom>
            <a:avLst/>
            <a:gdLst>
              <a:gd name="T0" fmla="*/ 0 w 35"/>
              <a:gd name="T1" fmla="*/ 53 h 53"/>
              <a:gd name="T2" fmla="*/ 35 w 35"/>
              <a:gd name="T3" fmla="*/ 53 h 53"/>
              <a:gd name="T4" fmla="*/ 34 w 35"/>
              <a:gd name="T5" fmla="*/ 17 h 53"/>
              <a:gd name="T6" fmla="*/ 17 w 35"/>
              <a:gd name="T7" fmla="*/ 0 h 53"/>
              <a:gd name="T8" fmla="*/ 0 w 35"/>
              <a:gd name="T9" fmla="*/ 17 h 53"/>
              <a:gd name="T10" fmla="*/ 0 w 35"/>
              <a:gd name="T1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53">
                <a:moveTo>
                  <a:pt x="0" y="53"/>
                </a:moveTo>
                <a:cubicBezTo>
                  <a:pt x="35" y="53"/>
                  <a:pt x="35" y="53"/>
                  <a:pt x="35" y="53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8"/>
                  <a:pt x="0" y="17"/>
                </a:cubicBezTo>
                <a:lnTo>
                  <a:pt x="0" y="53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58"/>
          <p:cNvSpPr>
            <a:spLocks/>
          </p:cNvSpPr>
          <p:nvPr/>
        </p:nvSpPr>
        <p:spPr bwMode="auto">
          <a:xfrm>
            <a:off x="5816601" y="1568451"/>
            <a:ext cx="65087" cy="101600"/>
          </a:xfrm>
          <a:custGeom>
            <a:avLst/>
            <a:gdLst>
              <a:gd name="T0" fmla="*/ 0 w 35"/>
              <a:gd name="T1" fmla="*/ 54 h 54"/>
              <a:gd name="T2" fmla="*/ 35 w 35"/>
              <a:gd name="T3" fmla="*/ 53 h 54"/>
              <a:gd name="T4" fmla="*/ 34 w 35"/>
              <a:gd name="T5" fmla="*/ 18 h 54"/>
              <a:gd name="T6" fmla="*/ 17 w 35"/>
              <a:gd name="T7" fmla="*/ 0 h 54"/>
              <a:gd name="T8" fmla="*/ 0 w 35"/>
              <a:gd name="T9" fmla="*/ 18 h 54"/>
              <a:gd name="T10" fmla="*/ 0 w 35"/>
              <a:gd name="T11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54">
                <a:moveTo>
                  <a:pt x="0" y="54"/>
                </a:moveTo>
                <a:cubicBezTo>
                  <a:pt x="35" y="53"/>
                  <a:pt x="35" y="53"/>
                  <a:pt x="35" y="53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8"/>
                  <a:pt x="27" y="0"/>
                  <a:pt x="17" y="0"/>
                </a:cubicBezTo>
                <a:cubicBezTo>
                  <a:pt x="8" y="0"/>
                  <a:pt x="0" y="8"/>
                  <a:pt x="0" y="18"/>
                </a:cubicBezTo>
                <a:lnTo>
                  <a:pt x="0" y="54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Freeform 59"/>
          <p:cNvSpPr>
            <a:spLocks/>
          </p:cNvSpPr>
          <p:nvPr/>
        </p:nvSpPr>
        <p:spPr bwMode="auto">
          <a:xfrm>
            <a:off x="5816601" y="1441451"/>
            <a:ext cx="63500" cy="98425"/>
          </a:xfrm>
          <a:custGeom>
            <a:avLst/>
            <a:gdLst>
              <a:gd name="T0" fmla="*/ 0 w 34"/>
              <a:gd name="T1" fmla="*/ 53 h 53"/>
              <a:gd name="T2" fmla="*/ 34 w 34"/>
              <a:gd name="T3" fmla="*/ 52 h 53"/>
              <a:gd name="T4" fmla="*/ 34 w 34"/>
              <a:gd name="T5" fmla="*/ 17 h 53"/>
              <a:gd name="T6" fmla="*/ 17 w 34"/>
              <a:gd name="T7" fmla="*/ 0 h 53"/>
              <a:gd name="T8" fmla="*/ 0 w 34"/>
              <a:gd name="T9" fmla="*/ 17 h 53"/>
              <a:gd name="T10" fmla="*/ 0 w 34"/>
              <a:gd name="T1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53">
                <a:moveTo>
                  <a:pt x="0" y="53"/>
                </a:moveTo>
                <a:cubicBezTo>
                  <a:pt x="34" y="52"/>
                  <a:pt x="34" y="52"/>
                  <a:pt x="34" y="52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7"/>
                  <a:pt x="26" y="0"/>
                  <a:pt x="17" y="0"/>
                </a:cubicBezTo>
                <a:cubicBezTo>
                  <a:pt x="7" y="0"/>
                  <a:pt x="0" y="7"/>
                  <a:pt x="0" y="17"/>
                </a:cubicBezTo>
                <a:lnTo>
                  <a:pt x="0" y="53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Freeform 60"/>
          <p:cNvSpPr>
            <a:spLocks/>
          </p:cNvSpPr>
          <p:nvPr/>
        </p:nvSpPr>
        <p:spPr bwMode="auto">
          <a:xfrm>
            <a:off x="5915026" y="1568451"/>
            <a:ext cx="66675" cy="100013"/>
          </a:xfrm>
          <a:custGeom>
            <a:avLst/>
            <a:gdLst>
              <a:gd name="T0" fmla="*/ 0 w 35"/>
              <a:gd name="T1" fmla="*/ 53 h 53"/>
              <a:gd name="T2" fmla="*/ 35 w 35"/>
              <a:gd name="T3" fmla="*/ 53 h 53"/>
              <a:gd name="T4" fmla="*/ 34 w 35"/>
              <a:gd name="T5" fmla="*/ 17 h 53"/>
              <a:gd name="T6" fmla="*/ 17 w 35"/>
              <a:gd name="T7" fmla="*/ 0 h 53"/>
              <a:gd name="T8" fmla="*/ 0 w 35"/>
              <a:gd name="T9" fmla="*/ 17 h 53"/>
              <a:gd name="T10" fmla="*/ 0 w 35"/>
              <a:gd name="T1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53">
                <a:moveTo>
                  <a:pt x="0" y="53"/>
                </a:moveTo>
                <a:cubicBezTo>
                  <a:pt x="35" y="53"/>
                  <a:pt x="35" y="53"/>
                  <a:pt x="35" y="53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8"/>
                  <a:pt x="27" y="0"/>
                  <a:pt x="17" y="0"/>
                </a:cubicBezTo>
                <a:cubicBezTo>
                  <a:pt x="8" y="0"/>
                  <a:pt x="0" y="8"/>
                  <a:pt x="0" y="17"/>
                </a:cubicBezTo>
                <a:lnTo>
                  <a:pt x="0" y="53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Freeform 61"/>
          <p:cNvSpPr>
            <a:spLocks/>
          </p:cNvSpPr>
          <p:nvPr/>
        </p:nvSpPr>
        <p:spPr bwMode="auto">
          <a:xfrm>
            <a:off x="5915026" y="1439863"/>
            <a:ext cx="65087" cy="98425"/>
          </a:xfrm>
          <a:custGeom>
            <a:avLst/>
            <a:gdLst>
              <a:gd name="T0" fmla="*/ 0 w 34"/>
              <a:gd name="T1" fmla="*/ 53 h 53"/>
              <a:gd name="T2" fmla="*/ 34 w 34"/>
              <a:gd name="T3" fmla="*/ 53 h 53"/>
              <a:gd name="T4" fmla="*/ 34 w 34"/>
              <a:gd name="T5" fmla="*/ 17 h 53"/>
              <a:gd name="T6" fmla="*/ 17 w 34"/>
              <a:gd name="T7" fmla="*/ 0 h 53"/>
              <a:gd name="T8" fmla="*/ 0 w 34"/>
              <a:gd name="T9" fmla="*/ 18 h 53"/>
              <a:gd name="T10" fmla="*/ 0 w 34"/>
              <a:gd name="T11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53">
                <a:moveTo>
                  <a:pt x="0" y="53"/>
                </a:moveTo>
                <a:cubicBezTo>
                  <a:pt x="34" y="53"/>
                  <a:pt x="34" y="53"/>
                  <a:pt x="34" y="53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8"/>
                  <a:pt x="26" y="0"/>
                  <a:pt x="17" y="0"/>
                </a:cubicBezTo>
                <a:cubicBezTo>
                  <a:pt x="7" y="0"/>
                  <a:pt x="0" y="8"/>
                  <a:pt x="0" y="18"/>
                </a:cubicBezTo>
                <a:lnTo>
                  <a:pt x="0" y="53"/>
                </a:lnTo>
                <a:close/>
              </a:path>
            </a:pathLst>
          </a:custGeom>
          <a:solidFill>
            <a:srgbClr val="86BA7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Freeform 62"/>
          <p:cNvSpPr>
            <a:spLocks/>
          </p:cNvSpPr>
          <p:nvPr/>
        </p:nvSpPr>
        <p:spPr bwMode="auto">
          <a:xfrm>
            <a:off x="6299200" y="1508126"/>
            <a:ext cx="12700" cy="204788"/>
          </a:xfrm>
          <a:custGeom>
            <a:avLst/>
            <a:gdLst>
              <a:gd name="T0" fmla="*/ 1 w 8"/>
              <a:gd name="T1" fmla="*/ 129 h 129"/>
              <a:gd name="T2" fmla="*/ 8 w 8"/>
              <a:gd name="T3" fmla="*/ 129 h 129"/>
              <a:gd name="T4" fmla="*/ 8 w 8"/>
              <a:gd name="T5" fmla="*/ 0 h 129"/>
              <a:gd name="T6" fmla="*/ 0 w 8"/>
              <a:gd name="T7" fmla="*/ 0 h 129"/>
              <a:gd name="T8" fmla="*/ 1 w 8"/>
              <a:gd name="T9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29">
                <a:moveTo>
                  <a:pt x="1" y="129"/>
                </a:moveTo>
                <a:lnTo>
                  <a:pt x="8" y="129"/>
                </a:lnTo>
                <a:lnTo>
                  <a:pt x="8" y="0"/>
                </a:lnTo>
                <a:lnTo>
                  <a:pt x="0" y="0"/>
                </a:lnTo>
                <a:lnTo>
                  <a:pt x="1" y="129"/>
                </a:lnTo>
                <a:close/>
              </a:path>
            </a:pathLst>
          </a:custGeom>
          <a:solidFill>
            <a:srgbClr val="4F8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Rectangle 63"/>
          <p:cNvSpPr>
            <a:spLocks noChangeArrowheads="1"/>
          </p:cNvSpPr>
          <p:nvPr/>
        </p:nvSpPr>
        <p:spPr bwMode="auto">
          <a:xfrm>
            <a:off x="6286500" y="1625601"/>
            <a:ext cx="6350" cy="28575"/>
          </a:xfrm>
          <a:prstGeom prst="rect">
            <a:avLst/>
          </a:prstGeom>
          <a:solidFill>
            <a:srgbClr val="4F8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Rectangle 64"/>
          <p:cNvSpPr>
            <a:spLocks noChangeArrowheads="1"/>
          </p:cNvSpPr>
          <p:nvPr/>
        </p:nvSpPr>
        <p:spPr bwMode="auto">
          <a:xfrm>
            <a:off x="6319838" y="1625601"/>
            <a:ext cx="4762" cy="28575"/>
          </a:xfrm>
          <a:prstGeom prst="rect">
            <a:avLst/>
          </a:prstGeom>
          <a:solidFill>
            <a:srgbClr val="4F8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Freeform 65"/>
          <p:cNvSpPr>
            <a:spLocks noEditPoints="1"/>
          </p:cNvSpPr>
          <p:nvPr/>
        </p:nvSpPr>
        <p:spPr bwMode="auto">
          <a:xfrm>
            <a:off x="2584451" y="3687763"/>
            <a:ext cx="2425700" cy="1690688"/>
          </a:xfrm>
          <a:custGeom>
            <a:avLst/>
            <a:gdLst>
              <a:gd name="T0" fmla="*/ 1290 w 1290"/>
              <a:gd name="T1" fmla="*/ 899 h 899"/>
              <a:gd name="T2" fmla="*/ 1243 w 1290"/>
              <a:gd name="T3" fmla="*/ 884 h 899"/>
              <a:gd name="T4" fmla="*/ 1146 w 1290"/>
              <a:gd name="T5" fmla="*/ 885 h 899"/>
              <a:gd name="T6" fmla="*/ 1195 w 1290"/>
              <a:gd name="T7" fmla="*/ 879 h 899"/>
              <a:gd name="T8" fmla="*/ 1146 w 1290"/>
              <a:gd name="T9" fmla="*/ 885 h 899"/>
              <a:gd name="T10" fmla="*/ 1098 w 1290"/>
              <a:gd name="T11" fmla="*/ 879 h 899"/>
              <a:gd name="T12" fmla="*/ 1053 w 1290"/>
              <a:gd name="T13" fmla="*/ 859 h 899"/>
              <a:gd name="T14" fmla="*/ 957 w 1290"/>
              <a:gd name="T15" fmla="*/ 852 h 899"/>
              <a:gd name="T16" fmla="*/ 1006 w 1290"/>
              <a:gd name="T17" fmla="*/ 850 h 899"/>
              <a:gd name="T18" fmla="*/ 957 w 1290"/>
              <a:gd name="T19" fmla="*/ 852 h 899"/>
              <a:gd name="T20" fmla="*/ 910 w 1290"/>
              <a:gd name="T21" fmla="*/ 841 h 899"/>
              <a:gd name="T22" fmla="*/ 867 w 1290"/>
              <a:gd name="T23" fmla="*/ 816 h 899"/>
              <a:gd name="T24" fmla="*/ 772 w 1290"/>
              <a:gd name="T25" fmla="*/ 799 h 899"/>
              <a:gd name="T26" fmla="*/ 821 w 1290"/>
              <a:gd name="T27" fmla="*/ 803 h 899"/>
              <a:gd name="T28" fmla="*/ 772 w 1290"/>
              <a:gd name="T29" fmla="*/ 799 h 899"/>
              <a:gd name="T30" fmla="*/ 726 w 1290"/>
              <a:gd name="T31" fmla="*/ 782 h 899"/>
              <a:gd name="T32" fmla="*/ 687 w 1290"/>
              <a:gd name="T33" fmla="*/ 753 h 899"/>
              <a:gd name="T34" fmla="*/ 594 w 1290"/>
              <a:gd name="T35" fmla="*/ 724 h 899"/>
              <a:gd name="T36" fmla="*/ 643 w 1290"/>
              <a:gd name="T37" fmla="*/ 734 h 899"/>
              <a:gd name="T38" fmla="*/ 594 w 1290"/>
              <a:gd name="T39" fmla="*/ 724 h 899"/>
              <a:gd name="T40" fmla="*/ 552 w 1290"/>
              <a:gd name="T41" fmla="*/ 701 h 899"/>
              <a:gd name="T42" fmla="*/ 516 w 1290"/>
              <a:gd name="T43" fmla="*/ 667 h 899"/>
              <a:gd name="T44" fmla="*/ 430 w 1290"/>
              <a:gd name="T45" fmla="*/ 624 h 899"/>
              <a:gd name="T46" fmla="*/ 476 w 1290"/>
              <a:gd name="T47" fmla="*/ 642 h 899"/>
              <a:gd name="T48" fmla="*/ 430 w 1290"/>
              <a:gd name="T49" fmla="*/ 624 h 899"/>
              <a:gd name="T50" fmla="*/ 391 w 1290"/>
              <a:gd name="T51" fmla="*/ 596 h 899"/>
              <a:gd name="T52" fmla="*/ 361 w 1290"/>
              <a:gd name="T53" fmla="*/ 556 h 899"/>
              <a:gd name="T54" fmla="*/ 282 w 1290"/>
              <a:gd name="T55" fmla="*/ 500 h 899"/>
              <a:gd name="T56" fmla="*/ 325 w 1290"/>
              <a:gd name="T57" fmla="*/ 525 h 899"/>
              <a:gd name="T58" fmla="*/ 282 w 1290"/>
              <a:gd name="T59" fmla="*/ 500 h 899"/>
              <a:gd name="T60" fmla="*/ 249 w 1290"/>
              <a:gd name="T61" fmla="*/ 465 h 899"/>
              <a:gd name="T62" fmla="*/ 226 w 1290"/>
              <a:gd name="T63" fmla="*/ 421 h 899"/>
              <a:gd name="T64" fmla="*/ 158 w 1290"/>
              <a:gd name="T65" fmla="*/ 353 h 899"/>
              <a:gd name="T66" fmla="*/ 196 w 1290"/>
              <a:gd name="T67" fmla="*/ 384 h 899"/>
              <a:gd name="T68" fmla="*/ 158 w 1290"/>
              <a:gd name="T69" fmla="*/ 353 h 899"/>
              <a:gd name="T70" fmla="*/ 131 w 1290"/>
              <a:gd name="T71" fmla="*/ 313 h 899"/>
              <a:gd name="T72" fmla="*/ 117 w 1290"/>
              <a:gd name="T73" fmla="*/ 265 h 899"/>
              <a:gd name="T74" fmla="*/ 62 w 1290"/>
              <a:gd name="T75" fmla="*/ 185 h 899"/>
              <a:gd name="T76" fmla="*/ 94 w 1290"/>
              <a:gd name="T77" fmla="*/ 223 h 899"/>
              <a:gd name="T78" fmla="*/ 62 w 1290"/>
              <a:gd name="T79" fmla="*/ 185 h 899"/>
              <a:gd name="T80" fmla="*/ 43 w 1290"/>
              <a:gd name="T81" fmla="*/ 141 h 899"/>
              <a:gd name="T82" fmla="*/ 37 w 1290"/>
              <a:gd name="T83" fmla="*/ 92 h 899"/>
              <a:gd name="T84" fmla="*/ 0 w 1290"/>
              <a:gd name="T85" fmla="*/ 2 h 899"/>
              <a:gd name="T86" fmla="*/ 23 w 1290"/>
              <a:gd name="T87" fmla="*/ 46 h 899"/>
              <a:gd name="T88" fmla="*/ 13 w 1290"/>
              <a:gd name="T89" fmla="*/ 3 h 899"/>
              <a:gd name="T90" fmla="*/ 12 w 1290"/>
              <a:gd name="T91" fmla="*/ 0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90" h="899">
                <a:moveTo>
                  <a:pt x="1242" y="896"/>
                </a:moveTo>
                <a:cubicBezTo>
                  <a:pt x="1258" y="897"/>
                  <a:pt x="1274" y="898"/>
                  <a:pt x="1290" y="899"/>
                </a:cubicBezTo>
                <a:cubicBezTo>
                  <a:pt x="1290" y="887"/>
                  <a:pt x="1290" y="887"/>
                  <a:pt x="1290" y="887"/>
                </a:cubicBezTo>
                <a:cubicBezTo>
                  <a:pt x="1274" y="886"/>
                  <a:pt x="1258" y="885"/>
                  <a:pt x="1243" y="884"/>
                </a:cubicBezTo>
                <a:cubicBezTo>
                  <a:pt x="1242" y="896"/>
                  <a:pt x="1242" y="896"/>
                  <a:pt x="1242" y="896"/>
                </a:cubicBezTo>
                <a:close/>
                <a:moveTo>
                  <a:pt x="1146" y="885"/>
                </a:moveTo>
                <a:cubicBezTo>
                  <a:pt x="1162" y="887"/>
                  <a:pt x="1178" y="889"/>
                  <a:pt x="1194" y="891"/>
                </a:cubicBezTo>
                <a:cubicBezTo>
                  <a:pt x="1195" y="879"/>
                  <a:pt x="1195" y="879"/>
                  <a:pt x="1195" y="879"/>
                </a:cubicBezTo>
                <a:cubicBezTo>
                  <a:pt x="1179" y="877"/>
                  <a:pt x="1163" y="875"/>
                  <a:pt x="1148" y="873"/>
                </a:cubicBezTo>
                <a:cubicBezTo>
                  <a:pt x="1146" y="885"/>
                  <a:pt x="1146" y="885"/>
                  <a:pt x="1146" y="885"/>
                </a:cubicBezTo>
                <a:close/>
                <a:moveTo>
                  <a:pt x="1051" y="871"/>
                </a:moveTo>
                <a:cubicBezTo>
                  <a:pt x="1067" y="874"/>
                  <a:pt x="1082" y="876"/>
                  <a:pt x="1098" y="879"/>
                </a:cubicBezTo>
                <a:cubicBezTo>
                  <a:pt x="1100" y="867"/>
                  <a:pt x="1100" y="867"/>
                  <a:pt x="1100" y="867"/>
                </a:cubicBezTo>
                <a:cubicBezTo>
                  <a:pt x="1084" y="864"/>
                  <a:pt x="1069" y="862"/>
                  <a:pt x="1053" y="859"/>
                </a:cubicBezTo>
                <a:cubicBezTo>
                  <a:pt x="1051" y="871"/>
                  <a:pt x="1051" y="871"/>
                  <a:pt x="1051" y="871"/>
                </a:cubicBezTo>
                <a:close/>
                <a:moveTo>
                  <a:pt x="957" y="852"/>
                </a:moveTo>
                <a:cubicBezTo>
                  <a:pt x="972" y="855"/>
                  <a:pt x="988" y="859"/>
                  <a:pt x="1004" y="862"/>
                </a:cubicBezTo>
                <a:cubicBezTo>
                  <a:pt x="1006" y="850"/>
                  <a:pt x="1006" y="850"/>
                  <a:pt x="1006" y="850"/>
                </a:cubicBezTo>
                <a:cubicBezTo>
                  <a:pt x="990" y="847"/>
                  <a:pt x="975" y="844"/>
                  <a:pt x="959" y="840"/>
                </a:cubicBezTo>
                <a:cubicBezTo>
                  <a:pt x="957" y="852"/>
                  <a:pt x="957" y="852"/>
                  <a:pt x="957" y="852"/>
                </a:cubicBezTo>
                <a:close/>
                <a:moveTo>
                  <a:pt x="863" y="828"/>
                </a:moveTo>
                <a:cubicBezTo>
                  <a:pt x="879" y="832"/>
                  <a:pt x="894" y="837"/>
                  <a:pt x="910" y="841"/>
                </a:cubicBezTo>
                <a:cubicBezTo>
                  <a:pt x="913" y="829"/>
                  <a:pt x="913" y="829"/>
                  <a:pt x="913" y="829"/>
                </a:cubicBezTo>
                <a:cubicBezTo>
                  <a:pt x="897" y="825"/>
                  <a:pt x="882" y="821"/>
                  <a:pt x="867" y="816"/>
                </a:cubicBezTo>
                <a:cubicBezTo>
                  <a:pt x="863" y="828"/>
                  <a:pt x="863" y="828"/>
                  <a:pt x="863" y="828"/>
                </a:cubicBezTo>
                <a:close/>
                <a:moveTo>
                  <a:pt x="772" y="799"/>
                </a:moveTo>
                <a:cubicBezTo>
                  <a:pt x="787" y="804"/>
                  <a:pt x="802" y="809"/>
                  <a:pt x="817" y="814"/>
                </a:cubicBezTo>
                <a:cubicBezTo>
                  <a:pt x="821" y="803"/>
                  <a:pt x="821" y="803"/>
                  <a:pt x="821" y="803"/>
                </a:cubicBezTo>
                <a:cubicBezTo>
                  <a:pt x="806" y="798"/>
                  <a:pt x="790" y="793"/>
                  <a:pt x="776" y="788"/>
                </a:cubicBezTo>
                <a:cubicBezTo>
                  <a:pt x="772" y="799"/>
                  <a:pt x="772" y="799"/>
                  <a:pt x="772" y="799"/>
                </a:cubicBezTo>
                <a:close/>
                <a:moveTo>
                  <a:pt x="682" y="764"/>
                </a:moveTo>
                <a:cubicBezTo>
                  <a:pt x="696" y="770"/>
                  <a:pt x="711" y="776"/>
                  <a:pt x="726" y="782"/>
                </a:cubicBezTo>
                <a:cubicBezTo>
                  <a:pt x="731" y="771"/>
                  <a:pt x="731" y="771"/>
                  <a:pt x="731" y="771"/>
                </a:cubicBezTo>
                <a:cubicBezTo>
                  <a:pt x="716" y="765"/>
                  <a:pt x="701" y="759"/>
                  <a:pt x="687" y="753"/>
                </a:cubicBezTo>
                <a:cubicBezTo>
                  <a:pt x="682" y="764"/>
                  <a:pt x="682" y="764"/>
                  <a:pt x="682" y="764"/>
                </a:cubicBezTo>
                <a:close/>
                <a:moveTo>
                  <a:pt x="594" y="724"/>
                </a:moveTo>
                <a:cubicBezTo>
                  <a:pt x="609" y="731"/>
                  <a:pt x="623" y="738"/>
                  <a:pt x="638" y="745"/>
                </a:cubicBezTo>
                <a:cubicBezTo>
                  <a:pt x="643" y="734"/>
                  <a:pt x="643" y="734"/>
                  <a:pt x="643" y="734"/>
                </a:cubicBezTo>
                <a:cubicBezTo>
                  <a:pt x="628" y="727"/>
                  <a:pt x="614" y="720"/>
                  <a:pt x="600" y="713"/>
                </a:cubicBezTo>
                <a:cubicBezTo>
                  <a:pt x="594" y="724"/>
                  <a:pt x="594" y="724"/>
                  <a:pt x="594" y="724"/>
                </a:cubicBezTo>
                <a:close/>
                <a:moveTo>
                  <a:pt x="510" y="677"/>
                </a:moveTo>
                <a:cubicBezTo>
                  <a:pt x="524" y="685"/>
                  <a:pt x="538" y="693"/>
                  <a:pt x="552" y="701"/>
                </a:cubicBezTo>
                <a:cubicBezTo>
                  <a:pt x="558" y="691"/>
                  <a:pt x="558" y="691"/>
                  <a:pt x="558" y="691"/>
                </a:cubicBezTo>
                <a:cubicBezTo>
                  <a:pt x="544" y="683"/>
                  <a:pt x="530" y="675"/>
                  <a:pt x="516" y="667"/>
                </a:cubicBezTo>
                <a:cubicBezTo>
                  <a:pt x="510" y="677"/>
                  <a:pt x="510" y="677"/>
                  <a:pt x="510" y="677"/>
                </a:cubicBezTo>
                <a:close/>
                <a:moveTo>
                  <a:pt x="430" y="624"/>
                </a:moveTo>
                <a:cubicBezTo>
                  <a:pt x="442" y="634"/>
                  <a:pt x="456" y="643"/>
                  <a:pt x="469" y="652"/>
                </a:cubicBezTo>
                <a:cubicBezTo>
                  <a:pt x="476" y="642"/>
                  <a:pt x="476" y="642"/>
                  <a:pt x="476" y="642"/>
                </a:cubicBezTo>
                <a:cubicBezTo>
                  <a:pt x="462" y="633"/>
                  <a:pt x="449" y="624"/>
                  <a:pt x="437" y="615"/>
                </a:cubicBezTo>
                <a:cubicBezTo>
                  <a:pt x="430" y="624"/>
                  <a:pt x="430" y="624"/>
                  <a:pt x="430" y="624"/>
                </a:cubicBezTo>
                <a:close/>
                <a:moveTo>
                  <a:pt x="353" y="565"/>
                </a:moveTo>
                <a:cubicBezTo>
                  <a:pt x="365" y="576"/>
                  <a:pt x="378" y="586"/>
                  <a:pt x="391" y="596"/>
                </a:cubicBezTo>
                <a:cubicBezTo>
                  <a:pt x="398" y="586"/>
                  <a:pt x="398" y="586"/>
                  <a:pt x="398" y="586"/>
                </a:cubicBezTo>
                <a:cubicBezTo>
                  <a:pt x="385" y="576"/>
                  <a:pt x="373" y="566"/>
                  <a:pt x="361" y="556"/>
                </a:cubicBezTo>
                <a:cubicBezTo>
                  <a:pt x="353" y="565"/>
                  <a:pt x="353" y="565"/>
                  <a:pt x="353" y="565"/>
                </a:cubicBezTo>
                <a:close/>
                <a:moveTo>
                  <a:pt x="282" y="500"/>
                </a:moveTo>
                <a:cubicBezTo>
                  <a:pt x="293" y="511"/>
                  <a:pt x="305" y="522"/>
                  <a:pt x="317" y="533"/>
                </a:cubicBezTo>
                <a:cubicBezTo>
                  <a:pt x="325" y="525"/>
                  <a:pt x="325" y="525"/>
                  <a:pt x="325" y="525"/>
                </a:cubicBezTo>
                <a:cubicBezTo>
                  <a:pt x="313" y="514"/>
                  <a:pt x="302" y="503"/>
                  <a:pt x="291" y="492"/>
                </a:cubicBezTo>
                <a:cubicBezTo>
                  <a:pt x="282" y="500"/>
                  <a:pt x="282" y="500"/>
                  <a:pt x="282" y="500"/>
                </a:cubicBezTo>
                <a:close/>
                <a:moveTo>
                  <a:pt x="217" y="429"/>
                </a:moveTo>
                <a:cubicBezTo>
                  <a:pt x="227" y="441"/>
                  <a:pt x="238" y="453"/>
                  <a:pt x="249" y="465"/>
                </a:cubicBezTo>
                <a:cubicBezTo>
                  <a:pt x="258" y="457"/>
                  <a:pt x="258" y="457"/>
                  <a:pt x="258" y="457"/>
                </a:cubicBezTo>
                <a:cubicBezTo>
                  <a:pt x="247" y="445"/>
                  <a:pt x="236" y="433"/>
                  <a:pt x="226" y="421"/>
                </a:cubicBezTo>
                <a:cubicBezTo>
                  <a:pt x="217" y="429"/>
                  <a:pt x="217" y="429"/>
                  <a:pt x="217" y="429"/>
                </a:cubicBezTo>
                <a:close/>
                <a:moveTo>
                  <a:pt x="158" y="353"/>
                </a:moveTo>
                <a:cubicBezTo>
                  <a:pt x="167" y="366"/>
                  <a:pt x="177" y="379"/>
                  <a:pt x="187" y="392"/>
                </a:cubicBezTo>
                <a:cubicBezTo>
                  <a:pt x="196" y="384"/>
                  <a:pt x="196" y="384"/>
                  <a:pt x="196" y="384"/>
                </a:cubicBezTo>
                <a:cubicBezTo>
                  <a:pt x="186" y="371"/>
                  <a:pt x="177" y="359"/>
                  <a:pt x="168" y="346"/>
                </a:cubicBezTo>
                <a:cubicBezTo>
                  <a:pt x="158" y="353"/>
                  <a:pt x="158" y="353"/>
                  <a:pt x="158" y="353"/>
                </a:cubicBezTo>
                <a:close/>
                <a:moveTo>
                  <a:pt x="106" y="271"/>
                </a:moveTo>
                <a:cubicBezTo>
                  <a:pt x="114" y="285"/>
                  <a:pt x="122" y="299"/>
                  <a:pt x="131" y="313"/>
                </a:cubicBezTo>
                <a:cubicBezTo>
                  <a:pt x="141" y="306"/>
                  <a:pt x="141" y="306"/>
                  <a:pt x="141" y="306"/>
                </a:cubicBezTo>
                <a:cubicBezTo>
                  <a:pt x="133" y="292"/>
                  <a:pt x="124" y="279"/>
                  <a:pt x="117" y="265"/>
                </a:cubicBezTo>
                <a:cubicBezTo>
                  <a:pt x="106" y="271"/>
                  <a:pt x="106" y="271"/>
                  <a:pt x="106" y="271"/>
                </a:cubicBezTo>
                <a:close/>
                <a:moveTo>
                  <a:pt x="62" y="185"/>
                </a:moveTo>
                <a:cubicBezTo>
                  <a:pt x="68" y="199"/>
                  <a:pt x="75" y="214"/>
                  <a:pt x="83" y="229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86" y="209"/>
                  <a:pt x="79" y="194"/>
                  <a:pt x="73" y="180"/>
                </a:cubicBezTo>
                <a:cubicBezTo>
                  <a:pt x="62" y="185"/>
                  <a:pt x="62" y="185"/>
                  <a:pt x="62" y="185"/>
                </a:cubicBezTo>
                <a:close/>
                <a:moveTo>
                  <a:pt x="26" y="96"/>
                </a:moveTo>
                <a:cubicBezTo>
                  <a:pt x="31" y="110"/>
                  <a:pt x="36" y="125"/>
                  <a:pt x="43" y="141"/>
                </a:cubicBezTo>
                <a:cubicBezTo>
                  <a:pt x="54" y="137"/>
                  <a:pt x="54" y="137"/>
                  <a:pt x="54" y="137"/>
                </a:cubicBezTo>
                <a:cubicBezTo>
                  <a:pt x="47" y="121"/>
                  <a:pt x="42" y="106"/>
                  <a:pt x="37" y="92"/>
                </a:cubicBezTo>
                <a:cubicBezTo>
                  <a:pt x="26" y="96"/>
                  <a:pt x="26" y="96"/>
                  <a:pt x="26" y="96"/>
                </a:cubicBezTo>
                <a:close/>
                <a:moveTo>
                  <a:pt x="0" y="2"/>
                </a:moveTo>
                <a:cubicBezTo>
                  <a:pt x="0" y="2"/>
                  <a:pt x="3" y="19"/>
                  <a:pt x="11" y="49"/>
                </a:cubicBezTo>
                <a:cubicBezTo>
                  <a:pt x="23" y="46"/>
                  <a:pt x="23" y="46"/>
                  <a:pt x="23" y="46"/>
                </a:cubicBezTo>
                <a:cubicBezTo>
                  <a:pt x="19" y="31"/>
                  <a:pt x="16" y="20"/>
                  <a:pt x="14" y="12"/>
                </a:cubicBezTo>
                <a:cubicBezTo>
                  <a:pt x="14" y="8"/>
                  <a:pt x="13" y="5"/>
                  <a:pt x="13" y="3"/>
                </a:cubicBezTo>
                <a:cubicBezTo>
                  <a:pt x="12" y="2"/>
                  <a:pt x="12" y="1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2"/>
                  <a:pt x="0" y="2"/>
                  <a:pt x="0" y="2"/>
                </a:cubicBez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Freeform 66"/>
          <p:cNvSpPr>
            <a:spLocks/>
          </p:cNvSpPr>
          <p:nvPr/>
        </p:nvSpPr>
        <p:spPr bwMode="auto">
          <a:xfrm>
            <a:off x="3663951" y="1981201"/>
            <a:ext cx="133350" cy="444500"/>
          </a:xfrm>
          <a:custGeom>
            <a:avLst/>
            <a:gdLst>
              <a:gd name="T0" fmla="*/ 0 w 84"/>
              <a:gd name="T1" fmla="*/ 0 h 280"/>
              <a:gd name="T2" fmla="*/ 0 w 84"/>
              <a:gd name="T3" fmla="*/ 280 h 280"/>
              <a:gd name="T4" fmla="*/ 84 w 84"/>
              <a:gd name="T5" fmla="*/ 280 h 280"/>
              <a:gd name="T6" fmla="*/ 84 w 84"/>
              <a:gd name="T7" fmla="*/ 0 h 280"/>
              <a:gd name="T8" fmla="*/ 0 w 84"/>
              <a:gd name="T9" fmla="*/ 0 h 280"/>
              <a:gd name="T10" fmla="*/ 0 w 84"/>
              <a:gd name="T11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" h="280">
                <a:moveTo>
                  <a:pt x="0" y="0"/>
                </a:moveTo>
                <a:lnTo>
                  <a:pt x="0" y="280"/>
                </a:lnTo>
                <a:lnTo>
                  <a:pt x="84" y="280"/>
                </a:lnTo>
                <a:lnTo>
                  <a:pt x="8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Freeform 67"/>
          <p:cNvSpPr>
            <a:spLocks/>
          </p:cNvSpPr>
          <p:nvPr/>
        </p:nvSpPr>
        <p:spPr bwMode="auto">
          <a:xfrm>
            <a:off x="3849688" y="1981201"/>
            <a:ext cx="295275" cy="444500"/>
          </a:xfrm>
          <a:custGeom>
            <a:avLst/>
            <a:gdLst>
              <a:gd name="T0" fmla="*/ 116 w 186"/>
              <a:gd name="T1" fmla="*/ 0 h 280"/>
              <a:gd name="T2" fmla="*/ 116 w 186"/>
              <a:gd name="T3" fmla="*/ 126 h 280"/>
              <a:gd name="T4" fmla="*/ 70 w 186"/>
              <a:gd name="T5" fmla="*/ 0 h 280"/>
              <a:gd name="T6" fmla="*/ 0 w 186"/>
              <a:gd name="T7" fmla="*/ 0 h 280"/>
              <a:gd name="T8" fmla="*/ 0 w 186"/>
              <a:gd name="T9" fmla="*/ 280 h 280"/>
              <a:gd name="T10" fmla="*/ 70 w 186"/>
              <a:gd name="T11" fmla="*/ 280 h 280"/>
              <a:gd name="T12" fmla="*/ 70 w 186"/>
              <a:gd name="T13" fmla="*/ 154 h 280"/>
              <a:gd name="T14" fmla="*/ 114 w 186"/>
              <a:gd name="T15" fmla="*/ 280 h 280"/>
              <a:gd name="T16" fmla="*/ 186 w 186"/>
              <a:gd name="T17" fmla="*/ 280 h 280"/>
              <a:gd name="T18" fmla="*/ 186 w 186"/>
              <a:gd name="T19" fmla="*/ 0 h 280"/>
              <a:gd name="T20" fmla="*/ 116 w 186"/>
              <a:gd name="T21" fmla="*/ 0 h 280"/>
              <a:gd name="T22" fmla="*/ 116 w 186"/>
              <a:gd name="T23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6" h="280">
                <a:moveTo>
                  <a:pt x="116" y="0"/>
                </a:moveTo>
                <a:lnTo>
                  <a:pt x="116" y="126"/>
                </a:lnTo>
                <a:lnTo>
                  <a:pt x="70" y="0"/>
                </a:lnTo>
                <a:lnTo>
                  <a:pt x="0" y="0"/>
                </a:lnTo>
                <a:lnTo>
                  <a:pt x="0" y="280"/>
                </a:lnTo>
                <a:lnTo>
                  <a:pt x="70" y="280"/>
                </a:lnTo>
                <a:lnTo>
                  <a:pt x="70" y="154"/>
                </a:lnTo>
                <a:lnTo>
                  <a:pt x="114" y="280"/>
                </a:lnTo>
                <a:lnTo>
                  <a:pt x="186" y="280"/>
                </a:lnTo>
                <a:lnTo>
                  <a:pt x="186" y="0"/>
                </a:lnTo>
                <a:lnTo>
                  <a:pt x="116" y="0"/>
                </a:lnTo>
                <a:lnTo>
                  <a:pt x="116" y="0"/>
                </a:ln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Freeform 68"/>
          <p:cNvSpPr>
            <a:spLocks/>
          </p:cNvSpPr>
          <p:nvPr/>
        </p:nvSpPr>
        <p:spPr bwMode="auto">
          <a:xfrm>
            <a:off x="4314826" y="1981201"/>
            <a:ext cx="223837" cy="444500"/>
          </a:xfrm>
          <a:custGeom>
            <a:avLst/>
            <a:gdLst>
              <a:gd name="T0" fmla="*/ 0 w 141"/>
              <a:gd name="T1" fmla="*/ 280 h 280"/>
              <a:gd name="T2" fmla="*/ 83 w 141"/>
              <a:gd name="T3" fmla="*/ 280 h 280"/>
              <a:gd name="T4" fmla="*/ 83 w 141"/>
              <a:gd name="T5" fmla="*/ 163 h 280"/>
              <a:gd name="T6" fmla="*/ 135 w 141"/>
              <a:gd name="T7" fmla="*/ 163 h 280"/>
              <a:gd name="T8" fmla="*/ 135 w 141"/>
              <a:gd name="T9" fmla="*/ 110 h 280"/>
              <a:gd name="T10" fmla="*/ 83 w 141"/>
              <a:gd name="T11" fmla="*/ 110 h 280"/>
              <a:gd name="T12" fmla="*/ 83 w 141"/>
              <a:gd name="T13" fmla="*/ 56 h 280"/>
              <a:gd name="T14" fmla="*/ 141 w 141"/>
              <a:gd name="T15" fmla="*/ 56 h 280"/>
              <a:gd name="T16" fmla="*/ 141 w 141"/>
              <a:gd name="T17" fmla="*/ 0 h 280"/>
              <a:gd name="T18" fmla="*/ 0 w 141"/>
              <a:gd name="T19" fmla="*/ 0 h 280"/>
              <a:gd name="T20" fmla="*/ 0 w 141"/>
              <a:gd name="T21" fmla="*/ 280 h 280"/>
              <a:gd name="T22" fmla="*/ 0 w 141"/>
              <a:gd name="T23" fmla="*/ 28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1" h="280">
                <a:moveTo>
                  <a:pt x="0" y="280"/>
                </a:moveTo>
                <a:lnTo>
                  <a:pt x="83" y="280"/>
                </a:lnTo>
                <a:lnTo>
                  <a:pt x="83" y="163"/>
                </a:lnTo>
                <a:lnTo>
                  <a:pt x="135" y="163"/>
                </a:lnTo>
                <a:lnTo>
                  <a:pt x="135" y="110"/>
                </a:lnTo>
                <a:lnTo>
                  <a:pt x="83" y="110"/>
                </a:lnTo>
                <a:lnTo>
                  <a:pt x="83" y="56"/>
                </a:lnTo>
                <a:lnTo>
                  <a:pt x="141" y="56"/>
                </a:lnTo>
                <a:lnTo>
                  <a:pt x="141" y="0"/>
                </a:lnTo>
                <a:lnTo>
                  <a:pt x="0" y="0"/>
                </a:lnTo>
                <a:lnTo>
                  <a:pt x="0" y="280"/>
                </a:lnTo>
                <a:lnTo>
                  <a:pt x="0" y="280"/>
                </a:ln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6" name="Freeform 69"/>
          <p:cNvSpPr>
            <a:spLocks noEditPoints="1"/>
          </p:cNvSpPr>
          <p:nvPr/>
        </p:nvSpPr>
        <p:spPr bwMode="auto">
          <a:xfrm>
            <a:off x="4529138" y="1981201"/>
            <a:ext cx="333375" cy="444500"/>
          </a:xfrm>
          <a:custGeom>
            <a:avLst/>
            <a:gdLst>
              <a:gd name="T0" fmla="*/ 36 w 178"/>
              <a:gd name="T1" fmla="*/ 0 h 237"/>
              <a:gd name="T2" fmla="*/ 0 w 178"/>
              <a:gd name="T3" fmla="*/ 237 h 237"/>
              <a:gd name="T4" fmla="*/ 73 w 178"/>
              <a:gd name="T5" fmla="*/ 237 h 237"/>
              <a:gd name="T6" fmla="*/ 77 w 178"/>
              <a:gd name="T7" fmla="*/ 195 h 237"/>
              <a:gd name="T8" fmla="*/ 102 w 178"/>
              <a:gd name="T9" fmla="*/ 195 h 237"/>
              <a:gd name="T10" fmla="*/ 106 w 178"/>
              <a:gd name="T11" fmla="*/ 237 h 237"/>
              <a:gd name="T12" fmla="*/ 178 w 178"/>
              <a:gd name="T13" fmla="*/ 237 h 237"/>
              <a:gd name="T14" fmla="*/ 138 w 178"/>
              <a:gd name="T15" fmla="*/ 0 h 237"/>
              <a:gd name="T16" fmla="*/ 36 w 178"/>
              <a:gd name="T17" fmla="*/ 0 h 237"/>
              <a:gd name="T18" fmla="*/ 76 w 178"/>
              <a:gd name="T19" fmla="*/ 153 h 237"/>
              <a:gd name="T20" fmla="*/ 90 w 178"/>
              <a:gd name="T21" fmla="*/ 53 h 237"/>
              <a:gd name="T22" fmla="*/ 100 w 178"/>
              <a:gd name="T23" fmla="*/ 153 h 237"/>
              <a:gd name="T24" fmla="*/ 76 w 178"/>
              <a:gd name="T25" fmla="*/ 153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8" h="237">
                <a:moveTo>
                  <a:pt x="36" y="0"/>
                </a:moveTo>
                <a:cubicBezTo>
                  <a:pt x="0" y="237"/>
                  <a:pt x="0" y="237"/>
                  <a:pt x="0" y="237"/>
                </a:cubicBezTo>
                <a:cubicBezTo>
                  <a:pt x="73" y="237"/>
                  <a:pt x="73" y="237"/>
                  <a:pt x="73" y="237"/>
                </a:cubicBezTo>
                <a:cubicBezTo>
                  <a:pt x="77" y="195"/>
                  <a:pt x="77" y="195"/>
                  <a:pt x="77" y="195"/>
                </a:cubicBezTo>
                <a:cubicBezTo>
                  <a:pt x="102" y="195"/>
                  <a:pt x="102" y="195"/>
                  <a:pt x="102" y="195"/>
                </a:cubicBezTo>
                <a:cubicBezTo>
                  <a:pt x="106" y="237"/>
                  <a:pt x="106" y="237"/>
                  <a:pt x="106" y="237"/>
                </a:cubicBezTo>
                <a:cubicBezTo>
                  <a:pt x="178" y="237"/>
                  <a:pt x="178" y="237"/>
                  <a:pt x="178" y="237"/>
                </a:cubicBezTo>
                <a:cubicBezTo>
                  <a:pt x="138" y="0"/>
                  <a:pt x="138" y="0"/>
                  <a:pt x="138" y="0"/>
                </a:cubicBezTo>
                <a:cubicBezTo>
                  <a:pt x="36" y="0"/>
                  <a:pt x="36" y="0"/>
                  <a:pt x="36" y="0"/>
                </a:cubicBezTo>
                <a:close/>
                <a:moveTo>
                  <a:pt x="76" y="153"/>
                </a:moveTo>
                <a:cubicBezTo>
                  <a:pt x="78" y="132"/>
                  <a:pt x="82" y="99"/>
                  <a:pt x="90" y="53"/>
                </a:cubicBezTo>
                <a:cubicBezTo>
                  <a:pt x="93" y="93"/>
                  <a:pt x="97" y="126"/>
                  <a:pt x="100" y="153"/>
                </a:cubicBezTo>
                <a:cubicBezTo>
                  <a:pt x="76" y="153"/>
                  <a:pt x="76" y="153"/>
                  <a:pt x="76" y="153"/>
                </a:cubicBez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Freeform 70"/>
          <p:cNvSpPr>
            <a:spLocks/>
          </p:cNvSpPr>
          <p:nvPr/>
        </p:nvSpPr>
        <p:spPr bwMode="auto">
          <a:xfrm>
            <a:off x="4881563" y="1971676"/>
            <a:ext cx="312737" cy="463550"/>
          </a:xfrm>
          <a:custGeom>
            <a:avLst/>
            <a:gdLst>
              <a:gd name="T0" fmla="*/ 166 w 166"/>
              <a:gd name="T1" fmla="*/ 86 h 247"/>
              <a:gd name="T2" fmla="*/ 160 w 166"/>
              <a:gd name="T3" fmla="*/ 37 h 247"/>
              <a:gd name="T4" fmla="*/ 133 w 166"/>
              <a:gd name="T5" fmla="*/ 11 h 247"/>
              <a:gd name="T6" fmla="*/ 82 w 166"/>
              <a:gd name="T7" fmla="*/ 0 h 247"/>
              <a:gd name="T8" fmla="*/ 41 w 166"/>
              <a:gd name="T9" fmla="*/ 7 h 247"/>
              <a:gd name="T10" fmla="*/ 14 w 166"/>
              <a:gd name="T11" fmla="*/ 26 h 247"/>
              <a:gd name="T12" fmla="*/ 2 w 166"/>
              <a:gd name="T13" fmla="*/ 50 h 247"/>
              <a:gd name="T14" fmla="*/ 0 w 166"/>
              <a:gd name="T15" fmla="*/ 89 h 247"/>
              <a:gd name="T16" fmla="*/ 0 w 166"/>
              <a:gd name="T17" fmla="*/ 158 h 247"/>
              <a:gd name="T18" fmla="*/ 6 w 166"/>
              <a:gd name="T19" fmla="*/ 210 h 247"/>
              <a:gd name="T20" fmla="*/ 33 w 166"/>
              <a:gd name="T21" fmla="*/ 238 h 247"/>
              <a:gd name="T22" fmla="*/ 84 w 166"/>
              <a:gd name="T23" fmla="*/ 247 h 247"/>
              <a:gd name="T24" fmla="*/ 134 w 166"/>
              <a:gd name="T25" fmla="*/ 236 h 247"/>
              <a:gd name="T26" fmla="*/ 160 w 166"/>
              <a:gd name="T27" fmla="*/ 209 h 247"/>
              <a:gd name="T28" fmla="*/ 166 w 166"/>
              <a:gd name="T29" fmla="*/ 157 h 247"/>
              <a:gd name="T30" fmla="*/ 166 w 166"/>
              <a:gd name="T31" fmla="*/ 147 h 247"/>
              <a:gd name="T32" fmla="*/ 96 w 166"/>
              <a:gd name="T33" fmla="*/ 147 h 247"/>
              <a:gd name="T34" fmla="*/ 96 w 166"/>
              <a:gd name="T35" fmla="*/ 177 h 247"/>
              <a:gd name="T36" fmla="*/ 94 w 166"/>
              <a:gd name="T37" fmla="*/ 202 h 247"/>
              <a:gd name="T38" fmla="*/ 83 w 166"/>
              <a:gd name="T39" fmla="*/ 207 h 247"/>
              <a:gd name="T40" fmla="*/ 73 w 166"/>
              <a:gd name="T41" fmla="*/ 202 h 247"/>
              <a:gd name="T42" fmla="*/ 70 w 166"/>
              <a:gd name="T43" fmla="*/ 179 h 247"/>
              <a:gd name="T44" fmla="*/ 70 w 166"/>
              <a:gd name="T45" fmla="*/ 69 h 247"/>
              <a:gd name="T46" fmla="*/ 73 w 166"/>
              <a:gd name="T47" fmla="*/ 46 h 247"/>
              <a:gd name="T48" fmla="*/ 84 w 166"/>
              <a:gd name="T49" fmla="*/ 40 h 247"/>
              <a:gd name="T50" fmla="*/ 94 w 166"/>
              <a:gd name="T51" fmla="*/ 45 h 247"/>
              <a:gd name="T52" fmla="*/ 96 w 166"/>
              <a:gd name="T53" fmla="*/ 67 h 247"/>
              <a:gd name="T54" fmla="*/ 96 w 166"/>
              <a:gd name="T55" fmla="*/ 109 h 247"/>
              <a:gd name="T56" fmla="*/ 166 w 166"/>
              <a:gd name="T57" fmla="*/ 109 h 247"/>
              <a:gd name="T58" fmla="*/ 166 w 166"/>
              <a:gd name="T59" fmla="*/ 86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6" h="247">
                <a:moveTo>
                  <a:pt x="166" y="86"/>
                </a:moveTo>
                <a:cubicBezTo>
                  <a:pt x="166" y="64"/>
                  <a:pt x="164" y="48"/>
                  <a:pt x="160" y="37"/>
                </a:cubicBezTo>
                <a:cubicBezTo>
                  <a:pt x="156" y="27"/>
                  <a:pt x="147" y="18"/>
                  <a:pt x="133" y="11"/>
                </a:cubicBezTo>
                <a:cubicBezTo>
                  <a:pt x="120" y="4"/>
                  <a:pt x="103" y="0"/>
                  <a:pt x="82" y="0"/>
                </a:cubicBezTo>
                <a:cubicBezTo>
                  <a:pt x="67" y="0"/>
                  <a:pt x="53" y="3"/>
                  <a:pt x="41" y="7"/>
                </a:cubicBezTo>
                <a:cubicBezTo>
                  <a:pt x="30" y="12"/>
                  <a:pt x="20" y="18"/>
                  <a:pt x="14" y="26"/>
                </a:cubicBezTo>
                <a:cubicBezTo>
                  <a:pt x="7" y="34"/>
                  <a:pt x="3" y="42"/>
                  <a:pt x="2" y="50"/>
                </a:cubicBezTo>
                <a:cubicBezTo>
                  <a:pt x="1" y="59"/>
                  <a:pt x="0" y="72"/>
                  <a:pt x="0" y="89"/>
                </a:cubicBezTo>
                <a:cubicBezTo>
                  <a:pt x="0" y="158"/>
                  <a:pt x="0" y="158"/>
                  <a:pt x="0" y="158"/>
                </a:cubicBezTo>
                <a:cubicBezTo>
                  <a:pt x="0" y="181"/>
                  <a:pt x="2" y="199"/>
                  <a:pt x="6" y="210"/>
                </a:cubicBezTo>
                <a:cubicBezTo>
                  <a:pt x="11" y="222"/>
                  <a:pt x="20" y="231"/>
                  <a:pt x="33" y="238"/>
                </a:cubicBezTo>
                <a:cubicBezTo>
                  <a:pt x="46" y="244"/>
                  <a:pt x="63" y="247"/>
                  <a:pt x="84" y="247"/>
                </a:cubicBezTo>
                <a:cubicBezTo>
                  <a:pt x="104" y="247"/>
                  <a:pt x="121" y="244"/>
                  <a:pt x="134" y="236"/>
                </a:cubicBezTo>
                <a:cubicBezTo>
                  <a:pt x="148" y="228"/>
                  <a:pt x="157" y="219"/>
                  <a:pt x="160" y="209"/>
                </a:cubicBezTo>
                <a:cubicBezTo>
                  <a:pt x="164" y="199"/>
                  <a:pt x="166" y="181"/>
                  <a:pt x="166" y="157"/>
                </a:cubicBezTo>
                <a:cubicBezTo>
                  <a:pt x="166" y="147"/>
                  <a:pt x="166" y="147"/>
                  <a:pt x="166" y="147"/>
                </a:cubicBezTo>
                <a:cubicBezTo>
                  <a:pt x="96" y="147"/>
                  <a:pt x="96" y="147"/>
                  <a:pt x="96" y="147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96" y="190"/>
                  <a:pt x="95" y="198"/>
                  <a:pt x="94" y="202"/>
                </a:cubicBezTo>
                <a:cubicBezTo>
                  <a:pt x="92" y="206"/>
                  <a:pt x="88" y="207"/>
                  <a:pt x="83" y="207"/>
                </a:cubicBezTo>
                <a:cubicBezTo>
                  <a:pt x="78" y="207"/>
                  <a:pt x="74" y="206"/>
                  <a:pt x="73" y="202"/>
                </a:cubicBezTo>
                <a:cubicBezTo>
                  <a:pt x="71" y="199"/>
                  <a:pt x="70" y="191"/>
                  <a:pt x="70" y="179"/>
                </a:cubicBezTo>
                <a:cubicBezTo>
                  <a:pt x="70" y="69"/>
                  <a:pt x="70" y="69"/>
                  <a:pt x="70" y="69"/>
                </a:cubicBezTo>
                <a:cubicBezTo>
                  <a:pt x="70" y="57"/>
                  <a:pt x="71" y="49"/>
                  <a:pt x="73" y="46"/>
                </a:cubicBezTo>
                <a:cubicBezTo>
                  <a:pt x="74" y="42"/>
                  <a:pt x="78" y="40"/>
                  <a:pt x="84" y="40"/>
                </a:cubicBezTo>
                <a:cubicBezTo>
                  <a:pt x="89" y="40"/>
                  <a:pt x="92" y="42"/>
                  <a:pt x="94" y="45"/>
                </a:cubicBezTo>
                <a:cubicBezTo>
                  <a:pt x="95" y="48"/>
                  <a:pt x="96" y="55"/>
                  <a:pt x="96" y="67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166" y="109"/>
                  <a:pt x="166" y="109"/>
                  <a:pt x="166" y="109"/>
                </a:cubicBezTo>
                <a:cubicBezTo>
                  <a:pt x="166" y="86"/>
                  <a:pt x="166" y="86"/>
                  <a:pt x="166" y="86"/>
                </a:cubicBez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Freeform 71"/>
          <p:cNvSpPr>
            <a:spLocks/>
          </p:cNvSpPr>
          <p:nvPr/>
        </p:nvSpPr>
        <p:spPr bwMode="auto">
          <a:xfrm>
            <a:off x="5219701" y="1981201"/>
            <a:ext cx="290512" cy="444500"/>
          </a:xfrm>
          <a:custGeom>
            <a:avLst/>
            <a:gdLst>
              <a:gd name="T0" fmla="*/ 0 w 183"/>
              <a:gd name="T1" fmla="*/ 0 h 280"/>
              <a:gd name="T2" fmla="*/ 0 w 183"/>
              <a:gd name="T3" fmla="*/ 56 h 280"/>
              <a:gd name="T4" fmla="*/ 49 w 183"/>
              <a:gd name="T5" fmla="*/ 56 h 280"/>
              <a:gd name="T6" fmla="*/ 49 w 183"/>
              <a:gd name="T7" fmla="*/ 280 h 280"/>
              <a:gd name="T8" fmla="*/ 133 w 183"/>
              <a:gd name="T9" fmla="*/ 280 h 280"/>
              <a:gd name="T10" fmla="*/ 133 w 183"/>
              <a:gd name="T11" fmla="*/ 56 h 280"/>
              <a:gd name="T12" fmla="*/ 183 w 183"/>
              <a:gd name="T13" fmla="*/ 56 h 280"/>
              <a:gd name="T14" fmla="*/ 183 w 183"/>
              <a:gd name="T15" fmla="*/ 0 h 280"/>
              <a:gd name="T16" fmla="*/ 0 w 183"/>
              <a:gd name="T17" fmla="*/ 0 h 280"/>
              <a:gd name="T18" fmla="*/ 0 w 183"/>
              <a:gd name="T19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3" h="280">
                <a:moveTo>
                  <a:pt x="0" y="0"/>
                </a:moveTo>
                <a:lnTo>
                  <a:pt x="0" y="56"/>
                </a:lnTo>
                <a:lnTo>
                  <a:pt x="49" y="56"/>
                </a:lnTo>
                <a:lnTo>
                  <a:pt x="49" y="280"/>
                </a:lnTo>
                <a:lnTo>
                  <a:pt x="133" y="280"/>
                </a:lnTo>
                <a:lnTo>
                  <a:pt x="133" y="56"/>
                </a:lnTo>
                <a:lnTo>
                  <a:pt x="183" y="56"/>
                </a:lnTo>
                <a:lnTo>
                  <a:pt x="18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Freeform 72"/>
          <p:cNvSpPr>
            <a:spLocks noEditPoints="1"/>
          </p:cNvSpPr>
          <p:nvPr/>
        </p:nvSpPr>
        <p:spPr bwMode="auto">
          <a:xfrm>
            <a:off x="3611563" y="1125538"/>
            <a:ext cx="736600" cy="784225"/>
          </a:xfrm>
          <a:custGeom>
            <a:avLst/>
            <a:gdLst>
              <a:gd name="T0" fmla="*/ 233 w 392"/>
              <a:gd name="T1" fmla="*/ 380 h 417"/>
              <a:gd name="T2" fmla="*/ 211 w 392"/>
              <a:gd name="T3" fmla="*/ 336 h 417"/>
              <a:gd name="T4" fmla="*/ 286 w 392"/>
              <a:gd name="T5" fmla="*/ 324 h 417"/>
              <a:gd name="T6" fmla="*/ 311 w 392"/>
              <a:gd name="T7" fmla="*/ 312 h 417"/>
              <a:gd name="T8" fmla="*/ 313 w 392"/>
              <a:gd name="T9" fmla="*/ 279 h 417"/>
              <a:gd name="T10" fmla="*/ 165 w 392"/>
              <a:gd name="T11" fmla="*/ 308 h 417"/>
              <a:gd name="T12" fmla="*/ 89 w 392"/>
              <a:gd name="T13" fmla="*/ 417 h 417"/>
              <a:gd name="T14" fmla="*/ 41 w 392"/>
              <a:gd name="T15" fmla="*/ 382 h 417"/>
              <a:gd name="T16" fmla="*/ 110 w 392"/>
              <a:gd name="T17" fmla="*/ 251 h 417"/>
              <a:gd name="T18" fmla="*/ 22 w 392"/>
              <a:gd name="T19" fmla="*/ 268 h 417"/>
              <a:gd name="T20" fmla="*/ 14 w 392"/>
              <a:gd name="T21" fmla="*/ 226 h 417"/>
              <a:gd name="T22" fmla="*/ 172 w 392"/>
              <a:gd name="T23" fmla="*/ 196 h 417"/>
              <a:gd name="T24" fmla="*/ 156 w 392"/>
              <a:gd name="T25" fmla="*/ 174 h 417"/>
              <a:gd name="T26" fmla="*/ 213 w 392"/>
              <a:gd name="T27" fmla="*/ 153 h 417"/>
              <a:gd name="T28" fmla="*/ 233 w 392"/>
              <a:gd name="T29" fmla="*/ 184 h 417"/>
              <a:gd name="T30" fmla="*/ 384 w 392"/>
              <a:gd name="T31" fmla="*/ 155 h 417"/>
              <a:gd name="T32" fmla="*/ 392 w 392"/>
              <a:gd name="T33" fmla="*/ 197 h 417"/>
              <a:gd name="T34" fmla="*/ 165 w 392"/>
              <a:gd name="T35" fmla="*/ 241 h 417"/>
              <a:gd name="T36" fmla="*/ 167 w 392"/>
              <a:gd name="T37" fmla="*/ 264 h 417"/>
              <a:gd name="T38" fmla="*/ 365 w 392"/>
              <a:gd name="T39" fmla="*/ 226 h 417"/>
              <a:gd name="T40" fmla="*/ 374 w 392"/>
              <a:gd name="T41" fmla="*/ 310 h 417"/>
              <a:gd name="T42" fmla="*/ 362 w 392"/>
              <a:gd name="T43" fmla="*/ 342 h 417"/>
              <a:gd name="T44" fmla="*/ 328 w 392"/>
              <a:gd name="T45" fmla="*/ 360 h 417"/>
              <a:gd name="T46" fmla="*/ 233 w 392"/>
              <a:gd name="T47" fmla="*/ 380 h 417"/>
              <a:gd name="T48" fmla="*/ 0 w 392"/>
              <a:gd name="T49" fmla="*/ 72 h 417"/>
              <a:gd name="T50" fmla="*/ 149 w 392"/>
              <a:gd name="T51" fmla="*/ 43 h 417"/>
              <a:gd name="T52" fmla="*/ 131 w 392"/>
              <a:gd name="T53" fmla="*/ 18 h 417"/>
              <a:gd name="T54" fmla="*/ 195 w 392"/>
              <a:gd name="T55" fmla="*/ 0 h 417"/>
              <a:gd name="T56" fmla="*/ 213 w 392"/>
              <a:gd name="T57" fmla="*/ 31 h 417"/>
              <a:gd name="T58" fmla="*/ 346 w 392"/>
              <a:gd name="T59" fmla="*/ 5 h 417"/>
              <a:gd name="T60" fmla="*/ 354 w 392"/>
              <a:gd name="T61" fmla="*/ 47 h 417"/>
              <a:gd name="T62" fmla="*/ 272 w 392"/>
              <a:gd name="T63" fmla="*/ 63 h 417"/>
              <a:gd name="T64" fmla="*/ 296 w 392"/>
              <a:gd name="T65" fmla="*/ 70 h 417"/>
              <a:gd name="T66" fmla="*/ 282 w 392"/>
              <a:gd name="T67" fmla="*/ 96 h 417"/>
              <a:gd name="T68" fmla="*/ 367 w 392"/>
              <a:gd name="T69" fmla="*/ 80 h 417"/>
              <a:gd name="T70" fmla="*/ 379 w 392"/>
              <a:gd name="T71" fmla="*/ 143 h 417"/>
              <a:gd name="T72" fmla="*/ 326 w 392"/>
              <a:gd name="T73" fmla="*/ 153 h 417"/>
              <a:gd name="T74" fmla="*/ 322 w 392"/>
              <a:gd name="T75" fmla="*/ 130 h 417"/>
              <a:gd name="T76" fmla="*/ 65 w 392"/>
              <a:gd name="T77" fmla="*/ 179 h 417"/>
              <a:gd name="T78" fmla="*/ 69 w 392"/>
              <a:gd name="T79" fmla="*/ 203 h 417"/>
              <a:gd name="T80" fmla="*/ 16 w 392"/>
              <a:gd name="T81" fmla="*/ 213 h 417"/>
              <a:gd name="T82" fmla="*/ 4 w 392"/>
              <a:gd name="T83" fmla="*/ 150 h 417"/>
              <a:gd name="T84" fmla="*/ 91 w 392"/>
              <a:gd name="T85" fmla="*/ 133 h 417"/>
              <a:gd name="T86" fmla="*/ 69 w 392"/>
              <a:gd name="T87" fmla="*/ 113 h 417"/>
              <a:gd name="T88" fmla="*/ 90 w 392"/>
              <a:gd name="T89" fmla="*/ 98 h 417"/>
              <a:gd name="T90" fmla="*/ 8 w 392"/>
              <a:gd name="T91" fmla="*/ 114 h 417"/>
              <a:gd name="T92" fmla="*/ 0 w 392"/>
              <a:gd name="T93" fmla="*/ 72 h 417"/>
              <a:gd name="T94" fmla="*/ 154 w 392"/>
              <a:gd name="T95" fmla="*/ 121 h 417"/>
              <a:gd name="T96" fmla="*/ 220 w 392"/>
              <a:gd name="T97" fmla="*/ 108 h 417"/>
              <a:gd name="T98" fmla="*/ 238 w 392"/>
              <a:gd name="T99" fmla="*/ 70 h 417"/>
              <a:gd name="T100" fmla="*/ 122 w 392"/>
              <a:gd name="T101" fmla="*/ 92 h 417"/>
              <a:gd name="T102" fmla="*/ 154 w 392"/>
              <a:gd name="T103" fmla="*/ 121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2" h="417">
                <a:moveTo>
                  <a:pt x="233" y="380"/>
                </a:moveTo>
                <a:cubicBezTo>
                  <a:pt x="225" y="361"/>
                  <a:pt x="218" y="347"/>
                  <a:pt x="211" y="336"/>
                </a:cubicBezTo>
                <a:cubicBezTo>
                  <a:pt x="241" y="332"/>
                  <a:pt x="266" y="328"/>
                  <a:pt x="286" y="324"/>
                </a:cubicBezTo>
                <a:cubicBezTo>
                  <a:pt x="300" y="321"/>
                  <a:pt x="308" y="317"/>
                  <a:pt x="311" y="312"/>
                </a:cubicBezTo>
                <a:cubicBezTo>
                  <a:pt x="315" y="307"/>
                  <a:pt x="315" y="296"/>
                  <a:pt x="313" y="279"/>
                </a:cubicBezTo>
                <a:cubicBezTo>
                  <a:pt x="165" y="308"/>
                  <a:pt x="165" y="308"/>
                  <a:pt x="165" y="308"/>
                </a:cubicBezTo>
                <a:cubicBezTo>
                  <a:pt x="159" y="352"/>
                  <a:pt x="133" y="388"/>
                  <a:pt x="89" y="417"/>
                </a:cubicBezTo>
                <a:cubicBezTo>
                  <a:pt x="72" y="403"/>
                  <a:pt x="56" y="391"/>
                  <a:pt x="41" y="382"/>
                </a:cubicBezTo>
                <a:cubicBezTo>
                  <a:pt x="93" y="352"/>
                  <a:pt x="116" y="309"/>
                  <a:pt x="110" y="251"/>
                </a:cubicBezTo>
                <a:cubicBezTo>
                  <a:pt x="22" y="268"/>
                  <a:pt x="22" y="268"/>
                  <a:pt x="22" y="268"/>
                </a:cubicBezTo>
                <a:cubicBezTo>
                  <a:pt x="14" y="226"/>
                  <a:pt x="14" y="226"/>
                  <a:pt x="14" y="226"/>
                </a:cubicBezTo>
                <a:cubicBezTo>
                  <a:pt x="172" y="196"/>
                  <a:pt x="172" y="196"/>
                  <a:pt x="172" y="196"/>
                </a:cubicBezTo>
                <a:cubicBezTo>
                  <a:pt x="167" y="188"/>
                  <a:pt x="162" y="181"/>
                  <a:pt x="156" y="174"/>
                </a:cubicBezTo>
                <a:cubicBezTo>
                  <a:pt x="213" y="153"/>
                  <a:pt x="213" y="153"/>
                  <a:pt x="213" y="153"/>
                </a:cubicBezTo>
                <a:cubicBezTo>
                  <a:pt x="213" y="153"/>
                  <a:pt x="220" y="164"/>
                  <a:pt x="233" y="184"/>
                </a:cubicBezTo>
                <a:cubicBezTo>
                  <a:pt x="384" y="155"/>
                  <a:pt x="384" y="155"/>
                  <a:pt x="384" y="155"/>
                </a:cubicBezTo>
                <a:cubicBezTo>
                  <a:pt x="392" y="197"/>
                  <a:pt x="392" y="197"/>
                  <a:pt x="392" y="197"/>
                </a:cubicBezTo>
                <a:cubicBezTo>
                  <a:pt x="165" y="241"/>
                  <a:pt x="165" y="241"/>
                  <a:pt x="165" y="241"/>
                </a:cubicBezTo>
                <a:cubicBezTo>
                  <a:pt x="166" y="249"/>
                  <a:pt x="167" y="256"/>
                  <a:pt x="167" y="264"/>
                </a:cubicBezTo>
                <a:cubicBezTo>
                  <a:pt x="365" y="226"/>
                  <a:pt x="365" y="226"/>
                  <a:pt x="365" y="226"/>
                </a:cubicBezTo>
                <a:cubicBezTo>
                  <a:pt x="371" y="269"/>
                  <a:pt x="374" y="297"/>
                  <a:pt x="374" y="310"/>
                </a:cubicBezTo>
                <a:cubicBezTo>
                  <a:pt x="373" y="323"/>
                  <a:pt x="369" y="334"/>
                  <a:pt x="362" y="342"/>
                </a:cubicBezTo>
                <a:cubicBezTo>
                  <a:pt x="354" y="351"/>
                  <a:pt x="343" y="357"/>
                  <a:pt x="328" y="360"/>
                </a:cubicBezTo>
                <a:cubicBezTo>
                  <a:pt x="314" y="364"/>
                  <a:pt x="282" y="370"/>
                  <a:pt x="233" y="380"/>
                </a:cubicBezTo>
                <a:close/>
                <a:moveTo>
                  <a:pt x="0" y="72"/>
                </a:moveTo>
                <a:cubicBezTo>
                  <a:pt x="149" y="43"/>
                  <a:pt x="149" y="43"/>
                  <a:pt x="149" y="43"/>
                </a:cubicBezTo>
                <a:cubicBezTo>
                  <a:pt x="143" y="35"/>
                  <a:pt x="137" y="26"/>
                  <a:pt x="131" y="18"/>
                </a:cubicBezTo>
                <a:cubicBezTo>
                  <a:pt x="195" y="0"/>
                  <a:pt x="195" y="0"/>
                  <a:pt x="195" y="0"/>
                </a:cubicBezTo>
                <a:cubicBezTo>
                  <a:pt x="202" y="11"/>
                  <a:pt x="208" y="22"/>
                  <a:pt x="213" y="31"/>
                </a:cubicBezTo>
                <a:cubicBezTo>
                  <a:pt x="346" y="5"/>
                  <a:pt x="346" y="5"/>
                  <a:pt x="346" y="5"/>
                </a:cubicBezTo>
                <a:cubicBezTo>
                  <a:pt x="354" y="47"/>
                  <a:pt x="354" y="47"/>
                  <a:pt x="354" y="47"/>
                </a:cubicBezTo>
                <a:cubicBezTo>
                  <a:pt x="272" y="63"/>
                  <a:pt x="272" y="63"/>
                  <a:pt x="272" y="63"/>
                </a:cubicBezTo>
                <a:cubicBezTo>
                  <a:pt x="296" y="70"/>
                  <a:pt x="296" y="70"/>
                  <a:pt x="296" y="70"/>
                </a:cubicBezTo>
                <a:cubicBezTo>
                  <a:pt x="282" y="96"/>
                  <a:pt x="282" y="96"/>
                  <a:pt x="282" y="96"/>
                </a:cubicBezTo>
                <a:cubicBezTo>
                  <a:pt x="367" y="80"/>
                  <a:pt x="367" y="80"/>
                  <a:pt x="367" y="80"/>
                </a:cubicBezTo>
                <a:cubicBezTo>
                  <a:pt x="379" y="143"/>
                  <a:pt x="379" y="143"/>
                  <a:pt x="379" y="143"/>
                </a:cubicBezTo>
                <a:cubicBezTo>
                  <a:pt x="326" y="153"/>
                  <a:pt x="326" y="153"/>
                  <a:pt x="326" y="153"/>
                </a:cubicBezTo>
                <a:cubicBezTo>
                  <a:pt x="322" y="130"/>
                  <a:pt x="322" y="130"/>
                  <a:pt x="322" y="130"/>
                </a:cubicBezTo>
                <a:cubicBezTo>
                  <a:pt x="65" y="179"/>
                  <a:pt x="65" y="179"/>
                  <a:pt x="65" y="179"/>
                </a:cubicBezTo>
                <a:cubicBezTo>
                  <a:pt x="69" y="203"/>
                  <a:pt x="69" y="203"/>
                  <a:pt x="69" y="203"/>
                </a:cubicBezTo>
                <a:cubicBezTo>
                  <a:pt x="16" y="213"/>
                  <a:pt x="16" y="213"/>
                  <a:pt x="16" y="213"/>
                </a:cubicBezTo>
                <a:cubicBezTo>
                  <a:pt x="4" y="150"/>
                  <a:pt x="4" y="150"/>
                  <a:pt x="4" y="150"/>
                </a:cubicBezTo>
                <a:cubicBezTo>
                  <a:pt x="91" y="133"/>
                  <a:pt x="91" y="133"/>
                  <a:pt x="91" y="133"/>
                </a:cubicBezTo>
                <a:cubicBezTo>
                  <a:pt x="84" y="126"/>
                  <a:pt x="77" y="120"/>
                  <a:pt x="69" y="113"/>
                </a:cubicBezTo>
                <a:cubicBezTo>
                  <a:pt x="90" y="98"/>
                  <a:pt x="90" y="98"/>
                  <a:pt x="90" y="98"/>
                </a:cubicBezTo>
                <a:cubicBezTo>
                  <a:pt x="8" y="114"/>
                  <a:pt x="8" y="114"/>
                  <a:pt x="8" y="114"/>
                </a:cubicBezTo>
                <a:lnTo>
                  <a:pt x="0" y="72"/>
                </a:lnTo>
                <a:close/>
                <a:moveTo>
                  <a:pt x="154" y="121"/>
                </a:moveTo>
                <a:cubicBezTo>
                  <a:pt x="220" y="108"/>
                  <a:pt x="220" y="108"/>
                  <a:pt x="220" y="108"/>
                </a:cubicBezTo>
                <a:cubicBezTo>
                  <a:pt x="227" y="96"/>
                  <a:pt x="232" y="83"/>
                  <a:pt x="238" y="70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33" y="101"/>
                  <a:pt x="143" y="111"/>
                  <a:pt x="154" y="121"/>
                </a:cubicBez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Freeform 73"/>
          <p:cNvSpPr>
            <a:spLocks noEditPoints="1"/>
          </p:cNvSpPr>
          <p:nvPr/>
        </p:nvSpPr>
        <p:spPr bwMode="auto">
          <a:xfrm>
            <a:off x="4359276" y="1319213"/>
            <a:ext cx="527050" cy="549275"/>
          </a:xfrm>
          <a:custGeom>
            <a:avLst/>
            <a:gdLst>
              <a:gd name="T0" fmla="*/ 275 w 280"/>
              <a:gd name="T1" fmla="*/ 256 h 292"/>
              <a:gd name="T2" fmla="*/ 258 w 280"/>
              <a:gd name="T3" fmla="*/ 292 h 292"/>
              <a:gd name="T4" fmla="*/ 175 w 280"/>
              <a:gd name="T5" fmla="*/ 282 h 292"/>
              <a:gd name="T6" fmla="*/ 115 w 280"/>
              <a:gd name="T7" fmla="*/ 274 h 292"/>
              <a:gd name="T8" fmla="*/ 77 w 280"/>
              <a:gd name="T9" fmla="*/ 262 h 292"/>
              <a:gd name="T10" fmla="*/ 51 w 280"/>
              <a:gd name="T11" fmla="*/ 237 h 292"/>
              <a:gd name="T12" fmla="*/ 10 w 280"/>
              <a:gd name="T13" fmla="*/ 269 h 292"/>
              <a:gd name="T14" fmla="*/ 0 w 280"/>
              <a:gd name="T15" fmla="*/ 223 h 292"/>
              <a:gd name="T16" fmla="*/ 37 w 280"/>
              <a:gd name="T17" fmla="*/ 201 h 292"/>
              <a:gd name="T18" fmla="*/ 46 w 280"/>
              <a:gd name="T19" fmla="*/ 127 h 292"/>
              <a:gd name="T20" fmla="*/ 14 w 280"/>
              <a:gd name="T21" fmla="*/ 123 h 292"/>
              <a:gd name="T22" fmla="*/ 19 w 280"/>
              <a:gd name="T23" fmla="*/ 85 h 292"/>
              <a:gd name="T24" fmla="*/ 89 w 280"/>
              <a:gd name="T25" fmla="*/ 94 h 292"/>
              <a:gd name="T26" fmla="*/ 75 w 280"/>
              <a:gd name="T27" fmla="*/ 212 h 292"/>
              <a:gd name="T28" fmla="*/ 133 w 280"/>
              <a:gd name="T29" fmla="*/ 240 h 292"/>
              <a:gd name="T30" fmla="*/ 275 w 280"/>
              <a:gd name="T31" fmla="*/ 256 h 292"/>
              <a:gd name="T32" fmla="*/ 69 w 280"/>
              <a:gd name="T33" fmla="*/ 0 h 292"/>
              <a:gd name="T34" fmla="*/ 99 w 280"/>
              <a:gd name="T35" fmla="*/ 58 h 292"/>
              <a:gd name="T36" fmla="*/ 63 w 280"/>
              <a:gd name="T37" fmla="*/ 75 h 292"/>
              <a:gd name="T38" fmla="*/ 35 w 280"/>
              <a:gd name="T39" fmla="*/ 15 h 292"/>
              <a:gd name="T40" fmla="*/ 69 w 280"/>
              <a:gd name="T41" fmla="*/ 0 h 292"/>
              <a:gd name="T42" fmla="*/ 157 w 280"/>
              <a:gd name="T43" fmla="*/ 10 h 292"/>
              <a:gd name="T44" fmla="*/ 197 w 280"/>
              <a:gd name="T45" fmla="*/ 15 h 292"/>
              <a:gd name="T46" fmla="*/ 191 w 280"/>
              <a:gd name="T47" fmla="*/ 59 h 292"/>
              <a:gd name="T48" fmla="*/ 280 w 280"/>
              <a:gd name="T49" fmla="*/ 70 h 292"/>
              <a:gd name="T50" fmla="*/ 270 w 280"/>
              <a:gd name="T51" fmla="*/ 140 h 292"/>
              <a:gd name="T52" fmla="*/ 261 w 280"/>
              <a:gd name="T53" fmla="*/ 196 h 292"/>
              <a:gd name="T54" fmla="*/ 249 w 280"/>
              <a:gd name="T55" fmla="*/ 221 h 292"/>
              <a:gd name="T56" fmla="*/ 228 w 280"/>
              <a:gd name="T57" fmla="*/ 232 h 292"/>
              <a:gd name="T58" fmla="*/ 177 w 280"/>
              <a:gd name="T59" fmla="*/ 228 h 292"/>
              <a:gd name="T60" fmla="*/ 172 w 280"/>
              <a:gd name="T61" fmla="*/ 188 h 292"/>
              <a:gd name="T62" fmla="*/ 204 w 280"/>
              <a:gd name="T63" fmla="*/ 194 h 292"/>
              <a:gd name="T64" fmla="*/ 222 w 280"/>
              <a:gd name="T65" fmla="*/ 181 h 292"/>
              <a:gd name="T66" fmla="*/ 234 w 280"/>
              <a:gd name="T67" fmla="*/ 101 h 292"/>
              <a:gd name="T68" fmla="*/ 186 w 280"/>
              <a:gd name="T69" fmla="*/ 95 h 292"/>
              <a:gd name="T70" fmla="*/ 109 w 280"/>
              <a:gd name="T71" fmla="*/ 229 h 292"/>
              <a:gd name="T72" fmla="*/ 83 w 280"/>
              <a:gd name="T73" fmla="*/ 196 h 292"/>
              <a:gd name="T74" fmla="*/ 145 w 280"/>
              <a:gd name="T75" fmla="*/ 90 h 292"/>
              <a:gd name="T76" fmla="*/ 104 w 280"/>
              <a:gd name="T77" fmla="*/ 85 h 292"/>
              <a:gd name="T78" fmla="*/ 108 w 280"/>
              <a:gd name="T79" fmla="*/ 49 h 292"/>
              <a:gd name="T80" fmla="*/ 151 w 280"/>
              <a:gd name="T81" fmla="*/ 54 h 292"/>
              <a:gd name="T82" fmla="*/ 157 w 280"/>
              <a:gd name="T83" fmla="*/ 1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0" h="292">
                <a:moveTo>
                  <a:pt x="275" y="256"/>
                </a:moveTo>
                <a:cubicBezTo>
                  <a:pt x="269" y="269"/>
                  <a:pt x="263" y="281"/>
                  <a:pt x="258" y="292"/>
                </a:cubicBezTo>
                <a:cubicBezTo>
                  <a:pt x="175" y="282"/>
                  <a:pt x="175" y="282"/>
                  <a:pt x="175" y="282"/>
                </a:cubicBezTo>
                <a:cubicBezTo>
                  <a:pt x="115" y="274"/>
                  <a:pt x="115" y="274"/>
                  <a:pt x="115" y="274"/>
                </a:cubicBezTo>
                <a:cubicBezTo>
                  <a:pt x="101" y="272"/>
                  <a:pt x="88" y="268"/>
                  <a:pt x="77" y="262"/>
                </a:cubicBezTo>
                <a:cubicBezTo>
                  <a:pt x="66" y="255"/>
                  <a:pt x="57" y="247"/>
                  <a:pt x="51" y="237"/>
                </a:cubicBezTo>
                <a:cubicBezTo>
                  <a:pt x="10" y="269"/>
                  <a:pt x="10" y="269"/>
                  <a:pt x="10" y="269"/>
                </a:cubicBezTo>
                <a:cubicBezTo>
                  <a:pt x="0" y="223"/>
                  <a:pt x="0" y="223"/>
                  <a:pt x="0" y="223"/>
                </a:cubicBezTo>
                <a:cubicBezTo>
                  <a:pt x="37" y="201"/>
                  <a:pt x="37" y="201"/>
                  <a:pt x="37" y="201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14" y="123"/>
                  <a:pt x="14" y="123"/>
                  <a:pt x="14" y="123"/>
                </a:cubicBezTo>
                <a:cubicBezTo>
                  <a:pt x="19" y="85"/>
                  <a:pt x="19" y="85"/>
                  <a:pt x="19" y="85"/>
                </a:cubicBezTo>
                <a:cubicBezTo>
                  <a:pt x="89" y="94"/>
                  <a:pt x="89" y="94"/>
                  <a:pt x="89" y="94"/>
                </a:cubicBezTo>
                <a:cubicBezTo>
                  <a:pt x="75" y="212"/>
                  <a:pt x="75" y="212"/>
                  <a:pt x="75" y="212"/>
                </a:cubicBezTo>
                <a:cubicBezTo>
                  <a:pt x="88" y="227"/>
                  <a:pt x="107" y="237"/>
                  <a:pt x="133" y="240"/>
                </a:cubicBezTo>
                <a:cubicBezTo>
                  <a:pt x="179" y="245"/>
                  <a:pt x="226" y="251"/>
                  <a:pt x="275" y="256"/>
                </a:cubicBezTo>
                <a:close/>
                <a:moveTo>
                  <a:pt x="69" y="0"/>
                </a:moveTo>
                <a:cubicBezTo>
                  <a:pt x="79" y="19"/>
                  <a:pt x="89" y="38"/>
                  <a:pt x="99" y="58"/>
                </a:cubicBezTo>
                <a:cubicBezTo>
                  <a:pt x="63" y="75"/>
                  <a:pt x="63" y="75"/>
                  <a:pt x="63" y="75"/>
                </a:cubicBezTo>
                <a:cubicBezTo>
                  <a:pt x="54" y="54"/>
                  <a:pt x="45" y="34"/>
                  <a:pt x="35" y="15"/>
                </a:cubicBezTo>
                <a:lnTo>
                  <a:pt x="69" y="0"/>
                </a:lnTo>
                <a:close/>
                <a:moveTo>
                  <a:pt x="157" y="10"/>
                </a:moveTo>
                <a:cubicBezTo>
                  <a:pt x="197" y="15"/>
                  <a:pt x="197" y="15"/>
                  <a:pt x="197" y="15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280" y="70"/>
                  <a:pt x="280" y="70"/>
                  <a:pt x="280" y="70"/>
                </a:cubicBezTo>
                <a:cubicBezTo>
                  <a:pt x="270" y="140"/>
                  <a:pt x="270" y="140"/>
                  <a:pt x="270" y="140"/>
                </a:cubicBezTo>
                <a:cubicBezTo>
                  <a:pt x="266" y="168"/>
                  <a:pt x="263" y="186"/>
                  <a:pt x="261" y="196"/>
                </a:cubicBezTo>
                <a:cubicBezTo>
                  <a:pt x="259" y="206"/>
                  <a:pt x="255" y="214"/>
                  <a:pt x="249" y="221"/>
                </a:cubicBezTo>
                <a:cubicBezTo>
                  <a:pt x="243" y="228"/>
                  <a:pt x="236" y="231"/>
                  <a:pt x="228" y="232"/>
                </a:cubicBezTo>
                <a:cubicBezTo>
                  <a:pt x="220" y="233"/>
                  <a:pt x="203" y="231"/>
                  <a:pt x="177" y="228"/>
                </a:cubicBezTo>
                <a:cubicBezTo>
                  <a:pt x="176" y="218"/>
                  <a:pt x="174" y="204"/>
                  <a:pt x="172" y="188"/>
                </a:cubicBezTo>
                <a:cubicBezTo>
                  <a:pt x="187" y="191"/>
                  <a:pt x="198" y="193"/>
                  <a:pt x="204" y="194"/>
                </a:cubicBezTo>
                <a:cubicBezTo>
                  <a:pt x="214" y="195"/>
                  <a:pt x="220" y="191"/>
                  <a:pt x="222" y="181"/>
                </a:cubicBezTo>
                <a:cubicBezTo>
                  <a:pt x="225" y="172"/>
                  <a:pt x="229" y="145"/>
                  <a:pt x="234" y="101"/>
                </a:cubicBezTo>
                <a:cubicBezTo>
                  <a:pt x="186" y="95"/>
                  <a:pt x="186" y="95"/>
                  <a:pt x="186" y="95"/>
                </a:cubicBezTo>
                <a:cubicBezTo>
                  <a:pt x="176" y="160"/>
                  <a:pt x="151" y="204"/>
                  <a:pt x="109" y="229"/>
                </a:cubicBezTo>
                <a:cubicBezTo>
                  <a:pt x="105" y="222"/>
                  <a:pt x="96" y="212"/>
                  <a:pt x="83" y="196"/>
                </a:cubicBezTo>
                <a:cubicBezTo>
                  <a:pt x="116" y="179"/>
                  <a:pt x="137" y="143"/>
                  <a:pt x="145" y="90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8" y="49"/>
                  <a:pt x="108" y="49"/>
                  <a:pt x="108" y="49"/>
                </a:cubicBezTo>
                <a:cubicBezTo>
                  <a:pt x="151" y="54"/>
                  <a:pt x="151" y="54"/>
                  <a:pt x="151" y="54"/>
                </a:cubicBezTo>
                <a:lnTo>
                  <a:pt x="157" y="10"/>
                </a:ln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Freeform 74"/>
          <p:cNvSpPr>
            <a:spLocks noEditPoints="1"/>
          </p:cNvSpPr>
          <p:nvPr/>
        </p:nvSpPr>
        <p:spPr bwMode="auto">
          <a:xfrm>
            <a:off x="4906963" y="1389063"/>
            <a:ext cx="493712" cy="495300"/>
          </a:xfrm>
          <a:custGeom>
            <a:avLst/>
            <a:gdLst>
              <a:gd name="T0" fmla="*/ 134 w 263"/>
              <a:gd name="T1" fmla="*/ 255 h 264"/>
              <a:gd name="T2" fmla="*/ 99 w 263"/>
              <a:gd name="T3" fmla="*/ 264 h 264"/>
              <a:gd name="T4" fmla="*/ 70 w 263"/>
              <a:gd name="T5" fmla="*/ 159 h 264"/>
              <a:gd name="T6" fmla="*/ 44 w 263"/>
              <a:gd name="T7" fmla="*/ 200 h 264"/>
              <a:gd name="T8" fmla="*/ 26 w 263"/>
              <a:gd name="T9" fmla="*/ 165 h 264"/>
              <a:gd name="T10" fmla="*/ 64 w 263"/>
              <a:gd name="T11" fmla="*/ 80 h 264"/>
              <a:gd name="T12" fmla="*/ 9 w 263"/>
              <a:gd name="T13" fmla="*/ 96 h 264"/>
              <a:gd name="T14" fmla="*/ 0 w 263"/>
              <a:gd name="T15" fmla="*/ 66 h 264"/>
              <a:gd name="T16" fmla="*/ 71 w 263"/>
              <a:gd name="T17" fmla="*/ 46 h 264"/>
              <a:gd name="T18" fmla="*/ 73 w 263"/>
              <a:gd name="T19" fmla="*/ 17 h 264"/>
              <a:gd name="T20" fmla="*/ 112 w 263"/>
              <a:gd name="T21" fmla="*/ 12 h 264"/>
              <a:gd name="T22" fmla="*/ 110 w 263"/>
              <a:gd name="T23" fmla="*/ 35 h 264"/>
              <a:gd name="T24" fmla="*/ 233 w 263"/>
              <a:gd name="T25" fmla="*/ 0 h 264"/>
              <a:gd name="T26" fmla="*/ 242 w 263"/>
              <a:gd name="T27" fmla="*/ 30 h 264"/>
              <a:gd name="T28" fmla="*/ 103 w 263"/>
              <a:gd name="T29" fmla="*/ 69 h 264"/>
              <a:gd name="T30" fmla="*/ 98 w 263"/>
              <a:gd name="T31" fmla="*/ 90 h 264"/>
              <a:gd name="T32" fmla="*/ 224 w 263"/>
              <a:gd name="T33" fmla="*/ 54 h 264"/>
              <a:gd name="T34" fmla="*/ 261 w 263"/>
              <a:gd name="T35" fmla="*/ 183 h 264"/>
              <a:gd name="T36" fmla="*/ 260 w 263"/>
              <a:gd name="T37" fmla="*/ 208 h 264"/>
              <a:gd name="T38" fmla="*/ 243 w 263"/>
              <a:gd name="T39" fmla="*/ 223 h 264"/>
              <a:gd name="T40" fmla="*/ 193 w 263"/>
              <a:gd name="T41" fmla="*/ 238 h 264"/>
              <a:gd name="T42" fmla="*/ 175 w 263"/>
              <a:gd name="T43" fmla="*/ 208 h 264"/>
              <a:gd name="T44" fmla="*/ 213 w 263"/>
              <a:gd name="T45" fmla="*/ 199 h 264"/>
              <a:gd name="T46" fmla="*/ 223 w 263"/>
              <a:gd name="T47" fmla="*/ 182 h 264"/>
              <a:gd name="T48" fmla="*/ 222 w 263"/>
              <a:gd name="T49" fmla="*/ 178 h 264"/>
              <a:gd name="T50" fmla="*/ 120 w 263"/>
              <a:gd name="T51" fmla="*/ 206 h 264"/>
              <a:gd name="T52" fmla="*/ 134 w 263"/>
              <a:gd name="T53" fmla="*/ 255 h 264"/>
              <a:gd name="T54" fmla="*/ 198 w 263"/>
              <a:gd name="T55" fmla="*/ 92 h 264"/>
              <a:gd name="T56" fmla="*/ 96 w 263"/>
              <a:gd name="T57" fmla="*/ 120 h 264"/>
              <a:gd name="T58" fmla="*/ 101 w 263"/>
              <a:gd name="T59" fmla="*/ 138 h 264"/>
              <a:gd name="T60" fmla="*/ 202 w 263"/>
              <a:gd name="T61" fmla="*/ 109 h 264"/>
              <a:gd name="T62" fmla="*/ 198 w 263"/>
              <a:gd name="T63" fmla="*/ 92 h 264"/>
              <a:gd name="T64" fmla="*/ 113 w 263"/>
              <a:gd name="T65" fmla="*/ 181 h 264"/>
              <a:gd name="T66" fmla="*/ 215 w 263"/>
              <a:gd name="T67" fmla="*/ 152 h 264"/>
              <a:gd name="T68" fmla="*/ 210 w 263"/>
              <a:gd name="T69" fmla="*/ 135 h 264"/>
              <a:gd name="T70" fmla="*/ 108 w 263"/>
              <a:gd name="T71" fmla="*/ 163 h 264"/>
              <a:gd name="T72" fmla="*/ 113 w 263"/>
              <a:gd name="T73" fmla="*/ 18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3" h="264">
                <a:moveTo>
                  <a:pt x="134" y="255"/>
                </a:moveTo>
                <a:cubicBezTo>
                  <a:pt x="99" y="264"/>
                  <a:pt x="99" y="264"/>
                  <a:pt x="99" y="264"/>
                </a:cubicBezTo>
                <a:cubicBezTo>
                  <a:pt x="70" y="159"/>
                  <a:pt x="70" y="159"/>
                  <a:pt x="70" y="159"/>
                </a:cubicBezTo>
                <a:cubicBezTo>
                  <a:pt x="62" y="173"/>
                  <a:pt x="54" y="187"/>
                  <a:pt x="44" y="200"/>
                </a:cubicBezTo>
                <a:cubicBezTo>
                  <a:pt x="38" y="187"/>
                  <a:pt x="32" y="176"/>
                  <a:pt x="26" y="165"/>
                </a:cubicBezTo>
                <a:cubicBezTo>
                  <a:pt x="44" y="138"/>
                  <a:pt x="56" y="110"/>
                  <a:pt x="64" y="80"/>
                </a:cubicBezTo>
                <a:cubicBezTo>
                  <a:pt x="9" y="96"/>
                  <a:pt x="9" y="96"/>
                  <a:pt x="9" y="96"/>
                </a:cubicBezTo>
                <a:cubicBezTo>
                  <a:pt x="0" y="66"/>
                  <a:pt x="0" y="66"/>
                  <a:pt x="0" y="66"/>
                </a:cubicBezTo>
                <a:cubicBezTo>
                  <a:pt x="71" y="46"/>
                  <a:pt x="71" y="46"/>
                  <a:pt x="71" y="46"/>
                </a:cubicBezTo>
                <a:cubicBezTo>
                  <a:pt x="72" y="37"/>
                  <a:pt x="73" y="27"/>
                  <a:pt x="73" y="17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20"/>
                  <a:pt x="111" y="28"/>
                  <a:pt x="110" y="35"/>
                </a:cubicBezTo>
                <a:cubicBezTo>
                  <a:pt x="233" y="0"/>
                  <a:pt x="233" y="0"/>
                  <a:pt x="233" y="0"/>
                </a:cubicBezTo>
                <a:cubicBezTo>
                  <a:pt x="242" y="30"/>
                  <a:pt x="242" y="30"/>
                  <a:pt x="242" y="30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2" y="76"/>
                  <a:pt x="100" y="83"/>
                  <a:pt x="98" y="90"/>
                </a:cubicBezTo>
                <a:cubicBezTo>
                  <a:pt x="224" y="54"/>
                  <a:pt x="224" y="54"/>
                  <a:pt x="224" y="54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3" y="193"/>
                  <a:pt x="263" y="202"/>
                  <a:pt x="260" y="208"/>
                </a:cubicBezTo>
                <a:cubicBezTo>
                  <a:pt x="257" y="215"/>
                  <a:pt x="251" y="220"/>
                  <a:pt x="243" y="223"/>
                </a:cubicBezTo>
                <a:cubicBezTo>
                  <a:pt x="234" y="226"/>
                  <a:pt x="218" y="231"/>
                  <a:pt x="193" y="238"/>
                </a:cubicBezTo>
                <a:cubicBezTo>
                  <a:pt x="188" y="228"/>
                  <a:pt x="182" y="218"/>
                  <a:pt x="175" y="208"/>
                </a:cubicBezTo>
                <a:cubicBezTo>
                  <a:pt x="188" y="205"/>
                  <a:pt x="201" y="202"/>
                  <a:pt x="213" y="199"/>
                </a:cubicBezTo>
                <a:cubicBezTo>
                  <a:pt x="222" y="196"/>
                  <a:pt x="225" y="191"/>
                  <a:pt x="223" y="182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120" y="206"/>
                  <a:pt x="120" y="206"/>
                  <a:pt x="120" y="206"/>
                </a:cubicBezTo>
                <a:lnTo>
                  <a:pt x="134" y="255"/>
                </a:lnTo>
                <a:close/>
                <a:moveTo>
                  <a:pt x="198" y="92"/>
                </a:moveTo>
                <a:cubicBezTo>
                  <a:pt x="96" y="120"/>
                  <a:pt x="96" y="120"/>
                  <a:pt x="96" y="120"/>
                </a:cubicBezTo>
                <a:cubicBezTo>
                  <a:pt x="101" y="138"/>
                  <a:pt x="101" y="138"/>
                  <a:pt x="101" y="138"/>
                </a:cubicBezTo>
                <a:cubicBezTo>
                  <a:pt x="202" y="109"/>
                  <a:pt x="202" y="109"/>
                  <a:pt x="202" y="109"/>
                </a:cubicBezTo>
                <a:lnTo>
                  <a:pt x="198" y="92"/>
                </a:lnTo>
                <a:close/>
                <a:moveTo>
                  <a:pt x="113" y="181"/>
                </a:moveTo>
                <a:cubicBezTo>
                  <a:pt x="215" y="152"/>
                  <a:pt x="215" y="152"/>
                  <a:pt x="215" y="152"/>
                </a:cubicBezTo>
                <a:cubicBezTo>
                  <a:pt x="210" y="135"/>
                  <a:pt x="210" y="135"/>
                  <a:pt x="210" y="135"/>
                </a:cubicBezTo>
                <a:cubicBezTo>
                  <a:pt x="108" y="163"/>
                  <a:pt x="108" y="163"/>
                  <a:pt x="108" y="163"/>
                </a:cubicBezTo>
                <a:lnTo>
                  <a:pt x="113" y="181"/>
                </a:ln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2" name="Freeform 75"/>
          <p:cNvSpPr>
            <a:spLocks noEditPoints="1"/>
          </p:cNvSpPr>
          <p:nvPr/>
        </p:nvSpPr>
        <p:spPr bwMode="auto">
          <a:xfrm>
            <a:off x="5397501" y="1454151"/>
            <a:ext cx="317500" cy="315913"/>
          </a:xfrm>
          <a:custGeom>
            <a:avLst/>
            <a:gdLst>
              <a:gd name="T0" fmla="*/ 107 w 169"/>
              <a:gd name="T1" fmla="*/ 2 h 168"/>
              <a:gd name="T2" fmla="*/ 103 w 169"/>
              <a:gd name="T3" fmla="*/ 7 h 168"/>
              <a:gd name="T4" fmla="*/ 169 w 169"/>
              <a:gd name="T5" fmla="*/ 78 h 168"/>
              <a:gd name="T6" fmla="*/ 151 w 169"/>
              <a:gd name="T7" fmla="*/ 100 h 168"/>
              <a:gd name="T8" fmla="*/ 88 w 169"/>
              <a:gd name="T9" fmla="*/ 28 h 168"/>
              <a:gd name="T10" fmla="*/ 14 w 169"/>
              <a:gd name="T11" fmla="*/ 90 h 168"/>
              <a:gd name="T12" fmla="*/ 0 w 169"/>
              <a:gd name="T13" fmla="*/ 66 h 168"/>
              <a:gd name="T14" fmla="*/ 80 w 169"/>
              <a:gd name="T15" fmla="*/ 0 h 168"/>
              <a:gd name="T16" fmla="*/ 107 w 169"/>
              <a:gd name="T17" fmla="*/ 2 h 168"/>
              <a:gd name="T18" fmla="*/ 72 w 169"/>
              <a:gd name="T19" fmla="*/ 62 h 168"/>
              <a:gd name="T20" fmla="*/ 98 w 169"/>
              <a:gd name="T21" fmla="*/ 64 h 168"/>
              <a:gd name="T22" fmla="*/ 89 w 169"/>
              <a:gd name="T23" fmla="*/ 168 h 168"/>
              <a:gd name="T24" fmla="*/ 63 w 169"/>
              <a:gd name="T25" fmla="*/ 165 h 168"/>
              <a:gd name="T26" fmla="*/ 72 w 169"/>
              <a:gd name="T27" fmla="*/ 62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9" h="168">
                <a:moveTo>
                  <a:pt x="107" y="2"/>
                </a:moveTo>
                <a:cubicBezTo>
                  <a:pt x="103" y="7"/>
                  <a:pt x="103" y="7"/>
                  <a:pt x="103" y="7"/>
                </a:cubicBezTo>
                <a:cubicBezTo>
                  <a:pt x="117" y="35"/>
                  <a:pt x="139" y="58"/>
                  <a:pt x="169" y="78"/>
                </a:cubicBezTo>
                <a:cubicBezTo>
                  <a:pt x="162" y="86"/>
                  <a:pt x="156" y="93"/>
                  <a:pt x="151" y="100"/>
                </a:cubicBezTo>
                <a:cubicBezTo>
                  <a:pt x="121" y="79"/>
                  <a:pt x="100" y="55"/>
                  <a:pt x="88" y="28"/>
                </a:cubicBezTo>
                <a:cubicBezTo>
                  <a:pt x="72" y="52"/>
                  <a:pt x="47" y="72"/>
                  <a:pt x="14" y="90"/>
                </a:cubicBezTo>
                <a:cubicBezTo>
                  <a:pt x="11" y="84"/>
                  <a:pt x="6" y="76"/>
                  <a:pt x="0" y="66"/>
                </a:cubicBezTo>
                <a:cubicBezTo>
                  <a:pt x="34" y="49"/>
                  <a:pt x="61" y="27"/>
                  <a:pt x="80" y="0"/>
                </a:cubicBezTo>
                <a:lnTo>
                  <a:pt x="107" y="2"/>
                </a:lnTo>
                <a:close/>
                <a:moveTo>
                  <a:pt x="72" y="62"/>
                </a:moveTo>
                <a:cubicBezTo>
                  <a:pt x="98" y="64"/>
                  <a:pt x="98" y="64"/>
                  <a:pt x="98" y="64"/>
                </a:cubicBezTo>
                <a:cubicBezTo>
                  <a:pt x="89" y="168"/>
                  <a:pt x="89" y="168"/>
                  <a:pt x="89" y="168"/>
                </a:cubicBezTo>
                <a:cubicBezTo>
                  <a:pt x="63" y="165"/>
                  <a:pt x="63" y="165"/>
                  <a:pt x="63" y="165"/>
                </a:cubicBezTo>
                <a:lnTo>
                  <a:pt x="72" y="62"/>
                </a:ln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Rectangle 76"/>
          <p:cNvSpPr>
            <a:spLocks noChangeArrowheads="1"/>
          </p:cNvSpPr>
          <p:nvPr/>
        </p:nvSpPr>
        <p:spPr bwMode="auto">
          <a:xfrm>
            <a:off x="3598863" y="2476501"/>
            <a:ext cx="3403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700" b="1" i="0" u="none" strike="noStrike" cap="none" normalizeH="0" baseline="0" dirty="0">
                <a:ln>
                  <a:noFill/>
                </a:ln>
                <a:solidFill>
                  <a:srgbClr val="1B96D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文案-紧邻中央商务区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Rectangle 77"/>
          <p:cNvSpPr>
            <a:spLocks noChangeArrowheads="1"/>
          </p:cNvSpPr>
          <p:nvPr/>
        </p:nvSpPr>
        <p:spPr bwMode="auto">
          <a:xfrm>
            <a:off x="5602287" y="1654176"/>
            <a:ext cx="140017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100" b="1" i="0" u="none" strike="noStrike" cap="none" normalizeH="0" baseline="0" dirty="0">
                <a:ln>
                  <a:noFill/>
                </a:ln>
                <a:solidFill>
                  <a:srgbClr val="D5117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银行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78" name="组合 277"/>
          <p:cNvGrpSpPr/>
          <p:nvPr/>
        </p:nvGrpSpPr>
        <p:grpSpPr>
          <a:xfrm>
            <a:off x="822326" y="795338"/>
            <a:ext cx="2582862" cy="2586038"/>
            <a:chOff x="822326" y="795338"/>
            <a:chExt cx="2582862" cy="2586038"/>
          </a:xfrm>
        </p:grpSpPr>
        <p:sp>
          <p:nvSpPr>
            <p:cNvPr id="157" name="Freeform 90"/>
            <p:cNvSpPr>
              <a:spLocks/>
            </p:cNvSpPr>
            <p:nvPr/>
          </p:nvSpPr>
          <p:spPr bwMode="auto">
            <a:xfrm>
              <a:off x="935038" y="2206626"/>
              <a:ext cx="2470150" cy="1174750"/>
            </a:xfrm>
            <a:custGeom>
              <a:avLst/>
              <a:gdLst>
                <a:gd name="T0" fmla="*/ 1150 w 1314"/>
                <a:gd name="T1" fmla="*/ 0 h 625"/>
                <a:gd name="T2" fmla="*/ 1142 w 1314"/>
                <a:gd name="T3" fmla="*/ 21 h 625"/>
                <a:gd name="T4" fmla="*/ 1127 w 1314"/>
                <a:gd name="T5" fmla="*/ 57 h 625"/>
                <a:gd name="T6" fmla="*/ 1041 w 1314"/>
                <a:gd name="T7" fmla="*/ 264 h 625"/>
                <a:gd name="T8" fmla="*/ 1041 w 1314"/>
                <a:gd name="T9" fmla="*/ 264 h 625"/>
                <a:gd name="T10" fmla="*/ 1035 w 1314"/>
                <a:gd name="T11" fmla="*/ 279 h 625"/>
                <a:gd name="T12" fmla="*/ 980 w 1314"/>
                <a:gd name="T13" fmla="*/ 412 h 625"/>
                <a:gd name="T14" fmla="*/ 583 w 1314"/>
                <a:gd name="T15" fmla="*/ 311 h 625"/>
                <a:gd name="T16" fmla="*/ 361 w 1314"/>
                <a:gd name="T17" fmla="*/ 142 h 625"/>
                <a:gd name="T18" fmla="*/ 361 w 1314"/>
                <a:gd name="T19" fmla="*/ 142 h 625"/>
                <a:gd name="T20" fmla="*/ 285 w 1314"/>
                <a:gd name="T21" fmla="*/ 84 h 625"/>
                <a:gd name="T22" fmla="*/ 285 w 1314"/>
                <a:gd name="T23" fmla="*/ 84 h 625"/>
                <a:gd name="T24" fmla="*/ 261 w 1314"/>
                <a:gd name="T25" fmla="*/ 66 h 625"/>
                <a:gd name="T26" fmla="*/ 0 w 1314"/>
                <a:gd name="T27" fmla="*/ 366 h 625"/>
                <a:gd name="T28" fmla="*/ 1097 w 1314"/>
                <a:gd name="T29" fmla="*/ 625 h 625"/>
                <a:gd name="T30" fmla="*/ 1314 w 1314"/>
                <a:gd name="T31" fmla="*/ 34 h 625"/>
                <a:gd name="T32" fmla="*/ 1150 w 1314"/>
                <a:gd name="T3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4" h="625">
                  <a:moveTo>
                    <a:pt x="1150" y="0"/>
                  </a:moveTo>
                  <a:cubicBezTo>
                    <a:pt x="1142" y="21"/>
                    <a:pt x="1142" y="21"/>
                    <a:pt x="1142" y="21"/>
                  </a:cubicBezTo>
                  <a:cubicBezTo>
                    <a:pt x="1127" y="57"/>
                    <a:pt x="1127" y="57"/>
                    <a:pt x="1127" y="57"/>
                  </a:cubicBezTo>
                  <a:cubicBezTo>
                    <a:pt x="1041" y="264"/>
                    <a:pt x="1041" y="264"/>
                    <a:pt x="1041" y="264"/>
                  </a:cubicBezTo>
                  <a:cubicBezTo>
                    <a:pt x="1041" y="264"/>
                    <a:pt x="1041" y="264"/>
                    <a:pt x="1041" y="264"/>
                  </a:cubicBezTo>
                  <a:cubicBezTo>
                    <a:pt x="1035" y="279"/>
                    <a:pt x="1035" y="279"/>
                    <a:pt x="1035" y="279"/>
                  </a:cubicBezTo>
                  <a:cubicBezTo>
                    <a:pt x="980" y="412"/>
                    <a:pt x="980" y="412"/>
                    <a:pt x="980" y="412"/>
                  </a:cubicBezTo>
                  <a:cubicBezTo>
                    <a:pt x="583" y="311"/>
                    <a:pt x="583" y="311"/>
                    <a:pt x="583" y="311"/>
                  </a:cubicBezTo>
                  <a:cubicBezTo>
                    <a:pt x="361" y="142"/>
                    <a:pt x="361" y="142"/>
                    <a:pt x="361" y="142"/>
                  </a:cubicBezTo>
                  <a:cubicBezTo>
                    <a:pt x="361" y="142"/>
                    <a:pt x="361" y="142"/>
                    <a:pt x="361" y="142"/>
                  </a:cubicBezTo>
                  <a:cubicBezTo>
                    <a:pt x="285" y="84"/>
                    <a:pt x="285" y="84"/>
                    <a:pt x="285" y="84"/>
                  </a:cubicBezTo>
                  <a:cubicBezTo>
                    <a:pt x="285" y="84"/>
                    <a:pt x="285" y="84"/>
                    <a:pt x="285" y="84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1097" y="625"/>
                    <a:pt x="1097" y="625"/>
                    <a:pt x="1097" y="625"/>
                  </a:cubicBezTo>
                  <a:cubicBezTo>
                    <a:pt x="1314" y="34"/>
                    <a:pt x="1314" y="34"/>
                    <a:pt x="1314" y="34"/>
                  </a:cubicBezTo>
                  <a:cubicBezTo>
                    <a:pt x="1150" y="0"/>
                    <a:pt x="1150" y="0"/>
                    <a:pt x="1150" y="0"/>
                  </a:cubicBezTo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91"/>
            <p:cNvSpPr>
              <a:spLocks/>
            </p:cNvSpPr>
            <p:nvPr/>
          </p:nvSpPr>
          <p:spPr bwMode="auto">
            <a:xfrm>
              <a:off x="923926" y="1881188"/>
              <a:ext cx="2247900" cy="1100138"/>
            </a:xfrm>
            <a:custGeom>
              <a:avLst/>
              <a:gdLst>
                <a:gd name="T0" fmla="*/ 14 w 1416"/>
                <a:gd name="T1" fmla="*/ 0 h 693"/>
                <a:gd name="T2" fmla="*/ 0 w 1416"/>
                <a:gd name="T3" fmla="*/ 42 h 693"/>
                <a:gd name="T4" fmla="*/ 697 w 1416"/>
                <a:gd name="T5" fmla="*/ 573 h 693"/>
                <a:gd name="T6" fmla="*/ 1167 w 1416"/>
                <a:gd name="T7" fmla="*/ 693 h 693"/>
                <a:gd name="T8" fmla="*/ 1416 w 1416"/>
                <a:gd name="T9" fmla="*/ 92 h 693"/>
                <a:gd name="T10" fmla="*/ 1413 w 1416"/>
                <a:gd name="T11" fmla="*/ 46 h 693"/>
                <a:gd name="T12" fmla="*/ 1159 w 1416"/>
                <a:gd name="T13" fmla="*/ 658 h 693"/>
                <a:gd name="T14" fmla="*/ 707 w 1416"/>
                <a:gd name="T15" fmla="*/ 542 h 693"/>
                <a:gd name="T16" fmla="*/ 14 w 1416"/>
                <a:gd name="T17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6" h="693">
                  <a:moveTo>
                    <a:pt x="14" y="0"/>
                  </a:moveTo>
                  <a:lnTo>
                    <a:pt x="0" y="42"/>
                  </a:lnTo>
                  <a:lnTo>
                    <a:pt x="697" y="573"/>
                  </a:lnTo>
                  <a:lnTo>
                    <a:pt x="1167" y="693"/>
                  </a:lnTo>
                  <a:lnTo>
                    <a:pt x="1416" y="92"/>
                  </a:lnTo>
                  <a:lnTo>
                    <a:pt x="1413" y="46"/>
                  </a:lnTo>
                  <a:lnTo>
                    <a:pt x="1159" y="658"/>
                  </a:lnTo>
                  <a:lnTo>
                    <a:pt x="707" y="5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92"/>
            <p:cNvSpPr>
              <a:spLocks/>
            </p:cNvSpPr>
            <p:nvPr/>
          </p:nvSpPr>
          <p:spPr bwMode="auto">
            <a:xfrm>
              <a:off x="923926" y="1881188"/>
              <a:ext cx="2247900" cy="1100138"/>
            </a:xfrm>
            <a:custGeom>
              <a:avLst/>
              <a:gdLst>
                <a:gd name="T0" fmla="*/ 14 w 1416"/>
                <a:gd name="T1" fmla="*/ 0 h 693"/>
                <a:gd name="T2" fmla="*/ 0 w 1416"/>
                <a:gd name="T3" fmla="*/ 42 h 693"/>
                <a:gd name="T4" fmla="*/ 697 w 1416"/>
                <a:gd name="T5" fmla="*/ 573 h 693"/>
                <a:gd name="T6" fmla="*/ 1167 w 1416"/>
                <a:gd name="T7" fmla="*/ 693 h 693"/>
                <a:gd name="T8" fmla="*/ 1416 w 1416"/>
                <a:gd name="T9" fmla="*/ 92 h 693"/>
                <a:gd name="T10" fmla="*/ 1413 w 1416"/>
                <a:gd name="T11" fmla="*/ 46 h 693"/>
                <a:gd name="T12" fmla="*/ 1159 w 1416"/>
                <a:gd name="T13" fmla="*/ 658 h 693"/>
                <a:gd name="T14" fmla="*/ 707 w 1416"/>
                <a:gd name="T15" fmla="*/ 542 h 693"/>
                <a:gd name="T16" fmla="*/ 14 w 1416"/>
                <a:gd name="T17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6" h="693">
                  <a:moveTo>
                    <a:pt x="14" y="0"/>
                  </a:moveTo>
                  <a:lnTo>
                    <a:pt x="0" y="42"/>
                  </a:lnTo>
                  <a:lnTo>
                    <a:pt x="697" y="573"/>
                  </a:lnTo>
                  <a:lnTo>
                    <a:pt x="1167" y="693"/>
                  </a:lnTo>
                  <a:lnTo>
                    <a:pt x="1416" y="92"/>
                  </a:lnTo>
                  <a:lnTo>
                    <a:pt x="1413" y="46"/>
                  </a:lnTo>
                  <a:lnTo>
                    <a:pt x="1159" y="658"/>
                  </a:lnTo>
                  <a:lnTo>
                    <a:pt x="707" y="542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93"/>
            <p:cNvSpPr>
              <a:spLocks/>
            </p:cNvSpPr>
            <p:nvPr/>
          </p:nvSpPr>
          <p:spPr bwMode="auto">
            <a:xfrm>
              <a:off x="946151" y="882651"/>
              <a:ext cx="1668462" cy="1858963"/>
            </a:xfrm>
            <a:custGeom>
              <a:avLst/>
              <a:gdLst>
                <a:gd name="T0" fmla="*/ 558 w 1051"/>
                <a:gd name="T1" fmla="*/ 0 h 1171"/>
                <a:gd name="T2" fmla="*/ 0 w 1051"/>
                <a:gd name="T3" fmla="*/ 629 h 1171"/>
                <a:gd name="T4" fmla="*/ 693 w 1051"/>
                <a:gd name="T5" fmla="*/ 1171 h 1171"/>
                <a:gd name="T6" fmla="*/ 1051 w 1051"/>
                <a:gd name="T7" fmla="*/ 604 h 1171"/>
                <a:gd name="T8" fmla="*/ 558 w 1051"/>
                <a:gd name="T9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1" h="1171">
                  <a:moveTo>
                    <a:pt x="558" y="0"/>
                  </a:moveTo>
                  <a:lnTo>
                    <a:pt x="0" y="629"/>
                  </a:lnTo>
                  <a:lnTo>
                    <a:pt x="693" y="1171"/>
                  </a:lnTo>
                  <a:lnTo>
                    <a:pt x="1051" y="60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F1F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94"/>
            <p:cNvSpPr>
              <a:spLocks/>
            </p:cNvSpPr>
            <p:nvPr/>
          </p:nvSpPr>
          <p:spPr bwMode="auto">
            <a:xfrm>
              <a:off x="946151" y="882651"/>
              <a:ext cx="1668462" cy="1858963"/>
            </a:xfrm>
            <a:custGeom>
              <a:avLst/>
              <a:gdLst>
                <a:gd name="T0" fmla="*/ 558 w 1051"/>
                <a:gd name="T1" fmla="*/ 0 h 1171"/>
                <a:gd name="T2" fmla="*/ 0 w 1051"/>
                <a:gd name="T3" fmla="*/ 629 h 1171"/>
                <a:gd name="T4" fmla="*/ 693 w 1051"/>
                <a:gd name="T5" fmla="*/ 1171 h 1171"/>
                <a:gd name="T6" fmla="*/ 1051 w 1051"/>
                <a:gd name="T7" fmla="*/ 604 h 1171"/>
                <a:gd name="T8" fmla="*/ 558 w 1051"/>
                <a:gd name="T9" fmla="*/ 0 h 1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1" h="1171">
                  <a:moveTo>
                    <a:pt x="558" y="0"/>
                  </a:moveTo>
                  <a:lnTo>
                    <a:pt x="0" y="629"/>
                  </a:lnTo>
                  <a:lnTo>
                    <a:pt x="693" y="1171"/>
                  </a:lnTo>
                  <a:lnTo>
                    <a:pt x="1051" y="604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95"/>
            <p:cNvSpPr>
              <a:spLocks/>
            </p:cNvSpPr>
            <p:nvPr/>
          </p:nvSpPr>
          <p:spPr bwMode="auto">
            <a:xfrm>
              <a:off x="2046288" y="1841501"/>
              <a:ext cx="1120775" cy="1084263"/>
            </a:xfrm>
            <a:custGeom>
              <a:avLst/>
              <a:gdLst>
                <a:gd name="T0" fmla="*/ 358 w 706"/>
                <a:gd name="T1" fmla="*/ 0 h 683"/>
                <a:gd name="T2" fmla="*/ 0 w 706"/>
                <a:gd name="T3" fmla="*/ 567 h 683"/>
                <a:gd name="T4" fmla="*/ 452 w 706"/>
                <a:gd name="T5" fmla="*/ 683 h 683"/>
                <a:gd name="T6" fmla="*/ 706 w 706"/>
                <a:gd name="T7" fmla="*/ 71 h 683"/>
                <a:gd name="T8" fmla="*/ 358 w 706"/>
                <a:gd name="T9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83">
                  <a:moveTo>
                    <a:pt x="358" y="0"/>
                  </a:moveTo>
                  <a:lnTo>
                    <a:pt x="0" y="567"/>
                  </a:lnTo>
                  <a:lnTo>
                    <a:pt x="452" y="683"/>
                  </a:lnTo>
                  <a:lnTo>
                    <a:pt x="706" y="71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96"/>
            <p:cNvSpPr>
              <a:spLocks/>
            </p:cNvSpPr>
            <p:nvPr/>
          </p:nvSpPr>
          <p:spPr bwMode="auto">
            <a:xfrm>
              <a:off x="2046288" y="1841501"/>
              <a:ext cx="1120775" cy="1084263"/>
            </a:xfrm>
            <a:custGeom>
              <a:avLst/>
              <a:gdLst>
                <a:gd name="T0" fmla="*/ 358 w 706"/>
                <a:gd name="T1" fmla="*/ 0 h 683"/>
                <a:gd name="T2" fmla="*/ 0 w 706"/>
                <a:gd name="T3" fmla="*/ 567 h 683"/>
                <a:gd name="T4" fmla="*/ 452 w 706"/>
                <a:gd name="T5" fmla="*/ 683 h 683"/>
                <a:gd name="T6" fmla="*/ 706 w 706"/>
                <a:gd name="T7" fmla="*/ 71 h 683"/>
                <a:gd name="T8" fmla="*/ 358 w 706"/>
                <a:gd name="T9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83">
                  <a:moveTo>
                    <a:pt x="358" y="0"/>
                  </a:moveTo>
                  <a:lnTo>
                    <a:pt x="0" y="567"/>
                  </a:lnTo>
                  <a:lnTo>
                    <a:pt x="452" y="683"/>
                  </a:lnTo>
                  <a:lnTo>
                    <a:pt x="706" y="71"/>
                  </a:lnTo>
                  <a:lnTo>
                    <a:pt x="3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97"/>
            <p:cNvSpPr>
              <a:spLocks/>
            </p:cNvSpPr>
            <p:nvPr/>
          </p:nvSpPr>
          <p:spPr bwMode="auto">
            <a:xfrm>
              <a:off x="1879601" y="2790826"/>
              <a:ext cx="928687" cy="487363"/>
            </a:xfrm>
            <a:custGeom>
              <a:avLst/>
              <a:gdLst>
                <a:gd name="T0" fmla="*/ 579 w 585"/>
                <a:gd name="T1" fmla="*/ 85 h 307"/>
                <a:gd name="T2" fmla="*/ 585 w 585"/>
                <a:gd name="T3" fmla="*/ 293 h 307"/>
                <a:gd name="T4" fmla="*/ 577 w 585"/>
                <a:gd name="T5" fmla="*/ 307 h 307"/>
                <a:gd name="T6" fmla="*/ 553 w 585"/>
                <a:gd name="T7" fmla="*/ 303 h 307"/>
                <a:gd name="T8" fmla="*/ 528 w 585"/>
                <a:gd name="T9" fmla="*/ 139 h 307"/>
                <a:gd name="T10" fmla="*/ 127 w 585"/>
                <a:gd name="T11" fmla="*/ 40 h 307"/>
                <a:gd name="T12" fmla="*/ 37 w 585"/>
                <a:gd name="T13" fmla="*/ 164 h 307"/>
                <a:gd name="T14" fmla="*/ 22 w 585"/>
                <a:gd name="T15" fmla="*/ 184 h 307"/>
                <a:gd name="T16" fmla="*/ 0 w 585"/>
                <a:gd name="T17" fmla="*/ 175 h 307"/>
                <a:gd name="T18" fmla="*/ 95 w 585"/>
                <a:gd name="T19" fmla="*/ 0 h 307"/>
                <a:gd name="T20" fmla="*/ 565 w 585"/>
                <a:gd name="T21" fmla="*/ 120 h 307"/>
                <a:gd name="T22" fmla="*/ 579 w 585"/>
                <a:gd name="T23" fmla="*/ 8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5" h="307">
                  <a:moveTo>
                    <a:pt x="579" y="85"/>
                  </a:moveTo>
                  <a:lnTo>
                    <a:pt x="585" y="293"/>
                  </a:lnTo>
                  <a:lnTo>
                    <a:pt x="577" y="307"/>
                  </a:lnTo>
                  <a:lnTo>
                    <a:pt x="553" y="303"/>
                  </a:lnTo>
                  <a:lnTo>
                    <a:pt x="528" y="139"/>
                  </a:lnTo>
                  <a:lnTo>
                    <a:pt x="127" y="40"/>
                  </a:lnTo>
                  <a:lnTo>
                    <a:pt x="37" y="164"/>
                  </a:lnTo>
                  <a:lnTo>
                    <a:pt x="22" y="184"/>
                  </a:lnTo>
                  <a:lnTo>
                    <a:pt x="0" y="175"/>
                  </a:lnTo>
                  <a:lnTo>
                    <a:pt x="95" y="0"/>
                  </a:lnTo>
                  <a:lnTo>
                    <a:pt x="565" y="120"/>
                  </a:lnTo>
                  <a:lnTo>
                    <a:pt x="579" y="85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98"/>
            <p:cNvSpPr>
              <a:spLocks/>
            </p:cNvSpPr>
            <p:nvPr/>
          </p:nvSpPr>
          <p:spPr bwMode="auto">
            <a:xfrm>
              <a:off x="3135313" y="2019301"/>
              <a:ext cx="55562" cy="258763"/>
            </a:xfrm>
            <a:custGeom>
              <a:avLst/>
              <a:gdLst>
                <a:gd name="T0" fmla="*/ 28 w 35"/>
                <a:gd name="T1" fmla="*/ 0 h 163"/>
                <a:gd name="T2" fmla="*/ 35 w 35"/>
                <a:gd name="T3" fmla="*/ 150 h 163"/>
                <a:gd name="T4" fmla="*/ 30 w 35"/>
                <a:gd name="T5" fmla="*/ 163 h 163"/>
                <a:gd name="T6" fmla="*/ 17 w 35"/>
                <a:gd name="T7" fmla="*/ 162 h 163"/>
                <a:gd name="T8" fmla="*/ 0 w 35"/>
                <a:gd name="T9" fmla="*/ 67 h 163"/>
                <a:gd name="T10" fmla="*/ 28 w 35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63">
                  <a:moveTo>
                    <a:pt x="28" y="0"/>
                  </a:moveTo>
                  <a:lnTo>
                    <a:pt x="35" y="150"/>
                  </a:lnTo>
                  <a:lnTo>
                    <a:pt x="30" y="163"/>
                  </a:lnTo>
                  <a:lnTo>
                    <a:pt x="17" y="162"/>
                  </a:lnTo>
                  <a:lnTo>
                    <a:pt x="0" y="6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99"/>
            <p:cNvSpPr>
              <a:spLocks noEditPoints="1"/>
            </p:cNvSpPr>
            <p:nvPr/>
          </p:nvSpPr>
          <p:spPr bwMode="auto">
            <a:xfrm>
              <a:off x="1069976" y="1233488"/>
              <a:ext cx="1379537" cy="955675"/>
            </a:xfrm>
            <a:custGeom>
              <a:avLst/>
              <a:gdLst>
                <a:gd name="T0" fmla="*/ 79 w 734"/>
                <a:gd name="T1" fmla="*/ 499 h 508"/>
                <a:gd name="T2" fmla="*/ 79 w 734"/>
                <a:gd name="T3" fmla="*/ 499 h 508"/>
                <a:gd name="T4" fmla="*/ 91 w 734"/>
                <a:gd name="T5" fmla="*/ 508 h 508"/>
                <a:gd name="T6" fmla="*/ 79 w 734"/>
                <a:gd name="T7" fmla="*/ 499 h 508"/>
                <a:gd name="T8" fmla="*/ 88 w 734"/>
                <a:gd name="T9" fmla="*/ 171 h 508"/>
                <a:gd name="T10" fmla="*/ 0 w 734"/>
                <a:gd name="T11" fmla="*/ 270 h 508"/>
                <a:gd name="T12" fmla="*/ 0 w 734"/>
                <a:gd name="T13" fmla="*/ 270 h 508"/>
                <a:gd name="T14" fmla="*/ 88 w 734"/>
                <a:gd name="T15" fmla="*/ 171 h 508"/>
                <a:gd name="T16" fmla="*/ 669 w 734"/>
                <a:gd name="T17" fmla="*/ 136 h 508"/>
                <a:gd name="T18" fmla="*/ 669 w 734"/>
                <a:gd name="T19" fmla="*/ 136 h 508"/>
                <a:gd name="T20" fmla="*/ 734 w 734"/>
                <a:gd name="T21" fmla="*/ 215 h 508"/>
                <a:gd name="T22" fmla="*/ 734 w 734"/>
                <a:gd name="T23" fmla="*/ 215 h 508"/>
                <a:gd name="T24" fmla="*/ 669 w 734"/>
                <a:gd name="T25" fmla="*/ 136 h 508"/>
                <a:gd name="T26" fmla="*/ 558 w 734"/>
                <a:gd name="T27" fmla="*/ 0 h 508"/>
                <a:gd name="T28" fmla="*/ 558 w 734"/>
                <a:gd name="T29" fmla="*/ 0 h 508"/>
                <a:gd name="T30" fmla="*/ 574 w 734"/>
                <a:gd name="T31" fmla="*/ 20 h 508"/>
                <a:gd name="T32" fmla="*/ 558 w 734"/>
                <a:gd name="T33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4" h="508">
                  <a:moveTo>
                    <a:pt x="79" y="499"/>
                  </a:moveTo>
                  <a:cubicBezTo>
                    <a:pt x="79" y="499"/>
                    <a:pt x="79" y="499"/>
                    <a:pt x="79" y="499"/>
                  </a:cubicBezTo>
                  <a:cubicBezTo>
                    <a:pt x="91" y="508"/>
                    <a:pt x="91" y="508"/>
                    <a:pt x="91" y="508"/>
                  </a:cubicBezTo>
                  <a:cubicBezTo>
                    <a:pt x="79" y="499"/>
                    <a:pt x="79" y="499"/>
                    <a:pt x="79" y="499"/>
                  </a:cubicBezTo>
                  <a:moveTo>
                    <a:pt x="88" y="171"/>
                  </a:move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88" y="171"/>
                    <a:pt x="88" y="171"/>
                    <a:pt x="88" y="171"/>
                  </a:cubicBezTo>
                  <a:moveTo>
                    <a:pt x="669" y="136"/>
                  </a:moveTo>
                  <a:cubicBezTo>
                    <a:pt x="669" y="136"/>
                    <a:pt x="669" y="136"/>
                    <a:pt x="669" y="136"/>
                  </a:cubicBezTo>
                  <a:cubicBezTo>
                    <a:pt x="734" y="215"/>
                    <a:pt x="734" y="215"/>
                    <a:pt x="734" y="215"/>
                  </a:cubicBezTo>
                  <a:cubicBezTo>
                    <a:pt x="734" y="215"/>
                    <a:pt x="734" y="215"/>
                    <a:pt x="734" y="215"/>
                  </a:cubicBezTo>
                  <a:cubicBezTo>
                    <a:pt x="669" y="136"/>
                    <a:pt x="669" y="136"/>
                    <a:pt x="669" y="136"/>
                  </a:cubicBezTo>
                  <a:moveTo>
                    <a:pt x="558" y="0"/>
                  </a:moveTo>
                  <a:cubicBezTo>
                    <a:pt x="558" y="0"/>
                    <a:pt x="558" y="0"/>
                    <a:pt x="558" y="0"/>
                  </a:cubicBezTo>
                  <a:cubicBezTo>
                    <a:pt x="574" y="20"/>
                    <a:pt x="574" y="20"/>
                    <a:pt x="574" y="20"/>
                  </a:cubicBezTo>
                  <a:cubicBezTo>
                    <a:pt x="558" y="0"/>
                    <a:pt x="558" y="0"/>
                    <a:pt x="558" y="0"/>
                  </a:cubicBezTo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100"/>
            <p:cNvSpPr>
              <a:spLocks/>
            </p:cNvSpPr>
            <p:nvPr/>
          </p:nvSpPr>
          <p:spPr bwMode="auto">
            <a:xfrm>
              <a:off x="1219201" y="2112963"/>
              <a:ext cx="134937" cy="149225"/>
            </a:xfrm>
            <a:custGeom>
              <a:avLst/>
              <a:gdLst>
                <a:gd name="T0" fmla="*/ 12 w 72"/>
                <a:gd name="T1" fmla="*/ 0 h 80"/>
                <a:gd name="T2" fmla="*/ 0 w 72"/>
                <a:gd name="T3" fmla="*/ 32 h 80"/>
                <a:gd name="T4" fmla="*/ 12 w 72"/>
                <a:gd name="T5" fmla="*/ 41 h 80"/>
                <a:gd name="T6" fmla="*/ 63 w 72"/>
                <a:gd name="T7" fmla="*/ 80 h 80"/>
                <a:gd name="T8" fmla="*/ 72 w 72"/>
                <a:gd name="T9" fmla="*/ 47 h 80"/>
                <a:gd name="T10" fmla="*/ 12 w 72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80">
                  <a:moveTo>
                    <a:pt x="12" y="0"/>
                  </a:moveTo>
                  <a:cubicBezTo>
                    <a:pt x="7" y="11"/>
                    <a:pt x="3" y="22"/>
                    <a:pt x="0" y="32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4" y="69"/>
                    <a:pt x="68" y="57"/>
                    <a:pt x="72" y="47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C5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101"/>
            <p:cNvSpPr>
              <a:spLocks/>
            </p:cNvSpPr>
            <p:nvPr/>
          </p:nvSpPr>
          <p:spPr bwMode="auto">
            <a:xfrm>
              <a:off x="3052763" y="2246313"/>
              <a:ext cx="28575" cy="66675"/>
            </a:xfrm>
            <a:custGeom>
              <a:avLst/>
              <a:gdLst>
                <a:gd name="T0" fmla="*/ 18 w 18"/>
                <a:gd name="T1" fmla="*/ 0 h 42"/>
                <a:gd name="T2" fmla="*/ 0 w 18"/>
                <a:gd name="T3" fmla="*/ 42 h 42"/>
                <a:gd name="T4" fmla="*/ 0 w 18"/>
                <a:gd name="T5" fmla="*/ 42 h 42"/>
                <a:gd name="T6" fmla="*/ 18 w 18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2">
                  <a:moveTo>
                    <a:pt x="18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2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102"/>
            <p:cNvSpPr>
              <a:spLocks/>
            </p:cNvSpPr>
            <p:nvPr/>
          </p:nvSpPr>
          <p:spPr bwMode="auto">
            <a:xfrm>
              <a:off x="3052763" y="2246313"/>
              <a:ext cx="28575" cy="66675"/>
            </a:xfrm>
            <a:custGeom>
              <a:avLst/>
              <a:gdLst>
                <a:gd name="T0" fmla="*/ 18 w 18"/>
                <a:gd name="T1" fmla="*/ 0 h 42"/>
                <a:gd name="T2" fmla="*/ 0 w 18"/>
                <a:gd name="T3" fmla="*/ 42 h 42"/>
                <a:gd name="T4" fmla="*/ 0 w 18"/>
                <a:gd name="T5" fmla="*/ 42 h 42"/>
                <a:gd name="T6" fmla="*/ 18 w 18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2">
                  <a:moveTo>
                    <a:pt x="18" y="0"/>
                  </a:moveTo>
                  <a:lnTo>
                    <a:pt x="0" y="42"/>
                  </a:lnTo>
                  <a:lnTo>
                    <a:pt x="0" y="42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103"/>
            <p:cNvSpPr>
              <a:spLocks/>
            </p:cNvSpPr>
            <p:nvPr/>
          </p:nvSpPr>
          <p:spPr bwMode="auto">
            <a:xfrm>
              <a:off x="3041651" y="2174876"/>
              <a:ext cx="60325" cy="138113"/>
            </a:xfrm>
            <a:custGeom>
              <a:avLst/>
              <a:gdLst>
                <a:gd name="T0" fmla="*/ 21 w 38"/>
                <a:gd name="T1" fmla="*/ 0 h 87"/>
                <a:gd name="T2" fmla="*/ 0 w 38"/>
                <a:gd name="T3" fmla="*/ 52 h 87"/>
                <a:gd name="T4" fmla="*/ 7 w 38"/>
                <a:gd name="T5" fmla="*/ 87 h 87"/>
                <a:gd name="T6" fmla="*/ 25 w 38"/>
                <a:gd name="T7" fmla="*/ 45 h 87"/>
                <a:gd name="T8" fmla="*/ 38 w 38"/>
                <a:gd name="T9" fmla="*/ 13 h 87"/>
                <a:gd name="T10" fmla="*/ 37 w 38"/>
                <a:gd name="T11" fmla="*/ 6 h 87"/>
                <a:gd name="T12" fmla="*/ 21 w 38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7">
                  <a:moveTo>
                    <a:pt x="21" y="0"/>
                  </a:moveTo>
                  <a:lnTo>
                    <a:pt x="0" y="52"/>
                  </a:lnTo>
                  <a:lnTo>
                    <a:pt x="7" y="87"/>
                  </a:lnTo>
                  <a:lnTo>
                    <a:pt x="25" y="45"/>
                  </a:lnTo>
                  <a:lnTo>
                    <a:pt x="38" y="13"/>
                  </a:lnTo>
                  <a:lnTo>
                    <a:pt x="37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C5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104"/>
            <p:cNvSpPr>
              <a:spLocks/>
            </p:cNvSpPr>
            <p:nvPr/>
          </p:nvSpPr>
          <p:spPr bwMode="auto">
            <a:xfrm>
              <a:off x="3041651" y="2174876"/>
              <a:ext cx="60325" cy="138113"/>
            </a:xfrm>
            <a:custGeom>
              <a:avLst/>
              <a:gdLst>
                <a:gd name="T0" fmla="*/ 21 w 38"/>
                <a:gd name="T1" fmla="*/ 0 h 87"/>
                <a:gd name="T2" fmla="*/ 0 w 38"/>
                <a:gd name="T3" fmla="*/ 52 h 87"/>
                <a:gd name="T4" fmla="*/ 7 w 38"/>
                <a:gd name="T5" fmla="*/ 87 h 87"/>
                <a:gd name="T6" fmla="*/ 25 w 38"/>
                <a:gd name="T7" fmla="*/ 45 h 87"/>
                <a:gd name="T8" fmla="*/ 38 w 38"/>
                <a:gd name="T9" fmla="*/ 13 h 87"/>
                <a:gd name="T10" fmla="*/ 37 w 38"/>
                <a:gd name="T11" fmla="*/ 6 h 87"/>
                <a:gd name="T12" fmla="*/ 21 w 38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87">
                  <a:moveTo>
                    <a:pt x="21" y="0"/>
                  </a:moveTo>
                  <a:lnTo>
                    <a:pt x="0" y="52"/>
                  </a:lnTo>
                  <a:lnTo>
                    <a:pt x="7" y="87"/>
                  </a:lnTo>
                  <a:lnTo>
                    <a:pt x="25" y="45"/>
                  </a:lnTo>
                  <a:lnTo>
                    <a:pt x="38" y="13"/>
                  </a:lnTo>
                  <a:lnTo>
                    <a:pt x="37" y="6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105"/>
            <p:cNvSpPr>
              <a:spLocks/>
            </p:cNvSpPr>
            <p:nvPr/>
          </p:nvSpPr>
          <p:spPr bwMode="auto">
            <a:xfrm>
              <a:off x="1470026" y="2349501"/>
              <a:ext cx="207962" cy="123825"/>
            </a:xfrm>
            <a:custGeom>
              <a:avLst/>
              <a:gdLst>
                <a:gd name="T0" fmla="*/ 39 w 110"/>
                <a:gd name="T1" fmla="*/ 0 h 66"/>
                <a:gd name="T2" fmla="*/ 0 w 110"/>
                <a:gd name="T3" fmla="*/ 8 h 66"/>
                <a:gd name="T4" fmla="*/ 76 w 110"/>
                <a:gd name="T5" fmla="*/ 66 h 66"/>
                <a:gd name="T6" fmla="*/ 110 w 110"/>
                <a:gd name="T7" fmla="*/ 56 h 66"/>
                <a:gd name="T8" fmla="*/ 39 w 11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66">
                  <a:moveTo>
                    <a:pt x="39" y="0"/>
                  </a:moveTo>
                  <a:cubicBezTo>
                    <a:pt x="24" y="4"/>
                    <a:pt x="12" y="7"/>
                    <a:pt x="0" y="8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88" y="63"/>
                    <a:pt x="99" y="59"/>
                    <a:pt x="110" y="56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C5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Freeform 106"/>
            <p:cNvSpPr>
              <a:spLocks/>
            </p:cNvSpPr>
            <p:nvPr/>
          </p:nvSpPr>
          <p:spPr bwMode="auto">
            <a:xfrm>
              <a:off x="2879726" y="2701926"/>
              <a:ext cx="11112" cy="28575"/>
            </a:xfrm>
            <a:custGeom>
              <a:avLst/>
              <a:gdLst>
                <a:gd name="T0" fmla="*/ 7 w 7"/>
                <a:gd name="T1" fmla="*/ 0 h 18"/>
                <a:gd name="T2" fmla="*/ 0 w 7"/>
                <a:gd name="T3" fmla="*/ 18 h 18"/>
                <a:gd name="T4" fmla="*/ 7 w 7"/>
                <a:gd name="T5" fmla="*/ 0 h 18"/>
                <a:gd name="T6" fmla="*/ 7 w 7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8">
                  <a:moveTo>
                    <a:pt x="7" y="0"/>
                  </a:moveTo>
                  <a:lnTo>
                    <a:pt x="0" y="18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2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107"/>
            <p:cNvSpPr>
              <a:spLocks/>
            </p:cNvSpPr>
            <p:nvPr/>
          </p:nvSpPr>
          <p:spPr bwMode="auto">
            <a:xfrm>
              <a:off x="2879726" y="2701926"/>
              <a:ext cx="11112" cy="28575"/>
            </a:xfrm>
            <a:custGeom>
              <a:avLst/>
              <a:gdLst>
                <a:gd name="T0" fmla="*/ 7 w 7"/>
                <a:gd name="T1" fmla="*/ 0 h 18"/>
                <a:gd name="T2" fmla="*/ 0 w 7"/>
                <a:gd name="T3" fmla="*/ 18 h 18"/>
                <a:gd name="T4" fmla="*/ 7 w 7"/>
                <a:gd name="T5" fmla="*/ 0 h 18"/>
                <a:gd name="T6" fmla="*/ 7 w 7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8">
                  <a:moveTo>
                    <a:pt x="7" y="0"/>
                  </a:moveTo>
                  <a:lnTo>
                    <a:pt x="0" y="18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108"/>
            <p:cNvSpPr>
              <a:spLocks/>
            </p:cNvSpPr>
            <p:nvPr/>
          </p:nvSpPr>
          <p:spPr bwMode="auto">
            <a:xfrm>
              <a:off x="2827338" y="2674938"/>
              <a:ext cx="63500" cy="155575"/>
            </a:xfrm>
            <a:custGeom>
              <a:avLst/>
              <a:gdLst>
                <a:gd name="T0" fmla="*/ 25 w 40"/>
                <a:gd name="T1" fmla="*/ 0 h 98"/>
                <a:gd name="T2" fmla="*/ 0 w 40"/>
                <a:gd name="T3" fmla="*/ 61 h 98"/>
                <a:gd name="T4" fmla="*/ 7 w 40"/>
                <a:gd name="T5" fmla="*/ 98 h 98"/>
                <a:gd name="T6" fmla="*/ 33 w 40"/>
                <a:gd name="T7" fmla="*/ 35 h 98"/>
                <a:gd name="T8" fmla="*/ 40 w 40"/>
                <a:gd name="T9" fmla="*/ 17 h 98"/>
                <a:gd name="T10" fmla="*/ 39 w 40"/>
                <a:gd name="T11" fmla="*/ 3 h 98"/>
                <a:gd name="T12" fmla="*/ 25 w 40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8">
                  <a:moveTo>
                    <a:pt x="25" y="0"/>
                  </a:moveTo>
                  <a:lnTo>
                    <a:pt x="0" y="61"/>
                  </a:lnTo>
                  <a:lnTo>
                    <a:pt x="7" y="98"/>
                  </a:lnTo>
                  <a:lnTo>
                    <a:pt x="33" y="35"/>
                  </a:lnTo>
                  <a:lnTo>
                    <a:pt x="40" y="17"/>
                  </a:lnTo>
                  <a:lnTo>
                    <a:pt x="39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5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109"/>
            <p:cNvSpPr>
              <a:spLocks/>
            </p:cNvSpPr>
            <p:nvPr/>
          </p:nvSpPr>
          <p:spPr bwMode="auto">
            <a:xfrm>
              <a:off x="2827338" y="2674938"/>
              <a:ext cx="63500" cy="155575"/>
            </a:xfrm>
            <a:custGeom>
              <a:avLst/>
              <a:gdLst>
                <a:gd name="T0" fmla="*/ 25 w 40"/>
                <a:gd name="T1" fmla="*/ 0 h 98"/>
                <a:gd name="T2" fmla="*/ 0 w 40"/>
                <a:gd name="T3" fmla="*/ 61 h 98"/>
                <a:gd name="T4" fmla="*/ 7 w 40"/>
                <a:gd name="T5" fmla="*/ 98 h 98"/>
                <a:gd name="T6" fmla="*/ 33 w 40"/>
                <a:gd name="T7" fmla="*/ 35 h 98"/>
                <a:gd name="T8" fmla="*/ 40 w 40"/>
                <a:gd name="T9" fmla="*/ 17 h 98"/>
                <a:gd name="T10" fmla="*/ 39 w 40"/>
                <a:gd name="T11" fmla="*/ 3 h 98"/>
                <a:gd name="T12" fmla="*/ 25 w 40"/>
                <a:gd name="T1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98">
                  <a:moveTo>
                    <a:pt x="25" y="0"/>
                  </a:moveTo>
                  <a:lnTo>
                    <a:pt x="0" y="61"/>
                  </a:lnTo>
                  <a:lnTo>
                    <a:pt x="7" y="98"/>
                  </a:lnTo>
                  <a:lnTo>
                    <a:pt x="33" y="35"/>
                  </a:lnTo>
                  <a:lnTo>
                    <a:pt x="40" y="17"/>
                  </a:lnTo>
                  <a:lnTo>
                    <a:pt x="39" y="3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110"/>
            <p:cNvSpPr>
              <a:spLocks/>
            </p:cNvSpPr>
            <p:nvPr/>
          </p:nvSpPr>
          <p:spPr bwMode="auto">
            <a:xfrm>
              <a:off x="1069976" y="925513"/>
              <a:ext cx="1490662" cy="1701800"/>
            </a:xfrm>
            <a:custGeom>
              <a:avLst/>
              <a:gdLst>
                <a:gd name="T0" fmla="*/ 384 w 793"/>
                <a:gd name="T1" fmla="*/ 0 h 905"/>
                <a:gd name="T2" fmla="*/ 88 w 793"/>
                <a:gd name="T3" fmla="*/ 335 h 905"/>
                <a:gd name="T4" fmla="*/ 0 w 793"/>
                <a:gd name="T5" fmla="*/ 434 h 905"/>
                <a:gd name="T6" fmla="*/ 119 w 793"/>
                <a:gd name="T7" fmla="*/ 583 h 905"/>
                <a:gd name="T8" fmla="*/ 108 w 793"/>
                <a:gd name="T9" fmla="*/ 610 h 905"/>
                <a:gd name="T10" fmla="*/ 105 w 793"/>
                <a:gd name="T11" fmla="*/ 609 h 905"/>
                <a:gd name="T12" fmla="*/ 103 w 793"/>
                <a:gd name="T13" fmla="*/ 619 h 905"/>
                <a:gd name="T14" fmla="*/ 96 w 793"/>
                <a:gd name="T15" fmla="*/ 618 h 905"/>
                <a:gd name="T16" fmla="*/ 91 w 793"/>
                <a:gd name="T17" fmla="*/ 631 h 905"/>
                <a:gd name="T18" fmla="*/ 151 w 793"/>
                <a:gd name="T19" fmla="*/ 678 h 905"/>
                <a:gd name="T20" fmla="*/ 169 w 793"/>
                <a:gd name="T21" fmla="*/ 638 h 905"/>
                <a:gd name="T22" fmla="*/ 165 w 793"/>
                <a:gd name="T23" fmla="*/ 637 h 905"/>
                <a:gd name="T24" fmla="*/ 168 w 793"/>
                <a:gd name="T25" fmla="*/ 630 h 905"/>
                <a:gd name="T26" fmla="*/ 166 w 793"/>
                <a:gd name="T27" fmla="*/ 629 h 905"/>
                <a:gd name="T28" fmla="*/ 170 w 793"/>
                <a:gd name="T29" fmla="*/ 624 h 905"/>
                <a:gd name="T30" fmla="*/ 308 w 793"/>
                <a:gd name="T31" fmla="*/ 718 h 905"/>
                <a:gd name="T32" fmla="*/ 308 w 793"/>
                <a:gd name="T33" fmla="*/ 718 h 905"/>
                <a:gd name="T34" fmla="*/ 308 w 793"/>
                <a:gd name="T35" fmla="*/ 711 h 905"/>
                <a:gd name="T36" fmla="*/ 324 w 793"/>
                <a:gd name="T37" fmla="*/ 726 h 905"/>
                <a:gd name="T38" fmla="*/ 316 w 793"/>
                <a:gd name="T39" fmla="*/ 734 h 905"/>
                <a:gd name="T40" fmla="*/ 316 w 793"/>
                <a:gd name="T41" fmla="*/ 734 h 905"/>
                <a:gd name="T42" fmla="*/ 252 w 793"/>
                <a:gd name="T43" fmla="*/ 757 h 905"/>
                <a:gd name="T44" fmla="*/ 323 w 793"/>
                <a:gd name="T45" fmla="*/ 813 h 905"/>
                <a:gd name="T46" fmla="*/ 381 w 793"/>
                <a:gd name="T47" fmla="*/ 790 h 905"/>
                <a:gd name="T48" fmla="*/ 558 w 793"/>
                <a:gd name="T49" fmla="*/ 905 h 905"/>
                <a:gd name="T50" fmla="*/ 793 w 793"/>
                <a:gd name="T51" fmla="*/ 533 h 905"/>
                <a:gd name="T52" fmla="*/ 725 w 793"/>
                <a:gd name="T53" fmla="*/ 454 h 905"/>
                <a:gd name="T54" fmla="*/ 734 w 793"/>
                <a:gd name="T55" fmla="*/ 379 h 905"/>
                <a:gd name="T56" fmla="*/ 669 w 793"/>
                <a:gd name="T57" fmla="*/ 300 h 905"/>
                <a:gd name="T58" fmla="*/ 667 w 793"/>
                <a:gd name="T59" fmla="*/ 372 h 905"/>
                <a:gd name="T60" fmla="*/ 551 w 793"/>
                <a:gd name="T61" fmla="*/ 255 h 905"/>
                <a:gd name="T62" fmla="*/ 607 w 793"/>
                <a:gd name="T63" fmla="*/ 224 h 905"/>
                <a:gd name="T64" fmla="*/ 574 w 793"/>
                <a:gd name="T65" fmla="*/ 184 h 905"/>
                <a:gd name="T66" fmla="*/ 558 w 793"/>
                <a:gd name="T67" fmla="*/ 164 h 905"/>
                <a:gd name="T68" fmla="*/ 489 w 793"/>
                <a:gd name="T69" fmla="*/ 210 h 905"/>
                <a:gd name="T70" fmla="*/ 492 w 793"/>
                <a:gd name="T71" fmla="*/ 213 h 905"/>
                <a:gd name="T72" fmla="*/ 409 w 793"/>
                <a:gd name="T73" fmla="*/ 176 h 905"/>
                <a:gd name="T74" fmla="*/ 384 w 793"/>
                <a:gd name="T75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93" h="905">
                  <a:moveTo>
                    <a:pt x="384" y="0"/>
                  </a:moveTo>
                  <a:cubicBezTo>
                    <a:pt x="88" y="335"/>
                    <a:pt x="88" y="335"/>
                    <a:pt x="88" y="335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12" y="479"/>
                    <a:pt x="62" y="534"/>
                    <a:pt x="119" y="583"/>
                  </a:cubicBezTo>
                  <a:cubicBezTo>
                    <a:pt x="112" y="594"/>
                    <a:pt x="109" y="606"/>
                    <a:pt x="108" y="610"/>
                  </a:cubicBezTo>
                  <a:cubicBezTo>
                    <a:pt x="105" y="609"/>
                    <a:pt x="105" y="609"/>
                    <a:pt x="105" y="609"/>
                  </a:cubicBezTo>
                  <a:cubicBezTo>
                    <a:pt x="103" y="619"/>
                    <a:pt x="103" y="619"/>
                    <a:pt x="103" y="619"/>
                  </a:cubicBezTo>
                  <a:cubicBezTo>
                    <a:pt x="96" y="618"/>
                    <a:pt x="96" y="618"/>
                    <a:pt x="96" y="618"/>
                  </a:cubicBezTo>
                  <a:cubicBezTo>
                    <a:pt x="94" y="622"/>
                    <a:pt x="92" y="627"/>
                    <a:pt x="91" y="631"/>
                  </a:cubicBezTo>
                  <a:cubicBezTo>
                    <a:pt x="151" y="678"/>
                    <a:pt x="151" y="678"/>
                    <a:pt x="151" y="678"/>
                  </a:cubicBezTo>
                  <a:cubicBezTo>
                    <a:pt x="159" y="656"/>
                    <a:pt x="169" y="638"/>
                    <a:pt x="169" y="638"/>
                  </a:cubicBezTo>
                  <a:cubicBezTo>
                    <a:pt x="165" y="637"/>
                    <a:pt x="165" y="637"/>
                    <a:pt x="165" y="637"/>
                  </a:cubicBezTo>
                  <a:cubicBezTo>
                    <a:pt x="168" y="630"/>
                    <a:pt x="168" y="630"/>
                    <a:pt x="168" y="630"/>
                  </a:cubicBezTo>
                  <a:cubicBezTo>
                    <a:pt x="166" y="629"/>
                    <a:pt x="166" y="629"/>
                    <a:pt x="166" y="629"/>
                  </a:cubicBezTo>
                  <a:cubicBezTo>
                    <a:pt x="167" y="628"/>
                    <a:pt x="169" y="626"/>
                    <a:pt x="170" y="624"/>
                  </a:cubicBezTo>
                  <a:cubicBezTo>
                    <a:pt x="240" y="678"/>
                    <a:pt x="306" y="718"/>
                    <a:pt x="308" y="718"/>
                  </a:cubicBezTo>
                  <a:cubicBezTo>
                    <a:pt x="308" y="718"/>
                    <a:pt x="308" y="718"/>
                    <a:pt x="308" y="718"/>
                  </a:cubicBezTo>
                  <a:cubicBezTo>
                    <a:pt x="308" y="716"/>
                    <a:pt x="308" y="714"/>
                    <a:pt x="308" y="711"/>
                  </a:cubicBezTo>
                  <a:cubicBezTo>
                    <a:pt x="315" y="718"/>
                    <a:pt x="321" y="722"/>
                    <a:pt x="324" y="726"/>
                  </a:cubicBezTo>
                  <a:cubicBezTo>
                    <a:pt x="316" y="734"/>
                    <a:pt x="316" y="734"/>
                    <a:pt x="316" y="734"/>
                  </a:cubicBezTo>
                  <a:cubicBezTo>
                    <a:pt x="316" y="734"/>
                    <a:pt x="316" y="734"/>
                    <a:pt x="316" y="734"/>
                  </a:cubicBezTo>
                  <a:cubicBezTo>
                    <a:pt x="292" y="745"/>
                    <a:pt x="270" y="752"/>
                    <a:pt x="252" y="757"/>
                  </a:cubicBezTo>
                  <a:cubicBezTo>
                    <a:pt x="323" y="813"/>
                    <a:pt x="323" y="813"/>
                    <a:pt x="323" y="813"/>
                  </a:cubicBezTo>
                  <a:cubicBezTo>
                    <a:pt x="349" y="803"/>
                    <a:pt x="370" y="795"/>
                    <a:pt x="381" y="790"/>
                  </a:cubicBezTo>
                  <a:cubicBezTo>
                    <a:pt x="425" y="825"/>
                    <a:pt x="487" y="870"/>
                    <a:pt x="558" y="905"/>
                  </a:cubicBezTo>
                  <a:cubicBezTo>
                    <a:pt x="793" y="533"/>
                    <a:pt x="793" y="533"/>
                    <a:pt x="793" y="533"/>
                  </a:cubicBezTo>
                  <a:cubicBezTo>
                    <a:pt x="760" y="506"/>
                    <a:pt x="741" y="480"/>
                    <a:pt x="725" y="454"/>
                  </a:cubicBezTo>
                  <a:cubicBezTo>
                    <a:pt x="725" y="454"/>
                    <a:pt x="731" y="422"/>
                    <a:pt x="734" y="379"/>
                  </a:cubicBezTo>
                  <a:cubicBezTo>
                    <a:pt x="669" y="300"/>
                    <a:pt x="669" y="300"/>
                    <a:pt x="669" y="300"/>
                  </a:cubicBezTo>
                  <a:cubicBezTo>
                    <a:pt x="671" y="319"/>
                    <a:pt x="670" y="343"/>
                    <a:pt x="667" y="372"/>
                  </a:cubicBezTo>
                  <a:cubicBezTo>
                    <a:pt x="645" y="345"/>
                    <a:pt x="603" y="298"/>
                    <a:pt x="551" y="255"/>
                  </a:cubicBezTo>
                  <a:cubicBezTo>
                    <a:pt x="566" y="243"/>
                    <a:pt x="587" y="229"/>
                    <a:pt x="607" y="224"/>
                  </a:cubicBezTo>
                  <a:cubicBezTo>
                    <a:pt x="574" y="184"/>
                    <a:pt x="574" y="184"/>
                    <a:pt x="574" y="184"/>
                  </a:cubicBezTo>
                  <a:cubicBezTo>
                    <a:pt x="558" y="164"/>
                    <a:pt x="558" y="164"/>
                    <a:pt x="558" y="164"/>
                  </a:cubicBezTo>
                  <a:cubicBezTo>
                    <a:pt x="537" y="175"/>
                    <a:pt x="515" y="190"/>
                    <a:pt x="489" y="210"/>
                  </a:cubicBezTo>
                  <a:cubicBezTo>
                    <a:pt x="492" y="213"/>
                    <a:pt x="492" y="213"/>
                    <a:pt x="492" y="213"/>
                  </a:cubicBezTo>
                  <a:cubicBezTo>
                    <a:pt x="465" y="198"/>
                    <a:pt x="438" y="184"/>
                    <a:pt x="409" y="176"/>
                  </a:cubicBezTo>
                  <a:cubicBezTo>
                    <a:pt x="435" y="99"/>
                    <a:pt x="412" y="40"/>
                    <a:pt x="384" y="0"/>
                  </a:cubicBezTo>
                </a:path>
              </a:pathLst>
            </a:custGeom>
            <a:solidFill>
              <a:srgbClr val="E2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111"/>
            <p:cNvSpPr>
              <a:spLocks/>
            </p:cNvSpPr>
            <p:nvPr/>
          </p:nvSpPr>
          <p:spPr bwMode="auto">
            <a:xfrm>
              <a:off x="2119313" y="1927226"/>
              <a:ext cx="955675" cy="844550"/>
            </a:xfrm>
            <a:custGeom>
              <a:avLst/>
              <a:gdLst>
                <a:gd name="T0" fmla="*/ 235 w 509"/>
                <a:gd name="T1" fmla="*/ 0 h 449"/>
                <a:gd name="T2" fmla="*/ 0 w 509"/>
                <a:gd name="T3" fmla="*/ 372 h 449"/>
                <a:gd name="T4" fmla="*/ 192 w 509"/>
                <a:gd name="T5" fmla="*/ 429 h 449"/>
                <a:gd name="T6" fmla="*/ 374 w 509"/>
                <a:gd name="T7" fmla="*/ 436 h 449"/>
                <a:gd name="T8" fmla="*/ 377 w 509"/>
                <a:gd name="T9" fmla="*/ 449 h 449"/>
                <a:gd name="T10" fmla="*/ 398 w 509"/>
                <a:gd name="T11" fmla="*/ 397 h 449"/>
                <a:gd name="T12" fmla="*/ 275 w 509"/>
                <a:gd name="T13" fmla="*/ 368 h 449"/>
                <a:gd name="T14" fmla="*/ 382 w 509"/>
                <a:gd name="T15" fmla="*/ 152 h 449"/>
                <a:gd name="T16" fmla="*/ 488 w 509"/>
                <a:gd name="T17" fmla="*/ 164 h 449"/>
                <a:gd name="T18" fmla="*/ 491 w 509"/>
                <a:gd name="T19" fmla="*/ 175 h 449"/>
                <a:gd name="T20" fmla="*/ 509 w 509"/>
                <a:gd name="T21" fmla="*/ 131 h 449"/>
                <a:gd name="T22" fmla="*/ 371 w 509"/>
                <a:gd name="T23" fmla="*/ 76 h 449"/>
                <a:gd name="T24" fmla="*/ 235 w 509"/>
                <a:gd name="T25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9" h="449">
                  <a:moveTo>
                    <a:pt x="235" y="0"/>
                  </a:moveTo>
                  <a:cubicBezTo>
                    <a:pt x="0" y="372"/>
                    <a:pt x="0" y="372"/>
                    <a:pt x="0" y="372"/>
                  </a:cubicBezTo>
                  <a:cubicBezTo>
                    <a:pt x="60" y="401"/>
                    <a:pt x="125" y="424"/>
                    <a:pt x="192" y="429"/>
                  </a:cubicBezTo>
                  <a:cubicBezTo>
                    <a:pt x="374" y="436"/>
                    <a:pt x="374" y="436"/>
                    <a:pt x="374" y="436"/>
                  </a:cubicBezTo>
                  <a:cubicBezTo>
                    <a:pt x="377" y="449"/>
                    <a:pt x="377" y="449"/>
                    <a:pt x="377" y="449"/>
                  </a:cubicBezTo>
                  <a:cubicBezTo>
                    <a:pt x="398" y="397"/>
                    <a:pt x="398" y="397"/>
                    <a:pt x="398" y="397"/>
                  </a:cubicBezTo>
                  <a:cubicBezTo>
                    <a:pt x="275" y="368"/>
                    <a:pt x="275" y="368"/>
                    <a:pt x="275" y="368"/>
                  </a:cubicBezTo>
                  <a:cubicBezTo>
                    <a:pt x="366" y="218"/>
                    <a:pt x="382" y="152"/>
                    <a:pt x="382" y="152"/>
                  </a:cubicBezTo>
                  <a:cubicBezTo>
                    <a:pt x="488" y="164"/>
                    <a:pt x="488" y="164"/>
                    <a:pt x="488" y="164"/>
                  </a:cubicBezTo>
                  <a:cubicBezTo>
                    <a:pt x="491" y="175"/>
                    <a:pt x="491" y="175"/>
                    <a:pt x="491" y="175"/>
                  </a:cubicBezTo>
                  <a:cubicBezTo>
                    <a:pt x="509" y="131"/>
                    <a:pt x="509" y="131"/>
                    <a:pt x="509" y="131"/>
                  </a:cubicBezTo>
                  <a:cubicBezTo>
                    <a:pt x="371" y="76"/>
                    <a:pt x="371" y="76"/>
                    <a:pt x="371" y="76"/>
                  </a:cubicBezTo>
                  <a:cubicBezTo>
                    <a:pt x="308" y="49"/>
                    <a:pt x="265" y="24"/>
                    <a:pt x="235" y="0"/>
                  </a:cubicBezTo>
                </a:path>
              </a:pathLst>
            </a:custGeom>
            <a:solidFill>
              <a:srgbClr val="D8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112"/>
            <p:cNvSpPr>
              <a:spLocks/>
            </p:cNvSpPr>
            <p:nvPr/>
          </p:nvSpPr>
          <p:spPr bwMode="auto">
            <a:xfrm>
              <a:off x="1663701" y="2306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2E4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113"/>
            <p:cNvSpPr>
              <a:spLocks/>
            </p:cNvSpPr>
            <p:nvPr/>
          </p:nvSpPr>
          <p:spPr bwMode="auto">
            <a:xfrm>
              <a:off x="1898651" y="1317626"/>
              <a:ext cx="174625" cy="196850"/>
            </a:xfrm>
            <a:custGeom>
              <a:avLst/>
              <a:gdLst>
                <a:gd name="T0" fmla="*/ 59 w 93"/>
                <a:gd name="T1" fmla="*/ 0 h 105"/>
                <a:gd name="T2" fmla="*/ 30 w 93"/>
                <a:gd name="T3" fmla="*/ 67 h 105"/>
                <a:gd name="T4" fmla="*/ 93 w 93"/>
                <a:gd name="T5" fmla="*/ 48 h 105"/>
                <a:gd name="T6" fmla="*/ 59 w 93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05">
                  <a:moveTo>
                    <a:pt x="59" y="0"/>
                  </a:moveTo>
                  <a:cubicBezTo>
                    <a:pt x="59" y="0"/>
                    <a:pt x="0" y="29"/>
                    <a:pt x="30" y="67"/>
                  </a:cubicBezTo>
                  <a:cubicBezTo>
                    <a:pt x="60" y="105"/>
                    <a:pt x="93" y="48"/>
                    <a:pt x="93" y="48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9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Freeform 114"/>
            <p:cNvSpPr>
              <a:spLocks/>
            </p:cNvSpPr>
            <p:nvPr/>
          </p:nvSpPr>
          <p:spPr bwMode="auto">
            <a:xfrm>
              <a:off x="2005013" y="1300163"/>
              <a:ext cx="88900" cy="115888"/>
            </a:xfrm>
            <a:custGeom>
              <a:avLst/>
              <a:gdLst>
                <a:gd name="T0" fmla="*/ 56 w 56"/>
                <a:gd name="T1" fmla="*/ 61 h 73"/>
                <a:gd name="T2" fmla="*/ 42 w 56"/>
                <a:gd name="T3" fmla="*/ 73 h 73"/>
                <a:gd name="T4" fmla="*/ 0 w 56"/>
                <a:gd name="T5" fmla="*/ 8 h 73"/>
                <a:gd name="T6" fmla="*/ 15 w 56"/>
                <a:gd name="T7" fmla="*/ 0 h 73"/>
                <a:gd name="T8" fmla="*/ 56 w 56"/>
                <a:gd name="T9" fmla="*/ 6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73">
                  <a:moveTo>
                    <a:pt x="56" y="61"/>
                  </a:moveTo>
                  <a:lnTo>
                    <a:pt x="42" y="73"/>
                  </a:lnTo>
                  <a:lnTo>
                    <a:pt x="0" y="8"/>
                  </a:lnTo>
                  <a:lnTo>
                    <a:pt x="15" y="0"/>
                  </a:lnTo>
                  <a:lnTo>
                    <a:pt x="56" y="6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Freeform 115"/>
            <p:cNvSpPr>
              <a:spLocks/>
            </p:cNvSpPr>
            <p:nvPr/>
          </p:nvSpPr>
          <p:spPr bwMode="auto">
            <a:xfrm>
              <a:off x="2012951" y="822326"/>
              <a:ext cx="601662" cy="939800"/>
            </a:xfrm>
            <a:custGeom>
              <a:avLst/>
              <a:gdLst>
                <a:gd name="T0" fmla="*/ 236 w 320"/>
                <a:gd name="T1" fmla="*/ 500 h 500"/>
                <a:gd name="T2" fmla="*/ 0 w 320"/>
                <a:gd name="T3" fmla="*/ 250 h 500"/>
                <a:gd name="T4" fmla="*/ 40 w 320"/>
                <a:gd name="T5" fmla="*/ 315 h 500"/>
                <a:gd name="T6" fmla="*/ 179 w 320"/>
                <a:gd name="T7" fmla="*/ 440 h 500"/>
                <a:gd name="T8" fmla="*/ 236 w 320"/>
                <a:gd name="T9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500">
                  <a:moveTo>
                    <a:pt x="236" y="500"/>
                  </a:moveTo>
                  <a:cubicBezTo>
                    <a:pt x="236" y="500"/>
                    <a:pt x="320" y="0"/>
                    <a:pt x="0" y="250"/>
                  </a:cubicBezTo>
                  <a:cubicBezTo>
                    <a:pt x="40" y="315"/>
                    <a:pt x="40" y="315"/>
                    <a:pt x="40" y="315"/>
                  </a:cubicBezTo>
                  <a:cubicBezTo>
                    <a:pt x="40" y="315"/>
                    <a:pt x="216" y="141"/>
                    <a:pt x="179" y="440"/>
                  </a:cubicBezTo>
                  <a:lnTo>
                    <a:pt x="236" y="50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116"/>
            <p:cNvSpPr>
              <a:spLocks/>
            </p:cNvSpPr>
            <p:nvPr/>
          </p:nvSpPr>
          <p:spPr bwMode="auto">
            <a:xfrm>
              <a:off x="2117726" y="1239838"/>
              <a:ext cx="26987" cy="28575"/>
            </a:xfrm>
            <a:custGeom>
              <a:avLst/>
              <a:gdLst>
                <a:gd name="T0" fmla="*/ 3 w 15"/>
                <a:gd name="T1" fmla="*/ 2 h 15"/>
                <a:gd name="T2" fmla="*/ 2 w 15"/>
                <a:gd name="T3" fmla="*/ 12 h 15"/>
                <a:gd name="T4" fmla="*/ 12 w 15"/>
                <a:gd name="T5" fmla="*/ 13 h 15"/>
                <a:gd name="T6" fmla="*/ 13 w 15"/>
                <a:gd name="T7" fmla="*/ 3 h 15"/>
                <a:gd name="T8" fmla="*/ 3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3" y="2"/>
                  </a:moveTo>
                  <a:cubicBezTo>
                    <a:pt x="0" y="5"/>
                    <a:pt x="0" y="9"/>
                    <a:pt x="2" y="12"/>
                  </a:cubicBezTo>
                  <a:cubicBezTo>
                    <a:pt x="5" y="15"/>
                    <a:pt x="9" y="15"/>
                    <a:pt x="12" y="13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0" y="0"/>
                    <a:pt x="6" y="0"/>
                    <a:pt x="3" y="2"/>
                  </a:cubicBezTo>
                  <a:close/>
                </a:path>
              </a:pathLst>
            </a:custGeom>
            <a:solidFill>
              <a:srgbClr val="49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117"/>
            <p:cNvSpPr>
              <a:spLocks/>
            </p:cNvSpPr>
            <p:nvPr/>
          </p:nvSpPr>
          <p:spPr bwMode="auto">
            <a:xfrm>
              <a:off x="2078038" y="1263651"/>
              <a:ext cx="28575" cy="28575"/>
            </a:xfrm>
            <a:custGeom>
              <a:avLst/>
              <a:gdLst>
                <a:gd name="T0" fmla="*/ 3 w 15"/>
                <a:gd name="T1" fmla="*/ 2 h 15"/>
                <a:gd name="T2" fmla="*/ 2 w 15"/>
                <a:gd name="T3" fmla="*/ 12 h 15"/>
                <a:gd name="T4" fmla="*/ 12 w 15"/>
                <a:gd name="T5" fmla="*/ 13 h 15"/>
                <a:gd name="T6" fmla="*/ 13 w 15"/>
                <a:gd name="T7" fmla="*/ 3 h 15"/>
                <a:gd name="T8" fmla="*/ 3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3" y="2"/>
                  </a:moveTo>
                  <a:cubicBezTo>
                    <a:pt x="0" y="5"/>
                    <a:pt x="0" y="9"/>
                    <a:pt x="2" y="12"/>
                  </a:cubicBezTo>
                  <a:cubicBezTo>
                    <a:pt x="5" y="15"/>
                    <a:pt x="9" y="15"/>
                    <a:pt x="12" y="13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0" y="0"/>
                    <a:pt x="6" y="0"/>
                    <a:pt x="3" y="2"/>
                  </a:cubicBezTo>
                  <a:close/>
                </a:path>
              </a:pathLst>
            </a:custGeom>
            <a:solidFill>
              <a:srgbClr val="49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118"/>
            <p:cNvSpPr>
              <a:spLocks/>
            </p:cNvSpPr>
            <p:nvPr/>
          </p:nvSpPr>
          <p:spPr bwMode="auto">
            <a:xfrm>
              <a:off x="2039938" y="1287463"/>
              <a:ext cx="28575" cy="26988"/>
            </a:xfrm>
            <a:custGeom>
              <a:avLst/>
              <a:gdLst>
                <a:gd name="T0" fmla="*/ 3 w 15"/>
                <a:gd name="T1" fmla="*/ 2 h 15"/>
                <a:gd name="T2" fmla="*/ 2 w 15"/>
                <a:gd name="T3" fmla="*/ 12 h 15"/>
                <a:gd name="T4" fmla="*/ 12 w 15"/>
                <a:gd name="T5" fmla="*/ 13 h 15"/>
                <a:gd name="T6" fmla="*/ 13 w 15"/>
                <a:gd name="T7" fmla="*/ 3 h 15"/>
                <a:gd name="T8" fmla="*/ 3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3" y="2"/>
                  </a:moveTo>
                  <a:cubicBezTo>
                    <a:pt x="0" y="5"/>
                    <a:pt x="0" y="9"/>
                    <a:pt x="2" y="12"/>
                  </a:cubicBezTo>
                  <a:cubicBezTo>
                    <a:pt x="5" y="15"/>
                    <a:pt x="9" y="15"/>
                    <a:pt x="12" y="13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0" y="0"/>
                    <a:pt x="6" y="0"/>
                    <a:pt x="3" y="2"/>
                  </a:cubicBezTo>
                  <a:close/>
                </a:path>
              </a:pathLst>
            </a:custGeom>
            <a:solidFill>
              <a:srgbClr val="49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119"/>
            <p:cNvSpPr>
              <a:spLocks/>
            </p:cNvSpPr>
            <p:nvPr/>
          </p:nvSpPr>
          <p:spPr bwMode="auto">
            <a:xfrm>
              <a:off x="1295401" y="1927226"/>
              <a:ext cx="192087" cy="158750"/>
            </a:xfrm>
            <a:custGeom>
              <a:avLst/>
              <a:gdLst>
                <a:gd name="T0" fmla="*/ 0 w 102"/>
                <a:gd name="T1" fmla="*/ 64 h 84"/>
                <a:gd name="T2" fmla="*/ 57 w 102"/>
                <a:gd name="T3" fmla="*/ 18 h 84"/>
                <a:gd name="T4" fmla="*/ 56 w 102"/>
                <a:gd name="T5" fmla="*/ 84 h 84"/>
                <a:gd name="T6" fmla="*/ 0 w 102"/>
                <a:gd name="T7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84">
                  <a:moveTo>
                    <a:pt x="0" y="64"/>
                  </a:moveTo>
                  <a:cubicBezTo>
                    <a:pt x="0" y="64"/>
                    <a:pt x="12" y="0"/>
                    <a:pt x="57" y="18"/>
                  </a:cubicBezTo>
                  <a:cubicBezTo>
                    <a:pt x="102" y="37"/>
                    <a:pt x="56" y="84"/>
                    <a:pt x="56" y="84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F9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Freeform 120"/>
            <p:cNvSpPr>
              <a:spLocks/>
            </p:cNvSpPr>
            <p:nvPr/>
          </p:nvSpPr>
          <p:spPr bwMode="auto">
            <a:xfrm>
              <a:off x="1285876" y="2044701"/>
              <a:ext cx="123825" cy="63500"/>
            </a:xfrm>
            <a:custGeom>
              <a:avLst/>
              <a:gdLst>
                <a:gd name="T0" fmla="*/ 70 w 78"/>
                <a:gd name="T1" fmla="*/ 40 h 40"/>
                <a:gd name="T2" fmla="*/ 78 w 78"/>
                <a:gd name="T3" fmla="*/ 24 h 40"/>
                <a:gd name="T4" fmla="*/ 4 w 78"/>
                <a:gd name="T5" fmla="*/ 0 h 40"/>
                <a:gd name="T6" fmla="*/ 0 w 78"/>
                <a:gd name="T7" fmla="*/ 18 h 40"/>
                <a:gd name="T8" fmla="*/ 70 w 78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0">
                  <a:moveTo>
                    <a:pt x="70" y="40"/>
                  </a:moveTo>
                  <a:lnTo>
                    <a:pt x="78" y="24"/>
                  </a:lnTo>
                  <a:lnTo>
                    <a:pt x="4" y="0"/>
                  </a:lnTo>
                  <a:lnTo>
                    <a:pt x="0" y="18"/>
                  </a:lnTo>
                  <a:lnTo>
                    <a:pt x="70" y="4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Freeform 121"/>
            <p:cNvSpPr>
              <a:spLocks/>
            </p:cNvSpPr>
            <p:nvPr/>
          </p:nvSpPr>
          <p:spPr bwMode="auto">
            <a:xfrm>
              <a:off x="984251" y="2058988"/>
              <a:ext cx="841375" cy="708025"/>
            </a:xfrm>
            <a:custGeom>
              <a:avLst/>
              <a:gdLst>
                <a:gd name="T0" fmla="*/ 448 w 448"/>
                <a:gd name="T1" fmla="*/ 169 h 376"/>
                <a:gd name="T2" fmla="*/ 155 w 448"/>
                <a:gd name="T3" fmla="*/ 0 h 376"/>
                <a:gd name="T4" fmla="*/ 228 w 448"/>
                <a:gd name="T5" fmla="*/ 20 h 376"/>
                <a:gd name="T6" fmla="*/ 381 w 448"/>
                <a:gd name="T7" fmla="*/ 114 h 376"/>
                <a:gd name="T8" fmla="*/ 448 w 448"/>
                <a:gd name="T9" fmla="*/ 16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376">
                  <a:moveTo>
                    <a:pt x="448" y="169"/>
                  </a:moveTo>
                  <a:cubicBezTo>
                    <a:pt x="448" y="169"/>
                    <a:pt x="0" y="376"/>
                    <a:pt x="155" y="0"/>
                  </a:cubicBezTo>
                  <a:cubicBezTo>
                    <a:pt x="228" y="20"/>
                    <a:pt x="228" y="20"/>
                    <a:pt x="228" y="20"/>
                  </a:cubicBezTo>
                  <a:cubicBezTo>
                    <a:pt x="228" y="20"/>
                    <a:pt x="103" y="230"/>
                    <a:pt x="381" y="114"/>
                  </a:cubicBezTo>
                  <a:lnTo>
                    <a:pt x="448" y="169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122"/>
            <p:cNvSpPr>
              <a:spLocks/>
            </p:cNvSpPr>
            <p:nvPr/>
          </p:nvSpPr>
          <p:spPr bwMode="auto">
            <a:xfrm>
              <a:off x="1254126" y="2166938"/>
              <a:ext cx="30162" cy="30163"/>
            </a:xfrm>
            <a:custGeom>
              <a:avLst/>
              <a:gdLst>
                <a:gd name="T0" fmla="*/ 2 w 16"/>
                <a:gd name="T1" fmla="*/ 5 h 16"/>
                <a:gd name="T2" fmla="*/ 11 w 16"/>
                <a:gd name="T3" fmla="*/ 2 h 16"/>
                <a:gd name="T4" fmla="*/ 14 w 16"/>
                <a:gd name="T5" fmla="*/ 11 h 16"/>
                <a:gd name="T6" fmla="*/ 5 w 16"/>
                <a:gd name="T7" fmla="*/ 14 h 16"/>
                <a:gd name="T8" fmla="*/ 2 w 16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5"/>
                  </a:moveTo>
                  <a:cubicBezTo>
                    <a:pt x="3" y="2"/>
                    <a:pt x="7" y="0"/>
                    <a:pt x="11" y="2"/>
                  </a:cubicBezTo>
                  <a:cubicBezTo>
                    <a:pt x="14" y="4"/>
                    <a:pt x="16" y="8"/>
                    <a:pt x="14" y="11"/>
                  </a:cubicBezTo>
                  <a:cubicBezTo>
                    <a:pt x="13" y="15"/>
                    <a:pt x="8" y="16"/>
                    <a:pt x="5" y="14"/>
                  </a:cubicBezTo>
                  <a:cubicBezTo>
                    <a:pt x="1" y="13"/>
                    <a:pt x="0" y="9"/>
                    <a:pt x="2" y="5"/>
                  </a:cubicBezTo>
                  <a:close/>
                </a:path>
              </a:pathLst>
            </a:custGeom>
            <a:solidFill>
              <a:srgbClr val="49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123"/>
            <p:cNvSpPr>
              <a:spLocks/>
            </p:cNvSpPr>
            <p:nvPr/>
          </p:nvSpPr>
          <p:spPr bwMode="auto">
            <a:xfrm>
              <a:off x="1266826" y="2124076"/>
              <a:ext cx="28575" cy="30163"/>
            </a:xfrm>
            <a:custGeom>
              <a:avLst/>
              <a:gdLst>
                <a:gd name="T0" fmla="*/ 1 w 15"/>
                <a:gd name="T1" fmla="*/ 5 h 16"/>
                <a:gd name="T2" fmla="*/ 11 w 15"/>
                <a:gd name="T3" fmla="*/ 2 h 16"/>
                <a:gd name="T4" fmla="*/ 14 w 15"/>
                <a:gd name="T5" fmla="*/ 11 h 16"/>
                <a:gd name="T6" fmla="*/ 5 w 15"/>
                <a:gd name="T7" fmla="*/ 14 h 16"/>
                <a:gd name="T8" fmla="*/ 1 w 15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5"/>
                  </a:moveTo>
                  <a:cubicBezTo>
                    <a:pt x="3" y="1"/>
                    <a:pt x="7" y="0"/>
                    <a:pt x="11" y="2"/>
                  </a:cubicBezTo>
                  <a:cubicBezTo>
                    <a:pt x="14" y="3"/>
                    <a:pt x="15" y="7"/>
                    <a:pt x="14" y="11"/>
                  </a:cubicBezTo>
                  <a:cubicBezTo>
                    <a:pt x="12" y="14"/>
                    <a:pt x="8" y="16"/>
                    <a:pt x="5" y="14"/>
                  </a:cubicBezTo>
                  <a:cubicBezTo>
                    <a:pt x="1" y="12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49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124"/>
            <p:cNvSpPr>
              <a:spLocks/>
            </p:cNvSpPr>
            <p:nvPr/>
          </p:nvSpPr>
          <p:spPr bwMode="auto">
            <a:xfrm>
              <a:off x="1279526" y="2079626"/>
              <a:ext cx="30162" cy="30163"/>
            </a:xfrm>
            <a:custGeom>
              <a:avLst/>
              <a:gdLst>
                <a:gd name="T0" fmla="*/ 2 w 16"/>
                <a:gd name="T1" fmla="*/ 5 h 16"/>
                <a:gd name="T2" fmla="*/ 11 w 16"/>
                <a:gd name="T3" fmla="*/ 2 h 16"/>
                <a:gd name="T4" fmla="*/ 14 w 16"/>
                <a:gd name="T5" fmla="*/ 11 h 16"/>
                <a:gd name="T6" fmla="*/ 5 w 16"/>
                <a:gd name="T7" fmla="*/ 14 h 16"/>
                <a:gd name="T8" fmla="*/ 2 w 16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5"/>
                  </a:moveTo>
                  <a:cubicBezTo>
                    <a:pt x="3" y="2"/>
                    <a:pt x="7" y="0"/>
                    <a:pt x="11" y="2"/>
                  </a:cubicBezTo>
                  <a:cubicBezTo>
                    <a:pt x="14" y="3"/>
                    <a:pt x="16" y="8"/>
                    <a:pt x="14" y="11"/>
                  </a:cubicBezTo>
                  <a:cubicBezTo>
                    <a:pt x="12" y="15"/>
                    <a:pt x="8" y="16"/>
                    <a:pt x="5" y="14"/>
                  </a:cubicBezTo>
                  <a:cubicBezTo>
                    <a:pt x="1" y="13"/>
                    <a:pt x="0" y="9"/>
                    <a:pt x="2" y="5"/>
                  </a:cubicBezTo>
                  <a:close/>
                </a:path>
              </a:pathLst>
            </a:custGeom>
            <a:solidFill>
              <a:srgbClr val="49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125"/>
            <p:cNvSpPr>
              <a:spLocks/>
            </p:cNvSpPr>
            <p:nvPr/>
          </p:nvSpPr>
          <p:spPr bwMode="auto">
            <a:xfrm>
              <a:off x="1108076" y="884238"/>
              <a:ext cx="1260475" cy="1387475"/>
            </a:xfrm>
            <a:custGeom>
              <a:avLst/>
              <a:gdLst>
                <a:gd name="T0" fmla="*/ 323 w 671"/>
                <a:gd name="T1" fmla="*/ 738 h 738"/>
                <a:gd name="T2" fmla="*/ 168 w 671"/>
                <a:gd name="T3" fmla="*/ 262 h 738"/>
                <a:gd name="T4" fmla="*/ 671 w 671"/>
                <a:gd name="T5" fmla="*/ 404 h 738"/>
                <a:gd name="T6" fmla="*/ 323 w 671"/>
                <a:gd name="T7" fmla="*/ 738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1" h="738">
                  <a:moveTo>
                    <a:pt x="323" y="738"/>
                  </a:moveTo>
                  <a:cubicBezTo>
                    <a:pt x="323" y="738"/>
                    <a:pt x="0" y="468"/>
                    <a:pt x="168" y="262"/>
                  </a:cubicBezTo>
                  <a:cubicBezTo>
                    <a:pt x="383" y="0"/>
                    <a:pt x="671" y="404"/>
                    <a:pt x="671" y="404"/>
                  </a:cubicBezTo>
                  <a:lnTo>
                    <a:pt x="323" y="738"/>
                  </a:lnTo>
                  <a:close/>
                </a:path>
              </a:pathLst>
            </a:custGeom>
            <a:solidFill>
              <a:srgbClr val="F9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Freeform 126"/>
            <p:cNvSpPr>
              <a:spLocks/>
            </p:cNvSpPr>
            <p:nvPr/>
          </p:nvSpPr>
          <p:spPr bwMode="auto">
            <a:xfrm>
              <a:off x="2501901" y="2043113"/>
              <a:ext cx="828675" cy="949325"/>
            </a:xfrm>
            <a:custGeom>
              <a:avLst/>
              <a:gdLst>
                <a:gd name="T0" fmla="*/ 180 w 441"/>
                <a:gd name="T1" fmla="*/ 0 h 505"/>
                <a:gd name="T2" fmla="*/ 331 w 441"/>
                <a:gd name="T3" fmla="*/ 60 h 505"/>
                <a:gd name="T4" fmla="*/ 343 w 441"/>
                <a:gd name="T5" fmla="*/ 196 h 505"/>
                <a:gd name="T6" fmla="*/ 409 w 441"/>
                <a:gd name="T7" fmla="*/ 193 h 505"/>
                <a:gd name="T8" fmla="*/ 323 w 441"/>
                <a:gd name="T9" fmla="*/ 213 h 505"/>
                <a:gd name="T10" fmla="*/ 297 w 441"/>
                <a:gd name="T11" fmla="*/ 88 h 505"/>
                <a:gd name="T12" fmla="*/ 191 w 441"/>
                <a:gd name="T13" fmla="*/ 76 h 505"/>
                <a:gd name="T14" fmla="*/ 84 w 441"/>
                <a:gd name="T15" fmla="*/ 292 h 505"/>
                <a:gd name="T16" fmla="*/ 219 w 441"/>
                <a:gd name="T17" fmla="*/ 324 h 505"/>
                <a:gd name="T18" fmla="*/ 227 w 441"/>
                <a:gd name="T19" fmla="*/ 463 h 505"/>
                <a:gd name="T20" fmla="*/ 301 w 441"/>
                <a:gd name="T21" fmla="*/ 461 h 505"/>
                <a:gd name="T22" fmla="*/ 211 w 441"/>
                <a:gd name="T23" fmla="*/ 494 h 505"/>
                <a:gd name="T24" fmla="*/ 183 w 441"/>
                <a:gd name="T25" fmla="*/ 360 h 505"/>
                <a:gd name="T26" fmla="*/ 0 w 441"/>
                <a:gd name="T27" fmla="*/ 353 h 505"/>
                <a:gd name="T28" fmla="*/ 180 w 441"/>
                <a:gd name="T2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1" h="505">
                  <a:moveTo>
                    <a:pt x="180" y="0"/>
                  </a:moveTo>
                  <a:cubicBezTo>
                    <a:pt x="331" y="60"/>
                    <a:pt x="331" y="60"/>
                    <a:pt x="331" y="60"/>
                  </a:cubicBezTo>
                  <a:cubicBezTo>
                    <a:pt x="343" y="196"/>
                    <a:pt x="343" y="196"/>
                    <a:pt x="343" y="196"/>
                  </a:cubicBezTo>
                  <a:cubicBezTo>
                    <a:pt x="343" y="196"/>
                    <a:pt x="387" y="151"/>
                    <a:pt x="409" y="193"/>
                  </a:cubicBezTo>
                  <a:cubicBezTo>
                    <a:pt x="441" y="253"/>
                    <a:pt x="323" y="213"/>
                    <a:pt x="323" y="213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75" y="143"/>
                    <a:pt x="84" y="292"/>
                  </a:cubicBezTo>
                  <a:cubicBezTo>
                    <a:pt x="219" y="324"/>
                    <a:pt x="219" y="324"/>
                    <a:pt x="219" y="324"/>
                  </a:cubicBezTo>
                  <a:cubicBezTo>
                    <a:pt x="227" y="463"/>
                    <a:pt x="227" y="463"/>
                    <a:pt x="227" y="463"/>
                  </a:cubicBezTo>
                  <a:cubicBezTo>
                    <a:pt x="227" y="463"/>
                    <a:pt x="269" y="414"/>
                    <a:pt x="301" y="461"/>
                  </a:cubicBezTo>
                  <a:cubicBezTo>
                    <a:pt x="331" y="505"/>
                    <a:pt x="211" y="494"/>
                    <a:pt x="211" y="494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53"/>
                    <a:pt x="19" y="222"/>
                    <a:pt x="180" y="0"/>
                  </a:cubicBezTo>
                  <a:close/>
                </a:path>
              </a:pathLst>
            </a:custGeom>
            <a:solidFill>
              <a:srgbClr val="1B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Freeform 127"/>
            <p:cNvSpPr>
              <a:spLocks/>
            </p:cNvSpPr>
            <p:nvPr/>
          </p:nvSpPr>
          <p:spPr bwMode="auto">
            <a:xfrm>
              <a:off x="1668463" y="1606551"/>
              <a:ext cx="1171575" cy="1100138"/>
            </a:xfrm>
            <a:custGeom>
              <a:avLst/>
              <a:gdLst>
                <a:gd name="T0" fmla="*/ 125 w 624"/>
                <a:gd name="T1" fmla="*/ 242 h 585"/>
                <a:gd name="T2" fmla="*/ 375 w 624"/>
                <a:gd name="T3" fmla="*/ 277 h 585"/>
                <a:gd name="T4" fmla="*/ 342 w 624"/>
                <a:gd name="T5" fmla="*/ 30 h 585"/>
                <a:gd name="T6" fmla="*/ 373 w 624"/>
                <a:gd name="T7" fmla="*/ 0 h 585"/>
                <a:gd name="T8" fmla="*/ 624 w 624"/>
                <a:gd name="T9" fmla="*/ 232 h 585"/>
                <a:gd name="T10" fmla="*/ 444 w 624"/>
                <a:gd name="T11" fmla="*/ 585 h 585"/>
                <a:gd name="T12" fmla="*/ 11 w 624"/>
                <a:gd name="T13" fmla="*/ 358 h 585"/>
                <a:gd name="T14" fmla="*/ 125 w 624"/>
                <a:gd name="T15" fmla="*/ 242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4" h="585">
                  <a:moveTo>
                    <a:pt x="125" y="242"/>
                  </a:moveTo>
                  <a:cubicBezTo>
                    <a:pt x="375" y="277"/>
                    <a:pt x="375" y="277"/>
                    <a:pt x="375" y="277"/>
                  </a:cubicBezTo>
                  <a:cubicBezTo>
                    <a:pt x="342" y="30"/>
                    <a:pt x="342" y="30"/>
                    <a:pt x="342" y="30"/>
                  </a:cubicBezTo>
                  <a:cubicBezTo>
                    <a:pt x="373" y="0"/>
                    <a:pt x="373" y="0"/>
                    <a:pt x="373" y="0"/>
                  </a:cubicBezTo>
                  <a:cubicBezTo>
                    <a:pt x="432" y="80"/>
                    <a:pt x="424" y="149"/>
                    <a:pt x="624" y="232"/>
                  </a:cubicBezTo>
                  <a:cubicBezTo>
                    <a:pt x="444" y="585"/>
                    <a:pt x="444" y="585"/>
                    <a:pt x="444" y="585"/>
                  </a:cubicBezTo>
                  <a:cubicBezTo>
                    <a:pt x="220" y="569"/>
                    <a:pt x="0" y="345"/>
                    <a:pt x="11" y="358"/>
                  </a:cubicBezTo>
                  <a:lnTo>
                    <a:pt x="125" y="242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28"/>
            <p:cNvSpPr>
              <a:spLocks/>
            </p:cNvSpPr>
            <p:nvPr/>
          </p:nvSpPr>
          <p:spPr bwMode="auto">
            <a:xfrm>
              <a:off x="1903413" y="1662113"/>
              <a:ext cx="469900" cy="465138"/>
            </a:xfrm>
            <a:custGeom>
              <a:avLst/>
              <a:gdLst>
                <a:gd name="T0" fmla="*/ 257 w 296"/>
                <a:gd name="T1" fmla="*/ 0 h 293"/>
                <a:gd name="T2" fmla="*/ 296 w 296"/>
                <a:gd name="T3" fmla="*/ 293 h 293"/>
                <a:gd name="T4" fmla="*/ 0 w 296"/>
                <a:gd name="T5" fmla="*/ 252 h 293"/>
                <a:gd name="T6" fmla="*/ 257 w 296"/>
                <a:gd name="T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293">
                  <a:moveTo>
                    <a:pt x="257" y="0"/>
                  </a:moveTo>
                  <a:lnTo>
                    <a:pt x="296" y="293"/>
                  </a:lnTo>
                  <a:lnTo>
                    <a:pt x="0" y="252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29"/>
            <p:cNvSpPr>
              <a:spLocks/>
            </p:cNvSpPr>
            <p:nvPr/>
          </p:nvSpPr>
          <p:spPr bwMode="auto">
            <a:xfrm>
              <a:off x="2311401" y="1662113"/>
              <a:ext cx="155575" cy="465138"/>
            </a:xfrm>
            <a:custGeom>
              <a:avLst/>
              <a:gdLst>
                <a:gd name="T0" fmla="*/ 0 w 98"/>
                <a:gd name="T1" fmla="*/ 0 h 293"/>
                <a:gd name="T2" fmla="*/ 72 w 98"/>
                <a:gd name="T3" fmla="*/ 72 h 293"/>
                <a:gd name="T4" fmla="*/ 39 w 98"/>
                <a:gd name="T5" fmla="*/ 120 h 293"/>
                <a:gd name="T6" fmla="*/ 98 w 98"/>
                <a:gd name="T7" fmla="*/ 170 h 293"/>
                <a:gd name="T8" fmla="*/ 39 w 98"/>
                <a:gd name="T9" fmla="*/ 293 h 293"/>
                <a:gd name="T10" fmla="*/ 0 w 98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93">
                  <a:moveTo>
                    <a:pt x="0" y="0"/>
                  </a:moveTo>
                  <a:lnTo>
                    <a:pt x="72" y="72"/>
                  </a:lnTo>
                  <a:lnTo>
                    <a:pt x="39" y="120"/>
                  </a:lnTo>
                  <a:lnTo>
                    <a:pt x="98" y="170"/>
                  </a:lnTo>
                  <a:lnTo>
                    <a:pt x="39" y="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Freeform 130"/>
            <p:cNvSpPr>
              <a:spLocks/>
            </p:cNvSpPr>
            <p:nvPr/>
          </p:nvSpPr>
          <p:spPr bwMode="auto">
            <a:xfrm>
              <a:off x="1903413" y="2062163"/>
              <a:ext cx="469900" cy="134938"/>
            </a:xfrm>
            <a:custGeom>
              <a:avLst/>
              <a:gdLst>
                <a:gd name="T0" fmla="*/ 296 w 296"/>
                <a:gd name="T1" fmla="*/ 41 h 85"/>
                <a:gd name="T2" fmla="*/ 163 w 296"/>
                <a:gd name="T3" fmla="*/ 85 h 85"/>
                <a:gd name="T4" fmla="*/ 128 w 296"/>
                <a:gd name="T5" fmla="*/ 41 h 85"/>
                <a:gd name="T6" fmla="*/ 69 w 296"/>
                <a:gd name="T7" fmla="*/ 68 h 85"/>
                <a:gd name="T8" fmla="*/ 0 w 296"/>
                <a:gd name="T9" fmla="*/ 0 h 85"/>
                <a:gd name="T10" fmla="*/ 296 w 296"/>
                <a:gd name="T11" fmla="*/ 4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6" h="85">
                  <a:moveTo>
                    <a:pt x="296" y="41"/>
                  </a:moveTo>
                  <a:lnTo>
                    <a:pt x="163" y="85"/>
                  </a:lnTo>
                  <a:lnTo>
                    <a:pt x="128" y="41"/>
                  </a:lnTo>
                  <a:lnTo>
                    <a:pt x="69" y="68"/>
                  </a:lnTo>
                  <a:lnTo>
                    <a:pt x="0" y="0"/>
                  </a:lnTo>
                  <a:lnTo>
                    <a:pt x="296" y="41"/>
                  </a:lnTo>
                  <a:close/>
                </a:path>
              </a:pathLst>
            </a:custGeom>
            <a:solidFill>
              <a:srgbClr val="49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131"/>
            <p:cNvSpPr>
              <a:spLocks/>
            </p:cNvSpPr>
            <p:nvPr/>
          </p:nvSpPr>
          <p:spPr bwMode="auto">
            <a:xfrm>
              <a:off x="2112963" y="1847851"/>
              <a:ext cx="260350" cy="279400"/>
            </a:xfrm>
            <a:custGeom>
              <a:avLst/>
              <a:gdLst>
                <a:gd name="T0" fmla="*/ 70 w 164"/>
                <a:gd name="T1" fmla="*/ 7 h 176"/>
                <a:gd name="T2" fmla="*/ 37 w 164"/>
                <a:gd name="T3" fmla="*/ 0 h 176"/>
                <a:gd name="T4" fmla="*/ 0 w 164"/>
                <a:gd name="T5" fmla="*/ 32 h 176"/>
                <a:gd name="T6" fmla="*/ 11 w 164"/>
                <a:gd name="T7" fmla="*/ 69 h 176"/>
                <a:gd name="T8" fmla="*/ 42 w 164"/>
                <a:gd name="T9" fmla="*/ 72 h 176"/>
                <a:gd name="T10" fmla="*/ 97 w 164"/>
                <a:gd name="T11" fmla="*/ 167 h 176"/>
                <a:gd name="T12" fmla="*/ 164 w 164"/>
                <a:gd name="T13" fmla="*/ 176 h 176"/>
                <a:gd name="T14" fmla="*/ 153 w 164"/>
                <a:gd name="T15" fmla="*/ 99 h 176"/>
                <a:gd name="T16" fmla="*/ 72 w 164"/>
                <a:gd name="T17" fmla="*/ 42 h 176"/>
                <a:gd name="T18" fmla="*/ 70 w 164"/>
                <a:gd name="T19" fmla="*/ 7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76">
                  <a:moveTo>
                    <a:pt x="70" y="7"/>
                  </a:moveTo>
                  <a:lnTo>
                    <a:pt x="37" y="0"/>
                  </a:lnTo>
                  <a:lnTo>
                    <a:pt x="0" y="32"/>
                  </a:lnTo>
                  <a:lnTo>
                    <a:pt x="11" y="69"/>
                  </a:lnTo>
                  <a:lnTo>
                    <a:pt x="42" y="72"/>
                  </a:lnTo>
                  <a:lnTo>
                    <a:pt x="97" y="167"/>
                  </a:lnTo>
                  <a:lnTo>
                    <a:pt x="164" y="176"/>
                  </a:lnTo>
                  <a:lnTo>
                    <a:pt x="153" y="99"/>
                  </a:lnTo>
                  <a:lnTo>
                    <a:pt x="72" y="42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1B1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Freeform 132"/>
            <p:cNvSpPr>
              <a:spLocks/>
            </p:cNvSpPr>
            <p:nvPr/>
          </p:nvSpPr>
          <p:spPr bwMode="auto">
            <a:xfrm>
              <a:off x="2386013" y="2147888"/>
              <a:ext cx="60325" cy="58738"/>
            </a:xfrm>
            <a:custGeom>
              <a:avLst/>
              <a:gdLst>
                <a:gd name="T0" fmla="*/ 8 w 32"/>
                <a:gd name="T1" fmla="*/ 27 h 31"/>
                <a:gd name="T2" fmla="*/ 27 w 32"/>
                <a:gd name="T3" fmla="*/ 23 h 31"/>
                <a:gd name="T4" fmla="*/ 24 w 32"/>
                <a:gd name="T5" fmla="*/ 4 h 31"/>
                <a:gd name="T6" fmla="*/ 4 w 32"/>
                <a:gd name="T7" fmla="*/ 8 h 31"/>
                <a:gd name="T8" fmla="*/ 8 w 32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8" y="27"/>
                  </a:moveTo>
                  <a:cubicBezTo>
                    <a:pt x="15" y="31"/>
                    <a:pt x="23" y="29"/>
                    <a:pt x="27" y="23"/>
                  </a:cubicBezTo>
                  <a:cubicBezTo>
                    <a:pt x="32" y="17"/>
                    <a:pt x="30" y="8"/>
                    <a:pt x="24" y="4"/>
                  </a:cubicBezTo>
                  <a:cubicBezTo>
                    <a:pt x="17" y="0"/>
                    <a:pt x="9" y="1"/>
                    <a:pt x="4" y="8"/>
                  </a:cubicBezTo>
                  <a:cubicBezTo>
                    <a:pt x="0" y="14"/>
                    <a:pt x="2" y="23"/>
                    <a:pt x="8" y="27"/>
                  </a:cubicBezTo>
                  <a:close/>
                </a:path>
              </a:pathLst>
            </a:custGeom>
            <a:solidFill>
              <a:srgbClr val="49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Freeform 133"/>
            <p:cNvSpPr>
              <a:spLocks/>
            </p:cNvSpPr>
            <p:nvPr/>
          </p:nvSpPr>
          <p:spPr bwMode="auto">
            <a:xfrm>
              <a:off x="2489201" y="2208213"/>
              <a:ext cx="58737" cy="58738"/>
            </a:xfrm>
            <a:custGeom>
              <a:avLst/>
              <a:gdLst>
                <a:gd name="T0" fmla="*/ 8 w 31"/>
                <a:gd name="T1" fmla="*/ 27 h 31"/>
                <a:gd name="T2" fmla="*/ 27 w 31"/>
                <a:gd name="T3" fmla="*/ 23 h 31"/>
                <a:gd name="T4" fmla="*/ 23 w 31"/>
                <a:gd name="T5" fmla="*/ 4 h 31"/>
                <a:gd name="T6" fmla="*/ 4 w 31"/>
                <a:gd name="T7" fmla="*/ 8 h 31"/>
                <a:gd name="T8" fmla="*/ 8 w 31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8" y="27"/>
                  </a:moveTo>
                  <a:cubicBezTo>
                    <a:pt x="14" y="31"/>
                    <a:pt x="23" y="30"/>
                    <a:pt x="27" y="23"/>
                  </a:cubicBezTo>
                  <a:cubicBezTo>
                    <a:pt x="31" y="17"/>
                    <a:pt x="29" y="8"/>
                    <a:pt x="23" y="4"/>
                  </a:cubicBezTo>
                  <a:cubicBezTo>
                    <a:pt x="17" y="0"/>
                    <a:pt x="8" y="1"/>
                    <a:pt x="4" y="8"/>
                  </a:cubicBezTo>
                  <a:cubicBezTo>
                    <a:pt x="0" y="14"/>
                    <a:pt x="1" y="23"/>
                    <a:pt x="8" y="27"/>
                  </a:cubicBezTo>
                  <a:close/>
                </a:path>
              </a:pathLst>
            </a:custGeom>
            <a:solidFill>
              <a:srgbClr val="49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134"/>
            <p:cNvSpPr>
              <a:spLocks/>
            </p:cNvSpPr>
            <p:nvPr/>
          </p:nvSpPr>
          <p:spPr bwMode="auto">
            <a:xfrm>
              <a:off x="2584451" y="2263776"/>
              <a:ext cx="60325" cy="58738"/>
            </a:xfrm>
            <a:custGeom>
              <a:avLst/>
              <a:gdLst>
                <a:gd name="T0" fmla="*/ 8 w 32"/>
                <a:gd name="T1" fmla="*/ 27 h 31"/>
                <a:gd name="T2" fmla="*/ 27 w 32"/>
                <a:gd name="T3" fmla="*/ 23 h 31"/>
                <a:gd name="T4" fmla="*/ 23 w 32"/>
                <a:gd name="T5" fmla="*/ 4 h 31"/>
                <a:gd name="T6" fmla="*/ 4 w 32"/>
                <a:gd name="T7" fmla="*/ 8 h 31"/>
                <a:gd name="T8" fmla="*/ 8 w 32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1">
                  <a:moveTo>
                    <a:pt x="8" y="27"/>
                  </a:moveTo>
                  <a:cubicBezTo>
                    <a:pt x="14" y="31"/>
                    <a:pt x="23" y="29"/>
                    <a:pt x="27" y="23"/>
                  </a:cubicBezTo>
                  <a:cubicBezTo>
                    <a:pt x="32" y="17"/>
                    <a:pt x="30" y="8"/>
                    <a:pt x="23" y="4"/>
                  </a:cubicBezTo>
                  <a:cubicBezTo>
                    <a:pt x="17" y="0"/>
                    <a:pt x="8" y="1"/>
                    <a:pt x="4" y="8"/>
                  </a:cubicBezTo>
                  <a:cubicBezTo>
                    <a:pt x="0" y="14"/>
                    <a:pt x="2" y="23"/>
                    <a:pt x="8" y="27"/>
                  </a:cubicBezTo>
                  <a:close/>
                </a:path>
              </a:pathLst>
            </a:custGeom>
            <a:solidFill>
              <a:srgbClr val="49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Freeform 135"/>
            <p:cNvSpPr>
              <a:spLocks/>
            </p:cNvSpPr>
            <p:nvPr/>
          </p:nvSpPr>
          <p:spPr bwMode="auto">
            <a:xfrm>
              <a:off x="822326" y="795338"/>
              <a:ext cx="1409700" cy="1460500"/>
            </a:xfrm>
            <a:custGeom>
              <a:avLst/>
              <a:gdLst>
                <a:gd name="T0" fmla="*/ 476 w 750"/>
                <a:gd name="T1" fmla="*/ 0 h 776"/>
                <a:gd name="T2" fmla="*/ 335 w 750"/>
                <a:gd name="T3" fmla="*/ 474 h 776"/>
                <a:gd name="T4" fmla="*/ 394 w 750"/>
                <a:gd name="T5" fmla="*/ 550 h 776"/>
                <a:gd name="T6" fmla="*/ 355 w 750"/>
                <a:gd name="T7" fmla="*/ 587 h 776"/>
                <a:gd name="T8" fmla="*/ 412 w 750"/>
                <a:gd name="T9" fmla="*/ 587 h 776"/>
                <a:gd name="T10" fmla="*/ 453 w 750"/>
                <a:gd name="T11" fmla="*/ 772 h 776"/>
                <a:gd name="T12" fmla="*/ 188 w 750"/>
                <a:gd name="T13" fmla="*/ 410 h 776"/>
                <a:gd name="T14" fmla="*/ 216 w 750"/>
                <a:gd name="T15" fmla="*/ 220 h 776"/>
                <a:gd name="T16" fmla="*/ 476 w 750"/>
                <a:gd name="T17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0" h="776">
                  <a:moveTo>
                    <a:pt x="476" y="0"/>
                  </a:moveTo>
                  <a:cubicBezTo>
                    <a:pt x="476" y="0"/>
                    <a:pt x="750" y="184"/>
                    <a:pt x="335" y="474"/>
                  </a:cubicBezTo>
                  <a:cubicBezTo>
                    <a:pt x="394" y="550"/>
                    <a:pt x="394" y="550"/>
                    <a:pt x="394" y="550"/>
                  </a:cubicBezTo>
                  <a:cubicBezTo>
                    <a:pt x="394" y="550"/>
                    <a:pt x="330" y="544"/>
                    <a:pt x="355" y="587"/>
                  </a:cubicBezTo>
                  <a:cubicBezTo>
                    <a:pt x="384" y="636"/>
                    <a:pt x="412" y="587"/>
                    <a:pt x="412" y="587"/>
                  </a:cubicBezTo>
                  <a:cubicBezTo>
                    <a:pt x="412" y="587"/>
                    <a:pt x="456" y="703"/>
                    <a:pt x="453" y="772"/>
                  </a:cubicBezTo>
                  <a:cubicBezTo>
                    <a:pt x="453" y="776"/>
                    <a:pt x="0" y="496"/>
                    <a:pt x="188" y="410"/>
                  </a:cubicBezTo>
                  <a:cubicBezTo>
                    <a:pt x="188" y="410"/>
                    <a:pt x="126" y="331"/>
                    <a:pt x="216" y="220"/>
                  </a:cubicBezTo>
                  <a:cubicBezTo>
                    <a:pt x="342" y="66"/>
                    <a:pt x="482" y="188"/>
                    <a:pt x="476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Freeform 136"/>
            <p:cNvSpPr>
              <a:spLocks/>
            </p:cNvSpPr>
            <p:nvPr/>
          </p:nvSpPr>
          <p:spPr bwMode="auto">
            <a:xfrm>
              <a:off x="1876426" y="1595438"/>
              <a:ext cx="268287" cy="265113"/>
            </a:xfrm>
            <a:custGeom>
              <a:avLst/>
              <a:gdLst>
                <a:gd name="T0" fmla="*/ 113 w 143"/>
                <a:gd name="T1" fmla="*/ 0 h 141"/>
                <a:gd name="T2" fmla="*/ 111 w 143"/>
                <a:gd name="T3" fmla="*/ 111 h 141"/>
                <a:gd name="T4" fmla="*/ 0 w 143"/>
                <a:gd name="T5" fmla="*/ 109 h 141"/>
                <a:gd name="T6" fmla="*/ 113 w 143"/>
                <a:gd name="T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141">
                  <a:moveTo>
                    <a:pt x="113" y="0"/>
                  </a:moveTo>
                  <a:cubicBezTo>
                    <a:pt x="143" y="31"/>
                    <a:pt x="142" y="81"/>
                    <a:pt x="111" y="111"/>
                  </a:cubicBezTo>
                  <a:cubicBezTo>
                    <a:pt x="79" y="141"/>
                    <a:pt x="30" y="140"/>
                    <a:pt x="0" y="109"/>
                  </a:cubicBezTo>
                  <a:cubicBezTo>
                    <a:pt x="34" y="67"/>
                    <a:pt x="72" y="31"/>
                    <a:pt x="113" y="0"/>
                  </a:cubicBezTo>
                  <a:close/>
                </a:path>
              </a:pathLst>
            </a:custGeom>
            <a:solidFill>
              <a:srgbClr val="E081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137"/>
            <p:cNvSpPr>
              <a:spLocks/>
            </p:cNvSpPr>
            <p:nvPr/>
          </p:nvSpPr>
          <p:spPr bwMode="auto">
            <a:xfrm>
              <a:off x="1644651" y="1604963"/>
              <a:ext cx="187325" cy="177800"/>
            </a:xfrm>
            <a:custGeom>
              <a:avLst/>
              <a:gdLst>
                <a:gd name="T0" fmla="*/ 46 w 99"/>
                <a:gd name="T1" fmla="*/ 95 h 95"/>
                <a:gd name="T2" fmla="*/ 46 w 99"/>
                <a:gd name="T3" fmla="*/ 95 h 95"/>
                <a:gd name="T4" fmla="*/ 0 w 99"/>
                <a:gd name="T5" fmla="*/ 74 h 95"/>
                <a:gd name="T6" fmla="*/ 9 w 99"/>
                <a:gd name="T7" fmla="*/ 65 h 95"/>
                <a:gd name="T8" fmla="*/ 46 w 99"/>
                <a:gd name="T9" fmla="*/ 83 h 95"/>
                <a:gd name="T10" fmla="*/ 71 w 99"/>
                <a:gd name="T11" fmla="*/ 72 h 95"/>
                <a:gd name="T12" fmla="*/ 65 w 99"/>
                <a:gd name="T13" fmla="*/ 9 h 95"/>
                <a:gd name="T14" fmla="*/ 74 w 99"/>
                <a:gd name="T15" fmla="*/ 0 h 95"/>
                <a:gd name="T16" fmla="*/ 91 w 99"/>
                <a:gd name="T17" fmla="*/ 26 h 95"/>
                <a:gd name="T18" fmla="*/ 80 w 99"/>
                <a:gd name="T19" fmla="*/ 81 h 95"/>
                <a:gd name="T20" fmla="*/ 46 w 99"/>
                <a:gd name="T2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5">
                  <a:moveTo>
                    <a:pt x="46" y="95"/>
                  </a:moveTo>
                  <a:cubicBezTo>
                    <a:pt x="46" y="95"/>
                    <a:pt x="46" y="95"/>
                    <a:pt x="46" y="95"/>
                  </a:cubicBezTo>
                  <a:cubicBezTo>
                    <a:pt x="21" y="95"/>
                    <a:pt x="1" y="75"/>
                    <a:pt x="0" y="74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26" y="83"/>
                    <a:pt x="46" y="83"/>
                  </a:cubicBezTo>
                  <a:cubicBezTo>
                    <a:pt x="55" y="83"/>
                    <a:pt x="64" y="79"/>
                    <a:pt x="71" y="72"/>
                  </a:cubicBezTo>
                  <a:cubicBezTo>
                    <a:pt x="99" y="44"/>
                    <a:pt x="67" y="11"/>
                    <a:pt x="65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5" y="1"/>
                    <a:pt x="85" y="11"/>
                    <a:pt x="91" y="26"/>
                  </a:cubicBezTo>
                  <a:cubicBezTo>
                    <a:pt x="99" y="46"/>
                    <a:pt x="95" y="65"/>
                    <a:pt x="80" y="81"/>
                  </a:cubicBezTo>
                  <a:cubicBezTo>
                    <a:pt x="70" y="90"/>
                    <a:pt x="59" y="95"/>
                    <a:pt x="46" y="95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138"/>
            <p:cNvSpPr>
              <a:spLocks/>
            </p:cNvSpPr>
            <p:nvPr/>
          </p:nvSpPr>
          <p:spPr bwMode="auto">
            <a:xfrm>
              <a:off x="1874838" y="1363663"/>
              <a:ext cx="185737" cy="179388"/>
            </a:xfrm>
            <a:custGeom>
              <a:avLst/>
              <a:gdLst>
                <a:gd name="T0" fmla="*/ 46 w 99"/>
                <a:gd name="T1" fmla="*/ 95 h 95"/>
                <a:gd name="T2" fmla="*/ 45 w 99"/>
                <a:gd name="T3" fmla="*/ 95 h 95"/>
                <a:gd name="T4" fmla="*/ 0 w 99"/>
                <a:gd name="T5" fmla="*/ 73 h 95"/>
                <a:gd name="T6" fmla="*/ 9 w 99"/>
                <a:gd name="T7" fmla="*/ 64 h 95"/>
                <a:gd name="T8" fmla="*/ 46 w 99"/>
                <a:gd name="T9" fmla="*/ 82 h 95"/>
                <a:gd name="T10" fmla="*/ 71 w 99"/>
                <a:gd name="T11" fmla="*/ 71 h 95"/>
                <a:gd name="T12" fmla="*/ 79 w 99"/>
                <a:gd name="T13" fmla="*/ 30 h 95"/>
                <a:gd name="T14" fmla="*/ 65 w 99"/>
                <a:gd name="T15" fmla="*/ 9 h 95"/>
                <a:gd name="T16" fmla="*/ 74 w 99"/>
                <a:gd name="T17" fmla="*/ 0 h 95"/>
                <a:gd name="T18" fmla="*/ 90 w 99"/>
                <a:gd name="T19" fmla="*/ 25 h 95"/>
                <a:gd name="T20" fmla="*/ 79 w 99"/>
                <a:gd name="T21" fmla="*/ 80 h 95"/>
                <a:gd name="T22" fmla="*/ 46 w 99"/>
                <a:gd name="T2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5">
                  <a:moveTo>
                    <a:pt x="46" y="95"/>
                  </a:moveTo>
                  <a:cubicBezTo>
                    <a:pt x="45" y="95"/>
                    <a:pt x="45" y="95"/>
                    <a:pt x="45" y="95"/>
                  </a:cubicBezTo>
                  <a:cubicBezTo>
                    <a:pt x="20" y="94"/>
                    <a:pt x="0" y="74"/>
                    <a:pt x="0" y="73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9" y="65"/>
                    <a:pt x="26" y="82"/>
                    <a:pt x="46" y="82"/>
                  </a:cubicBezTo>
                  <a:cubicBezTo>
                    <a:pt x="55" y="82"/>
                    <a:pt x="63" y="78"/>
                    <a:pt x="71" y="71"/>
                  </a:cubicBezTo>
                  <a:cubicBezTo>
                    <a:pt x="82" y="59"/>
                    <a:pt x="85" y="46"/>
                    <a:pt x="79" y="30"/>
                  </a:cubicBezTo>
                  <a:cubicBezTo>
                    <a:pt x="74" y="18"/>
                    <a:pt x="65" y="9"/>
                    <a:pt x="65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85" y="11"/>
                    <a:pt x="90" y="25"/>
                  </a:cubicBezTo>
                  <a:cubicBezTo>
                    <a:pt x="99" y="46"/>
                    <a:pt x="95" y="65"/>
                    <a:pt x="79" y="80"/>
                  </a:cubicBezTo>
                  <a:cubicBezTo>
                    <a:pt x="70" y="90"/>
                    <a:pt x="58" y="95"/>
                    <a:pt x="46" y="95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77" name="组合 276"/>
          <p:cNvGrpSpPr/>
          <p:nvPr/>
        </p:nvGrpSpPr>
        <p:grpSpPr>
          <a:xfrm>
            <a:off x="2366963" y="341313"/>
            <a:ext cx="1223962" cy="915988"/>
            <a:chOff x="2366963" y="341313"/>
            <a:chExt cx="1223962" cy="915988"/>
          </a:xfrm>
        </p:grpSpPr>
        <p:sp>
          <p:nvSpPr>
            <p:cNvPr id="206" name="Freeform 139"/>
            <p:cNvSpPr>
              <a:spLocks/>
            </p:cNvSpPr>
            <p:nvPr/>
          </p:nvSpPr>
          <p:spPr bwMode="auto">
            <a:xfrm>
              <a:off x="2366963" y="425451"/>
              <a:ext cx="1223962" cy="527050"/>
            </a:xfrm>
            <a:custGeom>
              <a:avLst/>
              <a:gdLst>
                <a:gd name="T0" fmla="*/ 650 w 771"/>
                <a:gd name="T1" fmla="*/ 7 h 332"/>
                <a:gd name="T2" fmla="*/ 651 w 771"/>
                <a:gd name="T3" fmla="*/ 42 h 332"/>
                <a:gd name="T4" fmla="*/ 702 w 771"/>
                <a:gd name="T5" fmla="*/ 39 h 332"/>
                <a:gd name="T6" fmla="*/ 613 w 771"/>
                <a:gd name="T7" fmla="*/ 113 h 332"/>
                <a:gd name="T8" fmla="*/ 546 w 771"/>
                <a:gd name="T9" fmla="*/ 55 h 332"/>
                <a:gd name="T10" fmla="*/ 186 w 771"/>
                <a:gd name="T11" fmla="*/ 286 h 332"/>
                <a:gd name="T12" fmla="*/ 123 w 771"/>
                <a:gd name="T13" fmla="*/ 231 h 332"/>
                <a:gd name="T14" fmla="*/ 0 w 771"/>
                <a:gd name="T15" fmla="*/ 315 h 332"/>
                <a:gd name="T16" fmla="*/ 11 w 771"/>
                <a:gd name="T17" fmla="*/ 332 h 332"/>
                <a:gd name="T18" fmla="*/ 120 w 771"/>
                <a:gd name="T19" fmla="*/ 264 h 332"/>
                <a:gd name="T20" fmla="*/ 187 w 771"/>
                <a:gd name="T21" fmla="*/ 322 h 332"/>
                <a:gd name="T22" fmla="*/ 545 w 771"/>
                <a:gd name="T23" fmla="*/ 93 h 332"/>
                <a:gd name="T24" fmla="*/ 612 w 771"/>
                <a:gd name="T25" fmla="*/ 149 h 332"/>
                <a:gd name="T26" fmla="*/ 726 w 771"/>
                <a:gd name="T27" fmla="*/ 64 h 332"/>
                <a:gd name="T28" fmla="*/ 718 w 771"/>
                <a:gd name="T29" fmla="*/ 114 h 332"/>
                <a:gd name="T30" fmla="*/ 752 w 771"/>
                <a:gd name="T31" fmla="*/ 119 h 332"/>
                <a:gd name="T32" fmla="*/ 771 w 771"/>
                <a:gd name="T33" fmla="*/ 0 h 332"/>
                <a:gd name="T34" fmla="*/ 650 w 771"/>
                <a:gd name="T35" fmla="*/ 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1" h="332">
                  <a:moveTo>
                    <a:pt x="650" y="7"/>
                  </a:moveTo>
                  <a:lnTo>
                    <a:pt x="651" y="42"/>
                  </a:lnTo>
                  <a:lnTo>
                    <a:pt x="702" y="39"/>
                  </a:lnTo>
                  <a:lnTo>
                    <a:pt x="613" y="113"/>
                  </a:lnTo>
                  <a:lnTo>
                    <a:pt x="546" y="55"/>
                  </a:lnTo>
                  <a:lnTo>
                    <a:pt x="186" y="286"/>
                  </a:lnTo>
                  <a:lnTo>
                    <a:pt x="123" y="231"/>
                  </a:lnTo>
                  <a:lnTo>
                    <a:pt x="0" y="315"/>
                  </a:lnTo>
                  <a:lnTo>
                    <a:pt x="11" y="332"/>
                  </a:lnTo>
                  <a:lnTo>
                    <a:pt x="120" y="264"/>
                  </a:lnTo>
                  <a:lnTo>
                    <a:pt x="187" y="322"/>
                  </a:lnTo>
                  <a:lnTo>
                    <a:pt x="545" y="93"/>
                  </a:lnTo>
                  <a:lnTo>
                    <a:pt x="612" y="149"/>
                  </a:lnTo>
                  <a:lnTo>
                    <a:pt x="726" y="64"/>
                  </a:lnTo>
                  <a:lnTo>
                    <a:pt x="718" y="114"/>
                  </a:lnTo>
                  <a:lnTo>
                    <a:pt x="752" y="119"/>
                  </a:lnTo>
                  <a:lnTo>
                    <a:pt x="771" y="0"/>
                  </a:lnTo>
                  <a:lnTo>
                    <a:pt x="650" y="7"/>
                  </a:lnTo>
                  <a:close/>
                </a:path>
              </a:pathLst>
            </a:custGeom>
            <a:solidFill>
              <a:srgbClr val="647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140"/>
            <p:cNvSpPr>
              <a:spLocks/>
            </p:cNvSpPr>
            <p:nvPr/>
          </p:nvSpPr>
          <p:spPr bwMode="auto">
            <a:xfrm>
              <a:off x="2566988" y="1108076"/>
              <a:ext cx="906462" cy="142875"/>
            </a:xfrm>
            <a:custGeom>
              <a:avLst/>
              <a:gdLst>
                <a:gd name="T0" fmla="*/ 146 w 483"/>
                <a:gd name="T1" fmla="*/ 0 h 76"/>
                <a:gd name="T2" fmla="*/ 0 w 483"/>
                <a:gd name="T3" fmla="*/ 34 h 76"/>
                <a:gd name="T4" fmla="*/ 239 w 483"/>
                <a:gd name="T5" fmla="*/ 76 h 76"/>
                <a:gd name="T6" fmla="*/ 483 w 483"/>
                <a:gd name="T7" fmla="*/ 34 h 76"/>
                <a:gd name="T8" fmla="*/ 340 w 483"/>
                <a:gd name="T9" fmla="*/ 0 h 76"/>
                <a:gd name="T10" fmla="*/ 258 w 483"/>
                <a:gd name="T11" fmla="*/ 16 h 76"/>
                <a:gd name="T12" fmla="*/ 233 w 483"/>
                <a:gd name="T13" fmla="*/ 17 h 76"/>
                <a:gd name="T14" fmla="*/ 146 w 483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3" h="76">
                  <a:moveTo>
                    <a:pt x="146" y="0"/>
                  </a:moveTo>
                  <a:cubicBezTo>
                    <a:pt x="60" y="6"/>
                    <a:pt x="0" y="19"/>
                    <a:pt x="0" y="34"/>
                  </a:cubicBezTo>
                  <a:cubicBezTo>
                    <a:pt x="0" y="54"/>
                    <a:pt x="106" y="76"/>
                    <a:pt x="239" y="76"/>
                  </a:cubicBezTo>
                  <a:cubicBezTo>
                    <a:pt x="373" y="76"/>
                    <a:pt x="483" y="54"/>
                    <a:pt x="483" y="34"/>
                  </a:cubicBezTo>
                  <a:cubicBezTo>
                    <a:pt x="483" y="19"/>
                    <a:pt x="424" y="6"/>
                    <a:pt x="340" y="0"/>
                  </a:cubicBezTo>
                  <a:cubicBezTo>
                    <a:pt x="319" y="9"/>
                    <a:pt x="292" y="14"/>
                    <a:pt x="258" y="16"/>
                  </a:cubicBezTo>
                  <a:cubicBezTo>
                    <a:pt x="249" y="17"/>
                    <a:pt x="241" y="17"/>
                    <a:pt x="233" y="17"/>
                  </a:cubicBezTo>
                  <a:cubicBezTo>
                    <a:pt x="196" y="17"/>
                    <a:pt x="167" y="11"/>
                    <a:pt x="146" y="0"/>
                  </a:cubicBezTo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Freeform 141"/>
            <p:cNvSpPr>
              <a:spLocks/>
            </p:cNvSpPr>
            <p:nvPr/>
          </p:nvSpPr>
          <p:spPr bwMode="auto">
            <a:xfrm>
              <a:off x="2706688" y="341313"/>
              <a:ext cx="644525" cy="814388"/>
            </a:xfrm>
            <a:custGeom>
              <a:avLst/>
              <a:gdLst>
                <a:gd name="T0" fmla="*/ 124 w 343"/>
                <a:gd name="T1" fmla="*/ 74 h 433"/>
                <a:gd name="T2" fmla="*/ 7 w 343"/>
                <a:gd name="T3" fmla="*/ 285 h 433"/>
                <a:gd name="T4" fmla="*/ 183 w 343"/>
                <a:gd name="T5" fmla="*/ 424 h 433"/>
                <a:gd name="T6" fmla="*/ 337 w 343"/>
                <a:gd name="T7" fmla="*/ 264 h 433"/>
                <a:gd name="T8" fmla="*/ 190 w 343"/>
                <a:gd name="T9" fmla="*/ 70 h 433"/>
                <a:gd name="T10" fmla="*/ 227 w 343"/>
                <a:gd name="T11" fmla="*/ 0 h 433"/>
                <a:gd name="T12" fmla="*/ 77 w 343"/>
                <a:gd name="T13" fmla="*/ 9 h 433"/>
                <a:gd name="T14" fmla="*/ 124 w 343"/>
                <a:gd name="T15" fmla="*/ 7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3" h="433">
                  <a:moveTo>
                    <a:pt x="124" y="74"/>
                  </a:moveTo>
                  <a:cubicBezTo>
                    <a:pt x="85" y="101"/>
                    <a:pt x="0" y="194"/>
                    <a:pt x="7" y="285"/>
                  </a:cubicBezTo>
                  <a:cubicBezTo>
                    <a:pt x="13" y="367"/>
                    <a:pt x="40" y="433"/>
                    <a:pt x="183" y="424"/>
                  </a:cubicBezTo>
                  <a:cubicBezTo>
                    <a:pt x="326" y="415"/>
                    <a:pt x="343" y="347"/>
                    <a:pt x="337" y="264"/>
                  </a:cubicBezTo>
                  <a:cubicBezTo>
                    <a:pt x="330" y="173"/>
                    <a:pt x="226" y="95"/>
                    <a:pt x="190" y="7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124" y="74"/>
                    <a:pt x="124" y="74"/>
                    <a:pt x="124" y="74"/>
                  </a:cubicBezTo>
                </a:path>
              </a:pathLst>
            </a:custGeom>
            <a:solidFill>
              <a:srgbClr val="B08A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Freeform 142"/>
            <p:cNvSpPr>
              <a:spLocks/>
            </p:cNvSpPr>
            <p:nvPr/>
          </p:nvSpPr>
          <p:spPr bwMode="auto">
            <a:xfrm>
              <a:off x="2901951" y="660401"/>
              <a:ext cx="258762" cy="361950"/>
            </a:xfrm>
            <a:custGeom>
              <a:avLst/>
              <a:gdLst>
                <a:gd name="T0" fmla="*/ 74 w 137"/>
                <a:gd name="T1" fmla="*/ 0 h 192"/>
                <a:gd name="T2" fmla="*/ 76 w 137"/>
                <a:gd name="T3" fmla="*/ 23 h 192"/>
                <a:gd name="T4" fmla="*/ 84 w 137"/>
                <a:gd name="T5" fmla="*/ 27 h 192"/>
                <a:gd name="T6" fmla="*/ 90 w 137"/>
                <a:gd name="T7" fmla="*/ 33 h 192"/>
                <a:gd name="T8" fmla="*/ 91 w 137"/>
                <a:gd name="T9" fmla="*/ 21 h 192"/>
                <a:gd name="T10" fmla="*/ 125 w 137"/>
                <a:gd name="T11" fmla="*/ 19 h 192"/>
                <a:gd name="T12" fmla="*/ 129 w 137"/>
                <a:gd name="T13" fmla="*/ 70 h 192"/>
                <a:gd name="T14" fmla="*/ 93 w 137"/>
                <a:gd name="T15" fmla="*/ 72 h 192"/>
                <a:gd name="T16" fmla="*/ 84 w 137"/>
                <a:gd name="T17" fmla="*/ 54 h 192"/>
                <a:gd name="T18" fmla="*/ 65 w 137"/>
                <a:gd name="T19" fmla="*/ 49 h 192"/>
                <a:gd name="T20" fmla="*/ 60 w 137"/>
                <a:gd name="T21" fmla="*/ 50 h 192"/>
                <a:gd name="T22" fmla="*/ 56 w 137"/>
                <a:gd name="T23" fmla="*/ 53 h 192"/>
                <a:gd name="T24" fmla="*/ 53 w 137"/>
                <a:gd name="T25" fmla="*/ 56 h 192"/>
                <a:gd name="T26" fmla="*/ 52 w 137"/>
                <a:gd name="T27" fmla="*/ 61 h 192"/>
                <a:gd name="T28" fmla="*/ 58 w 137"/>
                <a:gd name="T29" fmla="*/ 70 h 192"/>
                <a:gd name="T30" fmla="*/ 74 w 137"/>
                <a:gd name="T31" fmla="*/ 76 h 192"/>
                <a:gd name="T32" fmla="*/ 93 w 137"/>
                <a:gd name="T33" fmla="*/ 81 h 192"/>
                <a:gd name="T34" fmla="*/ 113 w 137"/>
                <a:gd name="T35" fmla="*/ 89 h 192"/>
                <a:gd name="T36" fmla="*/ 129 w 137"/>
                <a:gd name="T37" fmla="*/ 102 h 192"/>
                <a:gd name="T38" fmla="*/ 136 w 137"/>
                <a:gd name="T39" fmla="*/ 122 h 192"/>
                <a:gd name="T40" fmla="*/ 133 w 137"/>
                <a:gd name="T41" fmla="*/ 142 h 192"/>
                <a:gd name="T42" fmla="*/ 121 w 137"/>
                <a:gd name="T43" fmla="*/ 156 h 192"/>
                <a:gd name="T44" fmla="*/ 105 w 137"/>
                <a:gd name="T45" fmla="*/ 164 h 192"/>
                <a:gd name="T46" fmla="*/ 87 w 137"/>
                <a:gd name="T47" fmla="*/ 167 h 192"/>
                <a:gd name="T48" fmla="*/ 88 w 137"/>
                <a:gd name="T49" fmla="*/ 190 h 192"/>
                <a:gd name="T50" fmla="*/ 55 w 137"/>
                <a:gd name="T51" fmla="*/ 192 h 192"/>
                <a:gd name="T52" fmla="*/ 53 w 137"/>
                <a:gd name="T53" fmla="*/ 163 h 192"/>
                <a:gd name="T54" fmla="*/ 40 w 137"/>
                <a:gd name="T55" fmla="*/ 156 h 192"/>
                <a:gd name="T56" fmla="*/ 38 w 137"/>
                <a:gd name="T57" fmla="*/ 169 h 192"/>
                <a:gd name="T58" fmla="*/ 4 w 137"/>
                <a:gd name="T59" fmla="*/ 171 h 192"/>
                <a:gd name="T60" fmla="*/ 0 w 137"/>
                <a:gd name="T61" fmla="*/ 119 h 192"/>
                <a:gd name="T62" fmla="*/ 37 w 137"/>
                <a:gd name="T63" fmla="*/ 116 h 192"/>
                <a:gd name="T64" fmla="*/ 41 w 137"/>
                <a:gd name="T65" fmla="*/ 127 h 192"/>
                <a:gd name="T66" fmla="*/ 49 w 137"/>
                <a:gd name="T67" fmla="*/ 133 h 192"/>
                <a:gd name="T68" fmla="*/ 59 w 137"/>
                <a:gd name="T69" fmla="*/ 135 h 192"/>
                <a:gd name="T70" fmla="*/ 67 w 137"/>
                <a:gd name="T71" fmla="*/ 136 h 192"/>
                <a:gd name="T72" fmla="*/ 73 w 137"/>
                <a:gd name="T73" fmla="*/ 135 h 192"/>
                <a:gd name="T74" fmla="*/ 78 w 137"/>
                <a:gd name="T75" fmla="*/ 133 h 192"/>
                <a:gd name="T76" fmla="*/ 82 w 137"/>
                <a:gd name="T77" fmla="*/ 129 h 192"/>
                <a:gd name="T78" fmla="*/ 84 w 137"/>
                <a:gd name="T79" fmla="*/ 124 h 192"/>
                <a:gd name="T80" fmla="*/ 77 w 137"/>
                <a:gd name="T81" fmla="*/ 117 h 192"/>
                <a:gd name="T82" fmla="*/ 63 w 137"/>
                <a:gd name="T83" fmla="*/ 113 h 192"/>
                <a:gd name="T84" fmla="*/ 44 w 137"/>
                <a:gd name="T85" fmla="*/ 107 h 192"/>
                <a:gd name="T86" fmla="*/ 25 w 137"/>
                <a:gd name="T87" fmla="*/ 99 h 192"/>
                <a:gd name="T88" fmla="*/ 9 w 137"/>
                <a:gd name="T89" fmla="*/ 86 h 192"/>
                <a:gd name="T90" fmla="*/ 2 w 137"/>
                <a:gd name="T91" fmla="*/ 66 h 192"/>
                <a:gd name="T92" fmla="*/ 5 w 137"/>
                <a:gd name="T93" fmla="*/ 47 h 192"/>
                <a:gd name="T94" fmla="*/ 14 w 137"/>
                <a:gd name="T95" fmla="*/ 34 h 192"/>
                <a:gd name="T96" fmla="*/ 27 w 137"/>
                <a:gd name="T97" fmla="*/ 25 h 192"/>
                <a:gd name="T98" fmla="*/ 42 w 137"/>
                <a:gd name="T99" fmla="*/ 21 h 192"/>
                <a:gd name="T100" fmla="*/ 41 w 137"/>
                <a:gd name="T101" fmla="*/ 3 h 192"/>
                <a:gd name="T102" fmla="*/ 74 w 137"/>
                <a:gd name="T10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" h="192">
                  <a:moveTo>
                    <a:pt x="74" y="0"/>
                  </a:moveTo>
                  <a:cubicBezTo>
                    <a:pt x="76" y="23"/>
                    <a:pt x="76" y="23"/>
                    <a:pt x="76" y="23"/>
                  </a:cubicBezTo>
                  <a:cubicBezTo>
                    <a:pt x="79" y="24"/>
                    <a:pt x="81" y="25"/>
                    <a:pt x="84" y="27"/>
                  </a:cubicBezTo>
                  <a:cubicBezTo>
                    <a:pt x="86" y="29"/>
                    <a:pt x="88" y="31"/>
                    <a:pt x="90" y="33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29" y="70"/>
                    <a:pt x="129" y="70"/>
                    <a:pt x="129" y="70"/>
                  </a:cubicBezTo>
                  <a:cubicBezTo>
                    <a:pt x="93" y="72"/>
                    <a:pt x="93" y="72"/>
                    <a:pt x="93" y="72"/>
                  </a:cubicBezTo>
                  <a:cubicBezTo>
                    <a:pt x="92" y="64"/>
                    <a:pt x="89" y="58"/>
                    <a:pt x="84" y="54"/>
                  </a:cubicBezTo>
                  <a:cubicBezTo>
                    <a:pt x="79" y="51"/>
                    <a:pt x="72" y="49"/>
                    <a:pt x="65" y="49"/>
                  </a:cubicBezTo>
                  <a:cubicBezTo>
                    <a:pt x="63" y="49"/>
                    <a:pt x="62" y="50"/>
                    <a:pt x="60" y="50"/>
                  </a:cubicBezTo>
                  <a:cubicBezTo>
                    <a:pt x="59" y="51"/>
                    <a:pt x="57" y="52"/>
                    <a:pt x="56" y="53"/>
                  </a:cubicBezTo>
                  <a:cubicBezTo>
                    <a:pt x="54" y="54"/>
                    <a:pt x="53" y="55"/>
                    <a:pt x="53" y="56"/>
                  </a:cubicBezTo>
                  <a:cubicBezTo>
                    <a:pt x="52" y="58"/>
                    <a:pt x="52" y="59"/>
                    <a:pt x="52" y="61"/>
                  </a:cubicBezTo>
                  <a:cubicBezTo>
                    <a:pt x="52" y="65"/>
                    <a:pt x="54" y="68"/>
                    <a:pt x="58" y="70"/>
                  </a:cubicBezTo>
                  <a:cubicBezTo>
                    <a:pt x="62" y="72"/>
                    <a:pt x="67" y="74"/>
                    <a:pt x="74" y="76"/>
                  </a:cubicBezTo>
                  <a:cubicBezTo>
                    <a:pt x="80" y="77"/>
                    <a:pt x="86" y="79"/>
                    <a:pt x="93" y="81"/>
                  </a:cubicBezTo>
                  <a:cubicBezTo>
                    <a:pt x="100" y="83"/>
                    <a:pt x="107" y="86"/>
                    <a:pt x="113" y="89"/>
                  </a:cubicBezTo>
                  <a:cubicBezTo>
                    <a:pt x="119" y="92"/>
                    <a:pt x="124" y="97"/>
                    <a:pt x="129" y="102"/>
                  </a:cubicBezTo>
                  <a:cubicBezTo>
                    <a:pt x="133" y="107"/>
                    <a:pt x="136" y="113"/>
                    <a:pt x="136" y="122"/>
                  </a:cubicBezTo>
                  <a:cubicBezTo>
                    <a:pt x="137" y="130"/>
                    <a:pt x="136" y="136"/>
                    <a:pt x="133" y="142"/>
                  </a:cubicBezTo>
                  <a:cubicBezTo>
                    <a:pt x="130" y="148"/>
                    <a:pt x="126" y="152"/>
                    <a:pt x="121" y="156"/>
                  </a:cubicBezTo>
                  <a:cubicBezTo>
                    <a:pt x="117" y="159"/>
                    <a:pt x="111" y="162"/>
                    <a:pt x="105" y="164"/>
                  </a:cubicBezTo>
                  <a:cubicBezTo>
                    <a:pt x="99" y="166"/>
                    <a:pt x="93" y="167"/>
                    <a:pt x="87" y="167"/>
                  </a:cubicBezTo>
                  <a:cubicBezTo>
                    <a:pt x="88" y="190"/>
                    <a:pt x="88" y="190"/>
                    <a:pt x="88" y="190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3" y="163"/>
                    <a:pt x="53" y="163"/>
                    <a:pt x="53" y="163"/>
                  </a:cubicBezTo>
                  <a:cubicBezTo>
                    <a:pt x="48" y="161"/>
                    <a:pt x="44" y="159"/>
                    <a:pt x="40" y="156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4" y="171"/>
                    <a:pt x="4" y="171"/>
                    <a:pt x="4" y="17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7" y="116"/>
                    <a:pt x="37" y="116"/>
                    <a:pt x="37" y="116"/>
                  </a:cubicBezTo>
                  <a:cubicBezTo>
                    <a:pt x="37" y="121"/>
                    <a:pt x="39" y="124"/>
                    <a:pt x="41" y="127"/>
                  </a:cubicBezTo>
                  <a:cubicBezTo>
                    <a:pt x="43" y="129"/>
                    <a:pt x="46" y="131"/>
                    <a:pt x="49" y="133"/>
                  </a:cubicBezTo>
                  <a:cubicBezTo>
                    <a:pt x="52" y="134"/>
                    <a:pt x="56" y="135"/>
                    <a:pt x="59" y="135"/>
                  </a:cubicBezTo>
                  <a:cubicBezTo>
                    <a:pt x="62" y="135"/>
                    <a:pt x="65" y="135"/>
                    <a:pt x="67" y="136"/>
                  </a:cubicBezTo>
                  <a:cubicBezTo>
                    <a:pt x="69" y="135"/>
                    <a:pt x="71" y="135"/>
                    <a:pt x="73" y="135"/>
                  </a:cubicBezTo>
                  <a:cubicBezTo>
                    <a:pt x="75" y="134"/>
                    <a:pt x="76" y="134"/>
                    <a:pt x="78" y="133"/>
                  </a:cubicBezTo>
                  <a:cubicBezTo>
                    <a:pt x="80" y="132"/>
                    <a:pt x="81" y="131"/>
                    <a:pt x="82" y="129"/>
                  </a:cubicBezTo>
                  <a:cubicBezTo>
                    <a:pt x="83" y="128"/>
                    <a:pt x="84" y="126"/>
                    <a:pt x="84" y="124"/>
                  </a:cubicBezTo>
                  <a:cubicBezTo>
                    <a:pt x="83" y="121"/>
                    <a:pt x="81" y="119"/>
                    <a:pt x="77" y="117"/>
                  </a:cubicBezTo>
                  <a:cubicBezTo>
                    <a:pt x="74" y="116"/>
                    <a:pt x="69" y="114"/>
                    <a:pt x="63" y="113"/>
                  </a:cubicBezTo>
                  <a:cubicBezTo>
                    <a:pt x="57" y="111"/>
                    <a:pt x="51" y="109"/>
                    <a:pt x="44" y="107"/>
                  </a:cubicBezTo>
                  <a:cubicBezTo>
                    <a:pt x="37" y="105"/>
                    <a:pt x="31" y="103"/>
                    <a:pt x="25" y="99"/>
                  </a:cubicBezTo>
                  <a:cubicBezTo>
                    <a:pt x="19" y="96"/>
                    <a:pt x="14" y="92"/>
                    <a:pt x="9" y="86"/>
                  </a:cubicBezTo>
                  <a:cubicBezTo>
                    <a:pt x="5" y="81"/>
                    <a:pt x="3" y="74"/>
                    <a:pt x="2" y="66"/>
                  </a:cubicBezTo>
                  <a:cubicBezTo>
                    <a:pt x="2" y="59"/>
                    <a:pt x="3" y="53"/>
                    <a:pt x="5" y="47"/>
                  </a:cubicBezTo>
                  <a:cubicBezTo>
                    <a:pt x="7" y="42"/>
                    <a:pt x="10" y="37"/>
                    <a:pt x="14" y="34"/>
                  </a:cubicBezTo>
                  <a:cubicBezTo>
                    <a:pt x="18" y="30"/>
                    <a:pt x="23" y="27"/>
                    <a:pt x="27" y="25"/>
                  </a:cubicBezTo>
                  <a:cubicBezTo>
                    <a:pt x="32" y="23"/>
                    <a:pt x="37" y="21"/>
                    <a:pt x="42" y="21"/>
                  </a:cubicBezTo>
                  <a:cubicBezTo>
                    <a:pt x="41" y="3"/>
                    <a:pt x="41" y="3"/>
                    <a:pt x="41" y="3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533E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Freeform 143"/>
            <p:cNvSpPr>
              <a:spLocks/>
            </p:cNvSpPr>
            <p:nvPr/>
          </p:nvSpPr>
          <p:spPr bwMode="auto">
            <a:xfrm>
              <a:off x="2916238" y="450851"/>
              <a:ext cx="168275" cy="42863"/>
            </a:xfrm>
            <a:custGeom>
              <a:avLst/>
              <a:gdLst>
                <a:gd name="T0" fmla="*/ 90 w 90"/>
                <a:gd name="T1" fmla="*/ 13 h 23"/>
                <a:gd name="T2" fmla="*/ 87 w 90"/>
                <a:gd name="T3" fmla="*/ 9 h 23"/>
                <a:gd name="T4" fmla="*/ 90 w 90"/>
                <a:gd name="T5" fmla="*/ 5 h 23"/>
                <a:gd name="T6" fmla="*/ 84 w 90"/>
                <a:gd name="T7" fmla="*/ 0 h 23"/>
                <a:gd name="T8" fmla="*/ 5 w 90"/>
                <a:gd name="T9" fmla="*/ 5 h 23"/>
                <a:gd name="T10" fmla="*/ 0 w 90"/>
                <a:gd name="T11" fmla="*/ 10 h 23"/>
                <a:gd name="T12" fmla="*/ 3 w 90"/>
                <a:gd name="T13" fmla="*/ 14 h 23"/>
                <a:gd name="T14" fmla="*/ 1 w 90"/>
                <a:gd name="T15" fmla="*/ 18 h 23"/>
                <a:gd name="T16" fmla="*/ 7 w 90"/>
                <a:gd name="T17" fmla="*/ 23 h 23"/>
                <a:gd name="T18" fmla="*/ 85 w 90"/>
                <a:gd name="T19" fmla="*/ 18 h 23"/>
                <a:gd name="T20" fmla="*/ 90 w 90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3">
                  <a:moveTo>
                    <a:pt x="90" y="13"/>
                  </a:moveTo>
                  <a:cubicBezTo>
                    <a:pt x="90" y="11"/>
                    <a:pt x="89" y="10"/>
                    <a:pt x="87" y="9"/>
                  </a:cubicBezTo>
                  <a:cubicBezTo>
                    <a:pt x="89" y="8"/>
                    <a:pt x="90" y="7"/>
                    <a:pt x="90" y="5"/>
                  </a:cubicBezTo>
                  <a:cubicBezTo>
                    <a:pt x="89" y="2"/>
                    <a:pt x="87" y="0"/>
                    <a:pt x="84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2" y="5"/>
                    <a:pt x="0" y="8"/>
                    <a:pt x="0" y="10"/>
                  </a:cubicBezTo>
                  <a:cubicBezTo>
                    <a:pt x="0" y="12"/>
                    <a:pt x="1" y="14"/>
                    <a:pt x="3" y="14"/>
                  </a:cubicBezTo>
                  <a:cubicBezTo>
                    <a:pt x="2" y="15"/>
                    <a:pt x="1" y="17"/>
                    <a:pt x="1" y="18"/>
                  </a:cubicBezTo>
                  <a:cubicBezTo>
                    <a:pt x="1" y="21"/>
                    <a:pt x="4" y="23"/>
                    <a:pt x="7" y="23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8" y="18"/>
                    <a:pt x="90" y="16"/>
                    <a:pt x="90" y="13"/>
                  </a:cubicBezTo>
                  <a:close/>
                </a:path>
              </a:pathLst>
            </a:custGeom>
            <a:solidFill>
              <a:srgbClr val="533E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Freeform 144"/>
            <p:cNvSpPr>
              <a:spLocks/>
            </p:cNvSpPr>
            <p:nvPr/>
          </p:nvSpPr>
          <p:spPr bwMode="auto">
            <a:xfrm>
              <a:off x="3181351" y="1003301"/>
              <a:ext cx="131762" cy="111125"/>
            </a:xfrm>
            <a:custGeom>
              <a:avLst/>
              <a:gdLst>
                <a:gd name="T0" fmla="*/ 51 w 70"/>
                <a:gd name="T1" fmla="*/ 0 h 59"/>
                <a:gd name="T2" fmla="*/ 0 w 70"/>
                <a:gd name="T3" fmla="*/ 21 h 59"/>
                <a:gd name="T4" fmla="*/ 0 w 70"/>
                <a:gd name="T5" fmla="*/ 21 h 59"/>
                <a:gd name="T6" fmla="*/ 0 w 70"/>
                <a:gd name="T7" fmla="*/ 29 h 59"/>
                <a:gd name="T8" fmla="*/ 6 w 70"/>
                <a:gd name="T9" fmla="*/ 38 h 59"/>
                <a:gd name="T10" fmla="*/ 3 w 70"/>
                <a:gd name="T11" fmla="*/ 44 h 59"/>
                <a:gd name="T12" fmla="*/ 3 w 70"/>
                <a:gd name="T13" fmla="*/ 44 h 59"/>
                <a:gd name="T14" fmla="*/ 3 w 70"/>
                <a:gd name="T15" fmla="*/ 49 h 59"/>
                <a:gd name="T16" fmla="*/ 0 w 70"/>
                <a:gd name="T17" fmla="*/ 56 h 59"/>
                <a:gd name="T18" fmla="*/ 0 w 70"/>
                <a:gd name="T19" fmla="*/ 56 h 59"/>
                <a:gd name="T20" fmla="*/ 0 w 70"/>
                <a:gd name="T21" fmla="*/ 59 h 59"/>
                <a:gd name="T22" fmla="*/ 70 w 70"/>
                <a:gd name="T23" fmla="*/ 2 h 59"/>
                <a:gd name="T24" fmla="*/ 51 w 70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59">
                  <a:moveTo>
                    <a:pt x="51" y="0"/>
                  </a:moveTo>
                  <a:cubicBezTo>
                    <a:pt x="26" y="0"/>
                    <a:pt x="0" y="10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2" y="35"/>
                    <a:pt x="6" y="38"/>
                  </a:cubicBezTo>
                  <a:cubicBezTo>
                    <a:pt x="4" y="40"/>
                    <a:pt x="3" y="42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1" y="51"/>
                    <a:pt x="0" y="53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6" y="47"/>
                    <a:pt x="58" y="27"/>
                    <a:pt x="70" y="2"/>
                  </a:cubicBezTo>
                  <a:cubicBezTo>
                    <a:pt x="64" y="1"/>
                    <a:pt x="58" y="0"/>
                    <a:pt x="51" y="0"/>
                  </a:cubicBezTo>
                </a:path>
              </a:pathLst>
            </a:custGeom>
            <a:solidFill>
              <a:srgbClr val="A78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2" name="Freeform 145"/>
            <p:cNvSpPr>
              <a:spLocks/>
            </p:cNvSpPr>
            <p:nvPr/>
          </p:nvSpPr>
          <p:spPr bwMode="auto">
            <a:xfrm>
              <a:off x="3206751" y="1095376"/>
              <a:ext cx="174625" cy="112713"/>
            </a:xfrm>
            <a:custGeom>
              <a:avLst/>
              <a:gdLst>
                <a:gd name="T0" fmla="*/ 91 w 93"/>
                <a:gd name="T1" fmla="*/ 18 h 60"/>
                <a:gd name="T2" fmla="*/ 71 w 93"/>
                <a:gd name="T3" fmla="*/ 7 h 60"/>
                <a:gd name="T4" fmla="*/ 2 w 93"/>
                <a:gd name="T5" fmla="*/ 21 h 60"/>
                <a:gd name="T6" fmla="*/ 0 w 93"/>
                <a:gd name="T7" fmla="*/ 21 h 60"/>
                <a:gd name="T8" fmla="*/ 0 w 93"/>
                <a:gd name="T9" fmla="*/ 29 h 60"/>
                <a:gd name="T10" fmla="*/ 9 w 93"/>
                <a:gd name="T11" fmla="*/ 40 h 60"/>
                <a:gd name="T12" fmla="*/ 93 w 93"/>
                <a:gd name="T13" fmla="*/ 27 h 60"/>
                <a:gd name="T14" fmla="*/ 93 w 93"/>
                <a:gd name="T15" fmla="*/ 24 h 60"/>
                <a:gd name="T16" fmla="*/ 93 w 93"/>
                <a:gd name="T17" fmla="*/ 19 h 60"/>
                <a:gd name="T18" fmla="*/ 91 w 93"/>
                <a:gd name="T1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60">
                  <a:moveTo>
                    <a:pt x="91" y="18"/>
                  </a:moveTo>
                  <a:cubicBezTo>
                    <a:pt x="88" y="14"/>
                    <a:pt x="81" y="10"/>
                    <a:pt x="71" y="7"/>
                  </a:cubicBezTo>
                  <a:cubicBezTo>
                    <a:pt x="46" y="0"/>
                    <a:pt x="10" y="9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6"/>
                    <a:pt x="9" y="40"/>
                  </a:cubicBezTo>
                  <a:cubicBezTo>
                    <a:pt x="43" y="60"/>
                    <a:pt x="93" y="44"/>
                    <a:pt x="93" y="27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19"/>
                    <a:pt x="93" y="19"/>
                    <a:pt x="93" y="19"/>
                  </a:cubicBezTo>
                  <a:lnTo>
                    <a:pt x="91" y="18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3" name="Freeform 146"/>
            <p:cNvSpPr>
              <a:spLocks/>
            </p:cNvSpPr>
            <p:nvPr/>
          </p:nvSpPr>
          <p:spPr bwMode="auto">
            <a:xfrm>
              <a:off x="3165476" y="1079501"/>
              <a:ext cx="285750" cy="127000"/>
            </a:xfrm>
            <a:custGeom>
              <a:avLst/>
              <a:gdLst>
                <a:gd name="T0" fmla="*/ 93 w 152"/>
                <a:gd name="T1" fmla="*/ 10 h 67"/>
                <a:gd name="T2" fmla="*/ 31 w 152"/>
                <a:gd name="T3" fmla="*/ 39 h 67"/>
                <a:gd name="T4" fmla="*/ 93 w 152"/>
                <a:gd name="T5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7">
                  <a:moveTo>
                    <a:pt x="93" y="10"/>
                  </a:moveTo>
                  <a:cubicBezTo>
                    <a:pt x="57" y="0"/>
                    <a:pt x="0" y="22"/>
                    <a:pt x="31" y="39"/>
                  </a:cubicBezTo>
                  <a:cubicBezTo>
                    <a:pt x="77" y="67"/>
                    <a:pt x="152" y="28"/>
                    <a:pt x="93" y="10"/>
                  </a:cubicBezTo>
                  <a:close/>
                </a:path>
              </a:pathLst>
            </a:custGeom>
            <a:solidFill>
              <a:srgbClr val="F1A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Freeform 147"/>
            <p:cNvSpPr>
              <a:spLocks noEditPoints="1"/>
            </p:cNvSpPr>
            <p:nvPr/>
          </p:nvSpPr>
          <p:spPr bwMode="auto">
            <a:xfrm>
              <a:off x="3268663" y="1106488"/>
              <a:ext cx="47625" cy="53975"/>
            </a:xfrm>
            <a:custGeom>
              <a:avLst/>
              <a:gdLst>
                <a:gd name="T0" fmla="*/ 15 w 25"/>
                <a:gd name="T1" fmla="*/ 2 h 29"/>
                <a:gd name="T2" fmla="*/ 15 w 25"/>
                <a:gd name="T3" fmla="*/ 4 h 29"/>
                <a:gd name="T4" fmla="*/ 16 w 25"/>
                <a:gd name="T5" fmla="*/ 5 h 29"/>
                <a:gd name="T6" fmla="*/ 23 w 25"/>
                <a:gd name="T7" fmla="*/ 6 h 29"/>
                <a:gd name="T8" fmla="*/ 23 w 25"/>
                <a:gd name="T9" fmla="*/ 6 h 29"/>
                <a:gd name="T10" fmla="*/ 22 w 25"/>
                <a:gd name="T11" fmla="*/ 7 h 29"/>
                <a:gd name="T12" fmla="*/ 20 w 25"/>
                <a:gd name="T13" fmla="*/ 7 h 29"/>
                <a:gd name="T14" fmla="*/ 15 w 25"/>
                <a:gd name="T15" fmla="*/ 7 h 29"/>
                <a:gd name="T16" fmla="*/ 15 w 25"/>
                <a:gd name="T17" fmla="*/ 9 h 29"/>
                <a:gd name="T18" fmla="*/ 15 w 25"/>
                <a:gd name="T19" fmla="*/ 11 h 29"/>
                <a:gd name="T20" fmla="*/ 22 w 25"/>
                <a:gd name="T21" fmla="*/ 13 h 29"/>
                <a:gd name="T22" fmla="*/ 25 w 25"/>
                <a:gd name="T23" fmla="*/ 16 h 29"/>
                <a:gd name="T24" fmla="*/ 22 w 25"/>
                <a:gd name="T25" fmla="*/ 20 h 29"/>
                <a:gd name="T26" fmla="*/ 14 w 25"/>
                <a:gd name="T27" fmla="*/ 23 h 29"/>
                <a:gd name="T28" fmla="*/ 15 w 25"/>
                <a:gd name="T29" fmla="*/ 24 h 29"/>
                <a:gd name="T30" fmla="*/ 15 w 25"/>
                <a:gd name="T31" fmla="*/ 27 h 29"/>
                <a:gd name="T32" fmla="*/ 15 w 25"/>
                <a:gd name="T33" fmla="*/ 28 h 29"/>
                <a:gd name="T34" fmla="*/ 14 w 25"/>
                <a:gd name="T35" fmla="*/ 29 h 29"/>
                <a:gd name="T36" fmla="*/ 13 w 25"/>
                <a:gd name="T37" fmla="*/ 28 h 29"/>
                <a:gd name="T38" fmla="*/ 12 w 25"/>
                <a:gd name="T39" fmla="*/ 25 h 29"/>
                <a:gd name="T40" fmla="*/ 12 w 25"/>
                <a:gd name="T41" fmla="*/ 23 h 29"/>
                <a:gd name="T42" fmla="*/ 10 w 25"/>
                <a:gd name="T43" fmla="*/ 23 h 29"/>
                <a:gd name="T44" fmla="*/ 5 w 25"/>
                <a:gd name="T45" fmla="*/ 22 h 29"/>
                <a:gd name="T46" fmla="*/ 2 w 25"/>
                <a:gd name="T47" fmla="*/ 20 h 29"/>
                <a:gd name="T48" fmla="*/ 1 w 25"/>
                <a:gd name="T49" fmla="*/ 20 h 29"/>
                <a:gd name="T50" fmla="*/ 1 w 25"/>
                <a:gd name="T51" fmla="*/ 19 h 29"/>
                <a:gd name="T52" fmla="*/ 0 w 25"/>
                <a:gd name="T53" fmla="*/ 18 h 29"/>
                <a:gd name="T54" fmla="*/ 1 w 25"/>
                <a:gd name="T55" fmla="*/ 18 h 29"/>
                <a:gd name="T56" fmla="*/ 3 w 25"/>
                <a:gd name="T57" fmla="*/ 18 h 29"/>
                <a:gd name="T58" fmla="*/ 4 w 25"/>
                <a:gd name="T59" fmla="*/ 19 h 29"/>
                <a:gd name="T60" fmla="*/ 7 w 25"/>
                <a:gd name="T61" fmla="*/ 21 h 29"/>
                <a:gd name="T62" fmla="*/ 11 w 25"/>
                <a:gd name="T63" fmla="*/ 22 h 29"/>
                <a:gd name="T64" fmla="*/ 11 w 25"/>
                <a:gd name="T65" fmla="*/ 19 h 29"/>
                <a:gd name="T66" fmla="*/ 11 w 25"/>
                <a:gd name="T67" fmla="*/ 12 h 29"/>
                <a:gd name="T68" fmla="*/ 9 w 25"/>
                <a:gd name="T69" fmla="*/ 12 h 29"/>
                <a:gd name="T70" fmla="*/ 5 w 25"/>
                <a:gd name="T71" fmla="*/ 12 h 29"/>
                <a:gd name="T72" fmla="*/ 5 w 25"/>
                <a:gd name="T73" fmla="*/ 10 h 29"/>
                <a:gd name="T74" fmla="*/ 8 w 25"/>
                <a:gd name="T75" fmla="*/ 8 h 29"/>
                <a:gd name="T76" fmla="*/ 10 w 25"/>
                <a:gd name="T77" fmla="*/ 7 h 29"/>
                <a:gd name="T78" fmla="*/ 11 w 25"/>
                <a:gd name="T79" fmla="*/ 5 h 29"/>
                <a:gd name="T80" fmla="*/ 11 w 25"/>
                <a:gd name="T81" fmla="*/ 2 h 29"/>
                <a:gd name="T82" fmla="*/ 11 w 25"/>
                <a:gd name="T83" fmla="*/ 1 h 29"/>
                <a:gd name="T84" fmla="*/ 13 w 25"/>
                <a:gd name="T85" fmla="*/ 0 h 29"/>
                <a:gd name="T86" fmla="*/ 14 w 25"/>
                <a:gd name="T87" fmla="*/ 1 h 29"/>
                <a:gd name="T88" fmla="*/ 9 w 25"/>
                <a:gd name="T89" fmla="*/ 9 h 29"/>
                <a:gd name="T90" fmla="*/ 10 w 25"/>
                <a:gd name="T91" fmla="*/ 11 h 29"/>
                <a:gd name="T92" fmla="*/ 11 w 25"/>
                <a:gd name="T93" fmla="*/ 9 h 29"/>
                <a:gd name="T94" fmla="*/ 21 w 25"/>
                <a:gd name="T95" fmla="*/ 16 h 29"/>
                <a:gd name="T96" fmla="*/ 19 w 25"/>
                <a:gd name="T97" fmla="*/ 13 h 29"/>
                <a:gd name="T98" fmla="*/ 15 w 25"/>
                <a:gd name="T99" fmla="*/ 13 h 29"/>
                <a:gd name="T100" fmla="*/ 14 w 25"/>
                <a:gd name="T101" fmla="*/ 15 h 29"/>
                <a:gd name="T102" fmla="*/ 14 w 25"/>
                <a:gd name="T103" fmla="*/ 17 h 29"/>
                <a:gd name="T104" fmla="*/ 14 w 25"/>
                <a:gd name="T105" fmla="*/ 21 h 29"/>
                <a:gd name="T106" fmla="*/ 19 w 25"/>
                <a:gd name="T107" fmla="*/ 19 h 29"/>
                <a:gd name="T108" fmla="*/ 21 w 25"/>
                <a:gd name="T10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" h="29">
                  <a:moveTo>
                    <a:pt x="14" y="1"/>
                  </a:move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20" y="5"/>
                    <a:pt x="21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6" y="6"/>
                    <a:pt x="15" y="7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7" y="11"/>
                    <a:pt x="19" y="12"/>
                  </a:cubicBezTo>
                  <a:cubicBezTo>
                    <a:pt x="20" y="12"/>
                    <a:pt x="21" y="12"/>
                    <a:pt x="22" y="13"/>
                  </a:cubicBezTo>
                  <a:cubicBezTo>
                    <a:pt x="23" y="13"/>
                    <a:pt x="24" y="14"/>
                    <a:pt x="24" y="14"/>
                  </a:cubicBezTo>
                  <a:cubicBezTo>
                    <a:pt x="25" y="15"/>
                    <a:pt x="25" y="15"/>
                    <a:pt x="25" y="16"/>
                  </a:cubicBezTo>
                  <a:cubicBezTo>
                    <a:pt x="25" y="17"/>
                    <a:pt x="24" y="18"/>
                    <a:pt x="24" y="18"/>
                  </a:cubicBezTo>
                  <a:cubicBezTo>
                    <a:pt x="23" y="19"/>
                    <a:pt x="23" y="20"/>
                    <a:pt x="22" y="20"/>
                  </a:cubicBezTo>
                  <a:cubicBezTo>
                    <a:pt x="21" y="21"/>
                    <a:pt x="20" y="21"/>
                    <a:pt x="19" y="22"/>
                  </a:cubicBezTo>
                  <a:cubicBezTo>
                    <a:pt x="17" y="22"/>
                    <a:pt x="16" y="23"/>
                    <a:pt x="14" y="23"/>
                  </a:cubicBezTo>
                  <a:cubicBezTo>
                    <a:pt x="14" y="23"/>
                    <a:pt x="14" y="23"/>
                    <a:pt x="14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6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2" y="27"/>
                    <a:pt x="12" y="26"/>
                  </a:cubicBezTo>
                  <a:cubicBezTo>
                    <a:pt x="12" y="26"/>
                    <a:pt x="12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8" y="23"/>
                    <a:pt x="7" y="23"/>
                  </a:cubicBezTo>
                  <a:cubicBezTo>
                    <a:pt x="6" y="23"/>
                    <a:pt x="6" y="22"/>
                    <a:pt x="5" y="22"/>
                  </a:cubicBezTo>
                  <a:cubicBezTo>
                    <a:pt x="4" y="22"/>
                    <a:pt x="4" y="21"/>
                    <a:pt x="3" y="21"/>
                  </a:cubicBezTo>
                  <a:cubicBezTo>
                    <a:pt x="3" y="21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20"/>
                    <a:pt x="5" y="20"/>
                  </a:cubicBezTo>
                  <a:cubicBezTo>
                    <a:pt x="6" y="20"/>
                    <a:pt x="6" y="21"/>
                    <a:pt x="7" y="21"/>
                  </a:cubicBezTo>
                  <a:cubicBezTo>
                    <a:pt x="7" y="21"/>
                    <a:pt x="8" y="21"/>
                    <a:pt x="9" y="21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19"/>
                    <a:pt x="11" y="19"/>
                  </a:cubicBezTo>
                  <a:cubicBezTo>
                    <a:pt x="11" y="18"/>
                    <a:pt x="11" y="17"/>
                    <a:pt x="11" y="16"/>
                  </a:cubicBezTo>
                  <a:cubicBezTo>
                    <a:pt x="11" y="15"/>
                    <a:pt x="11" y="1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9" y="12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4" y="11"/>
                    <a:pt x="5" y="10"/>
                    <a:pt x="5" y="10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1"/>
                  </a:lnTo>
                  <a:close/>
                  <a:moveTo>
                    <a:pt x="11" y="8"/>
                  </a:moveTo>
                  <a:cubicBezTo>
                    <a:pt x="10" y="9"/>
                    <a:pt x="10" y="9"/>
                    <a:pt x="9" y="9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9"/>
                    <a:pt x="11" y="9"/>
                    <a:pt x="11" y="8"/>
                  </a:cubicBezTo>
                  <a:close/>
                  <a:moveTo>
                    <a:pt x="21" y="16"/>
                  </a:moveTo>
                  <a:cubicBezTo>
                    <a:pt x="21" y="15"/>
                    <a:pt x="21" y="15"/>
                    <a:pt x="21" y="14"/>
                  </a:cubicBezTo>
                  <a:cubicBezTo>
                    <a:pt x="20" y="14"/>
                    <a:pt x="20" y="14"/>
                    <a:pt x="19" y="13"/>
                  </a:cubicBezTo>
                  <a:cubicBezTo>
                    <a:pt x="19" y="13"/>
                    <a:pt x="18" y="13"/>
                    <a:pt x="17" y="13"/>
                  </a:cubicBezTo>
                  <a:cubicBezTo>
                    <a:pt x="16" y="13"/>
                    <a:pt x="15" y="13"/>
                    <a:pt x="15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4" y="20"/>
                    <a:pt x="14" y="21"/>
                  </a:cubicBezTo>
                  <a:cubicBezTo>
                    <a:pt x="15" y="21"/>
                    <a:pt x="16" y="21"/>
                    <a:pt x="17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20" y="19"/>
                    <a:pt x="21" y="18"/>
                    <a:pt x="21" y="18"/>
                  </a:cubicBezTo>
                  <a:cubicBezTo>
                    <a:pt x="21" y="17"/>
                    <a:pt x="21" y="17"/>
                    <a:pt x="21" y="16"/>
                  </a:cubicBez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Freeform 148"/>
            <p:cNvSpPr>
              <a:spLocks/>
            </p:cNvSpPr>
            <p:nvPr/>
          </p:nvSpPr>
          <p:spPr bwMode="auto">
            <a:xfrm>
              <a:off x="3197226" y="1074738"/>
              <a:ext cx="173037" cy="111125"/>
            </a:xfrm>
            <a:custGeom>
              <a:avLst/>
              <a:gdLst>
                <a:gd name="T0" fmla="*/ 90 w 92"/>
                <a:gd name="T1" fmla="*/ 17 h 59"/>
                <a:gd name="T2" fmla="*/ 71 w 92"/>
                <a:gd name="T3" fmla="*/ 7 h 59"/>
                <a:gd name="T4" fmla="*/ 1 w 92"/>
                <a:gd name="T5" fmla="*/ 20 h 59"/>
                <a:gd name="T6" fmla="*/ 0 w 92"/>
                <a:gd name="T7" fmla="*/ 20 h 59"/>
                <a:gd name="T8" fmla="*/ 0 w 92"/>
                <a:gd name="T9" fmla="*/ 29 h 59"/>
                <a:gd name="T10" fmla="*/ 8 w 92"/>
                <a:gd name="T11" fmla="*/ 39 h 59"/>
                <a:gd name="T12" fmla="*/ 92 w 92"/>
                <a:gd name="T13" fmla="*/ 26 h 59"/>
                <a:gd name="T14" fmla="*/ 92 w 92"/>
                <a:gd name="T15" fmla="*/ 23 h 59"/>
                <a:gd name="T16" fmla="*/ 92 w 92"/>
                <a:gd name="T17" fmla="*/ 18 h 59"/>
                <a:gd name="T18" fmla="*/ 90 w 92"/>
                <a:gd name="T19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59">
                  <a:moveTo>
                    <a:pt x="90" y="17"/>
                  </a:moveTo>
                  <a:cubicBezTo>
                    <a:pt x="87" y="14"/>
                    <a:pt x="81" y="10"/>
                    <a:pt x="71" y="7"/>
                  </a:cubicBezTo>
                  <a:cubicBezTo>
                    <a:pt x="45" y="0"/>
                    <a:pt x="10" y="8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2" y="36"/>
                    <a:pt x="8" y="39"/>
                  </a:cubicBezTo>
                  <a:cubicBezTo>
                    <a:pt x="42" y="59"/>
                    <a:pt x="92" y="43"/>
                    <a:pt x="92" y="26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18"/>
                    <a:pt x="92" y="18"/>
                    <a:pt x="92" y="18"/>
                  </a:cubicBezTo>
                  <a:lnTo>
                    <a:pt x="90" y="17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Freeform 149"/>
            <p:cNvSpPr>
              <a:spLocks/>
            </p:cNvSpPr>
            <p:nvPr/>
          </p:nvSpPr>
          <p:spPr bwMode="auto">
            <a:xfrm>
              <a:off x="3155951" y="1057276"/>
              <a:ext cx="285750" cy="125413"/>
            </a:xfrm>
            <a:custGeom>
              <a:avLst/>
              <a:gdLst>
                <a:gd name="T0" fmla="*/ 93 w 152"/>
                <a:gd name="T1" fmla="*/ 11 h 67"/>
                <a:gd name="T2" fmla="*/ 30 w 152"/>
                <a:gd name="T3" fmla="*/ 40 h 67"/>
                <a:gd name="T4" fmla="*/ 93 w 152"/>
                <a:gd name="T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7">
                  <a:moveTo>
                    <a:pt x="93" y="11"/>
                  </a:moveTo>
                  <a:cubicBezTo>
                    <a:pt x="57" y="0"/>
                    <a:pt x="0" y="22"/>
                    <a:pt x="30" y="40"/>
                  </a:cubicBezTo>
                  <a:cubicBezTo>
                    <a:pt x="76" y="67"/>
                    <a:pt x="152" y="28"/>
                    <a:pt x="93" y="11"/>
                  </a:cubicBezTo>
                  <a:close/>
                </a:path>
              </a:pathLst>
            </a:custGeom>
            <a:solidFill>
              <a:srgbClr val="F1A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Freeform 150"/>
            <p:cNvSpPr>
              <a:spLocks noEditPoints="1"/>
            </p:cNvSpPr>
            <p:nvPr/>
          </p:nvSpPr>
          <p:spPr bwMode="auto">
            <a:xfrm>
              <a:off x="3259138" y="1085851"/>
              <a:ext cx="46037" cy="52388"/>
            </a:xfrm>
            <a:custGeom>
              <a:avLst/>
              <a:gdLst>
                <a:gd name="T0" fmla="*/ 14 w 24"/>
                <a:gd name="T1" fmla="*/ 1 h 28"/>
                <a:gd name="T2" fmla="*/ 15 w 24"/>
                <a:gd name="T3" fmla="*/ 3 h 28"/>
                <a:gd name="T4" fmla="*/ 16 w 24"/>
                <a:gd name="T5" fmla="*/ 4 h 28"/>
                <a:gd name="T6" fmla="*/ 22 w 24"/>
                <a:gd name="T7" fmla="*/ 5 h 28"/>
                <a:gd name="T8" fmla="*/ 23 w 24"/>
                <a:gd name="T9" fmla="*/ 6 h 28"/>
                <a:gd name="T10" fmla="*/ 21 w 24"/>
                <a:gd name="T11" fmla="*/ 7 h 28"/>
                <a:gd name="T12" fmla="*/ 20 w 24"/>
                <a:gd name="T13" fmla="*/ 6 h 28"/>
                <a:gd name="T14" fmla="*/ 14 w 24"/>
                <a:gd name="T15" fmla="*/ 6 h 28"/>
                <a:gd name="T16" fmla="*/ 14 w 24"/>
                <a:gd name="T17" fmla="*/ 9 h 28"/>
                <a:gd name="T18" fmla="*/ 14 w 24"/>
                <a:gd name="T19" fmla="*/ 11 h 28"/>
                <a:gd name="T20" fmla="*/ 21 w 24"/>
                <a:gd name="T21" fmla="*/ 12 h 28"/>
                <a:gd name="T22" fmla="*/ 24 w 24"/>
                <a:gd name="T23" fmla="*/ 16 h 28"/>
                <a:gd name="T24" fmla="*/ 21 w 24"/>
                <a:gd name="T25" fmla="*/ 20 h 28"/>
                <a:gd name="T26" fmla="*/ 14 w 24"/>
                <a:gd name="T27" fmla="*/ 22 h 28"/>
                <a:gd name="T28" fmla="*/ 14 w 24"/>
                <a:gd name="T29" fmla="*/ 24 h 28"/>
                <a:gd name="T30" fmla="*/ 15 w 24"/>
                <a:gd name="T31" fmla="*/ 27 h 28"/>
                <a:gd name="T32" fmla="*/ 15 w 24"/>
                <a:gd name="T33" fmla="*/ 28 h 28"/>
                <a:gd name="T34" fmla="*/ 14 w 24"/>
                <a:gd name="T35" fmla="*/ 28 h 28"/>
                <a:gd name="T36" fmla="*/ 12 w 24"/>
                <a:gd name="T37" fmla="*/ 27 h 28"/>
                <a:gd name="T38" fmla="*/ 12 w 24"/>
                <a:gd name="T39" fmla="*/ 24 h 28"/>
                <a:gd name="T40" fmla="*/ 11 w 24"/>
                <a:gd name="T41" fmla="*/ 23 h 28"/>
                <a:gd name="T42" fmla="*/ 10 w 24"/>
                <a:gd name="T43" fmla="*/ 23 h 28"/>
                <a:gd name="T44" fmla="*/ 5 w 24"/>
                <a:gd name="T45" fmla="*/ 22 h 28"/>
                <a:gd name="T46" fmla="*/ 1 w 24"/>
                <a:gd name="T47" fmla="*/ 19 h 28"/>
                <a:gd name="T48" fmla="*/ 1 w 24"/>
                <a:gd name="T49" fmla="*/ 19 h 28"/>
                <a:gd name="T50" fmla="*/ 0 w 24"/>
                <a:gd name="T51" fmla="*/ 19 h 28"/>
                <a:gd name="T52" fmla="*/ 0 w 24"/>
                <a:gd name="T53" fmla="*/ 18 h 28"/>
                <a:gd name="T54" fmla="*/ 1 w 24"/>
                <a:gd name="T55" fmla="*/ 17 h 28"/>
                <a:gd name="T56" fmla="*/ 2 w 24"/>
                <a:gd name="T57" fmla="*/ 18 h 28"/>
                <a:gd name="T58" fmla="*/ 3 w 24"/>
                <a:gd name="T59" fmla="*/ 19 h 28"/>
                <a:gd name="T60" fmla="*/ 6 w 24"/>
                <a:gd name="T61" fmla="*/ 20 h 28"/>
                <a:gd name="T62" fmla="*/ 11 w 24"/>
                <a:gd name="T63" fmla="*/ 21 h 28"/>
                <a:gd name="T64" fmla="*/ 11 w 24"/>
                <a:gd name="T65" fmla="*/ 18 h 28"/>
                <a:gd name="T66" fmla="*/ 11 w 24"/>
                <a:gd name="T67" fmla="*/ 12 h 28"/>
                <a:gd name="T68" fmla="*/ 9 w 24"/>
                <a:gd name="T69" fmla="*/ 12 h 28"/>
                <a:gd name="T70" fmla="*/ 5 w 24"/>
                <a:gd name="T71" fmla="*/ 11 h 28"/>
                <a:gd name="T72" fmla="*/ 4 w 24"/>
                <a:gd name="T73" fmla="*/ 9 h 28"/>
                <a:gd name="T74" fmla="*/ 8 w 24"/>
                <a:gd name="T75" fmla="*/ 7 h 28"/>
                <a:gd name="T76" fmla="*/ 10 w 24"/>
                <a:gd name="T77" fmla="*/ 6 h 28"/>
                <a:gd name="T78" fmla="*/ 11 w 24"/>
                <a:gd name="T79" fmla="*/ 4 h 28"/>
                <a:gd name="T80" fmla="*/ 11 w 24"/>
                <a:gd name="T81" fmla="*/ 2 h 28"/>
                <a:gd name="T82" fmla="*/ 11 w 24"/>
                <a:gd name="T83" fmla="*/ 0 h 28"/>
                <a:gd name="T84" fmla="*/ 13 w 24"/>
                <a:gd name="T85" fmla="*/ 0 h 28"/>
                <a:gd name="T86" fmla="*/ 14 w 24"/>
                <a:gd name="T87" fmla="*/ 0 h 28"/>
                <a:gd name="T88" fmla="*/ 9 w 24"/>
                <a:gd name="T89" fmla="*/ 9 h 28"/>
                <a:gd name="T90" fmla="*/ 9 w 24"/>
                <a:gd name="T91" fmla="*/ 10 h 28"/>
                <a:gd name="T92" fmla="*/ 11 w 24"/>
                <a:gd name="T93" fmla="*/ 9 h 28"/>
                <a:gd name="T94" fmla="*/ 21 w 24"/>
                <a:gd name="T95" fmla="*/ 15 h 28"/>
                <a:gd name="T96" fmla="*/ 19 w 24"/>
                <a:gd name="T97" fmla="*/ 13 h 28"/>
                <a:gd name="T98" fmla="*/ 14 w 24"/>
                <a:gd name="T99" fmla="*/ 12 h 28"/>
                <a:gd name="T100" fmla="*/ 14 w 24"/>
                <a:gd name="T101" fmla="*/ 15 h 28"/>
                <a:gd name="T102" fmla="*/ 14 w 24"/>
                <a:gd name="T103" fmla="*/ 17 h 28"/>
                <a:gd name="T104" fmla="*/ 14 w 24"/>
                <a:gd name="T105" fmla="*/ 21 h 28"/>
                <a:gd name="T106" fmla="*/ 19 w 24"/>
                <a:gd name="T107" fmla="*/ 19 h 28"/>
                <a:gd name="T108" fmla="*/ 21 w 24"/>
                <a:gd name="T109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" h="28">
                  <a:moveTo>
                    <a:pt x="14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5" y="5"/>
                    <a:pt x="16" y="5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9" y="4"/>
                    <a:pt x="21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4" y="8"/>
                    <a:pt x="14" y="8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20" y="11"/>
                    <a:pt x="21" y="12"/>
                    <a:pt x="21" y="12"/>
                  </a:cubicBezTo>
                  <a:cubicBezTo>
                    <a:pt x="22" y="13"/>
                    <a:pt x="23" y="13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7"/>
                    <a:pt x="23" y="18"/>
                  </a:cubicBezTo>
                  <a:cubicBezTo>
                    <a:pt x="23" y="18"/>
                    <a:pt x="22" y="19"/>
                    <a:pt x="21" y="20"/>
                  </a:cubicBezTo>
                  <a:cubicBezTo>
                    <a:pt x="20" y="20"/>
                    <a:pt x="19" y="21"/>
                    <a:pt x="18" y="21"/>
                  </a:cubicBezTo>
                  <a:cubicBezTo>
                    <a:pt x="17" y="22"/>
                    <a:pt x="15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5"/>
                    <a:pt x="14" y="25"/>
                  </a:cubicBezTo>
                  <a:cubicBezTo>
                    <a:pt x="14" y="25"/>
                    <a:pt x="15" y="26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6"/>
                    <a:pt x="12" y="26"/>
                  </a:cubicBezTo>
                  <a:cubicBezTo>
                    <a:pt x="12" y="25"/>
                    <a:pt x="12" y="25"/>
                    <a:pt x="12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2" y="20"/>
                    <a:pt x="2" y="20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9" y="21"/>
                    <a:pt x="10" y="21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1" y="18"/>
                    <a:pt x="11" y="17"/>
                    <a:pt x="11" y="16"/>
                  </a:cubicBezTo>
                  <a:cubicBezTo>
                    <a:pt x="11" y="15"/>
                    <a:pt x="11" y="13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9" y="12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5" y="9"/>
                    <a:pt x="5" y="9"/>
                    <a:pt x="6" y="8"/>
                  </a:cubicBezTo>
                  <a:cubicBezTo>
                    <a:pt x="7" y="8"/>
                    <a:pt x="7" y="7"/>
                    <a:pt x="8" y="7"/>
                  </a:cubicBezTo>
                  <a:cubicBezTo>
                    <a:pt x="9" y="7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4" y="0"/>
                  </a:lnTo>
                  <a:close/>
                  <a:moveTo>
                    <a:pt x="11" y="8"/>
                  </a:moveTo>
                  <a:cubicBezTo>
                    <a:pt x="10" y="8"/>
                    <a:pt x="9" y="9"/>
                    <a:pt x="9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1" y="9"/>
                    <a:pt x="11" y="8"/>
                    <a:pt x="11" y="8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4"/>
                    <a:pt x="20" y="14"/>
                  </a:cubicBezTo>
                  <a:cubicBezTo>
                    <a:pt x="20" y="14"/>
                    <a:pt x="19" y="13"/>
                    <a:pt x="19" y="13"/>
                  </a:cubicBezTo>
                  <a:cubicBezTo>
                    <a:pt x="18" y="13"/>
                    <a:pt x="17" y="12"/>
                    <a:pt x="17" y="12"/>
                  </a:cubicBezTo>
                  <a:cubicBezTo>
                    <a:pt x="16" y="12"/>
                    <a:pt x="15" y="12"/>
                    <a:pt x="14" y="12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4" y="19"/>
                    <a:pt x="14" y="20"/>
                    <a:pt x="14" y="21"/>
                  </a:cubicBezTo>
                  <a:cubicBezTo>
                    <a:pt x="15" y="21"/>
                    <a:pt x="16" y="20"/>
                    <a:pt x="17" y="20"/>
                  </a:cubicBezTo>
                  <a:cubicBezTo>
                    <a:pt x="18" y="20"/>
                    <a:pt x="18" y="19"/>
                    <a:pt x="19" y="19"/>
                  </a:cubicBezTo>
                  <a:cubicBezTo>
                    <a:pt x="20" y="18"/>
                    <a:pt x="20" y="18"/>
                    <a:pt x="20" y="17"/>
                  </a:cubicBezTo>
                  <a:cubicBezTo>
                    <a:pt x="21" y="17"/>
                    <a:pt x="21" y="16"/>
                    <a:pt x="21" y="15"/>
                  </a:cubicBez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8" name="Freeform 151"/>
            <p:cNvSpPr>
              <a:spLocks/>
            </p:cNvSpPr>
            <p:nvPr/>
          </p:nvSpPr>
          <p:spPr bwMode="auto">
            <a:xfrm>
              <a:off x="3201988" y="1052513"/>
              <a:ext cx="174625" cy="112713"/>
            </a:xfrm>
            <a:custGeom>
              <a:avLst/>
              <a:gdLst>
                <a:gd name="T0" fmla="*/ 91 w 93"/>
                <a:gd name="T1" fmla="*/ 18 h 60"/>
                <a:gd name="T2" fmla="*/ 71 w 93"/>
                <a:gd name="T3" fmla="*/ 7 h 60"/>
                <a:gd name="T4" fmla="*/ 2 w 93"/>
                <a:gd name="T5" fmla="*/ 21 h 60"/>
                <a:gd name="T6" fmla="*/ 0 w 93"/>
                <a:gd name="T7" fmla="*/ 21 h 60"/>
                <a:gd name="T8" fmla="*/ 0 w 93"/>
                <a:gd name="T9" fmla="*/ 29 h 60"/>
                <a:gd name="T10" fmla="*/ 9 w 93"/>
                <a:gd name="T11" fmla="*/ 40 h 60"/>
                <a:gd name="T12" fmla="*/ 93 w 93"/>
                <a:gd name="T13" fmla="*/ 27 h 60"/>
                <a:gd name="T14" fmla="*/ 93 w 93"/>
                <a:gd name="T15" fmla="*/ 24 h 60"/>
                <a:gd name="T16" fmla="*/ 93 w 93"/>
                <a:gd name="T17" fmla="*/ 19 h 60"/>
                <a:gd name="T18" fmla="*/ 91 w 93"/>
                <a:gd name="T1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60">
                  <a:moveTo>
                    <a:pt x="91" y="18"/>
                  </a:moveTo>
                  <a:cubicBezTo>
                    <a:pt x="88" y="14"/>
                    <a:pt x="82" y="10"/>
                    <a:pt x="71" y="7"/>
                  </a:cubicBezTo>
                  <a:cubicBezTo>
                    <a:pt x="46" y="0"/>
                    <a:pt x="10" y="9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6"/>
                    <a:pt x="9" y="40"/>
                  </a:cubicBezTo>
                  <a:cubicBezTo>
                    <a:pt x="43" y="60"/>
                    <a:pt x="93" y="44"/>
                    <a:pt x="93" y="27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19"/>
                    <a:pt x="93" y="19"/>
                    <a:pt x="93" y="19"/>
                  </a:cubicBezTo>
                  <a:lnTo>
                    <a:pt x="91" y="18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9" name="Freeform 152"/>
            <p:cNvSpPr>
              <a:spLocks/>
            </p:cNvSpPr>
            <p:nvPr/>
          </p:nvSpPr>
          <p:spPr bwMode="auto">
            <a:xfrm>
              <a:off x="3160713" y="1036638"/>
              <a:ext cx="287337" cy="125413"/>
            </a:xfrm>
            <a:custGeom>
              <a:avLst/>
              <a:gdLst>
                <a:gd name="T0" fmla="*/ 93 w 153"/>
                <a:gd name="T1" fmla="*/ 10 h 67"/>
                <a:gd name="T2" fmla="*/ 31 w 153"/>
                <a:gd name="T3" fmla="*/ 40 h 67"/>
                <a:gd name="T4" fmla="*/ 93 w 153"/>
                <a:gd name="T5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" h="67">
                  <a:moveTo>
                    <a:pt x="93" y="10"/>
                  </a:moveTo>
                  <a:cubicBezTo>
                    <a:pt x="58" y="0"/>
                    <a:pt x="0" y="22"/>
                    <a:pt x="31" y="40"/>
                  </a:cubicBezTo>
                  <a:cubicBezTo>
                    <a:pt x="77" y="67"/>
                    <a:pt x="153" y="28"/>
                    <a:pt x="93" y="10"/>
                  </a:cubicBezTo>
                  <a:close/>
                </a:path>
              </a:pathLst>
            </a:custGeom>
            <a:solidFill>
              <a:srgbClr val="F1A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0" name="Freeform 153"/>
            <p:cNvSpPr>
              <a:spLocks noEditPoints="1"/>
            </p:cNvSpPr>
            <p:nvPr/>
          </p:nvSpPr>
          <p:spPr bwMode="auto">
            <a:xfrm>
              <a:off x="3263901" y="1063626"/>
              <a:ext cx="46037" cy="53975"/>
            </a:xfrm>
            <a:custGeom>
              <a:avLst/>
              <a:gdLst>
                <a:gd name="T0" fmla="*/ 15 w 25"/>
                <a:gd name="T1" fmla="*/ 2 h 29"/>
                <a:gd name="T2" fmla="*/ 15 w 25"/>
                <a:gd name="T3" fmla="*/ 4 h 29"/>
                <a:gd name="T4" fmla="*/ 17 w 25"/>
                <a:gd name="T5" fmla="*/ 5 h 29"/>
                <a:gd name="T6" fmla="*/ 23 w 25"/>
                <a:gd name="T7" fmla="*/ 6 h 29"/>
                <a:gd name="T8" fmla="*/ 23 w 25"/>
                <a:gd name="T9" fmla="*/ 6 h 29"/>
                <a:gd name="T10" fmla="*/ 22 w 25"/>
                <a:gd name="T11" fmla="*/ 7 h 29"/>
                <a:gd name="T12" fmla="*/ 21 w 25"/>
                <a:gd name="T13" fmla="*/ 7 h 29"/>
                <a:gd name="T14" fmla="*/ 15 w 25"/>
                <a:gd name="T15" fmla="*/ 7 h 29"/>
                <a:gd name="T16" fmla="*/ 15 w 25"/>
                <a:gd name="T17" fmla="*/ 9 h 29"/>
                <a:gd name="T18" fmla="*/ 15 w 25"/>
                <a:gd name="T19" fmla="*/ 11 h 29"/>
                <a:gd name="T20" fmla="*/ 22 w 25"/>
                <a:gd name="T21" fmla="*/ 13 h 29"/>
                <a:gd name="T22" fmla="*/ 25 w 25"/>
                <a:gd name="T23" fmla="*/ 16 h 29"/>
                <a:gd name="T24" fmla="*/ 22 w 25"/>
                <a:gd name="T25" fmla="*/ 20 h 29"/>
                <a:gd name="T26" fmla="*/ 15 w 25"/>
                <a:gd name="T27" fmla="*/ 23 h 29"/>
                <a:gd name="T28" fmla="*/ 15 w 25"/>
                <a:gd name="T29" fmla="*/ 24 h 29"/>
                <a:gd name="T30" fmla="*/ 16 w 25"/>
                <a:gd name="T31" fmla="*/ 27 h 29"/>
                <a:gd name="T32" fmla="*/ 16 w 25"/>
                <a:gd name="T33" fmla="*/ 28 h 29"/>
                <a:gd name="T34" fmla="*/ 14 w 25"/>
                <a:gd name="T35" fmla="*/ 29 h 29"/>
                <a:gd name="T36" fmla="*/ 13 w 25"/>
                <a:gd name="T37" fmla="*/ 28 h 29"/>
                <a:gd name="T38" fmla="*/ 12 w 25"/>
                <a:gd name="T39" fmla="*/ 25 h 29"/>
                <a:gd name="T40" fmla="*/ 12 w 25"/>
                <a:gd name="T41" fmla="*/ 23 h 29"/>
                <a:gd name="T42" fmla="*/ 11 w 25"/>
                <a:gd name="T43" fmla="*/ 23 h 29"/>
                <a:gd name="T44" fmla="*/ 5 w 25"/>
                <a:gd name="T45" fmla="*/ 22 h 29"/>
                <a:gd name="T46" fmla="*/ 2 w 25"/>
                <a:gd name="T47" fmla="*/ 20 h 29"/>
                <a:gd name="T48" fmla="*/ 2 w 25"/>
                <a:gd name="T49" fmla="*/ 20 h 29"/>
                <a:gd name="T50" fmla="*/ 1 w 25"/>
                <a:gd name="T51" fmla="*/ 19 h 29"/>
                <a:gd name="T52" fmla="*/ 0 w 25"/>
                <a:gd name="T53" fmla="*/ 19 h 29"/>
                <a:gd name="T54" fmla="*/ 2 w 25"/>
                <a:gd name="T55" fmla="*/ 18 h 29"/>
                <a:gd name="T56" fmla="*/ 3 w 25"/>
                <a:gd name="T57" fmla="*/ 18 h 29"/>
                <a:gd name="T58" fmla="*/ 4 w 25"/>
                <a:gd name="T59" fmla="*/ 19 h 29"/>
                <a:gd name="T60" fmla="*/ 7 w 25"/>
                <a:gd name="T61" fmla="*/ 21 h 29"/>
                <a:gd name="T62" fmla="*/ 11 w 25"/>
                <a:gd name="T63" fmla="*/ 22 h 29"/>
                <a:gd name="T64" fmla="*/ 11 w 25"/>
                <a:gd name="T65" fmla="*/ 19 h 29"/>
                <a:gd name="T66" fmla="*/ 11 w 25"/>
                <a:gd name="T67" fmla="*/ 12 h 29"/>
                <a:gd name="T68" fmla="*/ 10 w 25"/>
                <a:gd name="T69" fmla="*/ 12 h 29"/>
                <a:gd name="T70" fmla="*/ 5 w 25"/>
                <a:gd name="T71" fmla="*/ 12 h 29"/>
                <a:gd name="T72" fmla="*/ 5 w 25"/>
                <a:gd name="T73" fmla="*/ 10 h 29"/>
                <a:gd name="T74" fmla="*/ 9 w 25"/>
                <a:gd name="T75" fmla="*/ 8 h 29"/>
                <a:gd name="T76" fmla="*/ 11 w 25"/>
                <a:gd name="T77" fmla="*/ 7 h 29"/>
                <a:gd name="T78" fmla="*/ 12 w 25"/>
                <a:gd name="T79" fmla="*/ 5 h 29"/>
                <a:gd name="T80" fmla="*/ 12 w 25"/>
                <a:gd name="T81" fmla="*/ 2 h 29"/>
                <a:gd name="T82" fmla="*/ 12 w 25"/>
                <a:gd name="T83" fmla="*/ 1 h 29"/>
                <a:gd name="T84" fmla="*/ 13 w 25"/>
                <a:gd name="T85" fmla="*/ 0 h 29"/>
                <a:gd name="T86" fmla="*/ 15 w 25"/>
                <a:gd name="T87" fmla="*/ 1 h 29"/>
                <a:gd name="T88" fmla="*/ 10 w 25"/>
                <a:gd name="T89" fmla="*/ 9 h 29"/>
                <a:gd name="T90" fmla="*/ 10 w 25"/>
                <a:gd name="T91" fmla="*/ 11 h 29"/>
                <a:gd name="T92" fmla="*/ 11 w 25"/>
                <a:gd name="T93" fmla="*/ 10 h 29"/>
                <a:gd name="T94" fmla="*/ 11 w 25"/>
                <a:gd name="T95" fmla="*/ 8 h 29"/>
                <a:gd name="T96" fmla="*/ 21 w 25"/>
                <a:gd name="T97" fmla="*/ 14 h 29"/>
                <a:gd name="T98" fmla="*/ 17 w 25"/>
                <a:gd name="T99" fmla="*/ 13 h 29"/>
                <a:gd name="T100" fmla="*/ 15 w 25"/>
                <a:gd name="T101" fmla="*/ 14 h 29"/>
                <a:gd name="T102" fmla="*/ 15 w 25"/>
                <a:gd name="T103" fmla="*/ 16 h 29"/>
                <a:gd name="T104" fmla="*/ 15 w 25"/>
                <a:gd name="T105" fmla="*/ 19 h 29"/>
                <a:gd name="T106" fmla="*/ 17 w 25"/>
                <a:gd name="T107" fmla="*/ 20 h 29"/>
                <a:gd name="T108" fmla="*/ 21 w 25"/>
                <a:gd name="T10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" h="29">
                  <a:moveTo>
                    <a:pt x="15" y="1"/>
                  </a:move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20" y="5"/>
                    <a:pt x="21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6" y="6"/>
                    <a:pt x="15" y="7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8" y="11"/>
                    <a:pt x="19" y="12"/>
                  </a:cubicBezTo>
                  <a:cubicBezTo>
                    <a:pt x="20" y="12"/>
                    <a:pt x="21" y="12"/>
                    <a:pt x="22" y="13"/>
                  </a:cubicBezTo>
                  <a:cubicBezTo>
                    <a:pt x="23" y="13"/>
                    <a:pt x="24" y="14"/>
                    <a:pt x="24" y="14"/>
                  </a:cubicBezTo>
                  <a:cubicBezTo>
                    <a:pt x="25" y="15"/>
                    <a:pt x="25" y="15"/>
                    <a:pt x="25" y="16"/>
                  </a:cubicBezTo>
                  <a:cubicBezTo>
                    <a:pt x="25" y="17"/>
                    <a:pt x="25" y="18"/>
                    <a:pt x="24" y="18"/>
                  </a:cubicBezTo>
                  <a:cubicBezTo>
                    <a:pt x="24" y="19"/>
                    <a:pt x="23" y="20"/>
                    <a:pt x="22" y="20"/>
                  </a:cubicBezTo>
                  <a:cubicBezTo>
                    <a:pt x="21" y="21"/>
                    <a:pt x="20" y="21"/>
                    <a:pt x="19" y="22"/>
                  </a:cubicBezTo>
                  <a:cubicBezTo>
                    <a:pt x="18" y="22"/>
                    <a:pt x="16" y="23"/>
                    <a:pt x="15" y="23"/>
                  </a:cubicBezTo>
                  <a:cubicBezTo>
                    <a:pt x="15" y="23"/>
                    <a:pt x="15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6"/>
                  </a:cubicBezTo>
                  <a:cubicBezTo>
                    <a:pt x="15" y="26"/>
                    <a:pt x="15" y="27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2" y="26"/>
                    <a:pt x="12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7" y="23"/>
                    <a:pt x="6" y="22"/>
                    <a:pt x="5" y="22"/>
                  </a:cubicBezTo>
                  <a:cubicBezTo>
                    <a:pt x="5" y="22"/>
                    <a:pt x="4" y="21"/>
                    <a:pt x="3" y="21"/>
                  </a:cubicBezTo>
                  <a:cubicBezTo>
                    <a:pt x="3" y="21"/>
                    <a:pt x="3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20"/>
                    <a:pt x="7" y="21"/>
                    <a:pt x="7" y="21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10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11" y="18"/>
                    <a:pt x="11" y="17"/>
                    <a:pt x="11" y="16"/>
                  </a:cubicBezTo>
                  <a:cubicBezTo>
                    <a:pt x="11" y="15"/>
                    <a:pt x="11" y="1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8"/>
                    <a:pt x="8" y="8"/>
                    <a:pt x="9" y="8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5" y="1"/>
                  </a:lnTo>
                  <a:close/>
                  <a:moveTo>
                    <a:pt x="11" y="8"/>
                  </a:moveTo>
                  <a:cubicBezTo>
                    <a:pt x="11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8"/>
                  </a:cubicBezTo>
                  <a:lnTo>
                    <a:pt x="11" y="8"/>
                  </a:lnTo>
                  <a:close/>
                  <a:moveTo>
                    <a:pt x="22" y="16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1" y="14"/>
                    <a:pt x="20" y="14"/>
                    <a:pt x="20" y="13"/>
                  </a:cubicBezTo>
                  <a:cubicBezTo>
                    <a:pt x="19" y="13"/>
                    <a:pt x="18" y="13"/>
                    <a:pt x="17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7"/>
                    <a:pt x="15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5" y="20"/>
                    <a:pt x="15" y="21"/>
                  </a:cubicBezTo>
                  <a:cubicBezTo>
                    <a:pt x="16" y="21"/>
                    <a:pt x="17" y="21"/>
                    <a:pt x="17" y="20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0" y="19"/>
                    <a:pt x="21" y="18"/>
                    <a:pt x="21" y="18"/>
                  </a:cubicBezTo>
                  <a:cubicBezTo>
                    <a:pt x="22" y="17"/>
                    <a:pt x="22" y="17"/>
                    <a:pt x="22" y="16"/>
                  </a:cubicBez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1" name="Freeform 154"/>
            <p:cNvSpPr>
              <a:spLocks/>
            </p:cNvSpPr>
            <p:nvPr/>
          </p:nvSpPr>
          <p:spPr bwMode="auto">
            <a:xfrm>
              <a:off x="3216276" y="1031876"/>
              <a:ext cx="174625" cy="109538"/>
            </a:xfrm>
            <a:custGeom>
              <a:avLst/>
              <a:gdLst>
                <a:gd name="T0" fmla="*/ 91 w 93"/>
                <a:gd name="T1" fmla="*/ 17 h 59"/>
                <a:gd name="T2" fmla="*/ 72 w 93"/>
                <a:gd name="T3" fmla="*/ 7 h 59"/>
                <a:gd name="T4" fmla="*/ 2 w 93"/>
                <a:gd name="T5" fmla="*/ 20 h 59"/>
                <a:gd name="T6" fmla="*/ 0 w 93"/>
                <a:gd name="T7" fmla="*/ 20 h 59"/>
                <a:gd name="T8" fmla="*/ 0 w 93"/>
                <a:gd name="T9" fmla="*/ 29 h 59"/>
                <a:gd name="T10" fmla="*/ 9 w 93"/>
                <a:gd name="T11" fmla="*/ 39 h 59"/>
                <a:gd name="T12" fmla="*/ 93 w 93"/>
                <a:gd name="T13" fmla="*/ 26 h 59"/>
                <a:gd name="T14" fmla="*/ 93 w 93"/>
                <a:gd name="T15" fmla="*/ 23 h 59"/>
                <a:gd name="T16" fmla="*/ 93 w 93"/>
                <a:gd name="T17" fmla="*/ 18 h 59"/>
                <a:gd name="T18" fmla="*/ 91 w 93"/>
                <a:gd name="T19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59">
                  <a:moveTo>
                    <a:pt x="91" y="17"/>
                  </a:moveTo>
                  <a:cubicBezTo>
                    <a:pt x="88" y="14"/>
                    <a:pt x="82" y="10"/>
                    <a:pt x="72" y="7"/>
                  </a:cubicBezTo>
                  <a:cubicBezTo>
                    <a:pt x="46" y="0"/>
                    <a:pt x="10" y="8"/>
                    <a:pt x="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3" y="36"/>
                    <a:pt x="9" y="39"/>
                  </a:cubicBezTo>
                  <a:cubicBezTo>
                    <a:pt x="43" y="59"/>
                    <a:pt x="93" y="43"/>
                    <a:pt x="93" y="26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18"/>
                    <a:pt x="93" y="18"/>
                    <a:pt x="93" y="18"/>
                  </a:cubicBezTo>
                  <a:lnTo>
                    <a:pt x="91" y="17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2" name="Freeform 155"/>
            <p:cNvSpPr>
              <a:spLocks/>
            </p:cNvSpPr>
            <p:nvPr/>
          </p:nvSpPr>
          <p:spPr bwMode="auto">
            <a:xfrm>
              <a:off x="3176588" y="1014413"/>
              <a:ext cx="285750" cy="125413"/>
            </a:xfrm>
            <a:custGeom>
              <a:avLst/>
              <a:gdLst>
                <a:gd name="T0" fmla="*/ 93 w 152"/>
                <a:gd name="T1" fmla="*/ 11 h 67"/>
                <a:gd name="T2" fmla="*/ 30 w 152"/>
                <a:gd name="T3" fmla="*/ 40 h 67"/>
                <a:gd name="T4" fmla="*/ 93 w 152"/>
                <a:gd name="T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7">
                  <a:moveTo>
                    <a:pt x="93" y="11"/>
                  </a:moveTo>
                  <a:cubicBezTo>
                    <a:pt x="57" y="0"/>
                    <a:pt x="0" y="22"/>
                    <a:pt x="30" y="40"/>
                  </a:cubicBezTo>
                  <a:cubicBezTo>
                    <a:pt x="76" y="67"/>
                    <a:pt x="152" y="28"/>
                    <a:pt x="93" y="11"/>
                  </a:cubicBezTo>
                  <a:close/>
                </a:path>
              </a:pathLst>
            </a:custGeom>
            <a:solidFill>
              <a:srgbClr val="F1A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3" name="Freeform 156"/>
            <p:cNvSpPr>
              <a:spLocks noEditPoints="1"/>
            </p:cNvSpPr>
            <p:nvPr/>
          </p:nvSpPr>
          <p:spPr bwMode="auto">
            <a:xfrm>
              <a:off x="3279776" y="1042988"/>
              <a:ext cx="46037" cy="52388"/>
            </a:xfrm>
            <a:custGeom>
              <a:avLst/>
              <a:gdLst>
                <a:gd name="T0" fmla="*/ 14 w 24"/>
                <a:gd name="T1" fmla="*/ 1 h 28"/>
                <a:gd name="T2" fmla="*/ 14 w 24"/>
                <a:gd name="T3" fmla="*/ 4 h 28"/>
                <a:gd name="T4" fmla="*/ 16 w 24"/>
                <a:gd name="T5" fmla="*/ 5 h 28"/>
                <a:gd name="T6" fmla="*/ 22 w 24"/>
                <a:gd name="T7" fmla="*/ 5 h 28"/>
                <a:gd name="T8" fmla="*/ 22 w 24"/>
                <a:gd name="T9" fmla="*/ 6 h 28"/>
                <a:gd name="T10" fmla="*/ 21 w 24"/>
                <a:gd name="T11" fmla="*/ 7 h 28"/>
                <a:gd name="T12" fmla="*/ 20 w 24"/>
                <a:gd name="T13" fmla="*/ 6 h 28"/>
                <a:gd name="T14" fmla="*/ 14 w 24"/>
                <a:gd name="T15" fmla="*/ 6 h 28"/>
                <a:gd name="T16" fmla="*/ 14 w 24"/>
                <a:gd name="T17" fmla="*/ 9 h 28"/>
                <a:gd name="T18" fmla="*/ 14 w 24"/>
                <a:gd name="T19" fmla="*/ 11 h 28"/>
                <a:gd name="T20" fmla="*/ 21 w 24"/>
                <a:gd name="T21" fmla="*/ 12 h 28"/>
                <a:gd name="T22" fmla="*/ 24 w 24"/>
                <a:gd name="T23" fmla="*/ 16 h 28"/>
                <a:gd name="T24" fmla="*/ 21 w 24"/>
                <a:gd name="T25" fmla="*/ 20 h 28"/>
                <a:gd name="T26" fmla="*/ 14 w 24"/>
                <a:gd name="T27" fmla="*/ 22 h 28"/>
                <a:gd name="T28" fmla="*/ 14 w 24"/>
                <a:gd name="T29" fmla="*/ 24 h 28"/>
                <a:gd name="T30" fmla="*/ 15 w 24"/>
                <a:gd name="T31" fmla="*/ 27 h 28"/>
                <a:gd name="T32" fmla="*/ 15 w 24"/>
                <a:gd name="T33" fmla="*/ 28 h 28"/>
                <a:gd name="T34" fmla="*/ 13 w 24"/>
                <a:gd name="T35" fmla="*/ 28 h 28"/>
                <a:gd name="T36" fmla="*/ 12 w 24"/>
                <a:gd name="T37" fmla="*/ 27 h 28"/>
                <a:gd name="T38" fmla="*/ 11 w 24"/>
                <a:gd name="T39" fmla="*/ 24 h 28"/>
                <a:gd name="T40" fmla="*/ 11 w 24"/>
                <a:gd name="T41" fmla="*/ 23 h 28"/>
                <a:gd name="T42" fmla="*/ 10 w 24"/>
                <a:gd name="T43" fmla="*/ 23 h 28"/>
                <a:gd name="T44" fmla="*/ 4 w 24"/>
                <a:gd name="T45" fmla="*/ 22 h 28"/>
                <a:gd name="T46" fmla="*/ 1 w 24"/>
                <a:gd name="T47" fmla="*/ 20 h 28"/>
                <a:gd name="T48" fmla="*/ 1 w 24"/>
                <a:gd name="T49" fmla="*/ 19 h 28"/>
                <a:gd name="T50" fmla="*/ 0 w 24"/>
                <a:gd name="T51" fmla="*/ 19 h 28"/>
                <a:gd name="T52" fmla="*/ 0 w 24"/>
                <a:gd name="T53" fmla="*/ 18 h 28"/>
                <a:gd name="T54" fmla="*/ 1 w 24"/>
                <a:gd name="T55" fmla="*/ 18 h 28"/>
                <a:gd name="T56" fmla="*/ 2 w 24"/>
                <a:gd name="T57" fmla="*/ 18 h 28"/>
                <a:gd name="T58" fmla="*/ 3 w 24"/>
                <a:gd name="T59" fmla="*/ 19 h 28"/>
                <a:gd name="T60" fmla="*/ 6 w 24"/>
                <a:gd name="T61" fmla="*/ 20 h 28"/>
                <a:gd name="T62" fmla="*/ 11 w 24"/>
                <a:gd name="T63" fmla="*/ 21 h 28"/>
                <a:gd name="T64" fmla="*/ 10 w 24"/>
                <a:gd name="T65" fmla="*/ 18 h 28"/>
                <a:gd name="T66" fmla="*/ 10 w 24"/>
                <a:gd name="T67" fmla="*/ 12 h 28"/>
                <a:gd name="T68" fmla="*/ 9 w 24"/>
                <a:gd name="T69" fmla="*/ 12 h 28"/>
                <a:gd name="T70" fmla="*/ 5 w 24"/>
                <a:gd name="T71" fmla="*/ 11 h 28"/>
                <a:gd name="T72" fmla="*/ 4 w 24"/>
                <a:gd name="T73" fmla="*/ 9 h 28"/>
                <a:gd name="T74" fmla="*/ 8 w 24"/>
                <a:gd name="T75" fmla="*/ 7 h 28"/>
                <a:gd name="T76" fmla="*/ 10 w 24"/>
                <a:gd name="T77" fmla="*/ 6 h 28"/>
                <a:gd name="T78" fmla="*/ 11 w 24"/>
                <a:gd name="T79" fmla="*/ 4 h 28"/>
                <a:gd name="T80" fmla="*/ 11 w 24"/>
                <a:gd name="T81" fmla="*/ 2 h 28"/>
                <a:gd name="T82" fmla="*/ 11 w 24"/>
                <a:gd name="T83" fmla="*/ 0 h 28"/>
                <a:gd name="T84" fmla="*/ 12 w 24"/>
                <a:gd name="T85" fmla="*/ 0 h 28"/>
                <a:gd name="T86" fmla="*/ 14 w 24"/>
                <a:gd name="T87" fmla="*/ 0 h 28"/>
                <a:gd name="T88" fmla="*/ 9 w 24"/>
                <a:gd name="T89" fmla="*/ 9 h 28"/>
                <a:gd name="T90" fmla="*/ 9 w 24"/>
                <a:gd name="T91" fmla="*/ 10 h 28"/>
                <a:gd name="T92" fmla="*/ 11 w 24"/>
                <a:gd name="T93" fmla="*/ 9 h 28"/>
                <a:gd name="T94" fmla="*/ 21 w 24"/>
                <a:gd name="T95" fmla="*/ 15 h 28"/>
                <a:gd name="T96" fmla="*/ 19 w 24"/>
                <a:gd name="T97" fmla="*/ 13 h 28"/>
                <a:gd name="T98" fmla="*/ 14 w 24"/>
                <a:gd name="T99" fmla="*/ 12 h 28"/>
                <a:gd name="T100" fmla="*/ 14 w 24"/>
                <a:gd name="T101" fmla="*/ 15 h 28"/>
                <a:gd name="T102" fmla="*/ 14 w 24"/>
                <a:gd name="T103" fmla="*/ 17 h 28"/>
                <a:gd name="T104" fmla="*/ 14 w 24"/>
                <a:gd name="T105" fmla="*/ 21 h 28"/>
                <a:gd name="T106" fmla="*/ 19 w 24"/>
                <a:gd name="T107" fmla="*/ 19 h 28"/>
                <a:gd name="T108" fmla="*/ 21 w 24"/>
                <a:gd name="T10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" h="28">
                  <a:moveTo>
                    <a:pt x="14" y="0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9" y="4"/>
                    <a:pt x="21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4" y="7"/>
                    <a:pt x="14" y="7"/>
                    <a:pt x="14" y="8"/>
                  </a:cubicBezTo>
                  <a:cubicBezTo>
                    <a:pt x="14" y="8"/>
                    <a:pt x="14" y="8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1"/>
                    <a:pt x="17" y="11"/>
                    <a:pt x="18" y="11"/>
                  </a:cubicBezTo>
                  <a:cubicBezTo>
                    <a:pt x="19" y="11"/>
                    <a:pt x="21" y="12"/>
                    <a:pt x="21" y="12"/>
                  </a:cubicBezTo>
                  <a:cubicBezTo>
                    <a:pt x="22" y="13"/>
                    <a:pt x="23" y="13"/>
                    <a:pt x="23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7"/>
                    <a:pt x="23" y="18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0" y="20"/>
                    <a:pt x="19" y="21"/>
                    <a:pt x="18" y="21"/>
                  </a:cubicBezTo>
                  <a:cubicBezTo>
                    <a:pt x="17" y="22"/>
                    <a:pt x="15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5"/>
                    <a:pt x="14" y="25"/>
                  </a:cubicBezTo>
                  <a:cubicBezTo>
                    <a:pt x="14" y="25"/>
                    <a:pt x="15" y="26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6"/>
                    <a:pt x="12" y="26"/>
                  </a:cubicBezTo>
                  <a:cubicBezTo>
                    <a:pt x="12" y="25"/>
                    <a:pt x="12" y="25"/>
                    <a:pt x="11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6" y="22"/>
                    <a:pt x="5" y="22"/>
                    <a:pt x="4" y="22"/>
                  </a:cubicBezTo>
                  <a:cubicBezTo>
                    <a:pt x="4" y="21"/>
                    <a:pt x="3" y="21"/>
                    <a:pt x="3" y="21"/>
                  </a:cubicBezTo>
                  <a:cubicBezTo>
                    <a:pt x="2" y="20"/>
                    <a:pt x="2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9" y="21"/>
                    <a:pt x="10" y="21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1" y="20"/>
                    <a:pt x="11" y="19"/>
                    <a:pt x="10" y="18"/>
                  </a:cubicBezTo>
                  <a:cubicBezTo>
                    <a:pt x="10" y="18"/>
                    <a:pt x="10" y="17"/>
                    <a:pt x="10" y="16"/>
                  </a:cubicBezTo>
                  <a:cubicBezTo>
                    <a:pt x="10" y="15"/>
                    <a:pt x="10" y="13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9"/>
                  </a:cubicBezTo>
                  <a:cubicBezTo>
                    <a:pt x="5" y="9"/>
                    <a:pt x="5" y="9"/>
                    <a:pt x="6" y="8"/>
                  </a:cubicBezTo>
                  <a:cubicBezTo>
                    <a:pt x="6" y="8"/>
                    <a:pt x="7" y="7"/>
                    <a:pt x="8" y="7"/>
                  </a:cubicBezTo>
                  <a:cubicBezTo>
                    <a:pt x="8" y="7"/>
                    <a:pt x="9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4" y="0"/>
                  </a:lnTo>
                  <a:close/>
                  <a:moveTo>
                    <a:pt x="11" y="8"/>
                  </a:moveTo>
                  <a:cubicBezTo>
                    <a:pt x="10" y="8"/>
                    <a:pt x="9" y="9"/>
                    <a:pt x="9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1" y="9"/>
                    <a:pt x="11" y="8"/>
                    <a:pt x="11" y="8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4"/>
                    <a:pt x="20" y="14"/>
                  </a:cubicBezTo>
                  <a:cubicBezTo>
                    <a:pt x="20" y="14"/>
                    <a:pt x="19" y="13"/>
                    <a:pt x="19" y="13"/>
                  </a:cubicBezTo>
                  <a:cubicBezTo>
                    <a:pt x="18" y="13"/>
                    <a:pt x="17" y="13"/>
                    <a:pt x="16" y="12"/>
                  </a:cubicBezTo>
                  <a:cubicBezTo>
                    <a:pt x="16" y="12"/>
                    <a:pt x="15" y="12"/>
                    <a:pt x="14" y="12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4" y="19"/>
                    <a:pt x="14" y="20"/>
                    <a:pt x="14" y="21"/>
                  </a:cubicBezTo>
                  <a:cubicBezTo>
                    <a:pt x="15" y="21"/>
                    <a:pt x="16" y="20"/>
                    <a:pt x="17" y="20"/>
                  </a:cubicBezTo>
                  <a:cubicBezTo>
                    <a:pt x="18" y="20"/>
                    <a:pt x="18" y="19"/>
                    <a:pt x="19" y="19"/>
                  </a:cubicBezTo>
                  <a:cubicBezTo>
                    <a:pt x="20" y="18"/>
                    <a:pt x="20" y="18"/>
                    <a:pt x="20" y="17"/>
                  </a:cubicBezTo>
                  <a:cubicBezTo>
                    <a:pt x="21" y="17"/>
                    <a:pt x="21" y="16"/>
                    <a:pt x="21" y="16"/>
                  </a:cubicBezTo>
                  <a:lnTo>
                    <a:pt x="21" y="15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Freeform 157"/>
            <p:cNvSpPr>
              <a:spLocks/>
            </p:cNvSpPr>
            <p:nvPr/>
          </p:nvSpPr>
          <p:spPr bwMode="auto">
            <a:xfrm>
              <a:off x="3195638" y="1008063"/>
              <a:ext cx="174625" cy="112713"/>
            </a:xfrm>
            <a:custGeom>
              <a:avLst/>
              <a:gdLst>
                <a:gd name="T0" fmla="*/ 91 w 93"/>
                <a:gd name="T1" fmla="*/ 18 h 60"/>
                <a:gd name="T2" fmla="*/ 72 w 93"/>
                <a:gd name="T3" fmla="*/ 7 h 60"/>
                <a:gd name="T4" fmla="*/ 2 w 93"/>
                <a:gd name="T5" fmla="*/ 21 h 60"/>
                <a:gd name="T6" fmla="*/ 0 w 93"/>
                <a:gd name="T7" fmla="*/ 21 h 60"/>
                <a:gd name="T8" fmla="*/ 0 w 93"/>
                <a:gd name="T9" fmla="*/ 29 h 60"/>
                <a:gd name="T10" fmla="*/ 9 w 93"/>
                <a:gd name="T11" fmla="*/ 40 h 60"/>
                <a:gd name="T12" fmla="*/ 93 w 93"/>
                <a:gd name="T13" fmla="*/ 27 h 60"/>
                <a:gd name="T14" fmla="*/ 93 w 93"/>
                <a:gd name="T15" fmla="*/ 24 h 60"/>
                <a:gd name="T16" fmla="*/ 93 w 93"/>
                <a:gd name="T17" fmla="*/ 19 h 60"/>
                <a:gd name="T18" fmla="*/ 91 w 93"/>
                <a:gd name="T1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60">
                  <a:moveTo>
                    <a:pt x="91" y="18"/>
                  </a:moveTo>
                  <a:cubicBezTo>
                    <a:pt x="88" y="14"/>
                    <a:pt x="82" y="10"/>
                    <a:pt x="72" y="7"/>
                  </a:cubicBezTo>
                  <a:cubicBezTo>
                    <a:pt x="46" y="0"/>
                    <a:pt x="10" y="9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3"/>
                    <a:pt x="3" y="36"/>
                    <a:pt x="9" y="40"/>
                  </a:cubicBezTo>
                  <a:cubicBezTo>
                    <a:pt x="43" y="60"/>
                    <a:pt x="93" y="44"/>
                    <a:pt x="93" y="27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19"/>
                    <a:pt x="93" y="19"/>
                    <a:pt x="93" y="19"/>
                  </a:cubicBezTo>
                  <a:lnTo>
                    <a:pt x="91" y="18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Freeform 158"/>
            <p:cNvSpPr>
              <a:spLocks/>
            </p:cNvSpPr>
            <p:nvPr/>
          </p:nvSpPr>
          <p:spPr bwMode="auto">
            <a:xfrm>
              <a:off x="3155951" y="993776"/>
              <a:ext cx="285750" cy="125413"/>
            </a:xfrm>
            <a:custGeom>
              <a:avLst/>
              <a:gdLst>
                <a:gd name="T0" fmla="*/ 93 w 152"/>
                <a:gd name="T1" fmla="*/ 10 h 67"/>
                <a:gd name="T2" fmla="*/ 30 w 152"/>
                <a:gd name="T3" fmla="*/ 40 h 67"/>
                <a:gd name="T4" fmla="*/ 93 w 152"/>
                <a:gd name="T5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7">
                  <a:moveTo>
                    <a:pt x="93" y="10"/>
                  </a:moveTo>
                  <a:cubicBezTo>
                    <a:pt x="57" y="0"/>
                    <a:pt x="0" y="22"/>
                    <a:pt x="30" y="40"/>
                  </a:cubicBezTo>
                  <a:cubicBezTo>
                    <a:pt x="76" y="67"/>
                    <a:pt x="152" y="28"/>
                    <a:pt x="93" y="10"/>
                  </a:cubicBezTo>
                  <a:close/>
                </a:path>
              </a:pathLst>
            </a:custGeom>
            <a:solidFill>
              <a:srgbClr val="F1A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Freeform 159"/>
            <p:cNvSpPr>
              <a:spLocks noEditPoints="1"/>
            </p:cNvSpPr>
            <p:nvPr/>
          </p:nvSpPr>
          <p:spPr bwMode="auto">
            <a:xfrm>
              <a:off x="3259138" y="1019176"/>
              <a:ext cx="46037" cy="55563"/>
            </a:xfrm>
            <a:custGeom>
              <a:avLst/>
              <a:gdLst>
                <a:gd name="T0" fmla="*/ 14 w 24"/>
                <a:gd name="T1" fmla="*/ 2 h 29"/>
                <a:gd name="T2" fmla="*/ 14 w 24"/>
                <a:gd name="T3" fmla="*/ 4 h 29"/>
                <a:gd name="T4" fmla="*/ 16 w 24"/>
                <a:gd name="T5" fmla="*/ 5 h 29"/>
                <a:gd name="T6" fmla="*/ 22 w 24"/>
                <a:gd name="T7" fmla="*/ 6 h 29"/>
                <a:gd name="T8" fmla="*/ 22 w 24"/>
                <a:gd name="T9" fmla="*/ 7 h 29"/>
                <a:gd name="T10" fmla="*/ 21 w 24"/>
                <a:gd name="T11" fmla="*/ 7 h 29"/>
                <a:gd name="T12" fmla="*/ 20 w 24"/>
                <a:gd name="T13" fmla="*/ 7 h 29"/>
                <a:gd name="T14" fmla="*/ 14 w 24"/>
                <a:gd name="T15" fmla="*/ 7 h 29"/>
                <a:gd name="T16" fmla="*/ 14 w 24"/>
                <a:gd name="T17" fmla="*/ 9 h 29"/>
                <a:gd name="T18" fmla="*/ 14 w 24"/>
                <a:gd name="T19" fmla="*/ 11 h 29"/>
                <a:gd name="T20" fmla="*/ 21 w 24"/>
                <a:gd name="T21" fmla="*/ 13 h 29"/>
                <a:gd name="T22" fmla="*/ 24 w 24"/>
                <a:gd name="T23" fmla="*/ 16 h 29"/>
                <a:gd name="T24" fmla="*/ 21 w 24"/>
                <a:gd name="T25" fmla="*/ 20 h 29"/>
                <a:gd name="T26" fmla="*/ 14 w 24"/>
                <a:gd name="T27" fmla="*/ 23 h 29"/>
                <a:gd name="T28" fmla="*/ 14 w 24"/>
                <a:gd name="T29" fmla="*/ 25 h 29"/>
                <a:gd name="T30" fmla="*/ 15 w 24"/>
                <a:gd name="T31" fmla="*/ 27 h 29"/>
                <a:gd name="T32" fmla="*/ 15 w 24"/>
                <a:gd name="T33" fmla="*/ 28 h 29"/>
                <a:gd name="T34" fmla="*/ 13 w 24"/>
                <a:gd name="T35" fmla="*/ 29 h 29"/>
                <a:gd name="T36" fmla="*/ 12 w 24"/>
                <a:gd name="T37" fmla="*/ 28 h 29"/>
                <a:gd name="T38" fmla="*/ 11 w 24"/>
                <a:gd name="T39" fmla="*/ 25 h 29"/>
                <a:gd name="T40" fmla="*/ 11 w 24"/>
                <a:gd name="T41" fmla="*/ 23 h 29"/>
                <a:gd name="T42" fmla="*/ 10 w 24"/>
                <a:gd name="T43" fmla="*/ 23 h 29"/>
                <a:gd name="T44" fmla="*/ 4 w 24"/>
                <a:gd name="T45" fmla="*/ 22 h 29"/>
                <a:gd name="T46" fmla="*/ 1 w 24"/>
                <a:gd name="T47" fmla="*/ 20 h 29"/>
                <a:gd name="T48" fmla="*/ 1 w 24"/>
                <a:gd name="T49" fmla="*/ 20 h 29"/>
                <a:gd name="T50" fmla="*/ 0 w 24"/>
                <a:gd name="T51" fmla="*/ 19 h 29"/>
                <a:gd name="T52" fmla="*/ 0 w 24"/>
                <a:gd name="T53" fmla="*/ 19 h 29"/>
                <a:gd name="T54" fmla="*/ 1 w 24"/>
                <a:gd name="T55" fmla="*/ 18 h 29"/>
                <a:gd name="T56" fmla="*/ 2 w 24"/>
                <a:gd name="T57" fmla="*/ 18 h 29"/>
                <a:gd name="T58" fmla="*/ 3 w 24"/>
                <a:gd name="T59" fmla="*/ 19 h 29"/>
                <a:gd name="T60" fmla="*/ 6 w 24"/>
                <a:gd name="T61" fmla="*/ 21 h 29"/>
                <a:gd name="T62" fmla="*/ 11 w 24"/>
                <a:gd name="T63" fmla="*/ 22 h 29"/>
                <a:gd name="T64" fmla="*/ 10 w 24"/>
                <a:gd name="T65" fmla="*/ 19 h 29"/>
                <a:gd name="T66" fmla="*/ 10 w 24"/>
                <a:gd name="T67" fmla="*/ 12 h 29"/>
                <a:gd name="T68" fmla="*/ 9 w 24"/>
                <a:gd name="T69" fmla="*/ 12 h 29"/>
                <a:gd name="T70" fmla="*/ 5 w 24"/>
                <a:gd name="T71" fmla="*/ 12 h 29"/>
                <a:gd name="T72" fmla="*/ 4 w 24"/>
                <a:gd name="T73" fmla="*/ 10 h 29"/>
                <a:gd name="T74" fmla="*/ 8 w 24"/>
                <a:gd name="T75" fmla="*/ 8 h 29"/>
                <a:gd name="T76" fmla="*/ 10 w 24"/>
                <a:gd name="T77" fmla="*/ 7 h 29"/>
                <a:gd name="T78" fmla="*/ 11 w 24"/>
                <a:gd name="T79" fmla="*/ 5 h 29"/>
                <a:gd name="T80" fmla="*/ 11 w 24"/>
                <a:gd name="T81" fmla="*/ 2 h 29"/>
                <a:gd name="T82" fmla="*/ 11 w 24"/>
                <a:gd name="T83" fmla="*/ 1 h 29"/>
                <a:gd name="T84" fmla="*/ 12 w 24"/>
                <a:gd name="T85" fmla="*/ 0 h 29"/>
                <a:gd name="T86" fmla="*/ 14 w 24"/>
                <a:gd name="T87" fmla="*/ 1 h 29"/>
                <a:gd name="T88" fmla="*/ 9 w 24"/>
                <a:gd name="T89" fmla="*/ 9 h 29"/>
                <a:gd name="T90" fmla="*/ 9 w 24"/>
                <a:gd name="T91" fmla="*/ 11 h 29"/>
                <a:gd name="T92" fmla="*/ 11 w 24"/>
                <a:gd name="T93" fmla="*/ 10 h 29"/>
                <a:gd name="T94" fmla="*/ 10 w 24"/>
                <a:gd name="T95" fmla="*/ 8 h 29"/>
                <a:gd name="T96" fmla="*/ 20 w 24"/>
                <a:gd name="T97" fmla="*/ 14 h 29"/>
                <a:gd name="T98" fmla="*/ 16 w 24"/>
                <a:gd name="T99" fmla="*/ 13 h 29"/>
                <a:gd name="T100" fmla="*/ 14 w 24"/>
                <a:gd name="T101" fmla="*/ 14 h 29"/>
                <a:gd name="T102" fmla="*/ 14 w 24"/>
                <a:gd name="T103" fmla="*/ 16 h 29"/>
                <a:gd name="T104" fmla="*/ 14 w 24"/>
                <a:gd name="T105" fmla="*/ 19 h 29"/>
                <a:gd name="T106" fmla="*/ 17 w 24"/>
                <a:gd name="T107" fmla="*/ 20 h 29"/>
                <a:gd name="T108" fmla="*/ 20 w 24"/>
                <a:gd name="T10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" h="29">
                  <a:moveTo>
                    <a:pt x="14" y="1"/>
                  </a:move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5" y="5"/>
                    <a:pt x="15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9" y="5"/>
                    <a:pt x="21" y="5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8" y="6"/>
                    <a:pt x="17" y="6"/>
                  </a:cubicBezTo>
                  <a:cubicBezTo>
                    <a:pt x="16" y="6"/>
                    <a:pt x="15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1"/>
                    <a:pt x="17" y="11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2" y="13"/>
                    <a:pt x="23" y="14"/>
                    <a:pt x="23" y="14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7"/>
                    <a:pt x="24" y="18"/>
                    <a:pt x="23" y="18"/>
                  </a:cubicBezTo>
                  <a:cubicBezTo>
                    <a:pt x="23" y="19"/>
                    <a:pt x="22" y="20"/>
                    <a:pt x="21" y="20"/>
                  </a:cubicBezTo>
                  <a:cubicBezTo>
                    <a:pt x="20" y="21"/>
                    <a:pt x="19" y="21"/>
                    <a:pt x="18" y="22"/>
                  </a:cubicBezTo>
                  <a:cubicBezTo>
                    <a:pt x="17" y="22"/>
                    <a:pt x="15" y="23"/>
                    <a:pt x="14" y="23"/>
                  </a:cubicBezTo>
                  <a:cubicBezTo>
                    <a:pt x="14" y="23"/>
                    <a:pt x="14" y="23"/>
                    <a:pt x="14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4" y="26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2" y="27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8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2" y="21"/>
                    <a:pt x="2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0"/>
                    <a:pt x="6" y="21"/>
                    <a:pt x="6" y="21"/>
                  </a:cubicBezTo>
                  <a:cubicBezTo>
                    <a:pt x="7" y="21"/>
                    <a:pt x="7" y="21"/>
                    <a:pt x="8" y="21"/>
                  </a:cubicBezTo>
                  <a:cubicBezTo>
                    <a:pt x="9" y="22"/>
                    <a:pt x="10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10" y="20"/>
                    <a:pt x="10" y="19"/>
                  </a:cubicBezTo>
                  <a:cubicBezTo>
                    <a:pt x="10" y="18"/>
                    <a:pt x="10" y="17"/>
                    <a:pt x="10" y="16"/>
                  </a:cubicBezTo>
                  <a:cubicBezTo>
                    <a:pt x="10" y="15"/>
                    <a:pt x="10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4" y="1"/>
                  </a:lnTo>
                  <a:close/>
                  <a:moveTo>
                    <a:pt x="10" y="8"/>
                  </a:moveTo>
                  <a:cubicBezTo>
                    <a:pt x="10" y="9"/>
                    <a:pt x="9" y="9"/>
                    <a:pt x="9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8"/>
                  </a:cubicBezTo>
                  <a:lnTo>
                    <a:pt x="10" y="8"/>
                  </a:lnTo>
                  <a:close/>
                  <a:moveTo>
                    <a:pt x="21" y="16"/>
                  </a:moveTo>
                  <a:cubicBezTo>
                    <a:pt x="21" y="15"/>
                    <a:pt x="21" y="15"/>
                    <a:pt x="20" y="14"/>
                  </a:cubicBezTo>
                  <a:cubicBezTo>
                    <a:pt x="20" y="14"/>
                    <a:pt x="19" y="14"/>
                    <a:pt x="19" y="14"/>
                  </a:cubicBezTo>
                  <a:cubicBezTo>
                    <a:pt x="18" y="13"/>
                    <a:pt x="17" y="13"/>
                    <a:pt x="16" y="13"/>
                  </a:cubicBezTo>
                  <a:cubicBezTo>
                    <a:pt x="16" y="13"/>
                    <a:pt x="15" y="13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4" y="20"/>
                    <a:pt x="14" y="21"/>
                  </a:cubicBezTo>
                  <a:cubicBezTo>
                    <a:pt x="15" y="21"/>
                    <a:pt x="16" y="21"/>
                    <a:pt x="17" y="20"/>
                  </a:cubicBezTo>
                  <a:cubicBezTo>
                    <a:pt x="17" y="20"/>
                    <a:pt x="18" y="20"/>
                    <a:pt x="19" y="19"/>
                  </a:cubicBezTo>
                  <a:cubicBezTo>
                    <a:pt x="20" y="19"/>
                    <a:pt x="20" y="18"/>
                    <a:pt x="20" y="18"/>
                  </a:cubicBezTo>
                  <a:cubicBezTo>
                    <a:pt x="21" y="17"/>
                    <a:pt x="21" y="17"/>
                    <a:pt x="21" y="16"/>
                  </a:cubicBez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Freeform 160"/>
            <p:cNvSpPr>
              <a:spLocks/>
            </p:cNvSpPr>
            <p:nvPr/>
          </p:nvSpPr>
          <p:spPr bwMode="auto">
            <a:xfrm>
              <a:off x="3190876" y="1001713"/>
              <a:ext cx="176212" cy="82550"/>
            </a:xfrm>
            <a:custGeom>
              <a:avLst/>
              <a:gdLst>
                <a:gd name="T0" fmla="*/ 73 w 94"/>
                <a:gd name="T1" fmla="*/ 7 h 44"/>
                <a:gd name="T2" fmla="*/ 8 w 94"/>
                <a:gd name="T3" fmla="*/ 28 h 44"/>
                <a:gd name="T4" fmla="*/ 43 w 94"/>
                <a:gd name="T5" fmla="*/ 43 h 44"/>
                <a:gd name="T6" fmla="*/ 80 w 94"/>
                <a:gd name="T7" fmla="*/ 37 h 44"/>
                <a:gd name="T8" fmla="*/ 93 w 94"/>
                <a:gd name="T9" fmla="*/ 22 h 44"/>
                <a:gd name="T10" fmla="*/ 73 w 94"/>
                <a:gd name="T11" fmla="*/ 7 h 44"/>
                <a:gd name="T12" fmla="*/ 72 w 94"/>
                <a:gd name="T13" fmla="*/ 8 h 44"/>
                <a:gd name="T14" fmla="*/ 89 w 94"/>
                <a:gd name="T15" fmla="*/ 28 h 44"/>
                <a:gd name="T16" fmla="*/ 58 w 94"/>
                <a:gd name="T17" fmla="*/ 42 h 44"/>
                <a:gd name="T18" fmla="*/ 13 w 94"/>
                <a:gd name="T19" fmla="*/ 32 h 44"/>
                <a:gd name="T20" fmla="*/ 29 w 94"/>
                <a:gd name="T21" fmla="*/ 10 h 44"/>
                <a:gd name="T22" fmla="*/ 72 w 94"/>
                <a:gd name="T23" fmla="*/ 8 h 44"/>
                <a:gd name="T24" fmla="*/ 73 w 94"/>
                <a:gd name="T25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44">
                  <a:moveTo>
                    <a:pt x="73" y="7"/>
                  </a:moveTo>
                  <a:cubicBezTo>
                    <a:pt x="45" y="0"/>
                    <a:pt x="0" y="12"/>
                    <a:pt x="8" y="28"/>
                  </a:cubicBezTo>
                  <a:cubicBezTo>
                    <a:pt x="11" y="36"/>
                    <a:pt x="27" y="42"/>
                    <a:pt x="43" y="43"/>
                  </a:cubicBezTo>
                  <a:cubicBezTo>
                    <a:pt x="56" y="44"/>
                    <a:pt x="70" y="42"/>
                    <a:pt x="80" y="37"/>
                  </a:cubicBezTo>
                  <a:cubicBezTo>
                    <a:pt x="88" y="33"/>
                    <a:pt x="93" y="28"/>
                    <a:pt x="93" y="22"/>
                  </a:cubicBezTo>
                  <a:cubicBezTo>
                    <a:pt x="93" y="16"/>
                    <a:pt x="84" y="11"/>
                    <a:pt x="73" y="7"/>
                  </a:cubicBezTo>
                  <a:cubicBezTo>
                    <a:pt x="72" y="7"/>
                    <a:pt x="70" y="8"/>
                    <a:pt x="72" y="8"/>
                  </a:cubicBezTo>
                  <a:cubicBezTo>
                    <a:pt x="86" y="13"/>
                    <a:pt x="94" y="20"/>
                    <a:pt x="89" y="28"/>
                  </a:cubicBezTo>
                  <a:cubicBezTo>
                    <a:pt x="85" y="35"/>
                    <a:pt x="72" y="40"/>
                    <a:pt x="58" y="42"/>
                  </a:cubicBezTo>
                  <a:cubicBezTo>
                    <a:pt x="40" y="44"/>
                    <a:pt x="22" y="39"/>
                    <a:pt x="13" y="32"/>
                  </a:cubicBezTo>
                  <a:cubicBezTo>
                    <a:pt x="3" y="24"/>
                    <a:pt x="14" y="14"/>
                    <a:pt x="29" y="10"/>
                  </a:cubicBezTo>
                  <a:cubicBezTo>
                    <a:pt x="42" y="6"/>
                    <a:pt x="58" y="5"/>
                    <a:pt x="72" y="8"/>
                  </a:cubicBezTo>
                  <a:cubicBezTo>
                    <a:pt x="73" y="9"/>
                    <a:pt x="74" y="8"/>
                    <a:pt x="73" y="7"/>
                  </a:cubicBez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Freeform 161"/>
            <p:cNvSpPr>
              <a:spLocks/>
            </p:cNvSpPr>
            <p:nvPr/>
          </p:nvSpPr>
          <p:spPr bwMode="auto">
            <a:xfrm>
              <a:off x="2781301" y="1008063"/>
              <a:ext cx="185737" cy="130175"/>
            </a:xfrm>
            <a:custGeom>
              <a:avLst/>
              <a:gdLst>
                <a:gd name="T0" fmla="*/ 51 w 99"/>
                <a:gd name="T1" fmla="*/ 0 h 69"/>
                <a:gd name="T2" fmla="*/ 1 w 99"/>
                <a:gd name="T3" fmla="*/ 21 h 69"/>
                <a:gd name="T4" fmla="*/ 1 w 99"/>
                <a:gd name="T5" fmla="*/ 21 h 69"/>
                <a:gd name="T6" fmla="*/ 1 w 99"/>
                <a:gd name="T7" fmla="*/ 24 h 69"/>
                <a:gd name="T8" fmla="*/ 0 w 99"/>
                <a:gd name="T9" fmla="*/ 24 h 69"/>
                <a:gd name="T10" fmla="*/ 96 w 99"/>
                <a:gd name="T11" fmla="*/ 69 h 69"/>
                <a:gd name="T12" fmla="*/ 99 w 99"/>
                <a:gd name="T13" fmla="*/ 62 h 69"/>
                <a:gd name="T14" fmla="*/ 99 w 99"/>
                <a:gd name="T15" fmla="*/ 59 h 69"/>
                <a:gd name="T16" fmla="*/ 99 w 99"/>
                <a:gd name="T17" fmla="*/ 54 h 69"/>
                <a:gd name="T18" fmla="*/ 99 w 99"/>
                <a:gd name="T19" fmla="*/ 54 h 69"/>
                <a:gd name="T20" fmla="*/ 91 w 99"/>
                <a:gd name="T21" fmla="*/ 43 h 69"/>
                <a:gd name="T22" fmla="*/ 91 w 99"/>
                <a:gd name="T23" fmla="*/ 42 h 69"/>
                <a:gd name="T24" fmla="*/ 91 w 99"/>
                <a:gd name="T25" fmla="*/ 42 h 69"/>
                <a:gd name="T26" fmla="*/ 89 w 99"/>
                <a:gd name="T27" fmla="*/ 36 h 69"/>
                <a:gd name="T28" fmla="*/ 93 w 99"/>
                <a:gd name="T29" fmla="*/ 27 h 69"/>
                <a:gd name="T30" fmla="*/ 93 w 99"/>
                <a:gd name="T31" fmla="*/ 24 h 69"/>
                <a:gd name="T32" fmla="*/ 93 w 99"/>
                <a:gd name="T33" fmla="*/ 19 h 69"/>
                <a:gd name="T34" fmla="*/ 93 w 99"/>
                <a:gd name="T35" fmla="*/ 19 h 69"/>
                <a:gd name="T36" fmla="*/ 72 w 99"/>
                <a:gd name="T37" fmla="*/ 3 h 69"/>
                <a:gd name="T38" fmla="*/ 51 w 99"/>
                <a:gd name="T3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69">
                  <a:moveTo>
                    <a:pt x="51" y="0"/>
                  </a:moveTo>
                  <a:cubicBezTo>
                    <a:pt x="26" y="0"/>
                    <a:pt x="0" y="1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9" y="49"/>
                    <a:pt x="49" y="65"/>
                    <a:pt x="96" y="69"/>
                  </a:cubicBezTo>
                  <a:cubicBezTo>
                    <a:pt x="98" y="67"/>
                    <a:pt x="99" y="64"/>
                    <a:pt x="99" y="62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99" y="50"/>
                    <a:pt x="96" y="46"/>
                    <a:pt x="91" y="43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0"/>
                    <a:pt x="90" y="38"/>
                    <a:pt x="89" y="36"/>
                  </a:cubicBezTo>
                  <a:cubicBezTo>
                    <a:pt x="92" y="33"/>
                    <a:pt x="93" y="30"/>
                    <a:pt x="93" y="27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3"/>
                    <a:pt x="87" y="7"/>
                    <a:pt x="72" y="3"/>
                  </a:cubicBezTo>
                  <a:cubicBezTo>
                    <a:pt x="65" y="1"/>
                    <a:pt x="58" y="0"/>
                    <a:pt x="51" y="0"/>
                  </a:cubicBezTo>
                </a:path>
              </a:pathLst>
            </a:custGeom>
            <a:solidFill>
              <a:srgbClr val="A783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Freeform 162"/>
            <p:cNvSpPr>
              <a:spLocks/>
            </p:cNvSpPr>
            <p:nvPr/>
          </p:nvSpPr>
          <p:spPr bwMode="auto">
            <a:xfrm>
              <a:off x="2611438" y="1095376"/>
              <a:ext cx="174625" cy="112713"/>
            </a:xfrm>
            <a:custGeom>
              <a:avLst/>
              <a:gdLst>
                <a:gd name="T0" fmla="*/ 90 w 93"/>
                <a:gd name="T1" fmla="*/ 18 h 60"/>
                <a:gd name="T2" fmla="*/ 71 w 93"/>
                <a:gd name="T3" fmla="*/ 8 h 60"/>
                <a:gd name="T4" fmla="*/ 1 w 93"/>
                <a:gd name="T5" fmla="*/ 21 h 60"/>
                <a:gd name="T6" fmla="*/ 0 w 93"/>
                <a:gd name="T7" fmla="*/ 21 h 60"/>
                <a:gd name="T8" fmla="*/ 0 w 93"/>
                <a:gd name="T9" fmla="*/ 29 h 60"/>
                <a:gd name="T10" fmla="*/ 8 w 93"/>
                <a:gd name="T11" fmla="*/ 40 h 60"/>
                <a:gd name="T12" fmla="*/ 93 w 93"/>
                <a:gd name="T13" fmla="*/ 27 h 60"/>
                <a:gd name="T14" fmla="*/ 93 w 93"/>
                <a:gd name="T15" fmla="*/ 24 h 60"/>
                <a:gd name="T16" fmla="*/ 93 w 93"/>
                <a:gd name="T17" fmla="*/ 19 h 60"/>
                <a:gd name="T18" fmla="*/ 90 w 93"/>
                <a:gd name="T1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60">
                  <a:moveTo>
                    <a:pt x="90" y="18"/>
                  </a:moveTo>
                  <a:cubicBezTo>
                    <a:pt x="87" y="14"/>
                    <a:pt x="81" y="11"/>
                    <a:pt x="71" y="8"/>
                  </a:cubicBezTo>
                  <a:cubicBezTo>
                    <a:pt x="46" y="0"/>
                    <a:pt x="10" y="9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2" y="37"/>
                    <a:pt x="8" y="40"/>
                  </a:cubicBezTo>
                  <a:cubicBezTo>
                    <a:pt x="42" y="60"/>
                    <a:pt x="93" y="44"/>
                    <a:pt x="93" y="27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19"/>
                    <a:pt x="93" y="19"/>
                    <a:pt x="93" y="19"/>
                  </a:cubicBezTo>
                  <a:lnTo>
                    <a:pt x="90" y="18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Freeform 163"/>
            <p:cNvSpPr>
              <a:spLocks/>
            </p:cNvSpPr>
            <p:nvPr/>
          </p:nvSpPr>
          <p:spPr bwMode="auto">
            <a:xfrm>
              <a:off x="2570163" y="1079501"/>
              <a:ext cx="285750" cy="127000"/>
            </a:xfrm>
            <a:custGeom>
              <a:avLst/>
              <a:gdLst>
                <a:gd name="T0" fmla="*/ 93 w 152"/>
                <a:gd name="T1" fmla="*/ 11 h 67"/>
                <a:gd name="T2" fmla="*/ 30 w 152"/>
                <a:gd name="T3" fmla="*/ 40 h 67"/>
                <a:gd name="T4" fmla="*/ 93 w 152"/>
                <a:gd name="T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7">
                  <a:moveTo>
                    <a:pt x="93" y="11"/>
                  </a:moveTo>
                  <a:cubicBezTo>
                    <a:pt x="57" y="0"/>
                    <a:pt x="0" y="22"/>
                    <a:pt x="30" y="40"/>
                  </a:cubicBezTo>
                  <a:cubicBezTo>
                    <a:pt x="76" y="67"/>
                    <a:pt x="152" y="28"/>
                    <a:pt x="93" y="11"/>
                  </a:cubicBezTo>
                  <a:close/>
                </a:path>
              </a:pathLst>
            </a:custGeom>
            <a:solidFill>
              <a:srgbClr val="F1A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Freeform 164"/>
            <p:cNvSpPr>
              <a:spLocks noEditPoints="1"/>
            </p:cNvSpPr>
            <p:nvPr/>
          </p:nvSpPr>
          <p:spPr bwMode="auto">
            <a:xfrm>
              <a:off x="2673351" y="1106488"/>
              <a:ext cx="44450" cy="53975"/>
            </a:xfrm>
            <a:custGeom>
              <a:avLst/>
              <a:gdLst>
                <a:gd name="T0" fmla="*/ 14 w 24"/>
                <a:gd name="T1" fmla="*/ 2 h 29"/>
                <a:gd name="T2" fmla="*/ 15 w 24"/>
                <a:gd name="T3" fmla="*/ 4 h 29"/>
                <a:gd name="T4" fmla="*/ 16 w 24"/>
                <a:gd name="T5" fmla="*/ 5 h 29"/>
                <a:gd name="T6" fmla="*/ 22 w 24"/>
                <a:gd name="T7" fmla="*/ 6 h 29"/>
                <a:gd name="T8" fmla="*/ 23 w 24"/>
                <a:gd name="T9" fmla="*/ 7 h 29"/>
                <a:gd name="T10" fmla="*/ 21 w 24"/>
                <a:gd name="T11" fmla="*/ 8 h 29"/>
                <a:gd name="T12" fmla="*/ 20 w 24"/>
                <a:gd name="T13" fmla="*/ 7 h 29"/>
                <a:gd name="T14" fmla="*/ 15 w 24"/>
                <a:gd name="T15" fmla="*/ 7 h 29"/>
                <a:gd name="T16" fmla="*/ 15 w 24"/>
                <a:gd name="T17" fmla="*/ 10 h 29"/>
                <a:gd name="T18" fmla="*/ 14 w 24"/>
                <a:gd name="T19" fmla="*/ 12 h 29"/>
                <a:gd name="T20" fmla="*/ 22 w 24"/>
                <a:gd name="T21" fmla="*/ 13 h 29"/>
                <a:gd name="T22" fmla="*/ 24 w 24"/>
                <a:gd name="T23" fmla="*/ 17 h 29"/>
                <a:gd name="T24" fmla="*/ 22 w 24"/>
                <a:gd name="T25" fmla="*/ 21 h 29"/>
                <a:gd name="T26" fmla="*/ 14 w 24"/>
                <a:gd name="T27" fmla="*/ 23 h 29"/>
                <a:gd name="T28" fmla="*/ 14 w 24"/>
                <a:gd name="T29" fmla="*/ 25 h 29"/>
                <a:gd name="T30" fmla="*/ 15 w 24"/>
                <a:gd name="T31" fmla="*/ 28 h 29"/>
                <a:gd name="T32" fmla="*/ 15 w 24"/>
                <a:gd name="T33" fmla="*/ 28 h 29"/>
                <a:gd name="T34" fmla="*/ 14 w 24"/>
                <a:gd name="T35" fmla="*/ 29 h 29"/>
                <a:gd name="T36" fmla="*/ 13 w 24"/>
                <a:gd name="T37" fmla="*/ 28 h 29"/>
                <a:gd name="T38" fmla="*/ 12 w 24"/>
                <a:gd name="T39" fmla="*/ 25 h 29"/>
                <a:gd name="T40" fmla="*/ 11 w 24"/>
                <a:gd name="T41" fmla="*/ 23 h 29"/>
                <a:gd name="T42" fmla="*/ 10 w 24"/>
                <a:gd name="T43" fmla="*/ 24 h 29"/>
                <a:gd name="T44" fmla="*/ 5 w 24"/>
                <a:gd name="T45" fmla="*/ 22 h 29"/>
                <a:gd name="T46" fmla="*/ 2 w 24"/>
                <a:gd name="T47" fmla="*/ 20 h 29"/>
                <a:gd name="T48" fmla="*/ 1 w 24"/>
                <a:gd name="T49" fmla="*/ 20 h 29"/>
                <a:gd name="T50" fmla="*/ 0 w 24"/>
                <a:gd name="T51" fmla="*/ 20 h 29"/>
                <a:gd name="T52" fmla="*/ 0 w 24"/>
                <a:gd name="T53" fmla="*/ 19 h 29"/>
                <a:gd name="T54" fmla="*/ 1 w 24"/>
                <a:gd name="T55" fmla="*/ 18 h 29"/>
                <a:gd name="T56" fmla="*/ 3 w 24"/>
                <a:gd name="T57" fmla="*/ 19 h 29"/>
                <a:gd name="T58" fmla="*/ 4 w 24"/>
                <a:gd name="T59" fmla="*/ 20 h 29"/>
                <a:gd name="T60" fmla="*/ 7 w 24"/>
                <a:gd name="T61" fmla="*/ 21 h 29"/>
                <a:gd name="T62" fmla="*/ 11 w 24"/>
                <a:gd name="T63" fmla="*/ 22 h 29"/>
                <a:gd name="T64" fmla="*/ 11 w 24"/>
                <a:gd name="T65" fmla="*/ 19 h 29"/>
                <a:gd name="T66" fmla="*/ 11 w 24"/>
                <a:gd name="T67" fmla="*/ 13 h 29"/>
                <a:gd name="T68" fmla="*/ 9 w 24"/>
                <a:gd name="T69" fmla="*/ 13 h 29"/>
                <a:gd name="T70" fmla="*/ 5 w 24"/>
                <a:gd name="T71" fmla="*/ 12 h 29"/>
                <a:gd name="T72" fmla="*/ 5 w 24"/>
                <a:gd name="T73" fmla="*/ 10 h 29"/>
                <a:gd name="T74" fmla="*/ 8 w 24"/>
                <a:gd name="T75" fmla="*/ 8 h 29"/>
                <a:gd name="T76" fmla="*/ 10 w 24"/>
                <a:gd name="T77" fmla="*/ 7 h 29"/>
                <a:gd name="T78" fmla="*/ 11 w 24"/>
                <a:gd name="T79" fmla="*/ 5 h 29"/>
                <a:gd name="T80" fmla="*/ 11 w 24"/>
                <a:gd name="T81" fmla="*/ 3 h 29"/>
                <a:gd name="T82" fmla="*/ 11 w 24"/>
                <a:gd name="T83" fmla="*/ 1 h 29"/>
                <a:gd name="T84" fmla="*/ 13 w 24"/>
                <a:gd name="T85" fmla="*/ 0 h 29"/>
                <a:gd name="T86" fmla="*/ 11 w 24"/>
                <a:gd name="T87" fmla="*/ 9 h 29"/>
                <a:gd name="T88" fmla="*/ 8 w 24"/>
                <a:gd name="T89" fmla="*/ 11 h 29"/>
                <a:gd name="T90" fmla="*/ 11 w 24"/>
                <a:gd name="T91" fmla="*/ 11 h 29"/>
                <a:gd name="T92" fmla="*/ 11 w 24"/>
                <a:gd name="T93" fmla="*/ 9 h 29"/>
                <a:gd name="T94" fmla="*/ 21 w 24"/>
                <a:gd name="T95" fmla="*/ 15 h 29"/>
                <a:gd name="T96" fmla="*/ 17 w 24"/>
                <a:gd name="T97" fmla="*/ 13 h 29"/>
                <a:gd name="T98" fmla="*/ 14 w 24"/>
                <a:gd name="T99" fmla="*/ 15 h 29"/>
                <a:gd name="T100" fmla="*/ 14 w 24"/>
                <a:gd name="T101" fmla="*/ 17 h 29"/>
                <a:gd name="T102" fmla="*/ 14 w 24"/>
                <a:gd name="T103" fmla="*/ 19 h 29"/>
                <a:gd name="T104" fmla="*/ 17 w 24"/>
                <a:gd name="T105" fmla="*/ 21 h 29"/>
                <a:gd name="T106" fmla="*/ 21 w 24"/>
                <a:gd name="T10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" h="29">
                  <a:moveTo>
                    <a:pt x="14" y="1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6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9" y="5"/>
                    <a:pt x="21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5" y="9"/>
                    <a:pt x="15" y="9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20" y="12"/>
                    <a:pt x="21" y="13"/>
                    <a:pt x="22" y="13"/>
                  </a:cubicBezTo>
                  <a:cubicBezTo>
                    <a:pt x="23" y="13"/>
                    <a:pt x="23" y="14"/>
                    <a:pt x="24" y="15"/>
                  </a:cubicBezTo>
                  <a:cubicBezTo>
                    <a:pt x="24" y="15"/>
                    <a:pt x="24" y="16"/>
                    <a:pt x="24" y="17"/>
                  </a:cubicBezTo>
                  <a:cubicBezTo>
                    <a:pt x="24" y="17"/>
                    <a:pt x="24" y="18"/>
                    <a:pt x="24" y="19"/>
                  </a:cubicBezTo>
                  <a:cubicBezTo>
                    <a:pt x="23" y="19"/>
                    <a:pt x="22" y="20"/>
                    <a:pt x="22" y="21"/>
                  </a:cubicBezTo>
                  <a:cubicBezTo>
                    <a:pt x="21" y="21"/>
                    <a:pt x="20" y="22"/>
                    <a:pt x="18" y="22"/>
                  </a:cubicBezTo>
                  <a:cubicBezTo>
                    <a:pt x="17" y="23"/>
                    <a:pt x="16" y="23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6"/>
                    <a:pt x="15" y="26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2" y="26"/>
                    <a:pt x="12" y="26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8" y="23"/>
                    <a:pt x="7" y="23"/>
                  </a:cubicBezTo>
                  <a:cubicBezTo>
                    <a:pt x="6" y="23"/>
                    <a:pt x="5" y="23"/>
                    <a:pt x="5" y="22"/>
                  </a:cubicBezTo>
                  <a:cubicBezTo>
                    <a:pt x="4" y="22"/>
                    <a:pt x="3" y="22"/>
                    <a:pt x="3" y="21"/>
                  </a:cubicBezTo>
                  <a:cubicBezTo>
                    <a:pt x="2" y="21"/>
                    <a:pt x="2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20"/>
                    <a:pt x="5" y="21"/>
                  </a:cubicBezTo>
                  <a:cubicBezTo>
                    <a:pt x="6" y="21"/>
                    <a:pt x="6" y="21"/>
                    <a:pt x="7" y="21"/>
                  </a:cubicBezTo>
                  <a:cubicBezTo>
                    <a:pt x="7" y="21"/>
                    <a:pt x="8" y="22"/>
                    <a:pt x="8" y="22"/>
                  </a:cubicBezTo>
                  <a:cubicBezTo>
                    <a:pt x="9" y="22"/>
                    <a:pt x="10" y="22"/>
                    <a:pt x="11" y="22"/>
                  </a:cubicBezTo>
                  <a:cubicBezTo>
                    <a:pt x="11" y="22"/>
                    <a:pt x="11" y="21"/>
                    <a:pt x="11" y="21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11" y="19"/>
                    <a:pt x="11" y="18"/>
                    <a:pt x="11" y="17"/>
                  </a:cubicBezTo>
                  <a:cubicBezTo>
                    <a:pt x="11" y="16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0" y="13"/>
                    <a:pt x="10" y="13"/>
                    <a:pt x="9" y="13"/>
                  </a:cubicBezTo>
                  <a:cubicBezTo>
                    <a:pt x="8" y="13"/>
                    <a:pt x="8" y="12"/>
                    <a:pt x="7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5" y="10"/>
                    <a:pt x="6" y="9"/>
                    <a:pt x="6" y="9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lose/>
                  <a:moveTo>
                    <a:pt x="11" y="9"/>
                  </a:moveTo>
                  <a:cubicBezTo>
                    <a:pt x="10" y="9"/>
                    <a:pt x="10" y="10"/>
                    <a:pt x="9" y="10"/>
                  </a:cubicBezTo>
                  <a:cubicBezTo>
                    <a:pt x="9" y="10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lose/>
                  <a:moveTo>
                    <a:pt x="21" y="16"/>
                  </a:moveTo>
                  <a:cubicBezTo>
                    <a:pt x="21" y="16"/>
                    <a:pt x="21" y="15"/>
                    <a:pt x="21" y="15"/>
                  </a:cubicBezTo>
                  <a:cubicBezTo>
                    <a:pt x="20" y="14"/>
                    <a:pt x="20" y="14"/>
                    <a:pt x="19" y="14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6" y="13"/>
                    <a:pt x="15" y="13"/>
                    <a:pt x="14" y="13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14" y="15"/>
                    <a:pt x="14" y="15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8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20"/>
                    <a:pt x="14" y="21"/>
                    <a:pt x="14" y="22"/>
                  </a:cubicBezTo>
                  <a:cubicBezTo>
                    <a:pt x="15" y="21"/>
                    <a:pt x="16" y="21"/>
                    <a:pt x="17" y="21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20" y="19"/>
                    <a:pt x="20" y="19"/>
                    <a:pt x="21" y="18"/>
                  </a:cubicBezTo>
                  <a:cubicBezTo>
                    <a:pt x="21" y="17"/>
                    <a:pt x="21" y="17"/>
                    <a:pt x="21" y="16"/>
                  </a:cubicBez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Freeform 165"/>
            <p:cNvSpPr>
              <a:spLocks/>
            </p:cNvSpPr>
            <p:nvPr/>
          </p:nvSpPr>
          <p:spPr bwMode="auto">
            <a:xfrm>
              <a:off x="2614613" y="1074738"/>
              <a:ext cx="174625" cy="112713"/>
            </a:xfrm>
            <a:custGeom>
              <a:avLst/>
              <a:gdLst>
                <a:gd name="T0" fmla="*/ 91 w 93"/>
                <a:gd name="T1" fmla="*/ 18 h 60"/>
                <a:gd name="T2" fmla="*/ 72 w 93"/>
                <a:gd name="T3" fmla="*/ 7 h 60"/>
                <a:gd name="T4" fmla="*/ 2 w 93"/>
                <a:gd name="T5" fmla="*/ 21 h 60"/>
                <a:gd name="T6" fmla="*/ 0 w 93"/>
                <a:gd name="T7" fmla="*/ 21 h 60"/>
                <a:gd name="T8" fmla="*/ 0 w 93"/>
                <a:gd name="T9" fmla="*/ 29 h 60"/>
                <a:gd name="T10" fmla="*/ 9 w 93"/>
                <a:gd name="T11" fmla="*/ 40 h 60"/>
                <a:gd name="T12" fmla="*/ 93 w 93"/>
                <a:gd name="T13" fmla="*/ 27 h 60"/>
                <a:gd name="T14" fmla="*/ 93 w 93"/>
                <a:gd name="T15" fmla="*/ 24 h 60"/>
                <a:gd name="T16" fmla="*/ 93 w 93"/>
                <a:gd name="T17" fmla="*/ 19 h 60"/>
                <a:gd name="T18" fmla="*/ 91 w 93"/>
                <a:gd name="T1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60">
                  <a:moveTo>
                    <a:pt x="91" y="18"/>
                  </a:moveTo>
                  <a:cubicBezTo>
                    <a:pt x="88" y="14"/>
                    <a:pt x="82" y="10"/>
                    <a:pt x="72" y="7"/>
                  </a:cubicBezTo>
                  <a:cubicBezTo>
                    <a:pt x="46" y="0"/>
                    <a:pt x="10" y="9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3" y="36"/>
                    <a:pt x="9" y="40"/>
                  </a:cubicBezTo>
                  <a:cubicBezTo>
                    <a:pt x="43" y="60"/>
                    <a:pt x="93" y="44"/>
                    <a:pt x="93" y="27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19"/>
                    <a:pt x="93" y="19"/>
                    <a:pt x="93" y="19"/>
                  </a:cubicBezTo>
                  <a:lnTo>
                    <a:pt x="91" y="18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Freeform 166"/>
            <p:cNvSpPr>
              <a:spLocks/>
            </p:cNvSpPr>
            <p:nvPr/>
          </p:nvSpPr>
          <p:spPr bwMode="auto">
            <a:xfrm>
              <a:off x="2574926" y="1058863"/>
              <a:ext cx="285750" cy="123825"/>
            </a:xfrm>
            <a:custGeom>
              <a:avLst/>
              <a:gdLst>
                <a:gd name="T0" fmla="*/ 93 w 152"/>
                <a:gd name="T1" fmla="*/ 10 h 66"/>
                <a:gd name="T2" fmla="*/ 30 w 152"/>
                <a:gd name="T3" fmla="*/ 39 h 66"/>
                <a:gd name="T4" fmla="*/ 93 w 152"/>
                <a:gd name="T5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6">
                  <a:moveTo>
                    <a:pt x="93" y="10"/>
                  </a:moveTo>
                  <a:cubicBezTo>
                    <a:pt x="57" y="0"/>
                    <a:pt x="0" y="22"/>
                    <a:pt x="30" y="39"/>
                  </a:cubicBezTo>
                  <a:cubicBezTo>
                    <a:pt x="76" y="66"/>
                    <a:pt x="152" y="28"/>
                    <a:pt x="93" y="10"/>
                  </a:cubicBezTo>
                  <a:close/>
                </a:path>
              </a:pathLst>
            </a:custGeom>
            <a:solidFill>
              <a:srgbClr val="F1A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Freeform 167"/>
            <p:cNvSpPr>
              <a:spLocks noEditPoints="1"/>
            </p:cNvSpPr>
            <p:nvPr/>
          </p:nvSpPr>
          <p:spPr bwMode="auto">
            <a:xfrm>
              <a:off x="2679701" y="1085851"/>
              <a:ext cx="44450" cy="52388"/>
            </a:xfrm>
            <a:custGeom>
              <a:avLst/>
              <a:gdLst>
                <a:gd name="T0" fmla="*/ 14 w 24"/>
                <a:gd name="T1" fmla="*/ 2 h 28"/>
                <a:gd name="T2" fmla="*/ 14 w 24"/>
                <a:gd name="T3" fmla="*/ 4 h 28"/>
                <a:gd name="T4" fmla="*/ 16 w 24"/>
                <a:gd name="T5" fmla="*/ 5 h 28"/>
                <a:gd name="T6" fmla="*/ 22 w 24"/>
                <a:gd name="T7" fmla="*/ 6 h 28"/>
                <a:gd name="T8" fmla="*/ 22 w 24"/>
                <a:gd name="T9" fmla="*/ 6 h 28"/>
                <a:gd name="T10" fmla="*/ 21 w 24"/>
                <a:gd name="T11" fmla="*/ 7 h 28"/>
                <a:gd name="T12" fmla="*/ 20 w 24"/>
                <a:gd name="T13" fmla="*/ 7 h 28"/>
                <a:gd name="T14" fmla="*/ 14 w 24"/>
                <a:gd name="T15" fmla="*/ 7 h 28"/>
                <a:gd name="T16" fmla="*/ 14 w 24"/>
                <a:gd name="T17" fmla="*/ 9 h 28"/>
                <a:gd name="T18" fmla="*/ 14 w 24"/>
                <a:gd name="T19" fmla="*/ 11 h 28"/>
                <a:gd name="T20" fmla="*/ 21 w 24"/>
                <a:gd name="T21" fmla="*/ 13 h 28"/>
                <a:gd name="T22" fmla="*/ 24 w 24"/>
                <a:gd name="T23" fmla="*/ 16 h 28"/>
                <a:gd name="T24" fmla="*/ 21 w 24"/>
                <a:gd name="T25" fmla="*/ 20 h 28"/>
                <a:gd name="T26" fmla="*/ 14 w 24"/>
                <a:gd name="T27" fmla="*/ 23 h 28"/>
                <a:gd name="T28" fmla="*/ 14 w 24"/>
                <a:gd name="T29" fmla="*/ 24 h 28"/>
                <a:gd name="T30" fmla="*/ 15 w 24"/>
                <a:gd name="T31" fmla="*/ 27 h 28"/>
                <a:gd name="T32" fmla="*/ 15 w 24"/>
                <a:gd name="T33" fmla="*/ 28 h 28"/>
                <a:gd name="T34" fmla="*/ 13 w 24"/>
                <a:gd name="T35" fmla="*/ 28 h 28"/>
                <a:gd name="T36" fmla="*/ 12 w 24"/>
                <a:gd name="T37" fmla="*/ 28 h 28"/>
                <a:gd name="T38" fmla="*/ 11 w 24"/>
                <a:gd name="T39" fmla="*/ 25 h 28"/>
                <a:gd name="T40" fmla="*/ 11 w 24"/>
                <a:gd name="T41" fmla="*/ 23 h 28"/>
                <a:gd name="T42" fmla="*/ 10 w 24"/>
                <a:gd name="T43" fmla="*/ 23 h 28"/>
                <a:gd name="T44" fmla="*/ 4 w 24"/>
                <a:gd name="T45" fmla="*/ 22 h 28"/>
                <a:gd name="T46" fmla="*/ 1 w 24"/>
                <a:gd name="T47" fmla="*/ 20 h 28"/>
                <a:gd name="T48" fmla="*/ 1 w 24"/>
                <a:gd name="T49" fmla="*/ 19 h 28"/>
                <a:gd name="T50" fmla="*/ 0 w 24"/>
                <a:gd name="T51" fmla="*/ 19 h 28"/>
                <a:gd name="T52" fmla="*/ 0 w 24"/>
                <a:gd name="T53" fmla="*/ 18 h 28"/>
                <a:gd name="T54" fmla="*/ 1 w 24"/>
                <a:gd name="T55" fmla="*/ 18 h 28"/>
                <a:gd name="T56" fmla="*/ 2 w 24"/>
                <a:gd name="T57" fmla="*/ 18 h 28"/>
                <a:gd name="T58" fmla="*/ 3 w 24"/>
                <a:gd name="T59" fmla="*/ 19 h 28"/>
                <a:gd name="T60" fmla="*/ 6 w 24"/>
                <a:gd name="T61" fmla="*/ 21 h 28"/>
                <a:gd name="T62" fmla="*/ 11 w 24"/>
                <a:gd name="T63" fmla="*/ 22 h 28"/>
                <a:gd name="T64" fmla="*/ 10 w 24"/>
                <a:gd name="T65" fmla="*/ 19 h 28"/>
                <a:gd name="T66" fmla="*/ 10 w 24"/>
                <a:gd name="T67" fmla="*/ 12 h 28"/>
                <a:gd name="T68" fmla="*/ 9 w 24"/>
                <a:gd name="T69" fmla="*/ 12 h 28"/>
                <a:gd name="T70" fmla="*/ 5 w 24"/>
                <a:gd name="T71" fmla="*/ 11 h 28"/>
                <a:gd name="T72" fmla="*/ 4 w 24"/>
                <a:gd name="T73" fmla="*/ 10 h 28"/>
                <a:gd name="T74" fmla="*/ 8 w 24"/>
                <a:gd name="T75" fmla="*/ 8 h 28"/>
                <a:gd name="T76" fmla="*/ 10 w 24"/>
                <a:gd name="T77" fmla="*/ 7 h 28"/>
                <a:gd name="T78" fmla="*/ 11 w 24"/>
                <a:gd name="T79" fmla="*/ 5 h 28"/>
                <a:gd name="T80" fmla="*/ 11 w 24"/>
                <a:gd name="T81" fmla="*/ 2 h 28"/>
                <a:gd name="T82" fmla="*/ 11 w 24"/>
                <a:gd name="T83" fmla="*/ 1 h 28"/>
                <a:gd name="T84" fmla="*/ 12 w 24"/>
                <a:gd name="T85" fmla="*/ 0 h 28"/>
                <a:gd name="T86" fmla="*/ 14 w 24"/>
                <a:gd name="T87" fmla="*/ 1 h 28"/>
                <a:gd name="T88" fmla="*/ 9 w 24"/>
                <a:gd name="T89" fmla="*/ 9 h 28"/>
                <a:gd name="T90" fmla="*/ 9 w 24"/>
                <a:gd name="T91" fmla="*/ 11 h 28"/>
                <a:gd name="T92" fmla="*/ 11 w 24"/>
                <a:gd name="T93" fmla="*/ 9 h 28"/>
                <a:gd name="T94" fmla="*/ 21 w 24"/>
                <a:gd name="T95" fmla="*/ 16 h 28"/>
                <a:gd name="T96" fmla="*/ 19 w 24"/>
                <a:gd name="T97" fmla="*/ 13 h 28"/>
                <a:gd name="T98" fmla="*/ 14 w 24"/>
                <a:gd name="T99" fmla="*/ 12 h 28"/>
                <a:gd name="T100" fmla="*/ 14 w 24"/>
                <a:gd name="T101" fmla="*/ 15 h 28"/>
                <a:gd name="T102" fmla="*/ 14 w 24"/>
                <a:gd name="T103" fmla="*/ 17 h 28"/>
                <a:gd name="T104" fmla="*/ 14 w 24"/>
                <a:gd name="T105" fmla="*/ 21 h 28"/>
                <a:gd name="T106" fmla="*/ 19 w 24"/>
                <a:gd name="T107" fmla="*/ 19 h 28"/>
                <a:gd name="T108" fmla="*/ 21 w 24"/>
                <a:gd name="T10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" h="28">
                  <a:moveTo>
                    <a:pt x="14" y="1"/>
                  </a:moveTo>
                  <a:cubicBezTo>
                    <a:pt x="14" y="1"/>
                    <a:pt x="14" y="1"/>
                    <a:pt x="14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9" y="5"/>
                    <a:pt x="21" y="5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6" y="6"/>
                    <a:pt x="15" y="6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1"/>
                    <a:pt x="17" y="11"/>
                    <a:pt x="18" y="12"/>
                  </a:cubicBezTo>
                  <a:cubicBezTo>
                    <a:pt x="19" y="12"/>
                    <a:pt x="21" y="12"/>
                    <a:pt x="21" y="13"/>
                  </a:cubicBezTo>
                  <a:cubicBezTo>
                    <a:pt x="22" y="13"/>
                    <a:pt x="23" y="13"/>
                    <a:pt x="23" y="14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7"/>
                    <a:pt x="24" y="18"/>
                    <a:pt x="23" y="18"/>
                  </a:cubicBezTo>
                  <a:cubicBezTo>
                    <a:pt x="23" y="19"/>
                    <a:pt x="22" y="20"/>
                    <a:pt x="21" y="20"/>
                  </a:cubicBezTo>
                  <a:cubicBezTo>
                    <a:pt x="20" y="21"/>
                    <a:pt x="19" y="21"/>
                    <a:pt x="18" y="22"/>
                  </a:cubicBezTo>
                  <a:cubicBezTo>
                    <a:pt x="17" y="22"/>
                    <a:pt x="15" y="22"/>
                    <a:pt x="14" y="23"/>
                  </a:cubicBez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6"/>
                    <a:pt x="15" y="26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2" y="27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8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3" y="21"/>
                    <a:pt x="3" y="21"/>
                  </a:cubicBezTo>
                  <a:cubicBezTo>
                    <a:pt x="2" y="21"/>
                    <a:pt x="2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20"/>
                    <a:pt x="5" y="20"/>
                  </a:cubicBezTo>
                  <a:cubicBezTo>
                    <a:pt x="5" y="20"/>
                    <a:pt x="6" y="21"/>
                    <a:pt x="6" y="21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9" y="21"/>
                    <a:pt x="10" y="22"/>
                    <a:pt x="11" y="22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19"/>
                    <a:pt x="10" y="19"/>
                  </a:cubicBezTo>
                  <a:cubicBezTo>
                    <a:pt x="10" y="18"/>
                    <a:pt x="10" y="17"/>
                    <a:pt x="10" y="16"/>
                  </a:cubicBezTo>
                  <a:cubicBezTo>
                    <a:pt x="10" y="15"/>
                    <a:pt x="10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2"/>
                    <a:pt x="5" y="12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4" y="1"/>
                  </a:lnTo>
                  <a:close/>
                  <a:moveTo>
                    <a:pt x="11" y="8"/>
                  </a:moveTo>
                  <a:cubicBezTo>
                    <a:pt x="10" y="9"/>
                    <a:pt x="9" y="9"/>
                    <a:pt x="9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9"/>
                    <a:pt x="11" y="9"/>
                    <a:pt x="11" y="8"/>
                  </a:cubicBezTo>
                  <a:close/>
                  <a:moveTo>
                    <a:pt x="21" y="16"/>
                  </a:moveTo>
                  <a:cubicBezTo>
                    <a:pt x="21" y="15"/>
                    <a:pt x="21" y="15"/>
                    <a:pt x="20" y="14"/>
                  </a:cubicBezTo>
                  <a:cubicBezTo>
                    <a:pt x="20" y="14"/>
                    <a:pt x="19" y="14"/>
                    <a:pt x="19" y="13"/>
                  </a:cubicBezTo>
                  <a:cubicBezTo>
                    <a:pt x="18" y="13"/>
                    <a:pt x="17" y="13"/>
                    <a:pt x="16" y="13"/>
                  </a:cubicBezTo>
                  <a:cubicBezTo>
                    <a:pt x="16" y="13"/>
                    <a:pt x="15" y="12"/>
                    <a:pt x="14" y="12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19"/>
                    <a:pt x="14" y="20"/>
                    <a:pt x="14" y="21"/>
                  </a:cubicBezTo>
                  <a:cubicBezTo>
                    <a:pt x="15" y="21"/>
                    <a:pt x="16" y="21"/>
                    <a:pt x="17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20" y="19"/>
                    <a:pt x="20" y="18"/>
                    <a:pt x="20" y="18"/>
                  </a:cubicBezTo>
                  <a:cubicBezTo>
                    <a:pt x="21" y="17"/>
                    <a:pt x="21" y="16"/>
                    <a:pt x="21" y="16"/>
                  </a:cubicBez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Freeform 168"/>
            <p:cNvSpPr>
              <a:spLocks/>
            </p:cNvSpPr>
            <p:nvPr/>
          </p:nvSpPr>
          <p:spPr bwMode="auto">
            <a:xfrm>
              <a:off x="2605088" y="1052513"/>
              <a:ext cx="176212" cy="112713"/>
            </a:xfrm>
            <a:custGeom>
              <a:avLst/>
              <a:gdLst>
                <a:gd name="T0" fmla="*/ 91 w 93"/>
                <a:gd name="T1" fmla="*/ 18 h 60"/>
                <a:gd name="T2" fmla="*/ 71 w 93"/>
                <a:gd name="T3" fmla="*/ 8 h 60"/>
                <a:gd name="T4" fmla="*/ 2 w 93"/>
                <a:gd name="T5" fmla="*/ 21 h 60"/>
                <a:gd name="T6" fmla="*/ 0 w 93"/>
                <a:gd name="T7" fmla="*/ 21 h 60"/>
                <a:gd name="T8" fmla="*/ 0 w 93"/>
                <a:gd name="T9" fmla="*/ 29 h 60"/>
                <a:gd name="T10" fmla="*/ 9 w 93"/>
                <a:gd name="T11" fmla="*/ 40 h 60"/>
                <a:gd name="T12" fmla="*/ 93 w 93"/>
                <a:gd name="T13" fmla="*/ 27 h 60"/>
                <a:gd name="T14" fmla="*/ 93 w 93"/>
                <a:gd name="T15" fmla="*/ 24 h 60"/>
                <a:gd name="T16" fmla="*/ 93 w 93"/>
                <a:gd name="T17" fmla="*/ 19 h 60"/>
                <a:gd name="T18" fmla="*/ 91 w 93"/>
                <a:gd name="T1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60">
                  <a:moveTo>
                    <a:pt x="91" y="18"/>
                  </a:moveTo>
                  <a:cubicBezTo>
                    <a:pt x="88" y="15"/>
                    <a:pt x="81" y="11"/>
                    <a:pt x="71" y="8"/>
                  </a:cubicBezTo>
                  <a:cubicBezTo>
                    <a:pt x="46" y="0"/>
                    <a:pt x="10" y="9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7"/>
                    <a:pt x="9" y="40"/>
                  </a:cubicBezTo>
                  <a:cubicBezTo>
                    <a:pt x="43" y="60"/>
                    <a:pt x="93" y="44"/>
                    <a:pt x="93" y="27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19"/>
                    <a:pt x="93" y="19"/>
                    <a:pt x="93" y="19"/>
                  </a:cubicBezTo>
                  <a:lnTo>
                    <a:pt x="91" y="18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69"/>
            <p:cNvSpPr>
              <a:spLocks/>
            </p:cNvSpPr>
            <p:nvPr/>
          </p:nvSpPr>
          <p:spPr bwMode="auto">
            <a:xfrm>
              <a:off x="2563813" y="1036638"/>
              <a:ext cx="285750" cy="125413"/>
            </a:xfrm>
            <a:custGeom>
              <a:avLst/>
              <a:gdLst>
                <a:gd name="T0" fmla="*/ 93 w 152"/>
                <a:gd name="T1" fmla="*/ 11 h 67"/>
                <a:gd name="T2" fmla="*/ 31 w 152"/>
                <a:gd name="T3" fmla="*/ 40 h 67"/>
                <a:gd name="T4" fmla="*/ 93 w 152"/>
                <a:gd name="T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7">
                  <a:moveTo>
                    <a:pt x="93" y="11"/>
                  </a:moveTo>
                  <a:cubicBezTo>
                    <a:pt x="57" y="0"/>
                    <a:pt x="0" y="22"/>
                    <a:pt x="31" y="40"/>
                  </a:cubicBezTo>
                  <a:cubicBezTo>
                    <a:pt x="77" y="67"/>
                    <a:pt x="152" y="28"/>
                    <a:pt x="93" y="11"/>
                  </a:cubicBezTo>
                  <a:close/>
                </a:path>
              </a:pathLst>
            </a:custGeom>
            <a:solidFill>
              <a:srgbClr val="F1A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Freeform 170"/>
            <p:cNvSpPr>
              <a:spLocks noEditPoints="1"/>
            </p:cNvSpPr>
            <p:nvPr/>
          </p:nvSpPr>
          <p:spPr bwMode="auto">
            <a:xfrm>
              <a:off x="2668588" y="1063626"/>
              <a:ext cx="46037" cy="53975"/>
            </a:xfrm>
            <a:custGeom>
              <a:avLst/>
              <a:gdLst>
                <a:gd name="T0" fmla="*/ 15 w 25"/>
                <a:gd name="T1" fmla="*/ 2 h 29"/>
                <a:gd name="T2" fmla="*/ 15 w 25"/>
                <a:gd name="T3" fmla="*/ 4 h 29"/>
                <a:gd name="T4" fmla="*/ 16 w 25"/>
                <a:gd name="T5" fmla="*/ 5 h 29"/>
                <a:gd name="T6" fmla="*/ 23 w 25"/>
                <a:gd name="T7" fmla="*/ 6 h 29"/>
                <a:gd name="T8" fmla="*/ 23 w 25"/>
                <a:gd name="T9" fmla="*/ 7 h 29"/>
                <a:gd name="T10" fmla="*/ 22 w 25"/>
                <a:gd name="T11" fmla="*/ 8 h 29"/>
                <a:gd name="T12" fmla="*/ 20 w 25"/>
                <a:gd name="T13" fmla="*/ 7 h 29"/>
                <a:gd name="T14" fmla="*/ 15 w 25"/>
                <a:gd name="T15" fmla="*/ 7 h 29"/>
                <a:gd name="T16" fmla="*/ 15 w 25"/>
                <a:gd name="T17" fmla="*/ 10 h 29"/>
                <a:gd name="T18" fmla="*/ 15 w 25"/>
                <a:gd name="T19" fmla="*/ 12 h 29"/>
                <a:gd name="T20" fmla="*/ 22 w 25"/>
                <a:gd name="T21" fmla="*/ 13 h 29"/>
                <a:gd name="T22" fmla="*/ 25 w 25"/>
                <a:gd name="T23" fmla="*/ 17 h 29"/>
                <a:gd name="T24" fmla="*/ 22 w 25"/>
                <a:gd name="T25" fmla="*/ 21 h 29"/>
                <a:gd name="T26" fmla="*/ 14 w 25"/>
                <a:gd name="T27" fmla="*/ 23 h 29"/>
                <a:gd name="T28" fmla="*/ 15 w 25"/>
                <a:gd name="T29" fmla="*/ 25 h 29"/>
                <a:gd name="T30" fmla="*/ 15 w 25"/>
                <a:gd name="T31" fmla="*/ 28 h 29"/>
                <a:gd name="T32" fmla="*/ 15 w 25"/>
                <a:gd name="T33" fmla="*/ 29 h 29"/>
                <a:gd name="T34" fmla="*/ 14 w 25"/>
                <a:gd name="T35" fmla="*/ 29 h 29"/>
                <a:gd name="T36" fmla="*/ 13 w 25"/>
                <a:gd name="T37" fmla="*/ 28 h 29"/>
                <a:gd name="T38" fmla="*/ 12 w 25"/>
                <a:gd name="T39" fmla="*/ 25 h 29"/>
                <a:gd name="T40" fmla="*/ 12 w 25"/>
                <a:gd name="T41" fmla="*/ 24 h 29"/>
                <a:gd name="T42" fmla="*/ 10 w 25"/>
                <a:gd name="T43" fmla="*/ 24 h 29"/>
                <a:gd name="T44" fmla="*/ 5 w 25"/>
                <a:gd name="T45" fmla="*/ 23 h 29"/>
                <a:gd name="T46" fmla="*/ 2 w 25"/>
                <a:gd name="T47" fmla="*/ 20 h 29"/>
                <a:gd name="T48" fmla="*/ 1 w 25"/>
                <a:gd name="T49" fmla="*/ 20 h 29"/>
                <a:gd name="T50" fmla="*/ 1 w 25"/>
                <a:gd name="T51" fmla="*/ 20 h 29"/>
                <a:gd name="T52" fmla="*/ 0 w 25"/>
                <a:gd name="T53" fmla="*/ 19 h 29"/>
                <a:gd name="T54" fmla="*/ 1 w 25"/>
                <a:gd name="T55" fmla="*/ 18 h 29"/>
                <a:gd name="T56" fmla="*/ 3 w 25"/>
                <a:gd name="T57" fmla="*/ 19 h 29"/>
                <a:gd name="T58" fmla="*/ 4 w 25"/>
                <a:gd name="T59" fmla="*/ 20 h 29"/>
                <a:gd name="T60" fmla="*/ 7 w 25"/>
                <a:gd name="T61" fmla="*/ 21 h 29"/>
                <a:gd name="T62" fmla="*/ 11 w 25"/>
                <a:gd name="T63" fmla="*/ 22 h 29"/>
                <a:gd name="T64" fmla="*/ 11 w 25"/>
                <a:gd name="T65" fmla="*/ 19 h 29"/>
                <a:gd name="T66" fmla="*/ 11 w 25"/>
                <a:gd name="T67" fmla="*/ 13 h 29"/>
                <a:gd name="T68" fmla="*/ 9 w 25"/>
                <a:gd name="T69" fmla="*/ 13 h 29"/>
                <a:gd name="T70" fmla="*/ 5 w 25"/>
                <a:gd name="T71" fmla="*/ 12 h 29"/>
                <a:gd name="T72" fmla="*/ 5 w 25"/>
                <a:gd name="T73" fmla="*/ 10 h 29"/>
                <a:gd name="T74" fmla="*/ 8 w 25"/>
                <a:gd name="T75" fmla="*/ 8 h 29"/>
                <a:gd name="T76" fmla="*/ 10 w 25"/>
                <a:gd name="T77" fmla="*/ 7 h 29"/>
                <a:gd name="T78" fmla="*/ 11 w 25"/>
                <a:gd name="T79" fmla="*/ 5 h 29"/>
                <a:gd name="T80" fmla="*/ 11 w 25"/>
                <a:gd name="T81" fmla="*/ 3 h 29"/>
                <a:gd name="T82" fmla="*/ 11 w 25"/>
                <a:gd name="T83" fmla="*/ 1 h 29"/>
                <a:gd name="T84" fmla="*/ 13 w 25"/>
                <a:gd name="T85" fmla="*/ 0 h 29"/>
                <a:gd name="T86" fmla="*/ 11 w 25"/>
                <a:gd name="T87" fmla="*/ 9 h 29"/>
                <a:gd name="T88" fmla="*/ 8 w 25"/>
                <a:gd name="T89" fmla="*/ 11 h 29"/>
                <a:gd name="T90" fmla="*/ 11 w 25"/>
                <a:gd name="T91" fmla="*/ 11 h 29"/>
                <a:gd name="T92" fmla="*/ 11 w 25"/>
                <a:gd name="T93" fmla="*/ 9 h 29"/>
                <a:gd name="T94" fmla="*/ 21 w 25"/>
                <a:gd name="T95" fmla="*/ 15 h 29"/>
                <a:gd name="T96" fmla="*/ 17 w 25"/>
                <a:gd name="T97" fmla="*/ 13 h 29"/>
                <a:gd name="T98" fmla="*/ 15 w 25"/>
                <a:gd name="T99" fmla="*/ 15 h 29"/>
                <a:gd name="T100" fmla="*/ 14 w 25"/>
                <a:gd name="T101" fmla="*/ 17 h 29"/>
                <a:gd name="T102" fmla="*/ 14 w 25"/>
                <a:gd name="T103" fmla="*/ 19 h 29"/>
                <a:gd name="T104" fmla="*/ 17 w 25"/>
                <a:gd name="T105" fmla="*/ 21 h 29"/>
                <a:gd name="T106" fmla="*/ 21 w 25"/>
                <a:gd name="T10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9">
                  <a:moveTo>
                    <a:pt x="14" y="1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6"/>
                  </a:cubicBezTo>
                  <a:cubicBezTo>
                    <a:pt x="16" y="6"/>
                    <a:pt x="16" y="5"/>
                    <a:pt x="16" y="5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20" y="5"/>
                    <a:pt x="21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5" y="9"/>
                    <a:pt x="15" y="9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2"/>
                    <a:pt x="19" y="12"/>
                  </a:cubicBezTo>
                  <a:cubicBezTo>
                    <a:pt x="20" y="12"/>
                    <a:pt x="21" y="13"/>
                    <a:pt x="22" y="13"/>
                  </a:cubicBezTo>
                  <a:cubicBezTo>
                    <a:pt x="23" y="14"/>
                    <a:pt x="24" y="14"/>
                    <a:pt x="24" y="15"/>
                  </a:cubicBezTo>
                  <a:cubicBezTo>
                    <a:pt x="24" y="15"/>
                    <a:pt x="25" y="16"/>
                    <a:pt x="25" y="17"/>
                  </a:cubicBezTo>
                  <a:cubicBezTo>
                    <a:pt x="25" y="17"/>
                    <a:pt x="24" y="18"/>
                    <a:pt x="24" y="19"/>
                  </a:cubicBezTo>
                  <a:cubicBezTo>
                    <a:pt x="23" y="19"/>
                    <a:pt x="23" y="20"/>
                    <a:pt x="22" y="21"/>
                  </a:cubicBezTo>
                  <a:cubicBezTo>
                    <a:pt x="21" y="21"/>
                    <a:pt x="20" y="22"/>
                    <a:pt x="19" y="22"/>
                  </a:cubicBezTo>
                  <a:cubicBezTo>
                    <a:pt x="17" y="23"/>
                    <a:pt x="16" y="23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6"/>
                    <a:pt x="15" y="26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2" y="26"/>
                    <a:pt x="12" y="26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8" y="23"/>
                    <a:pt x="7" y="23"/>
                  </a:cubicBezTo>
                  <a:cubicBezTo>
                    <a:pt x="6" y="23"/>
                    <a:pt x="6" y="23"/>
                    <a:pt x="5" y="23"/>
                  </a:cubicBezTo>
                  <a:cubicBezTo>
                    <a:pt x="4" y="22"/>
                    <a:pt x="4" y="22"/>
                    <a:pt x="3" y="22"/>
                  </a:cubicBezTo>
                  <a:cubicBezTo>
                    <a:pt x="3" y="21"/>
                    <a:pt x="2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20"/>
                    <a:pt x="5" y="21"/>
                  </a:cubicBezTo>
                  <a:cubicBezTo>
                    <a:pt x="6" y="21"/>
                    <a:pt x="6" y="21"/>
                    <a:pt x="7" y="21"/>
                  </a:cubicBezTo>
                  <a:cubicBezTo>
                    <a:pt x="7" y="22"/>
                    <a:pt x="8" y="22"/>
                    <a:pt x="9" y="22"/>
                  </a:cubicBezTo>
                  <a:cubicBezTo>
                    <a:pt x="9" y="22"/>
                    <a:pt x="10" y="22"/>
                    <a:pt x="11" y="22"/>
                  </a:cubicBezTo>
                  <a:cubicBezTo>
                    <a:pt x="11" y="22"/>
                    <a:pt x="11" y="21"/>
                    <a:pt x="11" y="21"/>
                  </a:cubicBezTo>
                  <a:cubicBezTo>
                    <a:pt x="11" y="21"/>
                    <a:pt x="11" y="20"/>
                    <a:pt x="11" y="19"/>
                  </a:cubicBezTo>
                  <a:cubicBezTo>
                    <a:pt x="11" y="19"/>
                    <a:pt x="11" y="18"/>
                    <a:pt x="11" y="17"/>
                  </a:cubicBezTo>
                  <a:cubicBezTo>
                    <a:pt x="11" y="16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0" y="13"/>
                    <a:pt x="9" y="13"/>
                  </a:cubicBezTo>
                  <a:cubicBezTo>
                    <a:pt x="9" y="13"/>
                    <a:pt x="8" y="12"/>
                    <a:pt x="7" y="12"/>
                  </a:cubicBezTo>
                  <a:cubicBezTo>
                    <a:pt x="6" y="12"/>
                    <a:pt x="6" y="12"/>
                    <a:pt x="5" y="12"/>
                  </a:cubicBezTo>
                  <a:cubicBezTo>
                    <a:pt x="5" y="12"/>
                    <a:pt x="4" y="12"/>
                    <a:pt x="4" y="11"/>
                  </a:cubicBezTo>
                  <a:cubicBezTo>
                    <a:pt x="4" y="11"/>
                    <a:pt x="5" y="11"/>
                    <a:pt x="5" y="10"/>
                  </a:cubicBezTo>
                  <a:cubicBezTo>
                    <a:pt x="5" y="10"/>
                    <a:pt x="6" y="9"/>
                    <a:pt x="6" y="9"/>
                  </a:cubicBezTo>
                  <a:cubicBezTo>
                    <a:pt x="7" y="9"/>
                    <a:pt x="8" y="8"/>
                    <a:pt x="8" y="8"/>
                  </a:cubicBezTo>
                  <a:cubicBezTo>
                    <a:pt x="9" y="8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lose/>
                  <a:moveTo>
                    <a:pt x="11" y="9"/>
                  </a:moveTo>
                  <a:cubicBezTo>
                    <a:pt x="10" y="9"/>
                    <a:pt x="10" y="10"/>
                    <a:pt x="9" y="10"/>
                  </a:cubicBezTo>
                  <a:cubicBezTo>
                    <a:pt x="9" y="10"/>
                    <a:pt x="8" y="11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lose/>
                  <a:moveTo>
                    <a:pt x="21" y="16"/>
                  </a:moveTo>
                  <a:cubicBezTo>
                    <a:pt x="21" y="16"/>
                    <a:pt x="21" y="15"/>
                    <a:pt x="21" y="15"/>
                  </a:cubicBezTo>
                  <a:cubicBezTo>
                    <a:pt x="20" y="15"/>
                    <a:pt x="20" y="14"/>
                    <a:pt x="19" y="14"/>
                  </a:cubicBezTo>
                  <a:cubicBezTo>
                    <a:pt x="19" y="14"/>
                    <a:pt x="18" y="13"/>
                    <a:pt x="17" y="13"/>
                  </a:cubicBezTo>
                  <a:cubicBezTo>
                    <a:pt x="16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5"/>
                  </a:cubicBezTo>
                  <a:cubicBezTo>
                    <a:pt x="14" y="15"/>
                    <a:pt x="14" y="15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8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20"/>
                    <a:pt x="14" y="21"/>
                    <a:pt x="14" y="22"/>
                  </a:cubicBezTo>
                  <a:cubicBezTo>
                    <a:pt x="15" y="21"/>
                    <a:pt x="16" y="21"/>
                    <a:pt x="17" y="21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20" y="19"/>
                    <a:pt x="21" y="19"/>
                    <a:pt x="21" y="18"/>
                  </a:cubicBezTo>
                  <a:cubicBezTo>
                    <a:pt x="21" y="18"/>
                    <a:pt x="21" y="17"/>
                    <a:pt x="21" y="16"/>
                  </a:cubicBez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Freeform 171"/>
            <p:cNvSpPr>
              <a:spLocks/>
            </p:cNvSpPr>
            <p:nvPr/>
          </p:nvSpPr>
          <p:spPr bwMode="auto">
            <a:xfrm>
              <a:off x="2600326" y="1044576"/>
              <a:ext cx="176212" cy="84138"/>
            </a:xfrm>
            <a:custGeom>
              <a:avLst/>
              <a:gdLst>
                <a:gd name="T0" fmla="*/ 72 w 94"/>
                <a:gd name="T1" fmla="*/ 8 h 45"/>
                <a:gd name="T2" fmla="*/ 7 w 94"/>
                <a:gd name="T3" fmla="*/ 28 h 45"/>
                <a:gd name="T4" fmla="*/ 42 w 94"/>
                <a:gd name="T5" fmla="*/ 44 h 45"/>
                <a:gd name="T6" fmla="*/ 79 w 94"/>
                <a:gd name="T7" fmla="*/ 37 h 45"/>
                <a:gd name="T8" fmla="*/ 93 w 94"/>
                <a:gd name="T9" fmla="*/ 23 h 45"/>
                <a:gd name="T10" fmla="*/ 72 w 94"/>
                <a:gd name="T11" fmla="*/ 8 h 45"/>
                <a:gd name="T12" fmla="*/ 71 w 94"/>
                <a:gd name="T13" fmla="*/ 9 h 45"/>
                <a:gd name="T14" fmla="*/ 89 w 94"/>
                <a:gd name="T15" fmla="*/ 28 h 45"/>
                <a:gd name="T16" fmla="*/ 58 w 94"/>
                <a:gd name="T17" fmla="*/ 42 h 45"/>
                <a:gd name="T18" fmla="*/ 13 w 94"/>
                <a:gd name="T19" fmla="*/ 32 h 45"/>
                <a:gd name="T20" fmla="*/ 29 w 94"/>
                <a:gd name="T21" fmla="*/ 10 h 45"/>
                <a:gd name="T22" fmla="*/ 71 w 94"/>
                <a:gd name="T23" fmla="*/ 9 h 45"/>
                <a:gd name="T24" fmla="*/ 72 w 94"/>
                <a:gd name="T25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45">
                  <a:moveTo>
                    <a:pt x="72" y="8"/>
                  </a:moveTo>
                  <a:cubicBezTo>
                    <a:pt x="45" y="0"/>
                    <a:pt x="0" y="12"/>
                    <a:pt x="7" y="28"/>
                  </a:cubicBezTo>
                  <a:cubicBezTo>
                    <a:pt x="11" y="36"/>
                    <a:pt x="27" y="42"/>
                    <a:pt x="42" y="44"/>
                  </a:cubicBezTo>
                  <a:cubicBezTo>
                    <a:pt x="56" y="45"/>
                    <a:pt x="69" y="42"/>
                    <a:pt x="79" y="37"/>
                  </a:cubicBezTo>
                  <a:cubicBezTo>
                    <a:pt x="87" y="34"/>
                    <a:pt x="93" y="28"/>
                    <a:pt x="93" y="23"/>
                  </a:cubicBezTo>
                  <a:cubicBezTo>
                    <a:pt x="92" y="16"/>
                    <a:pt x="83" y="11"/>
                    <a:pt x="72" y="8"/>
                  </a:cubicBezTo>
                  <a:cubicBezTo>
                    <a:pt x="71" y="7"/>
                    <a:pt x="70" y="8"/>
                    <a:pt x="71" y="9"/>
                  </a:cubicBezTo>
                  <a:cubicBezTo>
                    <a:pt x="86" y="13"/>
                    <a:pt x="94" y="20"/>
                    <a:pt x="89" y="28"/>
                  </a:cubicBezTo>
                  <a:cubicBezTo>
                    <a:pt x="84" y="35"/>
                    <a:pt x="72" y="40"/>
                    <a:pt x="58" y="42"/>
                  </a:cubicBezTo>
                  <a:cubicBezTo>
                    <a:pt x="40" y="44"/>
                    <a:pt x="22" y="40"/>
                    <a:pt x="13" y="32"/>
                  </a:cubicBezTo>
                  <a:cubicBezTo>
                    <a:pt x="2" y="24"/>
                    <a:pt x="13" y="15"/>
                    <a:pt x="29" y="10"/>
                  </a:cubicBezTo>
                  <a:cubicBezTo>
                    <a:pt x="41" y="6"/>
                    <a:pt x="58" y="5"/>
                    <a:pt x="71" y="9"/>
                  </a:cubicBezTo>
                  <a:cubicBezTo>
                    <a:pt x="72" y="9"/>
                    <a:pt x="73" y="8"/>
                    <a:pt x="72" y="8"/>
                  </a:cubicBez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Freeform 172"/>
            <p:cNvSpPr>
              <a:spLocks/>
            </p:cNvSpPr>
            <p:nvPr/>
          </p:nvSpPr>
          <p:spPr bwMode="auto">
            <a:xfrm>
              <a:off x="2765426" y="1144588"/>
              <a:ext cx="174625" cy="112713"/>
            </a:xfrm>
            <a:custGeom>
              <a:avLst/>
              <a:gdLst>
                <a:gd name="T0" fmla="*/ 91 w 93"/>
                <a:gd name="T1" fmla="*/ 18 h 60"/>
                <a:gd name="T2" fmla="*/ 71 w 93"/>
                <a:gd name="T3" fmla="*/ 7 h 60"/>
                <a:gd name="T4" fmla="*/ 2 w 93"/>
                <a:gd name="T5" fmla="*/ 21 h 60"/>
                <a:gd name="T6" fmla="*/ 0 w 93"/>
                <a:gd name="T7" fmla="*/ 21 h 60"/>
                <a:gd name="T8" fmla="*/ 0 w 93"/>
                <a:gd name="T9" fmla="*/ 29 h 60"/>
                <a:gd name="T10" fmla="*/ 9 w 93"/>
                <a:gd name="T11" fmla="*/ 40 h 60"/>
                <a:gd name="T12" fmla="*/ 93 w 93"/>
                <a:gd name="T13" fmla="*/ 27 h 60"/>
                <a:gd name="T14" fmla="*/ 93 w 93"/>
                <a:gd name="T15" fmla="*/ 24 h 60"/>
                <a:gd name="T16" fmla="*/ 93 w 93"/>
                <a:gd name="T17" fmla="*/ 19 h 60"/>
                <a:gd name="T18" fmla="*/ 91 w 93"/>
                <a:gd name="T1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60">
                  <a:moveTo>
                    <a:pt x="91" y="18"/>
                  </a:moveTo>
                  <a:cubicBezTo>
                    <a:pt x="88" y="14"/>
                    <a:pt x="82" y="10"/>
                    <a:pt x="71" y="7"/>
                  </a:cubicBezTo>
                  <a:cubicBezTo>
                    <a:pt x="46" y="0"/>
                    <a:pt x="10" y="9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6"/>
                    <a:pt x="9" y="40"/>
                  </a:cubicBezTo>
                  <a:cubicBezTo>
                    <a:pt x="43" y="60"/>
                    <a:pt x="93" y="44"/>
                    <a:pt x="93" y="27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19"/>
                    <a:pt x="93" y="19"/>
                    <a:pt x="93" y="19"/>
                  </a:cubicBezTo>
                  <a:lnTo>
                    <a:pt x="91" y="18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73"/>
            <p:cNvSpPr>
              <a:spLocks/>
            </p:cNvSpPr>
            <p:nvPr/>
          </p:nvSpPr>
          <p:spPr bwMode="auto">
            <a:xfrm>
              <a:off x="2725738" y="1128713"/>
              <a:ext cx="285750" cy="125413"/>
            </a:xfrm>
            <a:custGeom>
              <a:avLst/>
              <a:gdLst>
                <a:gd name="T0" fmla="*/ 92 w 152"/>
                <a:gd name="T1" fmla="*/ 10 h 67"/>
                <a:gd name="T2" fmla="*/ 30 w 152"/>
                <a:gd name="T3" fmla="*/ 40 h 67"/>
                <a:gd name="T4" fmla="*/ 92 w 152"/>
                <a:gd name="T5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7">
                  <a:moveTo>
                    <a:pt x="92" y="10"/>
                  </a:moveTo>
                  <a:cubicBezTo>
                    <a:pt x="57" y="0"/>
                    <a:pt x="0" y="22"/>
                    <a:pt x="30" y="40"/>
                  </a:cubicBezTo>
                  <a:cubicBezTo>
                    <a:pt x="76" y="67"/>
                    <a:pt x="152" y="28"/>
                    <a:pt x="92" y="10"/>
                  </a:cubicBezTo>
                  <a:close/>
                </a:path>
              </a:pathLst>
            </a:custGeom>
            <a:solidFill>
              <a:srgbClr val="F1A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74"/>
            <p:cNvSpPr>
              <a:spLocks noEditPoints="1"/>
            </p:cNvSpPr>
            <p:nvPr/>
          </p:nvSpPr>
          <p:spPr bwMode="auto">
            <a:xfrm>
              <a:off x="2827338" y="1155701"/>
              <a:ext cx="47625" cy="53975"/>
            </a:xfrm>
            <a:custGeom>
              <a:avLst/>
              <a:gdLst>
                <a:gd name="T0" fmla="*/ 15 w 25"/>
                <a:gd name="T1" fmla="*/ 2 h 29"/>
                <a:gd name="T2" fmla="*/ 15 w 25"/>
                <a:gd name="T3" fmla="*/ 4 h 29"/>
                <a:gd name="T4" fmla="*/ 17 w 25"/>
                <a:gd name="T5" fmla="*/ 5 h 29"/>
                <a:gd name="T6" fmla="*/ 23 w 25"/>
                <a:gd name="T7" fmla="*/ 6 h 29"/>
                <a:gd name="T8" fmla="*/ 23 w 25"/>
                <a:gd name="T9" fmla="*/ 7 h 29"/>
                <a:gd name="T10" fmla="*/ 22 w 25"/>
                <a:gd name="T11" fmla="*/ 7 h 29"/>
                <a:gd name="T12" fmla="*/ 21 w 25"/>
                <a:gd name="T13" fmla="*/ 7 h 29"/>
                <a:gd name="T14" fmla="*/ 15 w 25"/>
                <a:gd name="T15" fmla="*/ 7 h 29"/>
                <a:gd name="T16" fmla="*/ 15 w 25"/>
                <a:gd name="T17" fmla="*/ 9 h 29"/>
                <a:gd name="T18" fmla="*/ 15 w 25"/>
                <a:gd name="T19" fmla="*/ 11 h 29"/>
                <a:gd name="T20" fmla="*/ 22 w 25"/>
                <a:gd name="T21" fmla="*/ 13 h 29"/>
                <a:gd name="T22" fmla="*/ 25 w 25"/>
                <a:gd name="T23" fmla="*/ 16 h 29"/>
                <a:gd name="T24" fmla="*/ 22 w 25"/>
                <a:gd name="T25" fmla="*/ 20 h 29"/>
                <a:gd name="T26" fmla="*/ 15 w 25"/>
                <a:gd name="T27" fmla="*/ 23 h 29"/>
                <a:gd name="T28" fmla="*/ 15 w 25"/>
                <a:gd name="T29" fmla="*/ 24 h 29"/>
                <a:gd name="T30" fmla="*/ 16 w 25"/>
                <a:gd name="T31" fmla="*/ 27 h 29"/>
                <a:gd name="T32" fmla="*/ 16 w 25"/>
                <a:gd name="T33" fmla="*/ 28 h 29"/>
                <a:gd name="T34" fmla="*/ 14 w 25"/>
                <a:gd name="T35" fmla="*/ 29 h 29"/>
                <a:gd name="T36" fmla="*/ 13 w 25"/>
                <a:gd name="T37" fmla="*/ 28 h 29"/>
                <a:gd name="T38" fmla="*/ 12 w 25"/>
                <a:gd name="T39" fmla="*/ 25 h 29"/>
                <a:gd name="T40" fmla="*/ 12 w 25"/>
                <a:gd name="T41" fmla="*/ 23 h 29"/>
                <a:gd name="T42" fmla="*/ 11 w 25"/>
                <a:gd name="T43" fmla="*/ 23 h 29"/>
                <a:gd name="T44" fmla="*/ 5 w 25"/>
                <a:gd name="T45" fmla="*/ 22 h 29"/>
                <a:gd name="T46" fmla="*/ 2 w 25"/>
                <a:gd name="T47" fmla="*/ 20 h 29"/>
                <a:gd name="T48" fmla="*/ 2 w 25"/>
                <a:gd name="T49" fmla="*/ 20 h 29"/>
                <a:gd name="T50" fmla="*/ 1 w 25"/>
                <a:gd name="T51" fmla="*/ 19 h 29"/>
                <a:gd name="T52" fmla="*/ 0 w 25"/>
                <a:gd name="T53" fmla="*/ 19 h 29"/>
                <a:gd name="T54" fmla="*/ 2 w 25"/>
                <a:gd name="T55" fmla="*/ 18 h 29"/>
                <a:gd name="T56" fmla="*/ 3 w 25"/>
                <a:gd name="T57" fmla="*/ 18 h 29"/>
                <a:gd name="T58" fmla="*/ 4 w 25"/>
                <a:gd name="T59" fmla="*/ 19 h 29"/>
                <a:gd name="T60" fmla="*/ 7 w 25"/>
                <a:gd name="T61" fmla="*/ 21 h 29"/>
                <a:gd name="T62" fmla="*/ 12 w 25"/>
                <a:gd name="T63" fmla="*/ 22 h 29"/>
                <a:gd name="T64" fmla="*/ 11 w 25"/>
                <a:gd name="T65" fmla="*/ 19 h 29"/>
                <a:gd name="T66" fmla="*/ 11 w 25"/>
                <a:gd name="T67" fmla="*/ 12 h 29"/>
                <a:gd name="T68" fmla="*/ 10 w 25"/>
                <a:gd name="T69" fmla="*/ 12 h 29"/>
                <a:gd name="T70" fmla="*/ 6 w 25"/>
                <a:gd name="T71" fmla="*/ 12 h 29"/>
                <a:gd name="T72" fmla="*/ 5 w 25"/>
                <a:gd name="T73" fmla="*/ 10 h 29"/>
                <a:gd name="T74" fmla="*/ 9 w 25"/>
                <a:gd name="T75" fmla="*/ 8 h 29"/>
                <a:gd name="T76" fmla="*/ 11 w 25"/>
                <a:gd name="T77" fmla="*/ 7 h 29"/>
                <a:gd name="T78" fmla="*/ 12 w 25"/>
                <a:gd name="T79" fmla="*/ 5 h 29"/>
                <a:gd name="T80" fmla="*/ 12 w 25"/>
                <a:gd name="T81" fmla="*/ 2 h 29"/>
                <a:gd name="T82" fmla="*/ 12 w 25"/>
                <a:gd name="T83" fmla="*/ 1 h 29"/>
                <a:gd name="T84" fmla="*/ 13 w 25"/>
                <a:gd name="T85" fmla="*/ 0 h 29"/>
                <a:gd name="T86" fmla="*/ 15 w 25"/>
                <a:gd name="T87" fmla="*/ 1 h 29"/>
                <a:gd name="T88" fmla="*/ 10 w 25"/>
                <a:gd name="T89" fmla="*/ 9 h 29"/>
                <a:gd name="T90" fmla="*/ 10 w 25"/>
                <a:gd name="T91" fmla="*/ 11 h 29"/>
                <a:gd name="T92" fmla="*/ 12 w 25"/>
                <a:gd name="T93" fmla="*/ 10 h 29"/>
                <a:gd name="T94" fmla="*/ 11 w 25"/>
                <a:gd name="T95" fmla="*/ 8 h 29"/>
                <a:gd name="T96" fmla="*/ 21 w 25"/>
                <a:gd name="T97" fmla="*/ 14 h 29"/>
                <a:gd name="T98" fmla="*/ 17 w 25"/>
                <a:gd name="T99" fmla="*/ 13 h 29"/>
                <a:gd name="T100" fmla="*/ 15 w 25"/>
                <a:gd name="T101" fmla="*/ 14 h 29"/>
                <a:gd name="T102" fmla="*/ 15 w 25"/>
                <a:gd name="T103" fmla="*/ 16 h 29"/>
                <a:gd name="T104" fmla="*/ 15 w 25"/>
                <a:gd name="T105" fmla="*/ 19 h 29"/>
                <a:gd name="T106" fmla="*/ 18 w 25"/>
                <a:gd name="T107" fmla="*/ 20 h 29"/>
                <a:gd name="T108" fmla="*/ 21 w 25"/>
                <a:gd name="T10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" h="29">
                  <a:moveTo>
                    <a:pt x="15" y="1"/>
                  </a:move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20" y="5"/>
                    <a:pt x="21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6" y="7"/>
                    <a:pt x="15" y="7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8" y="11"/>
                    <a:pt x="19" y="12"/>
                  </a:cubicBezTo>
                  <a:cubicBezTo>
                    <a:pt x="20" y="12"/>
                    <a:pt x="21" y="12"/>
                    <a:pt x="22" y="13"/>
                  </a:cubicBezTo>
                  <a:cubicBezTo>
                    <a:pt x="23" y="13"/>
                    <a:pt x="24" y="14"/>
                    <a:pt x="24" y="14"/>
                  </a:cubicBezTo>
                  <a:cubicBezTo>
                    <a:pt x="25" y="15"/>
                    <a:pt x="25" y="15"/>
                    <a:pt x="25" y="16"/>
                  </a:cubicBezTo>
                  <a:cubicBezTo>
                    <a:pt x="25" y="17"/>
                    <a:pt x="25" y="18"/>
                    <a:pt x="24" y="18"/>
                  </a:cubicBezTo>
                  <a:cubicBezTo>
                    <a:pt x="24" y="19"/>
                    <a:pt x="23" y="20"/>
                    <a:pt x="22" y="20"/>
                  </a:cubicBezTo>
                  <a:cubicBezTo>
                    <a:pt x="21" y="21"/>
                    <a:pt x="20" y="21"/>
                    <a:pt x="19" y="22"/>
                  </a:cubicBezTo>
                  <a:cubicBezTo>
                    <a:pt x="18" y="22"/>
                    <a:pt x="16" y="23"/>
                    <a:pt x="15" y="23"/>
                  </a:cubicBezTo>
                  <a:cubicBezTo>
                    <a:pt x="15" y="23"/>
                    <a:pt x="15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6"/>
                  </a:cubicBezTo>
                  <a:cubicBezTo>
                    <a:pt x="15" y="26"/>
                    <a:pt x="15" y="27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3" y="26"/>
                    <a:pt x="12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7" y="23"/>
                    <a:pt x="6" y="22"/>
                    <a:pt x="5" y="22"/>
                  </a:cubicBezTo>
                  <a:cubicBezTo>
                    <a:pt x="5" y="22"/>
                    <a:pt x="4" y="21"/>
                    <a:pt x="4" y="21"/>
                  </a:cubicBezTo>
                  <a:cubicBezTo>
                    <a:pt x="3" y="21"/>
                    <a:pt x="3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20"/>
                    <a:pt x="7" y="21"/>
                    <a:pt x="7" y="21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11" y="18"/>
                    <a:pt x="11" y="17"/>
                    <a:pt x="11" y="16"/>
                  </a:cubicBezTo>
                  <a:cubicBezTo>
                    <a:pt x="11" y="15"/>
                    <a:pt x="11" y="1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8"/>
                    <a:pt x="8" y="8"/>
                    <a:pt x="9" y="8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5" y="1"/>
                  </a:lnTo>
                  <a:close/>
                  <a:moveTo>
                    <a:pt x="11" y="8"/>
                  </a:moveTo>
                  <a:cubicBezTo>
                    <a:pt x="11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lnTo>
                    <a:pt x="11" y="8"/>
                  </a:lnTo>
                  <a:close/>
                  <a:moveTo>
                    <a:pt x="22" y="16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1" y="14"/>
                    <a:pt x="20" y="14"/>
                    <a:pt x="20" y="13"/>
                  </a:cubicBezTo>
                  <a:cubicBezTo>
                    <a:pt x="19" y="13"/>
                    <a:pt x="18" y="13"/>
                    <a:pt x="17" y="13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7"/>
                    <a:pt x="15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5" y="20"/>
                    <a:pt x="15" y="21"/>
                  </a:cubicBezTo>
                  <a:cubicBezTo>
                    <a:pt x="16" y="21"/>
                    <a:pt x="17" y="21"/>
                    <a:pt x="18" y="20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0" y="19"/>
                    <a:pt x="21" y="18"/>
                    <a:pt x="21" y="18"/>
                  </a:cubicBezTo>
                  <a:cubicBezTo>
                    <a:pt x="22" y="17"/>
                    <a:pt x="22" y="17"/>
                    <a:pt x="22" y="16"/>
                  </a:cubicBez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75"/>
            <p:cNvSpPr>
              <a:spLocks/>
            </p:cNvSpPr>
            <p:nvPr/>
          </p:nvSpPr>
          <p:spPr bwMode="auto">
            <a:xfrm>
              <a:off x="2755901" y="1123951"/>
              <a:ext cx="174625" cy="109538"/>
            </a:xfrm>
            <a:custGeom>
              <a:avLst/>
              <a:gdLst>
                <a:gd name="T0" fmla="*/ 91 w 93"/>
                <a:gd name="T1" fmla="*/ 17 h 59"/>
                <a:gd name="T2" fmla="*/ 71 w 93"/>
                <a:gd name="T3" fmla="*/ 7 h 59"/>
                <a:gd name="T4" fmla="*/ 2 w 93"/>
                <a:gd name="T5" fmla="*/ 20 h 59"/>
                <a:gd name="T6" fmla="*/ 0 w 93"/>
                <a:gd name="T7" fmla="*/ 20 h 59"/>
                <a:gd name="T8" fmla="*/ 0 w 93"/>
                <a:gd name="T9" fmla="*/ 29 h 59"/>
                <a:gd name="T10" fmla="*/ 8 w 93"/>
                <a:gd name="T11" fmla="*/ 39 h 59"/>
                <a:gd name="T12" fmla="*/ 93 w 93"/>
                <a:gd name="T13" fmla="*/ 26 h 59"/>
                <a:gd name="T14" fmla="*/ 93 w 93"/>
                <a:gd name="T15" fmla="*/ 23 h 59"/>
                <a:gd name="T16" fmla="*/ 93 w 93"/>
                <a:gd name="T17" fmla="*/ 18 h 59"/>
                <a:gd name="T18" fmla="*/ 91 w 93"/>
                <a:gd name="T19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59">
                  <a:moveTo>
                    <a:pt x="91" y="17"/>
                  </a:moveTo>
                  <a:cubicBezTo>
                    <a:pt x="88" y="14"/>
                    <a:pt x="81" y="10"/>
                    <a:pt x="71" y="7"/>
                  </a:cubicBezTo>
                  <a:cubicBezTo>
                    <a:pt x="46" y="0"/>
                    <a:pt x="10" y="8"/>
                    <a:pt x="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3" y="36"/>
                    <a:pt x="8" y="39"/>
                  </a:cubicBezTo>
                  <a:cubicBezTo>
                    <a:pt x="42" y="59"/>
                    <a:pt x="93" y="43"/>
                    <a:pt x="93" y="26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18"/>
                    <a:pt x="93" y="18"/>
                    <a:pt x="93" y="18"/>
                  </a:cubicBezTo>
                  <a:lnTo>
                    <a:pt x="91" y="17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176"/>
            <p:cNvSpPr>
              <a:spLocks/>
            </p:cNvSpPr>
            <p:nvPr/>
          </p:nvSpPr>
          <p:spPr bwMode="auto">
            <a:xfrm>
              <a:off x="2714626" y="1106488"/>
              <a:ext cx="285750" cy="125413"/>
            </a:xfrm>
            <a:custGeom>
              <a:avLst/>
              <a:gdLst>
                <a:gd name="T0" fmla="*/ 93 w 152"/>
                <a:gd name="T1" fmla="*/ 11 h 67"/>
                <a:gd name="T2" fmla="*/ 30 w 152"/>
                <a:gd name="T3" fmla="*/ 40 h 67"/>
                <a:gd name="T4" fmla="*/ 93 w 152"/>
                <a:gd name="T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7">
                  <a:moveTo>
                    <a:pt x="93" y="11"/>
                  </a:moveTo>
                  <a:cubicBezTo>
                    <a:pt x="57" y="0"/>
                    <a:pt x="0" y="22"/>
                    <a:pt x="30" y="40"/>
                  </a:cubicBezTo>
                  <a:cubicBezTo>
                    <a:pt x="77" y="67"/>
                    <a:pt x="152" y="28"/>
                    <a:pt x="93" y="11"/>
                  </a:cubicBezTo>
                  <a:close/>
                </a:path>
              </a:pathLst>
            </a:custGeom>
            <a:solidFill>
              <a:srgbClr val="F1A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77"/>
            <p:cNvSpPr>
              <a:spLocks noEditPoints="1"/>
            </p:cNvSpPr>
            <p:nvPr/>
          </p:nvSpPr>
          <p:spPr bwMode="auto">
            <a:xfrm>
              <a:off x="2817813" y="1135063"/>
              <a:ext cx="47625" cy="52388"/>
            </a:xfrm>
            <a:custGeom>
              <a:avLst/>
              <a:gdLst>
                <a:gd name="T0" fmla="*/ 15 w 25"/>
                <a:gd name="T1" fmla="*/ 1 h 28"/>
                <a:gd name="T2" fmla="*/ 15 w 25"/>
                <a:gd name="T3" fmla="*/ 4 h 28"/>
                <a:gd name="T4" fmla="*/ 16 w 25"/>
                <a:gd name="T5" fmla="*/ 5 h 28"/>
                <a:gd name="T6" fmla="*/ 22 w 25"/>
                <a:gd name="T7" fmla="*/ 5 h 28"/>
                <a:gd name="T8" fmla="*/ 23 w 25"/>
                <a:gd name="T9" fmla="*/ 6 h 28"/>
                <a:gd name="T10" fmla="*/ 22 w 25"/>
                <a:gd name="T11" fmla="*/ 7 h 28"/>
                <a:gd name="T12" fmla="*/ 20 w 25"/>
                <a:gd name="T13" fmla="*/ 6 h 28"/>
                <a:gd name="T14" fmla="*/ 15 w 25"/>
                <a:gd name="T15" fmla="*/ 6 h 28"/>
                <a:gd name="T16" fmla="*/ 15 w 25"/>
                <a:gd name="T17" fmla="*/ 9 h 28"/>
                <a:gd name="T18" fmla="*/ 14 w 25"/>
                <a:gd name="T19" fmla="*/ 11 h 28"/>
                <a:gd name="T20" fmla="*/ 22 w 25"/>
                <a:gd name="T21" fmla="*/ 12 h 28"/>
                <a:gd name="T22" fmla="*/ 25 w 25"/>
                <a:gd name="T23" fmla="*/ 16 h 28"/>
                <a:gd name="T24" fmla="*/ 22 w 25"/>
                <a:gd name="T25" fmla="*/ 20 h 28"/>
                <a:gd name="T26" fmla="*/ 14 w 25"/>
                <a:gd name="T27" fmla="*/ 22 h 28"/>
                <a:gd name="T28" fmla="*/ 14 w 25"/>
                <a:gd name="T29" fmla="*/ 24 h 28"/>
                <a:gd name="T30" fmla="*/ 15 w 25"/>
                <a:gd name="T31" fmla="*/ 27 h 28"/>
                <a:gd name="T32" fmla="*/ 15 w 25"/>
                <a:gd name="T33" fmla="*/ 28 h 28"/>
                <a:gd name="T34" fmla="*/ 14 w 25"/>
                <a:gd name="T35" fmla="*/ 28 h 28"/>
                <a:gd name="T36" fmla="*/ 13 w 25"/>
                <a:gd name="T37" fmla="*/ 27 h 28"/>
                <a:gd name="T38" fmla="*/ 12 w 25"/>
                <a:gd name="T39" fmla="*/ 24 h 28"/>
                <a:gd name="T40" fmla="*/ 11 w 25"/>
                <a:gd name="T41" fmla="*/ 23 h 28"/>
                <a:gd name="T42" fmla="*/ 10 w 25"/>
                <a:gd name="T43" fmla="*/ 23 h 28"/>
                <a:gd name="T44" fmla="*/ 5 w 25"/>
                <a:gd name="T45" fmla="*/ 22 h 28"/>
                <a:gd name="T46" fmla="*/ 2 w 25"/>
                <a:gd name="T47" fmla="*/ 20 h 28"/>
                <a:gd name="T48" fmla="*/ 1 w 25"/>
                <a:gd name="T49" fmla="*/ 19 h 28"/>
                <a:gd name="T50" fmla="*/ 1 w 25"/>
                <a:gd name="T51" fmla="*/ 19 h 28"/>
                <a:gd name="T52" fmla="*/ 0 w 25"/>
                <a:gd name="T53" fmla="*/ 18 h 28"/>
                <a:gd name="T54" fmla="*/ 1 w 25"/>
                <a:gd name="T55" fmla="*/ 18 h 28"/>
                <a:gd name="T56" fmla="*/ 3 w 25"/>
                <a:gd name="T57" fmla="*/ 18 h 28"/>
                <a:gd name="T58" fmla="*/ 4 w 25"/>
                <a:gd name="T59" fmla="*/ 19 h 28"/>
                <a:gd name="T60" fmla="*/ 7 w 25"/>
                <a:gd name="T61" fmla="*/ 20 h 28"/>
                <a:gd name="T62" fmla="*/ 11 w 25"/>
                <a:gd name="T63" fmla="*/ 21 h 28"/>
                <a:gd name="T64" fmla="*/ 11 w 25"/>
                <a:gd name="T65" fmla="*/ 18 h 28"/>
                <a:gd name="T66" fmla="*/ 11 w 25"/>
                <a:gd name="T67" fmla="*/ 12 h 28"/>
                <a:gd name="T68" fmla="*/ 9 w 25"/>
                <a:gd name="T69" fmla="*/ 12 h 28"/>
                <a:gd name="T70" fmla="*/ 5 w 25"/>
                <a:gd name="T71" fmla="*/ 11 h 28"/>
                <a:gd name="T72" fmla="*/ 5 w 25"/>
                <a:gd name="T73" fmla="*/ 9 h 28"/>
                <a:gd name="T74" fmla="*/ 8 w 25"/>
                <a:gd name="T75" fmla="*/ 7 h 28"/>
                <a:gd name="T76" fmla="*/ 10 w 25"/>
                <a:gd name="T77" fmla="*/ 6 h 28"/>
                <a:gd name="T78" fmla="*/ 11 w 25"/>
                <a:gd name="T79" fmla="*/ 4 h 28"/>
                <a:gd name="T80" fmla="*/ 11 w 25"/>
                <a:gd name="T81" fmla="*/ 2 h 28"/>
                <a:gd name="T82" fmla="*/ 11 w 25"/>
                <a:gd name="T83" fmla="*/ 0 h 28"/>
                <a:gd name="T84" fmla="*/ 13 w 25"/>
                <a:gd name="T85" fmla="*/ 0 h 28"/>
                <a:gd name="T86" fmla="*/ 11 w 25"/>
                <a:gd name="T87" fmla="*/ 8 h 28"/>
                <a:gd name="T88" fmla="*/ 8 w 25"/>
                <a:gd name="T89" fmla="*/ 10 h 28"/>
                <a:gd name="T90" fmla="*/ 11 w 25"/>
                <a:gd name="T91" fmla="*/ 10 h 28"/>
                <a:gd name="T92" fmla="*/ 11 w 25"/>
                <a:gd name="T93" fmla="*/ 8 h 28"/>
                <a:gd name="T94" fmla="*/ 21 w 25"/>
                <a:gd name="T95" fmla="*/ 14 h 28"/>
                <a:gd name="T96" fmla="*/ 17 w 25"/>
                <a:gd name="T97" fmla="*/ 12 h 28"/>
                <a:gd name="T98" fmla="*/ 14 w 25"/>
                <a:gd name="T99" fmla="*/ 14 h 28"/>
                <a:gd name="T100" fmla="*/ 14 w 25"/>
                <a:gd name="T101" fmla="*/ 16 h 28"/>
                <a:gd name="T102" fmla="*/ 14 w 25"/>
                <a:gd name="T103" fmla="*/ 18 h 28"/>
                <a:gd name="T104" fmla="*/ 17 w 25"/>
                <a:gd name="T105" fmla="*/ 20 h 28"/>
                <a:gd name="T106" fmla="*/ 21 w 25"/>
                <a:gd name="T107" fmla="*/ 17 h 28"/>
                <a:gd name="T108" fmla="*/ 21 w 25"/>
                <a:gd name="T109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" h="28">
                  <a:moveTo>
                    <a:pt x="14" y="0"/>
                  </a:moveTo>
                  <a:cubicBezTo>
                    <a:pt x="14" y="1"/>
                    <a:pt x="14" y="1"/>
                    <a:pt x="15" y="1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7" y="4"/>
                    <a:pt x="17" y="4"/>
                    <a:pt x="18" y="4"/>
                  </a:cubicBezTo>
                  <a:cubicBezTo>
                    <a:pt x="19" y="4"/>
                    <a:pt x="21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7" y="6"/>
                  </a:cubicBezTo>
                  <a:cubicBezTo>
                    <a:pt x="17" y="6"/>
                    <a:pt x="16" y="6"/>
                    <a:pt x="15" y="6"/>
                  </a:cubicBezTo>
                  <a:cubicBezTo>
                    <a:pt x="15" y="7"/>
                    <a:pt x="15" y="7"/>
                    <a:pt x="15" y="8"/>
                  </a:cubicBezTo>
                  <a:cubicBezTo>
                    <a:pt x="15" y="8"/>
                    <a:pt x="15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1"/>
                    <a:pt x="17" y="11"/>
                    <a:pt x="19" y="11"/>
                  </a:cubicBezTo>
                  <a:cubicBezTo>
                    <a:pt x="20" y="11"/>
                    <a:pt x="21" y="12"/>
                    <a:pt x="22" y="12"/>
                  </a:cubicBezTo>
                  <a:cubicBezTo>
                    <a:pt x="23" y="13"/>
                    <a:pt x="23" y="13"/>
                    <a:pt x="24" y="14"/>
                  </a:cubicBezTo>
                  <a:cubicBezTo>
                    <a:pt x="24" y="14"/>
                    <a:pt x="25" y="15"/>
                    <a:pt x="25" y="16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3" y="19"/>
                    <a:pt x="23" y="19"/>
                    <a:pt x="22" y="20"/>
                  </a:cubicBezTo>
                  <a:cubicBezTo>
                    <a:pt x="21" y="20"/>
                    <a:pt x="20" y="21"/>
                    <a:pt x="18" y="21"/>
                  </a:cubicBezTo>
                  <a:cubicBezTo>
                    <a:pt x="17" y="22"/>
                    <a:pt x="16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5" y="25"/>
                    <a:pt x="15" y="25"/>
                  </a:cubicBezTo>
                  <a:cubicBezTo>
                    <a:pt x="15" y="25"/>
                    <a:pt x="15" y="26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6"/>
                    <a:pt x="12" y="26"/>
                  </a:cubicBezTo>
                  <a:cubicBezTo>
                    <a:pt x="12" y="25"/>
                    <a:pt x="12" y="25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5" y="20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21"/>
                    <a:pt x="8" y="21"/>
                    <a:pt x="9" y="21"/>
                  </a:cubicBezTo>
                  <a:cubicBezTo>
                    <a:pt x="9" y="21"/>
                    <a:pt x="10" y="21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1" y="18"/>
                    <a:pt x="11" y="17"/>
                    <a:pt x="11" y="16"/>
                  </a:cubicBezTo>
                  <a:cubicBezTo>
                    <a:pt x="11" y="15"/>
                    <a:pt x="11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9" y="12"/>
                  </a:cubicBezTo>
                  <a:cubicBezTo>
                    <a:pt x="8" y="12"/>
                    <a:pt x="8" y="12"/>
                    <a:pt x="7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7" y="8"/>
                    <a:pt x="7" y="7"/>
                    <a:pt x="8" y="7"/>
                  </a:cubicBezTo>
                  <a:cubicBezTo>
                    <a:pt x="9" y="7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11" y="8"/>
                  </a:moveTo>
                  <a:cubicBezTo>
                    <a:pt x="10" y="8"/>
                    <a:pt x="10" y="9"/>
                    <a:pt x="9" y="9"/>
                  </a:cubicBezTo>
                  <a:cubicBezTo>
                    <a:pt x="9" y="9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1" y="9"/>
                    <a:pt x="11" y="8"/>
                    <a:pt x="11" y="8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3"/>
                    <a:pt x="18" y="13"/>
                    <a:pt x="17" y="12"/>
                  </a:cubicBezTo>
                  <a:cubicBezTo>
                    <a:pt x="16" y="12"/>
                    <a:pt x="15" y="12"/>
                    <a:pt x="14" y="12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4" y="19"/>
                    <a:pt x="14" y="20"/>
                    <a:pt x="14" y="21"/>
                  </a:cubicBezTo>
                  <a:cubicBezTo>
                    <a:pt x="15" y="21"/>
                    <a:pt x="16" y="20"/>
                    <a:pt x="17" y="20"/>
                  </a:cubicBezTo>
                  <a:cubicBezTo>
                    <a:pt x="18" y="20"/>
                    <a:pt x="19" y="19"/>
                    <a:pt x="19" y="19"/>
                  </a:cubicBezTo>
                  <a:cubicBezTo>
                    <a:pt x="20" y="18"/>
                    <a:pt x="20" y="18"/>
                    <a:pt x="21" y="17"/>
                  </a:cubicBezTo>
                  <a:cubicBezTo>
                    <a:pt x="21" y="17"/>
                    <a:pt x="21" y="16"/>
                    <a:pt x="21" y="16"/>
                  </a:cubicBezTo>
                  <a:lnTo>
                    <a:pt x="21" y="15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78"/>
            <p:cNvSpPr>
              <a:spLocks/>
            </p:cNvSpPr>
            <p:nvPr/>
          </p:nvSpPr>
          <p:spPr bwMode="auto">
            <a:xfrm>
              <a:off x="2765426" y="1100138"/>
              <a:ext cx="174625" cy="112713"/>
            </a:xfrm>
            <a:custGeom>
              <a:avLst/>
              <a:gdLst>
                <a:gd name="T0" fmla="*/ 91 w 93"/>
                <a:gd name="T1" fmla="*/ 18 h 60"/>
                <a:gd name="T2" fmla="*/ 71 w 93"/>
                <a:gd name="T3" fmla="*/ 7 h 60"/>
                <a:gd name="T4" fmla="*/ 2 w 93"/>
                <a:gd name="T5" fmla="*/ 21 h 60"/>
                <a:gd name="T6" fmla="*/ 0 w 93"/>
                <a:gd name="T7" fmla="*/ 21 h 60"/>
                <a:gd name="T8" fmla="*/ 0 w 93"/>
                <a:gd name="T9" fmla="*/ 29 h 60"/>
                <a:gd name="T10" fmla="*/ 9 w 93"/>
                <a:gd name="T11" fmla="*/ 40 h 60"/>
                <a:gd name="T12" fmla="*/ 93 w 93"/>
                <a:gd name="T13" fmla="*/ 27 h 60"/>
                <a:gd name="T14" fmla="*/ 93 w 93"/>
                <a:gd name="T15" fmla="*/ 24 h 60"/>
                <a:gd name="T16" fmla="*/ 93 w 93"/>
                <a:gd name="T17" fmla="*/ 19 h 60"/>
                <a:gd name="T18" fmla="*/ 91 w 93"/>
                <a:gd name="T1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60">
                  <a:moveTo>
                    <a:pt x="91" y="18"/>
                  </a:moveTo>
                  <a:cubicBezTo>
                    <a:pt x="88" y="14"/>
                    <a:pt x="82" y="10"/>
                    <a:pt x="71" y="7"/>
                  </a:cubicBezTo>
                  <a:cubicBezTo>
                    <a:pt x="46" y="0"/>
                    <a:pt x="10" y="9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6"/>
                    <a:pt x="9" y="40"/>
                  </a:cubicBezTo>
                  <a:cubicBezTo>
                    <a:pt x="43" y="60"/>
                    <a:pt x="93" y="44"/>
                    <a:pt x="93" y="27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19"/>
                    <a:pt x="93" y="19"/>
                    <a:pt x="93" y="19"/>
                  </a:cubicBezTo>
                  <a:lnTo>
                    <a:pt x="91" y="18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179"/>
            <p:cNvSpPr>
              <a:spLocks/>
            </p:cNvSpPr>
            <p:nvPr/>
          </p:nvSpPr>
          <p:spPr bwMode="auto">
            <a:xfrm>
              <a:off x="2725738" y="1085851"/>
              <a:ext cx="285750" cy="125413"/>
            </a:xfrm>
            <a:custGeom>
              <a:avLst/>
              <a:gdLst>
                <a:gd name="T0" fmla="*/ 92 w 152"/>
                <a:gd name="T1" fmla="*/ 10 h 67"/>
                <a:gd name="T2" fmla="*/ 30 w 152"/>
                <a:gd name="T3" fmla="*/ 40 h 67"/>
                <a:gd name="T4" fmla="*/ 92 w 152"/>
                <a:gd name="T5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7">
                  <a:moveTo>
                    <a:pt x="92" y="10"/>
                  </a:moveTo>
                  <a:cubicBezTo>
                    <a:pt x="57" y="0"/>
                    <a:pt x="0" y="22"/>
                    <a:pt x="30" y="40"/>
                  </a:cubicBezTo>
                  <a:cubicBezTo>
                    <a:pt x="76" y="67"/>
                    <a:pt x="152" y="28"/>
                    <a:pt x="92" y="10"/>
                  </a:cubicBezTo>
                  <a:close/>
                </a:path>
              </a:pathLst>
            </a:custGeom>
            <a:solidFill>
              <a:srgbClr val="F1A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180"/>
            <p:cNvSpPr>
              <a:spLocks noEditPoints="1"/>
            </p:cNvSpPr>
            <p:nvPr/>
          </p:nvSpPr>
          <p:spPr bwMode="auto">
            <a:xfrm>
              <a:off x="2827338" y="1111251"/>
              <a:ext cx="47625" cy="55563"/>
            </a:xfrm>
            <a:custGeom>
              <a:avLst/>
              <a:gdLst>
                <a:gd name="T0" fmla="*/ 15 w 25"/>
                <a:gd name="T1" fmla="*/ 2 h 29"/>
                <a:gd name="T2" fmla="*/ 15 w 25"/>
                <a:gd name="T3" fmla="*/ 4 h 29"/>
                <a:gd name="T4" fmla="*/ 17 w 25"/>
                <a:gd name="T5" fmla="*/ 5 h 29"/>
                <a:gd name="T6" fmla="*/ 23 w 25"/>
                <a:gd name="T7" fmla="*/ 6 h 29"/>
                <a:gd name="T8" fmla="*/ 23 w 25"/>
                <a:gd name="T9" fmla="*/ 7 h 29"/>
                <a:gd name="T10" fmla="*/ 22 w 25"/>
                <a:gd name="T11" fmla="*/ 7 h 29"/>
                <a:gd name="T12" fmla="*/ 21 w 25"/>
                <a:gd name="T13" fmla="*/ 7 h 29"/>
                <a:gd name="T14" fmla="*/ 15 w 25"/>
                <a:gd name="T15" fmla="*/ 7 h 29"/>
                <a:gd name="T16" fmla="*/ 15 w 25"/>
                <a:gd name="T17" fmla="*/ 9 h 29"/>
                <a:gd name="T18" fmla="*/ 15 w 25"/>
                <a:gd name="T19" fmla="*/ 11 h 29"/>
                <a:gd name="T20" fmla="*/ 22 w 25"/>
                <a:gd name="T21" fmla="*/ 13 h 29"/>
                <a:gd name="T22" fmla="*/ 25 w 25"/>
                <a:gd name="T23" fmla="*/ 16 h 29"/>
                <a:gd name="T24" fmla="*/ 22 w 25"/>
                <a:gd name="T25" fmla="*/ 20 h 29"/>
                <a:gd name="T26" fmla="*/ 15 w 25"/>
                <a:gd name="T27" fmla="*/ 23 h 29"/>
                <a:gd name="T28" fmla="*/ 15 w 25"/>
                <a:gd name="T29" fmla="*/ 25 h 29"/>
                <a:gd name="T30" fmla="*/ 16 w 25"/>
                <a:gd name="T31" fmla="*/ 27 h 29"/>
                <a:gd name="T32" fmla="*/ 16 w 25"/>
                <a:gd name="T33" fmla="*/ 28 h 29"/>
                <a:gd name="T34" fmla="*/ 14 w 25"/>
                <a:gd name="T35" fmla="*/ 29 h 29"/>
                <a:gd name="T36" fmla="*/ 13 w 25"/>
                <a:gd name="T37" fmla="*/ 28 h 29"/>
                <a:gd name="T38" fmla="*/ 12 w 25"/>
                <a:gd name="T39" fmla="*/ 25 h 29"/>
                <a:gd name="T40" fmla="*/ 12 w 25"/>
                <a:gd name="T41" fmla="*/ 23 h 29"/>
                <a:gd name="T42" fmla="*/ 11 w 25"/>
                <a:gd name="T43" fmla="*/ 23 h 29"/>
                <a:gd name="T44" fmla="*/ 5 w 25"/>
                <a:gd name="T45" fmla="*/ 22 h 29"/>
                <a:gd name="T46" fmla="*/ 2 w 25"/>
                <a:gd name="T47" fmla="*/ 20 h 29"/>
                <a:gd name="T48" fmla="*/ 2 w 25"/>
                <a:gd name="T49" fmla="*/ 20 h 29"/>
                <a:gd name="T50" fmla="*/ 1 w 25"/>
                <a:gd name="T51" fmla="*/ 19 h 29"/>
                <a:gd name="T52" fmla="*/ 0 w 25"/>
                <a:gd name="T53" fmla="*/ 19 h 29"/>
                <a:gd name="T54" fmla="*/ 2 w 25"/>
                <a:gd name="T55" fmla="*/ 18 h 29"/>
                <a:gd name="T56" fmla="*/ 3 w 25"/>
                <a:gd name="T57" fmla="*/ 19 h 29"/>
                <a:gd name="T58" fmla="*/ 4 w 25"/>
                <a:gd name="T59" fmla="*/ 19 h 29"/>
                <a:gd name="T60" fmla="*/ 7 w 25"/>
                <a:gd name="T61" fmla="*/ 21 h 29"/>
                <a:gd name="T62" fmla="*/ 12 w 25"/>
                <a:gd name="T63" fmla="*/ 22 h 29"/>
                <a:gd name="T64" fmla="*/ 11 w 25"/>
                <a:gd name="T65" fmla="*/ 19 h 29"/>
                <a:gd name="T66" fmla="*/ 11 w 25"/>
                <a:gd name="T67" fmla="*/ 12 h 29"/>
                <a:gd name="T68" fmla="*/ 10 w 25"/>
                <a:gd name="T69" fmla="*/ 12 h 29"/>
                <a:gd name="T70" fmla="*/ 6 w 25"/>
                <a:gd name="T71" fmla="*/ 12 h 29"/>
                <a:gd name="T72" fmla="*/ 5 w 25"/>
                <a:gd name="T73" fmla="*/ 10 h 29"/>
                <a:gd name="T74" fmla="*/ 9 w 25"/>
                <a:gd name="T75" fmla="*/ 8 h 29"/>
                <a:gd name="T76" fmla="*/ 11 w 25"/>
                <a:gd name="T77" fmla="*/ 7 h 29"/>
                <a:gd name="T78" fmla="*/ 12 w 25"/>
                <a:gd name="T79" fmla="*/ 5 h 29"/>
                <a:gd name="T80" fmla="*/ 12 w 25"/>
                <a:gd name="T81" fmla="*/ 2 h 29"/>
                <a:gd name="T82" fmla="*/ 12 w 25"/>
                <a:gd name="T83" fmla="*/ 1 h 29"/>
                <a:gd name="T84" fmla="*/ 13 w 25"/>
                <a:gd name="T85" fmla="*/ 0 h 29"/>
                <a:gd name="T86" fmla="*/ 15 w 25"/>
                <a:gd name="T87" fmla="*/ 1 h 29"/>
                <a:gd name="T88" fmla="*/ 10 w 25"/>
                <a:gd name="T89" fmla="*/ 9 h 29"/>
                <a:gd name="T90" fmla="*/ 10 w 25"/>
                <a:gd name="T91" fmla="*/ 11 h 29"/>
                <a:gd name="T92" fmla="*/ 12 w 25"/>
                <a:gd name="T93" fmla="*/ 10 h 29"/>
                <a:gd name="T94" fmla="*/ 11 w 25"/>
                <a:gd name="T95" fmla="*/ 9 h 29"/>
                <a:gd name="T96" fmla="*/ 21 w 25"/>
                <a:gd name="T97" fmla="*/ 15 h 29"/>
                <a:gd name="T98" fmla="*/ 17 w 25"/>
                <a:gd name="T99" fmla="*/ 13 h 29"/>
                <a:gd name="T100" fmla="*/ 15 w 25"/>
                <a:gd name="T101" fmla="*/ 14 h 29"/>
                <a:gd name="T102" fmla="*/ 15 w 25"/>
                <a:gd name="T103" fmla="*/ 16 h 29"/>
                <a:gd name="T104" fmla="*/ 15 w 25"/>
                <a:gd name="T105" fmla="*/ 19 h 29"/>
                <a:gd name="T106" fmla="*/ 18 w 25"/>
                <a:gd name="T107" fmla="*/ 20 h 29"/>
                <a:gd name="T108" fmla="*/ 21 w 25"/>
                <a:gd name="T10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" h="29">
                  <a:moveTo>
                    <a:pt x="15" y="1"/>
                  </a:move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20" y="5"/>
                    <a:pt x="21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6" y="7"/>
                    <a:pt x="15" y="7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8" y="11"/>
                    <a:pt x="19" y="12"/>
                  </a:cubicBezTo>
                  <a:cubicBezTo>
                    <a:pt x="20" y="12"/>
                    <a:pt x="21" y="12"/>
                    <a:pt x="22" y="13"/>
                  </a:cubicBezTo>
                  <a:cubicBezTo>
                    <a:pt x="23" y="13"/>
                    <a:pt x="24" y="14"/>
                    <a:pt x="24" y="14"/>
                  </a:cubicBezTo>
                  <a:cubicBezTo>
                    <a:pt x="25" y="15"/>
                    <a:pt x="25" y="15"/>
                    <a:pt x="25" y="16"/>
                  </a:cubicBezTo>
                  <a:cubicBezTo>
                    <a:pt x="25" y="17"/>
                    <a:pt x="25" y="18"/>
                    <a:pt x="24" y="18"/>
                  </a:cubicBezTo>
                  <a:cubicBezTo>
                    <a:pt x="24" y="19"/>
                    <a:pt x="23" y="20"/>
                    <a:pt x="22" y="20"/>
                  </a:cubicBezTo>
                  <a:cubicBezTo>
                    <a:pt x="21" y="21"/>
                    <a:pt x="20" y="21"/>
                    <a:pt x="19" y="22"/>
                  </a:cubicBezTo>
                  <a:cubicBezTo>
                    <a:pt x="18" y="22"/>
                    <a:pt x="16" y="23"/>
                    <a:pt x="15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6"/>
                  </a:cubicBezTo>
                  <a:cubicBezTo>
                    <a:pt x="15" y="26"/>
                    <a:pt x="15" y="27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5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3" y="26"/>
                    <a:pt x="12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7" y="23"/>
                    <a:pt x="6" y="22"/>
                    <a:pt x="5" y="22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3" y="21"/>
                    <a:pt x="3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20"/>
                    <a:pt x="7" y="21"/>
                    <a:pt x="7" y="21"/>
                  </a:cubicBezTo>
                  <a:cubicBezTo>
                    <a:pt x="8" y="21"/>
                    <a:pt x="8" y="21"/>
                    <a:pt x="9" y="21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11" y="18"/>
                    <a:pt x="11" y="17"/>
                    <a:pt x="11" y="16"/>
                  </a:cubicBezTo>
                  <a:cubicBezTo>
                    <a:pt x="11" y="15"/>
                    <a:pt x="11" y="1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8"/>
                    <a:pt x="8" y="8"/>
                    <a:pt x="9" y="8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5" y="1"/>
                  </a:lnTo>
                  <a:close/>
                  <a:moveTo>
                    <a:pt x="11" y="9"/>
                  </a:moveTo>
                  <a:cubicBezTo>
                    <a:pt x="11" y="9"/>
                    <a:pt x="10" y="9"/>
                    <a:pt x="10" y="9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lnTo>
                    <a:pt x="11" y="9"/>
                  </a:lnTo>
                  <a:close/>
                  <a:moveTo>
                    <a:pt x="22" y="16"/>
                  </a:move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0" y="14"/>
                    <a:pt x="20" y="14"/>
                  </a:cubicBezTo>
                  <a:cubicBezTo>
                    <a:pt x="19" y="13"/>
                    <a:pt x="18" y="13"/>
                    <a:pt x="17" y="13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19"/>
                    <a:pt x="15" y="20"/>
                    <a:pt x="15" y="21"/>
                  </a:cubicBezTo>
                  <a:cubicBezTo>
                    <a:pt x="16" y="21"/>
                    <a:pt x="17" y="21"/>
                    <a:pt x="18" y="20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0" y="19"/>
                    <a:pt x="21" y="18"/>
                    <a:pt x="21" y="18"/>
                  </a:cubicBezTo>
                  <a:cubicBezTo>
                    <a:pt x="22" y="17"/>
                    <a:pt x="22" y="17"/>
                    <a:pt x="22" y="16"/>
                  </a:cubicBez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Freeform 181"/>
            <p:cNvSpPr>
              <a:spLocks/>
            </p:cNvSpPr>
            <p:nvPr/>
          </p:nvSpPr>
          <p:spPr bwMode="auto">
            <a:xfrm>
              <a:off x="2776538" y="1079501"/>
              <a:ext cx="174625" cy="111125"/>
            </a:xfrm>
            <a:custGeom>
              <a:avLst/>
              <a:gdLst>
                <a:gd name="T0" fmla="*/ 90 w 93"/>
                <a:gd name="T1" fmla="*/ 18 h 59"/>
                <a:gd name="T2" fmla="*/ 71 w 93"/>
                <a:gd name="T3" fmla="*/ 7 h 59"/>
                <a:gd name="T4" fmla="*/ 2 w 93"/>
                <a:gd name="T5" fmla="*/ 20 h 59"/>
                <a:gd name="T6" fmla="*/ 0 w 93"/>
                <a:gd name="T7" fmla="*/ 20 h 59"/>
                <a:gd name="T8" fmla="*/ 0 w 93"/>
                <a:gd name="T9" fmla="*/ 29 h 59"/>
                <a:gd name="T10" fmla="*/ 8 w 93"/>
                <a:gd name="T11" fmla="*/ 39 h 59"/>
                <a:gd name="T12" fmla="*/ 93 w 93"/>
                <a:gd name="T13" fmla="*/ 26 h 59"/>
                <a:gd name="T14" fmla="*/ 93 w 93"/>
                <a:gd name="T15" fmla="*/ 23 h 59"/>
                <a:gd name="T16" fmla="*/ 93 w 93"/>
                <a:gd name="T17" fmla="*/ 18 h 59"/>
                <a:gd name="T18" fmla="*/ 90 w 93"/>
                <a:gd name="T19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59">
                  <a:moveTo>
                    <a:pt x="90" y="18"/>
                  </a:moveTo>
                  <a:cubicBezTo>
                    <a:pt x="87" y="14"/>
                    <a:pt x="81" y="10"/>
                    <a:pt x="71" y="7"/>
                  </a:cubicBezTo>
                  <a:cubicBezTo>
                    <a:pt x="46" y="0"/>
                    <a:pt x="10" y="8"/>
                    <a:pt x="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2" y="36"/>
                    <a:pt x="8" y="39"/>
                  </a:cubicBezTo>
                  <a:cubicBezTo>
                    <a:pt x="42" y="59"/>
                    <a:pt x="93" y="43"/>
                    <a:pt x="93" y="26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18"/>
                    <a:pt x="93" y="18"/>
                    <a:pt x="93" y="18"/>
                  </a:cubicBezTo>
                  <a:lnTo>
                    <a:pt x="90" y="18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Freeform 182"/>
            <p:cNvSpPr>
              <a:spLocks/>
            </p:cNvSpPr>
            <p:nvPr/>
          </p:nvSpPr>
          <p:spPr bwMode="auto">
            <a:xfrm>
              <a:off x="2735263" y="1063626"/>
              <a:ext cx="285750" cy="125413"/>
            </a:xfrm>
            <a:custGeom>
              <a:avLst/>
              <a:gdLst>
                <a:gd name="T0" fmla="*/ 93 w 152"/>
                <a:gd name="T1" fmla="*/ 11 h 67"/>
                <a:gd name="T2" fmla="*/ 30 w 152"/>
                <a:gd name="T3" fmla="*/ 40 h 67"/>
                <a:gd name="T4" fmla="*/ 93 w 152"/>
                <a:gd name="T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7">
                  <a:moveTo>
                    <a:pt x="93" y="11"/>
                  </a:moveTo>
                  <a:cubicBezTo>
                    <a:pt x="57" y="0"/>
                    <a:pt x="0" y="22"/>
                    <a:pt x="30" y="40"/>
                  </a:cubicBezTo>
                  <a:cubicBezTo>
                    <a:pt x="76" y="67"/>
                    <a:pt x="152" y="28"/>
                    <a:pt x="93" y="11"/>
                  </a:cubicBezTo>
                  <a:close/>
                </a:path>
              </a:pathLst>
            </a:custGeom>
            <a:solidFill>
              <a:srgbClr val="F1A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0" name="Freeform 183"/>
            <p:cNvSpPr>
              <a:spLocks noEditPoints="1"/>
            </p:cNvSpPr>
            <p:nvPr/>
          </p:nvSpPr>
          <p:spPr bwMode="auto">
            <a:xfrm>
              <a:off x="2838451" y="1090613"/>
              <a:ext cx="47625" cy="53975"/>
            </a:xfrm>
            <a:custGeom>
              <a:avLst/>
              <a:gdLst>
                <a:gd name="T0" fmla="*/ 15 w 25"/>
                <a:gd name="T1" fmla="*/ 2 h 28"/>
                <a:gd name="T2" fmla="*/ 15 w 25"/>
                <a:gd name="T3" fmla="*/ 4 h 28"/>
                <a:gd name="T4" fmla="*/ 16 w 25"/>
                <a:gd name="T5" fmla="*/ 5 h 28"/>
                <a:gd name="T6" fmla="*/ 22 w 25"/>
                <a:gd name="T7" fmla="*/ 6 h 28"/>
                <a:gd name="T8" fmla="*/ 23 w 25"/>
                <a:gd name="T9" fmla="*/ 6 h 28"/>
                <a:gd name="T10" fmla="*/ 21 w 25"/>
                <a:gd name="T11" fmla="*/ 7 h 28"/>
                <a:gd name="T12" fmla="*/ 20 w 25"/>
                <a:gd name="T13" fmla="*/ 6 h 28"/>
                <a:gd name="T14" fmla="*/ 15 w 25"/>
                <a:gd name="T15" fmla="*/ 6 h 28"/>
                <a:gd name="T16" fmla="*/ 15 w 25"/>
                <a:gd name="T17" fmla="*/ 9 h 28"/>
                <a:gd name="T18" fmla="*/ 14 w 25"/>
                <a:gd name="T19" fmla="*/ 11 h 28"/>
                <a:gd name="T20" fmla="*/ 22 w 25"/>
                <a:gd name="T21" fmla="*/ 12 h 28"/>
                <a:gd name="T22" fmla="*/ 25 w 25"/>
                <a:gd name="T23" fmla="*/ 16 h 28"/>
                <a:gd name="T24" fmla="*/ 22 w 25"/>
                <a:gd name="T25" fmla="*/ 20 h 28"/>
                <a:gd name="T26" fmla="*/ 14 w 25"/>
                <a:gd name="T27" fmla="*/ 22 h 28"/>
                <a:gd name="T28" fmla="*/ 14 w 25"/>
                <a:gd name="T29" fmla="*/ 24 h 28"/>
                <a:gd name="T30" fmla="*/ 15 w 25"/>
                <a:gd name="T31" fmla="*/ 27 h 28"/>
                <a:gd name="T32" fmla="*/ 15 w 25"/>
                <a:gd name="T33" fmla="*/ 28 h 28"/>
                <a:gd name="T34" fmla="*/ 14 w 25"/>
                <a:gd name="T35" fmla="*/ 28 h 28"/>
                <a:gd name="T36" fmla="*/ 13 w 25"/>
                <a:gd name="T37" fmla="*/ 28 h 28"/>
                <a:gd name="T38" fmla="*/ 12 w 25"/>
                <a:gd name="T39" fmla="*/ 24 h 28"/>
                <a:gd name="T40" fmla="*/ 11 w 25"/>
                <a:gd name="T41" fmla="*/ 23 h 28"/>
                <a:gd name="T42" fmla="*/ 10 w 25"/>
                <a:gd name="T43" fmla="*/ 23 h 28"/>
                <a:gd name="T44" fmla="*/ 5 w 25"/>
                <a:gd name="T45" fmla="*/ 22 h 28"/>
                <a:gd name="T46" fmla="*/ 2 w 25"/>
                <a:gd name="T47" fmla="*/ 20 h 28"/>
                <a:gd name="T48" fmla="*/ 1 w 25"/>
                <a:gd name="T49" fmla="*/ 19 h 28"/>
                <a:gd name="T50" fmla="*/ 1 w 25"/>
                <a:gd name="T51" fmla="*/ 19 h 28"/>
                <a:gd name="T52" fmla="*/ 0 w 25"/>
                <a:gd name="T53" fmla="*/ 18 h 28"/>
                <a:gd name="T54" fmla="*/ 1 w 25"/>
                <a:gd name="T55" fmla="*/ 18 h 28"/>
                <a:gd name="T56" fmla="*/ 3 w 25"/>
                <a:gd name="T57" fmla="*/ 18 h 28"/>
                <a:gd name="T58" fmla="*/ 4 w 25"/>
                <a:gd name="T59" fmla="*/ 19 h 28"/>
                <a:gd name="T60" fmla="*/ 7 w 25"/>
                <a:gd name="T61" fmla="*/ 20 h 28"/>
                <a:gd name="T62" fmla="*/ 11 w 25"/>
                <a:gd name="T63" fmla="*/ 21 h 28"/>
                <a:gd name="T64" fmla="*/ 11 w 25"/>
                <a:gd name="T65" fmla="*/ 18 h 28"/>
                <a:gd name="T66" fmla="*/ 11 w 25"/>
                <a:gd name="T67" fmla="*/ 12 h 28"/>
                <a:gd name="T68" fmla="*/ 9 w 25"/>
                <a:gd name="T69" fmla="*/ 12 h 28"/>
                <a:gd name="T70" fmla="*/ 5 w 25"/>
                <a:gd name="T71" fmla="*/ 11 h 28"/>
                <a:gd name="T72" fmla="*/ 5 w 25"/>
                <a:gd name="T73" fmla="*/ 9 h 28"/>
                <a:gd name="T74" fmla="*/ 8 w 25"/>
                <a:gd name="T75" fmla="*/ 7 h 28"/>
                <a:gd name="T76" fmla="*/ 10 w 25"/>
                <a:gd name="T77" fmla="*/ 6 h 28"/>
                <a:gd name="T78" fmla="*/ 11 w 25"/>
                <a:gd name="T79" fmla="*/ 4 h 28"/>
                <a:gd name="T80" fmla="*/ 11 w 25"/>
                <a:gd name="T81" fmla="*/ 2 h 28"/>
                <a:gd name="T82" fmla="*/ 11 w 25"/>
                <a:gd name="T83" fmla="*/ 0 h 28"/>
                <a:gd name="T84" fmla="*/ 13 w 25"/>
                <a:gd name="T85" fmla="*/ 0 h 28"/>
                <a:gd name="T86" fmla="*/ 11 w 25"/>
                <a:gd name="T87" fmla="*/ 8 h 28"/>
                <a:gd name="T88" fmla="*/ 8 w 25"/>
                <a:gd name="T89" fmla="*/ 10 h 28"/>
                <a:gd name="T90" fmla="*/ 11 w 25"/>
                <a:gd name="T91" fmla="*/ 10 h 28"/>
                <a:gd name="T92" fmla="*/ 11 w 25"/>
                <a:gd name="T93" fmla="*/ 8 h 28"/>
                <a:gd name="T94" fmla="*/ 21 w 25"/>
                <a:gd name="T95" fmla="*/ 14 h 28"/>
                <a:gd name="T96" fmla="*/ 17 w 25"/>
                <a:gd name="T97" fmla="*/ 12 h 28"/>
                <a:gd name="T98" fmla="*/ 14 w 25"/>
                <a:gd name="T99" fmla="*/ 14 h 28"/>
                <a:gd name="T100" fmla="*/ 14 w 25"/>
                <a:gd name="T101" fmla="*/ 16 h 28"/>
                <a:gd name="T102" fmla="*/ 14 w 25"/>
                <a:gd name="T103" fmla="*/ 18 h 28"/>
                <a:gd name="T104" fmla="*/ 17 w 25"/>
                <a:gd name="T105" fmla="*/ 20 h 28"/>
                <a:gd name="T106" fmla="*/ 21 w 25"/>
                <a:gd name="T107" fmla="*/ 17 h 28"/>
                <a:gd name="T108" fmla="*/ 21 w 25"/>
                <a:gd name="T109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" h="28">
                  <a:moveTo>
                    <a:pt x="14" y="0"/>
                  </a:moveTo>
                  <a:cubicBezTo>
                    <a:pt x="14" y="1"/>
                    <a:pt x="14" y="1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7" y="5"/>
                    <a:pt x="17" y="4"/>
                    <a:pt x="18" y="4"/>
                  </a:cubicBezTo>
                  <a:cubicBezTo>
                    <a:pt x="19" y="4"/>
                    <a:pt x="21" y="5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1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8" y="6"/>
                    <a:pt x="17" y="6"/>
                  </a:cubicBezTo>
                  <a:cubicBezTo>
                    <a:pt x="17" y="6"/>
                    <a:pt x="16" y="6"/>
                    <a:pt x="15" y="6"/>
                  </a:cubicBezTo>
                  <a:cubicBezTo>
                    <a:pt x="15" y="7"/>
                    <a:pt x="15" y="7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1"/>
                    <a:pt x="17" y="11"/>
                    <a:pt x="19" y="11"/>
                  </a:cubicBezTo>
                  <a:cubicBezTo>
                    <a:pt x="20" y="11"/>
                    <a:pt x="21" y="12"/>
                    <a:pt x="22" y="12"/>
                  </a:cubicBezTo>
                  <a:cubicBezTo>
                    <a:pt x="23" y="13"/>
                    <a:pt x="23" y="13"/>
                    <a:pt x="24" y="14"/>
                  </a:cubicBezTo>
                  <a:cubicBezTo>
                    <a:pt x="24" y="14"/>
                    <a:pt x="25" y="15"/>
                    <a:pt x="25" y="16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3" y="19"/>
                    <a:pt x="23" y="19"/>
                    <a:pt x="22" y="20"/>
                  </a:cubicBezTo>
                  <a:cubicBezTo>
                    <a:pt x="21" y="20"/>
                    <a:pt x="20" y="21"/>
                    <a:pt x="18" y="21"/>
                  </a:cubicBezTo>
                  <a:cubicBezTo>
                    <a:pt x="17" y="22"/>
                    <a:pt x="16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5"/>
                    <a:pt x="15" y="25"/>
                  </a:cubicBezTo>
                  <a:cubicBezTo>
                    <a:pt x="15" y="26"/>
                    <a:pt x="15" y="26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2" y="26"/>
                    <a:pt x="12" y="26"/>
                  </a:cubicBezTo>
                  <a:cubicBezTo>
                    <a:pt x="12" y="25"/>
                    <a:pt x="12" y="25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5" y="20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7" y="21"/>
                    <a:pt x="8" y="21"/>
                    <a:pt x="9" y="21"/>
                  </a:cubicBezTo>
                  <a:cubicBezTo>
                    <a:pt x="9" y="21"/>
                    <a:pt x="10" y="21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1" y="18"/>
                    <a:pt x="11" y="17"/>
                    <a:pt x="11" y="16"/>
                  </a:cubicBezTo>
                  <a:cubicBezTo>
                    <a:pt x="11" y="15"/>
                    <a:pt x="11" y="1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9" y="12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11" y="8"/>
                  </a:moveTo>
                  <a:cubicBezTo>
                    <a:pt x="10" y="8"/>
                    <a:pt x="10" y="9"/>
                    <a:pt x="9" y="9"/>
                  </a:cubicBezTo>
                  <a:cubicBezTo>
                    <a:pt x="9" y="9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1" y="9"/>
                    <a:pt x="11" y="8"/>
                    <a:pt x="11" y="8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3"/>
                    <a:pt x="18" y="13"/>
                    <a:pt x="17" y="12"/>
                  </a:cubicBezTo>
                  <a:cubicBezTo>
                    <a:pt x="16" y="12"/>
                    <a:pt x="15" y="12"/>
                    <a:pt x="14" y="12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4" y="19"/>
                    <a:pt x="14" y="20"/>
                    <a:pt x="14" y="21"/>
                  </a:cubicBezTo>
                  <a:cubicBezTo>
                    <a:pt x="15" y="21"/>
                    <a:pt x="16" y="20"/>
                    <a:pt x="17" y="20"/>
                  </a:cubicBezTo>
                  <a:cubicBezTo>
                    <a:pt x="18" y="20"/>
                    <a:pt x="19" y="19"/>
                    <a:pt x="19" y="19"/>
                  </a:cubicBezTo>
                  <a:cubicBezTo>
                    <a:pt x="20" y="18"/>
                    <a:pt x="20" y="18"/>
                    <a:pt x="21" y="17"/>
                  </a:cubicBezTo>
                  <a:cubicBezTo>
                    <a:pt x="21" y="17"/>
                    <a:pt x="21" y="16"/>
                    <a:pt x="21" y="16"/>
                  </a:cubicBezTo>
                  <a:lnTo>
                    <a:pt x="21" y="15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1" name="Freeform 184"/>
            <p:cNvSpPr>
              <a:spLocks/>
            </p:cNvSpPr>
            <p:nvPr/>
          </p:nvSpPr>
          <p:spPr bwMode="auto">
            <a:xfrm>
              <a:off x="2762251" y="1057276"/>
              <a:ext cx="173037" cy="112713"/>
            </a:xfrm>
            <a:custGeom>
              <a:avLst/>
              <a:gdLst>
                <a:gd name="T0" fmla="*/ 90 w 92"/>
                <a:gd name="T1" fmla="*/ 18 h 60"/>
                <a:gd name="T2" fmla="*/ 71 w 92"/>
                <a:gd name="T3" fmla="*/ 7 h 60"/>
                <a:gd name="T4" fmla="*/ 1 w 92"/>
                <a:gd name="T5" fmla="*/ 21 h 60"/>
                <a:gd name="T6" fmla="*/ 0 w 92"/>
                <a:gd name="T7" fmla="*/ 21 h 60"/>
                <a:gd name="T8" fmla="*/ 0 w 92"/>
                <a:gd name="T9" fmla="*/ 29 h 60"/>
                <a:gd name="T10" fmla="*/ 8 w 92"/>
                <a:gd name="T11" fmla="*/ 40 h 60"/>
                <a:gd name="T12" fmla="*/ 92 w 92"/>
                <a:gd name="T13" fmla="*/ 27 h 60"/>
                <a:gd name="T14" fmla="*/ 92 w 92"/>
                <a:gd name="T15" fmla="*/ 24 h 60"/>
                <a:gd name="T16" fmla="*/ 92 w 92"/>
                <a:gd name="T17" fmla="*/ 19 h 60"/>
                <a:gd name="T18" fmla="*/ 90 w 92"/>
                <a:gd name="T1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60">
                  <a:moveTo>
                    <a:pt x="90" y="18"/>
                  </a:moveTo>
                  <a:cubicBezTo>
                    <a:pt x="87" y="14"/>
                    <a:pt x="81" y="10"/>
                    <a:pt x="71" y="7"/>
                  </a:cubicBezTo>
                  <a:cubicBezTo>
                    <a:pt x="45" y="0"/>
                    <a:pt x="10" y="9"/>
                    <a:pt x="1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2" y="36"/>
                    <a:pt x="8" y="40"/>
                  </a:cubicBezTo>
                  <a:cubicBezTo>
                    <a:pt x="42" y="60"/>
                    <a:pt x="92" y="44"/>
                    <a:pt x="92" y="27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19"/>
                    <a:pt x="92" y="19"/>
                    <a:pt x="92" y="19"/>
                  </a:cubicBezTo>
                  <a:lnTo>
                    <a:pt x="90" y="18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185"/>
            <p:cNvSpPr>
              <a:spLocks/>
            </p:cNvSpPr>
            <p:nvPr/>
          </p:nvSpPr>
          <p:spPr bwMode="auto">
            <a:xfrm>
              <a:off x="2720976" y="1042988"/>
              <a:ext cx="285750" cy="125413"/>
            </a:xfrm>
            <a:custGeom>
              <a:avLst/>
              <a:gdLst>
                <a:gd name="T0" fmla="*/ 93 w 152"/>
                <a:gd name="T1" fmla="*/ 10 h 67"/>
                <a:gd name="T2" fmla="*/ 30 w 152"/>
                <a:gd name="T3" fmla="*/ 40 h 67"/>
                <a:gd name="T4" fmla="*/ 93 w 152"/>
                <a:gd name="T5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7">
                  <a:moveTo>
                    <a:pt x="93" y="10"/>
                  </a:moveTo>
                  <a:cubicBezTo>
                    <a:pt x="57" y="0"/>
                    <a:pt x="0" y="22"/>
                    <a:pt x="30" y="40"/>
                  </a:cubicBezTo>
                  <a:cubicBezTo>
                    <a:pt x="76" y="67"/>
                    <a:pt x="152" y="28"/>
                    <a:pt x="93" y="10"/>
                  </a:cubicBezTo>
                  <a:close/>
                </a:path>
              </a:pathLst>
            </a:custGeom>
            <a:solidFill>
              <a:srgbClr val="F1A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186"/>
            <p:cNvSpPr>
              <a:spLocks noEditPoints="1"/>
            </p:cNvSpPr>
            <p:nvPr/>
          </p:nvSpPr>
          <p:spPr bwMode="auto">
            <a:xfrm>
              <a:off x="2824163" y="1068388"/>
              <a:ext cx="44450" cy="55563"/>
            </a:xfrm>
            <a:custGeom>
              <a:avLst/>
              <a:gdLst>
                <a:gd name="T0" fmla="*/ 14 w 24"/>
                <a:gd name="T1" fmla="*/ 2 h 29"/>
                <a:gd name="T2" fmla="*/ 15 w 24"/>
                <a:gd name="T3" fmla="*/ 4 h 29"/>
                <a:gd name="T4" fmla="*/ 16 w 24"/>
                <a:gd name="T5" fmla="*/ 5 h 29"/>
                <a:gd name="T6" fmla="*/ 22 w 24"/>
                <a:gd name="T7" fmla="*/ 6 h 29"/>
                <a:gd name="T8" fmla="*/ 23 w 24"/>
                <a:gd name="T9" fmla="*/ 7 h 29"/>
                <a:gd name="T10" fmla="*/ 21 w 24"/>
                <a:gd name="T11" fmla="*/ 7 h 29"/>
                <a:gd name="T12" fmla="*/ 20 w 24"/>
                <a:gd name="T13" fmla="*/ 7 h 29"/>
                <a:gd name="T14" fmla="*/ 15 w 24"/>
                <a:gd name="T15" fmla="*/ 7 h 29"/>
                <a:gd name="T16" fmla="*/ 14 w 24"/>
                <a:gd name="T17" fmla="*/ 9 h 29"/>
                <a:gd name="T18" fmla="*/ 14 w 24"/>
                <a:gd name="T19" fmla="*/ 11 h 29"/>
                <a:gd name="T20" fmla="*/ 22 w 24"/>
                <a:gd name="T21" fmla="*/ 13 h 29"/>
                <a:gd name="T22" fmla="*/ 24 w 24"/>
                <a:gd name="T23" fmla="*/ 16 h 29"/>
                <a:gd name="T24" fmla="*/ 21 w 24"/>
                <a:gd name="T25" fmla="*/ 20 h 29"/>
                <a:gd name="T26" fmla="*/ 14 w 24"/>
                <a:gd name="T27" fmla="*/ 23 h 29"/>
                <a:gd name="T28" fmla="*/ 14 w 24"/>
                <a:gd name="T29" fmla="*/ 25 h 29"/>
                <a:gd name="T30" fmla="*/ 15 w 24"/>
                <a:gd name="T31" fmla="*/ 27 h 29"/>
                <a:gd name="T32" fmla="*/ 15 w 24"/>
                <a:gd name="T33" fmla="*/ 28 h 29"/>
                <a:gd name="T34" fmla="*/ 14 w 24"/>
                <a:gd name="T35" fmla="*/ 29 h 29"/>
                <a:gd name="T36" fmla="*/ 12 w 24"/>
                <a:gd name="T37" fmla="*/ 28 h 29"/>
                <a:gd name="T38" fmla="*/ 12 w 24"/>
                <a:gd name="T39" fmla="*/ 25 h 29"/>
                <a:gd name="T40" fmla="*/ 11 w 24"/>
                <a:gd name="T41" fmla="*/ 23 h 29"/>
                <a:gd name="T42" fmla="*/ 10 w 24"/>
                <a:gd name="T43" fmla="*/ 23 h 29"/>
                <a:gd name="T44" fmla="*/ 5 w 24"/>
                <a:gd name="T45" fmla="*/ 22 h 29"/>
                <a:gd name="T46" fmla="*/ 1 w 24"/>
                <a:gd name="T47" fmla="*/ 20 h 29"/>
                <a:gd name="T48" fmla="*/ 1 w 24"/>
                <a:gd name="T49" fmla="*/ 20 h 29"/>
                <a:gd name="T50" fmla="*/ 0 w 24"/>
                <a:gd name="T51" fmla="*/ 19 h 29"/>
                <a:gd name="T52" fmla="*/ 0 w 24"/>
                <a:gd name="T53" fmla="*/ 19 h 29"/>
                <a:gd name="T54" fmla="*/ 1 w 24"/>
                <a:gd name="T55" fmla="*/ 18 h 29"/>
                <a:gd name="T56" fmla="*/ 2 w 24"/>
                <a:gd name="T57" fmla="*/ 19 h 29"/>
                <a:gd name="T58" fmla="*/ 3 w 24"/>
                <a:gd name="T59" fmla="*/ 19 h 29"/>
                <a:gd name="T60" fmla="*/ 6 w 24"/>
                <a:gd name="T61" fmla="*/ 21 h 29"/>
                <a:gd name="T62" fmla="*/ 11 w 24"/>
                <a:gd name="T63" fmla="*/ 22 h 29"/>
                <a:gd name="T64" fmla="*/ 11 w 24"/>
                <a:gd name="T65" fmla="*/ 19 h 29"/>
                <a:gd name="T66" fmla="*/ 11 w 24"/>
                <a:gd name="T67" fmla="*/ 12 h 29"/>
                <a:gd name="T68" fmla="*/ 9 w 24"/>
                <a:gd name="T69" fmla="*/ 12 h 29"/>
                <a:gd name="T70" fmla="*/ 5 w 24"/>
                <a:gd name="T71" fmla="*/ 12 h 29"/>
                <a:gd name="T72" fmla="*/ 5 w 24"/>
                <a:gd name="T73" fmla="*/ 10 h 29"/>
                <a:gd name="T74" fmla="*/ 8 w 24"/>
                <a:gd name="T75" fmla="*/ 8 h 29"/>
                <a:gd name="T76" fmla="*/ 10 w 24"/>
                <a:gd name="T77" fmla="*/ 7 h 29"/>
                <a:gd name="T78" fmla="*/ 11 w 24"/>
                <a:gd name="T79" fmla="*/ 5 h 29"/>
                <a:gd name="T80" fmla="*/ 11 w 24"/>
                <a:gd name="T81" fmla="*/ 3 h 29"/>
                <a:gd name="T82" fmla="*/ 11 w 24"/>
                <a:gd name="T83" fmla="*/ 1 h 29"/>
                <a:gd name="T84" fmla="*/ 13 w 24"/>
                <a:gd name="T85" fmla="*/ 0 h 29"/>
                <a:gd name="T86" fmla="*/ 14 w 24"/>
                <a:gd name="T87" fmla="*/ 1 h 29"/>
                <a:gd name="T88" fmla="*/ 9 w 24"/>
                <a:gd name="T89" fmla="*/ 10 h 29"/>
                <a:gd name="T90" fmla="*/ 9 w 24"/>
                <a:gd name="T91" fmla="*/ 11 h 29"/>
                <a:gd name="T92" fmla="*/ 11 w 24"/>
                <a:gd name="T93" fmla="*/ 10 h 29"/>
                <a:gd name="T94" fmla="*/ 11 w 24"/>
                <a:gd name="T95" fmla="*/ 9 h 29"/>
                <a:gd name="T96" fmla="*/ 20 w 24"/>
                <a:gd name="T97" fmla="*/ 15 h 29"/>
                <a:gd name="T98" fmla="*/ 17 w 24"/>
                <a:gd name="T99" fmla="*/ 13 h 29"/>
                <a:gd name="T100" fmla="*/ 14 w 24"/>
                <a:gd name="T101" fmla="*/ 14 h 29"/>
                <a:gd name="T102" fmla="*/ 14 w 24"/>
                <a:gd name="T103" fmla="*/ 16 h 29"/>
                <a:gd name="T104" fmla="*/ 14 w 24"/>
                <a:gd name="T105" fmla="*/ 19 h 29"/>
                <a:gd name="T106" fmla="*/ 17 w 24"/>
                <a:gd name="T107" fmla="*/ 20 h 29"/>
                <a:gd name="T108" fmla="*/ 21 w 24"/>
                <a:gd name="T10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" h="29">
                  <a:moveTo>
                    <a:pt x="14" y="1"/>
                  </a:moveTo>
                  <a:cubicBezTo>
                    <a:pt x="14" y="1"/>
                    <a:pt x="14" y="2"/>
                    <a:pt x="14" y="2"/>
                  </a:cubicBezTo>
                  <a:cubicBezTo>
                    <a:pt x="14" y="2"/>
                    <a:pt x="14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9" y="5"/>
                    <a:pt x="21" y="5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8" y="6"/>
                    <a:pt x="17" y="6"/>
                  </a:cubicBezTo>
                  <a:cubicBezTo>
                    <a:pt x="16" y="6"/>
                    <a:pt x="15" y="7"/>
                    <a:pt x="15" y="7"/>
                  </a:cubicBezTo>
                  <a:cubicBezTo>
                    <a:pt x="15" y="7"/>
                    <a:pt x="15" y="8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1"/>
                    <a:pt x="17" y="12"/>
                    <a:pt x="18" y="12"/>
                  </a:cubicBezTo>
                  <a:cubicBezTo>
                    <a:pt x="20" y="12"/>
                    <a:pt x="21" y="12"/>
                    <a:pt x="22" y="13"/>
                  </a:cubicBezTo>
                  <a:cubicBezTo>
                    <a:pt x="22" y="13"/>
                    <a:pt x="23" y="14"/>
                    <a:pt x="24" y="14"/>
                  </a:cubicBezTo>
                  <a:cubicBezTo>
                    <a:pt x="24" y="15"/>
                    <a:pt x="24" y="15"/>
                    <a:pt x="24" y="16"/>
                  </a:cubicBezTo>
                  <a:cubicBezTo>
                    <a:pt x="24" y="17"/>
                    <a:pt x="24" y="18"/>
                    <a:pt x="24" y="18"/>
                  </a:cubicBezTo>
                  <a:cubicBezTo>
                    <a:pt x="23" y="19"/>
                    <a:pt x="22" y="20"/>
                    <a:pt x="21" y="20"/>
                  </a:cubicBezTo>
                  <a:cubicBezTo>
                    <a:pt x="20" y="21"/>
                    <a:pt x="19" y="21"/>
                    <a:pt x="18" y="22"/>
                  </a:cubicBezTo>
                  <a:cubicBezTo>
                    <a:pt x="17" y="22"/>
                    <a:pt x="15" y="23"/>
                    <a:pt x="14" y="23"/>
                  </a:cubicBezTo>
                  <a:cubicBezTo>
                    <a:pt x="14" y="23"/>
                    <a:pt x="14" y="24"/>
                    <a:pt x="14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5" y="26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2" y="27"/>
                    <a:pt x="12" y="26"/>
                  </a:cubicBezTo>
                  <a:cubicBezTo>
                    <a:pt x="12" y="26"/>
                    <a:pt x="12" y="25"/>
                    <a:pt x="12" y="2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8" y="23"/>
                    <a:pt x="7" y="23"/>
                  </a:cubicBezTo>
                  <a:cubicBezTo>
                    <a:pt x="6" y="23"/>
                    <a:pt x="5" y="22"/>
                    <a:pt x="5" y="22"/>
                  </a:cubicBezTo>
                  <a:cubicBezTo>
                    <a:pt x="4" y="22"/>
                    <a:pt x="3" y="22"/>
                    <a:pt x="3" y="21"/>
                  </a:cubicBezTo>
                  <a:cubicBezTo>
                    <a:pt x="2" y="21"/>
                    <a:pt x="2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5" y="20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7" y="21"/>
                    <a:pt x="8" y="21"/>
                    <a:pt x="8" y="21"/>
                  </a:cubicBezTo>
                  <a:cubicBezTo>
                    <a:pt x="9" y="22"/>
                    <a:pt x="10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11" y="18"/>
                    <a:pt x="11" y="17"/>
                    <a:pt x="11" y="16"/>
                  </a:cubicBezTo>
                  <a:cubicBezTo>
                    <a:pt x="11" y="15"/>
                    <a:pt x="11" y="1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9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1"/>
                    <a:pt x="4" y="10"/>
                    <a:pt x="5" y="10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4" y="1"/>
                  </a:lnTo>
                  <a:close/>
                  <a:moveTo>
                    <a:pt x="11" y="9"/>
                  </a:moveTo>
                  <a:cubicBezTo>
                    <a:pt x="10" y="9"/>
                    <a:pt x="9" y="9"/>
                    <a:pt x="9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8"/>
                  </a:cubicBezTo>
                  <a:lnTo>
                    <a:pt x="11" y="9"/>
                  </a:lnTo>
                  <a:close/>
                  <a:moveTo>
                    <a:pt x="21" y="16"/>
                  </a:moveTo>
                  <a:cubicBezTo>
                    <a:pt x="21" y="15"/>
                    <a:pt x="21" y="15"/>
                    <a:pt x="20" y="15"/>
                  </a:cubicBezTo>
                  <a:cubicBezTo>
                    <a:pt x="20" y="14"/>
                    <a:pt x="19" y="14"/>
                    <a:pt x="19" y="14"/>
                  </a:cubicBezTo>
                  <a:cubicBezTo>
                    <a:pt x="18" y="13"/>
                    <a:pt x="17" y="13"/>
                    <a:pt x="17" y="13"/>
                  </a:cubicBezTo>
                  <a:cubicBezTo>
                    <a:pt x="16" y="13"/>
                    <a:pt x="15" y="13"/>
                    <a:pt x="14" y="13"/>
                  </a:cubicBezTo>
                  <a:cubicBezTo>
                    <a:pt x="14" y="13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4" y="18"/>
                    <a:pt x="14" y="19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5" y="21"/>
                    <a:pt x="16" y="21"/>
                    <a:pt x="17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20" y="19"/>
                    <a:pt x="20" y="18"/>
                    <a:pt x="21" y="18"/>
                  </a:cubicBezTo>
                  <a:cubicBezTo>
                    <a:pt x="21" y="17"/>
                    <a:pt x="21" y="17"/>
                    <a:pt x="21" y="16"/>
                  </a:cubicBez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187"/>
            <p:cNvSpPr>
              <a:spLocks/>
            </p:cNvSpPr>
            <p:nvPr/>
          </p:nvSpPr>
          <p:spPr bwMode="auto">
            <a:xfrm>
              <a:off x="2755901" y="1036638"/>
              <a:ext cx="174625" cy="111125"/>
            </a:xfrm>
            <a:custGeom>
              <a:avLst/>
              <a:gdLst>
                <a:gd name="T0" fmla="*/ 91 w 93"/>
                <a:gd name="T1" fmla="*/ 18 h 59"/>
                <a:gd name="T2" fmla="*/ 71 w 93"/>
                <a:gd name="T3" fmla="*/ 7 h 59"/>
                <a:gd name="T4" fmla="*/ 2 w 93"/>
                <a:gd name="T5" fmla="*/ 20 h 59"/>
                <a:gd name="T6" fmla="*/ 0 w 93"/>
                <a:gd name="T7" fmla="*/ 20 h 59"/>
                <a:gd name="T8" fmla="*/ 0 w 93"/>
                <a:gd name="T9" fmla="*/ 29 h 59"/>
                <a:gd name="T10" fmla="*/ 8 w 93"/>
                <a:gd name="T11" fmla="*/ 39 h 59"/>
                <a:gd name="T12" fmla="*/ 93 w 93"/>
                <a:gd name="T13" fmla="*/ 26 h 59"/>
                <a:gd name="T14" fmla="*/ 93 w 93"/>
                <a:gd name="T15" fmla="*/ 23 h 59"/>
                <a:gd name="T16" fmla="*/ 93 w 93"/>
                <a:gd name="T17" fmla="*/ 18 h 59"/>
                <a:gd name="T18" fmla="*/ 91 w 93"/>
                <a:gd name="T19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59">
                  <a:moveTo>
                    <a:pt x="91" y="18"/>
                  </a:moveTo>
                  <a:cubicBezTo>
                    <a:pt x="88" y="14"/>
                    <a:pt x="81" y="10"/>
                    <a:pt x="71" y="7"/>
                  </a:cubicBezTo>
                  <a:cubicBezTo>
                    <a:pt x="46" y="0"/>
                    <a:pt x="10" y="8"/>
                    <a:pt x="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3" y="36"/>
                    <a:pt x="8" y="39"/>
                  </a:cubicBezTo>
                  <a:cubicBezTo>
                    <a:pt x="42" y="59"/>
                    <a:pt x="93" y="43"/>
                    <a:pt x="93" y="26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18"/>
                    <a:pt x="93" y="18"/>
                    <a:pt x="93" y="18"/>
                  </a:cubicBezTo>
                  <a:lnTo>
                    <a:pt x="91" y="18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188"/>
            <p:cNvSpPr>
              <a:spLocks/>
            </p:cNvSpPr>
            <p:nvPr/>
          </p:nvSpPr>
          <p:spPr bwMode="auto">
            <a:xfrm>
              <a:off x="2714626" y="1019176"/>
              <a:ext cx="285750" cy="127000"/>
            </a:xfrm>
            <a:custGeom>
              <a:avLst/>
              <a:gdLst>
                <a:gd name="T0" fmla="*/ 93 w 152"/>
                <a:gd name="T1" fmla="*/ 11 h 67"/>
                <a:gd name="T2" fmla="*/ 30 w 152"/>
                <a:gd name="T3" fmla="*/ 40 h 67"/>
                <a:gd name="T4" fmla="*/ 93 w 152"/>
                <a:gd name="T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7">
                  <a:moveTo>
                    <a:pt x="93" y="11"/>
                  </a:moveTo>
                  <a:cubicBezTo>
                    <a:pt x="57" y="0"/>
                    <a:pt x="0" y="22"/>
                    <a:pt x="30" y="40"/>
                  </a:cubicBezTo>
                  <a:cubicBezTo>
                    <a:pt x="77" y="67"/>
                    <a:pt x="152" y="28"/>
                    <a:pt x="93" y="11"/>
                  </a:cubicBezTo>
                  <a:close/>
                </a:path>
              </a:pathLst>
            </a:custGeom>
            <a:solidFill>
              <a:srgbClr val="F1A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6" name="Freeform 189"/>
            <p:cNvSpPr>
              <a:spLocks noEditPoints="1"/>
            </p:cNvSpPr>
            <p:nvPr/>
          </p:nvSpPr>
          <p:spPr bwMode="auto">
            <a:xfrm>
              <a:off x="2817813" y="1047751"/>
              <a:ext cx="47625" cy="52388"/>
            </a:xfrm>
            <a:custGeom>
              <a:avLst/>
              <a:gdLst>
                <a:gd name="T0" fmla="*/ 15 w 25"/>
                <a:gd name="T1" fmla="*/ 2 h 28"/>
                <a:gd name="T2" fmla="*/ 15 w 25"/>
                <a:gd name="T3" fmla="*/ 4 h 28"/>
                <a:gd name="T4" fmla="*/ 16 w 25"/>
                <a:gd name="T5" fmla="*/ 5 h 28"/>
                <a:gd name="T6" fmla="*/ 22 w 25"/>
                <a:gd name="T7" fmla="*/ 6 h 28"/>
                <a:gd name="T8" fmla="*/ 23 w 25"/>
                <a:gd name="T9" fmla="*/ 6 h 28"/>
                <a:gd name="T10" fmla="*/ 22 w 25"/>
                <a:gd name="T11" fmla="*/ 7 h 28"/>
                <a:gd name="T12" fmla="*/ 20 w 25"/>
                <a:gd name="T13" fmla="*/ 7 h 28"/>
                <a:gd name="T14" fmla="*/ 15 w 25"/>
                <a:gd name="T15" fmla="*/ 6 h 28"/>
                <a:gd name="T16" fmla="*/ 15 w 25"/>
                <a:gd name="T17" fmla="*/ 9 h 28"/>
                <a:gd name="T18" fmla="*/ 14 w 25"/>
                <a:gd name="T19" fmla="*/ 11 h 28"/>
                <a:gd name="T20" fmla="*/ 22 w 25"/>
                <a:gd name="T21" fmla="*/ 12 h 28"/>
                <a:gd name="T22" fmla="*/ 25 w 25"/>
                <a:gd name="T23" fmla="*/ 16 h 28"/>
                <a:gd name="T24" fmla="*/ 22 w 25"/>
                <a:gd name="T25" fmla="*/ 20 h 28"/>
                <a:gd name="T26" fmla="*/ 14 w 25"/>
                <a:gd name="T27" fmla="*/ 22 h 28"/>
                <a:gd name="T28" fmla="*/ 14 w 25"/>
                <a:gd name="T29" fmla="*/ 24 h 28"/>
                <a:gd name="T30" fmla="*/ 15 w 25"/>
                <a:gd name="T31" fmla="*/ 27 h 28"/>
                <a:gd name="T32" fmla="*/ 15 w 25"/>
                <a:gd name="T33" fmla="*/ 28 h 28"/>
                <a:gd name="T34" fmla="*/ 14 w 25"/>
                <a:gd name="T35" fmla="*/ 28 h 28"/>
                <a:gd name="T36" fmla="*/ 13 w 25"/>
                <a:gd name="T37" fmla="*/ 28 h 28"/>
                <a:gd name="T38" fmla="*/ 12 w 25"/>
                <a:gd name="T39" fmla="*/ 25 h 28"/>
                <a:gd name="T40" fmla="*/ 11 w 25"/>
                <a:gd name="T41" fmla="*/ 23 h 28"/>
                <a:gd name="T42" fmla="*/ 10 w 25"/>
                <a:gd name="T43" fmla="*/ 23 h 28"/>
                <a:gd name="T44" fmla="*/ 5 w 25"/>
                <a:gd name="T45" fmla="*/ 22 h 28"/>
                <a:gd name="T46" fmla="*/ 2 w 25"/>
                <a:gd name="T47" fmla="*/ 20 h 28"/>
                <a:gd name="T48" fmla="*/ 1 w 25"/>
                <a:gd name="T49" fmla="*/ 19 h 28"/>
                <a:gd name="T50" fmla="*/ 1 w 25"/>
                <a:gd name="T51" fmla="*/ 19 h 28"/>
                <a:gd name="T52" fmla="*/ 0 w 25"/>
                <a:gd name="T53" fmla="*/ 18 h 28"/>
                <a:gd name="T54" fmla="*/ 1 w 25"/>
                <a:gd name="T55" fmla="*/ 18 h 28"/>
                <a:gd name="T56" fmla="*/ 3 w 25"/>
                <a:gd name="T57" fmla="*/ 18 h 28"/>
                <a:gd name="T58" fmla="*/ 4 w 25"/>
                <a:gd name="T59" fmla="*/ 19 h 28"/>
                <a:gd name="T60" fmla="*/ 7 w 25"/>
                <a:gd name="T61" fmla="*/ 21 h 28"/>
                <a:gd name="T62" fmla="*/ 11 w 25"/>
                <a:gd name="T63" fmla="*/ 21 h 28"/>
                <a:gd name="T64" fmla="*/ 11 w 25"/>
                <a:gd name="T65" fmla="*/ 18 h 28"/>
                <a:gd name="T66" fmla="*/ 11 w 25"/>
                <a:gd name="T67" fmla="*/ 12 h 28"/>
                <a:gd name="T68" fmla="*/ 9 w 25"/>
                <a:gd name="T69" fmla="*/ 12 h 28"/>
                <a:gd name="T70" fmla="*/ 5 w 25"/>
                <a:gd name="T71" fmla="*/ 11 h 28"/>
                <a:gd name="T72" fmla="*/ 5 w 25"/>
                <a:gd name="T73" fmla="*/ 9 h 28"/>
                <a:gd name="T74" fmla="*/ 8 w 25"/>
                <a:gd name="T75" fmla="*/ 7 h 28"/>
                <a:gd name="T76" fmla="*/ 10 w 25"/>
                <a:gd name="T77" fmla="*/ 6 h 28"/>
                <a:gd name="T78" fmla="*/ 11 w 25"/>
                <a:gd name="T79" fmla="*/ 4 h 28"/>
                <a:gd name="T80" fmla="*/ 11 w 25"/>
                <a:gd name="T81" fmla="*/ 2 h 28"/>
                <a:gd name="T82" fmla="*/ 11 w 25"/>
                <a:gd name="T83" fmla="*/ 0 h 28"/>
                <a:gd name="T84" fmla="*/ 13 w 25"/>
                <a:gd name="T85" fmla="*/ 0 h 28"/>
                <a:gd name="T86" fmla="*/ 11 w 25"/>
                <a:gd name="T87" fmla="*/ 8 h 28"/>
                <a:gd name="T88" fmla="*/ 8 w 25"/>
                <a:gd name="T89" fmla="*/ 10 h 28"/>
                <a:gd name="T90" fmla="*/ 11 w 25"/>
                <a:gd name="T91" fmla="*/ 10 h 28"/>
                <a:gd name="T92" fmla="*/ 11 w 25"/>
                <a:gd name="T93" fmla="*/ 8 h 28"/>
                <a:gd name="T94" fmla="*/ 21 w 25"/>
                <a:gd name="T95" fmla="*/ 14 h 28"/>
                <a:gd name="T96" fmla="*/ 17 w 25"/>
                <a:gd name="T97" fmla="*/ 12 h 28"/>
                <a:gd name="T98" fmla="*/ 14 w 25"/>
                <a:gd name="T99" fmla="*/ 14 h 28"/>
                <a:gd name="T100" fmla="*/ 14 w 25"/>
                <a:gd name="T101" fmla="*/ 16 h 28"/>
                <a:gd name="T102" fmla="*/ 14 w 25"/>
                <a:gd name="T103" fmla="*/ 18 h 28"/>
                <a:gd name="T104" fmla="*/ 17 w 25"/>
                <a:gd name="T105" fmla="*/ 20 h 28"/>
                <a:gd name="T106" fmla="*/ 21 w 25"/>
                <a:gd name="T107" fmla="*/ 17 h 28"/>
                <a:gd name="T108" fmla="*/ 21 w 25"/>
                <a:gd name="T109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" h="28">
                  <a:moveTo>
                    <a:pt x="14" y="0"/>
                  </a:moveTo>
                  <a:cubicBezTo>
                    <a:pt x="14" y="1"/>
                    <a:pt x="14" y="1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5" y="5"/>
                    <a:pt x="16" y="5"/>
                    <a:pt x="16" y="5"/>
                  </a:cubicBezTo>
                  <a:cubicBezTo>
                    <a:pt x="17" y="5"/>
                    <a:pt x="17" y="5"/>
                    <a:pt x="18" y="5"/>
                  </a:cubicBezTo>
                  <a:cubicBezTo>
                    <a:pt x="19" y="5"/>
                    <a:pt x="21" y="5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6"/>
                    <a:pt x="19" y="6"/>
                    <a:pt x="17" y="6"/>
                  </a:cubicBezTo>
                  <a:cubicBezTo>
                    <a:pt x="17" y="6"/>
                    <a:pt x="16" y="6"/>
                    <a:pt x="15" y="6"/>
                  </a:cubicBezTo>
                  <a:cubicBezTo>
                    <a:pt x="15" y="7"/>
                    <a:pt x="15" y="7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11"/>
                    <a:pt x="17" y="11"/>
                    <a:pt x="19" y="11"/>
                  </a:cubicBezTo>
                  <a:cubicBezTo>
                    <a:pt x="20" y="12"/>
                    <a:pt x="21" y="12"/>
                    <a:pt x="22" y="12"/>
                  </a:cubicBezTo>
                  <a:cubicBezTo>
                    <a:pt x="23" y="13"/>
                    <a:pt x="23" y="13"/>
                    <a:pt x="24" y="14"/>
                  </a:cubicBezTo>
                  <a:cubicBezTo>
                    <a:pt x="24" y="14"/>
                    <a:pt x="25" y="15"/>
                    <a:pt x="25" y="16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3" y="19"/>
                    <a:pt x="23" y="19"/>
                    <a:pt x="22" y="20"/>
                  </a:cubicBezTo>
                  <a:cubicBezTo>
                    <a:pt x="21" y="20"/>
                    <a:pt x="20" y="21"/>
                    <a:pt x="18" y="21"/>
                  </a:cubicBezTo>
                  <a:cubicBezTo>
                    <a:pt x="17" y="22"/>
                    <a:pt x="16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5" y="25"/>
                    <a:pt x="15" y="25"/>
                  </a:cubicBezTo>
                  <a:cubicBezTo>
                    <a:pt x="15" y="26"/>
                    <a:pt x="15" y="26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2" y="26"/>
                    <a:pt x="12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9" y="23"/>
                    <a:pt x="8" y="23"/>
                    <a:pt x="7" y="22"/>
                  </a:cubicBezTo>
                  <a:cubicBezTo>
                    <a:pt x="6" y="22"/>
                    <a:pt x="5" y="22"/>
                    <a:pt x="5" y="22"/>
                  </a:cubicBezTo>
                  <a:cubicBezTo>
                    <a:pt x="4" y="21"/>
                    <a:pt x="4" y="21"/>
                    <a:pt x="3" y="21"/>
                  </a:cubicBezTo>
                  <a:cubicBezTo>
                    <a:pt x="3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5" y="20"/>
                  </a:cubicBezTo>
                  <a:cubicBezTo>
                    <a:pt x="6" y="20"/>
                    <a:pt x="6" y="20"/>
                    <a:pt x="7" y="21"/>
                  </a:cubicBezTo>
                  <a:cubicBezTo>
                    <a:pt x="7" y="21"/>
                    <a:pt x="8" y="21"/>
                    <a:pt x="9" y="21"/>
                  </a:cubicBezTo>
                  <a:cubicBezTo>
                    <a:pt x="9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19"/>
                    <a:pt x="11" y="18"/>
                  </a:cubicBezTo>
                  <a:cubicBezTo>
                    <a:pt x="11" y="18"/>
                    <a:pt x="11" y="17"/>
                    <a:pt x="11" y="16"/>
                  </a:cubicBezTo>
                  <a:cubicBezTo>
                    <a:pt x="11" y="15"/>
                    <a:pt x="11" y="1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10" y="12"/>
                    <a:pt x="9" y="12"/>
                  </a:cubicBezTo>
                  <a:cubicBezTo>
                    <a:pt x="8" y="12"/>
                    <a:pt x="8" y="12"/>
                    <a:pt x="7" y="12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9"/>
                    <a:pt x="6" y="9"/>
                    <a:pt x="6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7"/>
                    <a:pt x="10" y="7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lose/>
                  <a:moveTo>
                    <a:pt x="11" y="8"/>
                  </a:moveTo>
                  <a:cubicBezTo>
                    <a:pt x="10" y="8"/>
                    <a:pt x="10" y="9"/>
                    <a:pt x="9" y="9"/>
                  </a:cubicBezTo>
                  <a:cubicBezTo>
                    <a:pt x="9" y="9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1" y="9"/>
                    <a:pt x="11" y="9"/>
                  </a:cubicBezTo>
                  <a:cubicBezTo>
                    <a:pt x="11" y="9"/>
                    <a:pt x="11" y="8"/>
                    <a:pt x="11" y="8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3"/>
                    <a:pt x="18" y="13"/>
                    <a:pt x="17" y="12"/>
                  </a:cubicBezTo>
                  <a:cubicBezTo>
                    <a:pt x="16" y="12"/>
                    <a:pt x="15" y="12"/>
                    <a:pt x="14" y="12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4" y="17"/>
                    <a:pt x="14" y="18"/>
                    <a:pt x="14" y="18"/>
                  </a:cubicBezTo>
                  <a:cubicBezTo>
                    <a:pt x="14" y="19"/>
                    <a:pt x="14" y="20"/>
                    <a:pt x="14" y="21"/>
                  </a:cubicBezTo>
                  <a:cubicBezTo>
                    <a:pt x="15" y="21"/>
                    <a:pt x="16" y="20"/>
                    <a:pt x="17" y="20"/>
                  </a:cubicBezTo>
                  <a:cubicBezTo>
                    <a:pt x="18" y="20"/>
                    <a:pt x="19" y="19"/>
                    <a:pt x="19" y="19"/>
                  </a:cubicBezTo>
                  <a:cubicBezTo>
                    <a:pt x="20" y="18"/>
                    <a:pt x="20" y="18"/>
                    <a:pt x="21" y="17"/>
                  </a:cubicBezTo>
                  <a:cubicBezTo>
                    <a:pt x="21" y="17"/>
                    <a:pt x="21" y="16"/>
                    <a:pt x="21" y="16"/>
                  </a:cubicBezTo>
                  <a:lnTo>
                    <a:pt x="21" y="15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190"/>
            <p:cNvSpPr>
              <a:spLocks/>
            </p:cNvSpPr>
            <p:nvPr/>
          </p:nvSpPr>
          <p:spPr bwMode="auto">
            <a:xfrm>
              <a:off x="2765426" y="1014413"/>
              <a:ext cx="174625" cy="112713"/>
            </a:xfrm>
            <a:custGeom>
              <a:avLst/>
              <a:gdLst>
                <a:gd name="T0" fmla="*/ 91 w 93"/>
                <a:gd name="T1" fmla="*/ 18 h 60"/>
                <a:gd name="T2" fmla="*/ 71 w 93"/>
                <a:gd name="T3" fmla="*/ 7 h 60"/>
                <a:gd name="T4" fmla="*/ 2 w 93"/>
                <a:gd name="T5" fmla="*/ 21 h 60"/>
                <a:gd name="T6" fmla="*/ 0 w 93"/>
                <a:gd name="T7" fmla="*/ 21 h 60"/>
                <a:gd name="T8" fmla="*/ 0 w 93"/>
                <a:gd name="T9" fmla="*/ 29 h 60"/>
                <a:gd name="T10" fmla="*/ 9 w 93"/>
                <a:gd name="T11" fmla="*/ 40 h 60"/>
                <a:gd name="T12" fmla="*/ 93 w 93"/>
                <a:gd name="T13" fmla="*/ 27 h 60"/>
                <a:gd name="T14" fmla="*/ 93 w 93"/>
                <a:gd name="T15" fmla="*/ 24 h 60"/>
                <a:gd name="T16" fmla="*/ 93 w 93"/>
                <a:gd name="T17" fmla="*/ 19 h 60"/>
                <a:gd name="T18" fmla="*/ 91 w 93"/>
                <a:gd name="T19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60">
                  <a:moveTo>
                    <a:pt x="91" y="18"/>
                  </a:moveTo>
                  <a:cubicBezTo>
                    <a:pt x="88" y="14"/>
                    <a:pt x="82" y="10"/>
                    <a:pt x="71" y="7"/>
                  </a:cubicBezTo>
                  <a:cubicBezTo>
                    <a:pt x="46" y="0"/>
                    <a:pt x="10" y="9"/>
                    <a:pt x="2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6"/>
                    <a:pt x="9" y="40"/>
                  </a:cubicBezTo>
                  <a:cubicBezTo>
                    <a:pt x="43" y="60"/>
                    <a:pt x="93" y="44"/>
                    <a:pt x="93" y="27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3" y="19"/>
                    <a:pt x="93" y="19"/>
                    <a:pt x="93" y="19"/>
                  </a:cubicBezTo>
                  <a:lnTo>
                    <a:pt x="91" y="18"/>
                  </a:ln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191"/>
            <p:cNvSpPr>
              <a:spLocks/>
            </p:cNvSpPr>
            <p:nvPr/>
          </p:nvSpPr>
          <p:spPr bwMode="auto">
            <a:xfrm>
              <a:off x="2725738" y="998538"/>
              <a:ext cx="285750" cy="127000"/>
            </a:xfrm>
            <a:custGeom>
              <a:avLst/>
              <a:gdLst>
                <a:gd name="T0" fmla="*/ 92 w 152"/>
                <a:gd name="T1" fmla="*/ 10 h 67"/>
                <a:gd name="T2" fmla="*/ 30 w 152"/>
                <a:gd name="T3" fmla="*/ 40 h 67"/>
                <a:gd name="T4" fmla="*/ 92 w 152"/>
                <a:gd name="T5" fmla="*/ 1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67">
                  <a:moveTo>
                    <a:pt x="92" y="10"/>
                  </a:moveTo>
                  <a:cubicBezTo>
                    <a:pt x="57" y="0"/>
                    <a:pt x="0" y="22"/>
                    <a:pt x="30" y="40"/>
                  </a:cubicBezTo>
                  <a:cubicBezTo>
                    <a:pt x="76" y="67"/>
                    <a:pt x="152" y="28"/>
                    <a:pt x="92" y="10"/>
                  </a:cubicBezTo>
                  <a:close/>
                </a:path>
              </a:pathLst>
            </a:custGeom>
            <a:solidFill>
              <a:srgbClr val="F1A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Freeform 192"/>
            <p:cNvSpPr>
              <a:spLocks noEditPoints="1"/>
            </p:cNvSpPr>
            <p:nvPr/>
          </p:nvSpPr>
          <p:spPr bwMode="auto">
            <a:xfrm>
              <a:off x="2827338" y="1025526"/>
              <a:ext cx="47625" cy="53975"/>
            </a:xfrm>
            <a:custGeom>
              <a:avLst/>
              <a:gdLst>
                <a:gd name="T0" fmla="*/ 15 w 25"/>
                <a:gd name="T1" fmla="*/ 2 h 29"/>
                <a:gd name="T2" fmla="*/ 15 w 25"/>
                <a:gd name="T3" fmla="*/ 4 h 29"/>
                <a:gd name="T4" fmla="*/ 17 w 25"/>
                <a:gd name="T5" fmla="*/ 5 h 29"/>
                <a:gd name="T6" fmla="*/ 23 w 25"/>
                <a:gd name="T7" fmla="*/ 6 h 29"/>
                <a:gd name="T8" fmla="*/ 23 w 25"/>
                <a:gd name="T9" fmla="*/ 7 h 29"/>
                <a:gd name="T10" fmla="*/ 22 w 25"/>
                <a:gd name="T11" fmla="*/ 7 h 29"/>
                <a:gd name="T12" fmla="*/ 21 w 25"/>
                <a:gd name="T13" fmla="*/ 7 h 29"/>
                <a:gd name="T14" fmla="*/ 15 w 25"/>
                <a:gd name="T15" fmla="*/ 7 h 29"/>
                <a:gd name="T16" fmla="*/ 15 w 25"/>
                <a:gd name="T17" fmla="*/ 9 h 29"/>
                <a:gd name="T18" fmla="*/ 15 w 25"/>
                <a:gd name="T19" fmla="*/ 11 h 29"/>
                <a:gd name="T20" fmla="*/ 22 w 25"/>
                <a:gd name="T21" fmla="*/ 13 h 29"/>
                <a:gd name="T22" fmla="*/ 25 w 25"/>
                <a:gd name="T23" fmla="*/ 16 h 29"/>
                <a:gd name="T24" fmla="*/ 22 w 25"/>
                <a:gd name="T25" fmla="*/ 20 h 29"/>
                <a:gd name="T26" fmla="*/ 15 w 25"/>
                <a:gd name="T27" fmla="*/ 23 h 29"/>
                <a:gd name="T28" fmla="*/ 15 w 25"/>
                <a:gd name="T29" fmla="*/ 25 h 29"/>
                <a:gd name="T30" fmla="*/ 16 w 25"/>
                <a:gd name="T31" fmla="*/ 27 h 29"/>
                <a:gd name="T32" fmla="*/ 16 w 25"/>
                <a:gd name="T33" fmla="*/ 28 h 29"/>
                <a:gd name="T34" fmla="*/ 14 w 25"/>
                <a:gd name="T35" fmla="*/ 29 h 29"/>
                <a:gd name="T36" fmla="*/ 13 w 25"/>
                <a:gd name="T37" fmla="*/ 28 h 29"/>
                <a:gd name="T38" fmla="*/ 12 w 25"/>
                <a:gd name="T39" fmla="*/ 25 h 29"/>
                <a:gd name="T40" fmla="*/ 12 w 25"/>
                <a:gd name="T41" fmla="*/ 23 h 29"/>
                <a:gd name="T42" fmla="*/ 11 w 25"/>
                <a:gd name="T43" fmla="*/ 23 h 29"/>
                <a:gd name="T44" fmla="*/ 5 w 25"/>
                <a:gd name="T45" fmla="*/ 22 h 29"/>
                <a:gd name="T46" fmla="*/ 2 w 25"/>
                <a:gd name="T47" fmla="*/ 20 h 29"/>
                <a:gd name="T48" fmla="*/ 2 w 25"/>
                <a:gd name="T49" fmla="*/ 20 h 29"/>
                <a:gd name="T50" fmla="*/ 1 w 25"/>
                <a:gd name="T51" fmla="*/ 19 h 29"/>
                <a:gd name="T52" fmla="*/ 0 w 25"/>
                <a:gd name="T53" fmla="*/ 19 h 29"/>
                <a:gd name="T54" fmla="*/ 2 w 25"/>
                <a:gd name="T55" fmla="*/ 18 h 29"/>
                <a:gd name="T56" fmla="*/ 3 w 25"/>
                <a:gd name="T57" fmla="*/ 19 h 29"/>
                <a:gd name="T58" fmla="*/ 4 w 25"/>
                <a:gd name="T59" fmla="*/ 19 h 29"/>
                <a:gd name="T60" fmla="*/ 7 w 25"/>
                <a:gd name="T61" fmla="*/ 21 h 29"/>
                <a:gd name="T62" fmla="*/ 12 w 25"/>
                <a:gd name="T63" fmla="*/ 22 h 29"/>
                <a:gd name="T64" fmla="*/ 11 w 25"/>
                <a:gd name="T65" fmla="*/ 19 h 29"/>
                <a:gd name="T66" fmla="*/ 11 w 25"/>
                <a:gd name="T67" fmla="*/ 12 h 29"/>
                <a:gd name="T68" fmla="*/ 10 w 25"/>
                <a:gd name="T69" fmla="*/ 12 h 29"/>
                <a:gd name="T70" fmla="*/ 6 w 25"/>
                <a:gd name="T71" fmla="*/ 12 h 29"/>
                <a:gd name="T72" fmla="*/ 5 w 25"/>
                <a:gd name="T73" fmla="*/ 10 h 29"/>
                <a:gd name="T74" fmla="*/ 9 w 25"/>
                <a:gd name="T75" fmla="*/ 8 h 29"/>
                <a:gd name="T76" fmla="*/ 11 w 25"/>
                <a:gd name="T77" fmla="*/ 7 h 29"/>
                <a:gd name="T78" fmla="*/ 12 w 25"/>
                <a:gd name="T79" fmla="*/ 5 h 29"/>
                <a:gd name="T80" fmla="*/ 12 w 25"/>
                <a:gd name="T81" fmla="*/ 3 h 29"/>
                <a:gd name="T82" fmla="*/ 12 w 25"/>
                <a:gd name="T83" fmla="*/ 1 h 29"/>
                <a:gd name="T84" fmla="*/ 13 w 25"/>
                <a:gd name="T85" fmla="*/ 0 h 29"/>
                <a:gd name="T86" fmla="*/ 15 w 25"/>
                <a:gd name="T87" fmla="*/ 1 h 29"/>
                <a:gd name="T88" fmla="*/ 10 w 25"/>
                <a:gd name="T89" fmla="*/ 10 h 29"/>
                <a:gd name="T90" fmla="*/ 10 w 25"/>
                <a:gd name="T91" fmla="*/ 11 h 29"/>
                <a:gd name="T92" fmla="*/ 12 w 25"/>
                <a:gd name="T93" fmla="*/ 10 h 29"/>
                <a:gd name="T94" fmla="*/ 11 w 25"/>
                <a:gd name="T95" fmla="*/ 9 h 29"/>
                <a:gd name="T96" fmla="*/ 21 w 25"/>
                <a:gd name="T97" fmla="*/ 15 h 29"/>
                <a:gd name="T98" fmla="*/ 17 w 25"/>
                <a:gd name="T99" fmla="*/ 13 h 29"/>
                <a:gd name="T100" fmla="*/ 15 w 25"/>
                <a:gd name="T101" fmla="*/ 14 h 29"/>
                <a:gd name="T102" fmla="*/ 15 w 25"/>
                <a:gd name="T103" fmla="*/ 16 h 29"/>
                <a:gd name="T104" fmla="*/ 15 w 25"/>
                <a:gd name="T105" fmla="*/ 19 h 29"/>
                <a:gd name="T106" fmla="*/ 18 w 25"/>
                <a:gd name="T107" fmla="*/ 21 h 29"/>
                <a:gd name="T108" fmla="*/ 21 w 25"/>
                <a:gd name="T10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" h="29">
                  <a:moveTo>
                    <a:pt x="15" y="1"/>
                  </a:moveTo>
                  <a:cubicBezTo>
                    <a:pt x="15" y="1"/>
                    <a:pt x="15" y="2"/>
                    <a:pt x="15" y="2"/>
                  </a:cubicBezTo>
                  <a:cubicBezTo>
                    <a:pt x="15" y="2"/>
                    <a:pt x="15" y="3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7" y="5"/>
                    <a:pt x="18" y="5"/>
                    <a:pt x="18" y="5"/>
                  </a:cubicBezTo>
                  <a:cubicBezTo>
                    <a:pt x="20" y="5"/>
                    <a:pt x="21" y="5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6" y="7"/>
                    <a:pt x="15" y="7"/>
                  </a:cubicBezTo>
                  <a:cubicBezTo>
                    <a:pt x="15" y="7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8" y="12"/>
                    <a:pt x="19" y="12"/>
                  </a:cubicBezTo>
                  <a:cubicBezTo>
                    <a:pt x="20" y="12"/>
                    <a:pt x="21" y="12"/>
                    <a:pt x="22" y="13"/>
                  </a:cubicBezTo>
                  <a:cubicBezTo>
                    <a:pt x="23" y="13"/>
                    <a:pt x="24" y="14"/>
                    <a:pt x="24" y="14"/>
                  </a:cubicBezTo>
                  <a:cubicBezTo>
                    <a:pt x="25" y="15"/>
                    <a:pt x="25" y="16"/>
                    <a:pt x="25" y="16"/>
                  </a:cubicBezTo>
                  <a:cubicBezTo>
                    <a:pt x="25" y="17"/>
                    <a:pt x="25" y="18"/>
                    <a:pt x="24" y="18"/>
                  </a:cubicBezTo>
                  <a:cubicBezTo>
                    <a:pt x="24" y="19"/>
                    <a:pt x="23" y="20"/>
                    <a:pt x="22" y="20"/>
                  </a:cubicBezTo>
                  <a:cubicBezTo>
                    <a:pt x="21" y="21"/>
                    <a:pt x="20" y="21"/>
                    <a:pt x="19" y="22"/>
                  </a:cubicBezTo>
                  <a:cubicBezTo>
                    <a:pt x="18" y="22"/>
                    <a:pt x="16" y="23"/>
                    <a:pt x="15" y="23"/>
                  </a:cubicBezTo>
                  <a:cubicBezTo>
                    <a:pt x="15" y="23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6"/>
                  </a:cubicBezTo>
                  <a:cubicBezTo>
                    <a:pt x="15" y="26"/>
                    <a:pt x="15" y="27"/>
                    <a:pt x="16" y="27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3" y="26"/>
                    <a:pt x="12" y="25"/>
                    <a:pt x="12" y="2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7" y="23"/>
                    <a:pt x="6" y="23"/>
                    <a:pt x="5" y="22"/>
                  </a:cubicBezTo>
                  <a:cubicBezTo>
                    <a:pt x="5" y="22"/>
                    <a:pt x="4" y="22"/>
                    <a:pt x="4" y="21"/>
                  </a:cubicBezTo>
                  <a:cubicBezTo>
                    <a:pt x="3" y="21"/>
                    <a:pt x="3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5" y="20"/>
                    <a:pt x="6" y="20"/>
                  </a:cubicBezTo>
                  <a:cubicBezTo>
                    <a:pt x="6" y="21"/>
                    <a:pt x="7" y="21"/>
                    <a:pt x="7" y="21"/>
                  </a:cubicBezTo>
                  <a:cubicBezTo>
                    <a:pt x="8" y="21"/>
                    <a:pt x="8" y="21"/>
                    <a:pt x="9" y="22"/>
                  </a:cubicBezTo>
                  <a:cubicBezTo>
                    <a:pt x="10" y="22"/>
                    <a:pt x="11" y="22"/>
                    <a:pt x="12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1" y="20"/>
                    <a:pt x="11" y="19"/>
                  </a:cubicBezTo>
                  <a:cubicBezTo>
                    <a:pt x="11" y="18"/>
                    <a:pt x="11" y="17"/>
                    <a:pt x="11" y="16"/>
                  </a:cubicBezTo>
                  <a:cubicBezTo>
                    <a:pt x="11" y="15"/>
                    <a:pt x="11" y="14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9" y="12"/>
                    <a:pt x="8" y="12"/>
                    <a:pt x="7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10"/>
                    <a:pt x="6" y="9"/>
                    <a:pt x="7" y="9"/>
                  </a:cubicBezTo>
                  <a:cubicBezTo>
                    <a:pt x="7" y="8"/>
                    <a:pt x="8" y="8"/>
                    <a:pt x="9" y="8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5" y="1"/>
                  </a:lnTo>
                  <a:close/>
                  <a:moveTo>
                    <a:pt x="11" y="9"/>
                  </a:move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9"/>
                    <a:pt x="12" y="9"/>
                    <a:pt x="12" y="8"/>
                  </a:cubicBezTo>
                  <a:lnTo>
                    <a:pt x="11" y="9"/>
                  </a:lnTo>
                  <a:close/>
                  <a:moveTo>
                    <a:pt x="22" y="16"/>
                  </a:moveTo>
                  <a:cubicBezTo>
                    <a:pt x="22" y="15"/>
                    <a:pt x="22" y="15"/>
                    <a:pt x="21" y="15"/>
                  </a:cubicBezTo>
                  <a:cubicBezTo>
                    <a:pt x="21" y="14"/>
                    <a:pt x="20" y="14"/>
                    <a:pt x="20" y="14"/>
                  </a:cubicBezTo>
                  <a:cubicBezTo>
                    <a:pt x="19" y="13"/>
                    <a:pt x="18" y="13"/>
                    <a:pt x="17" y="13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8"/>
                    <a:pt x="15" y="18"/>
                    <a:pt x="15" y="19"/>
                  </a:cubicBezTo>
                  <a:cubicBezTo>
                    <a:pt x="15" y="20"/>
                    <a:pt x="15" y="20"/>
                    <a:pt x="15" y="21"/>
                  </a:cubicBezTo>
                  <a:cubicBezTo>
                    <a:pt x="16" y="21"/>
                    <a:pt x="17" y="21"/>
                    <a:pt x="18" y="21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0" y="19"/>
                    <a:pt x="21" y="18"/>
                    <a:pt x="21" y="18"/>
                  </a:cubicBezTo>
                  <a:cubicBezTo>
                    <a:pt x="22" y="17"/>
                    <a:pt x="22" y="17"/>
                    <a:pt x="22" y="16"/>
                  </a:cubicBez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Freeform 193"/>
            <p:cNvSpPr>
              <a:spLocks/>
            </p:cNvSpPr>
            <p:nvPr/>
          </p:nvSpPr>
          <p:spPr bwMode="auto">
            <a:xfrm>
              <a:off x="2760663" y="1006476"/>
              <a:ext cx="176212" cy="82550"/>
            </a:xfrm>
            <a:custGeom>
              <a:avLst/>
              <a:gdLst>
                <a:gd name="T0" fmla="*/ 73 w 94"/>
                <a:gd name="T1" fmla="*/ 8 h 44"/>
                <a:gd name="T2" fmla="*/ 7 w 94"/>
                <a:gd name="T3" fmla="*/ 28 h 44"/>
                <a:gd name="T4" fmla="*/ 42 w 94"/>
                <a:gd name="T5" fmla="*/ 43 h 44"/>
                <a:gd name="T6" fmla="*/ 79 w 94"/>
                <a:gd name="T7" fmla="*/ 37 h 44"/>
                <a:gd name="T8" fmla="*/ 93 w 94"/>
                <a:gd name="T9" fmla="*/ 22 h 44"/>
                <a:gd name="T10" fmla="*/ 73 w 94"/>
                <a:gd name="T11" fmla="*/ 8 h 44"/>
                <a:gd name="T12" fmla="*/ 72 w 94"/>
                <a:gd name="T13" fmla="*/ 8 h 44"/>
                <a:gd name="T14" fmla="*/ 89 w 94"/>
                <a:gd name="T15" fmla="*/ 28 h 44"/>
                <a:gd name="T16" fmla="*/ 58 w 94"/>
                <a:gd name="T17" fmla="*/ 42 h 44"/>
                <a:gd name="T18" fmla="*/ 13 w 94"/>
                <a:gd name="T19" fmla="*/ 32 h 44"/>
                <a:gd name="T20" fmla="*/ 29 w 94"/>
                <a:gd name="T21" fmla="*/ 10 h 44"/>
                <a:gd name="T22" fmla="*/ 72 w 94"/>
                <a:gd name="T23" fmla="*/ 8 h 44"/>
                <a:gd name="T24" fmla="*/ 73 w 94"/>
                <a:gd name="T25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44">
                  <a:moveTo>
                    <a:pt x="73" y="8"/>
                  </a:moveTo>
                  <a:cubicBezTo>
                    <a:pt x="45" y="0"/>
                    <a:pt x="0" y="12"/>
                    <a:pt x="7" y="28"/>
                  </a:cubicBezTo>
                  <a:cubicBezTo>
                    <a:pt x="11" y="36"/>
                    <a:pt x="27" y="42"/>
                    <a:pt x="42" y="43"/>
                  </a:cubicBezTo>
                  <a:cubicBezTo>
                    <a:pt x="56" y="44"/>
                    <a:pt x="70" y="42"/>
                    <a:pt x="79" y="37"/>
                  </a:cubicBezTo>
                  <a:cubicBezTo>
                    <a:pt x="88" y="33"/>
                    <a:pt x="93" y="28"/>
                    <a:pt x="93" y="22"/>
                  </a:cubicBezTo>
                  <a:cubicBezTo>
                    <a:pt x="92" y="16"/>
                    <a:pt x="84" y="11"/>
                    <a:pt x="73" y="8"/>
                  </a:cubicBezTo>
                  <a:cubicBezTo>
                    <a:pt x="71" y="7"/>
                    <a:pt x="70" y="8"/>
                    <a:pt x="72" y="8"/>
                  </a:cubicBezTo>
                  <a:cubicBezTo>
                    <a:pt x="86" y="13"/>
                    <a:pt x="94" y="20"/>
                    <a:pt x="89" y="28"/>
                  </a:cubicBezTo>
                  <a:cubicBezTo>
                    <a:pt x="85" y="35"/>
                    <a:pt x="72" y="40"/>
                    <a:pt x="58" y="42"/>
                  </a:cubicBezTo>
                  <a:cubicBezTo>
                    <a:pt x="40" y="44"/>
                    <a:pt x="22" y="39"/>
                    <a:pt x="13" y="32"/>
                  </a:cubicBezTo>
                  <a:cubicBezTo>
                    <a:pt x="2" y="24"/>
                    <a:pt x="14" y="14"/>
                    <a:pt x="29" y="10"/>
                  </a:cubicBezTo>
                  <a:cubicBezTo>
                    <a:pt x="42" y="6"/>
                    <a:pt x="58" y="5"/>
                    <a:pt x="72" y="8"/>
                  </a:cubicBezTo>
                  <a:cubicBezTo>
                    <a:pt x="73" y="9"/>
                    <a:pt x="74" y="8"/>
                    <a:pt x="73" y="8"/>
                  </a:cubicBezTo>
                  <a:close/>
                </a:path>
              </a:pathLst>
            </a:custGeom>
            <a:solidFill>
              <a:srgbClr val="AC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97438" y="3821113"/>
            <a:ext cx="6591299" cy="2133174"/>
            <a:chOff x="4897438" y="3517900"/>
            <a:chExt cx="6591299" cy="2133174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>
              <a:off x="10244138" y="4159251"/>
              <a:ext cx="1074737" cy="60325"/>
            </a:xfrm>
            <a:custGeom>
              <a:avLst/>
              <a:gdLst>
                <a:gd name="T0" fmla="*/ 540 w 572"/>
                <a:gd name="T1" fmla="*/ 6 h 32"/>
                <a:gd name="T2" fmla="*/ 496 w 572"/>
                <a:gd name="T3" fmla="*/ 21 h 32"/>
                <a:gd name="T4" fmla="*/ 464 w 572"/>
                <a:gd name="T5" fmla="*/ 4 h 32"/>
                <a:gd name="T6" fmla="*/ 427 w 572"/>
                <a:gd name="T7" fmla="*/ 21 h 32"/>
                <a:gd name="T8" fmla="*/ 399 w 572"/>
                <a:gd name="T9" fmla="*/ 6 h 32"/>
                <a:gd name="T10" fmla="*/ 354 w 572"/>
                <a:gd name="T11" fmla="*/ 21 h 32"/>
                <a:gd name="T12" fmla="*/ 323 w 572"/>
                <a:gd name="T13" fmla="*/ 4 h 32"/>
                <a:gd name="T14" fmla="*/ 285 w 572"/>
                <a:gd name="T15" fmla="*/ 21 h 32"/>
                <a:gd name="T16" fmla="*/ 257 w 572"/>
                <a:gd name="T17" fmla="*/ 6 h 32"/>
                <a:gd name="T18" fmla="*/ 213 w 572"/>
                <a:gd name="T19" fmla="*/ 21 h 32"/>
                <a:gd name="T20" fmla="*/ 181 w 572"/>
                <a:gd name="T21" fmla="*/ 4 h 32"/>
                <a:gd name="T22" fmla="*/ 144 w 572"/>
                <a:gd name="T23" fmla="*/ 21 h 32"/>
                <a:gd name="T24" fmla="*/ 116 w 572"/>
                <a:gd name="T25" fmla="*/ 6 h 32"/>
                <a:gd name="T26" fmla="*/ 71 w 572"/>
                <a:gd name="T27" fmla="*/ 21 h 32"/>
                <a:gd name="T28" fmla="*/ 40 w 572"/>
                <a:gd name="T29" fmla="*/ 4 h 32"/>
                <a:gd name="T30" fmla="*/ 0 w 572"/>
                <a:gd name="T31" fmla="*/ 24 h 32"/>
                <a:gd name="T32" fmla="*/ 6 w 572"/>
                <a:gd name="T33" fmla="*/ 29 h 32"/>
                <a:gd name="T34" fmla="*/ 38 w 572"/>
                <a:gd name="T35" fmla="*/ 12 h 32"/>
                <a:gd name="T36" fmla="*/ 68 w 572"/>
                <a:gd name="T37" fmla="*/ 30 h 32"/>
                <a:gd name="T38" fmla="*/ 71 w 572"/>
                <a:gd name="T39" fmla="*/ 32 h 32"/>
                <a:gd name="T40" fmla="*/ 73 w 572"/>
                <a:gd name="T41" fmla="*/ 30 h 32"/>
                <a:gd name="T42" fmla="*/ 113 w 572"/>
                <a:gd name="T43" fmla="*/ 13 h 32"/>
                <a:gd name="T44" fmla="*/ 142 w 572"/>
                <a:gd name="T45" fmla="*/ 30 h 32"/>
                <a:gd name="T46" fmla="*/ 144 w 572"/>
                <a:gd name="T47" fmla="*/ 27 h 32"/>
                <a:gd name="T48" fmla="*/ 147 w 572"/>
                <a:gd name="T49" fmla="*/ 29 h 32"/>
                <a:gd name="T50" fmla="*/ 179 w 572"/>
                <a:gd name="T51" fmla="*/ 12 h 32"/>
                <a:gd name="T52" fmla="*/ 210 w 572"/>
                <a:gd name="T53" fmla="*/ 30 h 32"/>
                <a:gd name="T54" fmla="*/ 212 w 572"/>
                <a:gd name="T55" fmla="*/ 32 h 32"/>
                <a:gd name="T56" fmla="*/ 215 w 572"/>
                <a:gd name="T57" fmla="*/ 30 h 32"/>
                <a:gd name="T58" fmla="*/ 254 w 572"/>
                <a:gd name="T59" fmla="*/ 13 h 32"/>
                <a:gd name="T60" fmla="*/ 283 w 572"/>
                <a:gd name="T61" fmla="*/ 30 h 32"/>
                <a:gd name="T62" fmla="*/ 286 w 572"/>
                <a:gd name="T63" fmla="*/ 27 h 32"/>
                <a:gd name="T64" fmla="*/ 289 w 572"/>
                <a:gd name="T65" fmla="*/ 29 h 32"/>
                <a:gd name="T66" fmla="*/ 321 w 572"/>
                <a:gd name="T67" fmla="*/ 12 h 32"/>
                <a:gd name="T68" fmla="*/ 351 w 572"/>
                <a:gd name="T69" fmla="*/ 30 h 32"/>
                <a:gd name="T70" fmla="*/ 354 w 572"/>
                <a:gd name="T71" fmla="*/ 32 h 32"/>
                <a:gd name="T72" fmla="*/ 357 w 572"/>
                <a:gd name="T73" fmla="*/ 30 h 32"/>
                <a:gd name="T74" fmla="*/ 396 w 572"/>
                <a:gd name="T75" fmla="*/ 13 h 32"/>
                <a:gd name="T76" fmla="*/ 425 w 572"/>
                <a:gd name="T77" fmla="*/ 30 h 32"/>
                <a:gd name="T78" fmla="*/ 428 w 572"/>
                <a:gd name="T79" fmla="*/ 27 h 32"/>
                <a:gd name="T80" fmla="*/ 431 w 572"/>
                <a:gd name="T81" fmla="*/ 29 h 32"/>
                <a:gd name="T82" fmla="*/ 463 w 572"/>
                <a:gd name="T83" fmla="*/ 12 h 32"/>
                <a:gd name="T84" fmla="*/ 493 w 572"/>
                <a:gd name="T85" fmla="*/ 30 h 32"/>
                <a:gd name="T86" fmla="*/ 495 w 572"/>
                <a:gd name="T87" fmla="*/ 32 h 32"/>
                <a:gd name="T88" fmla="*/ 498 w 572"/>
                <a:gd name="T89" fmla="*/ 30 h 32"/>
                <a:gd name="T90" fmla="*/ 538 w 572"/>
                <a:gd name="T91" fmla="*/ 13 h 32"/>
                <a:gd name="T92" fmla="*/ 567 w 572"/>
                <a:gd name="T93" fmla="*/ 30 h 32"/>
                <a:gd name="T94" fmla="*/ 572 w 572"/>
                <a:gd name="T95" fmla="*/ 24 h 32"/>
                <a:gd name="T96" fmla="*/ 540 w 572"/>
                <a:gd name="T97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2" h="32">
                  <a:moveTo>
                    <a:pt x="540" y="6"/>
                  </a:moveTo>
                  <a:cubicBezTo>
                    <a:pt x="525" y="0"/>
                    <a:pt x="504" y="15"/>
                    <a:pt x="496" y="21"/>
                  </a:cubicBezTo>
                  <a:cubicBezTo>
                    <a:pt x="490" y="17"/>
                    <a:pt x="478" y="7"/>
                    <a:pt x="464" y="4"/>
                  </a:cubicBezTo>
                  <a:cubicBezTo>
                    <a:pt x="450" y="0"/>
                    <a:pt x="433" y="15"/>
                    <a:pt x="427" y="21"/>
                  </a:cubicBezTo>
                  <a:cubicBezTo>
                    <a:pt x="422" y="18"/>
                    <a:pt x="411" y="10"/>
                    <a:pt x="399" y="6"/>
                  </a:cubicBezTo>
                  <a:cubicBezTo>
                    <a:pt x="384" y="0"/>
                    <a:pt x="362" y="15"/>
                    <a:pt x="354" y="21"/>
                  </a:cubicBezTo>
                  <a:cubicBezTo>
                    <a:pt x="349" y="17"/>
                    <a:pt x="336" y="7"/>
                    <a:pt x="323" y="4"/>
                  </a:cubicBezTo>
                  <a:cubicBezTo>
                    <a:pt x="308" y="0"/>
                    <a:pt x="292" y="15"/>
                    <a:pt x="285" y="21"/>
                  </a:cubicBezTo>
                  <a:cubicBezTo>
                    <a:pt x="280" y="18"/>
                    <a:pt x="269" y="10"/>
                    <a:pt x="257" y="6"/>
                  </a:cubicBezTo>
                  <a:cubicBezTo>
                    <a:pt x="242" y="0"/>
                    <a:pt x="220" y="15"/>
                    <a:pt x="213" y="21"/>
                  </a:cubicBezTo>
                  <a:cubicBezTo>
                    <a:pt x="207" y="17"/>
                    <a:pt x="194" y="7"/>
                    <a:pt x="181" y="4"/>
                  </a:cubicBezTo>
                  <a:cubicBezTo>
                    <a:pt x="167" y="0"/>
                    <a:pt x="150" y="15"/>
                    <a:pt x="144" y="21"/>
                  </a:cubicBezTo>
                  <a:cubicBezTo>
                    <a:pt x="139" y="18"/>
                    <a:pt x="128" y="10"/>
                    <a:pt x="116" y="6"/>
                  </a:cubicBezTo>
                  <a:cubicBezTo>
                    <a:pt x="100" y="0"/>
                    <a:pt x="79" y="15"/>
                    <a:pt x="71" y="21"/>
                  </a:cubicBezTo>
                  <a:cubicBezTo>
                    <a:pt x="66" y="17"/>
                    <a:pt x="53" y="7"/>
                    <a:pt x="40" y="4"/>
                  </a:cubicBezTo>
                  <a:cubicBezTo>
                    <a:pt x="22" y="0"/>
                    <a:pt x="1" y="23"/>
                    <a:pt x="0" y="24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24"/>
                    <a:pt x="27" y="9"/>
                    <a:pt x="38" y="12"/>
                  </a:cubicBezTo>
                  <a:cubicBezTo>
                    <a:pt x="53" y="16"/>
                    <a:pt x="68" y="30"/>
                    <a:pt x="68" y="30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81" y="24"/>
                    <a:pt x="102" y="9"/>
                    <a:pt x="113" y="13"/>
                  </a:cubicBezTo>
                  <a:cubicBezTo>
                    <a:pt x="128" y="19"/>
                    <a:pt x="142" y="30"/>
                    <a:pt x="142" y="30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52" y="24"/>
                    <a:pt x="168" y="9"/>
                    <a:pt x="179" y="12"/>
                  </a:cubicBezTo>
                  <a:cubicBezTo>
                    <a:pt x="194" y="16"/>
                    <a:pt x="210" y="30"/>
                    <a:pt x="210" y="30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0"/>
                    <a:pt x="215" y="30"/>
                    <a:pt x="215" y="30"/>
                  </a:cubicBezTo>
                  <a:cubicBezTo>
                    <a:pt x="222" y="24"/>
                    <a:pt x="243" y="9"/>
                    <a:pt x="254" y="13"/>
                  </a:cubicBezTo>
                  <a:cubicBezTo>
                    <a:pt x="270" y="19"/>
                    <a:pt x="283" y="30"/>
                    <a:pt x="283" y="30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9" y="29"/>
                    <a:pt x="289" y="29"/>
                    <a:pt x="289" y="29"/>
                  </a:cubicBezTo>
                  <a:cubicBezTo>
                    <a:pt x="294" y="24"/>
                    <a:pt x="310" y="9"/>
                    <a:pt x="321" y="12"/>
                  </a:cubicBezTo>
                  <a:cubicBezTo>
                    <a:pt x="336" y="16"/>
                    <a:pt x="351" y="30"/>
                    <a:pt x="351" y="30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64" y="24"/>
                    <a:pt x="385" y="9"/>
                    <a:pt x="396" y="13"/>
                  </a:cubicBezTo>
                  <a:cubicBezTo>
                    <a:pt x="411" y="19"/>
                    <a:pt x="425" y="30"/>
                    <a:pt x="425" y="30"/>
                  </a:cubicBezTo>
                  <a:cubicBezTo>
                    <a:pt x="428" y="27"/>
                    <a:pt x="428" y="27"/>
                    <a:pt x="428" y="27"/>
                  </a:cubicBezTo>
                  <a:cubicBezTo>
                    <a:pt x="431" y="29"/>
                    <a:pt x="431" y="29"/>
                    <a:pt x="431" y="29"/>
                  </a:cubicBezTo>
                  <a:cubicBezTo>
                    <a:pt x="436" y="24"/>
                    <a:pt x="451" y="9"/>
                    <a:pt x="463" y="12"/>
                  </a:cubicBezTo>
                  <a:cubicBezTo>
                    <a:pt x="477" y="16"/>
                    <a:pt x="493" y="30"/>
                    <a:pt x="493" y="30"/>
                  </a:cubicBezTo>
                  <a:cubicBezTo>
                    <a:pt x="495" y="32"/>
                    <a:pt x="495" y="32"/>
                    <a:pt x="495" y="32"/>
                  </a:cubicBezTo>
                  <a:cubicBezTo>
                    <a:pt x="498" y="30"/>
                    <a:pt x="498" y="30"/>
                    <a:pt x="498" y="30"/>
                  </a:cubicBezTo>
                  <a:cubicBezTo>
                    <a:pt x="505" y="24"/>
                    <a:pt x="526" y="9"/>
                    <a:pt x="538" y="13"/>
                  </a:cubicBezTo>
                  <a:cubicBezTo>
                    <a:pt x="553" y="19"/>
                    <a:pt x="566" y="30"/>
                    <a:pt x="567" y="30"/>
                  </a:cubicBezTo>
                  <a:cubicBezTo>
                    <a:pt x="572" y="24"/>
                    <a:pt x="572" y="24"/>
                    <a:pt x="572" y="24"/>
                  </a:cubicBezTo>
                  <a:cubicBezTo>
                    <a:pt x="571" y="23"/>
                    <a:pt x="557" y="12"/>
                    <a:pt x="540" y="6"/>
                  </a:cubicBezTo>
                  <a:close/>
                </a:path>
              </a:pathLst>
            </a:cu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"/>
            <p:cNvSpPr>
              <a:spLocks/>
            </p:cNvSpPr>
            <p:nvPr/>
          </p:nvSpPr>
          <p:spPr bwMode="auto">
            <a:xfrm>
              <a:off x="10244138" y="4235451"/>
              <a:ext cx="1074737" cy="60325"/>
            </a:xfrm>
            <a:custGeom>
              <a:avLst/>
              <a:gdLst>
                <a:gd name="T0" fmla="*/ 540 w 572"/>
                <a:gd name="T1" fmla="*/ 6 h 32"/>
                <a:gd name="T2" fmla="*/ 496 w 572"/>
                <a:gd name="T3" fmla="*/ 22 h 32"/>
                <a:gd name="T4" fmla="*/ 464 w 572"/>
                <a:gd name="T5" fmla="*/ 4 h 32"/>
                <a:gd name="T6" fmla="*/ 427 w 572"/>
                <a:gd name="T7" fmla="*/ 21 h 32"/>
                <a:gd name="T8" fmla="*/ 399 w 572"/>
                <a:gd name="T9" fmla="*/ 6 h 32"/>
                <a:gd name="T10" fmla="*/ 354 w 572"/>
                <a:gd name="T11" fmla="*/ 22 h 32"/>
                <a:gd name="T12" fmla="*/ 323 w 572"/>
                <a:gd name="T13" fmla="*/ 4 h 32"/>
                <a:gd name="T14" fmla="*/ 285 w 572"/>
                <a:gd name="T15" fmla="*/ 21 h 32"/>
                <a:gd name="T16" fmla="*/ 257 w 572"/>
                <a:gd name="T17" fmla="*/ 6 h 32"/>
                <a:gd name="T18" fmla="*/ 213 w 572"/>
                <a:gd name="T19" fmla="*/ 22 h 32"/>
                <a:gd name="T20" fmla="*/ 181 w 572"/>
                <a:gd name="T21" fmla="*/ 4 h 32"/>
                <a:gd name="T22" fmla="*/ 144 w 572"/>
                <a:gd name="T23" fmla="*/ 21 h 32"/>
                <a:gd name="T24" fmla="*/ 116 w 572"/>
                <a:gd name="T25" fmla="*/ 6 h 32"/>
                <a:gd name="T26" fmla="*/ 71 w 572"/>
                <a:gd name="T27" fmla="*/ 22 h 32"/>
                <a:gd name="T28" fmla="*/ 40 w 572"/>
                <a:gd name="T29" fmla="*/ 4 h 32"/>
                <a:gd name="T30" fmla="*/ 0 w 572"/>
                <a:gd name="T31" fmla="*/ 24 h 32"/>
                <a:gd name="T32" fmla="*/ 6 w 572"/>
                <a:gd name="T33" fmla="*/ 29 h 32"/>
                <a:gd name="T34" fmla="*/ 38 w 572"/>
                <a:gd name="T35" fmla="*/ 12 h 32"/>
                <a:gd name="T36" fmla="*/ 68 w 572"/>
                <a:gd name="T37" fmla="*/ 30 h 32"/>
                <a:gd name="T38" fmla="*/ 71 w 572"/>
                <a:gd name="T39" fmla="*/ 32 h 32"/>
                <a:gd name="T40" fmla="*/ 73 w 572"/>
                <a:gd name="T41" fmla="*/ 30 h 32"/>
                <a:gd name="T42" fmla="*/ 113 w 572"/>
                <a:gd name="T43" fmla="*/ 14 h 32"/>
                <a:gd name="T44" fmla="*/ 142 w 572"/>
                <a:gd name="T45" fmla="*/ 30 h 32"/>
                <a:gd name="T46" fmla="*/ 144 w 572"/>
                <a:gd name="T47" fmla="*/ 27 h 32"/>
                <a:gd name="T48" fmla="*/ 147 w 572"/>
                <a:gd name="T49" fmla="*/ 29 h 32"/>
                <a:gd name="T50" fmla="*/ 179 w 572"/>
                <a:gd name="T51" fmla="*/ 12 h 32"/>
                <a:gd name="T52" fmla="*/ 210 w 572"/>
                <a:gd name="T53" fmla="*/ 30 h 32"/>
                <a:gd name="T54" fmla="*/ 212 w 572"/>
                <a:gd name="T55" fmla="*/ 32 h 32"/>
                <a:gd name="T56" fmla="*/ 215 w 572"/>
                <a:gd name="T57" fmla="*/ 30 h 32"/>
                <a:gd name="T58" fmla="*/ 254 w 572"/>
                <a:gd name="T59" fmla="*/ 14 h 32"/>
                <a:gd name="T60" fmla="*/ 283 w 572"/>
                <a:gd name="T61" fmla="*/ 30 h 32"/>
                <a:gd name="T62" fmla="*/ 286 w 572"/>
                <a:gd name="T63" fmla="*/ 27 h 32"/>
                <a:gd name="T64" fmla="*/ 289 w 572"/>
                <a:gd name="T65" fmla="*/ 29 h 32"/>
                <a:gd name="T66" fmla="*/ 321 w 572"/>
                <a:gd name="T67" fmla="*/ 12 h 32"/>
                <a:gd name="T68" fmla="*/ 351 w 572"/>
                <a:gd name="T69" fmla="*/ 30 h 32"/>
                <a:gd name="T70" fmla="*/ 354 w 572"/>
                <a:gd name="T71" fmla="*/ 32 h 32"/>
                <a:gd name="T72" fmla="*/ 357 w 572"/>
                <a:gd name="T73" fmla="*/ 30 h 32"/>
                <a:gd name="T74" fmla="*/ 396 w 572"/>
                <a:gd name="T75" fmla="*/ 14 h 32"/>
                <a:gd name="T76" fmla="*/ 425 w 572"/>
                <a:gd name="T77" fmla="*/ 30 h 32"/>
                <a:gd name="T78" fmla="*/ 428 w 572"/>
                <a:gd name="T79" fmla="*/ 27 h 32"/>
                <a:gd name="T80" fmla="*/ 431 w 572"/>
                <a:gd name="T81" fmla="*/ 29 h 32"/>
                <a:gd name="T82" fmla="*/ 463 w 572"/>
                <a:gd name="T83" fmla="*/ 12 h 32"/>
                <a:gd name="T84" fmla="*/ 493 w 572"/>
                <a:gd name="T85" fmla="*/ 30 h 32"/>
                <a:gd name="T86" fmla="*/ 495 w 572"/>
                <a:gd name="T87" fmla="*/ 32 h 32"/>
                <a:gd name="T88" fmla="*/ 498 w 572"/>
                <a:gd name="T89" fmla="*/ 30 h 32"/>
                <a:gd name="T90" fmla="*/ 538 w 572"/>
                <a:gd name="T91" fmla="*/ 14 h 32"/>
                <a:gd name="T92" fmla="*/ 567 w 572"/>
                <a:gd name="T93" fmla="*/ 30 h 32"/>
                <a:gd name="T94" fmla="*/ 572 w 572"/>
                <a:gd name="T95" fmla="*/ 24 h 32"/>
                <a:gd name="T96" fmla="*/ 540 w 572"/>
                <a:gd name="T97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2" h="32">
                  <a:moveTo>
                    <a:pt x="540" y="6"/>
                  </a:moveTo>
                  <a:cubicBezTo>
                    <a:pt x="525" y="1"/>
                    <a:pt x="504" y="16"/>
                    <a:pt x="496" y="22"/>
                  </a:cubicBezTo>
                  <a:cubicBezTo>
                    <a:pt x="490" y="17"/>
                    <a:pt x="478" y="7"/>
                    <a:pt x="464" y="4"/>
                  </a:cubicBezTo>
                  <a:cubicBezTo>
                    <a:pt x="450" y="1"/>
                    <a:pt x="433" y="15"/>
                    <a:pt x="427" y="21"/>
                  </a:cubicBezTo>
                  <a:cubicBezTo>
                    <a:pt x="422" y="18"/>
                    <a:pt x="411" y="10"/>
                    <a:pt x="399" y="6"/>
                  </a:cubicBezTo>
                  <a:cubicBezTo>
                    <a:pt x="384" y="1"/>
                    <a:pt x="362" y="16"/>
                    <a:pt x="354" y="22"/>
                  </a:cubicBezTo>
                  <a:cubicBezTo>
                    <a:pt x="349" y="17"/>
                    <a:pt x="336" y="7"/>
                    <a:pt x="323" y="4"/>
                  </a:cubicBezTo>
                  <a:cubicBezTo>
                    <a:pt x="308" y="1"/>
                    <a:pt x="292" y="15"/>
                    <a:pt x="285" y="21"/>
                  </a:cubicBezTo>
                  <a:cubicBezTo>
                    <a:pt x="280" y="18"/>
                    <a:pt x="269" y="10"/>
                    <a:pt x="257" y="6"/>
                  </a:cubicBezTo>
                  <a:cubicBezTo>
                    <a:pt x="242" y="1"/>
                    <a:pt x="220" y="16"/>
                    <a:pt x="213" y="22"/>
                  </a:cubicBezTo>
                  <a:cubicBezTo>
                    <a:pt x="207" y="17"/>
                    <a:pt x="194" y="7"/>
                    <a:pt x="181" y="4"/>
                  </a:cubicBezTo>
                  <a:cubicBezTo>
                    <a:pt x="167" y="1"/>
                    <a:pt x="150" y="15"/>
                    <a:pt x="144" y="21"/>
                  </a:cubicBezTo>
                  <a:cubicBezTo>
                    <a:pt x="139" y="18"/>
                    <a:pt x="128" y="10"/>
                    <a:pt x="116" y="6"/>
                  </a:cubicBezTo>
                  <a:cubicBezTo>
                    <a:pt x="100" y="1"/>
                    <a:pt x="79" y="16"/>
                    <a:pt x="71" y="22"/>
                  </a:cubicBezTo>
                  <a:cubicBezTo>
                    <a:pt x="66" y="17"/>
                    <a:pt x="53" y="7"/>
                    <a:pt x="40" y="4"/>
                  </a:cubicBezTo>
                  <a:cubicBezTo>
                    <a:pt x="22" y="0"/>
                    <a:pt x="1" y="23"/>
                    <a:pt x="0" y="24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24"/>
                    <a:pt x="27" y="9"/>
                    <a:pt x="38" y="12"/>
                  </a:cubicBezTo>
                  <a:cubicBezTo>
                    <a:pt x="53" y="16"/>
                    <a:pt x="68" y="30"/>
                    <a:pt x="68" y="30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81" y="24"/>
                    <a:pt x="102" y="9"/>
                    <a:pt x="113" y="14"/>
                  </a:cubicBezTo>
                  <a:cubicBezTo>
                    <a:pt x="128" y="19"/>
                    <a:pt x="142" y="30"/>
                    <a:pt x="142" y="30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52" y="24"/>
                    <a:pt x="168" y="9"/>
                    <a:pt x="179" y="12"/>
                  </a:cubicBezTo>
                  <a:cubicBezTo>
                    <a:pt x="194" y="16"/>
                    <a:pt x="210" y="30"/>
                    <a:pt x="210" y="30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0"/>
                    <a:pt x="215" y="30"/>
                    <a:pt x="215" y="30"/>
                  </a:cubicBezTo>
                  <a:cubicBezTo>
                    <a:pt x="222" y="24"/>
                    <a:pt x="243" y="9"/>
                    <a:pt x="254" y="14"/>
                  </a:cubicBezTo>
                  <a:cubicBezTo>
                    <a:pt x="270" y="19"/>
                    <a:pt x="283" y="30"/>
                    <a:pt x="283" y="30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9" y="29"/>
                    <a:pt x="289" y="29"/>
                    <a:pt x="289" y="29"/>
                  </a:cubicBezTo>
                  <a:cubicBezTo>
                    <a:pt x="294" y="24"/>
                    <a:pt x="310" y="9"/>
                    <a:pt x="321" y="12"/>
                  </a:cubicBezTo>
                  <a:cubicBezTo>
                    <a:pt x="336" y="16"/>
                    <a:pt x="351" y="30"/>
                    <a:pt x="351" y="30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64" y="24"/>
                    <a:pt x="385" y="9"/>
                    <a:pt x="396" y="14"/>
                  </a:cubicBezTo>
                  <a:cubicBezTo>
                    <a:pt x="411" y="19"/>
                    <a:pt x="425" y="30"/>
                    <a:pt x="425" y="30"/>
                  </a:cubicBezTo>
                  <a:cubicBezTo>
                    <a:pt x="428" y="27"/>
                    <a:pt x="428" y="27"/>
                    <a:pt x="428" y="27"/>
                  </a:cubicBezTo>
                  <a:cubicBezTo>
                    <a:pt x="431" y="29"/>
                    <a:pt x="431" y="29"/>
                    <a:pt x="431" y="29"/>
                  </a:cubicBezTo>
                  <a:cubicBezTo>
                    <a:pt x="436" y="24"/>
                    <a:pt x="451" y="9"/>
                    <a:pt x="463" y="12"/>
                  </a:cubicBezTo>
                  <a:cubicBezTo>
                    <a:pt x="477" y="16"/>
                    <a:pt x="493" y="30"/>
                    <a:pt x="493" y="30"/>
                  </a:cubicBezTo>
                  <a:cubicBezTo>
                    <a:pt x="495" y="32"/>
                    <a:pt x="495" y="32"/>
                    <a:pt x="495" y="32"/>
                  </a:cubicBezTo>
                  <a:cubicBezTo>
                    <a:pt x="498" y="30"/>
                    <a:pt x="498" y="30"/>
                    <a:pt x="498" y="30"/>
                  </a:cubicBezTo>
                  <a:cubicBezTo>
                    <a:pt x="505" y="24"/>
                    <a:pt x="526" y="9"/>
                    <a:pt x="538" y="14"/>
                  </a:cubicBezTo>
                  <a:cubicBezTo>
                    <a:pt x="553" y="19"/>
                    <a:pt x="566" y="30"/>
                    <a:pt x="567" y="30"/>
                  </a:cubicBezTo>
                  <a:cubicBezTo>
                    <a:pt x="572" y="24"/>
                    <a:pt x="572" y="24"/>
                    <a:pt x="572" y="24"/>
                  </a:cubicBezTo>
                  <a:cubicBezTo>
                    <a:pt x="571" y="23"/>
                    <a:pt x="557" y="12"/>
                    <a:pt x="540" y="6"/>
                  </a:cubicBezTo>
                  <a:close/>
                </a:path>
              </a:pathLst>
            </a:cu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"/>
            <p:cNvSpPr>
              <a:spLocks/>
            </p:cNvSpPr>
            <p:nvPr/>
          </p:nvSpPr>
          <p:spPr bwMode="auto">
            <a:xfrm>
              <a:off x="10244138" y="4310063"/>
              <a:ext cx="1074737" cy="60325"/>
            </a:xfrm>
            <a:custGeom>
              <a:avLst/>
              <a:gdLst>
                <a:gd name="T0" fmla="*/ 540 w 572"/>
                <a:gd name="T1" fmla="*/ 6 h 32"/>
                <a:gd name="T2" fmla="*/ 496 w 572"/>
                <a:gd name="T3" fmla="*/ 22 h 32"/>
                <a:gd name="T4" fmla="*/ 464 w 572"/>
                <a:gd name="T5" fmla="*/ 4 h 32"/>
                <a:gd name="T6" fmla="*/ 427 w 572"/>
                <a:gd name="T7" fmla="*/ 22 h 32"/>
                <a:gd name="T8" fmla="*/ 399 w 572"/>
                <a:gd name="T9" fmla="*/ 6 h 32"/>
                <a:gd name="T10" fmla="*/ 354 w 572"/>
                <a:gd name="T11" fmla="*/ 22 h 32"/>
                <a:gd name="T12" fmla="*/ 323 w 572"/>
                <a:gd name="T13" fmla="*/ 4 h 32"/>
                <a:gd name="T14" fmla="*/ 285 w 572"/>
                <a:gd name="T15" fmla="*/ 22 h 32"/>
                <a:gd name="T16" fmla="*/ 257 w 572"/>
                <a:gd name="T17" fmla="*/ 6 h 32"/>
                <a:gd name="T18" fmla="*/ 213 w 572"/>
                <a:gd name="T19" fmla="*/ 22 h 32"/>
                <a:gd name="T20" fmla="*/ 181 w 572"/>
                <a:gd name="T21" fmla="*/ 4 h 32"/>
                <a:gd name="T22" fmla="*/ 144 w 572"/>
                <a:gd name="T23" fmla="*/ 22 h 32"/>
                <a:gd name="T24" fmla="*/ 116 w 572"/>
                <a:gd name="T25" fmla="*/ 6 h 32"/>
                <a:gd name="T26" fmla="*/ 71 w 572"/>
                <a:gd name="T27" fmla="*/ 22 h 32"/>
                <a:gd name="T28" fmla="*/ 40 w 572"/>
                <a:gd name="T29" fmla="*/ 4 h 32"/>
                <a:gd name="T30" fmla="*/ 0 w 572"/>
                <a:gd name="T31" fmla="*/ 24 h 32"/>
                <a:gd name="T32" fmla="*/ 6 w 572"/>
                <a:gd name="T33" fmla="*/ 30 h 32"/>
                <a:gd name="T34" fmla="*/ 38 w 572"/>
                <a:gd name="T35" fmla="*/ 12 h 32"/>
                <a:gd name="T36" fmla="*/ 68 w 572"/>
                <a:gd name="T37" fmla="*/ 30 h 32"/>
                <a:gd name="T38" fmla="*/ 71 w 572"/>
                <a:gd name="T39" fmla="*/ 32 h 32"/>
                <a:gd name="T40" fmla="*/ 73 w 572"/>
                <a:gd name="T41" fmla="*/ 30 h 32"/>
                <a:gd name="T42" fmla="*/ 113 w 572"/>
                <a:gd name="T43" fmla="*/ 14 h 32"/>
                <a:gd name="T44" fmla="*/ 142 w 572"/>
                <a:gd name="T45" fmla="*/ 30 h 32"/>
                <a:gd name="T46" fmla="*/ 144 w 572"/>
                <a:gd name="T47" fmla="*/ 27 h 32"/>
                <a:gd name="T48" fmla="*/ 147 w 572"/>
                <a:gd name="T49" fmla="*/ 30 h 32"/>
                <a:gd name="T50" fmla="*/ 179 w 572"/>
                <a:gd name="T51" fmla="*/ 12 h 32"/>
                <a:gd name="T52" fmla="*/ 210 w 572"/>
                <a:gd name="T53" fmla="*/ 30 h 32"/>
                <a:gd name="T54" fmla="*/ 212 w 572"/>
                <a:gd name="T55" fmla="*/ 32 h 32"/>
                <a:gd name="T56" fmla="*/ 215 w 572"/>
                <a:gd name="T57" fmla="*/ 30 h 32"/>
                <a:gd name="T58" fmla="*/ 254 w 572"/>
                <a:gd name="T59" fmla="*/ 14 h 32"/>
                <a:gd name="T60" fmla="*/ 283 w 572"/>
                <a:gd name="T61" fmla="*/ 30 h 32"/>
                <a:gd name="T62" fmla="*/ 286 w 572"/>
                <a:gd name="T63" fmla="*/ 27 h 32"/>
                <a:gd name="T64" fmla="*/ 289 w 572"/>
                <a:gd name="T65" fmla="*/ 30 h 32"/>
                <a:gd name="T66" fmla="*/ 321 w 572"/>
                <a:gd name="T67" fmla="*/ 12 h 32"/>
                <a:gd name="T68" fmla="*/ 351 w 572"/>
                <a:gd name="T69" fmla="*/ 30 h 32"/>
                <a:gd name="T70" fmla="*/ 354 w 572"/>
                <a:gd name="T71" fmla="*/ 32 h 32"/>
                <a:gd name="T72" fmla="*/ 357 w 572"/>
                <a:gd name="T73" fmla="*/ 30 h 32"/>
                <a:gd name="T74" fmla="*/ 396 w 572"/>
                <a:gd name="T75" fmla="*/ 14 h 32"/>
                <a:gd name="T76" fmla="*/ 425 w 572"/>
                <a:gd name="T77" fmla="*/ 30 h 32"/>
                <a:gd name="T78" fmla="*/ 428 w 572"/>
                <a:gd name="T79" fmla="*/ 27 h 32"/>
                <a:gd name="T80" fmla="*/ 431 w 572"/>
                <a:gd name="T81" fmla="*/ 30 h 32"/>
                <a:gd name="T82" fmla="*/ 463 w 572"/>
                <a:gd name="T83" fmla="*/ 12 h 32"/>
                <a:gd name="T84" fmla="*/ 493 w 572"/>
                <a:gd name="T85" fmla="*/ 30 h 32"/>
                <a:gd name="T86" fmla="*/ 495 w 572"/>
                <a:gd name="T87" fmla="*/ 32 h 32"/>
                <a:gd name="T88" fmla="*/ 498 w 572"/>
                <a:gd name="T89" fmla="*/ 30 h 32"/>
                <a:gd name="T90" fmla="*/ 538 w 572"/>
                <a:gd name="T91" fmla="*/ 14 h 32"/>
                <a:gd name="T92" fmla="*/ 567 w 572"/>
                <a:gd name="T93" fmla="*/ 30 h 32"/>
                <a:gd name="T94" fmla="*/ 572 w 572"/>
                <a:gd name="T95" fmla="*/ 24 h 32"/>
                <a:gd name="T96" fmla="*/ 540 w 572"/>
                <a:gd name="T97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2" h="32">
                  <a:moveTo>
                    <a:pt x="540" y="6"/>
                  </a:moveTo>
                  <a:cubicBezTo>
                    <a:pt x="525" y="1"/>
                    <a:pt x="504" y="16"/>
                    <a:pt x="496" y="22"/>
                  </a:cubicBezTo>
                  <a:cubicBezTo>
                    <a:pt x="490" y="17"/>
                    <a:pt x="478" y="8"/>
                    <a:pt x="464" y="4"/>
                  </a:cubicBezTo>
                  <a:cubicBezTo>
                    <a:pt x="450" y="1"/>
                    <a:pt x="433" y="15"/>
                    <a:pt x="427" y="22"/>
                  </a:cubicBezTo>
                  <a:cubicBezTo>
                    <a:pt x="422" y="18"/>
                    <a:pt x="411" y="11"/>
                    <a:pt x="399" y="6"/>
                  </a:cubicBezTo>
                  <a:cubicBezTo>
                    <a:pt x="384" y="1"/>
                    <a:pt x="362" y="16"/>
                    <a:pt x="354" y="22"/>
                  </a:cubicBezTo>
                  <a:cubicBezTo>
                    <a:pt x="349" y="17"/>
                    <a:pt x="336" y="8"/>
                    <a:pt x="323" y="4"/>
                  </a:cubicBezTo>
                  <a:cubicBezTo>
                    <a:pt x="308" y="1"/>
                    <a:pt x="292" y="15"/>
                    <a:pt x="285" y="22"/>
                  </a:cubicBezTo>
                  <a:cubicBezTo>
                    <a:pt x="280" y="18"/>
                    <a:pt x="269" y="11"/>
                    <a:pt x="257" y="6"/>
                  </a:cubicBezTo>
                  <a:cubicBezTo>
                    <a:pt x="242" y="1"/>
                    <a:pt x="220" y="16"/>
                    <a:pt x="213" y="22"/>
                  </a:cubicBezTo>
                  <a:cubicBezTo>
                    <a:pt x="207" y="17"/>
                    <a:pt x="194" y="8"/>
                    <a:pt x="181" y="4"/>
                  </a:cubicBezTo>
                  <a:cubicBezTo>
                    <a:pt x="167" y="1"/>
                    <a:pt x="150" y="15"/>
                    <a:pt x="144" y="22"/>
                  </a:cubicBezTo>
                  <a:cubicBezTo>
                    <a:pt x="139" y="18"/>
                    <a:pt x="128" y="11"/>
                    <a:pt x="116" y="6"/>
                  </a:cubicBezTo>
                  <a:cubicBezTo>
                    <a:pt x="100" y="1"/>
                    <a:pt x="79" y="16"/>
                    <a:pt x="71" y="22"/>
                  </a:cubicBezTo>
                  <a:cubicBezTo>
                    <a:pt x="66" y="17"/>
                    <a:pt x="53" y="8"/>
                    <a:pt x="40" y="4"/>
                  </a:cubicBezTo>
                  <a:cubicBezTo>
                    <a:pt x="22" y="0"/>
                    <a:pt x="1" y="23"/>
                    <a:pt x="0" y="2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1" y="24"/>
                    <a:pt x="27" y="9"/>
                    <a:pt x="38" y="12"/>
                  </a:cubicBezTo>
                  <a:cubicBezTo>
                    <a:pt x="53" y="16"/>
                    <a:pt x="68" y="30"/>
                    <a:pt x="68" y="30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81" y="24"/>
                    <a:pt x="102" y="10"/>
                    <a:pt x="113" y="14"/>
                  </a:cubicBezTo>
                  <a:cubicBezTo>
                    <a:pt x="128" y="19"/>
                    <a:pt x="142" y="30"/>
                    <a:pt x="142" y="30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52" y="24"/>
                    <a:pt x="168" y="9"/>
                    <a:pt x="179" y="12"/>
                  </a:cubicBezTo>
                  <a:cubicBezTo>
                    <a:pt x="194" y="16"/>
                    <a:pt x="210" y="30"/>
                    <a:pt x="210" y="30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0"/>
                    <a:pt x="215" y="30"/>
                    <a:pt x="215" y="30"/>
                  </a:cubicBezTo>
                  <a:cubicBezTo>
                    <a:pt x="222" y="24"/>
                    <a:pt x="243" y="10"/>
                    <a:pt x="254" y="14"/>
                  </a:cubicBezTo>
                  <a:cubicBezTo>
                    <a:pt x="270" y="19"/>
                    <a:pt x="283" y="30"/>
                    <a:pt x="283" y="30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9" y="30"/>
                    <a:pt x="289" y="30"/>
                    <a:pt x="289" y="30"/>
                  </a:cubicBezTo>
                  <a:cubicBezTo>
                    <a:pt x="294" y="24"/>
                    <a:pt x="310" y="9"/>
                    <a:pt x="321" y="12"/>
                  </a:cubicBezTo>
                  <a:cubicBezTo>
                    <a:pt x="336" y="16"/>
                    <a:pt x="351" y="30"/>
                    <a:pt x="351" y="30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64" y="24"/>
                    <a:pt x="385" y="10"/>
                    <a:pt x="396" y="14"/>
                  </a:cubicBezTo>
                  <a:cubicBezTo>
                    <a:pt x="411" y="19"/>
                    <a:pt x="425" y="30"/>
                    <a:pt x="425" y="30"/>
                  </a:cubicBezTo>
                  <a:cubicBezTo>
                    <a:pt x="428" y="27"/>
                    <a:pt x="428" y="27"/>
                    <a:pt x="428" y="27"/>
                  </a:cubicBezTo>
                  <a:cubicBezTo>
                    <a:pt x="431" y="30"/>
                    <a:pt x="431" y="30"/>
                    <a:pt x="431" y="30"/>
                  </a:cubicBezTo>
                  <a:cubicBezTo>
                    <a:pt x="436" y="24"/>
                    <a:pt x="451" y="9"/>
                    <a:pt x="463" y="12"/>
                  </a:cubicBezTo>
                  <a:cubicBezTo>
                    <a:pt x="477" y="16"/>
                    <a:pt x="493" y="30"/>
                    <a:pt x="493" y="30"/>
                  </a:cubicBezTo>
                  <a:cubicBezTo>
                    <a:pt x="495" y="32"/>
                    <a:pt x="495" y="32"/>
                    <a:pt x="495" y="32"/>
                  </a:cubicBezTo>
                  <a:cubicBezTo>
                    <a:pt x="498" y="30"/>
                    <a:pt x="498" y="30"/>
                    <a:pt x="498" y="30"/>
                  </a:cubicBezTo>
                  <a:cubicBezTo>
                    <a:pt x="505" y="24"/>
                    <a:pt x="526" y="10"/>
                    <a:pt x="538" y="14"/>
                  </a:cubicBezTo>
                  <a:cubicBezTo>
                    <a:pt x="553" y="19"/>
                    <a:pt x="566" y="30"/>
                    <a:pt x="567" y="30"/>
                  </a:cubicBezTo>
                  <a:cubicBezTo>
                    <a:pt x="572" y="24"/>
                    <a:pt x="572" y="24"/>
                    <a:pt x="572" y="24"/>
                  </a:cubicBezTo>
                  <a:cubicBezTo>
                    <a:pt x="571" y="23"/>
                    <a:pt x="557" y="12"/>
                    <a:pt x="540" y="6"/>
                  </a:cubicBezTo>
                  <a:close/>
                </a:path>
              </a:pathLst>
            </a:cu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8"/>
            <p:cNvSpPr>
              <a:spLocks/>
            </p:cNvSpPr>
            <p:nvPr/>
          </p:nvSpPr>
          <p:spPr bwMode="auto">
            <a:xfrm>
              <a:off x="10244138" y="4384676"/>
              <a:ext cx="1074737" cy="60325"/>
            </a:xfrm>
            <a:custGeom>
              <a:avLst/>
              <a:gdLst>
                <a:gd name="T0" fmla="*/ 540 w 572"/>
                <a:gd name="T1" fmla="*/ 6 h 32"/>
                <a:gd name="T2" fmla="*/ 496 w 572"/>
                <a:gd name="T3" fmla="*/ 22 h 32"/>
                <a:gd name="T4" fmla="*/ 464 w 572"/>
                <a:gd name="T5" fmla="*/ 4 h 32"/>
                <a:gd name="T6" fmla="*/ 427 w 572"/>
                <a:gd name="T7" fmla="*/ 22 h 32"/>
                <a:gd name="T8" fmla="*/ 399 w 572"/>
                <a:gd name="T9" fmla="*/ 6 h 32"/>
                <a:gd name="T10" fmla="*/ 354 w 572"/>
                <a:gd name="T11" fmla="*/ 22 h 32"/>
                <a:gd name="T12" fmla="*/ 323 w 572"/>
                <a:gd name="T13" fmla="*/ 4 h 32"/>
                <a:gd name="T14" fmla="*/ 285 w 572"/>
                <a:gd name="T15" fmla="*/ 22 h 32"/>
                <a:gd name="T16" fmla="*/ 257 w 572"/>
                <a:gd name="T17" fmla="*/ 6 h 32"/>
                <a:gd name="T18" fmla="*/ 213 w 572"/>
                <a:gd name="T19" fmla="*/ 22 h 32"/>
                <a:gd name="T20" fmla="*/ 181 w 572"/>
                <a:gd name="T21" fmla="*/ 4 h 32"/>
                <a:gd name="T22" fmla="*/ 144 w 572"/>
                <a:gd name="T23" fmla="*/ 22 h 32"/>
                <a:gd name="T24" fmla="*/ 116 w 572"/>
                <a:gd name="T25" fmla="*/ 6 h 32"/>
                <a:gd name="T26" fmla="*/ 71 w 572"/>
                <a:gd name="T27" fmla="*/ 22 h 32"/>
                <a:gd name="T28" fmla="*/ 40 w 572"/>
                <a:gd name="T29" fmla="*/ 4 h 32"/>
                <a:gd name="T30" fmla="*/ 0 w 572"/>
                <a:gd name="T31" fmla="*/ 24 h 32"/>
                <a:gd name="T32" fmla="*/ 6 w 572"/>
                <a:gd name="T33" fmla="*/ 30 h 32"/>
                <a:gd name="T34" fmla="*/ 38 w 572"/>
                <a:gd name="T35" fmla="*/ 12 h 32"/>
                <a:gd name="T36" fmla="*/ 68 w 572"/>
                <a:gd name="T37" fmla="*/ 30 h 32"/>
                <a:gd name="T38" fmla="*/ 71 w 572"/>
                <a:gd name="T39" fmla="*/ 32 h 32"/>
                <a:gd name="T40" fmla="*/ 73 w 572"/>
                <a:gd name="T41" fmla="*/ 30 h 32"/>
                <a:gd name="T42" fmla="*/ 113 w 572"/>
                <a:gd name="T43" fmla="*/ 14 h 32"/>
                <a:gd name="T44" fmla="*/ 142 w 572"/>
                <a:gd name="T45" fmla="*/ 30 h 32"/>
                <a:gd name="T46" fmla="*/ 144 w 572"/>
                <a:gd name="T47" fmla="*/ 27 h 32"/>
                <a:gd name="T48" fmla="*/ 147 w 572"/>
                <a:gd name="T49" fmla="*/ 30 h 32"/>
                <a:gd name="T50" fmla="*/ 179 w 572"/>
                <a:gd name="T51" fmla="*/ 12 h 32"/>
                <a:gd name="T52" fmla="*/ 210 w 572"/>
                <a:gd name="T53" fmla="*/ 30 h 32"/>
                <a:gd name="T54" fmla="*/ 212 w 572"/>
                <a:gd name="T55" fmla="*/ 32 h 32"/>
                <a:gd name="T56" fmla="*/ 215 w 572"/>
                <a:gd name="T57" fmla="*/ 30 h 32"/>
                <a:gd name="T58" fmla="*/ 254 w 572"/>
                <a:gd name="T59" fmla="*/ 14 h 32"/>
                <a:gd name="T60" fmla="*/ 283 w 572"/>
                <a:gd name="T61" fmla="*/ 30 h 32"/>
                <a:gd name="T62" fmla="*/ 286 w 572"/>
                <a:gd name="T63" fmla="*/ 27 h 32"/>
                <a:gd name="T64" fmla="*/ 289 w 572"/>
                <a:gd name="T65" fmla="*/ 30 h 32"/>
                <a:gd name="T66" fmla="*/ 321 w 572"/>
                <a:gd name="T67" fmla="*/ 12 h 32"/>
                <a:gd name="T68" fmla="*/ 351 w 572"/>
                <a:gd name="T69" fmla="*/ 30 h 32"/>
                <a:gd name="T70" fmla="*/ 354 w 572"/>
                <a:gd name="T71" fmla="*/ 32 h 32"/>
                <a:gd name="T72" fmla="*/ 357 w 572"/>
                <a:gd name="T73" fmla="*/ 30 h 32"/>
                <a:gd name="T74" fmla="*/ 396 w 572"/>
                <a:gd name="T75" fmla="*/ 14 h 32"/>
                <a:gd name="T76" fmla="*/ 425 w 572"/>
                <a:gd name="T77" fmla="*/ 30 h 32"/>
                <a:gd name="T78" fmla="*/ 428 w 572"/>
                <a:gd name="T79" fmla="*/ 27 h 32"/>
                <a:gd name="T80" fmla="*/ 431 w 572"/>
                <a:gd name="T81" fmla="*/ 30 h 32"/>
                <a:gd name="T82" fmla="*/ 463 w 572"/>
                <a:gd name="T83" fmla="*/ 12 h 32"/>
                <a:gd name="T84" fmla="*/ 493 w 572"/>
                <a:gd name="T85" fmla="*/ 30 h 32"/>
                <a:gd name="T86" fmla="*/ 495 w 572"/>
                <a:gd name="T87" fmla="*/ 32 h 32"/>
                <a:gd name="T88" fmla="*/ 498 w 572"/>
                <a:gd name="T89" fmla="*/ 30 h 32"/>
                <a:gd name="T90" fmla="*/ 538 w 572"/>
                <a:gd name="T91" fmla="*/ 14 h 32"/>
                <a:gd name="T92" fmla="*/ 567 w 572"/>
                <a:gd name="T93" fmla="*/ 30 h 32"/>
                <a:gd name="T94" fmla="*/ 572 w 572"/>
                <a:gd name="T95" fmla="*/ 24 h 32"/>
                <a:gd name="T96" fmla="*/ 540 w 572"/>
                <a:gd name="T97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2" h="32">
                  <a:moveTo>
                    <a:pt x="540" y="6"/>
                  </a:moveTo>
                  <a:cubicBezTo>
                    <a:pt x="525" y="1"/>
                    <a:pt x="504" y="16"/>
                    <a:pt x="496" y="22"/>
                  </a:cubicBezTo>
                  <a:cubicBezTo>
                    <a:pt x="490" y="17"/>
                    <a:pt x="478" y="8"/>
                    <a:pt x="464" y="4"/>
                  </a:cubicBezTo>
                  <a:cubicBezTo>
                    <a:pt x="450" y="1"/>
                    <a:pt x="433" y="15"/>
                    <a:pt x="427" y="22"/>
                  </a:cubicBezTo>
                  <a:cubicBezTo>
                    <a:pt x="422" y="18"/>
                    <a:pt x="411" y="11"/>
                    <a:pt x="399" y="6"/>
                  </a:cubicBezTo>
                  <a:cubicBezTo>
                    <a:pt x="384" y="1"/>
                    <a:pt x="362" y="16"/>
                    <a:pt x="354" y="22"/>
                  </a:cubicBezTo>
                  <a:cubicBezTo>
                    <a:pt x="349" y="17"/>
                    <a:pt x="336" y="8"/>
                    <a:pt x="323" y="4"/>
                  </a:cubicBezTo>
                  <a:cubicBezTo>
                    <a:pt x="308" y="1"/>
                    <a:pt x="292" y="15"/>
                    <a:pt x="285" y="22"/>
                  </a:cubicBezTo>
                  <a:cubicBezTo>
                    <a:pt x="280" y="18"/>
                    <a:pt x="269" y="11"/>
                    <a:pt x="257" y="6"/>
                  </a:cubicBezTo>
                  <a:cubicBezTo>
                    <a:pt x="242" y="1"/>
                    <a:pt x="220" y="16"/>
                    <a:pt x="213" y="22"/>
                  </a:cubicBezTo>
                  <a:cubicBezTo>
                    <a:pt x="207" y="17"/>
                    <a:pt x="194" y="8"/>
                    <a:pt x="181" y="4"/>
                  </a:cubicBezTo>
                  <a:cubicBezTo>
                    <a:pt x="167" y="1"/>
                    <a:pt x="150" y="15"/>
                    <a:pt x="144" y="22"/>
                  </a:cubicBezTo>
                  <a:cubicBezTo>
                    <a:pt x="139" y="18"/>
                    <a:pt x="128" y="11"/>
                    <a:pt x="116" y="6"/>
                  </a:cubicBezTo>
                  <a:cubicBezTo>
                    <a:pt x="100" y="1"/>
                    <a:pt x="79" y="16"/>
                    <a:pt x="71" y="22"/>
                  </a:cubicBezTo>
                  <a:cubicBezTo>
                    <a:pt x="66" y="17"/>
                    <a:pt x="53" y="8"/>
                    <a:pt x="40" y="4"/>
                  </a:cubicBezTo>
                  <a:cubicBezTo>
                    <a:pt x="22" y="0"/>
                    <a:pt x="1" y="23"/>
                    <a:pt x="0" y="2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1" y="24"/>
                    <a:pt x="27" y="9"/>
                    <a:pt x="38" y="12"/>
                  </a:cubicBezTo>
                  <a:cubicBezTo>
                    <a:pt x="53" y="16"/>
                    <a:pt x="68" y="30"/>
                    <a:pt x="68" y="30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81" y="24"/>
                    <a:pt x="102" y="10"/>
                    <a:pt x="113" y="14"/>
                  </a:cubicBezTo>
                  <a:cubicBezTo>
                    <a:pt x="128" y="19"/>
                    <a:pt x="142" y="30"/>
                    <a:pt x="142" y="30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7" y="30"/>
                    <a:pt x="147" y="30"/>
                    <a:pt x="147" y="30"/>
                  </a:cubicBezTo>
                  <a:cubicBezTo>
                    <a:pt x="152" y="24"/>
                    <a:pt x="168" y="9"/>
                    <a:pt x="179" y="12"/>
                  </a:cubicBezTo>
                  <a:cubicBezTo>
                    <a:pt x="194" y="16"/>
                    <a:pt x="210" y="30"/>
                    <a:pt x="210" y="30"/>
                  </a:cubicBezTo>
                  <a:cubicBezTo>
                    <a:pt x="212" y="32"/>
                    <a:pt x="212" y="32"/>
                    <a:pt x="212" y="32"/>
                  </a:cubicBezTo>
                  <a:cubicBezTo>
                    <a:pt x="215" y="30"/>
                    <a:pt x="215" y="30"/>
                    <a:pt x="215" y="30"/>
                  </a:cubicBezTo>
                  <a:cubicBezTo>
                    <a:pt x="222" y="24"/>
                    <a:pt x="243" y="10"/>
                    <a:pt x="254" y="14"/>
                  </a:cubicBezTo>
                  <a:cubicBezTo>
                    <a:pt x="270" y="19"/>
                    <a:pt x="283" y="30"/>
                    <a:pt x="283" y="30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9" y="30"/>
                    <a:pt x="289" y="30"/>
                    <a:pt x="289" y="30"/>
                  </a:cubicBezTo>
                  <a:cubicBezTo>
                    <a:pt x="294" y="24"/>
                    <a:pt x="310" y="9"/>
                    <a:pt x="321" y="12"/>
                  </a:cubicBezTo>
                  <a:cubicBezTo>
                    <a:pt x="336" y="16"/>
                    <a:pt x="351" y="30"/>
                    <a:pt x="351" y="30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7" y="30"/>
                    <a:pt x="357" y="30"/>
                    <a:pt x="357" y="30"/>
                  </a:cubicBezTo>
                  <a:cubicBezTo>
                    <a:pt x="364" y="24"/>
                    <a:pt x="385" y="10"/>
                    <a:pt x="396" y="14"/>
                  </a:cubicBezTo>
                  <a:cubicBezTo>
                    <a:pt x="411" y="19"/>
                    <a:pt x="425" y="30"/>
                    <a:pt x="425" y="30"/>
                  </a:cubicBezTo>
                  <a:cubicBezTo>
                    <a:pt x="428" y="27"/>
                    <a:pt x="428" y="27"/>
                    <a:pt x="428" y="27"/>
                  </a:cubicBezTo>
                  <a:cubicBezTo>
                    <a:pt x="431" y="30"/>
                    <a:pt x="431" y="30"/>
                    <a:pt x="431" y="30"/>
                  </a:cubicBezTo>
                  <a:cubicBezTo>
                    <a:pt x="436" y="24"/>
                    <a:pt x="451" y="9"/>
                    <a:pt x="463" y="12"/>
                  </a:cubicBezTo>
                  <a:cubicBezTo>
                    <a:pt x="477" y="16"/>
                    <a:pt x="493" y="30"/>
                    <a:pt x="493" y="30"/>
                  </a:cubicBezTo>
                  <a:cubicBezTo>
                    <a:pt x="495" y="32"/>
                    <a:pt x="495" y="32"/>
                    <a:pt x="495" y="32"/>
                  </a:cubicBezTo>
                  <a:cubicBezTo>
                    <a:pt x="498" y="30"/>
                    <a:pt x="498" y="30"/>
                    <a:pt x="498" y="30"/>
                  </a:cubicBezTo>
                  <a:cubicBezTo>
                    <a:pt x="505" y="24"/>
                    <a:pt x="526" y="10"/>
                    <a:pt x="538" y="14"/>
                  </a:cubicBezTo>
                  <a:cubicBezTo>
                    <a:pt x="553" y="19"/>
                    <a:pt x="566" y="30"/>
                    <a:pt x="567" y="30"/>
                  </a:cubicBezTo>
                  <a:cubicBezTo>
                    <a:pt x="572" y="24"/>
                    <a:pt x="572" y="24"/>
                    <a:pt x="572" y="24"/>
                  </a:cubicBezTo>
                  <a:cubicBezTo>
                    <a:pt x="571" y="23"/>
                    <a:pt x="557" y="12"/>
                    <a:pt x="540" y="6"/>
                  </a:cubicBezTo>
                  <a:close/>
                </a:path>
              </a:pathLst>
            </a:cu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>
              <a:off x="8072438" y="4740276"/>
              <a:ext cx="134937" cy="446088"/>
            </a:xfrm>
            <a:custGeom>
              <a:avLst/>
              <a:gdLst>
                <a:gd name="T0" fmla="*/ 0 w 85"/>
                <a:gd name="T1" fmla="*/ 0 h 281"/>
                <a:gd name="T2" fmla="*/ 0 w 85"/>
                <a:gd name="T3" fmla="*/ 281 h 281"/>
                <a:gd name="T4" fmla="*/ 85 w 85"/>
                <a:gd name="T5" fmla="*/ 281 h 281"/>
                <a:gd name="T6" fmla="*/ 85 w 85"/>
                <a:gd name="T7" fmla="*/ 0 h 281"/>
                <a:gd name="T8" fmla="*/ 0 w 85"/>
                <a:gd name="T9" fmla="*/ 0 h 281"/>
                <a:gd name="T10" fmla="*/ 0 w 85"/>
                <a:gd name="T1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281">
                  <a:moveTo>
                    <a:pt x="0" y="0"/>
                  </a:moveTo>
                  <a:lnTo>
                    <a:pt x="0" y="281"/>
                  </a:lnTo>
                  <a:lnTo>
                    <a:pt x="85" y="281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>
              <a:off x="8259763" y="4740276"/>
              <a:ext cx="295275" cy="446088"/>
            </a:xfrm>
            <a:custGeom>
              <a:avLst/>
              <a:gdLst>
                <a:gd name="T0" fmla="*/ 116 w 186"/>
                <a:gd name="T1" fmla="*/ 0 h 281"/>
                <a:gd name="T2" fmla="*/ 116 w 186"/>
                <a:gd name="T3" fmla="*/ 127 h 281"/>
                <a:gd name="T4" fmla="*/ 70 w 186"/>
                <a:gd name="T5" fmla="*/ 0 h 281"/>
                <a:gd name="T6" fmla="*/ 0 w 186"/>
                <a:gd name="T7" fmla="*/ 0 h 281"/>
                <a:gd name="T8" fmla="*/ 0 w 186"/>
                <a:gd name="T9" fmla="*/ 281 h 281"/>
                <a:gd name="T10" fmla="*/ 70 w 186"/>
                <a:gd name="T11" fmla="*/ 281 h 281"/>
                <a:gd name="T12" fmla="*/ 70 w 186"/>
                <a:gd name="T13" fmla="*/ 153 h 281"/>
                <a:gd name="T14" fmla="*/ 112 w 186"/>
                <a:gd name="T15" fmla="*/ 281 h 281"/>
                <a:gd name="T16" fmla="*/ 186 w 186"/>
                <a:gd name="T17" fmla="*/ 281 h 281"/>
                <a:gd name="T18" fmla="*/ 186 w 186"/>
                <a:gd name="T19" fmla="*/ 0 h 281"/>
                <a:gd name="T20" fmla="*/ 116 w 186"/>
                <a:gd name="T21" fmla="*/ 0 h 281"/>
                <a:gd name="T22" fmla="*/ 116 w 186"/>
                <a:gd name="T2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281">
                  <a:moveTo>
                    <a:pt x="116" y="0"/>
                  </a:moveTo>
                  <a:lnTo>
                    <a:pt x="116" y="127"/>
                  </a:lnTo>
                  <a:lnTo>
                    <a:pt x="70" y="0"/>
                  </a:lnTo>
                  <a:lnTo>
                    <a:pt x="0" y="0"/>
                  </a:lnTo>
                  <a:lnTo>
                    <a:pt x="0" y="281"/>
                  </a:lnTo>
                  <a:lnTo>
                    <a:pt x="70" y="281"/>
                  </a:lnTo>
                  <a:lnTo>
                    <a:pt x="70" y="153"/>
                  </a:lnTo>
                  <a:lnTo>
                    <a:pt x="112" y="281"/>
                  </a:lnTo>
                  <a:lnTo>
                    <a:pt x="186" y="281"/>
                  </a:lnTo>
                  <a:lnTo>
                    <a:pt x="186" y="0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>
              <a:off x="8723313" y="4740276"/>
              <a:ext cx="223837" cy="446088"/>
            </a:xfrm>
            <a:custGeom>
              <a:avLst/>
              <a:gdLst>
                <a:gd name="T0" fmla="*/ 0 w 141"/>
                <a:gd name="T1" fmla="*/ 281 h 281"/>
                <a:gd name="T2" fmla="*/ 83 w 141"/>
                <a:gd name="T3" fmla="*/ 281 h 281"/>
                <a:gd name="T4" fmla="*/ 83 w 141"/>
                <a:gd name="T5" fmla="*/ 163 h 281"/>
                <a:gd name="T6" fmla="*/ 135 w 141"/>
                <a:gd name="T7" fmla="*/ 163 h 281"/>
                <a:gd name="T8" fmla="*/ 135 w 141"/>
                <a:gd name="T9" fmla="*/ 109 h 281"/>
                <a:gd name="T10" fmla="*/ 83 w 141"/>
                <a:gd name="T11" fmla="*/ 109 h 281"/>
                <a:gd name="T12" fmla="*/ 83 w 141"/>
                <a:gd name="T13" fmla="*/ 56 h 281"/>
                <a:gd name="T14" fmla="*/ 141 w 141"/>
                <a:gd name="T15" fmla="*/ 56 h 281"/>
                <a:gd name="T16" fmla="*/ 141 w 141"/>
                <a:gd name="T17" fmla="*/ 0 h 281"/>
                <a:gd name="T18" fmla="*/ 0 w 141"/>
                <a:gd name="T19" fmla="*/ 0 h 281"/>
                <a:gd name="T20" fmla="*/ 0 w 141"/>
                <a:gd name="T21" fmla="*/ 281 h 281"/>
                <a:gd name="T22" fmla="*/ 0 w 141"/>
                <a:gd name="T23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" h="281">
                  <a:moveTo>
                    <a:pt x="0" y="281"/>
                  </a:moveTo>
                  <a:lnTo>
                    <a:pt x="83" y="281"/>
                  </a:lnTo>
                  <a:lnTo>
                    <a:pt x="83" y="163"/>
                  </a:lnTo>
                  <a:lnTo>
                    <a:pt x="135" y="163"/>
                  </a:lnTo>
                  <a:lnTo>
                    <a:pt x="135" y="109"/>
                  </a:lnTo>
                  <a:lnTo>
                    <a:pt x="83" y="109"/>
                  </a:lnTo>
                  <a:lnTo>
                    <a:pt x="83" y="56"/>
                  </a:lnTo>
                  <a:lnTo>
                    <a:pt x="141" y="56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281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81"/>
            <p:cNvSpPr>
              <a:spLocks noEditPoints="1"/>
            </p:cNvSpPr>
            <p:nvPr/>
          </p:nvSpPr>
          <p:spPr bwMode="auto">
            <a:xfrm>
              <a:off x="8937625" y="4740276"/>
              <a:ext cx="334962" cy="446088"/>
            </a:xfrm>
            <a:custGeom>
              <a:avLst/>
              <a:gdLst>
                <a:gd name="T0" fmla="*/ 36 w 178"/>
                <a:gd name="T1" fmla="*/ 0 h 237"/>
                <a:gd name="T2" fmla="*/ 0 w 178"/>
                <a:gd name="T3" fmla="*/ 237 h 237"/>
                <a:gd name="T4" fmla="*/ 72 w 178"/>
                <a:gd name="T5" fmla="*/ 237 h 237"/>
                <a:gd name="T6" fmla="*/ 77 w 178"/>
                <a:gd name="T7" fmla="*/ 194 h 237"/>
                <a:gd name="T8" fmla="*/ 102 w 178"/>
                <a:gd name="T9" fmla="*/ 194 h 237"/>
                <a:gd name="T10" fmla="*/ 106 w 178"/>
                <a:gd name="T11" fmla="*/ 237 h 237"/>
                <a:gd name="T12" fmla="*/ 178 w 178"/>
                <a:gd name="T13" fmla="*/ 237 h 237"/>
                <a:gd name="T14" fmla="*/ 137 w 178"/>
                <a:gd name="T15" fmla="*/ 0 h 237"/>
                <a:gd name="T16" fmla="*/ 36 w 178"/>
                <a:gd name="T17" fmla="*/ 0 h 237"/>
                <a:gd name="T18" fmla="*/ 76 w 178"/>
                <a:gd name="T19" fmla="*/ 152 h 237"/>
                <a:gd name="T20" fmla="*/ 89 w 178"/>
                <a:gd name="T21" fmla="*/ 53 h 237"/>
                <a:gd name="T22" fmla="*/ 100 w 178"/>
                <a:gd name="T23" fmla="*/ 152 h 237"/>
                <a:gd name="T24" fmla="*/ 76 w 178"/>
                <a:gd name="T25" fmla="*/ 1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237">
                  <a:moveTo>
                    <a:pt x="36" y="0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72" y="237"/>
                    <a:pt x="72" y="237"/>
                    <a:pt x="72" y="237"/>
                  </a:cubicBezTo>
                  <a:cubicBezTo>
                    <a:pt x="77" y="194"/>
                    <a:pt x="77" y="194"/>
                    <a:pt x="77" y="194"/>
                  </a:cubicBezTo>
                  <a:cubicBezTo>
                    <a:pt x="102" y="194"/>
                    <a:pt x="102" y="194"/>
                    <a:pt x="102" y="194"/>
                  </a:cubicBezTo>
                  <a:cubicBezTo>
                    <a:pt x="106" y="237"/>
                    <a:pt x="106" y="237"/>
                    <a:pt x="106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36" y="0"/>
                    <a:pt x="36" y="0"/>
                    <a:pt x="36" y="0"/>
                  </a:cubicBezTo>
                  <a:close/>
                  <a:moveTo>
                    <a:pt x="76" y="152"/>
                  </a:moveTo>
                  <a:cubicBezTo>
                    <a:pt x="78" y="131"/>
                    <a:pt x="82" y="98"/>
                    <a:pt x="89" y="53"/>
                  </a:cubicBezTo>
                  <a:cubicBezTo>
                    <a:pt x="93" y="92"/>
                    <a:pt x="97" y="125"/>
                    <a:pt x="100" y="152"/>
                  </a:cubicBezTo>
                  <a:cubicBezTo>
                    <a:pt x="76" y="152"/>
                    <a:pt x="76" y="152"/>
                    <a:pt x="76" y="152"/>
                  </a:cubicBez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>
              <a:off x="9291638" y="4730751"/>
              <a:ext cx="311150" cy="465138"/>
            </a:xfrm>
            <a:custGeom>
              <a:avLst/>
              <a:gdLst>
                <a:gd name="T0" fmla="*/ 166 w 166"/>
                <a:gd name="T1" fmla="*/ 85 h 247"/>
                <a:gd name="T2" fmla="*/ 160 w 166"/>
                <a:gd name="T3" fmla="*/ 37 h 247"/>
                <a:gd name="T4" fmla="*/ 133 w 166"/>
                <a:gd name="T5" fmla="*/ 10 h 247"/>
                <a:gd name="T6" fmla="*/ 82 w 166"/>
                <a:gd name="T7" fmla="*/ 0 h 247"/>
                <a:gd name="T8" fmla="*/ 41 w 166"/>
                <a:gd name="T9" fmla="*/ 7 h 247"/>
                <a:gd name="T10" fmla="*/ 14 w 166"/>
                <a:gd name="T11" fmla="*/ 25 h 247"/>
                <a:gd name="T12" fmla="*/ 2 w 166"/>
                <a:gd name="T13" fmla="*/ 50 h 247"/>
                <a:gd name="T14" fmla="*/ 0 w 166"/>
                <a:gd name="T15" fmla="*/ 88 h 247"/>
                <a:gd name="T16" fmla="*/ 0 w 166"/>
                <a:gd name="T17" fmla="*/ 158 h 247"/>
                <a:gd name="T18" fmla="*/ 6 w 166"/>
                <a:gd name="T19" fmla="*/ 210 h 247"/>
                <a:gd name="T20" fmla="*/ 33 w 166"/>
                <a:gd name="T21" fmla="*/ 237 h 247"/>
                <a:gd name="T22" fmla="*/ 84 w 166"/>
                <a:gd name="T23" fmla="*/ 247 h 247"/>
                <a:gd name="T24" fmla="*/ 134 w 166"/>
                <a:gd name="T25" fmla="*/ 235 h 247"/>
                <a:gd name="T26" fmla="*/ 160 w 166"/>
                <a:gd name="T27" fmla="*/ 208 h 247"/>
                <a:gd name="T28" fmla="*/ 166 w 166"/>
                <a:gd name="T29" fmla="*/ 156 h 247"/>
                <a:gd name="T30" fmla="*/ 166 w 166"/>
                <a:gd name="T31" fmla="*/ 147 h 247"/>
                <a:gd name="T32" fmla="*/ 96 w 166"/>
                <a:gd name="T33" fmla="*/ 147 h 247"/>
                <a:gd name="T34" fmla="*/ 96 w 166"/>
                <a:gd name="T35" fmla="*/ 177 h 247"/>
                <a:gd name="T36" fmla="*/ 93 w 166"/>
                <a:gd name="T37" fmla="*/ 201 h 247"/>
                <a:gd name="T38" fmla="*/ 83 w 166"/>
                <a:gd name="T39" fmla="*/ 207 h 247"/>
                <a:gd name="T40" fmla="*/ 73 w 166"/>
                <a:gd name="T41" fmla="*/ 201 h 247"/>
                <a:gd name="T42" fmla="*/ 70 w 166"/>
                <a:gd name="T43" fmla="*/ 179 h 247"/>
                <a:gd name="T44" fmla="*/ 70 w 166"/>
                <a:gd name="T45" fmla="*/ 69 h 247"/>
                <a:gd name="T46" fmla="*/ 73 w 166"/>
                <a:gd name="T47" fmla="*/ 45 h 247"/>
                <a:gd name="T48" fmla="*/ 84 w 166"/>
                <a:gd name="T49" fmla="*/ 40 h 247"/>
                <a:gd name="T50" fmla="*/ 94 w 166"/>
                <a:gd name="T51" fmla="*/ 44 h 247"/>
                <a:gd name="T52" fmla="*/ 96 w 166"/>
                <a:gd name="T53" fmla="*/ 67 h 247"/>
                <a:gd name="T54" fmla="*/ 96 w 166"/>
                <a:gd name="T55" fmla="*/ 108 h 247"/>
                <a:gd name="T56" fmla="*/ 166 w 166"/>
                <a:gd name="T57" fmla="*/ 108 h 247"/>
                <a:gd name="T58" fmla="*/ 166 w 166"/>
                <a:gd name="T59" fmla="*/ 8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47">
                  <a:moveTo>
                    <a:pt x="166" y="85"/>
                  </a:moveTo>
                  <a:cubicBezTo>
                    <a:pt x="166" y="63"/>
                    <a:pt x="164" y="47"/>
                    <a:pt x="160" y="37"/>
                  </a:cubicBezTo>
                  <a:cubicBezTo>
                    <a:pt x="156" y="26"/>
                    <a:pt x="147" y="17"/>
                    <a:pt x="133" y="10"/>
                  </a:cubicBezTo>
                  <a:cubicBezTo>
                    <a:pt x="120" y="3"/>
                    <a:pt x="103" y="0"/>
                    <a:pt x="82" y="0"/>
                  </a:cubicBezTo>
                  <a:cubicBezTo>
                    <a:pt x="67" y="0"/>
                    <a:pt x="53" y="2"/>
                    <a:pt x="41" y="7"/>
                  </a:cubicBezTo>
                  <a:cubicBezTo>
                    <a:pt x="30" y="11"/>
                    <a:pt x="20" y="17"/>
                    <a:pt x="14" y="25"/>
                  </a:cubicBezTo>
                  <a:cubicBezTo>
                    <a:pt x="7" y="33"/>
                    <a:pt x="3" y="41"/>
                    <a:pt x="2" y="50"/>
                  </a:cubicBezTo>
                  <a:cubicBezTo>
                    <a:pt x="0" y="58"/>
                    <a:pt x="0" y="71"/>
                    <a:pt x="0" y="8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81"/>
                    <a:pt x="2" y="198"/>
                    <a:pt x="6" y="210"/>
                  </a:cubicBezTo>
                  <a:cubicBezTo>
                    <a:pt x="11" y="221"/>
                    <a:pt x="19" y="231"/>
                    <a:pt x="33" y="237"/>
                  </a:cubicBezTo>
                  <a:cubicBezTo>
                    <a:pt x="46" y="244"/>
                    <a:pt x="63" y="247"/>
                    <a:pt x="84" y="247"/>
                  </a:cubicBezTo>
                  <a:cubicBezTo>
                    <a:pt x="104" y="247"/>
                    <a:pt x="120" y="243"/>
                    <a:pt x="134" y="235"/>
                  </a:cubicBezTo>
                  <a:cubicBezTo>
                    <a:pt x="148" y="228"/>
                    <a:pt x="156" y="219"/>
                    <a:pt x="160" y="208"/>
                  </a:cubicBezTo>
                  <a:cubicBezTo>
                    <a:pt x="164" y="198"/>
                    <a:pt x="166" y="181"/>
                    <a:pt x="166" y="156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96" y="147"/>
                    <a:pt x="96" y="147"/>
                    <a:pt x="96" y="147"/>
                  </a:cubicBezTo>
                  <a:cubicBezTo>
                    <a:pt x="96" y="177"/>
                    <a:pt x="96" y="177"/>
                    <a:pt x="96" y="177"/>
                  </a:cubicBezTo>
                  <a:cubicBezTo>
                    <a:pt x="96" y="190"/>
                    <a:pt x="95" y="198"/>
                    <a:pt x="93" y="201"/>
                  </a:cubicBezTo>
                  <a:cubicBezTo>
                    <a:pt x="92" y="205"/>
                    <a:pt x="88" y="207"/>
                    <a:pt x="83" y="207"/>
                  </a:cubicBezTo>
                  <a:cubicBezTo>
                    <a:pt x="78" y="207"/>
                    <a:pt x="74" y="205"/>
                    <a:pt x="73" y="201"/>
                  </a:cubicBezTo>
                  <a:cubicBezTo>
                    <a:pt x="71" y="198"/>
                    <a:pt x="70" y="190"/>
                    <a:pt x="70" y="17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57"/>
                    <a:pt x="71" y="49"/>
                    <a:pt x="73" y="45"/>
                  </a:cubicBezTo>
                  <a:cubicBezTo>
                    <a:pt x="74" y="42"/>
                    <a:pt x="78" y="40"/>
                    <a:pt x="84" y="40"/>
                  </a:cubicBezTo>
                  <a:cubicBezTo>
                    <a:pt x="89" y="40"/>
                    <a:pt x="92" y="41"/>
                    <a:pt x="94" y="44"/>
                  </a:cubicBezTo>
                  <a:cubicBezTo>
                    <a:pt x="95" y="47"/>
                    <a:pt x="96" y="55"/>
                    <a:pt x="96" y="67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85"/>
                    <a:pt x="166" y="85"/>
                    <a:pt x="166" y="85"/>
                  </a:cubicBez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>
              <a:off x="9628188" y="4740276"/>
              <a:ext cx="290512" cy="446088"/>
            </a:xfrm>
            <a:custGeom>
              <a:avLst/>
              <a:gdLst>
                <a:gd name="T0" fmla="*/ 0 w 183"/>
                <a:gd name="T1" fmla="*/ 0 h 281"/>
                <a:gd name="T2" fmla="*/ 0 w 183"/>
                <a:gd name="T3" fmla="*/ 56 h 281"/>
                <a:gd name="T4" fmla="*/ 49 w 183"/>
                <a:gd name="T5" fmla="*/ 56 h 281"/>
                <a:gd name="T6" fmla="*/ 49 w 183"/>
                <a:gd name="T7" fmla="*/ 281 h 281"/>
                <a:gd name="T8" fmla="*/ 133 w 183"/>
                <a:gd name="T9" fmla="*/ 281 h 281"/>
                <a:gd name="T10" fmla="*/ 133 w 183"/>
                <a:gd name="T11" fmla="*/ 56 h 281"/>
                <a:gd name="T12" fmla="*/ 183 w 183"/>
                <a:gd name="T13" fmla="*/ 56 h 281"/>
                <a:gd name="T14" fmla="*/ 183 w 183"/>
                <a:gd name="T15" fmla="*/ 0 h 281"/>
                <a:gd name="T16" fmla="*/ 0 w 183"/>
                <a:gd name="T17" fmla="*/ 0 h 281"/>
                <a:gd name="T18" fmla="*/ 0 w 183"/>
                <a:gd name="T1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281">
                  <a:moveTo>
                    <a:pt x="0" y="0"/>
                  </a:moveTo>
                  <a:lnTo>
                    <a:pt x="0" y="56"/>
                  </a:lnTo>
                  <a:lnTo>
                    <a:pt x="49" y="56"/>
                  </a:lnTo>
                  <a:lnTo>
                    <a:pt x="49" y="281"/>
                  </a:lnTo>
                  <a:lnTo>
                    <a:pt x="133" y="281"/>
                  </a:lnTo>
                  <a:lnTo>
                    <a:pt x="133" y="56"/>
                  </a:lnTo>
                  <a:lnTo>
                    <a:pt x="183" y="56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84"/>
            <p:cNvSpPr>
              <a:spLocks noEditPoints="1"/>
            </p:cNvSpPr>
            <p:nvPr/>
          </p:nvSpPr>
          <p:spPr bwMode="auto">
            <a:xfrm>
              <a:off x="8020050" y="3854451"/>
              <a:ext cx="765175" cy="812800"/>
            </a:xfrm>
            <a:custGeom>
              <a:avLst/>
              <a:gdLst>
                <a:gd name="T0" fmla="*/ 241 w 407"/>
                <a:gd name="T1" fmla="*/ 394 h 432"/>
                <a:gd name="T2" fmla="*/ 219 w 407"/>
                <a:gd name="T3" fmla="*/ 348 h 432"/>
                <a:gd name="T4" fmla="*/ 297 w 407"/>
                <a:gd name="T5" fmla="*/ 336 h 432"/>
                <a:gd name="T6" fmla="*/ 323 w 407"/>
                <a:gd name="T7" fmla="*/ 324 h 432"/>
                <a:gd name="T8" fmla="*/ 325 w 407"/>
                <a:gd name="T9" fmla="*/ 290 h 432"/>
                <a:gd name="T10" fmla="*/ 171 w 407"/>
                <a:gd name="T11" fmla="*/ 319 h 432"/>
                <a:gd name="T12" fmla="*/ 92 w 407"/>
                <a:gd name="T13" fmla="*/ 432 h 432"/>
                <a:gd name="T14" fmla="*/ 43 w 407"/>
                <a:gd name="T15" fmla="*/ 397 h 432"/>
                <a:gd name="T16" fmla="*/ 114 w 407"/>
                <a:gd name="T17" fmla="*/ 260 h 432"/>
                <a:gd name="T18" fmla="*/ 23 w 407"/>
                <a:gd name="T19" fmla="*/ 278 h 432"/>
                <a:gd name="T20" fmla="*/ 15 w 407"/>
                <a:gd name="T21" fmla="*/ 234 h 432"/>
                <a:gd name="T22" fmla="*/ 179 w 407"/>
                <a:gd name="T23" fmla="*/ 203 h 432"/>
                <a:gd name="T24" fmla="*/ 162 w 407"/>
                <a:gd name="T25" fmla="*/ 181 h 432"/>
                <a:gd name="T26" fmla="*/ 221 w 407"/>
                <a:gd name="T27" fmla="*/ 158 h 432"/>
                <a:gd name="T28" fmla="*/ 241 w 407"/>
                <a:gd name="T29" fmla="*/ 191 h 432"/>
                <a:gd name="T30" fmla="*/ 398 w 407"/>
                <a:gd name="T31" fmla="*/ 161 h 432"/>
                <a:gd name="T32" fmla="*/ 407 w 407"/>
                <a:gd name="T33" fmla="*/ 204 h 432"/>
                <a:gd name="T34" fmla="*/ 171 w 407"/>
                <a:gd name="T35" fmla="*/ 250 h 432"/>
                <a:gd name="T36" fmla="*/ 173 w 407"/>
                <a:gd name="T37" fmla="*/ 273 h 432"/>
                <a:gd name="T38" fmla="*/ 379 w 407"/>
                <a:gd name="T39" fmla="*/ 234 h 432"/>
                <a:gd name="T40" fmla="*/ 387 w 407"/>
                <a:gd name="T41" fmla="*/ 321 h 432"/>
                <a:gd name="T42" fmla="*/ 375 w 407"/>
                <a:gd name="T43" fmla="*/ 355 h 432"/>
                <a:gd name="T44" fmla="*/ 341 w 407"/>
                <a:gd name="T45" fmla="*/ 374 h 432"/>
                <a:gd name="T46" fmla="*/ 241 w 407"/>
                <a:gd name="T47" fmla="*/ 394 h 432"/>
                <a:gd name="T48" fmla="*/ 0 w 407"/>
                <a:gd name="T49" fmla="*/ 74 h 432"/>
                <a:gd name="T50" fmla="*/ 154 w 407"/>
                <a:gd name="T51" fmla="*/ 45 h 432"/>
                <a:gd name="T52" fmla="*/ 136 w 407"/>
                <a:gd name="T53" fmla="*/ 18 h 432"/>
                <a:gd name="T54" fmla="*/ 202 w 407"/>
                <a:gd name="T55" fmla="*/ 0 h 432"/>
                <a:gd name="T56" fmla="*/ 220 w 407"/>
                <a:gd name="T57" fmla="*/ 32 h 432"/>
                <a:gd name="T58" fmla="*/ 359 w 407"/>
                <a:gd name="T59" fmla="*/ 5 h 432"/>
                <a:gd name="T60" fmla="*/ 367 w 407"/>
                <a:gd name="T61" fmla="*/ 49 h 432"/>
                <a:gd name="T62" fmla="*/ 282 w 407"/>
                <a:gd name="T63" fmla="*/ 65 h 432"/>
                <a:gd name="T64" fmla="*/ 307 w 407"/>
                <a:gd name="T65" fmla="*/ 72 h 432"/>
                <a:gd name="T66" fmla="*/ 292 w 407"/>
                <a:gd name="T67" fmla="*/ 100 h 432"/>
                <a:gd name="T68" fmla="*/ 380 w 407"/>
                <a:gd name="T69" fmla="*/ 83 h 432"/>
                <a:gd name="T70" fmla="*/ 393 w 407"/>
                <a:gd name="T71" fmla="*/ 148 h 432"/>
                <a:gd name="T72" fmla="*/ 338 w 407"/>
                <a:gd name="T73" fmla="*/ 159 h 432"/>
                <a:gd name="T74" fmla="*/ 333 w 407"/>
                <a:gd name="T75" fmla="*/ 134 h 432"/>
                <a:gd name="T76" fmla="*/ 67 w 407"/>
                <a:gd name="T77" fmla="*/ 186 h 432"/>
                <a:gd name="T78" fmla="*/ 72 w 407"/>
                <a:gd name="T79" fmla="*/ 210 h 432"/>
                <a:gd name="T80" fmla="*/ 17 w 407"/>
                <a:gd name="T81" fmla="*/ 221 h 432"/>
                <a:gd name="T82" fmla="*/ 4 w 407"/>
                <a:gd name="T83" fmla="*/ 155 h 432"/>
                <a:gd name="T84" fmla="*/ 94 w 407"/>
                <a:gd name="T85" fmla="*/ 138 h 432"/>
                <a:gd name="T86" fmla="*/ 71 w 407"/>
                <a:gd name="T87" fmla="*/ 117 h 432"/>
                <a:gd name="T88" fmla="*/ 94 w 407"/>
                <a:gd name="T89" fmla="*/ 102 h 432"/>
                <a:gd name="T90" fmla="*/ 8 w 407"/>
                <a:gd name="T91" fmla="*/ 118 h 432"/>
                <a:gd name="T92" fmla="*/ 0 w 407"/>
                <a:gd name="T93" fmla="*/ 74 h 432"/>
                <a:gd name="T94" fmla="*/ 159 w 407"/>
                <a:gd name="T95" fmla="*/ 125 h 432"/>
                <a:gd name="T96" fmla="*/ 228 w 407"/>
                <a:gd name="T97" fmla="*/ 112 h 432"/>
                <a:gd name="T98" fmla="*/ 247 w 407"/>
                <a:gd name="T99" fmla="*/ 72 h 432"/>
                <a:gd name="T100" fmla="*/ 126 w 407"/>
                <a:gd name="T101" fmla="*/ 95 h 432"/>
                <a:gd name="T102" fmla="*/ 159 w 407"/>
                <a:gd name="T103" fmla="*/ 12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7" h="432">
                  <a:moveTo>
                    <a:pt x="241" y="394"/>
                  </a:moveTo>
                  <a:cubicBezTo>
                    <a:pt x="234" y="375"/>
                    <a:pt x="226" y="359"/>
                    <a:pt x="219" y="348"/>
                  </a:cubicBezTo>
                  <a:cubicBezTo>
                    <a:pt x="249" y="344"/>
                    <a:pt x="275" y="340"/>
                    <a:pt x="297" y="336"/>
                  </a:cubicBezTo>
                  <a:cubicBezTo>
                    <a:pt x="311" y="333"/>
                    <a:pt x="319" y="329"/>
                    <a:pt x="323" y="324"/>
                  </a:cubicBezTo>
                  <a:cubicBezTo>
                    <a:pt x="326" y="319"/>
                    <a:pt x="327" y="307"/>
                    <a:pt x="325" y="290"/>
                  </a:cubicBezTo>
                  <a:cubicBezTo>
                    <a:pt x="171" y="319"/>
                    <a:pt x="171" y="319"/>
                    <a:pt x="171" y="319"/>
                  </a:cubicBezTo>
                  <a:cubicBezTo>
                    <a:pt x="164" y="365"/>
                    <a:pt x="138" y="402"/>
                    <a:pt x="92" y="432"/>
                  </a:cubicBezTo>
                  <a:cubicBezTo>
                    <a:pt x="74" y="418"/>
                    <a:pt x="58" y="406"/>
                    <a:pt x="43" y="397"/>
                  </a:cubicBezTo>
                  <a:cubicBezTo>
                    <a:pt x="96" y="365"/>
                    <a:pt x="120" y="320"/>
                    <a:pt x="114" y="260"/>
                  </a:cubicBezTo>
                  <a:cubicBezTo>
                    <a:pt x="23" y="278"/>
                    <a:pt x="23" y="278"/>
                    <a:pt x="23" y="278"/>
                  </a:cubicBezTo>
                  <a:cubicBezTo>
                    <a:pt x="15" y="234"/>
                    <a:pt x="15" y="234"/>
                    <a:pt x="15" y="234"/>
                  </a:cubicBezTo>
                  <a:cubicBezTo>
                    <a:pt x="179" y="203"/>
                    <a:pt x="179" y="203"/>
                    <a:pt x="179" y="203"/>
                  </a:cubicBezTo>
                  <a:cubicBezTo>
                    <a:pt x="173" y="195"/>
                    <a:pt x="168" y="188"/>
                    <a:pt x="162" y="181"/>
                  </a:cubicBezTo>
                  <a:cubicBezTo>
                    <a:pt x="221" y="158"/>
                    <a:pt x="221" y="158"/>
                    <a:pt x="221" y="158"/>
                  </a:cubicBezTo>
                  <a:cubicBezTo>
                    <a:pt x="221" y="159"/>
                    <a:pt x="228" y="170"/>
                    <a:pt x="241" y="191"/>
                  </a:cubicBezTo>
                  <a:cubicBezTo>
                    <a:pt x="398" y="161"/>
                    <a:pt x="398" y="161"/>
                    <a:pt x="398" y="161"/>
                  </a:cubicBezTo>
                  <a:cubicBezTo>
                    <a:pt x="407" y="204"/>
                    <a:pt x="407" y="204"/>
                    <a:pt x="407" y="204"/>
                  </a:cubicBezTo>
                  <a:cubicBezTo>
                    <a:pt x="171" y="250"/>
                    <a:pt x="171" y="250"/>
                    <a:pt x="171" y="250"/>
                  </a:cubicBezTo>
                  <a:cubicBezTo>
                    <a:pt x="172" y="258"/>
                    <a:pt x="173" y="266"/>
                    <a:pt x="173" y="273"/>
                  </a:cubicBezTo>
                  <a:cubicBezTo>
                    <a:pt x="379" y="234"/>
                    <a:pt x="379" y="234"/>
                    <a:pt x="379" y="234"/>
                  </a:cubicBezTo>
                  <a:cubicBezTo>
                    <a:pt x="385" y="279"/>
                    <a:pt x="388" y="308"/>
                    <a:pt x="387" y="321"/>
                  </a:cubicBezTo>
                  <a:cubicBezTo>
                    <a:pt x="387" y="335"/>
                    <a:pt x="383" y="346"/>
                    <a:pt x="375" y="355"/>
                  </a:cubicBezTo>
                  <a:cubicBezTo>
                    <a:pt x="367" y="364"/>
                    <a:pt x="355" y="370"/>
                    <a:pt x="341" y="374"/>
                  </a:cubicBezTo>
                  <a:cubicBezTo>
                    <a:pt x="326" y="377"/>
                    <a:pt x="293" y="384"/>
                    <a:pt x="241" y="394"/>
                  </a:cubicBezTo>
                  <a:close/>
                  <a:moveTo>
                    <a:pt x="0" y="74"/>
                  </a:moveTo>
                  <a:cubicBezTo>
                    <a:pt x="154" y="45"/>
                    <a:pt x="154" y="45"/>
                    <a:pt x="154" y="45"/>
                  </a:cubicBezTo>
                  <a:cubicBezTo>
                    <a:pt x="148" y="36"/>
                    <a:pt x="142" y="27"/>
                    <a:pt x="136" y="18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9" y="12"/>
                    <a:pt x="215" y="22"/>
                    <a:pt x="220" y="32"/>
                  </a:cubicBezTo>
                  <a:cubicBezTo>
                    <a:pt x="359" y="5"/>
                    <a:pt x="359" y="5"/>
                    <a:pt x="359" y="5"/>
                  </a:cubicBezTo>
                  <a:cubicBezTo>
                    <a:pt x="367" y="49"/>
                    <a:pt x="367" y="49"/>
                    <a:pt x="367" y="49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292" y="100"/>
                    <a:pt x="292" y="100"/>
                    <a:pt x="292" y="100"/>
                  </a:cubicBezTo>
                  <a:cubicBezTo>
                    <a:pt x="380" y="83"/>
                    <a:pt x="380" y="83"/>
                    <a:pt x="380" y="83"/>
                  </a:cubicBezTo>
                  <a:cubicBezTo>
                    <a:pt x="393" y="148"/>
                    <a:pt x="393" y="148"/>
                    <a:pt x="393" y="148"/>
                  </a:cubicBezTo>
                  <a:cubicBezTo>
                    <a:pt x="338" y="159"/>
                    <a:pt x="338" y="159"/>
                    <a:pt x="338" y="159"/>
                  </a:cubicBezTo>
                  <a:cubicBezTo>
                    <a:pt x="333" y="134"/>
                    <a:pt x="333" y="134"/>
                    <a:pt x="333" y="134"/>
                  </a:cubicBezTo>
                  <a:cubicBezTo>
                    <a:pt x="67" y="186"/>
                    <a:pt x="67" y="186"/>
                    <a:pt x="67" y="186"/>
                  </a:cubicBezTo>
                  <a:cubicBezTo>
                    <a:pt x="72" y="210"/>
                    <a:pt x="72" y="210"/>
                    <a:pt x="72" y="210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94" y="138"/>
                    <a:pt x="94" y="138"/>
                    <a:pt x="94" y="138"/>
                  </a:cubicBezTo>
                  <a:cubicBezTo>
                    <a:pt x="87" y="131"/>
                    <a:pt x="79" y="124"/>
                    <a:pt x="71" y="117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8" y="118"/>
                    <a:pt x="8" y="118"/>
                    <a:pt x="8" y="118"/>
                  </a:cubicBezTo>
                  <a:lnTo>
                    <a:pt x="0" y="74"/>
                  </a:lnTo>
                  <a:close/>
                  <a:moveTo>
                    <a:pt x="159" y="125"/>
                  </a:moveTo>
                  <a:cubicBezTo>
                    <a:pt x="228" y="112"/>
                    <a:pt x="228" y="112"/>
                    <a:pt x="228" y="112"/>
                  </a:cubicBezTo>
                  <a:cubicBezTo>
                    <a:pt x="235" y="99"/>
                    <a:pt x="241" y="86"/>
                    <a:pt x="247" y="72"/>
                  </a:cubicBezTo>
                  <a:cubicBezTo>
                    <a:pt x="126" y="95"/>
                    <a:pt x="126" y="95"/>
                    <a:pt x="126" y="95"/>
                  </a:cubicBezTo>
                  <a:cubicBezTo>
                    <a:pt x="137" y="105"/>
                    <a:pt x="148" y="115"/>
                    <a:pt x="159" y="125"/>
                  </a:cubicBezTo>
                  <a:close/>
                </a:path>
              </a:pathLst>
            </a:custGeom>
            <a:solidFill>
              <a:srgbClr val="D51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85"/>
            <p:cNvSpPr>
              <a:spLocks noEditPoints="1"/>
            </p:cNvSpPr>
            <p:nvPr/>
          </p:nvSpPr>
          <p:spPr bwMode="auto">
            <a:xfrm>
              <a:off x="8796338" y="4056063"/>
              <a:ext cx="546100" cy="569913"/>
            </a:xfrm>
            <a:custGeom>
              <a:avLst/>
              <a:gdLst>
                <a:gd name="T0" fmla="*/ 285 w 290"/>
                <a:gd name="T1" fmla="*/ 266 h 303"/>
                <a:gd name="T2" fmla="*/ 267 w 290"/>
                <a:gd name="T3" fmla="*/ 303 h 303"/>
                <a:gd name="T4" fmla="*/ 181 w 290"/>
                <a:gd name="T5" fmla="*/ 292 h 303"/>
                <a:gd name="T6" fmla="*/ 119 w 290"/>
                <a:gd name="T7" fmla="*/ 284 h 303"/>
                <a:gd name="T8" fmla="*/ 79 w 290"/>
                <a:gd name="T9" fmla="*/ 271 h 303"/>
                <a:gd name="T10" fmla="*/ 53 w 290"/>
                <a:gd name="T11" fmla="*/ 245 h 303"/>
                <a:gd name="T12" fmla="*/ 10 w 290"/>
                <a:gd name="T13" fmla="*/ 279 h 303"/>
                <a:gd name="T14" fmla="*/ 0 w 290"/>
                <a:gd name="T15" fmla="*/ 231 h 303"/>
                <a:gd name="T16" fmla="*/ 38 w 290"/>
                <a:gd name="T17" fmla="*/ 208 h 303"/>
                <a:gd name="T18" fmla="*/ 48 w 290"/>
                <a:gd name="T19" fmla="*/ 131 h 303"/>
                <a:gd name="T20" fmla="*/ 14 w 290"/>
                <a:gd name="T21" fmla="*/ 127 h 303"/>
                <a:gd name="T22" fmla="*/ 19 w 290"/>
                <a:gd name="T23" fmla="*/ 88 h 303"/>
                <a:gd name="T24" fmla="*/ 92 w 290"/>
                <a:gd name="T25" fmla="*/ 97 h 303"/>
                <a:gd name="T26" fmla="*/ 77 w 290"/>
                <a:gd name="T27" fmla="*/ 219 h 303"/>
                <a:gd name="T28" fmla="*/ 137 w 290"/>
                <a:gd name="T29" fmla="*/ 248 h 303"/>
                <a:gd name="T30" fmla="*/ 285 w 290"/>
                <a:gd name="T31" fmla="*/ 266 h 303"/>
                <a:gd name="T32" fmla="*/ 71 w 290"/>
                <a:gd name="T33" fmla="*/ 0 h 303"/>
                <a:gd name="T34" fmla="*/ 102 w 290"/>
                <a:gd name="T35" fmla="*/ 60 h 303"/>
                <a:gd name="T36" fmla="*/ 65 w 290"/>
                <a:gd name="T37" fmla="*/ 77 h 303"/>
                <a:gd name="T38" fmla="*/ 36 w 290"/>
                <a:gd name="T39" fmla="*/ 16 h 303"/>
                <a:gd name="T40" fmla="*/ 71 w 290"/>
                <a:gd name="T41" fmla="*/ 0 h 303"/>
                <a:gd name="T42" fmla="*/ 162 w 290"/>
                <a:gd name="T43" fmla="*/ 10 h 303"/>
                <a:gd name="T44" fmla="*/ 204 w 290"/>
                <a:gd name="T45" fmla="*/ 16 h 303"/>
                <a:gd name="T46" fmla="*/ 198 w 290"/>
                <a:gd name="T47" fmla="*/ 61 h 303"/>
                <a:gd name="T48" fmla="*/ 290 w 290"/>
                <a:gd name="T49" fmla="*/ 72 h 303"/>
                <a:gd name="T50" fmla="*/ 279 w 290"/>
                <a:gd name="T51" fmla="*/ 145 h 303"/>
                <a:gd name="T52" fmla="*/ 270 w 290"/>
                <a:gd name="T53" fmla="*/ 203 h 303"/>
                <a:gd name="T54" fmla="*/ 258 w 290"/>
                <a:gd name="T55" fmla="*/ 229 h 303"/>
                <a:gd name="T56" fmla="*/ 236 w 290"/>
                <a:gd name="T57" fmla="*/ 240 h 303"/>
                <a:gd name="T58" fmla="*/ 183 w 290"/>
                <a:gd name="T59" fmla="*/ 236 h 303"/>
                <a:gd name="T60" fmla="*/ 178 w 290"/>
                <a:gd name="T61" fmla="*/ 195 h 303"/>
                <a:gd name="T62" fmla="*/ 211 w 290"/>
                <a:gd name="T63" fmla="*/ 201 h 303"/>
                <a:gd name="T64" fmla="*/ 230 w 290"/>
                <a:gd name="T65" fmla="*/ 188 h 303"/>
                <a:gd name="T66" fmla="*/ 243 w 290"/>
                <a:gd name="T67" fmla="*/ 105 h 303"/>
                <a:gd name="T68" fmla="*/ 192 w 290"/>
                <a:gd name="T69" fmla="*/ 99 h 303"/>
                <a:gd name="T70" fmla="*/ 113 w 290"/>
                <a:gd name="T71" fmla="*/ 237 h 303"/>
                <a:gd name="T72" fmla="*/ 86 w 290"/>
                <a:gd name="T73" fmla="*/ 203 h 303"/>
                <a:gd name="T74" fmla="*/ 150 w 290"/>
                <a:gd name="T75" fmla="*/ 93 h 303"/>
                <a:gd name="T76" fmla="*/ 107 w 290"/>
                <a:gd name="T77" fmla="*/ 88 h 303"/>
                <a:gd name="T78" fmla="*/ 112 w 290"/>
                <a:gd name="T79" fmla="*/ 51 h 303"/>
                <a:gd name="T80" fmla="*/ 156 w 290"/>
                <a:gd name="T81" fmla="*/ 56 h 303"/>
                <a:gd name="T82" fmla="*/ 162 w 290"/>
                <a:gd name="T83" fmla="*/ 1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0" h="303">
                  <a:moveTo>
                    <a:pt x="285" y="266"/>
                  </a:moveTo>
                  <a:cubicBezTo>
                    <a:pt x="278" y="279"/>
                    <a:pt x="272" y="291"/>
                    <a:pt x="267" y="303"/>
                  </a:cubicBezTo>
                  <a:cubicBezTo>
                    <a:pt x="181" y="292"/>
                    <a:pt x="181" y="292"/>
                    <a:pt x="181" y="292"/>
                  </a:cubicBezTo>
                  <a:cubicBezTo>
                    <a:pt x="119" y="284"/>
                    <a:pt x="119" y="284"/>
                    <a:pt x="119" y="284"/>
                  </a:cubicBezTo>
                  <a:cubicBezTo>
                    <a:pt x="104" y="282"/>
                    <a:pt x="91" y="277"/>
                    <a:pt x="79" y="271"/>
                  </a:cubicBezTo>
                  <a:cubicBezTo>
                    <a:pt x="68" y="265"/>
                    <a:pt x="59" y="256"/>
                    <a:pt x="53" y="245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38" y="208"/>
                    <a:pt x="38" y="208"/>
                    <a:pt x="38" y="208"/>
                  </a:cubicBezTo>
                  <a:cubicBezTo>
                    <a:pt x="48" y="131"/>
                    <a:pt x="48" y="131"/>
                    <a:pt x="48" y="131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77" y="219"/>
                    <a:pt x="77" y="219"/>
                    <a:pt x="77" y="219"/>
                  </a:cubicBezTo>
                  <a:cubicBezTo>
                    <a:pt x="91" y="236"/>
                    <a:pt x="111" y="245"/>
                    <a:pt x="137" y="248"/>
                  </a:cubicBezTo>
                  <a:cubicBezTo>
                    <a:pt x="185" y="254"/>
                    <a:pt x="234" y="260"/>
                    <a:pt x="285" y="266"/>
                  </a:cubicBezTo>
                  <a:close/>
                  <a:moveTo>
                    <a:pt x="71" y="0"/>
                  </a:moveTo>
                  <a:cubicBezTo>
                    <a:pt x="82" y="19"/>
                    <a:pt x="92" y="39"/>
                    <a:pt x="102" y="60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56" y="56"/>
                    <a:pt x="46" y="35"/>
                    <a:pt x="36" y="16"/>
                  </a:cubicBezTo>
                  <a:lnTo>
                    <a:pt x="71" y="0"/>
                  </a:lnTo>
                  <a:close/>
                  <a:moveTo>
                    <a:pt x="162" y="10"/>
                  </a:moveTo>
                  <a:cubicBezTo>
                    <a:pt x="204" y="16"/>
                    <a:pt x="204" y="16"/>
                    <a:pt x="204" y="16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290" y="72"/>
                    <a:pt x="290" y="72"/>
                    <a:pt x="290" y="72"/>
                  </a:cubicBezTo>
                  <a:cubicBezTo>
                    <a:pt x="279" y="145"/>
                    <a:pt x="279" y="145"/>
                    <a:pt x="279" y="145"/>
                  </a:cubicBezTo>
                  <a:cubicBezTo>
                    <a:pt x="275" y="174"/>
                    <a:pt x="272" y="193"/>
                    <a:pt x="270" y="203"/>
                  </a:cubicBezTo>
                  <a:cubicBezTo>
                    <a:pt x="268" y="214"/>
                    <a:pt x="264" y="222"/>
                    <a:pt x="258" y="229"/>
                  </a:cubicBezTo>
                  <a:cubicBezTo>
                    <a:pt x="251" y="236"/>
                    <a:pt x="244" y="240"/>
                    <a:pt x="236" y="240"/>
                  </a:cubicBezTo>
                  <a:cubicBezTo>
                    <a:pt x="228" y="241"/>
                    <a:pt x="210" y="240"/>
                    <a:pt x="183" y="236"/>
                  </a:cubicBezTo>
                  <a:cubicBezTo>
                    <a:pt x="182" y="226"/>
                    <a:pt x="181" y="212"/>
                    <a:pt x="178" y="195"/>
                  </a:cubicBezTo>
                  <a:cubicBezTo>
                    <a:pt x="194" y="198"/>
                    <a:pt x="205" y="200"/>
                    <a:pt x="211" y="201"/>
                  </a:cubicBezTo>
                  <a:cubicBezTo>
                    <a:pt x="222" y="202"/>
                    <a:pt x="228" y="198"/>
                    <a:pt x="230" y="188"/>
                  </a:cubicBezTo>
                  <a:cubicBezTo>
                    <a:pt x="233" y="178"/>
                    <a:pt x="237" y="150"/>
                    <a:pt x="243" y="105"/>
                  </a:cubicBezTo>
                  <a:cubicBezTo>
                    <a:pt x="192" y="99"/>
                    <a:pt x="192" y="99"/>
                    <a:pt x="192" y="99"/>
                  </a:cubicBezTo>
                  <a:cubicBezTo>
                    <a:pt x="183" y="165"/>
                    <a:pt x="156" y="211"/>
                    <a:pt x="113" y="237"/>
                  </a:cubicBezTo>
                  <a:cubicBezTo>
                    <a:pt x="108" y="231"/>
                    <a:pt x="99" y="219"/>
                    <a:pt x="86" y="203"/>
                  </a:cubicBezTo>
                  <a:cubicBezTo>
                    <a:pt x="120" y="185"/>
                    <a:pt x="142" y="148"/>
                    <a:pt x="150" y="93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56" y="56"/>
                    <a:pt x="156" y="56"/>
                    <a:pt x="156" y="56"/>
                  </a:cubicBezTo>
                  <a:lnTo>
                    <a:pt x="162" y="10"/>
                  </a:lnTo>
                  <a:close/>
                </a:path>
              </a:pathLst>
            </a:custGeom>
            <a:solidFill>
              <a:srgbClr val="D51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86"/>
            <p:cNvSpPr>
              <a:spLocks noEditPoints="1"/>
            </p:cNvSpPr>
            <p:nvPr/>
          </p:nvSpPr>
          <p:spPr bwMode="auto">
            <a:xfrm>
              <a:off x="9369425" y="4138613"/>
              <a:ext cx="498475" cy="500063"/>
            </a:xfrm>
            <a:custGeom>
              <a:avLst/>
              <a:gdLst>
                <a:gd name="T0" fmla="*/ 128 w 265"/>
                <a:gd name="T1" fmla="*/ 258 h 266"/>
                <a:gd name="T2" fmla="*/ 91 w 265"/>
                <a:gd name="T3" fmla="*/ 266 h 266"/>
                <a:gd name="T4" fmla="*/ 67 w 265"/>
                <a:gd name="T5" fmla="*/ 155 h 266"/>
                <a:gd name="T6" fmla="*/ 38 w 265"/>
                <a:gd name="T7" fmla="*/ 195 h 266"/>
                <a:gd name="T8" fmla="*/ 21 w 265"/>
                <a:gd name="T9" fmla="*/ 158 h 266"/>
                <a:gd name="T10" fmla="*/ 66 w 265"/>
                <a:gd name="T11" fmla="*/ 73 h 266"/>
                <a:gd name="T12" fmla="*/ 7 w 265"/>
                <a:gd name="T13" fmla="*/ 86 h 266"/>
                <a:gd name="T14" fmla="*/ 0 w 265"/>
                <a:gd name="T15" fmla="*/ 55 h 266"/>
                <a:gd name="T16" fmla="*/ 75 w 265"/>
                <a:gd name="T17" fmla="*/ 38 h 266"/>
                <a:gd name="T18" fmla="*/ 78 w 265"/>
                <a:gd name="T19" fmla="*/ 8 h 266"/>
                <a:gd name="T20" fmla="*/ 119 w 265"/>
                <a:gd name="T21" fmla="*/ 5 h 266"/>
                <a:gd name="T22" fmla="*/ 115 w 265"/>
                <a:gd name="T23" fmla="*/ 29 h 266"/>
                <a:gd name="T24" fmla="*/ 245 w 265"/>
                <a:gd name="T25" fmla="*/ 0 h 266"/>
                <a:gd name="T26" fmla="*/ 252 w 265"/>
                <a:gd name="T27" fmla="*/ 31 h 266"/>
                <a:gd name="T28" fmla="*/ 107 w 265"/>
                <a:gd name="T29" fmla="*/ 64 h 266"/>
                <a:gd name="T30" fmla="*/ 100 w 265"/>
                <a:gd name="T31" fmla="*/ 85 h 266"/>
                <a:gd name="T32" fmla="*/ 233 w 265"/>
                <a:gd name="T33" fmla="*/ 55 h 266"/>
                <a:gd name="T34" fmla="*/ 263 w 265"/>
                <a:gd name="T35" fmla="*/ 191 h 266"/>
                <a:gd name="T36" fmla="*/ 261 w 265"/>
                <a:gd name="T37" fmla="*/ 217 h 266"/>
                <a:gd name="T38" fmla="*/ 242 w 265"/>
                <a:gd name="T39" fmla="*/ 231 h 266"/>
                <a:gd name="T40" fmla="*/ 190 w 265"/>
                <a:gd name="T41" fmla="*/ 244 h 266"/>
                <a:gd name="T42" fmla="*/ 173 w 265"/>
                <a:gd name="T43" fmla="*/ 212 h 266"/>
                <a:gd name="T44" fmla="*/ 213 w 265"/>
                <a:gd name="T45" fmla="*/ 204 h 266"/>
                <a:gd name="T46" fmla="*/ 224 w 265"/>
                <a:gd name="T47" fmla="*/ 187 h 266"/>
                <a:gd name="T48" fmla="*/ 223 w 265"/>
                <a:gd name="T49" fmla="*/ 183 h 266"/>
                <a:gd name="T50" fmla="*/ 116 w 265"/>
                <a:gd name="T51" fmla="*/ 207 h 266"/>
                <a:gd name="T52" fmla="*/ 128 w 265"/>
                <a:gd name="T53" fmla="*/ 258 h 266"/>
                <a:gd name="T54" fmla="*/ 203 w 265"/>
                <a:gd name="T55" fmla="*/ 92 h 266"/>
                <a:gd name="T56" fmla="*/ 96 w 265"/>
                <a:gd name="T57" fmla="*/ 116 h 266"/>
                <a:gd name="T58" fmla="*/ 100 w 265"/>
                <a:gd name="T59" fmla="*/ 135 h 266"/>
                <a:gd name="T60" fmla="*/ 207 w 265"/>
                <a:gd name="T61" fmla="*/ 111 h 266"/>
                <a:gd name="T62" fmla="*/ 203 w 265"/>
                <a:gd name="T63" fmla="*/ 92 h 266"/>
                <a:gd name="T64" fmla="*/ 110 w 265"/>
                <a:gd name="T65" fmla="*/ 180 h 266"/>
                <a:gd name="T66" fmla="*/ 217 w 265"/>
                <a:gd name="T67" fmla="*/ 156 h 266"/>
                <a:gd name="T68" fmla="*/ 213 w 265"/>
                <a:gd name="T69" fmla="*/ 138 h 266"/>
                <a:gd name="T70" fmla="*/ 106 w 265"/>
                <a:gd name="T71" fmla="*/ 162 h 266"/>
                <a:gd name="T72" fmla="*/ 110 w 265"/>
                <a:gd name="T73" fmla="*/ 18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266">
                  <a:moveTo>
                    <a:pt x="128" y="258"/>
                  </a:moveTo>
                  <a:cubicBezTo>
                    <a:pt x="91" y="266"/>
                    <a:pt x="91" y="266"/>
                    <a:pt x="91" y="266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58" y="169"/>
                    <a:pt x="49" y="183"/>
                    <a:pt x="38" y="195"/>
                  </a:cubicBezTo>
                  <a:cubicBezTo>
                    <a:pt x="33" y="182"/>
                    <a:pt x="27" y="170"/>
                    <a:pt x="21" y="158"/>
                  </a:cubicBezTo>
                  <a:cubicBezTo>
                    <a:pt x="41" y="131"/>
                    <a:pt x="56" y="103"/>
                    <a:pt x="66" y="73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6" y="28"/>
                    <a:pt x="78" y="18"/>
                    <a:pt x="78" y="8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8" y="13"/>
                    <a:pt x="117" y="21"/>
                    <a:pt x="115" y="29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52" y="31"/>
                    <a:pt x="252" y="31"/>
                    <a:pt x="252" y="31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5" y="71"/>
                    <a:pt x="103" y="78"/>
                    <a:pt x="100" y="8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63" y="191"/>
                    <a:pt x="263" y="191"/>
                    <a:pt x="263" y="191"/>
                  </a:cubicBezTo>
                  <a:cubicBezTo>
                    <a:pt x="265" y="201"/>
                    <a:pt x="265" y="210"/>
                    <a:pt x="261" y="217"/>
                  </a:cubicBezTo>
                  <a:cubicBezTo>
                    <a:pt x="257" y="224"/>
                    <a:pt x="251" y="228"/>
                    <a:pt x="242" y="231"/>
                  </a:cubicBezTo>
                  <a:cubicBezTo>
                    <a:pt x="233" y="234"/>
                    <a:pt x="216" y="238"/>
                    <a:pt x="190" y="244"/>
                  </a:cubicBezTo>
                  <a:cubicBezTo>
                    <a:pt x="185" y="233"/>
                    <a:pt x="179" y="223"/>
                    <a:pt x="173" y="212"/>
                  </a:cubicBezTo>
                  <a:cubicBezTo>
                    <a:pt x="187" y="210"/>
                    <a:pt x="201" y="207"/>
                    <a:pt x="213" y="204"/>
                  </a:cubicBezTo>
                  <a:cubicBezTo>
                    <a:pt x="223" y="202"/>
                    <a:pt x="226" y="196"/>
                    <a:pt x="224" y="187"/>
                  </a:cubicBezTo>
                  <a:cubicBezTo>
                    <a:pt x="223" y="183"/>
                    <a:pt x="223" y="183"/>
                    <a:pt x="223" y="183"/>
                  </a:cubicBezTo>
                  <a:cubicBezTo>
                    <a:pt x="116" y="207"/>
                    <a:pt x="116" y="207"/>
                    <a:pt x="116" y="207"/>
                  </a:cubicBezTo>
                  <a:lnTo>
                    <a:pt x="128" y="258"/>
                  </a:lnTo>
                  <a:close/>
                  <a:moveTo>
                    <a:pt x="203" y="92"/>
                  </a:moveTo>
                  <a:cubicBezTo>
                    <a:pt x="96" y="116"/>
                    <a:pt x="96" y="116"/>
                    <a:pt x="96" y="116"/>
                  </a:cubicBezTo>
                  <a:cubicBezTo>
                    <a:pt x="100" y="135"/>
                    <a:pt x="100" y="135"/>
                    <a:pt x="100" y="135"/>
                  </a:cubicBezTo>
                  <a:cubicBezTo>
                    <a:pt x="207" y="111"/>
                    <a:pt x="207" y="111"/>
                    <a:pt x="207" y="111"/>
                  </a:cubicBezTo>
                  <a:lnTo>
                    <a:pt x="203" y="92"/>
                  </a:lnTo>
                  <a:close/>
                  <a:moveTo>
                    <a:pt x="110" y="180"/>
                  </a:moveTo>
                  <a:cubicBezTo>
                    <a:pt x="217" y="156"/>
                    <a:pt x="217" y="156"/>
                    <a:pt x="217" y="156"/>
                  </a:cubicBezTo>
                  <a:cubicBezTo>
                    <a:pt x="213" y="138"/>
                    <a:pt x="213" y="138"/>
                    <a:pt x="213" y="138"/>
                  </a:cubicBezTo>
                  <a:cubicBezTo>
                    <a:pt x="106" y="162"/>
                    <a:pt x="106" y="162"/>
                    <a:pt x="106" y="162"/>
                  </a:cubicBezTo>
                  <a:lnTo>
                    <a:pt x="110" y="180"/>
                  </a:lnTo>
                  <a:close/>
                </a:path>
              </a:pathLst>
            </a:custGeom>
            <a:solidFill>
              <a:srgbClr val="D51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Rectangle 87"/>
            <p:cNvSpPr>
              <a:spLocks noChangeArrowheads="1"/>
            </p:cNvSpPr>
            <p:nvPr/>
          </p:nvSpPr>
          <p:spPr bwMode="auto">
            <a:xfrm>
              <a:off x="8007349" y="5235576"/>
              <a:ext cx="297973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700" b="1" i="0" u="none" strike="noStrike" cap="none" normalizeH="0" baseline="0" dirty="0">
                  <a:ln>
                    <a:noFill/>
                  </a:ln>
                  <a:solidFill>
                    <a:srgbClr val="1B96D5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文案-开窗满目葱翠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88"/>
            <p:cNvSpPr>
              <a:spLocks noChangeArrowheads="1"/>
            </p:cNvSpPr>
            <p:nvPr/>
          </p:nvSpPr>
          <p:spPr bwMode="auto">
            <a:xfrm>
              <a:off x="10010774" y="4413251"/>
              <a:ext cx="1477963" cy="78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100" b="1" i="0" u="none" strike="noStrike" cap="none" normalizeH="0" baseline="0" dirty="0">
                  <a:ln>
                    <a:noFill/>
                  </a:ln>
                  <a:solidFill>
                    <a:srgbClr val="D5117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荒地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89"/>
            <p:cNvSpPr>
              <a:spLocks noChangeArrowheads="1"/>
            </p:cNvSpPr>
            <p:nvPr/>
          </p:nvSpPr>
          <p:spPr bwMode="auto">
            <a:xfrm rot="20880000">
              <a:off x="9869488" y="4064001"/>
              <a:ext cx="534987" cy="56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800" b="1" i="0" u="none" strike="noStrike" cap="none" normalizeH="0" baseline="0">
                  <a:ln>
                    <a:noFill/>
                  </a:ln>
                  <a:solidFill>
                    <a:srgbClr val="D51176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片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8569325" y="5364163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598E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80" name="组合 279"/>
            <p:cNvGrpSpPr/>
            <p:nvPr/>
          </p:nvGrpSpPr>
          <p:grpSpPr>
            <a:xfrm>
              <a:off x="4897438" y="3517900"/>
              <a:ext cx="2984501" cy="2125663"/>
              <a:chOff x="4897438" y="3517900"/>
              <a:chExt cx="2984501" cy="2125663"/>
            </a:xfrm>
          </p:grpSpPr>
          <p:sp>
            <p:nvSpPr>
              <p:cNvPr id="275" name="任意多边形: 形状 274"/>
              <p:cNvSpPr/>
              <p:nvPr/>
            </p:nvSpPr>
            <p:spPr>
              <a:xfrm>
                <a:off x="5321301" y="3606800"/>
                <a:ext cx="2560638" cy="2036762"/>
              </a:xfrm>
              <a:custGeom>
                <a:avLst/>
                <a:gdLst>
                  <a:gd name="connsiteX0" fmla="*/ 1280319 w 2560638"/>
                  <a:gd name="connsiteY0" fmla="*/ 0 h 2036762"/>
                  <a:gd name="connsiteX1" fmla="*/ 2560638 w 2560638"/>
                  <a:gd name="connsiteY1" fmla="*/ 1280319 h 2036762"/>
                  <a:gd name="connsiteX2" fmla="*/ 2341980 w 2560638"/>
                  <a:gd name="connsiteY2" fmla="*/ 1996158 h 2036762"/>
                  <a:gd name="connsiteX3" fmla="*/ 2311617 w 2560638"/>
                  <a:gd name="connsiteY3" fmla="*/ 2036762 h 2036762"/>
                  <a:gd name="connsiteX4" fmla="*/ 249022 w 2560638"/>
                  <a:gd name="connsiteY4" fmla="*/ 2036762 h 2036762"/>
                  <a:gd name="connsiteX5" fmla="*/ 218658 w 2560638"/>
                  <a:gd name="connsiteY5" fmla="*/ 1996158 h 2036762"/>
                  <a:gd name="connsiteX6" fmla="*/ 0 w 2560638"/>
                  <a:gd name="connsiteY6" fmla="*/ 1280319 h 2036762"/>
                  <a:gd name="connsiteX7" fmla="*/ 1280319 w 2560638"/>
                  <a:gd name="connsiteY7" fmla="*/ 0 h 2036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60638" h="2036762">
                    <a:moveTo>
                      <a:pt x="1280319" y="0"/>
                    </a:moveTo>
                    <a:cubicBezTo>
                      <a:pt x="1987420" y="0"/>
                      <a:pt x="2560638" y="573218"/>
                      <a:pt x="2560638" y="1280319"/>
                    </a:cubicBezTo>
                    <a:cubicBezTo>
                      <a:pt x="2560638" y="1545482"/>
                      <a:pt x="2480029" y="1791817"/>
                      <a:pt x="2341980" y="1996158"/>
                    </a:cubicBezTo>
                    <a:lnTo>
                      <a:pt x="2311617" y="2036762"/>
                    </a:lnTo>
                    <a:lnTo>
                      <a:pt x="249022" y="2036762"/>
                    </a:lnTo>
                    <a:lnTo>
                      <a:pt x="218658" y="1996158"/>
                    </a:lnTo>
                    <a:cubicBezTo>
                      <a:pt x="80609" y="1791817"/>
                      <a:pt x="0" y="1545482"/>
                      <a:pt x="0" y="1280319"/>
                    </a:cubicBezTo>
                    <a:cubicBezTo>
                      <a:pt x="0" y="573218"/>
                      <a:pt x="573218" y="0"/>
                      <a:pt x="1280319" y="0"/>
                    </a:cubicBezTo>
                    <a:close/>
                  </a:path>
                </a:pathLst>
              </a:custGeom>
              <a:solidFill>
                <a:srgbClr val="6FC6C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3" name="Rectangle 196"/>
              <p:cNvSpPr>
                <a:spLocks noChangeArrowheads="1"/>
              </p:cNvSpPr>
              <p:nvPr/>
            </p:nvSpPr>
            <p:spPr bwMode="auto">
              <a:xfrm>
                <a:off x="5470526" y="5292726"/>
                <a:ext cx="1568450" cy="98425"/>
              </a:xfrm>
              <a:prstGeom prst="rect">
                <a:avLst/>
              </a:prstGeom>
              <a:solidFill>
                <a:srgbClr val="598E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97"/>
              <p:cNvSpPr>
                <a:spLocks noEditPoints="1"/>
              </p:cNvSpPr>
              <p:nvPr/>
            </p:nvSpPr>
            <p:spPr bwMode="auto">
              <a:xfrm>
                <a:off x="6119813" y="3767138"/>
                <a:ext cx="500062" cy="341313"/>
              </a:xfrm>
              <a:custGeom>
                <a:avLst/>
                <a:gdLst>
                  <a:gd name="T0" fmla="*/ 236 w 266"/>
                  <a:gd name="T1" fmla="*/ 60 h 182"/>
                  <a:gd name="T2" fmla="*/ 236 w 266"/>
                  <a:gd name="T3" fmla="*/ 52 h 182"/>
                  <a:gd name="T4" fmla="*/ 185 w 266"/>
                  <a:gd name="T5" fmla="*/ 0 h 182"/>
                  <a:gd name="T6" fmla="*/ 134 w 266"/>
                  <a:gd name="T7" fmla="*/ 42 h 182"/>
                  <a:gd name="T8" fmla="*/ 128 w 266"/>
                  <a:gd name="T9" fmla="*/ 42 h 182"/>
                  <a:gd name="T10" fmla="*/ 94 w 266"/>
                  <a:gd name="T11" fmla="*/ 66 h 182"/>
                  <a:gd name="T12" fmla="*/ 61 w 266"/>
                  <a:gd name="T13" fmla="*/ 42 h 182"/>
                  <a:gd name="T14" fmla="*/ 26 w 266"/>
                  <a:gd name="T15" fmla="*/ 77 h 182"/>
                  <a:gd name="T16" fmla="*/ 27 w 266"/>
                  <a:gd name="T17" fmla="*/ 88 h 182"/>
                  <a:gd name="T18" fmla="*/ 0 w 266"/>
                  <a:gd name="T19" fmla="*/ 122 h 182"/>
                  <a:gd name="T20" fmla="*/ 35 w 266"/>
                  <a:gd name="T21" fmla="*/ 157 h 182"/>
                  <a:gd name="T22" fmla="*/ 55 w 266"/>
                  <a:gd name="T23" fmla="*/ 151 h 182"/>
                  <a:gd name="T24" fmla="*/ 102 w 266"/>
                  <a:gd name="T25" fmla="*/ 182 h 182"/>
                  <a:gd name="T26" fmla="*/ 147 w 266"/>
                  <a:gd name="T27" fmla="*/ 155 h 182"/>
                  <a:gd name="T28" fmla="*/ 179 w 266"/>
                  <a:gd name="T29" fmla="*/ 170 h 182"/>
                  <a:gd name="T30" fmla="*/ 220 w 266"/>
                  <a:gd name="T31" fmla="*/ 130 h 182"/>
                  <a:gd name="T32" fmla="*/ 220 w 266"/>
                  <a:gd name="T33" fmla="*/ 128 h 182"/>
                  <a:gd name="T34" fmla="*/ 231 w 266"/>
                  <a:gd name="T35" fmla="*/ 130 h 182"/>
                  <a:gd name="T36" fmla="*/ 266 w 266"/>
                  <a:gd name="T37" fmla="*/ 95 h 182"/>
                  <a:gd name="T38" fmla="*/ 236 w 266"/>
                  <a:gd name="T39" fmla="*/ 60 h 182"/>
                  <a:gd name="T40" fmla="*/ 157 w 266"/>
                  <a:gd name="T41" fmla="*/ 96 h 182"/>
                  <a:gd name="T42" fmla="*/ 157 w 266"/>
                  <a:gd name="T43" fmla="*/ 96 h 182"/>
                  <a:gd name="T44" fmla="*/ 157 w 266"/>
                  <a:gd name="T45" fmla="*/ 9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6" h="182">
                    <a:moveTo>
                      <a:pt x="236" y="60"/>
                    </a:moveTo>
                    <a:cubicBezTo>
                      <a:pt x="236" y="57"/>
                      <a:pt x="236" y="55"/>
                      <a:pt x="236" y="52"/>
                    </a:cubicBezTo>
                    <a:cubicBezTo>
                      <a:pt x="236" y="23"/>
                      <a:pt x="213" y="0"/>
                      <a:pt x="185" y="0"/>
                    </a:cubicBezTo>
                    <a:cubicBezTo>
                      <a:pt x="159" y="0"/>
                      <a:pt x="138" y="18"/>
                      <a:pt x="134" y="42"/>
                    </a:cubicBezTo>
                    <a:cubicBezTo>
                      <a:pt x="132" y="42"/>
                      <a:pt x="130" y="42"/>
                      <a:pt x="128" y="42"/>
                    </a:cubicBezTo>
                    <a:cubicBezTo>
                      <a:pt x="112" y="42"/>
                      <a:pt x="99" y="52"/>
                      <a:pt x="94" y="66"/>
                    </a:cubicBezTo>
                    <a:cubicBezTo>
                      <a:pt x="90" y="52"/>
                      <a:pt x="76" y="42"/>
                      <a:pt x="61" y="42"/>
                    </a:cubicBezTo>
                    <a:cubicBezTo>
                      <a:pt x="41" y="42"/>
                      <a:pt x="26" y="58"/>
                      <a:pt x="26" y="77"/>
                    </a:cubicBezTo>
                    <a:cubicBezTo>
                      <a:pt x="26" y="81"/>
                      <a:pt x="26" y="84"/>
                      <a:pt x="27" y="88"/>
                    </a:cubicBezTo>
                    <a:cubicBezTo>
                      <a:pt x="12" y="91"/>
                      <a:pt x="0" y="105"/>
                      <a:pt x="0" y="122"/>
                    </a:cubicBezTo>
                    <a:cubicBezTo>
                      <a:pt x="0" y="141"/>
                      <a:pt x="16" y="157"/>
                      <a:pt x="35" y="157"/>
                    </a:cubicBezTo>
                    <a:cubicBezTo>
                      <a:pt x="42" y="157"/>
                      <a:pt x="49" y="155"/>
                      <a:pt x="55" y="151"/>
                    </a:cubicBezTo>
                    <a:cubicBezTo>
                      <a:pt x="63" y="169"/>
                      <a:pt x="81" y="182"/>
                      <a:pt x="102" y="182"/>
                    </a:cubicBezTo>
                    <a:cubicBezTo>
                      <a:pt x="121" y="182"/>
                      <a:pt x="138" y="171"/>
                      <a:pt x="147" y="155"/>
                    </a:cubicBezTo>
                    <a:cubicBezTo>
                      <a:pt x="155" y="164"/>
                      <a:pt x="166" y="170"/>
                      <a:pt x="179" y="170"/>
                    </a:cubicBezTo>
                    <a:cubicBezTo>
                      <a:pt x="202" y="170"/>
                      <a:pt x="220" y="152"/>
                      <a:pt x="220" y="130"/>
                    </a:cubicBezTo>
                    <a:cubicBezTo>
                      <a:pt x="220" y="129"/>
                      <a:pt x="220" y="129"/>
                      <a:pt x="220" y="128"/>
                    </a:cubicBezTo>
                    <a:cubicBezTo>
                      <a:pt x="223" y="129"/>
                      <a:pt x="227" y="130"/>
                      <a:pt x="231" y="130"/>
                    </a:cubicBezTo>
                    <a:cubicBezTo>
                      <a:pt x="251" y="130"/>
                      <a:pt x="266" y="114"/>
                      <a:pt x="266" y="95"/>
                    </a:cubicBezTo>
                    <a:cubicBezTo>
                      <a:pt x="266" y="77"/>
                      <a:pt x="253" y="62"/>
                      <a:pt x="236" y="60"/>
                    </a:cubicBezTo>
                    <a:close/>
                    <a:moveTo>
                      <a:pt x="157" y="96"/>
                    </a:moveTo>
                    <a:cubicBezTo>
                      <a:pt x="157" y="96"/>
                      <a:pt x="157" y="96"/>
                      <a:pt x="157" y="96"/>
                    </a:cubicBezTo>
                    <a:cubicBezTo>
                      <a:pt x="157" y="96"/>
                      <a:pt x="157" y="96"/>
                      <a:pt x="157" y="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98"/>
              <p:cNvSpPr>
                <a:spLocks noEditPoints="1"/>
              </p:cNvSpPr>
              <p:nvPr/>
            </p:nvSpPr>
            <p:spPr bwMode="auto">
              <a:xfrm>
                <a:off x="7424738" y="4537076"/>
                <a:ext cx="252412" cy="173038"/>
              </a:xfrm>
              <a:custGeom>
                <a:avLst/>
                <a:gdLst>
                  <a:gd name="T0" fmla="*/ 118 w 134"/>
                  <a:gd name="T1" fmla="*/ 30 h 92"/>
                  <a:gd name="T2" fmla="*/ 119 w 134"/>
                  <a:gd name="T3" fmla="*/ 26 h 92"/>
                  <a:gd name="T4" fmla="*/ 93 w 134"/>
                  <a:gd name="T5" fmla="*/ 0 h 92"/>
                  <a:gd name="T6" fmla="*/ 67 w 134"/>
                  <a:gd name="T7" fmla="*/ 22 h 92"/>
                  <a:gd name="T8" fmla="*/ 64 w 134"/>
                  <a:gd name="T9" fmla="*/ 21 h 92"/>
                  <a:gd name="T10" fmla="*/ 47 w 134"/>
                  <a:gd name="T11" fmla="*/ 34 h 92"/>
                  <a:gd name="T12" fmla="*/ 30 w 134"/>
                  <a:gd name="T13" fmla="*/ 21 h 92"/>
                  <a:gd name="T14" fmla="*/ 13 w 134"/>
                  <a:gd name="T15" fmla="*/ 39 h 92"/>
                  <a:gd name="T16" fmla="*/ 14 w 134"/>
                  <a:gd name="T17" fmla="*/ 45 h 92"/>
                  <a:gd name="T18" fmla="*/ 0 w 134"/>
                  <a:gd name="T19" fmla="*/ 62 h 92"/>
                  <a:gd name="T20" fmla="*/ 18 w 134"/>
                  <a:gd name="T21" fmla="*/ 79 h 92"/>
                  <a:gd name="T22" fmla="*/ 27 w 134"/>
                  <a:gd name="T23" fmla="*/ 77 h 92"/>
                  <a:gd name="T24" fmla="*/ 51 w 134"/>
                  <a:gd name="T25" fmla="*/ 92 h 92"/>
                  <a:gd name="T26" fmla="*/ 74 w 134"/>
                  <a:gd name="T27" fmla="*/ 78 h 92"/>
                  <a:gd name="T28" fmla="*/ 90 w 134"/>
                  <a:gd name="T29" fmla="*/ 86 h 92"/>
                  <a:gd name="T30" fmla="*/ 110 w 134"/>
                  <a:gd name="T31" fmla="*/ 66 h 92"/>
                  <a:gd name="T32" fmla="*/ 110 w 134"/>
                  <a:gd name="T33" fmla="*/ 65 h 92"/>
                  <a:gd name="T34" fmla="*/ 116 w 134"/>
                  <a:gd name="T35" fmla="*/ 66 h 92"/>
                  <a:gd name="T36" fmla="*/ 134 w 134"/>
                  <a:gd name="T37" fmla="*/ 48 h 92"/>
                  <a:gd name="T38" fmla="*/ 118 w 134"/>
                  <a:gd name="T39" fmla="*/ 30 h 92"/>
                  <a:gd name="T40" fmla="*/ 79 w 134"/>
                  <a:gd name="T41" fmla="*/ 49 h 92"/>
                  <a:gd name="T42" fmla="*/ 79 w 134"/>
                  <a:gd name="T43" fmla="*/ 49 h 92"/>
                  <a:gd name="T44" fmla="*/ 79 w 134"/>
                  <a:gd name="T45" fmla="*/ 4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4" h="92">
                    <a:moveTo>
                      <a:pt x="118" y="30"/>
                    </a:moveTo>
                    <a:cubicBezTo>
                      <a:pt x="119" y="29"/>
                      <a:pt x="119" y="28"/>
                      <a:pt x="119" y="26"/>
                    </a:cubicBezTo>
                    <a:cubicBezTo>
                      <a:pt x="119" y="12"/>
                      <a:pt x="107" y="0"/>
                      <a:pt x="93" y="0"/>
                    </a:cubicBezTo>
                    <a:cubicBezTo>
                      <a:pt x="80" y="0"/>
                      <a:pt x="69" y="10"/>
                      <a:pt x="67" y="22"/>
                    </a:cubicBezTo>
                    <a:cubicBezTo>
                      <a:pt x="66" y="21"/>
                      <a:pt x="65" y="21"/>
                      <a:pt x="64" y="21"/>
                    </a:cubicBezTo>
                    <a:cubicBezTo>
                      <a:pt x="56" y="21"/>
                      <a:pt x="49" y="27"/>
                      <a:pt x="47" y="34"/>
                    </a:cubicBezTo>
                    <a:cubicBezTo>
                      <a:pt x="45" y="27"/>
                      <a:pt x="38" y="21"/>
                      <a:pt x="30" y="21"/>
                    </a:cubicBezTo>
                    <a:cubicBezTo>
                      <a:pt x="21" y="21"/>
                      <a:pt x="13" y="29"/>
                      <a:pt x="13" y="39"/>
                    </a:cubicBezTo>
                    <a:cubicBezTo>
                      <a:pt x="13" y="41"/>
                      <a:pt x="13" y="43"/>
                      <a:pt x="14" y="45"/>
                    </a:cubicBezTo>
                    <a:cubicBezTo>
                      <a:pt x="6" y="46"/>
                      <a:pt x="0" y="53"/>
                      <a:pt x="0" y="62"/>
                    </a:cubicBezTo>
                    <a:cubicBezTo>
                      <a:pt x="0" y="72"/>
                      <a:pt x="8" y="79"/>
                      <a:pt x="18" y="79"/>
                    </a:cubicBezTo>
                    <a:cubicBezTo>
                      <a:pt x="21" y="79"/>
                      <a:pt x="24" y="78"/>
                      <a:pt x="27" y="77"/>
                    </a:cubicBezTo>
                    <a:cubicBezTo>
                      <a:pt x="31" y="86"/>
                      <a:pt x="40" y="92"/>
                      <a:pt x="51" y="92"/>
                    </a:cubicBezTo>
                    <a:cubicBezTo>
                      <a:pt x="61" y="92"/>
                      <a:pt x="70" y="86"/>
                      <a:pt x="74" y="78"/>
                    </a:cubicBezTo>
                    <a:cubicBezTo>
                      <a:pt x="78" y="83"/>
                      <a:pt x="83" y="86"/>
                      <a:pt x="90" y="86"/>
                    </a:cubicBezTo>
                    <a:cubicBezTo>
                      <a:pt x="101" y="86"/>
                      <a:pt x="110" y="77"/>
                      <a:pt x="110" y="66"/>
                    </a:cubicBezTo>
                    <a:cubicBezTo>
                      <a:pt x="110" y="65"/>
                      <a:pt x="110" y="65"/>
                      <a:pt x="110" y="65"/>
                    </a:cubicBezTo>
                    <a:cubicBezTo>
                      <a:pt x="112" y="65"/>
                      <a:pt x="114" y="66"/>
                      <a:pt x="116" y="66"/>
                    </a:cubicBezTo>
                    <a:cubicBezTo>
                      <a:pt x="126" y="66"/>
                      <a:pt x="134" y="58"/>
                      <a:pt x="134" y="48"/>
                    </a:cubicBezTo>
                    <a:cubicBezTo>
                      <a:pt x="134" y="39"/>
                      <a:pt x="127" y="32"/>
                      <a:pt x="118" y="30"/>
                    </a:cubicBezTo>
                    <a:close/>
                    <a:moveTo>
                      <a:pt x="79" y="49"/>
                    </a:moveTo>
                    <a:cubicBezTo>
                      <a:pt x="79" y="49"/>
                      <a:pt x="79" y="49"/>
                      <a:pt x="79" y="49"/>
                    </a:cubicBezTo>
                    <a:cubicBezTo>
                      <a:pt x="79" y="49"/>
                      <a:pt x="79" y="49"/>
                      <a:pt x="79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99"/>
              <p:cNvSpPr>
                <a:spLocks/>
              </p:cNvSpPr>
              <p:nvPr/>
            </p:nvSpPr>
            <p:spPr bwMode="auto">
              <a:xfrm>
                <a:off x="5964238" y="4565651"/>
                <a:ext cx="657225" cy="650875"/>
              </a:xfrm>
              <a:custGeom>
                <a:avLst/>
                <a:gdLst>
                  <a:gd name="T0" fmla="*/ 388 w 414"/>
                  <a:gd name="T1" fmla="*/ 4 h 410"/>
                  <a:gd name="T2" fmla="*/ 326 w 414"/>
                  <a:gd name="T3" fmla="*/ 43 h 410"/>
                  <a:gd name="T4" fmla="*/ 307 w 414"/>
                  <a:gd name="T5" fmla="*/ 17 h 410"/>
                  <a:gd name="T6" fmla="*/ 0 w 414"/>
                  <a:gd name="T7" fmla="*/ 410 h 410"/>
                  <a:gd name="T8" fmla="*/ 414 w 414"/>
                  <a:gd name="T9" fmla="*/ 397 h 410"/>
                  <a:gd name="T10" fmla="*/ 414 w 414"/>
                  <a:gd name="T11" fmla="*/ 0 h 410"/>
                  <a:gd name="T12" fmla="*/ 388 w 414"/>
                  <a:gd name="T13" fmla="*/ 4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410">
                    <a:moveTo>
                      <a:pt x="388" y="4"/>
                    </a:moveTo>
                    <a:lnTo>
                      <a:pt x="326" y="43"/>
                    </a:lnTo>
                    <a:lnTo>
                      <a:pt x="307" y="17"/>
                    </a:lnTo>
                    <a:lnTo>
                      <a:pt x="0" y="410"/>
                    </a:lnTo>
                    <a:lnTo>
                      <a:pt x="414" y="397"/>
                    </a:lnTo>
                    <a:lnTo>
                      <a:pt x="414" y="0"/>
                    </a:lnTo>
                    <a:lnTo>
                      <a:pt x="388" y="4"/>
                    </a:lnTo>
                    <a:close/>
                  </a:path>
                </a:pathLst>
              </a:custGeom>
              <a:solidFill>
                <a:srgbClr val="72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200"/>
              <p:cNvSpPr>
                <a:spLocks/>
              </p:cNvSpPr>
              <p:nvPr/>
            </p:nvSpPr>
            <p:spPr bwMode="auto">
              <a:xfrm>
                <a:off x="6621463" y="4557713"/>
                <a:ext cx="631825" cy="650875"/>
              </a:xfrm>
              <a:custGeom>
                <a:avLst/>
                <a:gdLst>
                  <a:gd name="T0" fmla="*/ 159 w 398"/>
                  <a:gd name="T1" fmla="*/ 87 h 410"/>
                  <a:gd name="T2" fmla="*/ 43 w 398"/>
                  <a:gd name="T3" fmla="*/ 0 h 410"/>
                  <a:gd name="T4" fmla="*/ 0 w 398"/>
                  <a:gd name="T5" fmla="*/ 5 h 410"/>
                  <a:gd name="T6" fmla="*/ 0 w 398"/>
                  <a:gd name="T7" fmla="*/ 402 h 410"/>
                  <a:gd name="T8" fmla="*/ 398 w 398"/>
                  <a:gd name="T9" fmla="*/ 410 h 410"/>
                  <a:gd name="T10" fmla="*/ 159 w 398"/>
                  <a:gd name="T11" fmla="*/ 87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410">
                    <a:moveTo>
                      <a:pt x="159" y="87"/>
                    </a:moveTo>
                    <a:lnTo>
                      <a:pt x="43" y="0"/>
                    </a:lnTo>
                    <a:lnTo>
                      <a:pt x="0" y="5"/>
                    </a:lnTo>
                    <a:lnTo>
                      <a:pt x="0" y="402"/>
                    </a:lnTo>
                    <a:lnTo>
                      <a:pt x="398" y="410"/>
                    </a:lnTo>
                    <a:lnTo>
                      <a:pt x="159" y="87"/>
                    </a:lnTo>
                    <a:close/>
                  </a:path>
                </a:pathLst>
              </a:custGeom>
              <a:solidFill>
                <a:srgbClr val="5B41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201"/>
              <p:cNvSpPr>
                <a:spLocks/>
              </p:cNvSpPr>
              <p:nvPr/>
            </p:nvSpPr>
            <p:spPr bwMode="auto">
              <a:xfrm>
                <a:off x="6430963" y="4360863"/>
                <a:ext cx="190500" cy="330200"/>
              </a:xfrm>
              <a:custGeom>
                <a:avLst/>
                <a:gdLst>
                  <a:gd name="T0" fmla="*/ 119 w 120"/>
                  <a:gd name="T1" fmla="*/ 0 h 208"/>
                  <a:gd name="T2" fmla="*/ 0 w 120"/>
                  <a:gd name="T3" fmla="*/ 162 h 208"/>
                  <a:gd name="T4" fmla="*/ 46 w 120"/>
                  <a:gd name="T5" fmla="*/ 208 h 208"/>
                  <a:gd name="T6" fmla="*/ 94 w 120"/>
                  <a:gd name="T7" fmla="*/ 160 h 208"/>
                  <a:gd name="T8" fmla="*/ 120 w 120"/>
                  <a:gd name="T9" fmla="*/ 191 h 208"/>
                  <a:gd name="T10" fmla="*/ 120 w 120"/>
                  <a:gd name="T11" fmla="*/ 1 h 208"/>
                  <a:gd name="T12" fmla="*/ 119 w 120"/>
                  <a:gd name="T1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208">
                    <a:moveTo>
                      <a:pt x="119" y="0"/>
                    </a:moveTo>
                    <a:lnTo>
                      <a:pt x="0" y="162"/>
                    </a:lnTo>
                    <a:lnTo>
                      <a:pt x="46" y="208"/>
                    </a:lnTo>
                    <a:lnTo>
                      <a:pt x="94" y="160"/>
                    </a:lnTo>
                    <a:lnTo>
                      <a:pt x="120" y="191"/>
                    </a:lnTo>
                    <a:lnTo>
                      <a:pt x="120" y="1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D5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202"/>
              <p:cNvSpPr>
                <a:spLocks/>
              </p:cNvSpPr>
              <p:nvPr/>
            </p:nvSpPr>
            <p:spPr bwMode="auto">
              <a:xfrm>
                <a:off x="6621463" y="4362451"/>
                <a:ext cx="257175" cy="368300"/>
              </a:xfrm>
              <a:custGeom>
                <a:avLst/>
                <a:gdLst>
                  <a:gd name="T0" fmla="*/ 0 w 162"/>
                  <a:gd name="T1" fmla="*/ 0 h 232"/>
                  <a:gd name="T2" fmla="*/ 0 w 162"/>
                  <a:gd name="T3" fmla="*/ 190 h 232"/>
                  <a:gd name="T4" fmla="*/ 37 w 162"/>
                  <a:gd name="T5" fmla="*/ 232 h 232"/>
                  <a:gd name="T6" fmla="*/ 88 w 162"/>
                  <a:gd name="T7" fmla="*/ 164 h 232"/>
                  <a:gd name="T8" fmla="*/ 162 w 162"/>
                  <a:gd name="T9" fmla="*/ 213 h 232"/>
                  <a:gd name="T10" fmla="*/ 83 w 162"/>
                  <a:gd name="T11" fmla="*/ 109 h 232"/>
                  <a:gd name="T12" fmla="*/ 0 w 162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232">
                    <a:moveTo>
                      <a:pt x="0" y="0"/>
                    </a:moveTo>
                    <a:lnTo>
                      <a:pt x="0" y="190"/>
                    </a:lnTo>
                    <a:lnTo>
                      <a:pt x="37" y="232"/>
                    </a:lnTo>
                    <a:lnTo>
                      <a:pt x="88" y="164"/>
                    </a:lnTo>
                    <a:lnTo>
                      <a:pt x="162" y="213"/>
                    </a:lnTo>
                    <a:lnTo>
                      <a:pt x="83" y="10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E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203"/>
              <p:cNvSpPr>
                <a:spLocks/>
              </p:cNvSpPr>
              <p:nvPr/>
            </p:nvSpPr>
            <p:spPr bwMode="auto">
              <a:xfrm>
                <a:off x="6559550" y="4727576"/>
                <a:ext cx="642937" cy="558800"/>
              </a:xfrm>
              <a:custGeom>
                <a:avLst/>
                <a:gdLst>
                  <a:gd name="T0" fmla="*/ 378 w 405"/>
                  <a:gd name="T1" fmla="*/ 0 h 352"/>
                  <a:gd name="T2" fmla="*/ 334 w 405"/>
                  <a:gd name="T3" fmla="*/ 15 h 352"/>
                  <a:gd name="T4" fmla="*/ 0 w 405"/>
                  <a:gd name="T5" fmla="*/ 352 h 352"/>
                  <a:gd name="T6" fmla="*/ 405 w 405"/>
                  <a:gd name="T7" fmla="*/ 342 h 352"/>
                  <a:gd name="T8" fmla="*/ 405 w 405"/>
                  <a:gd name="T9" fmla="*/ 4 h 352"/>
                  <a:gd name="T10" fmla="*/ 378 w 405"/>
                  <a:gd name="T11" fmla="*/ 0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5" h="352">
                    <a:moveTo>
                      <a:pt x="378" y="0"/>
                    </a:moveTo>
                    <a:lnTo>
                      <a:pt x="334" y="15"/>
                    </a:lnTo>
                    <a:lnTo>
                      <a:pt x="0" y="352"/>
                    </a:lnTo>
                    <a:lnTo>
                      <a:pt x="405" y="342"/>
                    </a:lnTo>
                    <a:lnTo>
                      <a:pt x="405" y="4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836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204"/>
              <p:cNvSpPr>
                <a:spLocks/>
              </p:cNvSpPr>
              <p:nvPr/>
            </p:nvSpPr>
            <p:spPr bwMode="auto">
              <a:xfrm>
                <a:off x="7199313" y="4733926"/>
                <a:ext cx="525462" cy="546100"/>
              </a:xfrm>
              <a:custGeom>
                <a:avLst/>
                <a:gdLst>
                  <a:gd name="T0" fmla="*/ 112 w 331"/>
                  <a:gd name="T1" fmla="*/ 65 h 344"/>
                  <a:gd name="T2" fmla="*/ 59 w 331"/>
                  <a:gd name="T3" fmla="*/ 26 h 344"/>
                  <a:gd name="T4" fmla="*/ 19 w 331"/>
                  <a:gd name="T5" fmla="*/ 2 h 344"/>
                  <a:gd name="T6" fmla="*/ 2 w 331"/>
                  <a:gd name="T7" fmla="*/ 0 h 344"/>
                  <a:gd name="T8" fmla="*/ 0 w 331"/>
                  <a:gd name="T9" fmla="*/ 338 h 344"/>
                  <a:gd name="T10" fmla="*/ 331 w 331"/>
                  <a:gd name="T11" fmla="*/ 344 h 344"/>
                  <a:gd name="T12" fmla="*/ 112 w 331"/>
                  <a:gd name="T13" fmla="*/ 65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1" h="344">
                    <a:moveTo>
                      <a:pt x="112" y="65"/>
                    </a:moveTo>
                    <a:lnTo>
                      <a:pt x="59" y="26"/>
                    </a:lnTo>
                    <a:lnTo>
                      <a:pt x="19" y="2"/>
                    </a:lnTo>
                    <a:lnTo>
                      <a:pt x="2" y="0"/>
                    </a:lnTo>
                    <a:lnTo>
                      <a:pt x="0" y="338"/>
                    </a:lnTo>
                    <a:lnTo>
                      <a:pt x="331" y="344"/>
                    </a:lnTo>
                    <a:lnTo>
                      <a:pt x="112" y="65"/>
                    </a:lnTo>
                    <a:close/>
                  </a:path>
                </a:pathLst>
              </a:custGeom>
              <a:solidFill>
                <a:srgbClr val="674A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206"/>
              <p:cNvSpPr>
                <a:spLocks/>
              </p:cNvSpPr>
              <p:nvPr/>
            </p:nvSpPr>
            <p:spPr bwMode="auto">
              <a:xfrm>
                <a:off x="7032625" y="4624388"/>
                <a:ext cx="169862" cy="204788"/>
              </a:xfrm>
              <a:custGeom>
                <a:avLst/>
                <a:gdLst>
                  <a:gd name="T0" fmla="*/ 0 w 107"/>
                  <a:gd name="T1" fmla="*/ 118 h 129"/>
                  <a:gd name="T2" fmla="*/ 80 w 107"/>
                  <a:gd name="T3" fmla="*/ 101 h 129"/>
                  <a:gd name="T4" fmla="*/ 107 w 107"/>
                  <a:gd name="T5" fmla="*/ 129 h 129"/>
                  <a:gd name="T6" fmla="*/ 106 w 107"/>
                  <a:gd name="T7" fmla="*/ 0 h 129"/>
                  <a:gd name="T8" fmla="*/ 0 w 107"/>
                  <a:gd name="T9" fmla="*/ 118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129">
                    <a:moveTo>
                      <a:pt x="0" y="118"/>
                    </a:moveTo>
                    <a:lnTo>
                      <a:pt x="80" y="101"/>
                    </a:lnTo>
                    <a:lnTo>
                      <a:pt x="107" y="129"/>
                    </a:lnTo>
                    <a:lnTo>
                      <a:pt x="106" y="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E6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207"/>
              <p:cNvSpPr>
                <a:spLocks/>
              </p:cNvSpPr>
              <p:nvPr/>
            </p:nvSpPr>
            <p:spPr bwMode="auto">
              <a:xfrm>
                <a:off x="7200900" y="4624388"/>
                <a:ext cx="184150" cy="223838"/>
              </a:xfrm>
              <a:custGeom>
                <a:avLst/>
                <a:gdLst>
                  <a:gd name="T0" fmla="*/ 0 w 116"/>
                  <a:gd name="T1" fmla="*/ 0 h 141"/>
                  <a:gd name="T2" fmla="*/ 0 w 116"/>
                  <a:gd name="T3" fmla="*/ 0 h 141"/>
                  <a:gd name="T4" fmla="*/ 1 w 116"/>
                  <a:gd name="T5" fmla="*/ 129 h 141"/>
                  <a:gd name="T6" fmla="*/ 11 w 116"/>
                  <a:gd name="T7" fmla="*/ 140 h 141"/>
                  <a:gd name="T8" fmla="*/ 51 w 116"/>
                  <a:gd name="T9" fmla="*/ 103 h 141"/>
                  <a:gd name="T10" fmla="*/ 116 w 116"/>
                  <a:gd name="T11" fmla="*/ 141 h 141"/>
                  <a:gd name="T12" fmla="*/ 0 w 116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41">
                    <a:moveTo>
                      <a:pt x="0" y="0"/>
                    </a:moveTo>
                    <a:lnTo>
                      <a:pt x="0" y="0"/>
                    </a:lnTo>
                    <a:lnTo>
                      <a:pt x="1" y="129"/>
                    </a:lnTo>
                    <a:lnTo>
                      <a:pt x="11" y="140"/>
                    </a:lnTo>
                    <a:lnTo>
                      <a:pt x="51" y="103"/>
                    </a:lnTo>
                    <a:lnTo>
                      <a:pt x="116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208"/>
              <p:cNvSpPr>
                <a:spLocks/>
              </p:cNvSpPr>
              <p:nvPr/>
            </p:nvSpPr>
            <p:spPr bwMode="auto">
              <a:xfrm>
                <a:off x="5494338" y="4679950"/>
                <a:ext cx="563562" cy="604838"/>
              </a:xfrm>
              <a:custGeom>
                <a:avLst/>
                <a:gdLst>
                  <a:gd name="T0" fmla="*/ 326 w 355"/>
                  <a:gd name="T1" fmla="*/ 0 h 381"/>
                  <a:gd name="T2" fmla="*/ 280 w 355"/>
                  <a:gd name="T3" fmla="*/ 17 h 381"/>
                  <a:gd name="T4" fmla="*/ 0 w 355"/>
                  <a:gd name="T5" fmla="*/ 356 h 381"/>
                  <a:gd name="T6" fmla="*/ 355 w 355"/>
                  <a:gd name="T7" fmla="*/ 381 h 381"/>
                  <a:gd name="T8" fmla="*/ 355 w 355"/>
                  <a:gd name="T9" fmla="*/ 4 h 381"/>
                  <a:gd name="T10" fmla="*/ 326 w 355"/>
                  <a:gd name="T11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" h="381">
                    <a:moveTo>
                      <a:pt x="326" y="0"/>
                    </a:moveTo>
                    <a:lnTo>
                      <a:pt x="280" y="17"/>
                    </a:lnTo>
                    <a:lnTo>
                      <a:pt x="0" y="356"/>
                    </a:lnTo>
                    <a:lnTo>
                      <a:pt x="355" y="381"/>
                    </a:lnTo>
                    <a:lnTo>
                      <a:pt x="355" y="4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8365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209"/>
              <p:cNvSpPr>
                <a:spLocks/>
              </p:cNvSpPr>
              <p:nvPr/>
            </p:nvSpPr>
            <p:spPr bwMode="auto">
              <a:xfrm>
                <a:off x="6054725" y="4686300"/>
                <a:ext cx="523875" cy="703263"/>
              </a:xfrm>
              <a:custGeom>
                <a:avLst/>
                <a:gdLst>
                  <a:gd name="T0" fmla="*/ 101 w 330"/>
                  <a:gd name="T1" fmla="*/ 53 h 443"/>
                  <a:gd name="T2" fmla="*/ 63 w 330"/>
                  <a:gd name="T3" fmla="*/ 28 h 443"/>
                  <a:gd name="T4" fmla="*/ 20 w 330"/>
                  <a:gd name="T5" fmla="*/ 2 h 443"/>
                  <a:gd name="T6" fmla="*/ 2 w 330"/>
                  <a:gd name="T7" fmla="*/ 0 h 443"/>
                  <a:gd name="T8" fmla="*/ 0 w 330"/>
                  <a:gd name="T9" fmla="*/ 443 h 443"/>
                  <a:gd name="T10" fmla="*/ 330 w 330"/>
                  <a:gd name="T11" fmla="*/ 371 h 443"/>
                  <a:gd name="T12" fmla="*/ 101 w 330"/>
                  <a:gd name="T13" fmla="*/ 5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0" h="443">
                    <a:moveTo>
                      <a:pt x="101" y="53"/>
                    </a:moveTo>
                    <a:lnTo>
                      <a:pt x="63" y="28"/>
                    </a:lnTo>
                    <a:lnTo>
                      <a:pt x="20" y="2"/>
                    </a:lnTo>
                    <a:lnTo>
                      <a:pt x="2" y="0"/>
                    </a:lnTo>
                    <a:lnTo>
                      <a:pt x="0" y="443"/>
                    </a:lnTo>
                    <a:lnTo>
                      <a:pt x="330" y="371"/>
                    </a:lnTo>
                    <a:lnTo>
                      <a:pt x="101" y="53"/>
                    </a:lnTo>
                    <a:close/>
                  </a:path>
                </a:pathLst>
              </a:custGeom>
              <a:solidFill>
                <a:srgbClr val="71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210"/>
              <p:cNvSpPr>
                <a:spLocks/>
              </p:cNvSpPr>
              <p:nvPr/>
            </p:nvSpPr>
            <p:spPr bwMode="auto">
              <a:xfrm>
                <a:off x="5889625" y="4548188"/>
                <a:ext cx="171450" cy="236538"/>
              </a:xfrm>
              <a:custGeom>
                <a:avLst/>
                <a:gdLst>
                  <a:gd name="T0" fmla="*/ 0 w 108"/>
                  <a:gd name="T1" fmla="*/ 135 h 149"/>
                  <a:gd name="T2" fmla="*/ 70 w 108"/>
                  <a:gd name="T3" fmla="*/ 119 h 149"/>
                  <a:gd name="T4" fmla="*/ 106 w 108"/>
                  <a:gd name="T5" fmla="*/ 149 h 149"/>
                  <a:gd name="T6" fmla="*/ 108 w 108"/>
                  <a:gd name="T7" fmla="*/ 0 h 149"/>
                  <a:gd name="T8" fmla="*/ 0 w 108"/>
                  <a:gd name="T9" fmla="*/ 13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49">
                    <a:moveTo>
                      <a:pt x="0" y="135"/>
                    </a:moveTo>
                    <a:lnTo>
                      <a:pt x="70" y="119"/>
                    </a:lnTo>
                    <a:lnTo>
                      <a:pt x="106" y="149"/>
                    </a:lnTo>
                    <a:lnTo>
                      <a:pt x="108" y="0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6E6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211"/>
              <p:cNvSpPr>
                <a:spLocks/>
              </p:cNvSpPr>
              <p:nvPr/>
            </p:nvSpPr>
            <p:spPr bwMode="auto">
              <a:xfrm>
                <a:off x="6057900" y="4548188"/>
                <a:ext cx="157162" cy="247650"/>
              </a:xfrm>
              <a:custGeom>
                <a:avLst/>
                <a:gdLst>
                  <a:gd name="T0" fmla="*/ 3 w 99"/>
                  <a:gd name="T1" fmla="*/ 0 h 156"/>
                  <a:gd name="T2" fmla="*/ 2 w 99"/>
                  <a:gd name="T3" fmla="*/ 0 h 156"/>
                  <a:gd name="T4" fmla="*/ 0 w 99"/>
                  <a:gd name="T5" fmla="*/ 149 h 156"/>
                  <a:gd name="T6" fmla="*/ 9 w 99"/>
                  <a:gd name="T7" fmla="*/ 156 h 156"/>
                  <a:gd name="T8" fmla="*/ 50 w 99"/>
                  <a:gd name="T9" fmla="*/ 118 h 156"/>
                  <a:gd name="T10" fmla="*/ 99 w 99"/>
                  <a:gd name="T11" fmla="*/ 140 h 156"/>
                  <a:gd name="T12" fmla="*/ 3 w 99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156">
                    <a:moveTo>
                      <a:pt x="3" y="0"/>
                    </a:moveTo>
                    <a:lnTo>
                      <a:pt x="2" y="0"/>
                    </a:lnTo>
                    <a:lnTo>
                      <a:pt x="0" y="149"/>
                    </a:lnTo>
                    <a:lnTo>
                      <a:pt x="9" y="156"/>
                    </a:lnTo>
                    <a:lnTo>
                      <a:pt x="50" y="118"/>
                    </a:lnTo>
                    <a:lnTo>
                      <a:pt x="99" y="14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Rectangle 212"/>
              <p:cNvSpPr>
                <a:spLocks noChangeArrowheads="1"/>
              </p:cNvSpPr>
              <p:nvPr/>
            </p:nvSpPr>
            <p:spPr bwMode="auto">
              <a:xfrm>
                <a:off x="5403850" y="5343525"/>
                <a:ext cx="2397125" cy="252413"/>
              </a:xfrm>
              <a:prstGeom prst="rect">
                <a:avLst/>
              </a:prstGeom>
              <a:solidFill>
                <a:srgbClr val="767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Freeform 213"/>
              <p:cNvSpPr>
                <a:spLocks/>
              </p:cNvSpPr>
              <p:nvPr/>
            </p:nvSpPr>
            <p:spPr bwMode="auto">
              <a:xfrm>
                <a:off x="6318250" y="5368925"/>
                <a:ext cx="9525" cy="0"/>
              </a:xfrm>
              <a:custGeom>
                <a:avLst/>
                <a:gdLst>
                  <a:gd name="T0" fmla="*/ 0 w 5"/>
                  <a:gd name="T1" fmla="*/ 1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5" y="0"/>
                      <a:pt x="5" y="0"/>
                      <a:pt x="0" y="0"/>
                    </a:cubicBezTo>
                    <a:close/>
                  </a:path>
                </a:pathLst>
              </a:custGeom>
              <a:solidFill>
                <a:srgbClr val="598E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214"/>
              <p:cNvSpPr>
                <a:spLocks/>
              </p:cNvSpPr>
              <p:nvPr/>
            </p:nvSpPr>
            <p:spPr bwMode="auto">
              <a:xfrm>
                <a:off x="5365750" y="5078413"/>
                <a:ext cx="719138" cy="314325"/>
              </a:xfrm>
              <a:custGeom>
                <a:avLst/>
                <a:gdLst>
                  <a:gd name="T0" fmla="*/ 259 w 468"/>
                  <a:gd name="T1" fmla="*/ 0 h 167"/>
                  <a:gd name="T2" fmla="*/ 258 w 468"/>
                  <a:gd name="T3" fmla="*/ 0 h 167"/>
                  <a:gd name="T4" fmla="*/ 30 w 468"/>
                  <a:gd name="T5" fmla="*/ 163 h 167"/>
                  <a:gd name="T6" fmla="*/ 259 w 468"/>
                  <a:gd name="T7" fmla="*/ 165 h 167"/>
                  <a:gd name="T8" fmla="*/ 468 w 468"/>
                  <a:gd name="T9" fmla="*/ 167 h 167"/>
                  <a:gd name="T10" fmla="*/ 259 w 468"/>
                  <a:gd name="T11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8" h="167">
                    <a:moveTo>
                      <a:pt x="259" y="0"/>
                    </a:moveTo>
                    <a:cubicBezTo>
                      <a:pt x="258" y="0"/>
                      <a:pt x="258" y="0"/>
                      <a:pt x="258" y="0"/>
                    </a:cubicBezTo>
                    <a:cubicBezTo>
                      <a:pt x="121" y="0"/>
                      <a:pt x="87" y="163"/>
                      <a:pt x="30" y="163"/>
                    </a:cubicBezTo>
                    <a:cubicBezTo>
                      <a:pt x="0" y="163"/>
                      <a:pt x="132" y="164"/>
                      <a:pt x="259" y="165"/>
                    </a:cubicBezTo>
                    <a:cubicBezTo>
                      <a:pt x="355" y="166"/>
                      <a:pt x="448" y="167"/>
                      <a:pt x="468" y="167"/>
                    </a:cubicBezTo>
                    <a:cubicBezTo>
                      <a:pt x="425" y="163"/>
                      <a:pt x="395" y="1"/>
                      <a:pt x="259" y="0"/>
                    </a:cubicBezTo>
                    <a:close/>
                  </a:path>
                </a:pathLst>
              </a:custGeom>
              <a:solidFill>
                <a:srgbClr val="767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215"/>
              <p:cNvSpPr>
                <a:spLocks/>
              </p:cNvSpPr>
              <p:nvPr/>
            </p:nvSpPr>
            <p:spPr bwMode="auto">
              <a:xfrm>
                <a:off x="5846763" y="5392738"/>
                <a:ext cx="11112" cy="1588"/>
              </a:xfrm>
              <a:custGeom>
                <a:avLst/>
                <a:gdLst>
                  <a:gd name="T0" fmla="*/ 0 w 6"/>
                  <a:gd name="T1" fmla="*/ 0 h 1"/>
                  <a:gd name="T2" fmla="*/ 2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6" y="1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rgbClr val="598E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216"/>
              <p:cNvSpPr>
                <a:spLocks/>
              </p:cNvSpPr>
              <p:nvPr/>
            </p:nvSpPr>
            <p:spPr bwMode="auto">
              <a:xfrm>
                <a:off x="7110413" y="5360988"/>
                <a:ext cx="9525" cy="0"/>
              </a:xfrm>
              <a:custGeom>
                <a:avLst/>
                <a:gdLst>
                  <a:gd name="T0" fmla="*/ 0 w 5"/>
                  <a:gd name="T1" fmla="*/ 0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4" y="0"/>
                      <a:pt x="0" y="0"/>
                    </a:cubicBezTo>
                    <a:close/>
                  </a:path>
                </a:pathLst>
              </a:custGeom>
              <a:solidFill>
                <a:srgbClr val="598E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217"/>
              <p:cNvSpPr>
                <a:spLocks/>
              </p:cNvSpPr>
              <p:nvPr/>
            </p:nvSpPr>
            <p:spPr bwMode="auto">
              <a:xfrm>
                <a:off x="5770563" y="4972050"/>
                <a:ext cx="1116012" cy="422275"/>
              </a:xfrm>
              <a:custGeom>
                <a:avLst/>
                <a:gdLst>
                  <a:gd name="T0" fmla="*/ 331 w 594"/>
                  <a:gd name="T1" fmla="*/ 0 h 225"/>
                  <a:gd name="T2" fmla="*/ 330 w 594"/>
                  <a:gd name="T3" fmla="*/ 0 h 225"/>
                  <a:gd name="T4" fmla="*/ 37 w 594"/>
                  <a:gd name="T5" fmla="*/ 223 h 225"/>
                  <a:gd name="T6" fmla="*/ 330 w 594"/>
                  <a:gd name="T7" fmla="*/ 224 h 225"/>
                  <a:gd name="T8" fmla="*/ 594 w 594"/>
                  <a:gd name="T9" fmla="*/ 225 h 225"/>
                  <a:gd name="T10" fmla="*/ 331 w 594"/>
                  <a:gd name="T11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4" h="225">
                    <a:moveTo>
                      <a:pt x="331" y="0"/>
                    </a:moveTo>
                    <a:cubicBezTo>
                      <a:pt x="331" y="0"/>
                      <a:pt x="330" y="0"/>
                      <a:pt x="330" y="0"/>
                    </a:cubicBezTo>
                    <a:cubicBezTo>
                      <a:pt x="158" y="1"/>
                      <a:pt x="109" y="223"/>
                      <a:pt x="37" y="223"/>
                    </a:cubicBezTo>
                    <a:cubicBezTo>
                      <a:pt x="0" y="223"/>
                      <a:pt x="168" y="224"/>
                      <a:pt x="330" y="224"/>
                    </a:cubicBezTo>
                    <a:cubicBezTo>
                      <a:pt x="453" y="225"/>
                      <a:pt x="572" y="225"/>
                      <a:pt x="594" y="225"/>
                    </a:cubicBezTo>
                    <a:cubicBezTo>
                      <a:pt x="540" y="223"/>
                      <a:pt x="504" y="0"/>
                      <a:pt x="331" y="0"/>
                    </a:cubicBezTo>
                    <a:close/>
                  </a:path>
                </a:pathLst>
              </a:custGeom>
              <a:solidFill>
                <a:srgbClr val="767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" name="Freeform 219"/>
              <p:cNvSpPr>
                <a:spLocks/>
              </p:cNvSpPr>
              <p:nvPr/>
            </p:nvSpPr>
            <p:spPr bwMode="auto">
              <a:xfrm>
                <a:off x="7212013" y="5118100"/>
                <a:ext cx="598487" cy="274638"/>
              </a:xfrm>
              <a:custGeom>
                <a:avLst/>
                <a:gdLst>
                  <a:gd name="T0" fmla="*/ 215 w 385"/>
                  <a:gd name="T1" fmla="*/ 0 h 146"/>
                  <a:gd name="T2" fmla="*/ 215 w 385"/>
                  <a:gd name="T3" fmla="*/ 0 h 146"/>
                  <a:gd name="T4" fmla="*/ 24 w 385"/>
                  <a:gd name="T5" fmla="*/ 145 h 146"/>
                  <a:gd name="T6" fmla="*/ 211 w 385"/>
                  <a:gd name="T7" fmla="*/ 146 h 146"/>
                  <a:gd name="T8" fmla="*/ 385 w 385"/>
                  <a:gd name="T9" fmla="*/ 146 h 146"/>
                  <a:gd name="T10" fmla="*/ 215 w 385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" h="146">
                    <a:moveTo>
                      <a:pt x="215" y="0"/>
                    </a:moveTo>
                    <a:cubicBezTo>
                      <a:pt x="215" y="0"/>
                      <a:pt x="215" y="0"/>
                      <a:pt x="215" y="0"/>
                    </a:cubicBezTo>
                    <a:cubicBezTo>
                      <a:pt x="103" y="0"/>
                      <a:pt x="71" y="145"/>
                      <a:pt x="24" y="145"/>
                    </a:cubicBezTo>
                    <a:cubicBezTo>
                      <a:pt x="0" y="145"/>
                      <a:pt x="107" y="145"/>
                      <a:pt x="211" y="146"/>
                    </a:cubicBezTo>
                    <a:cubicBezTo>
                      <a:pt x="292" y="146"/>
                      <a:pt x="370" y="146"/>
                      <a:pt x="385" y="146"/>
                    </a:cubicBezTo>
                    <a:cubicBezTo>
                      <a:pt x="350" y="145"/>
                      <a:pt x="327" y="0"/>
                      <a:pt x="215" y="0"/>
                    </a:cubicBezTo>
                    <a:close/>
                  </a:path>
                </a:pathLst>
              </a:custGeom>
              <a:solidFill>
                <a:srgbClr val="767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220"/>
              <p:cNvSpPr>
                <a:spLocks/>
              </p:cNvSpPr>
              <p:nvPr/>
            </p:nvSpPr>
            <p:spPr bwMode="auto">
              <a:xfrm>
                <a:off x="6924675" y="5359400"/>
                <a:ext cx="19050" cy="0"/>
              </a:xfrm>
              <a:custGeom>
                <a:avLst/>
                <a:gdLst>
                  <a:gd name="T0" fmla="*/ 7 w 10"/>
                  <a:gd name="T1" fmla="*/ 10 w 10"/>
                  <a:gd name="T2" fmla="*/ 7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0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2" y="0"/>
                      <a:pt x="0" y="0"/>
                      <a:pt x="7" y="0"/>
                    </a:cubicBezTo>
                    <a:close/>
                  </a:path>
                </a:pathLst>
              </a:custGeom>
              <a:solidFill>
                <a:srgbClr val="598E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221"/>
              <p:cNvSpPr>
                <a:spLocks/>
              </p:cNvSpPr>
              <p:nvPr/>
            </p:nvSpPr>
            <p:spPr bwMode="auto">
              <a:xfrm>
                <a:off x="6640513" y="5075238"/>
                <a:ext cx="895350" cy="322263"/>
              </a:xfrm>
              <a:custGeom>
                <a:avLst/>
                <a:gdLst>
                  <a:gd name="T0" fmla="*/ 455 w 476"/>
                  <a:gd name="T1" fmla="*/ 163 h 171"/>
                  <a:gd name="T2" fmla="*/ 248 w 476"/>
                  <a:gd name="T3" fmla="*/ 0 h 171"/>
                  <a:gd name="T4" fmla="*/ 0 w 476"/>
                  <a:gd name="T5" fmla="*/ 171 h 171"/>
                  <a:gd name="T6" fmla="*/ 248 w 476"/>
                  <a:gd name="T7" fmla="*/ 168 h 171"/>
                  <a:gd name="T8" fmla="*/ 248 w 476"/>
                  <a:gd name="T9" fmla="*/ 165 h 171"/>
                  <a:gd name="T10" fmla="*/ 455 w 476"/>
                  <a:gd name="T11" fmla="*/ 16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6" h="171">
                    <a:moveTo>
                      <a:pt x="455" y="163"/>
                    </a:moveTo>
                    <a:cubicBezTo>
                      <a:pt x="411" y="163"/>
                      <a:pt x="391" y="0"/>
                      <a:pt x="248" y="0"/>
                    </a:cubicBezTo>
                    <a:cubicBezTo>
                      <a:pt x="106" y="0"/>
                      <a:pt x="57" y="165"/>
                      <a:pt x="0" y="171"/>
                    </a:cubicBezTo>
                    <a:cubicBezTo>
                      <a:pt x="30" y="171"/>
                      <a:pt x="142" y="170"/>
                      <a:pt x="248" y="168"/>
                    </a:cubicBezTo>
                    <a:cubicBezTo>
                      <a:pt x="248" y="165"/>
                      <a:pt x="248" y="165"/>
                      <a:pt x="248" y="165"/>
                    </a:cubicBezTo>
                    <a:cubicBezTo>
                      <a:pt x="366" y="164"/>
                      <a:pt x="476" y="163"/>
                      <a:pt x="455" y="163"/>
                    </a:cubicBezTo>
                    <a:close/>
                  </a:path>
                </a:pathLst>
              </a:custGeom>
              <a:solidFill>
                <a:srgbClr val="767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Freeform 222"/>
              <p:cNvSpPr>
                <a:spLocks/>
              </p:cNvSpPr>
              <p:nvPr/>
            </p:nvSpPr>
            <p:spPr bwMode="auto">
              <a:xfrm>
                <a:off x="5986463" y="5248275"/>
                <a:ext cx="1189037" cy="271463"/>
              </a:xfrm>
              <a:custGeom>
                <a:avLst/>
                <a:gdLst>
                  <a:gd name="T0" fmla="*/ 632 w 632"/>
                  <a:gd name="T1" fmla="*/ 144 h 144"/>
                  <a:gd name="T2" fmla="*/ 0 w 632"/>
                  <a:gd name="T3" fmla="*/ 144 h 144"/>
                  <a:gd name="T4" fmla="*/ 322 w 632"/>
                  <a:gd name="T5" fmla="*/ 0 h 144"/>
                  <a:gd name="T6" fmla="*/ 632 w 632"/>
                  <a:gd name="T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2" h="144">
                    <a:moveTo>
                      <a:pt x="632" y="144"/>
                    </a:move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4"/>
                      <a:pt x="147" y="0"/>
                      <a:pt x="322" y="0"/>
                    </a:cubicBezTo>
                    <a:cubicBezTo>
                      <a:pt x="496" y="0"/>
                      <a:pt x="632" y="144"/>
                      <a:pt x="632" y="144"/>
                    </a:cubicBezTo>
                    <a:close/>
                  </a:path>
                </a:pathLst>
              </a:custGeom>
              <a:solidFill>
                <a:srgbClr val="A6A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223"/>
              <p:cNvSpPr>
                <a:spLocks/>
              </p:cNvSpPr>
              <p:nvPr/>
            </p:nvSpPr>
            <p:spPr bwMode="auto">
              <a:xfrm>
                <a:off x="5403850" y="5272088"/>
                <a:ext cx="1189037" cy="223838"/>
              </a:xfrm>
              <a:custGeom>
                <a:avLst/>
                <a:gdLst>
                  <a:gd name="T0" fmla="*/ 632 w 632"/>
                  <a:gd name="T1" fmla="*/ 119 h 119"/>
                  <a:gd name="T2" fmla="*/ 0 w 632"/>
                  <a:gd name="T3" fmla="*/ 118 h 119"/>
                  <a:gd name="T4" fmla="*/ 303 w 632"/>
                  <a:gd name="T5" fmla="*/ 0 h 119"/>
                  <a:gd name="T6" fmla="*/ 632 w 632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2" h="119">
                    <a:moveTo>
                      <a:pt x="632" y="119"/>
                    </a:moveTo>
                    <a:cubicBezTo>
                      <a:pt x="0" y="118"/>
                      <a:pt x="0" y="118"/>
                      <a:pt x="0" y="118"/>
                    </a:cubicBezTo>
                    <a:cubicBezTo>
                      <a:pt x="0" y="118"/>
                      <a:pt x="136" y="0"/>
                      <a:pt x="303" y="0"/>
                    </a:cubicBezTo>
                    <a:cubicBezTo>
                      <a:pt x="469" y="0"/>
                      <a:pt x="632" y="119"/>
                      <a:pt x="632" y="119"/>
                    </a:cubicBezTo>
                    <a:close/>
                  </a:path>
                </a:pathLst>
              </a:custGeom>
              <a:solidFill>
                <a:srgbClr val="B8D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224"/>
              <p:cNvSpPr>
                <a:spLocks/>
              </p:cNvSpPr>
              <p:nvPr/>
            </p:nvSpPr>
            <p:spPr bwMode="auto">
              <a:xfrm>
                <a:off x="6584950" y="5246688"/>
                <a:ext cx="1216025" cy="252413"/>
              </a:xfrm>
              <a:custGeom>
                <a:avLst/>
                <a:gdLst>
                  <a:gd name="T0" fmla="*/ 647 w 647"/>
                  <a:gd name="T1" fmla="*/ 132 h 134"/>
                  <a:gd name="T2" fmla="*/ 0 w 647"/>
                  <a:gd name="T3" fmla="*/ 134 h 134"/>
                  <a:gd name="T4" fmla="*/ 333 w 647"/>
                  <a:gd name="T5" fmla="*/ 0 h 134"/>
                  <a:gd name="T6" fmla="*/ 647 w 647"/>
                  <a:gd name="T7" fmla="*/ 1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7" h="134">
                    <a:moveTo>
                      <a:pt x="647" y="132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4"/>
                      <a:pt x="159" y="0"/>
                      <a:pt x="333" y="0"/>
                    </a:cubicBezTo>
                    <a:cubicBezTo>
                      <a:pt x="506" y="0"/>
                      <a:pt x="647" y="132"/>
                      <a:pt x="647" y="132"/>
                    </a:cubicBezTo>
                    <a:close/>
                  </a:path>
                </a:pathLst>
              </a:custGeom>
              <a:solidFill>
                <a:srgbClr val="B8D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Rectangle 225"/>
              <p:cNvSpPr>
                <a:spLocks noChangeArrowheads="1"/>
              </p:cNvSpPr>
              <p:nvPr/>
            </p:nvSpPr>
            <p:spPr bwMode="auto">
              <a:xfrm>
                <a:off x="5403850" y="5494338"/>
                <a:ext cx="2397125" cy="101600"/>
              </a:xfrm>
              <a:prstGeom prst="rect">
                <a:avLst/>
              </a:prstGeom>
              <a:solidFill>
                <a:srgbClr val="B8D2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226"/>
              <p:cNvSpPr>
                <a:spLocks/>
              </p:cNvSpPr>
              <p:nvPr/>
            </p:nvSpPr>
            <p:spPr bwMode="auto">
              <a:xfrm>
                <a:off x="5403850" y="5592763"/>
                <a:ext cx="2397125" cy="50800"/>
              </a:xfrm>
              <a:custGeom>
                <a:avLst/>
                <a:gdLst>
                  <a:gd name="T0" fmla="*/ 1275 w 1275"/>
                  <a:gd name="T1" fmla="*/ 13 h 27"/>
                  <a:gd name="T2" fmla="*/ 1262 w 1275"/>
                  <a:gd name="T3" fmla="*/ 0 h 27"/>
                  <a:gd name="T4" fmla="*/ 13 w 1275"/>
                  <a:gd name="T5" fmla="*/ 0 h 27"/>
                  <a:gd name="T6" fmla="*/ 0 w 1275"/>
                  <a:gd name="T7" fmla="*/ 13 h 27"/>
                  <a:gd name="T8" fmla="*/ 0 w 1275"/>
                  <a:gd name="T9" fmla="*/ 14 h 27"/>
                  <a:gd name="T10" fmla="*/ 13 w 1275"/>
                  <a:gd name="T11" fmla="*/ 27 h 27"/>
                  <a:gd name="T12" fmla="*/ 1262 w 1275"/>
                  <a:gd name="T13" fmla="*/ 27 h 27"/>
                  <a:gd name="T14" fmla="*/ 1275 w 1275"/>
                  <a:gd name="T15" fmla="*/ 14 h 27"/>
                  <a:gd name="T16" fmla="*/ 1275 w 1275"/>
                  <a:gd name="T1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5" h="27">
                    <a:moveTo>
                      <a:pt x="1275" y="13"/>
                    </a:moveTo>
                    <a:cubicBezTo>
                      <a:pt x="1275" y="5"/>
                      <a:pt x="1269" y="0"/>
                      <a:pt x="126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5" y="0"/>
                      <a:pt x="0" y="5"/>
                      <a:pt x="0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5" y="27"/>
                      <a:pt x="13" y="27"/>
                    </a:cubicBezTo>
                    <a:cubicBezTo>
                      <a:pt x="1262" y="27"/>
                      <a:pt x="1262" y="27"/>
                      <a:pt x="1262" y="27"/>
                    </a:cubicBezTo>
                    <a:cubicBezTo>
                      <a:pt x="1269" y="27"/>
                      <a:pt x="1275" y="22"/>
                      <a:pt x="1275" y="14"/>
                    </a:cubicBezTo>
                    <a:lnTo>
                      <a:pt x="1275" y="13"/>
                    </a:lnTo>
                    <a:close/>
                  </a:path>
                </a:pathLst>
              </a:custGeom>
              <a:solidFill>
                <a:srgbClr val="8B5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233"/>
              <p:cNvSpPr>
                <a:spLocks/>
              </p:cNvSpPr>
              <p:nvPr/>
            </p:nvSpPr>
            <p:spPr bwMode="auto">
              <a:xfrm>
                <a:off x="5475288" y="5251450"/>
                <a:ext cx="117475" cy="152400"/>
              </a:xfrm>
              <a:custGeom>
                <a:avLst/>
                <a:gdLst>
                  <a:gd name="T0" fmla="*/ 24 w 62"/>
                  <a:gd name="T1" fmla="*/ 0 h 81"/>
                  <a:gd name="T2" fmla="*/ 8 w 62"/>
                  <a:gd name="T3" fmla="*/ 19 h 81"/>
                  <a:gd name="T4" fmla="*/ 5 w 62"/>
                  <a:gd name="T5" fmla="*/ 68 h 81"/>
                  <a:gd name="T6" fmla="*/ 21 w 62"/>
                  <a:gd name="T7" fmla="*/ 81 h 81"/>
                  <a:gd name="T8" fmla="*/ 21 w 62"/>
                  <a:gd name="T9" fmla="*/ 76 h 81"/>
                  <a:gd name="T10" fmla="*/ 12 w 62"/>
                  <a:gd name="T11" fmla="*/ 61 h 81"/>
                  <a:gd name="T12" fmla="*/ 21 w 62"/>
                  <a:gd name="T13" fmla="*/ 71 h 81"/>
                  <a:gd name="T14" fmla="*/ 21 w 62"/>
                  <a:gd name="T15" fmla="*/ 60 h 81"/>
                  <a:gd name="T16" fmla="*/ 12 w 62"/>
                  <a:gd name="T17" fmla="*/ 48 h 81"/>
                  <a:gd name="T18" fmla="*/ 21 w 62"/>
                  <a:gd name="T19" fmla="*/ 55 h 81"/>
                  <a:gd name="T20" fmla="*/ 22 w 62"/>
                  <a:gd name="T21" fmla="*/ 42 h 81"/>
                  <a:gd name="T22" fmla="*/ 13 w 62"/>
                  <a:gd name="T23" fmla="*/ 31 h 81"/>
                  <a:gd name="T24" fmla="*/ 22 w 62"/>
                  <a:gd name="T25" fmla="*/ 39 h 81"/>
                  <a:gd name="T26" fmla="*/ 24 w 62"/>
                  <a:gd name="T27" fmla="*/ 17 h 81"/>
                  <a:gd name="T28" fmla="*/ 24 w 62"/>
                  <a:gd name="T29" fmla="*/ 31 h 81"/>
                  <a:gd name="T30" fmla="*/ 31 w 62"/>
                  <a:gd name="T31" fmla="*/ 25 h 81"/>
                  <a:gd name="T32" fmla="*/ 24 w 62"/>
                  <a:gd name="T33" fmla="*/ 34 h 81"/>
                  <a:gd name="T34" fmla="*/ 25 w 62"/>
                  <a:gd name="T35" fmla="*/ 46 h 81"/>
                  <a:gd name="T36" fmla="*/ 32 w 62"/>
                  <a:gd name="T37" fmla="*/ 41 h 81"/>
                  <a:gd name="T38" fmla="*/ 25 w 62"/>
                  <a:gd name="T39" fmla="*/ 50 h 81"/>
                  <a:gd name="T40" fmla="*/ 26 w 62"/>
                  <a:gd name="T41" fmla="*/ 65 h 81"/>
                  <a:gd name="T42" fmla="*/ 34 w 62"/>
                  <a:gd name="T43" fmla="*/ 59 h 81"/>
                  <a:gd name="T44" fmla="*/ 26 w 62"/>
                  <a:gd name="T45" fmla="*/ 70 h 81"/>
                  <a:gd name="T46" fmla="*/ 26 w 62"/>
                  <a:gd name="T47" fmla="*/ 81 h 81"/>
                  <a:gd name="T48" fmla="*/ 24 w 62"/>
                  <a:gd name="T4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" h="81">
                    <a:moveTo>
                      <a:pt x="24" y="0"/>
                    </a:moveTo>
                    <a:cubicBezTo>
                      <a:pt x="18" y="0"/>
                      <a:pt x="12" y="8"/>
                      <a:pt x="8" y="19"/>
                    </a:cubicBezTo>
                    <a:cubicBezTo>
                      <a:pt x="2" y="34"/>
                      <a:pt x="0" y="55"/>
                      <a:pt x="5" y="68"/>
                    </a:cubicBezTo>
                    <a:cubicBezTo>
                      <a:pt x="8" y="75"/>
                      <a:pt x="13" y="80"/>
                      <a:pt x="21" y="81"/>
                    </a:cubicBezTo>
                    <a:cubicBezTo>
                      <a:pt x="21" y="78"/>
                      <a:pt x="21" y="76"/>
                      <a:pt x="21" y="76"/>
                    </a:cubicBezTo>
                    <a:cubicBezTo>
                      <a:pt x="16" y="75"/>
                      <a:pt x="10" y="70"/>
                      <a:pt x="12" y="61"/>
                    </a:cubicBezTo>
                    <a:cubicBezTo>
                      <a:pt x="12" y="61"/>
                      <a:pt x="11" y="70"/>
                      <a:pt x="21" y="71"/>
                    </a:cubicBezTo>
                    <a:cubicBezTo>
                      <a:pt x="21" y="71"/>
                      <a:pt x="21" y="67"/>
                      <a:pt x="21" y="60"/>
                    </a:cubicBezTo>
                    <a:cubicBezTo>
                      <a:pt x="19" y="59"/>
                      <a:pt x="12" y="57"/>
                      <a:pt x="12" y="48"/>
                    </a:cubicBezTo>
                    <a:cubicBezTo>
                      <a:pt x="12" y="48"/>
                      <a:pt x="16" y="56"/>
                      <a:pt x="21" y="55"/>
                    </a:cubicBezTo>
                    <a:cubicBezTo>
                      <a:pt x="22" y="51"/>
                      <a:pt x="22" y="47"/>
                      <a:pt x="22" y="42"/>
                    </a:cubicBezTo>
                    <a:cubicBezTo>
                      <a:pt x="14" y="42"/>
                      <a:pt x="13" y="31"/>
                      <a:pt x="13" y="31"/>
                    </a:cubicBezTo>
                    <a:cubicBezTo>
                      <a:pt x="15" y="37"/>
                      <a:pt x="20" y="39"/>
                      <a:pt x="22" y="39"/>
                    </a:cubicBezTo>
                    <a:cubicBezTo>
                      <a:pt x="22" y="30"/>
                      <a:pt x="23" y="22"/>
                      <a:pt x="24" y="17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6" y="31"/>
                      <a:pt x="30" y="31"/>
                      <a:pt x="31" y="25"/>
                    </a:cubicBezTo>
                    <a:cubicBezTo>
                      <a:pt x="31" y="25"/>
                      <a:pt x="33" y="33"/>
                      <a:pt x="24" y="34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30" y="48"/>
                      <a:pt x="32" y="41"/>
                      <a:pt x="32" y="41"/>
                    </a:cubicBezTo>
                    <a:cubicBezTo>
                      <a:pt x="33" y="50"/>
                      <a:pt x="28" y="50"/>
                      <a:pt x="25" y="50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5"/>
                      <a:pt x="31" y="65"/>
                      <a:pt x="34" y="59"/>
                    </a:cubicBezTo>
                    <a:cubicBezTo>
                      <a:pt x="34" y="59"/>
                      <a:pt x="34" y="70"/>
                      <a:pt x="26" y="70"/>
                    </a:cubicBezTo>
                    <a:cubicBezTo>
                      <a:pt x="26" y="70"/>
                      <a:pt x="26" y="75"/>
                      <a:pt x="26" y="81"/>
                    </a:cubicBezTo>
                    <a:cubicBezTo>
                      <a:pt x="62" y="79"/>
                      <a:pt x="44" y="0"/>
                      <a:pt x="24" y="0"/>
                    </a:cubicBezTo>
                    <a:close/>
                  </a:path>
                </a:pathLst>
              </a:custGeom>
              <a:solidFill>
                <a:srgbClr val="A6A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234"/>
              <p:cNvSpPr>
                <a:spLocks/>
              </p:cNvSpPr>
              <p:nvPr/>
            </p:nvSpPr>
            <p:spPr bwMode="auto">
              <a:xfrm>
                <a:off x="5494338" y="5284788"/>
                <a:ext cx="46037" cy="142875"/>
              </a:xfrm>
              <a:custGeom>
                <a:avLst/>
                <a:gdLst>
                  <a:gd name="T0" fmla="*/ 16 w 24"/>
                  <a:gd name="T1" fmla="*/ 53 h 76"/>
                  <a:gd name="T2" fmla="*/ 24 w 24"/>
                  <a:gd name="T3" fmla="*/ 42 h 76"/>
                  <a:gd name="T4" fmla="*/ 16 w 24"/>
                  <a:gd name="T5" fmla="*/ 48 h 76"/>
                  <a:gd name="T6" fmla="*/ 15 w 24"/>
                  <a:gd name="T7" fmla="*/ 33 h 76"/>
                  <a:gd name="T8" fmla="*/ 22 w 24"/>
                  <a:gd name="T9" fmla="*/ 24 h 76"/>
                  <a:gd name="T10" fmla="*/ 15 w 24"/>
                  <a:gd name="T11" fmla="*/ 29 h 76"/>
                  <a:gd name="T12" fmla="*/ 14 w 24"/>
                  <a:gd name="T13" fmla="*/ 17 h 76"/>
                  <a:gd name="T14" fmla="*/ 21 w 24"/>
                  <a:gd name="T15" fmla="*/ 8 h 76"/>
                  <a:gd name="T16" fmla="*/ 14 w 24"/>
                  <a:gd name="T17" fmla="*/ 14 h 76"/>
                  <a:gd name="T18" fmla="*/ 14 w 24"/>
                  <a:gd name="T19" fmla="*/ 0 h 76"/>
                  <a:gd name="T20" fmla="*/ 12 w 24"/>
                  <a:gd name="T21" fmla="*/ 22 h 76"/>
                  <a:gd name="T22" fmla="*/ 3 w 24"/>
                  <a:gd name="T23" fmla="*/ 14 h 76"/>
                  <a:gd name="T24" fmla="*/ 12 w 24"/>
                  <a:gd name="T25" fmla="*/ 25 h 76"/>
                  <a:gd name="T26" fmla="*/ 11 w 24"/>
                  <a:gd name="T27" fmla="*/ 38 h 76"/>
                  <a:gd name="T28" fmla="*/ 2 w 24"/>
                  <a:gd name="T29" fmla="*/ 31 h 76"/>
                  <a:gd name="T30" fmla="*/ 11 w 24"/>
                  <a:gd name="T31" fmla="*/ 43 h 76"/>
                  <a:gd name="T32" fmla="*/ 11 w 24"/>
                  <a:gd name="T33" fmla="*/ 54 h 76"/>
                  <a:gd name="T34" fmla="*/ 2 w 24"/>
                  <a:gd name="T35" fmla="*/ 44 h 76"/>
                  <a:gd name="T36" fmla="*/ 11 w 24"/>
                  <a:gd name="T37" fmla="*/ 59 h 76"/>
                  <a:gd name="T38" fmla="*/ 11 w 24"/>
                  <a:gd name="T39" fmla="*/ 64 h 76"/>
                  <a:gd name="T40" fmla="*/ 10 w 24"/>
                  <a:gd name="T41" fmla="*/ 76 h 76"/>
                  <a:gd name="T42" fmla="*/ 18 w 24"/>
                  <a:gd name="T43" fmla="*/ 76 h 76"/>
                  <a:gd name="T44" fmla="*/ 16 w 24"/>
                  <a:gd name="T45" fmla="*/ 64 h 76"/>
                  <a:gd name="T46" fmla="*/ 16 w 24"/>
                  <a:gd name="T47" fmla="*/ 5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" h="76">
                    <a:moveTo>
                      <a:pt x="16" y="53"/>
                    </a:moveTo>
                    <a:cubicBezTo>
                      <a:pt x="24" y="53"/>
                      <a:pt x="24" y="42"/>
                      <a:pt x="24" y="42"/>
                    </a:cubicBezTo>
                    <a:cubicBezTo>
                      <a:pt x="21" y="48"/>
                      <a:pt x="16" y="48"/>
                      <a:pt x="16" y="48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8" y="33"/>
                      <a:pt x="23" y="33"/>
                      <a:pt x="22" y="24"/>
                    </a:cubicBezTo>
                    <a:cubicBezTo>
                      <a:pt x="22" y="24"/>
                      <a:pt x="20" y="31"/>
                      <a:pt x="15" y="2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3" y="16"/>
                      <a:pt x="21" y="8"/>
                      <a:pt x="21" y="8"/>
                    </a:cubicBezTo>
                    <a:cubicBezTo>
                      <a:pt x="20" y="14"/>
                      <a:pt x="16" y="14"/>
                      <a:pt x="14" y="1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5"/>
                      <a:pt x="12" y="13"/>
                      <a:pt x="12" y="22"/>
                    </a:cubicBezTo>
                    <a:cubicBezTo>
                      <a:pt x="10" y="22"/>
                      <a:pt x="5" y="20"/>
                      <a:pt x="3" y="14"/>
                    </a:cubicBezTo>
                    <a:cubicBezTo>
                      <a:pt x="3" y="14"/>
                      <a:pt x="4" y="25"/>
                      <a:pt x="12" y="25"/>
                    </a:cubicBezTo>
                    <a:cubicBezTo>
                      <a:pt x="12" y="30"/>
                      <a:pt x="12" y="34"/>
                      <a:pt x="11" y="38"/>
                    </a:cubicBezTo>
                    <a:cubicBezTo>
                      <a:pt x="6" y="39"/>
                      <a:pt x="2" y="31"/>
                      <a:pt x="2" y="31"/>
                    </a:cubicBezTo>
                    <a:cubicBezTo>
                      <a:pt x="2" y="40"/>
                      <a:pt x="9" y="42"/>
                      <a:pt x="11" y="43"/>
                    </a:cubicBezTo>
                    <a:cubicBezTo>
                      <a:pt x="11" y="50"/>
                      <a:pt x="11" y="54"/>
                      <a:pt x="11" y="54"/>
                    </a:cubicBezTo>
                    <a:cubicBezTo>
                      <a:pt x="1" y="53"/>
                      <a:pt x="2" y="44"/>
                      <a:pt x="2" y="44"/>
                    </a:cubicBezTo>
                    <a:cubicBezTo>
                      <a:pt x="0" y="53"/>
                      <a:pt x="6" y="58"/>
                      <a:pt x="11" y="59"/>
                    </a:cubicBezTo>
                    <a:cubicBezTo>
                      <a:pt x="11" y="59"/>
                      <a:pt x="11" y="61"/>
                      <a:pt x="11" y="64"/>
                    </a:cubicBezTo>
                    <a:cubicBezTo>
                      <a:pt x="11" y="69"/>
                      <a:pt x="11" y="75"/>
                      <a:pt x="10" y="76"/>
                    </a:cubicBezTo>
                    <a:cubicBezTo>
                      <a:pt x="14" y="75"/>
                      <a:pt x="18" y="76"/>
                      <a:pt x="18" y="76"/>
                    </a:cubicBezTo>
                    <a:cubicBezTo>
                      <a:pt x="17" y="73"/>
                      <a:pt x="16" y="68"/>
                      <a:pt x="16" y="64"/>
                    </a:cubicBezTo>
                    <a:cubicBezTo>
                      <a:pt x="16" y="58"/>
                      <a:pt x="16" y="53"/>
                      <a:pt x="16" y="53"/>
                    </a:cubicBezTo>
                    <a:close/>
                  </a:path>
                </a:pathLst>
              </a:custGeom>
              <a:solidFill>
                <a:srgbClr val="8B5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235"/>
              <p:cNvSpPr>
                <a:spLocks/>
              </p:cNvSpPr>
              <p:nvPr/>
            </p:nvSpPr>
            <p:spPr bwMode="auto">
              <a:xfrm>
                <a:off x="5599113" y="5187950"/>
                <a:ext cx="115887" cy="150813"/>
              </a:xfrm>
              <a:custGeom>
                <a:avLst/>
                <a:gdLst>
                  <a:gd name="T0" fmla="*/ 24 w 61"/>
                  <a:gd name="T1" fmla="*/ 0 h 80"/>
                  <a:gd name="T2" fmla="*/ 8 w 61"/>
                  <a:gd name="T3" fmla="*/ 18 h 80"/>
                  <a:gd name="T4" fmla="*/ 5 w 61"/>
                  <a:gd name="T5" fmla="*/ 67 h 80"/>
                  <a:gd name="T6" fmla="*/ 21 w 61"/>
                  <a:gd name="T7" fmla="*/ 80 h 80"/>
                  <a:gd name="T8" fmla="*/ 21 w 61"/>
                  <a:gd name="T9" fmla="*/ 74 h 80"/>
                  <a:gd name="T10" fmla="*/ 12 w 61"/>
                  <a:gd name="T11" fmla="*/ 60 h 80"/>
                  <a:gd name="T12" fmla="*/ 21 w 61"/>
                  <a:gd name="T13" fmla="*/ 70 h 80"/>
                  <a:gd name="T14" fmla="*/ 21 w 61"/>
                  <a:gd name="T15" fmla="*/ 59 h 80"/>
                  <a:gd name="T16" fmla="*/ 12 w 61"/>
                  <a:gd name="T17" fmla="*/ 48 h 80"/>
                  <a:gd name="T18" fmla="*/ 21 w 61"/>
                  <a:gd name="T19" fmla="*/ 54 h 80"/>
                  <a:gd name="T20" fmla="*/ 22 w 61"/>
                  <a:gd name="T21" fmla="*/ 41 h 80"/>
                  <a:gd name="T22" fmla="*/ 13 w 61"/>
                  <a:gd name="T23" fmla="*/ 30 h 80"/>
                  <a:gd name="T24" fmla="*/ 22 w 61"/>
                  <a:gd name="T25" fmla="*/ 38 h 80"/>
                  <a:gd name="T26" fmla="*/ 24 w 61"/>
                  <a:gd name="T27" fmla="*/ 16 h 80"/>
                  <a:gd name="T28" fmla="*/ 24 w 61"/>
                  <a:gd name="T29" fmla="*/ 30 h 80"/>
                  <a:gd name="T30" fmla="*/ 31 w 61"/>
                  <a:gd name="T31" fmla="*/ 25 h 80"/>
                  <a:gd name="T32" fmla="*/ 24 w 61"/>
                  <a:gd name="T33" fmla="*/ 33 h 80"/>
                  <a:gd name="T34" fmla="*/ 25 w 61"/>
                  <a:gd name="T35" fmla="*/ 45 h 80"/>
                  <a:gd name="T36" fmla="*/ 32 w 61"/>
                  <a:gd name="T37" fmla="*/ 40 h 80"/>
                  <a:gd name="T38" fmla="*/ 25 w 61"/>
                  <a:gd name="T39" fmla="*/ 49 h 80"/>
                  <a:gd name="T40" fmla="*/ 26 w 61"/>
                  <a:gd name="T41" fmla="*/ 64 h 80"/>
                  <a:gd name="T42" fmla="*/ 34 w 61"/>
                  <a:gd name="T43" fmla="*/ 58 h 80"/>
                  <a:gd name="T44" fmla="*/ 26 w 61"/>
                  <a:gd name="T45" fmla="*/ 68 h 80"/>
                  <a:gd name="T46" fmla="*/ 26 w 61"/>
                  <a:gd name="T47" fmla="*/ 80 h 80"/>
                  <a:gd name="T48" fmla="*/ 24 w 61"/>
                  <a:gd name="T4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80">
                    <a:moveTo>
                      <a:pt x="24" y="0"/>
                    </a:moveTo>
                    <a:cubicBezTo>
                      <a:pt x="18" y="0"/>
                      <a:pt x="12" y="7"/>
                      <a:pt x="8" y="18"/>
                    </a:cubicBezTo>
                    <a:cubicBezTo>
                      <a:pt x="2" y="33"/>
                      <a:pt x="0" y="54"/>
                      <a:pt x="5" y="67"/>
                    </a:cubicBezTo>
                    <a:cubicBezTo>
                      <a:pt x="8" y="74"/>
                      <a:pt x="13" y="79"/>
                      <a:pt x="21" y="80"/>
                    </a:cubicBezTo>
                    <a:cubicBezTo>
                      <a:pt x="21" y="77"/>
                      <a:pt x="21" y="74"/>
                      <a:pt x="21" y="74"/>
                    </a:cubicBezTo>
                    <a:cubicBezTo>
                      <a:pt x="15" y="74"/>
                      <a:pt x="10" y="69"/>
                      <a:pt x="12" y="60"/>
                    </a:cubicBezTo>
                    <a:cubicBezTo>
                      <a:pt x="12" y="60"/>
                      <a:pt x="11" y="69"/>
                      <a:pt x="21" y="70"/>
                    </a:cubicBezTo>
                    <a:cubicBezTo>
                      <a:pt x="21" y="70"/>
                      <a:pt x="21" y="66"/>
                      <a:pt x="21" y="59"/>
                    </a:cubicBezTo>
                    <a:cubicBezTo>
                      <a:pt x="19" y="59"/>
                      <a:pt x="12" y="56"/>
                      <a:pt x="12" y="48"/>
                    </a:cubicBezTo>
                    <a:cubicBezTo>
                      <a:pt x="12" y="48"/>
                      <a:pt x="16" y="55"/>
                      <a:pt x="21" y="54"/>
                    </a:cubicBezTo>
                    <a:cubicBezTo>
                      <a:pt x="21" y="50"/>
                      <a:pt x="22" y="46"/>
                      <a:pt x="22" y="41"/>
                    </a:cubicBezTo>
                    <a:cubicBezTo>
                      <a:pt x="14" y="41"/>
                      <a:pt x="13" y="30"/>
                      <a:pt x="13" y="30"/>
                    </a:cubicBezTo>
                    <a:cubicBezTo>
                      <a:pt x="15" y="37"/>
                      <a:pt x="19" y="38"/>
                      <a:pt x="22" y="38"/>
                    </a:cubicBezTo>
                    <a:cubicBezTo>
                      <a:pt x="22" y="29"/>
                      <a:pt x="23" y="21"/>
                      <a:pt x="24" y="16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6" y="30"/>
                      <a:pt x="30" y="30"/>
                      <a:pt x="31" y="25"/>
                    </a:cubicBezTo>
                    <a:cubicBezTo>
                      <a:pt x="31" y="25"/>
                      <a:pt x="33" y="32"/>
                      <a:pt x="24" y="33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0" y="48"/>
                      <a:pt x="32" y="40"/>
                      <a:pt x="32" y="40"/>
                    </a:cubicBezTo>
                    <a:cubicBezTo>
                      <a:pt x="33" y="49"/>
                      <a:pt x="27" y="49"/>
                      <a:pt x="25" y="49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6" y="64"/>
                      <a:pt x="31" y="64"/>
                      <a:pt x="34" y="58"/>
                    </a:cubicBezTo>
                    <a:cubicBezTo>
                      <a:pt x="34" y="58"/>
                      <a:pt x="34" y="69"/>
                      <a:pt x="26" y="68"/>
                    </a:cubicBezTo>
                    <a:cubicBezTo>
                      <a:pt x="26" y="68"/>
                      <a:pt x="25" y="74"/>
                      <a:pt x="26" y="80"/>
                    </a:cubicBezTo>
                    <a:cubicBezTo>
                      <a:pt x="61" y="78"/>
                      <a:pt x="44" y="0"/>
                      <a:pt x="24" y="0"/>
                    </a:cubicBezTo>
                    <a:close/>
                  </a:path>
                </a:pathLst>
              </a:custGeom>
              <a:solidFill>
                <a:srgbClr val="A6A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236"/>
              <p:cNvSpPr>
                <a:spLocks/>
              </p:cNvSpPr>
              <p:nvPr/>
            </p:nvSpPr>
            <p:spPr bwMode="auto">
              <a:xfrm>
                <a:off x="5618163" y="5218113"/>
                <a:ext cx="46037" cy="142875"/>
              </a:xfrm>
              <a:custGeom>
                <a:avLst/>
                <a:gdLst>
                  <a:gd name="T0" fmla="*/ 16 w 24"/>
                  <a:gd name="T1" fmla="*/ 52 h 76"/>
                  <a:gd name="T2" fmla="*/ 24 w 24"/>
                  <a:gd name="T3" fmla="*/ 42 h 76"/>
                  <a:gd name="T4" fmla="*/ 16 w 24"/>
                  <a:gd name="T5" fmla="*/ 48 h 76"/>
                  <a:gd name="T6" fmla="*/ 15 w 24"/>
                  <a:gd name="T7" fmla="*/ 33 h 76"/>
                  <a:gd name="T8" fmla="*/ 22 w 24"/>
                  <a:gd name="T9" fmla="*/ 24 h 76"/>
                  <a:gd name="T10" fmla="*/ 15 w 24"/>
                  <a:gd name="T11" fmla="*/ 29 h 76"/>
                  <a:gd name="T12" fmla="*/ 14 w 24"/>
                  <a:gd name="T13" fmla="*/ 17 h 76"/>
                  <a:gd name="T14" fmla="*/ 21 w 24"/>
                  <a:gd name="T15" fmla="*/ 9 h 76"/>
                  <a:gd name="T16" fmla="*/ 14 w 24"/>
                  <a:gd name="T17" fmla="*/ 14 h 76"/>
                  <a:gd name="T18" fmla="*/ 14 w 24"/>
                  <a:gd name="T19" fmla="*/ 0 h 76"/>
                  <a:gd name="T20" fmla="*/ 12 w 24"/>
                  <a:gd name="T21" fmla="*/ 22 h 76"/>
                  <a:gd name="T22" fmla="*/ 3 w 24"/>
                  <a:gd name="T23" fmla="*/ 14 h 76"/>
                  <a:gd name="T24" fmla="*/ 12 w 24"/>
                  <a:gd name="T25" fmla="*/ 25 h 76"/>
                  <a:gd name="T26" fmla="*/ 11 w 24"/>
                  <a:gd name="T27" fmla="*/ 38 h 76"/>
                  <a:gd name="T28" fmla="*/ 2 w 24"/>
                  <a:gd name="T29" fmla="*/ 32 h 76"/>
                  <a:gd name="T30" fmla="*/ 11 w 24"/>
                  <a:gd name="T31" fmla="*/ 43 h 76"/>
                  <a:gd name="T32" fmla="*/ 11 w 24"/>
                  <a:gd name="T33" fmla="*/ 54 h 76"/>
                  <a:gd name="T34" fmla="*/ 2 w 24"/>
                  <a:gd name="T35" fmla="*/ 44 h 76"/>
                  <a:gd name="T36" fmla="*/ 11 w 24"/>
                  <a:gd name="T37" fmla="*/ 58 h 76"/>
                  <a:gd name="T38" fmla="*/ 11 w 24"/>
                  <a:gd name="T39" fmla="*/ 64 h 76"/>
                  <a:gd name="T40" fmla="*/ 10 w 24"/>
                  <a:gd name="T41" fmla="*/ 76 h 76"/>
                  <a:gd name="T42" fmla="*/ 18 w 24"/>
                  <a:gd name="T43" fmla="*/ 76 h 76"/>
                  <a:gd name="T44" fmla="*/ 16 w 24"/>
                  <a:gd name="T45" fmla="*/ 64 h 76"/>
                  <a:gd name="T46" fmla="*/ 16 w 24"/>
                  <a:gd name="T47" fmla="*/ 5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" h="76">
                    <a:moveTo>
                      <a:pt x="16" y="52"/>
                    </a:moveTo>
                    <a:cubicBezTo>
                      <a:pt x="24" y="53"/>
                      <a:pt x="24" y="42"/>
                      <a:pt x="24" y="42"/>
                    </a:cubicBezTo>
                    <a:cubicBezTo>
                      <a:pt x="21" y="48"/>
                      <a:pt x="16" y="48"/>
                      <a:pt x="16" y="48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3"/>
                      <a:pt x="23" y="33"/>
                      <a:pt x="22" y="24"/>
                    </a:cubicBezTo>
                    <a:cubicBezTo>
                      <a:pt x="22" y="24"/>
                      <a:pt x="20" y="32"/>
                      <a:pt x="15" y="2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3" y="16"/>
                      <a:pt x="21" y="9"/>
                      <a:pt x="21" y="9"/>
                    </a:cubicBezTo>
                    <a:cubicBezTo>
                      <a:pt x="20" y="14"/>
                      <a:pt x="16" y="14"/>
                      <a:pt x="14" y="1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5"/>
                      <a:pt x="12" y="13"/>
                      <a:pt x="12" y="22"/>
                    </a:cubicBezTo>
                    <a:cubicBezTo>
                      <a:pt x="9" y="22"/>
                      <a:pt x="5" y="21"/>
                      <a:pt x="3" y="14"/>
                    </a:cubicBezTo>
                    <a:cubicBezTo>
                      <a:pt x="3" y="14"/>
                      <a:pt x="4" y="25"/>
                      <a:pt x="12" y="25"/>
                    </a:cubicBezTo>
                    <a:cubicBezTo>
                      <a:pt x="12" y="30"/>
                      <a:pt x="11" y="34"/>
                      <a:pt x="11" y="38"/>
                    </a:cubicBezTo>
                    <a:cubicBezTo>
                      <a:pt x="6" y="39"/>
                      <a:pt x="2" y="32"/>
                      <a:pt x="2" y="32"/>
                    </a:cubicBezTo>
                    <a:cubicBezTo>
                      <a:pt x="2" y="40"/>
                      <a:pt x="9" y="43"/>
                      <a:pt x="11" y="43"/>
                    </a:cubicBezTo>
                    <a:cubicBezTo>
                      <a:pt x="11" y="50"/>
                      <a:pt x="11" y="54"/>
                      <a:pt x="11" y="54"/>
                    </a:cubicBezTo>
                    <a:cubicBezTo>
                      <a:pt x="1" y="53"/>
                      <a:pt x="2" y="44"/>
                      <a:pt x="2" y="44"/>
                    </a:cubicBezTo>
                    <a:cubicBezTo>
                      <a:pt x="0" y="53"/>
                      <a:pt x="5" y="58"/>
                      <a:pt x="11" y="58"/>
                    </a:cubicBezTo>
                    <a:cubicBezTo>
                      <a:pt x="11" y="58"/>
                      <a:pt x="11" y="61"/>
                      <a:pt x="11" y="64"/>
                    </a:cubicBezTo>
                    <a:cubicBezTo>
                      <a:pt x="11" y="69"/>
                      <a:pt x="11" y="75"/>
                      <a:pt x="10" y="76"/>
                    </a:cubicBezTo>
                    <a:cubicBezTo>
                      <a:pt x="14" y="75"/>
                      <a:pt x="18" y="76"/>
                      <a:pt x="18" y="76"/>
                    </a:cubicBezTo>
                    <a:cubicBezTo>
                      <a:pt x="17" y="73"/>
                      <a:pt x="16" y="68"/>
                      <a:pt x="16" y="64"/>
                    </a:cubicBezTo>
                    <a:cubicBezTo>
                      <a:pt x="15" y="58"/>
                      <a:pt x="16" y="52"/>
                      <a:pt x="16" y="52"/>
                    </a:cubicBezTo>
                    <a:close/>
                  </a:path>
                </a:pathLst>
              </a:custGeom>
              <a:solidFill>
                <a:srgbClr val="8B5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237"/>
              <p:cNvSpPr>
                <a:spLocks/>
              </p:cNvSpPr>
              <p:nvPr/>
            </p:nvSpPr>
            <p:spPr bwMode="auto">
              <a:xfrm>
                <a:off x="5756275" y="5118100"/>
                <a:ext cx="123825" cy="161925"/>
              </a:xfrm>
              <a:custGeom>
                <a:avLst/>
                <a:gdLst>
                  <a:gd name="T0" fmla="*/ 26 w 66"/>
                  <a:gd name="T1" fmla="*/ 0 h 86"/>
                  <a:gd name="T2" fmla="*/ 8 w 66"/>
                  <a:gd name="T3" fmla="*/ 19 h 86"/>
                  <a:gd name="T4" fmla="*/ 6 w 66"/>
                  <a:gd name="T5" fmla="*/ 72 h 86"/>
                  <a:gd name="T6" fmla="*/ 23 w 66"/>
                  <a:gd name="T7" fmla="*/ 86 h 86"/>
                  <a:gd name="T8" fmla="*/ 23 w 66"/>
                  <a:gd name="T9" fmla="*/ 80 h 86"/>
                  <a:gd name="T10" fmla="*/ 13 w 66"/>
                  <a:gd name="T11" fmla="*/ 65 h 86"/>
                  <a:gd name="T12" fmla="*/ 23 w 66"/>
                  <a:gd name="T13" fmla="*/ 76 h 86"/>
                  <a:gd name="T14" fmla="*/ 23 w 66"/>
                  <a:gd name="T15" fmla="*/ 64 h 86"/>
                  <a:gd name="T16" fmla="*/ 13 w 66"/>
                  <a:gd name="T17" fmla="*/ 51 h 86"/>
                  <a:gd name="T18" fmla="*/ 23 w 66"/>
                  <a:gd name="T19" fmla="*/ 59 h 86"/>
                  <a:gd name="T20" fmla="*/ 23 w 66"/>
                  <a:gd name="T21" fmla="*/ 45 h 86"/>
                  <a:gd name="T22" fmla="*/ 14 w 66"/>
                  <a:gd name="T23" fmla="*/ 33 h 86"/>
                  <a:gd name="T24" fmla="*/ 24 w 66"/>
                  <a:gd name="T25" fmla="*/ 41 h 86"/>
                  <a:gd name="T26" fmla="*/ 25 w 66"/>
                  <a:gd name="T27" fmla="*/ 18 h 86"/>
                  <a:gd name="T28" fmla="*/ 26 w 66"/>
                  <a:gd name="T29" fmla="*/ 33 h 86"/>
                  <a:gd name="T30" fmla="*/ 33 w 66"/>
                  <a:gd name="T31" fmla="*/ 27 h 86"/>
                  <a:gd name="T32" fmla="*/ 26 w 66"/>
                  <a:gd name="T33" fmla="*/ 36 h 86"/>
                  <a:gd name="T34" fmla="*/ 27 w 66"/>
                  <a:gd name="T35" fmla="*/ 49 h 86"/>
                  <a:gd name="T36" fmla="*/ 35 w 66"/>
                  <a:gd name="T37" fmla="*/ 43 h 86"/>
                  <a:gd name="T38" fmla="*/ 27 w 66"/>
                  <a:gd name="T39" fmla="*/ 53 h 86"/>
                  <a:gd name="T40" fmla="*/ 28 w 66"/>
                  <a:gd name="T41" fmla="*/ 69 h 86"/>
                  <a:gd name="T42" fmla="*/ 36 w 66"/>
                  <a:gd name="T43" fmla="*/ 62 h 86"/>
                  <a:gd name="T44" fmla="*/ 28 w 66"/>
                  <a:gd name="T45" fmla="*/ 74 h 86"/>
                  <a:gd name="T46" fmla="*/ 28 w 66"/>
                  <a:gd name="T47" fmla="*/ 86 h 86"/>
                  <a:gd name="T48" fmla="*/ 26 w 66"/>
                  <a:gd name="T4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" h="86">
                    <a:moveTo>
                      <a:pt x="26" y="0"/>
                    </a:moveTo>
                    <a:cubicBezTo>
                      <a:pt x="19" y="0"/>
                      <a:pt x="13" y="8"/>
                      <a:pt x="8" y="19"/>
                    </a:cubicBezTo>
                    <a:cubicBezTo>
                      <a:pt x="2" y="36"/>
                      <a:pt x="0" y="58"/>
                      <a:pt x="6" y="72"/>
                    </a:cubicBezTo>
                    <a:cubicBezTo>
                      <a:pt x="9" y="80"/>
                      <a:pt x="14" y="85"/>
                      <a:pt x="23" y="86"/>
                    </a:cubicBezTo>
                    <a:cubicBezTo>
                      <a:pt x="23" y="83"/>
                      <a:pt x="23" y="80"/>
                      <a:pt x="23" y="80"/>
                    </a:cubicBezTo>
                    <a:cubicBezTo>
                      <a:pt x="17" y="80"/>
                      <a:pt x="11" y="75"/>
                      <a:pt x="13" y="65"/>
                    </a:cubicBezTo>
                    <a:cubicBezTo>
                      <a:pt x="13" y="65"/>
                      <a:pt x="12" y="74"/>
                      <a:pt x="23" y="76"/>
                    </a:cubicBezTo>
                    <a:cubicBezTo>
                      <a:pt x="23" y="76"/>
                      <a:pt x="23" y="71"/>
                      <a:pt x="23" y="64"/>
                    </a:cubicBezTo>
                    <a:cubicBezTo>
                      <a:pt x="20" y="63"/>
                      <a:pt x="13" y="60"/>
                      <a:pt x="13" y="51"/>
                    </a:cubicBezTo>
                    <a:cubicBezTo>
                      <a:pt x="13" y="51"/>
                      <a:pt x="17" y="60"/>
                      <a:pt x="23" y="59"/>
                    </a:cubicBezTo>
                    <a:cubicBezTo>
                      <a:pt x="23" y="54"/>
                      <a:pt x="23" y="49"/>
                      <a:pt x="23" y="45"/>
                    </a:cubicBezTo>
                    <a:cubicBezTo>
                      <a:pt x="15" y="44"/>
                      <a:pt x="14" y="33"/>
                      <a:pt x="14" y="33"/>
                    </a:cubicBezTo>
                    <a:cubicBezTo>
                      <a:pt x="16" y="39"/>
                      <a:pt x="21" y="41"/>
                      <a:pt x="24" y="41"/>
                    </a:cubicBezTo>
                    <a:cubicBezTo>
                      <a:pt x="24" y="32"/>
                      <a:pt x="25" y="23"/>
                      <a:pt x="25" y="18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8" y="33"/>
                      <a:pt x="32" y="32"/>
                      <a:pt x="33" y="27"/>
                    </a:cubicBezTo>
                    <a:cubicBezTo>
                      <a:pt x="33" y="27"/>
                      <a:pt x="35" y="35"/>
                      <a:pt x="26" y="36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32" y="51"/>
                      <a:pt x="35" y="43"/>
                      <a:pt x="35" y="43"/>
                    </a:cubicBezTo>
                    <a:cubicBezTo>
                      <a:pt x="36" y="53"/>
                      <a:pt x="30" y="53"/>
                      <a:pt x="27" y="53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28" y="69"/>
                      <a:pt x="33" y="69"/>
                      <a:pt x="36" y="62"/>
                    </a:cubicBezTo>
                    <a:cubicBezTo>
                      <a:pt x="36" y="62"/>
                      <a:pt x="36" y="74"/>
                      <a:pt x="28" y="74"/>
                    </a:cubicBezTo>
                    <a:cubicBezTo>
                      <a:pt x="28" y="74"/>
                      <a:pt x="27" y="80"/>
                      <a:pt x="28" y="86"/>
                    </a:cubicBezTo>
                    <a:cubicBezTo>
                      <a:pt x="66" y="84"/>
                      <a:pt x="47" y="0"/>
                      <a:pt x="26" y="0"/>
                    </a:cubicBezTo>
                    <a:close/>
                  </a:path>
                </a:pathLst>
              </a:custGeom>
              <a:solidFill>
                <a:srgbClr val="A6A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Freeform 238"/>
              <p:cNvSpPr>
                <a:spLocks/>
              </p:cNvSpPr>
              <p:nvPr/>
            </p:nvSpPr>
            <p:spPr bwMode="auto">
              <a:xfrm>
                <a:off x="5776913" y="5153025"/>
                <a:ext cx="46037" cy="152400"/>
              </a:xfrm>
              <a:custGeom>
                <a:avLst/>
                <a:gdLst>
                  <a:gd name="T0" fmla="*/ 17 w 25"/>
                  <a:gd name="T1" fmla="*/ 56 h 81"/>
                  <a:gd name="T2" fmla="*/ 25 w 25"/>
                  <a:gd name="T3" fmla="*/ 44 h 81"/>
                  <a:gd name="T4" fmla="*/ 17 w 25"/>
                  <a:gd name="T5" fmla="*/ 51 h 81"/>
                  <a:gd name="T6" fmla="*/ 16 w 25"/>
                  <a:gd name="T7" fmla="*/ 35 h 81"/>
                  <a:gd name="T8" fmla="*/ 24 w 25"/>
                  <a:gd name="T9" fmla="*/ 25 h 81"/>
                  <a:gd name="T10" fmla="*/ 16 w 25"/>
                  <a:gd name="T11" fmla="*/ 31 h 81"/>
                  <a:gd name="T12" fmla="*/ 15 w 25"/>
                  <a:gd name="T13" fmla="*/ 18 h 81"/>
                  <a:gd name="T14" fmla="*/ 22 w 25"/>
                  <a:gd name="T15" fmla="*/ 9 h 81"/>
                  <a:gd name="T16" fmla="*/ 15 w 25"/>
                  <a:gd name="T17" fmla="*/ 15 h 81"/>
                  <a:gd name="T18" fmla="*/ 14 w 25"/>
                  <a:gd name="T19" fmla="*/ 0 h 81"/>
                  <a:gd name="T20" fmla="*/ 13 w 25"/>
                  <a:gd name="T21" fmla="*/ 23 h 81"/>
                  <a:gd name="T22" fmla="*/ 3 w 25"/>
                  <a:gd name="T23" fmla="*/ 15 h 81"/>
                  <a:gd name="T24" fmla="*/ 12 w 25"/>
                  <a:gd name="T25" fmla="*/ 27 h 81"/>
                  <a:gd name="T26" fmla="*/ 12 w 25"/>
                  <a:gd name="T27" fmla="*/ 41 h 81"/>
                  <a:gd name="T28" fmla="*/ 2 w 25"/>
                  <a:gd name="T29" fmla="*/ 33 h 81"/>
                  <a:gd name="T30" fmla="*/ 12 w 25"/>
                  <a:gd name="T31" fmla="*/ 46 h 81"/>
                  <a:gd name="T32" fmla="*/ 12 w 25"/>
                  <a:gd name="T33" fmla="*/ 58 h 81"/>
                  <a:gd name="T34" fmla="*/ 2 w 25"/>
                  <a:gd name="T35" fmla="*/ 47 h 81"/>
                  <a:gd name="T36" fmla="*/ 12 w 25"/>
                  <a:gd name="T37" fmla="*/ 62 h 81"/>
                  <a:gd name="T38" fmla="*/ 12 w 25"/>
                  <a:gd name="T39" fmla="*/ 68 h 81"/>
                  <a:gd name="T40" fmla="*/ 11 w 25"/>
                  <a:gd name="T41" fmla="*/ 81 h 81"/>
                  <a:gd name="T42" fmla="*/ 19 w 25"/>
                  <a:gd name="T43" fmla="*/ 81 h 81"/>
                  <a:gd name="T44" fmla="*/ 17 w 25"/>
                  <a:gd name="T45" fmla="*/ 68 h 81"/>
                  <a:gd name="T46" fmla="*/ 17 w 25"/>
                  <a:gd name="T47" fmla="*/ 5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81">
                    <a:moveTo>
                      <a:pt x="17" y="56"/>
                    </a:moveTo>
                    <a:cubicBezTo>
                      <a:pt x="25" y="56"/>
                      <a:pt x="25" y="44"/>
                      <a:pt x="25" y="44"/>
                    </a:cubicBezTo>
                    <a:cubicBezTo>
                      <a:pt x="22" y="51"/>
                      <a:pt x="17" y="51"/>
                      <a:pt x="17" y="51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9" y="35"/>
                      <a:pt x="25" y="35"/>
                      <a:pt x="24" y="25"/>
                    </a:cubicBezTo>
                    <a:cubicBezTo>
                      <a:pt x="24" y="25"/>
                      <a:pt x="21" y="33"/>
                      <a:pt x="16" y="31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4" y="17"/>
                      <a:pt x="22" y="9"/>
                      <a:pt x="22" y="9"/>
                    </a:cubicBezTo>
                    <a:cubicBezTo>
                      <a:pt x="21" y="14"/>
                      <a:pt x="17" y="15"/>
                      <a:pt x="15" y="15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5"/>
                      <a:pt x="13" y="14"/>
                      <a:pt x="13" y="23"/>
                    </a:cubicBezTo>
                    <a:cubicBezTo>
                      <a:pt x="10" y="23"/>
                      <a:pt x="5" y="21"/>
                      <a:pt x="3" y="15"/>
                    </a:cubicBezTo>
                    <a:cubicBezTo>
                      <a:pt x="3" y="15"/>
                      <a:pt x="4" y="26"/>
                      <a:pt x="12" y="27"/>
                    </a:cubicBezTo>
                    <a:cubicBezTo>
                      <a:pt x="12" y="31"/>
                      <a:pt x="12" y="36"/>
                      <a:pt x="12" y="41"/>
                    </a:cubicBezTo>
                    <a:cubicBezTo>
                      <a:pt x="6" y="42"/>
                      <a:pt x="2" y="33"/>
                      <a:pt x="2" y="33"/>
                    </a:cubicBezTo>
                    <a:cubicBezTo>
                      <a:pt x="2" y="42"/>
                      <a:pt x="9" y="45"/>
                      <a:pt x="12" y="46"/>
                    </a:cubicBezTo>
                    <a:cubicBezTo>
                      <a:pt x="12" y="53"/>
                      <a:pt x="12" y="58"/>
                      <a:pt x="12" y="58"/>
                    </a:cubicBezTo>
                    <a:cubicBezTo>
                      <a:pt x="1" y="56"/>
                      <a:pt x="2" y="47"/>
                      <a:pt x="2" y="47"/>
                    </a:cubicBezTo>
                    <a:cubicBezTo>
                      <a:pt x="0" y="57"/>
                      <a:pt x="6" y="62"/>
                      <a:pt x="12" y="62"/>
                    </a:cubicBezTo>
                    <a:cubicBezTo>
                      <a:pt x="12" y="62"/>
                      <a:pt x="12" y="65"/>
                      <a:pt x="12" y="68"/>
                    </a:cubicBezTo>
                    <a:cubicBezTo>
                      <a:pt x="12" y="73"/>
                      <a:pt x="12" y="80"/>
                      <a:pt x="11" y="81"/>
                    </a:cubicBezTo>
                    <a:cubicBezTo>
                      <a:pt x="15" y="80"/>
                      <a:pt x="19" y="81"/>
                      <a:pt x="19" y="81"/>
                    </a:cubicBezTo>
                    <a:cubicBezTo>
                      <a:pt x="18" y="78"/>
                      <a:pt x="17" y="73"/>
                      <a:pt x="17" y="68"/>
                    </a:cubicBezTo>
                    <a:cubicBezTo>
                      <a:pt x="16" y="62"/>
                      <a:pt x="17" y="56"/>
                      <a:pt x="17" y="56"/>
                    </a:cubicBezTo>
                    <a:close/>
                  </a:path>
                </a:pathLst>
              </a:custGeom>
              <a:solidFill>
                <a:srgbClr val="8B5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239"/>
              <p:cNvSpPr>
                <a:spLocks/>
              </p:cNvSpPr>
              <p:nvPr/>
            </p:nvSpPr>
            <p:spPr bwMode="auto">
              <a:xfrm>
                <a:off x="5853113" y="5200650"/>
                <a:ext cx="131762" cy="176213"/>
              </a:xfrm>
              <a:custGeom>
                <a:avLst/>
                <a:gdLst>
                  <a:gd name="T0" fmla="*/ 28 w 70"/>
                  <a:gd name="T1" fmla="*/ 0 h 93"/>
                  <a:gd name="T2" fmla="*/ 9 w 70"/>
                  <a:gd name="T3" fmla="*/ 21 h 93"/>
                  <a:gd name="T4" fmla="*/ 6 w 70"/>
                  <a:gd name="T5" fmla="*/ 78 h 93"/>
                  <a:gd name="T6" fmla="*/ 25 w 70"/>
                  <a:gd name="T7" fmla="*/ 93 h 93"/>
                  <a:gd name="T8" fmla="*/ 25 w 70"/>
                  <a:gd name="T9" fmla="*/ 86 h 93"/>
                  <a:gd name="T10" fmla="*/ 14 w 70"/>
                  <a:gd name="T11" fmla="*/ 69 h 93"/>
                  <a:gd name="T12" fmla="*/ 25 w 70"/>
                  <a:gd name="T13" fmla="*/ 81 h 93"/>
                  <a:gd name="T14" fmla="*/ 25 w 70"/>
                  <a:gd name="T15" fmla="*/ 69 h 93"/>
                  <a:gd name="T16" fmla="*/ 14 w 70"/>
                  <a:gd name="T17" fmla="*/ 55 h 93"/>
                  <a:gd name="T18" fmla="*/ 25 w 70"/>
                  <a:gd name="T19" fmla="*/ 63 h 93"/>
                  <a:gd name="T20" fmla="*/ 25 w 70"/>
                  <a:gd name="T21" fmla="*/ 48 h 93"/>
                  <a:gd name="T22" fmla="*/ 16 w 70"/>
                  <a:gd name="T23" fmla="*/ 36 h 93"/>
                  <a:gd name="T24" fmla="*/ 25 w 70"/>
                  <a:gd name="T25" fmla="*/ 44 h 93"/>
                  <a:gd name="T26" fmla="*/ 27 w 70"/>
                  <a:gd name="T27" fmla="*/ 19 h 93"/>
                  <a:gd name="T28" fmla="*/ 28 w 70"/>
                  <a:gd name="T29" fmla="*/ 36 h 93"/>
                  <a:gd name="T30" fmla="*/ 36 w 70"/>
                  <a:gd name="T31" fmla="*/ 29 h 93"/>
                  <a:gd name="T32" fmla="*/ 28 w 70"/>
                  <a:gd name="T33" fmla="*/ 39 h 93"/>
                  <a:gd name="T34" fmla="*/ 29 w 70"/>
                  <a:gd name="T35" fmla="*/ 53 h 93"/>
                  <a:gd name="T36" fmla="*/ 37 w 70"/>
                  <a:gd name="T37" fmla="*/ 46 h 93"/>
                  <a:gd name="T38" fmla="*/ 29 w 70"/>
                  <a:gd name="T39" fmla="*/ 57 h 93"/>
                  <a:gd name="T40" fmla="*/ 30 w 70"/>
                  <a:gd name="T41" fmla="*/ 74 h 93"/>
                  <a:gd name="T42" fmla="*/ 39 w 70"/>
                  <a:gd name="T43" fmla="*/ 67 h 93"/>
                  <a:gd name="T44" fmla="*/ 30 w 70"/>
                  <a:gd name="T45" fmla="*/ 79 h 93"/>
                  <a:gd name="T46" fmla="*/ 30 w 70"/>
                  <a:gd name="T47" fmla="*/ 93 h 93"/>
                  <a:gd name="T48" fmla="*/ 28 w 70"/>
                  <a:gd name="T4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93">
                    <a:moveTo>
                      <a:pt x="28" y="0"/>
                    </a:moveTo>
                    <a:cubicBezTo>
                      <a:pt x="21" y="0"/>
                      <a:pt x="14" y="9"/>
                      <a:pt x="9" y="21"/>
                    </a:cubicBezTo>
                    <a:cubicBezTo>
                      <a:pt x="3" y="39"/>
                      <a:pt x="0" y="62"/>
                      <a:pt x="6" y="78"/>
                    </a:cubicBezTo>
                    <a:cubicBezTo>
                      <a:pt x="10" y="86"/>
                      <a:pt x="16" y="91"/>
                      <a:pt x="25" y="93"/>
                    </a:cubicBezTo>
                    <a:cubicBezTo>
                      <a:pt x="25" y="89"/>
                      <a:pt x="25" y="86"/>
                      <a:pt x="25" y="86"/>
                    </a:cubicBezTo>
                    <a:cubicBezTo>
                      <a:pt x="18" y="86"/>
                      <a:pt x="12" y="80"/>
                      <a:pt x="14" y="69"/>
                    </a:cubicBezTo>
                    <a:cubicBezTo>
                      <a:pt x="14" y="69"/>
                      <a:pt x="13" y="79"/>
                      <a:pt x="25" y="81"/>
                    </a:cubicBezTo>
                    <a:cubicBezTo>
                      <a:pt x="25" y="81"/>
                      <a:pt x="25" y="76"/>
                      <a:pt x="25" y="69"/>
                    </a:cubicBezTo>
                    <a:cubicBezTo>
                      <a:pt x="22" y="68"/>
                      <a:pt x="14" y="65"/>
                      <a:pt x="14" y="55"/>
                    </a:cubicBezTo>
                    <a:cubicBezTo>
                      <a:pt x="14" y="55"/>
                      <a:pt x="18" y="64"/>
                      <a:pt x="25" y="63"/>
                    </a:cubicBezTo>
                    <a:cubicBezTo>
                      <a:pt x="25" y="59"/>
                      <a:pt x="25" y="53"/>
                      <a:pt x="25" y="48"/>
                    </a:cubicBezTo>
                    <a:cubicBezTo>
                      <a:pt x="16" y="48"/>
                      <a:pt x="16" y="36"/>
                      <a:pt x="16" y="36"/>
                    </a:cubicBezTo>
                    <a:cubicBezTo>
                      <a:pt x="18" y="43"/>
                      <a:pt x="23" y="44"/>
                      <a:pt x="25" y="44"/>
                    </a:cubicBezTo>
                    <a:cubicBezTo>
                      <a:pt x="26" y="35"/>
                      <a:pt x="26" y="25"/>
                      <a:pt x="27" y="19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30" y="36"/>
                      <a:pt x="35" y="35"/>
                      <a:pt x="36" y="29"/>
                    </a:cubicBezTo>
                    <a:cubicBezTo>
                      <a:pt x="36" y="29"/>
                      <a:pt x="38" y="38"/>
                      <a:pt x="28" y="39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35" y="55"/>
                      <a:pt x="37" y="46"/>
                      <a:pt x="37" y="46"/>
                    </a:cubicBezTo>
                    <a:cubicBezTo>
                      <a:pt x="38" y="57"/>
                      <a:pt x="32" y="57"/>
                      <a:pt x="29" y="57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6" y="75"/>
                      <a:pt x="39" y="67"/>
                    </a:cubicBezTo>
                    <a:cubicBezTo>
                      <a:pt x="39" y="67"/>
                      <a:pt x="39" y="80"/>
                      <a:pt x="30" y="79"/>
                    </a:cubicBezTo>
                    <a:cubicBezTo>
                      <a:pt x="30" y="79"/>
                      <a:pt x="29" y="86"/>
                      <a:pt x="30" y="93"/>
                    </a:cubicBezTo>
                    <a:cubicBezTo>
                      <a:pt x="70" y="90"/>
                      <a:pt x="50" y="0"/>
                      <a:pt x="28" y="0"/>
                    </a:cubicBezTo>
                    <a:close/>
                  </a:path>
                </a:pathLst>
              </a:custGeom>
              <a:solidFill>
                <a:srgbClr val="A6A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240"/>
              <p:cNvSpPr>
                <a:spLocks/>
              </p:cNvSpPr>
              <p:nvPr/>
            </p:nvSpPr>
            <p:spPr bwMode="auto">
              <a:xfrm>
                <a:off x="5875338" y="5237163"/>
                <a:ext cx="50800" cy="163513"/>
              </a:xfrm>
              <a:custGeom>
                <a:avLst/>
                <a:gdLst>
                  <a:gd name="T0" fmla="*/ 18 w 27"/>
                  <a:gd name="T1" fmla="*/ 60 h 87"/>
                  <a:gd name="T2" fmla="*/ 27 w 27"/>
                  <a:gd name="T3" fmla="*/ 48 h 87"/>
                  <a:gd name="T4" fmla="*/ 18 w 27"/>
                  <a:gd name="T5" fmla="*/ 55 h 87"/>
                  <a:gd name="T6" fmla="*/ 17 w 27"/>
                  <a:gd name="T7" fmla="*/ 38 h 87"/>
                  <a:gd name="T8" fmla="*/ 25 w 27"/>
                  <a:gd name="T9" fmla="*/ 27 h 87"/>
                  <a:gd name="T10" fmla="*/ 17 w 27"/>
                  <a:gd name="T11" fmla="*/ 34 h 87"/>
                  <a:gd name="T12" fmla="*/ 16 w 27"/>
                  <a:gd name="T13" fmla="*/ 20 h 87"/>
                  <a:gd name="T14" fmla="*/ 24 w 27"/>
                  <a:gd name="T15" fmla="*/ 10 h 87"/>
                  <a:gd name="T16" fmla="*/ 16 w 27"/>
                  <a:gd name="T17" fmla="*/ 17 h 87"/>
                  <a:gd name="T18" fmla="*/ 15 w 27"/>
                  <a:gd name="T19" fmla="*/ 0 h 87"/>
                  <a:gd name="T20" fmla="*/ 13 w 27"/>
                  <a:gd name="T21" fmla="*/ 25 h 87"/>
                  <a:gd name="T22" fmla="*/ 4 w 27"/>
                  <a:gd name="T23" fmla="*/ 17 h 87"/>
                  <a:gd name="T24" fmla="*/ 13 w 27"/>
                  <a:gd name="T25" fmla="*/ 29 h 87"/>
                  <a:gd name="T26" fmla="*/ 13 w 27"/>
                  <a:gd name="T27" fmla="*/ 44 h 87"/>
                  <a:gd name="T28" fmla="*/ 2 w 27"/>
                  <a:gd name="T29" fmla="*/ 36 h 87"/>
                  <a:gd name="T30" fmla="*/ 13 w 27"/>
                  <a:gd name="T31" fmla="*/ 50 h 87"/>
                  <a:gd name="T32" fmla="*/ 13 w 27"/>
                  <a:gd name="T33" fmla="*/ 62 h 87"/>
                  <a:gd name="T34" fmla="*/ 2 w 27"/>
                  <a:gd name="T35" fmla="*/ 50 h 87"/>
                  <a:gd name="T36" fmla="*/ 13 w 27"/>
                  <a:gd name="T37" fmla="*/ 67 h 87"/>
                  <a:gd name="T38" fmla="*/ 13 w 27"/>
                  <a:gd name="T39" fmla="*/ 74 h 87"/>
                  <a:gd name="T40" fmla="*/ 11 w 27"/>
                  <a:gd name="T41" fmla="*/ 87 h 87"/>
                  <a:gd name="T42" fmla="*/ 20 w 27"/>
                  <a:gd name="T43" fmla="*/ 87 h 87"/>
                  <a:gd name="T44" fmla="*/ 18 w 27"/>
                  <a:gd name="T45" fmla="*/ 74 h 87"/>
                  <a:gd name="T46" fmla="*/ 18 w 27"/>
                  <a:gd name="T47" fmla="*/ 6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87">
                    <a:moveTo>
                      <a:pt x="18" y="60"/>
                    </a:moveTo>
                    <a:cubicBezTo>
                      <a:pt x="27" y="61"/>
                      <a:pt x="27" y="48"/>
                      <a:pt x="27" y="48"/>
                    </a:cubicBezTo>
                    <a:cubicBezTo>
                      <a:pt x="24" y="56"/>
                      <a:pt x="18" y="55"/>
                      <a:pt x="18" y="55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20" y="38"/>
                      <a:pt x="26" y="38"/>
                      <a:pt x="25" y="27"/>
                    </a:cubicBezTo>
                    <a:cubicBezTo>
                      <a:pt x="25" y="27"/>
                      <a:pt x="23" y="36"/>
                      <a:pt x="17" y="34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6" y="19"/>
                      <a:pt x="24" y="10"/>
                      <a:pt x="24" y="10"/>
                    </a:cubicBezTo>
                    <a:cubicBezTo>
                      <a:pt x="23" y="16"/>
                      <a:pt x="18" y="17"/>
                      <a:pt x="16" y="1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6"/>
                      <a:pt x="14" y="16"/>
                      <a:pt x="13" y="25"/>
                    </a:cubicBezTo>
                    <a:cubicBezTo>
                      <a:pt x="11" y="25"/>
                      <a:pt x="6" y="24"/>
                      <a:pt x="4" y="17"/>
                    </a:cubicBezTo>
                    <a:cubicBezTo>
                      <a:pt x="4" y="17"/>
                      <a:pt x="4" y="29"/>
                      <a:pt x="13" y="29"/>
                    </a:cubicBezTo>
                    <a:cubicBezTo>
                      <a:pt x="13" y="34"/>
                      <a:pt x="13" y="40"/>
                      <a:pt x="13" y="44"/>
                    </a:cubicBezTo>
                    <a:cubicBezTo>
                      <a:pt x="6" y="45"/>
                      <a:pt x="2" y="36"/>
                      <a:pt x="2" y="36"/>
                    </a:cubicBezTo>
                    <a:cubicBezTo>
                      <a:pt x="2" y="46"/>
                      <a:pt x="10" y="49"/>
                      <a:pt x="13" y="50"/>
                    </a:cubicBezTo>
                    <a:cubicBezTo>
                      <a:pt x="13" y="57"/>
                      <a:pt x="13" y="62"/>
                      <a:pt x="13" y="62"/>
                    </a:cubicBezTo>
                    <a:cubicBezTo>
                      <a:pt x="1" y="60"/>
                      <a:pt x="2" y="50"/>
                      <a:pt x="2" y="50"/>
                    </a:cubicBezTo>
                    <a:cubicBezTo>
                      <a:pt x="0" y="61"/>
                      <a:pt x="6" y="67"/>
                      <a:pt x="13" y="67"/>
                    </a:cubicBezTo>
                    <a:cubicBezTo>
                      <a:pt x="13" y="67"/>
                      <a:pt x="13" y="70"/>
                      <a:pt x="13" y="74"/>
                    </a:cubicBezTo>
                    <a:cubicBezTo>
                      <a:pt x="13" y="79"/>
                      <a:pt x="12" y="86"/>
                      <a:pt x="11" y="87"/>
                    </a:cubicBezTo>
                    <a:cubicBezTo>
                      <a:pt x="16" y="86"/>
                      <a:pt x="20" y="87"/>
                      <a:pt x="20" y="87"/>
                    </a:cubicBezTo>
                    <a:cubicBezTo>
                      <a:pt x="19" y="84"/>
                      <a:pt x="18" y="78"/>
                      <a:pt x="18" y="74"/>
                    </a:cubicBezTo>
                    <a:cubicBezTo>
                      <a:pt x="17" y="67"/>
                      <a:pt x="18" y="60"/>
                      <a:pt x="18" y="60"/>
                    </a:cubicBezTo>
                    <a:close/>
                  </a:path>
                </a:pathLst>
              </a:custGeom>
              <a:solidFill>
                <a:srgbClr val="8B5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241"/>
              <p:cNvSpPr>
                <a:spLocks/>
              </p:cNvSpPr>
              <p:nvPr/>
            </p:nvSpPr>
            <p:spPr bwMode="auto">
              <a:xfrm>
                <a:off x="5676900" y="5281613"/>
                <a:ext cx="131762" cy="173038"/>
              </a:xfrm>
              <a:custGeom>
                <a:avLst/>
                <a:gdLst>
                  <a:gd name="T0" fmla="*/ 28 w 70"/>
                  <a:gd name="T1" fmla="*/ 0 h 92"/>
                  <a:gd name="T2" fmla="*/ 9 w 70"/>
                  <a:gd name="T3" fmla="*/ 21 h 92"/>
                  <a:gd name="T4" fmla="*/ 6 w 70"/>
                  <a:gd name="T5" fmla="*/ 77 h 92"/>
                  <a:gd name="T6" fmla="*/ 24 w 70"/>
                  <a:gd name="T7" fmla="*/ 92 h 92"/>
                  <a:gd name="T8" fmla="*/ 24 w 70"/>
                  <a:gd name="T9" fmla="*/ 86 h 92"/>
                  <a:gd name="T10" fmla="*/ 14 w 70"/>
                  <a:gd name="T11" fmla="*/ 69 h 92"/>
                  <a:gd name="T12" fmla="*/ 24 w 70"/>
                  <a:gd name="T13" fmla="*/ 81 h 92"/>
                  <a:gd name="T14" fmla="*/ 24 w 70"/>
                  <a:gd name="T15" fmla="*/ 68 h 92"/>
                  <a:gd name="T16" fmla="*/ 14 w 70"/>
                  <a:gd name="T17" fmla="*/ 55 h 92"/>
                  <a:gd name="T18" fmla="*/ 25 w 70"/>
                  <a:gd name="T19" fmla="*/ 63 h 92"/>
                  <a:gd name="T20" fmla="*/ 25 w 70"/>
                  <a:gd name="T21" fmla="*/ 48 h 92"/>
                  <a:gd name="T22" fmla="*/ 15 w 70"/>
                  <a:gd name="T23" fmla="*/ 35 h 92"/>
                  <a:gd name="T24" fmla="*/ 25 w 70"/>
                  <a:gd name="T25" fmla="*/ 44 h 92"/>
                  <a:gd name="T26" fmla="*/ 27 w 70"/>
                  <a:gd name="T27" fmla="*/ 19 h 92"/>
                  <a:gd name="T28" fmla="*/ 28 w 70"/>
                  <a:gd name="T29" fmla="*/ 35 h 92"/>
                  <a:gd name="T30" fmla="*/ 35 w 70"/>
                  <a:gd name="T31" fmla="*/ 29 h 92"/>
                  <a:gd name="T32" fmla="*/ 28 w 70"/>
                  <a:gd name="T33" fmla="*/ 38 h 92"/>
                  <a:gd name="T34" fmla="*/ 29 w 70"/>
                  <a:gd name="T35" fmla="*/ 52 h 92"/>
                  <a:gd name="T36" fmla="*/ 37 w 70"/>
                  <a:gd name="T37" fmla="*/ 46 h 92"/>
                  <a:gd name="T38" fmla="*/ 29 w 70"/>
                  <a:gd name="T39" fmla="*/ 56 h 92"/>
                  <a:gd name="T40" fmla="*/ 30 w 70"/>
                  <a:gd name="T41" fmla="*/ 74 h 92"/>
                  <a:gd name="T42" fmla="*/ 39 w 70"/>
                  <a:gd name="T43" fmla="*/ 67 h 92"/>
                  <a:gd name="T44" fmla="*/ 29 w 70"/>
                  <a:gd name="T45" fmla="*/ 79 h 92"/>
                  <a:gd name="T46" fmla="*/ 30 w 70"/>
                  <a:gd name="T47" fmla="*/ 92 h 92"/>
                  <a:gd name="T48" fmla="*/ 28 w 70"/>
                  <a:gd name="T4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0" h="92">
                    <a:moveTo>
                      <a:pt x="28" y="0"/>
                    </a:moveTo>
                    <a:cubicBezTo>
                      <a:pt x="21" y="0"/>
                      <a:pt x="14" y="9"/>
                      <a:pt x="9" y="21"/>
                    </a:cubicBezTo>
                    <a:cubicBezTo>
                      <a:pt x="2" y="38"/>
                      <a:pt x="0" y="62"/>
                      <a:pt x="6" y="77"/>
                    </a:cubicBezTo>
                    <a:cubicBezTo>
                      <a:pt x="9" y="85"/>
                      <a:pt x="15" y="91"/>
                      <a:pt x="24" y="92"/>
                    </a:cubicBezTo>
                    <a:cubicBezTo>
                      <a:pt x="24" y="88"/>
                      <a:pt x="24" y="86"/>
                      <a:pt x="24" y="86"/>
                    </a:cubicBezTo>
                    <a:cubicBezTo>
                      <a:pt x="18" y="85"/>
                      <a:pt x="12" y="80"/>
                      <a:pt x="14" y="69"/>
                    </a:cubicBezTo>
                    <a:cubicBezTo>
                      <a:pt x="14" y="69"/>
                      <a:pt x="13" y="79"/>
                      <a:pt x="24" y="81"/>
                    </a:cubicBezTo>
                    <a:cubicBezTo>
                      <a:pt x="24" y="81"/>
                      <a:pt x="24" y="76"/>
                      <a:pt x="24" y="68"/>
                    </a:cubicBezTo>
                    <a:cubicBezTo>
                      <a:pt x="21" y="67"/>
                      <a:pt x="14" y="65"/>
                      <a:pt x="14" y="55"/>
                    </a:cubicBezTo>
                    <a:cubicBezTo>
                      <a:pt x="14" y="55"/>
                      <a:pt x="18" y="64"/>
                      <a:pt x="25" y="63"/>
                    </a:cubicBezTo>
                    <a:cubicBezTo>
                      <a:pt x="25" y="58"/>
                      <a:pt x="25" y="53"/>
                      <a:pt x="25" y="48"/>
                    </a:cubicBezTo>
                    <a:cubicBezTo>
                      <a:pt x="16" y="47"/>
                      <a:pt x="15" y="35"/>
                      <a:pt x="15" y="35"/>
                    </a:cubicBezTo>
                    <a:cubicBezTo>
                      <a:pt x="17" y="42"/>
                      <a:pt x="22" y="43"/>
                      <a:pt x="25" y="44"/>
                    </a:cubicBezTo>
                    <a:cubicBezTo>
                      <a:pt x="25" y="34"/>
                      <a:pt x="26" y="25"/>
                      <a:pt x="27" y="1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4" y="34"/>
                      <a:pt x="35" y="29"/>
                    </a:cubicBezTo>
                    <a:cubicBezTo>
                      <a:pt x="35" y="29"/>
                      <a:pt x="37" y="37"/>
                      <a:pt x="28" y="38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4" y="55"/>
                      <a:pt x="37" y="46"/>
                      <a:pt x="37" y="46"/>
                    </a:cubicBezTo>
                    <a:cubicBezTo>
                      <a:pt x="38" y="57"/>
                      <a:pt x="31" y="57"/>
                      <a:pt x="29" y="56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5" y="74"/>
                      <a:pt x="39" y="67"/>
                    </a:cubicBezTo>
                    <a:cubicBezTo>
                      <a:pt x="39" y="67"/>
                      <a:pt x="39" y="79"/>
                      <a:pt x="29" y="79"/>
                    </a:cubicBezTo>
                    <a:cubicBezTo>
                      <a:pt x="29" y="79"/>
                      <a:pt x="29" y="85"/>
                      <a:pt x="30" y="92"/>
                    </a:cubicBezTo>
                    <a:cubicBezTo>
                      <a:pt x="70" y="89"/>
                      <a:pt x="50" y="0"/>
                      <a:pt x="28" y="0"/>
                    </a:cubicBezTo>
                    <a:close/>
                  </a:path>
                </a:pathLst>
              </a:custGeom>
              <a:solidFill>
                <a:srgbClr val="A6A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42"/>
              <p:cNvSpPr>
                <a:spLocks/>
              </p:cNvSpPr>
              <p:nvPr/>
            </p:nvSpPr>
            <p:spPr bwMode="auto">
              <a:xfrm>
                <a:off x="5699125" y="5318125"/>
                <a:ext cx="50800" cy="163513"/>
              </a:xfrm>
              <a:custGeom>
                <a:avLst/>
                <a:gdLst>
                  <a:gd name="T0" fmla="*/ 17 w 27"/>
                  <a:gd name="T1" fmla="*/ 60 h 87"/>
                  <a:gd name="T2" fmla="*/ 27 w 27"/>
                  <a:gd name="T3" fmla="*/ 48 h 87"/>
                  <a:gd name="T4" fmla="*/ 18 w 27"/>
                  <a:gd name="T5" fmla="*/ 55 h 87"/>
                  <a:gd name="T6" fmla="*/ 17 w 27"/>
                  <a:gd name="T7" fmla="*/ 37 h 87"/>
                  <a:gd name="T8" fmla="*/ 25 w 27"/>
                  <a:gd name="T9" fmla="*/ 27 h 87"/>
                  <a:gd name="T10" fmla="*/ 17 w 27"/>
                  <a:gd name="T11" fmla="*/ 33 h 87"/>
                  <a:gd name="T12" fmla="*/ 16 w 27"/>
                  <a:gd name="T13" fmla="*/ 19 h 87"/>
                  <a:gd name="T14" fmla="*/ 23 w 27"/>
                  <a:gd name="T15" fmla="*/ 10 h 87"/>
                  <a:gd name="T16" fmla="*/ 16 w 27"/>
                  <a:gd name="T17" fmla="*/ 16 h 87"/>
                  <a:gd name="T18" fmla="*/ 15 w 27"/>
                  <a:gd name="T19" fmla="*/ 0 h 87"/>
                  <a:gd name="T20" fmla="*/ 13 w 27"/>
                  <a:gd name="T21" fmla="*/ 25 h 87"/>
                  <a:gd name="T22" fmla="*/ 3 w 27"/>
                  <a:gd name="T23" fmla="*/ 16 h 87"/>
                  <a:gd name="T24" fmla="*/ 13 w 27"/>
                  <a:gd name="T25" fmla="*/ 29 h 87"/>
                  <a:gd name="T26" fmla="*/ 13 w 27"/>
                  <a:gd name="T27" fmla="*/ 44 h 87"/>
                  <a:gd name="T28" fmla="*/ 2 w 27"/>
                  <a:gd name="T29" fmla="*/ 36 h 87"/>
                  <a:gd name="T30" fmla="*/ 12 w 27"/>
                  <a:gd name="T31" fmla="*/ 49 h 87"/>
                  <a:gd name="T32" fmla="*/ 12 w 27"/>
                  <a:gd name="T33" fmla="*/ 62 h 87"/>
                  <a:gd name="T34" fmla="*/ 2 w 27"/>
                  <a:gd name="T35" fmla="*/ 50 h 87"/>
                  <a:gd name="T36" fmla="*/ 12 w 27"/>
                  <a:gd name="T37" fmla="*/ 67 h 87"/>
                  <a:gd name="T38" fmla="*/ 12 w 27"/>
                  <a:gd name="T39" fmla="*/ 73 h 87"/>
                  <a:gd name="T40" fmla="*/ 11 w 27"/>
                  <a:gd name="T41" fmla="*/ 87 h 87"/>
                  <a:gd name="T42" fmla="*/ 20 w 27"/>
                  <a:gd name="T43" fmla="*/ 87 h 87"/>
                  <a:gd name="T44" fmla="*/ 18 w 27"/>
                  <a:gd name="T45" fmla="*/ 73 h 87"/>
                  <a:gd name="T46" fmla="*/ 17 w 27"/>
                  <a:gd name="T47" fmla="*/ 6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87">
                    <a:moveTo>
                      <a:pt x="17" y="60"/>
                    </a:moveTo>
                    <a:cubicBezTo>
                      <a:pt x="27" y="60"/>
                      <a:pt x="27" y="48"/>
                      <a:pt x="27" y="48"/>
                    </a:cubicBezTo>
                    <a:cubicBezTo>
                      <a:pt x="23" y="55"/>
                      <a:pt x="18" y="55"/>
                      <a:pt x="18" y="55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9" y="38"/>
                      <a:pt x="26" y="38"/>
                      <a:pt x="25" y="27"/>
                    </a:cubicBezTo>
                    <a:cubicBezTo>
                      <a:pt x="25" y="27"/>
                      <a:pt x="22" y="36"/>
                      <a:pt x="17" y="33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25" y="18"/>
                      <a:pt x="23" y="10"/>
                      <a:pt x="23" y="10"/>
                    </a:cubicBezTo>
                    <a:cubicBezTo>
                      <a:pt x="22" y="15"/>
                      <a:pt x="18" y="16"/>
                      <a:pt x="16" y="1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6"/>
                      <a:pt x="13" y="15"/>
                      <a:pt x="13" y="25"/>
                    </a:cubicBezTo>
                    <a:cubicBezTo>
                      <a:pt x="10" y="24"/>
                      <a:pt x="5" y="23"/>
                      <a:pt x="3" y="16"/>
                    </a:cubicBezTo>
                    <a:cubicBezTo>
                      <a:pt x="3" y="16"/>
                      <a:pt x="4" y="28"/>
                      <a:pt x="13" y="29"/>
                    </a:cubicBezTo>
                    <a:cubicBezTo>
                      <a:pt x="13" y="34"/>
                      <a:pt x="13" y="39"/>
                      <a:pt x="13" y="44"/>
                    </a:cubicBezTo>
                    <a:cubicBezTo>
                      <a:pt x="6" y="45"/>
                      <a:pt x="2" y="36"/>
                      <a:pt x="2" y="36"/>
                    </a:cubicBezTo>
                    <a:cubicBezTo>
                      <a:pt x="2" y="46"/>
                      <a:pt x="9" y="48"/>
                      <a:pt x="12" y="49"/>
                    </a:cubicBezTo>
                    <a:cubicBezTo>
                      <a:pt x="12" y="57"/>
                      <a:pt x="12" y="62"/>
                      <a:pt x="12" y="62"/>
                    </a:cubicBezTo>
                    <a:cubicBezTo>
                      <a:pt x="1" y="60"/>
                      <a:pt x="2" y="50"/>
                      <a:pt x="2" y="50"/>
                    </a:cubicBezTo>
                    <a:cubicBezTo>
                      <a:pt x="0" y="61"/>
                      <a:pt x="6" y="66"/>
                      <a:pt x="12" y="67"/>
                    </a:cubicBezTo>
                    <a:cubicBezTo>
                      <a:pt x="12" y="67"/>
                      <a:pt x="12" y="69"/>
                      <a:pt x="12" y="73"/>
                    </a:cubicBezTo>
                    <a:cubicBezTo>
                      <a:pt x="12" y="79"/>
                      <a:pt x="12" y="86"/>
                      <a:pt x="11" y="87"/>
                    </a:cubicBezTo>
                    <a:cubicBezTo>
                      <a:pt x="16" y="86"/>
                      <a:pt x="20" y="87"/>
                      <a:pt x="20" y="87"/>
                    </a:cubicBezTo>
                    <a:cubicBezTo>
                      <a:pt x="19" y="83"/>
                      <a:pt x="18" y="78"/>
                      <a:pt x="18" y="73"/>
                    </a:cubicBezTo>
                    <a:cubicBezTo>
                      <a:pt x="17" y="66"/>
                      <a:pt x="17" y="60"/>
                      <a:pt x="17" y="60"/>
                    </a:cubicBezTo>
                    <a:close/>
                  </a:path>
                </a:pathLst>
              </a:custGeom>
              <a:solidFill>
                <a:srgbClr val="8B5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43"/>
              <p:cNvSpPr>
                <a:spLocks/>
              </p:cNvSpPr>
              <p:nvPr/>
            </p:nvSpPr>
            <p:spPr bwMode="auto">
              <a:xfrm>
                <a:off x="7586663" y="5372100"/>
                <a:ext cx="112712" cy="149225"/>
              </a:xfrm>
              <a:custGeom>
                <a:avLst/>
                <a:gdLst>
                  <a:gd name="T0" fmla="*/ 24 w 60"/>
                  <a:gd name="T1" fmla="*/ 0 h 79"/>
                  <a:gd name="T2" fmla="*/ 8 w 60"/>
                  <a:gd name="T3" fmla="*/ 18 h 79"/>
                  <a:gd name="T4" fmla="*/ 5 w 60"/>
                  <a:gd name="T5" fmla="*/ 66 h 79"/>
                  <a:gd name="T6" fmla="*/ 21 w 60"/>
                  <a:gd name="T7" fmla="*/ 79 h 79"/>
                  <a:gd name="T8" fmla="*/ 21 w 60"/>
                  <a:gd name="T9" fmla="*/ 73 h 79"/>
                  <a:gd name="T10" fmla="*/ 12 w 60"/>
                  <a:gd name="T11" fmla="*/ 59 h 79"/>
                  <a:gd name="T12" fmla="*/ 21 w 60"/>
                  <a:gd name="T13" fmla="*/ 69 h 79"/>
                  <a:gd name="T14" fmla="*/ 21 w 60"/>
                  <a:gd name="T15" fmla="*/ 58 h 79"/>
                  <a:gd name="T16" fmla="*/ 12 w 60"/>
                  <a:gd name="T17" fmla="*/ 47 h 79"/>
                  <a:gd name="T18" fmla="*/ 21 w 60"/>
                  <a:gd name="T19" fmla="*/ 54 h 79"/>
                  <a:gd name="T20" fmla="*/ 21 w 60"/>
                  <a:gd name="T21" fmla="*/ 41 h 79"/>
                  <a:gd name="T22" fmla="*/ 13 w 60"/>
                  <a:gd name="T23" fmla="*/ 30 h 79"/>
                  <a:gd name="T24" fmla="*/ 21 w 60"/>
                  <a:gd name="T25" fmla="*/ 38 h 79"/>
                  <a:gd name="T26" fmla="*/ 23 w 60"/>
                  <a:gd name="T27" fmla="*/ 17 h 79"/>
                  <a:gd name="T28" fmla="*/ 24 w 60"/>
                  <a:gd name="T29" fmla="*/ 30 h 79"/>
                  <a:gd name="T30" fmla="*/ 30 w 60"/>
                  <a:gd name="T31" fmla="*/ 25 h 79"/>
                  <a:gd name="T32" fmla="*/ 24 w 60"/>
                  <a:gd name="T33" fmla="*/ 33 h 79"/>
                  <a:gd name="T34" fmla="*/ 24 w 60"/>
                  <a:gd name="T35" fmla="*/ 45 h 79"/>
                  <a:gd name="T36" fmla="*/ 32 w 60"/>
                  <a:gd name="T37" fmla="*/ 39 h 79"/>
                  <a:gd name="T38" fmla="*/ 25 w 60"/>
                  <a:gd name="T39" fmla="*/ 48 h 79"/>
                  <a:gd name="T40" fmla="*/ 25 w 60"/>
                  <a:gd name="T41" fmla="*/ 63 h 79"/>
                  <a:gd name="T42" fmla="*/ 33 w 60"/>
                  <a:gd name="T43" fmla="*/ 57 h 79"/>
                  <a:gd name="T44" fmla="*/ 25 w 60"/>
                  <a:gd name="T45" fmla="*/ 67 h 79"/>
                  <a:gd name="T46" fmla="*/ 25 w 60"/>
                  <a:gd name="T47" fmla="*/ 79 h 79"/>
                  <a:gd name="T48" fmla="*/ 24 w 60"/>
                  <a:gd name="T4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0" h="79">
                    <a:moveTo>
                      <a:pt x="24" y="0"/>
                    </a:moveTo>
                    <a:cubicBezTo>
                      <a:pt x="18" y="0"/>
                      <a:pt x="12" y="8"/>
                      <a:pt x="8" y="18"/>
                    </a:cubicBezTo>
                    <a:cubicBezTo>
                      <a:pt x="2" y="33"/>
                      <a:pt x="0" y="53"/>
                      <a:pt x="5" y="66"/>
                    </a:cubicBezTo>
                    <a:cubicBezTo>
                      <a:pt x="8" y="73"/>
                      <a:pt x="13" y="78"/>
                      <a:pt x="21" y="79"/>
                    </a:cubicBezTo>
                    <a:cubicBezTo>
                      <a:pt x="21" y="76"/>
                      <a:pt x="21" y="73"/>
                      <a:pt x="21" y="73"/>
                    </a:cubicBezTo>
                    <a:cubicBezTo>
                      <a:pt x="15" y="73"/>
                      <a:pt x="10" y="68"/>
                      <a:pt x="12" y="59"/>
                    </a:cubicBezTo>
                    <a:cubicBezTo>
                      <a:pt x="12" y="59"/>
                      <a:pt x="11" y="68"/>
                      <a:pt x="21" y="69"/>
                    </a:cubicBezTo>
                    <a:cubicBezTo>
                      <a:pt x="21" y="69"/>
                      <a:pt x="21" y="65"/>
                      <a:pt x="21" y="58"/>
                    </a:cubicBezTo>
                    <a:cubicBezTo>
                      <a:pt x="18" y="58"/>
                      <a:pt x="12" y="55"/>
                      <a:pt x="12" y="47"/>
                    </a:cubicBezTo>
                    <a:cubicBezTo>
                      <a:pt x="12" y="47"/>
                      <a:pt x="16" y="55"/>
                      <a:pt x="21" y="54"/>
                    </a:cubicBezTo>
                    <a:cubicBezTo>
                      <a:pt x="21" y="50"/>
                      <a:pt x="21" y="45"/>
                      <a:pt x="21" y="41"/>
                    </a:cubicBezTo>
                    <a:cubicBezTo>
                      <a:pt x="14" y="40"/>
                      <a:pt x="13" y="30"/>
                      <a:pt x="13" y="30"/>
                    </a:cubicBezTo>
                    <a:cubicBezTo>
                      <a:pt x="15" y="36"/>
                      <a:pt x="19" y="37"/>
                      <a:pt x="21" y="38"/>
                    </a:cubicBezTo>
                    <a:cubicBezTo>
                      <a:pt x="22" y="29"/>
                      <a:pt x="22" y="22"/>
                      <a:pt x="23" y="17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5" y="30"/>
                      <a:pt x="29" y="30"/>
                      <a:pt x="30" y="25"/>
                    </a:cubicBezTo>
                    <a:cubicBezTo>
                      <a:pt x="30" y="25"/>
                      <a:pt x="32" y="32"/>
                      <a:pt x="24" y="33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9" y="47"/>
                      <a:pt x="32" y="39"/>
                      <a:pt x="32" y="39"/>
                    </a:cubicBezTo>
                    <a:cubicBezTo>
                      <a:pt x="33" y="49"/>
                      <a:pt x="27" y="49"/>
                      <a:pt x="25" y="48"/>
                    </a:cubicBezTo>
                    <a:cubicBezTo>
                      <a:pt x="25" y="63"/>
                      <a:pt x="25" y="63"/>
                      <a:pt x="25" y="63"/>
                    </a:cubicBezTo>
                    <a:cubicBezTo>
                      <a:pt x="25" y="63"/>
                      <a:pt x="30" y="63"/>
                      <a:pt x="33" y="57"/>
                    </a:cubicBezTo>
                    <a:cubicBezTo>
                      <a:pt x="33" y="57"/>
                      <a:pt x="33" y="68"/>
                      <a:pt x="25" y="67"/>
                    </a:cubicBezTo>
                    <a:cubicBezTo>
                      <a:pt x="25" y="67"/>
                      <a:pt x="25" y="73"/>
                      <a:pt x="25" y="79"/>
                    </a:cubicBezTo>
                    <a:cubicBezTo>
                      <a:pt x="60" y="76"/>
                      <a:pt x="43" y="0"/>
                      <a:pt x="24" y="0"/>
                    </a:cubicBezTo>
                    <a:close/>
                  </a:path>
                </a:pathLst>
              </a:custGeom>
              <a:solidFill>
                <a:srgbClr val="A6A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244"/>
              <p:cNvSpPr>
                <a:spLocks/>
              </p:cNvSpPr>
              <p:nvPr/>
            </p:nvSpPr>
            <p:spPr bwMode="auto">
              <a:xfrm>
                <a:off x="7605713" y="5403850"/>
                <a:ext cx="42862" cy="138113"/>
              </a:xfrm>
              <a:custGeom>
                <a:avLst/>
                <a:gdLst>
                  <a:gd name="T0" fmla="*/ 15 w 23"/>
                  <a:gd name="T1" fmla="*/ 50 h 73"/>
                  <a:gd name="T2" fmla="*/ 23 w 23"/>
                  <a:gd name="T3" fmla="*/ 40 h 73"/>
                  <a:gd name="T4" fmla="*/ 15 w 23"/>
                  <a:gd name="T5" fmla="*/ 46 h 73"/>
                  <a:gd name="T6" fmla="*/ 15 w 23"/>
                  <a:gd name="T7" fmla="*/ 31 h 73"/>
                  <a:gd name="T8" fmla="*/ 22 w 23"/>
                  <a:gd name="T9" fmla="*/ 22 h 73"/>
                  <a:gd name="T10" fmla="*/ 14 w 23"/>
                  <a:gd name="T11" fmla="*/ 28 h 73"/>
                  <a:gd name="T12" fmla="*/ 14 w 23"/>
                  <a:gd name="T13" fmla="*/ 16 h 73"/>
                  <a:gd name="T14" fmla="*/ 20 w 23"/>
                  <a:gd name="T15" fmla="*/ 8 h 73"/>
                  <a:gd name="T16" fmla="*/ 14 w 23"/>
                  <a:gd name="T17" fmla="*/ 13 h 73"/>
                  <a:gd name="T18" fmla="*/ 13 w 23"/>
                  <a:gd name="T19" fmla="*/ 0 h 73"/>
                  <a:gd name="T20" fmla="*/ 11 w 23"/>
                  <a:gd name="T21" fmla="*/ 21 h 73"/>
                  <a:gd name="T22" fmla="*/ 3 w 23"/>
                  <a:gd name="T23" fmla="*/ 13 h 73"/>
                  <a:gd name="T24" fmla="*/ 11 w 23"/>
                  <a:gd name="T25" fmla="*/ 24 h 73"/>
                  <a:gd name="T26" fmla="*/ 11 w 23"/>
                  <a:gd name="T27" fmla="*/ 37 h 73"/>
                  <a:gd name="T28" fmla="*/ 2 w 23"/>
                  <a:gd name="T29" fmla="*/ 30 h 73"/>
                  <a:gd name="T30" fmla="*/ 11 w 23"/>
                  <a:gd name="T31" fmla="*/ 41 h 73"/>
                  <a:gd name="T32" fmla="*/ 11 w 23"/>
                  <a:gd name="T33" fmla="*/ 52 h 73"/>
                  <a:gd name="T34" fmla="*/ 2 w 23"/>
                  <a:gd name="T35" fmla="*/ 42 h 73"/>
                  <a:gd name="T36" fmla="*/ 11 w 23"/>
                  <a:gd name="T37" fmla="*/ 56 h 73"/>
                  <a:gd name="T38" fmla="*/ 11 w 23"/>
                  <a:gd name="T39" fmla="*/ 62 h 73"/>
                  <a:gd name="T40" fmla="*/ 10 w 23"/>
                  <a:gd name="T41" fmla="*/ 73 h 73"/>
                  <a:gd name="T42" fmla="*/ 17 w 23"/>
                  <a:gd name="T43" fmla="*/ 73 h 73"/>
                  <a:gd name="T44" fmla="*/ 15 w 23"/>
                  <a:gd name="T45" fmla="*/ 62 h 73"/>
                  <a:gd name="T46" fmla="*/ 15 w 23"/>
                  <a:gd name="T47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73">
                    <a:moveTo>
                      <a:pt x="15" y="50"/>
                    </a:moveTo>
                    <a:cubicBezTo>
                      <a:pt x="23" y="51"/>
                      <a:pt x="23" y="40"/>
                      <a:pt x="23" y="40"/>
                    </a:cubicBezTo>
                    <a:cubicBezTo>
                      <a:pt x="20" y="46"/>
                      <a:pt x="15" y="46"/>
                      <a:pt x="15" y="46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23" y="32"/>
                      <a:pt x="22" y="22"/>
                    </a:cubicBezTo>
                    <a:cubicBezTo>
                      <a:pt x="22" y="22"/>
                      <a:pt x="19" y="30"/>
                      <a:pt x="14" y="28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2" y="15"/>
                      <a:pt x="20" y="8"/>
                      <a:pt x="20" y="8"/>
                    </a:cubicBezTo>
                    <a:cubicBezTo>
                      <a:pt x="19" y="13"/>
                      <a:pt x="15" y="13"/>
                      <a:pt x="14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5"/>
                      <a:pt x="12" y="12"/>
                      <a:pt x="11" y="21"/>
                    </a:cubicBezTo>
                    <a:cubicBezTo>
                      <a:pt x="9" y="20"/>
                      <a:pt x="5" y="19"/>
                      <a:pt x="3" y="13"/>
                    </a:cubicBezTo>
                    <a:cubicBezTo>
                      <a:pt x="3" y="13"/>
                      <a:pt x="4" y="23"/>
                      <a:pt x="11" y="24"/>
                    </a:cubicBezTo>
                    <a:cubicBezTo>
                      <a:pt x="11" y="28"/>
                      <a:pt x="11" y="33"/>
                      <a:pt x="11" y="37"/>
                    </a:cubicBezTo>
                    <a:cubicBezTo>
                      <a:pt x="6" y="38"/>
                      <a:pt x="2" y="30"/>
                      <a:pt x="2" y="30"/>
                    </a:cubicBezTo>
                    <a:cubicBezTo>
                      <a:pt x="2" y="38"/>
                      <a:pt x="8" y="41"/>
                      <a:pt x="11" y="41"/>
                    </a:cubicBezTo>
                    <a:cubicBezTo>
                      <a:pt x="11" y="48"/>
                      <a:pt x="11" y="52"/>
                      <a:pt x="11" y="52"/>
                    </a:cubicBezTo>
                    <a:cubicBezTo>
                      <a:pt x="1" y="51"/>
                      <a:pt x="2" y="42"/>
                      <a:pt x="2" y="42"/>
                    </a:cubicBezTo>
                    <a:cubicBezTo>
                      <a:pt x="0" y="51"/>
                      <a:pt x="5" y="56"/>
                      <a:pt x="11" y="56"/>
                    </a:cubicBezTo>
                    <a:cubicBezTo>
                      <a:pt x="11" y="56"/>
                      <a:pt x="11" y="59"/>
                      <a:pt x="11" y="62"/>
                    </a:cubicBezTo>
                    <a:cubicBezTo>
                      <a:pt x="11" y="66"/>
                      <a:pt x="10" y="72"/>
                      <a:pt x="10" y="73"/>
                    </a:cubicBezTo>
                    <a:cubicBezTo>
                      <a:pt x="14" y="72"/>
                      <a:pt x="17" y="73"/>
                      <a:pt x="17" y="73"/>
                    </a:cubicBezTo>
                    <a:cubicBezTo>
                      <a:pt x="16" y="70"/>
                      <a:pt x="15" y="66"/>
                      <a:pt x="15" y="62"/>
                    </a:cubicBezTo>
                    <a:cubicBezTo>
                      <a:pt x="15" y="56"/>
                      <a:pt x="15" y="50"/>
                      <a:pt x="15" y="50"/>
                    </a:cubicBezTo>
                    <a:close/>
                  </a:path>
                </a:pathLst>
              </a:custGeom>
              <a:solidFill>
                <a:srgbClr val="8B5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45"/>
              <p:cNvSpPr>
                <a:spLocks/>
              </p:cNvSpPr>
              <p:nvPr/>
            </p:nvSpPr>
            <p:spPr bwMode="auto">
              <a:xfrm>
                <a:off x="7534275" y="5197475"/>
                <a:ext cx="117475" cy="153988"/>
              </a:xfrm>
              <a:custGeom>
                <a:avLst/>
                <a:gdLst>
                  <a:gd name="T0" fmla="*/ 25 w 63"/>
                  <a:gd name="T1" fmla="*/ 0 h 82"/>
                  <a:gd name="T2" fmla="*/ 8 w 63"/>
                  <a:gd name="T3" fmla="*/ 19 h 82"/>
                  <a:gd name="T4" fmla="*/ 6 w 63"/>
                  <a:gd name="T5" fmla="*/ 69 h 82"/>
                  <a:gd name="T6" fmla="*/ 22 w 63"/>
                  <a:gd name="T7" fmla="*/ 82 h 82"/>
                  <a:gd name="T8" fmla="*/ 22 w 63"/>
                  <a:gd name="T9" fmla="*/ 76 h 82"/>
                  <a:gd name="T10" fmla="*/ 13 w 63"/>
                  <a:gd name="T11" fmla="*/ 61 h 82"/>
                  <a:gd name="T12" fmla="*/ 22 w 63"/>
                  <a:gd name="T13" fmla="*/ 72 h 82"/>
                  <a:gd name="T14" fmla="*/ 22 w 63"/>
                  <a:gd name="T15" fmla="*/ 60 h 82"/>
                  <a:gd name="T16" fmla="*/ 13 w 63"/>
                  <a:gd name="T17" fmla="*/ 49 h 82"/>
                  <a:gd name="T18" fmla="*/ 22 w 63"/>
                  <a:gd name="T19" fmla="*/ 56 h 82"/>
                  <a:gd name="T20" fmla="*/ 23 w 63"/>
                  <a:gd name="T21" fmla="*/ 42 h 82"/>
                  <a:gd name="T22" fmla="*/ 14 w 63"/>
                  <a:gd name="T23" fmla="*/ 31 h 82"/>
                  <a:gd name="T24" fmla="*/ 23 w 63"/>
                  <a:gd name="T25" fmla="*/ 39 h 82"/>
                  <a:gd name="T26" fmla="*/ 25 w 63"/>
                  <a:gd name="T27" fmla="*/ 17 h 82"/>
                  <a:gd name="T28" fmla="*/ 25 w 63"/>
                  <a:gd name="T29" fmla="*/ 31 h 82"/>
                  <a:gd name="T30" fmla="*/ 32 w 63"/>
                  <a:gd name="T31" fmla="*/ 25 h 82"/>
                  <a:gd name="T32" fmla="*/ 25 w 63"/>
                  <a:gd name="T33" fmla="*/ 34 h 82"/>
                  <a:gd name="T34" fmla="*/ 26 w 63"/>
                  <a:gd name="T35" fmla="*/ 46 h 82"/>
                  <a:gd name="T36" fmla="*/ 33 w 63"/>
                  <a:gd name="T37" fmla="*/ 41 h 82"/>
                  <a:gd name="T38" fmla="*/ 26 w 63"/>
                  <a:gd name="T39" fmla="*/ 50 h 82"/>
                  <a:gd name="T40" fmla="*/ 27 w 63"/>
                  <a:gd name="T41" fmla="*/ 65 h 82"/>
                  <a:gd name="T42" fmla="*/ 35 w 63"/>
                  <a:gd name="T43" fmla="*/ 59 h 82"/>
                  <a:gd name="T44" fmla="*/ 27 w 63"/>
                  <a:gd name="T45" fmla="*/ 70 h 82"/>
                  <a:gd name="T46" fmla="*/ 27 w 63"/>
                  <a:gd name="T47" fmla="*/ 82 h 82"/>
                  <a:gd name="T48" fmla="*/ 25 w 63"/>
                  <a:gd name="T4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" h="82">
                    <a:moveTo>
                      <a:pt x="25" y="0"/>
                    </a:moveTo>
                    <a:cubicBezTo>
                      <a:pt x="19" y="0"/>
                      <a:pt x="13" y="8"/>
                      <a:pt x="8" y="19"/>
                    </a:cubicBezTo>
                    <a:cubicBezTo>
                      <a:pt x="3" y="34"/>
                      <a:pt x="0" y="55"/>
                      <a:pt x="6" y="69"/>
                    </a:cubicBezTo>
                    <a:cubicBezTo>
                      <a:pt x="9" y="76"/>
                      <a:pt x="14" y="81"/>
                      <a:pt x="22" y="82"/>
                    </a:cubicBezTo>
                    <a:cubicBezTo>
                      <a:pt x="22" y="78"/>
                      <a:pt x="22" y="76"/>
                      <a:pt x="22" y="76"/>
                    </a:cubicBezTo>
                    <a:cubicBezTo>
                      <a:pt x="16" y="76"/>
                      <a:pt x="11" y="71"/>
                      <a:pt x="13" y="61"/>
                    </a:cubicBezTo>
                    <a:cubicBezTo>
                      <a:pt x="13" y="61"/>
                      <a:pt x="12" y="70"/>
                      <a:pt x="22" y="72"/>
                    </a:cubicBezTo>
                    <a:cubicBezTo>
                      <a:pt x="22" y="72"/>
                      <a:pt x="22" y="67"/>
                      <a:pt x="22" y="60"/>
                    </a:cubicBezTo>
                    <a:cubicBezTo>
                      <a:pt x="20" y="60"/>
                      <a:pt x="13" y="57"/>
                      <a:pt x="13" y="49"/>
                    </a:cubicBezTo>
                    <a:cubicBezTo>
                      <a:pt x="13" y="49"/>
                      <a:pt x="17" y="56"/>
                      <a:pt x="22" y="56"/>
                    </a:cubicBezTo>
                    <a:cubicBezTo>
                      <a:pt x="22" y="51"/>
                      <a:pt x="22" y="47"/>
                      <a:pt x="23" y="42"/>
                    </a:cubicBezTo>
                    <a:cubicBezTo>
                      <a:pt x="15" y="42"/>
                      <a:pt x="14" y="31"/>
                      <a:pt x="14" y="31"/>
                    </a:cubicBezTo>
                    <a:cubicBezTo>
                      <a:pt x="16" y="37"/>
                      <a:pt x="20" y="39"/>
                      <a:pt x="23" y="39"/>
                    </a:cubicBezTo>
                    <a:cubicBezTo>
                      <a:pt x="23" y="30"/>
                      <a:pt x="24" y="22"/>
                      <a:pt x="25" y="17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7" y="31"/>
                      <a:pt x="31" y="31"/>
                      <a:pt x="32" y="25"/>
                    </a:cubicBezTo>
                    <a:cubicBezTo>
                      <a:pt x="32" y="25"/>
                      <a:pt x="34" y="33"/>
                      <a:pt x="25" y="34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31" y="49"/>
                      <a:pt x="33" y="41"/>
                      <a:pt x="33" y="41"/>
                    </a:cubicBezTo>
                    <a:cubicBezTo>
                      <a:pt x="34" y="50"/>
                      <a:pt x="28" y="50"/>
                      <a:pt x="26" y="50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65"/>
                      <a:pt x="32" y="66"/>
                      <a:pt x="35" y="59"/>
                    </a:cubicBezTo>
                    <a:cubicBezTo>
                      <a:pt x="35" y="59"/>
                      <a:pt x="35" y="70"/>
                      <a:pt x="27" y="70"/>
                    </a:cubicBezTo>
                    <a:cubicBezTo>
                      <a:pt x="27" y="70"/>
                      <a:pt x="26" y="75"/>
                      <a:pt x="27" y="82"/>
                    </a:cubicBezTo>
                    <a:cubicBezTo>
                      <a:pt x="63" y="79"/>
                      <a:pt x="45" y="0"/>
                      <a:pt x="25" y="0"/>
                    </a:cubicBezTo>
                    <a:close/>
                  </a:path>
                </a:pathLst>
              </a:custGeom>
              <a:solidFill>
                <a:srgbClr val="A6A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246"/>
              <p:cNvSpPr>
                <a:spLocks/>
              </p:cNvSpPr>
              <p:nvPr/>
            </p:nvSpPr>
            <p:spPr bwMode="auto">
              <a:xfrm>
                <a:off x="7554913" y="5229225"/>
                <a:ext cx="44450" cy="144463"/>
              </a:xfrm>
              <a:custGeom>
                <a:avLst/>
                <a:gdLst>
                  <a:gd name="T0" fmla="*/ 16 w 24"/>
                  <a:gd name="T1" fmla="*/ 53 h 77"/>
                  <a:gd name="T2" fmla="*/ 24 w 24"/>
                  <a:gd name="T3" fmla="*/ 42 h 77"/>
                  <a:gd name="T4" fmla="*/ 16 w 24"/>
                  <a:gd name="T5" fmla="*/ 48 h 77"/>
                  <a:gd name="T6" fmla="*/ 15 w 24"/>
                  <a:gd name="T7" fmla="*/ 33 h 77"/>
                  <a:gd name="T8" fmla="*/ 22 w 24"/>
                  <a:gd name="T9" fmla="*/ 24 h 77"/>
                  <a:gd name="T10" fmla="*/ 15 w 24"/>
                  <a:gd name="T11" fmla="*/ 29 h 77"/>
                  <a:gd name="T12" fmla="*/ 14 w 24"/>
                  <a:gd name="T13" fmla="*/ 17 h 77"/>
                  <a:gd name="T14" fmla="*/ 21 w 24"/>
                  <a:gd name="T15" fmla="*/ 8 h 77"/>
                  <a:gd name="T16" fmla="*/ 14 w 24"/>
                  <a:gd name="T17" fmla="*/ 14 h 77"/>
                  <a:gd name="T18" fmla="*/ 14 w 24"/>
                  <a:gd name="T19" fmla="*/ 0 h 77"/>
                  <a:gd name="T20" fmla="*/ 12 w 24"/>
                  <a:gd name="T21" fmla="*/ 22 h 77"/>
                  <a:gd name="T22" fmla="*/ 3 w 24"/>
                  <a:gd name="T23" fmla="*/ 14 h 77"/>
                  <a:gd name="T24" fmla="*/ 12 w 24"/>
                  <a:gd name="T25" fmla="*/ 25 h 77"/>
                  <a:gd name="T26" fmla="*/ 11 w 24"/>
                  <a:gd name="T27" fmla="*/ 39 h 77"/>
                  <a:gd name="T28" fmla="*/ 2 w 24"/>
                  <a:gd name="T29" fmla="*/ 32 h 77"/>
                  <a:gd name="T30" fmla="*/ 11 w 24"/>
                  <a:gd name="T31" fmla="*/ 43 h 77"/>
                  <a:gd name="T32" fmla="*/ 11 w 24"/>
                  <a:gd name="T33" fmla="*/ 55 h 77"/>
                  <a:gd name="T34" fmla="*/ 2 w 24"/>
                  <a:gd name="T35" fmla="*/ 44 h 77"/>
                  <a:gd name="T36" fmla="*/ 11 w 24"/>
                  <a:gd name="T37" fmla="*/ 59 h 77"/>
                  <a:gd name="T38" fmla="*/ 11 w 24"/>
                  <a:gd name="T39" fmla="*/ 65 h 77"/>
                  <a:gd name="T40" fmla="*/ 10 w 24"/>
                  <a:gd name="T41" fmla="*/ 77 h 77"/>
                  <a:gd name="T42" fmla="*/ 18 w 24"/>
                  <a:gd name="T43" fmla="*/ 77 h 77"/>
                  <a:gd name="T44" fmla="*/ 16 w 24"/>
                  <a:gd name="T45" fmla="*/ 65 h 77"/>
                  <a:gd name="T46" fmla="*/ 16 w 24"/>
                  <a:gd name="T47" fmla="*/ 5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" h="77">
                    <a:moveTo>
                      <a:pt x="16" y="53"/>
                    </a:moveTo>
                    <a:cubicBezTo>
                      <a:pt x="24" y="53"/>
                      <a:pt x="24" y="42"/>
                      <a:pt x="24" y="42"/>
                    </a:cubicBezTo>
                    <a:cubicBezTo>
                      <a:pt x="21" y="49"/>
                      <a:pt x="16" y="48"/>
                      <a:pt x="16" y="48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7" y="33"/>
                      <a:pt x="23" y="33"/>
                      <a:pt x="22" y="24"/>
                    </a:cubicBezTo>
                    <a:cubicBezTo>
                      <a:pt x="22" y="24"/>
                      <a:pt x="20" y="32"/>
                      <a:pt x="15" y="2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3" y="16"/>
                      <a:pt x="21" y="8"/>
                      <a:pt x="21" y="8"/>
                    </a:cubicBezTo>
                    <a:cubicBezTo>
                      <a:pt x="20" y="14"/>
                      <a:pt x="16" y="14"/>
                      <a:pt x="14" y="1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5"/>
                      <a:pt x="12" y="13"/>
                      <a:pt x="12" y="22"/>
                    </a:cubicBezTo>
                    <a:cubicBezTo>
                      <a:pt x="9" y="22"/>
                      <a:pt x="5" y="20"/>
                      <a:pt x="3" y="14"/>
                    </a:cubicBezTo>
                    <a:cubicBezTo>
                      <a:pt x="3" y="14"/>
                      <a:pt x="4" y="25"/>
                      <a:pt x="12" y="25"/>
                    </a:cubicBezTo>
                    <a:cubicBezTo>
                      <a:pt x="11" y="30"/>
                      <a:pt x="11" y="34"/>
                      <a:pt x="11" y="39"/>
                    </a:cubicBezTo>
                    <a:cubicBezTo>
                      <a:pt x="6" y="39"/>
                      <a:pt x="2" y="32"/>
                      <a:pt x="2" y="32"/>
                    </a:cubicBezTo>
                    <a:cubicBezTo>
                      <a:pt x="2" y="40"/>
                      <a:pt x="9" y="43"/>
                      <a:pt x="11" y="43"/>
                    </a:cubicBezTo>
                    <a:cubicBezTo>
                      <a:pt x="11" y="50"/>
                      <a:pt x="11" y="55"/>
                      <a:pt x="11" y="55"/>
                    </a:cubicBezTo>
                    <a:cubicBezTo>
                      <a:pt x="1" y="53"/>
                      <a:pt x="2" y="44"/>
                      <a:pt x="2" y="44"/>
                    </a:cubicBezTo>
                    <a:cubicBezTo>
                      <a:pt x="0" y="54"/>
                      <a:pt x="5" y="59"/>
                      <a:pt x="11" y="59"/>
                    </a:cubicBezTo>
                    <a:cubicBezTo>
                      <a:pt x="11" y="59"/>
                      <a:pt x="11" y="61"/>
                      <a:pt x="11" y="65"/>
                    </a:cubicBezTo>
                    <a:cubicBezTo>
                      <a:pt x="11" y="69"/>
                      <a:pt x="11" y="76"/>
                      <a:pt x="10" y="77"/>
                    </a:cubicBezTo>
                    <a:cubicBezTo>
                      <a:pt x="14" y="76"/>
                      <a:pt x="18" y="77"/>
                      <a:pt x="18" y="77"/>
                    </a:cubicBezTo>
                    <a:cubicBezTo>
                      <a:pt x="17" y="73"/>
                      <a:pt x="16" y="69"/>
                      <a:pt x="16" y="65"/>
                    </a:cubicBezTo>
                    <a:cubicBezTo>
                      <a:pt x="15" y="58"/>
                      <a:pt x="16" y="53"/>
                      <a:pt x="16" y="53"/>
                    </a:cubicBezTo>
                    <a:close/>
                  </a:path>
                </a:pathLst>
              </a:custGeom>
              <a:solidFill>
                <a:srgbClr val="8B5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247"/>
              <p:cNvSpPr>
                <a:spLocks/>
              </p:cNvSpPr>
              <p:nvPr/>
            </p:nvSpPr>
            <p:spPr bwMode="auto">
              <a:xfrm>
                <a:off x="7361238" y="5122863"/>
                <a:ext cx="117475" cy="153988"/>
              </a:xfrm>
              <a:custGeom>
                <a:avLst/>
                <a:gdLst>
                  <a:gd name="T0" fmla="*/ 25 w 63"/>
                  <a:gd name="T1" fmla="*/ 0 h 82"/>
                  <a:gd name="T2" fmla="*/ 9 w 63"/>
                  <a:gd name="T3" fmla="*/ 19 h 82"/>
                  <a:gd name="T4" fmla="*/ 6 w 63"/>
                  <a:gd name="T5" fmla="*/ 68 h 82"/>
                  <a:gd name="T6" fmla="*/ 22 w 63"/>
                  <a:gd name="T7" fmla="*/ 82 h 82"/>
                  <a:gd name="T8" fmla="*/ 22 w 63"/>
                  <a:gd name="T9" fmla="*/ 76 h 82"/>
                  <a:gd name="T10" fmla="*/ 13 w 63"/>
                  <a:gd name="T11" fmla="*/ 61 h 82"/>
                  <a:gd name="T12" fmla="*/ 22 w 63"/>
                  <a:gd name="T13" fmla="*/ 72 h 82"/>
                  <a:gd name="T14" fmla="*/ 22 w 63"/>
                  <a:gd name="T15" fmla="*/ 60 h 82"/>
                  <a:gd name="T16" fmla="*/ 13 w 63"/>
                  <a:gd name="T17" fmla="*/ 48 h 82"/>
                  <a:gd name="T18" fmla="*/ 22 w 63"/>
                  <a:gd name="T19" fmla="*/ 55 h 82"/>
                  <a:gd name="T20" fmla="*/ 23 w 63"/>
                  <a:gd name="T21" fmla="*/ 42 h 82"/>
                  <a:gd name="T22" fmla="*/ 14 w 63"/>
                  <a:gd name="T23" fmla="*/ 31 h 82"/>
                  <a:gd name="T24" fmla="*/ 23 w 63"/>
                  <a:gd name="T25" fmla="*/ 39 h 82"/>
                  <a:gd name="T26" fmla="*/ 25 w 63"/>
                  <a:gd name="T27" fmla="*/ 17 h 82"/>
                  <a:gd name="T28" fmla="*/ 25 w 63"/>
                  <a:gd name="T29" fmla="*/ 31 h 82"/>
                  <a:gd name="T30" fmla="*/ 32 w 63"/>
                  <a:gd name="T31" fmla="*/ 25 h 82"/>
                  <a:gd name="T32" fmla="*/ 25 w 63"/>
                  <a:gd name="T33" fmla="*/ 34 h 82"/>
                  <a:gd name="T34" fmla="*/ 26 w 63"/>
                  <a:gd name="T35" fmla="*/ 46 h 82"/>
                  <a:gd name="T36" fmla="*/ 33 w 63"/>
                  <a:gd name="T37" fmla="*/ 41 h 82"/>
                  <a:gd name="T38" fmla="*/ 26 w 63"/>
                  <a:gd name="T39" fmla="*/ 50 h 82"/>
                  <a:gd name="T40" fmla="*/ 27 w 63"/>
                  <a:gd name="T41" fmla="*/ 65 h 82"/>
                  <a:gd name="T42" fmla="*/ 35 w 63"/>
                  <a:gd name="T43" fmla="*/ 59 h 82"/>
                  <a:gd name="T44" fmla="*/ 27 w 63"/>
                  <a:gd name="T45" fmla="*/ 70 h 82"/>
                  <a:gd name="T46" fmla="*/ 27 w 63"/>
                  <a:gd name="T47" fmla="*/ 82 h 82"/>
                  <a:gd name="T48" fmla="*/ 25 w 63"/>
                  <a:gd name="T4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" h="82">
                    <a:moveTo>
                      <a:pt x="25" y="0"/>
                    </a:moveTo>
                    <a:cubicBezTo>
                      <a:pt x="19" y="0"/>
                      <a:pt x="13" y="8"/>
                      <a:pt x="9" y="19"/>
                    </a:cubicBezTo>
                    <a:cubicBezTo>
                      <a:pt x="3" y="34"/>
                      <a:pt x="0" y="55"/>
                      <a:pt x="6" y="68"/>
                    </a:cubicBezTo>
                    <a:cubicBezTo>
                      <a:pt x="9" y="76"/>
                      <a:pt x="14" y="81"/>
                      <a:pt x="22" y="82"/>
                    </a:cubicBezTo>
                    <a:cubicBezTo>
                      <a:pt x="22" y="78"/>
                      <a:pt x="22" y="76"/>
                      <a:pt x="22" y="76"/>
                    </a:cubicBezTo>
                    <a:cubicBezTo>
                      <a:pt x="16" y="75"/>
                      <a:pt x="11" y="70"/>
                      <a:pt x="13" y="61"/>
                    </a:cubicBezTo>
                    <a:cubicBezTo>
                      <a:pt x="13" y="61"/>
                      <a:pt x="12" y="70"/>
                      <a:pt x="22" y="72"/>
                    </a:cubicBezTo>
                    <a:cubicBezTo>
                      <a:pt x="22" y="72"/>
                      <a:pt x="22" y="67"/>
                      <a:pt x="22" y="60"/>
                    </a:cubicBezTo>
                    <a:cubicBezTo>
                      <a:pt x="20" y="60"/>
                      <a:pt x="13" y="57"/>
                      <a:pt x="13" y="48"/>
                    </a:cubicBezTo>
                    <a:cubicBezTo>
                      <a:pt x="13" y="48"/>
                      <a:pt x="17" y="56"/>
                      <a:pt x="22" y="55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5" y="42"/>
                      <a:pt x="14" y="31"/>
                      <a:pt x="14" y="31"/>
                    </a:cubicBezTo>
                    <a:cubicBezTo>
                      <a:pt x="16" y="37"/>
                      <a:pt x="20" y="39"/>
                      <a:pt x="23" y="39"/>
                    </a:cubicBezTo>
                    <a:cubicBezTo>
                      <a:pt x="23" y="30"/>
                      <a:pt x="24" y="22"/>
                      <a:pt x="25" y="17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7" y="31"/>
                      <a:pt x="31" y="31"/>
                      <a:pt x="32" y="25"/>
                    </a:cubicBezTo>
                    <a:cubicBezTo>
                      <a:pt x="32" y="25"/>
                      <a:pt x="34" y="33"/>
                      <a:pt x="25" y="34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31" y="49"/>
                      <a:pt x="33" y="41"/>
                      <a:pt x="33" y="41"/>
                    </a:cubicBezTo>
                    <a:cubicBezTo>
                      <a:pt x="35" y="50"/>
                      <a:pt x="29" y="50"/>
                      <a:pt x="26" y="50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65"/>
                      <a:pt x="32" y="66"/>
                      <a:pt x="35" y="59"/>
                    </a:cubicBezTo>
                    <a:cubicBezTo>
                      <a:pt x="35" y="59"/>
                      <a:pt x="35" y="70"/>
                      <a:pt x="27" y="70"/>
                    </a:cubicBezTo>
                    <a:cubicBezTo>
                      <a:pt x="27" y="70"/>
                      <a:pt x="26" y="75"/>
                      <a:pt x="27" y="82"/>
                    </a:cubicBezTo>
                    <a:cubicBezTo>
                      <a:pt x="63" y="79"/>
                      <a:pt x="45" y="0"/>
                      <a:pt x="25" y="0"/>
                    </a:cubicBezTo>
                    <a:close/>
                  </a:path>
                </a:pathLst>
              </a:custGeom>
              <a:solidFill>
                <a:srgbClr val="A6A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Freeform 248"/>
              <p:cNvSpPr>
                <a:spLocks/>
              </p:cNvSpPr>
              <p:nvPr/>
            </p:nvSpPr>
            <p:spPr bwMode="auto">
              <a:xfrm>
                <a:off x="7381875" y="5154613"/>
                <a:ext cx="44450" cy="144463"/>
              </a:xfrm>
              <a:custGeom>
                <a:avLst/>
                <a:gdLst>
                  <a:gd name="T0" fmla="*/ 16 w 24"/>
                  <a:gd name="T1" fmla="*/ 53 h 77"/>
                  <a:gd name="T2" fmla="*/ 24 w 24"/>
                  <a:gd name="T3" fmla="*/ 42 h 77"/>
                  <a:gd name="T4" fmla="*/ 16 w 24"/>
                  <a:gd name="T5" fmla="*/ 48 h 77"/>
                  <a:gd name="T6" fmla="*/ 15 w 24"/>
                  <a:gd name="T7" fmla="*/ 33 h 77"/>
                  <a:gd name="T8" fmla="*/ 22 w 24"/>
                  <a:gd name="T9" fmla="*/ 24 h 77"/>
                  <a:gd name="T10" fmla="*/ 15 w 24"/>
                  <a:gd name="T11" fmla="*/ 29 h 77"/>
                  <a:gd name="T12" fmla="*/ 14 w 24"/>
                  <a:gd name="T13" fmla="*/ 17 h 77"/>
                  <a:gd name="T14" fmla="*/ 21 w 24"/>
                  <a:gd name="T15" fmla="*/ 8 h 77"/>
                  <a:gd name="T16" fmla="*/ 14 w 24"/>
                  <a:gd name="T17" fmla="*/ 14 h 77"/>
                  <a:gd name="T18" fmla="*/ 14 w 24"/>
                  <a:gd name="T19" fmla="*/ 0 h 77"/>
                  <a:gd name="T20" fmla="*/ 12 w 24"/>
                  <a:gd name="T21" fmla="*/ 22 h 77"/>
                  <a:gd name="T22" fmla="*/ 3 w 24"/>
                  <a:gd name="T23" fmla="*/ 14 h 77"/>
                  <a:gd name="T24" fmla="*/ 12 w 24"/>
                  <a:gd name="T25" fmla="*/ 25 h 77"/>
                  <a:gd name="T26" fmla="*/ 11 w 24"/>
                  <a:gd name="T27" fmla="*/ 38 h 77"/>
                  <a:gd name="T28" fmla="*/ 2 w 24"/>
                  <a:gd name="T29" fmla="*/ 31 h 77"/>
                  <a:gd name="T30" fmla="*/ 11 w 24"/>
                  <a:gd name="T31" fmla="*/ 43 h 77"/>
                  <a:gd name="T32" fmla="*/ 11 w 24"/>
                  <a:gd name="T33" fmla="*/ 55 h 77"/>
                  <a:gd name="T34" fmla="*/ 2 w 24"/>
                  <a:gd name="T35" fmla="*/ 44 h 77"/>
                  <a:gd name="T36" fmla="*/ 11 w 24"/>
                  <a:gd name="T37" fmla="*/ 59 h 77"/>
                  <a:gd name="T38" fmla="*/ 11 w 24"/>
                  <a:gd name="T39" fmla="*/ 65 h 77"/>
                  <a:gd name="T40" fmla="*/ 10 w 24"/>
                  <a:gd name="T41" fmla="*/ 77 h 77"/>
                  <a:gd name="T42" fmla="*/ 18 w 24"/>
                  <a:gd name="T43" fmla="*/ 77 h 77"/>
                  <a:gd name="T44" fmla="*/ 16 w 24"/>
                  <a:gd name="T45" fmla="*/ 65 h 77"/>
                  <a:gd name="T46" fmla="*/ 16 w 24"/>
                  <a:gd name="T47" fmla="*/ 5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4" h="77">
                    <a:moveTo>
                      <a:pt x="16" y="53"/>
                    </a:moveTo>
                    <a:cubicBezTo>
                      <a:pt x="24" y="53"/>
                      <a:pt x="24" y="42"/>
                      <a:pt x="24" y="42"/>
                    </a:cubicBezTo>
                    <a:cubicBezTo>
                      <a:pt x="21" y="49"/>
                      <a:pt x="16" y="48"/>
                      <a:pt x="16" y="48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8" y="33"/>
                      <a:pt x="24" y="33"/>
                      <a:pt x="22" y="24"/>
                    </a:cubicBezTo>
                    <a:cubicBezTo>
                      <a:pt x="22" y="24"/>
                      <a:pt x="20" y="32"/>
                      <a:pt x="15" y="2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3" y="16"/>
                      <a:pt x="21" y="8"/>
                      <a:pt x="21" y="8"/>
                    </a:cubicBezTo>
                    <a:cubicBezTo>
                      <a:pt x="20" y="14"/>
                      <a:pt x="16" y="14"/>
                      <a:pt x="14" y="1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5"/>
                      <a:pt x="12" y="13"/>
                      <a:pt x="12" y="22"/>
                    </a:cubicBezTo>
                    <a:cubicBezTo>
                      <a:pt x="9" y="22"/>
                      <a:pt x="5" y="20"/>
                      <a:pt x="3" y="14"/>
                    </a:cubicBezTo>
                    <a:cubicBezTo>
                      <a:pt x="3" y="14"/>
                      <a:pt x="4" y="25"/>
                      <a:pt x="12" y="25"/>
                    </a:cubicBezTo>
                    <a:cubicBezTo>
                      <a:pt x="12" y="30"/>
                      <a:pt x="12" y="34"/>
                      <a:pt x="11" y="38"/>
                    </a:cubicBezTo>
                    <a:cubicBezTo>
                      <a:pt x="6" y="39"/>
                      <a:pt x="2" y="31"/>
                      <a:pt x="2" y="31"/>
                    </a:cubicBezTo>
                    <a:cubicBezTo>
                      <a:pt x="2" y="40"/>
                      <a:pt x="9" y="43"/>
                      <a:pt x="11" y="43"/>
                    </a:cubicBezTo>
                    <a:cubicBezTo>
                      <a:pt x="11" y="50"/>
                      <a:pt x="11" y="55"/>
                      <a:pt x="11" y="55"/>
                    </a:cubicBezTo>
                    <a:cubicBezTo>
                      <a:pt x="1" y="53"/>
                      <a:pt x="2" y="44"/>
                      <a:pt x="2" y="44"/>
                    </a:cubicBezTo>
                    <a:cubicBezTo>
                      <a:pt x="0" y="53"/>
                      <a:pt x="5" y="58"/>
                      <a:pt x="11" y="59"/>
                    </a:cubicBezTo>
                    <a:cubicBezTo>
                      <a:pt x="11" y="59"/>
                      <a:pt x="11" y="61"/>
                      <a:pt x="11" y="65"/>
                    </a:cubicBezTo>
                    <a:cubicBezTo>
                      <a:pt x="11" y="69"/>
                      <a:pt x="11" y="76"/>
                      <a:pt x="10" y="77"/>
                    </a:cubicBezTo>
                    <a:cubicBezTo>
                      <a:pt x="14" y="76"/>
                      <a:pt x="18" y="77"/>
                      <a:pt x="18" y="77"/>
                    </a:cubicBezTo>
                    <a:cubicBezTo>
                      <a:pt x="17" y="73"/>
                      <a:pt x="16" y="69"/>
                      <a:pt x="16" y="65"/>
                    </a:cubicBezTo>
                    <a:cubicBezTo>
                      <a:pt x="15" y="58"/>
                      <a:pt x="16" y="53"/>
                      <a:pt x="16" y="53"/>
                    </a:cubicBezTo>
                    <a:close/>
                  </a:path>
                </a:pathLst>
              </a:custGeom>
              <a:solidFill>
                <a:srgbClr val="8B5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9" name="Freeform 249"/>
              <p:cNvSpPr>
                <a:spLocks/>
              </p:cNvSpPr>
              <p:nvPr/>
            </p:nvSpPr>
            <p:spPr bwMode="auto">
              <a:xfrm>
                <a:off x="7177088" y="5106988"/>
                <a:ext cx="114300" cy="149225"/>
              </a:xfrm>
              <a:custGeom>
                <a:avLst/>
                <a:gdLst>
                  <a:gd name="T0" fmla="*/ 24 w 61"/>
                  <a:gd name="T1" fmla="*/ 0 h 79"/>
                  <a:gd name="T2" fmla="*/ 9 w 61"/>
                  <a:gd name="T3" fmla="*/ 18 h 79"/>
                  <a:gd name="T4" fmla="*/ 6 w 61"/>
                  <a:gd name="T5" fmla="*/ 66 h 79"/>
                  <a:gd name="T6" fmla="*/ 22 w 61"/>
                  <a:gd name="T7" fmla="*/ 79 h 79"/>
                  <a:gd name="T8" fmla="*/ 22 w 61"/>
                  <a:gd name="T9" fmla="*/ 73 h 79"/>
                  <a:gd name="T10" fmla="*/ 13 w 61"/>
                  <a:gd name="T11" fmla="*/ 59 h 79"/>
                  <a:gd name="T12" fmla="*/ 22 w 61"/>
                  <a:gd name="T13" fmla="*/ 69 h 79"/>
                  <a:gd name="T14" fmla="*/ 22 w 61"/>
                  <a:gd name="T15" fmla="*/ 58 h 79"/>
                  <a:gd name="T16" fmla="*/ 13 w 61"/>
                  <a:gd name="T17" fmla="*/ 47 h 79"/>
                  <a:gd name="T18" fmla="*/ 22 w 61"/>
                  <a:gd name="T19" fmla="*/ 54 h 79"/>
                  <a:gd name="T20" fmla="*/ 22 w 61"/>
                  <a:gd name="T21" fmla="*/ 41 h 79"/>
                  <a:gd name="T22" fmla="*/ 14 w 61"/>
                  <a:gd name="T23" fmla="*/ 30 h 79"/>
                  <a:gd name="T24" fmla="*/ 22 w 61"/>
                  <a:gd name="T25" fmla="*/ 37 h 79"/>
                  <a:gd name="T26" fmla="*/ 24 w 61"/>
                  <a:gd name="T27" fmla="*/ 16 h 79"/>
                  <a:gd name="T28" fmla="*/ 25 w 61"/>
                  <a:gd name="T29" fmla="*/ 30 h 79"/>
                  <a:gd name="T30" fmla="*/ 31 w 61"/>
                  <a:gd name="T31" fmla="*/ 25 h 79"/>
                  <a:gd name="T32" fmla="*/ 25 w 61"/>
                  <a:gd name="T33" fmla="*/ 33 h 79"/>
                  <a:gd name="T34" fmla="*/ 25 w 61"/>
                  <a:gd name="T35" fmla="*/ 45 h 79"/>
                  <a:gd name="T36" fmla="*/ 32 w 61"/>
                  <a:gd name="T37" fmla="*/ 39 h 79"/>
                  <a:gd name="T38" fmla="*/ 25 w 61"/>
                  <a:gd name="T39" fmla="*/ 48 h 79"/>
                  <a:gd name="T40" fmla="*/ 26 w 61"/>
                  <a:gd name="T41" fmla="*/ 63 h 79"/>
                  <a:gd name="T42" fmla="*/ 34 w 61"/>
                  <a:gd name="T43" fmla="*/ 57 h 79"/>
                  <a:gd name="T44" fmla="*/ 26 w 61"/>
                  <a:gd name="T45" fmla="*/ 68 h 79"/>
                  <a:gd name="T46" fmla="*/ 26 w 61"/>
                  <a:gd name="T47" fmla="*/ 79 h 79"/>
                  <a:gd name="T48" fmla="*/ 24 w 61"/>
                  <a:gd name="T4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1" h="79">
                    <a:moveTo>
                      <a:pt x="24" y="0"/>
                    </a:moveTo>
                    <a:cubicBezTo>
                      <a:pt x="18" y="0"/>
                      <a:pt x="13" y="8"/>
                      <a:pt x="9" y="18"/>
                    </a:cubicBezTo>
                    <a:cubicBezTo>
                      <a:pt x="3" y="33"/>
                      <a:pt x="0" y="53"/>
                      <a:pt x="6" y="66"/>
                    </a:cubicBezTo>
                    <a:cubicBezTo>
                      <a:pt x="9" y="73"/>
                      <a:pt x="14" y="78"/>
                      <a:pt x="22" y="79"/>
                    </a:cubicBezTo>
                    <a:cubicBezTo>
                      <a:pt x="22" y="76"/>
                      <a:pt x="22" y="73"/>
                      <a:pt x="22" y="73"/>
                    </a:cubicBezTo>
                    <a:cubicBezTo>
                      <a:pt x="16" y="73"/>
                      <a:pt x="11" y="68"/>
                      <a:pt x="13" y="59"/>
                    </a:cubicBezTo>
                    <a:cubicBezTo>
                      <a:pt x="13" y="59"/>
                      <a:pt x="12" y="68"/>
                      <a:pt x="22" y="69"/>
                    </a:cubicBezTo>
                    <a:cubicBezTo>
                      <a:pt x="22" y="69"/>
                      <a:pt x="22" y="65"/>
                      <a:pt x="22" y="58"/>
                    </a:cubicBezTo>
                    <a:cubicBezTo>
                      <a:pt x="19" y="58"/>
                      <a:pt x="13" y="55"/>
                      <a:pt x="13" y="47"/>
                    </a:cubicBezTo>
                    <a:cubicBezTo>
                      <a:pt x="13" y="47"/>
                      <a:pt x="16" y="55"/>
                      <a:pt x="22" y="54"/>
                    </a:cubicBezTo>
                    <a:cubicBezTo>
                      <a:pt x="22" y="50"/>
                      <a:pt x="22" y="45"/>
                      <a:pt x="22" y="41"/>
                    </a:cubicBezTo>
                    <a:cubicBezTo>
                      <a:pt x="14" y="40"/>
                      <a:pt x="14" y="30"/>
                      <a:pt x="14" y="30"/>
                    </a:cubicBezTo>
                    <a:cubicBezTo>
                      <a:pt x="16" y="36"/>
                      <a:pt x="20" y="37"/>
                      <a:pt x="22" y="37"/>
                    </a:cubicBezTo>
                    <a:cubicBezTo>
                      <a:pt x="23" y="29"/>
                      <a:pt x="23" y="21"/>
                      <a:pt x="24" y="16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6" y="30"/>
                      <a:pt x="30" y="30"/>
                      <a:pt x="31" y="25"/>
                    </a:cubicBezTo>
                    <a:cubicBezTo>
                      <a:pt x="31" y="25"/>
                      <a:pt x="33" y="32"/>
                      <a:pt x="25" y="33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30" y="47"/>
                      <a:pt x="32" y="39"/>
                      <a:pt x="32" y="39"/>
                    </a:cubicBezTo>
                    <a:cubicBezTo>
                      <a:pt x="33" y="49"/>
                      <a:pt x="28" y="49"/>
                      <a:pt x="25" y="48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26" y="63"/>
                      <a:pt x="31" y="64"/>
                      <a:pt x="34" y="57"/>
                    </a:cubicBezTo>
                    <a:cubicBezTo>
                      <a:pt x="34" y="57"/>
                      <a:pt x="34" y="68"/>
                      <a:pt x="26" y="68"/>
                    </a:cubicBezTo>
                    <a:cubicBezTo>
                      <a:pt x="26" y="68"/>
                      <a:pt x="26" y="73"/>
                      <a:pt x="26" y="79"/>
                    </a:cubicBezTo>
                    <a:cubicBezTo>
                      <a:pt x="61" y="77"/>
                      <a:pt x="44" y="0"/>
                      <a:pt x="24" y="0"/>
                    </a:cubicBezTo>
                    <a:close/>
                  </a:path>
                </a:pathLst>
              </a:custGeom>
              <a:solidFill>
                <a:srgbClr val="A6A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250"/>
              <p:cNvSpPr>
                <a:spLocks/>
              </p:cNvSpPr>
              <p:nvPr/>
            </p:nvSpPr>
            <p:spPr bwMode="auto">
              <a:xfrm>
                <a:off x="7197725" y="5137150"/>
                <a:ext cx="42862" cy="141288"/>
              </a:xfrm>
              <a:custGeom>
                <a:avLst/>
                <a:gdLst>
                  <a:gd name="T0" fmla="*/ 15 w 23"/>
                  <a:gd name="T1" fmla="*/ 52 h 75"/>
                  <a:gd name="T2" fmla="*/ 23 w 23"/>
                  <a:gd name="T3" fmla="*/ 41 h 75"/>
                  <a:gd name="T4" fmla="*/ 15 w 23"/>
                  <a:gd name="T5" fmla="*/ 47 h 75"/>
                  <a:gd name="T6" fmla="*/ 14 w 23"/>
                  <a:gd name="T7" fmla="*/ 32 h 75"/>
                  <a:gd name="T8" fmla="*/ 21 w 23"/>
                  <a:gd name="T9" fmla="*/ 23 h 75"/>
                  <a:gd name="T10" fmla="*/ 14 w 23"/>
                  <a:gd name="T11" fmla="*/ 29 h 75"/>
                  <a:gd name="T12" fmla="*/ 14 w 23"/>
                  <a:gd name="T13" fmla="*/ 17 h 75"/>
                  <a:gd name="T14" fmla="*/ 20 w 23"/>
                  <a:gd name="T15" fmla="*/ 9 h 75"/>
                  <a:gd name="T16" fmla="*/ 14 w 23"/>
                  <a:gd name="T17" fmla="*/ 14 h 75"/>
                  <a:gd name="T18" fmla="*/ 13 w 23"/>
                  <a:gd name="T19" fmla="*/ 0 h 75"/>
                  <a:gd name="T20" fmla="*/ 11 w 23"/>
                  <a:gd name="T21" fmla="*/ 21 h 75"/>
                  <a:gd name="T22" fmla="*/ 3 w 23"/>
                  <a:gd name="T23" fmla="*/ 14 h 75"/>
                  <a:gd name="T24" fmla="*/ 11 w 23"/>
                  <a:gd name="T25" fmla="*/ 25 h 75"/>
                  <a:gd name="T26" fmla="*/ 11 w 23"/>
                  <a:gd name="T27" fmla="*/ 38 h 75"/>
                  <a:gd name="T28" fmla="*/ 2 w 23"/>
                  <a:gd name="T29" fmla="*/ 31 h 75"/>
                  <a:gd name="T30" fmla="*/ 11 w 23"/>
                  <a:gd name="T31" fmla="*/ 42 h 75"/>
                  <a:gd name="T32" fmla="*/ 11 w 23"/>
                  <a:gd name="T33" fmla="*/ 53 h 75"/>
                  <a:gd name="T34" fmla="*/ 2 w 23"/>
                  <a:gd name="T35" fmla="*/ 43 h 75"/>
                  <a:gd name="T36" fmla="*/ 11 w 23"/>
                  <a:gd name="T37" fmla="*/ 57 h 75"/>
                  <a:gd name="T38" fmla="*/ 11 w 23"/>
                  <a:gd name="T39" fmla="*/ 63 h 75"/>
                  <a:gd name="T40" fmla="*/ 9 w 23"/>
                  <a:gd name="T41" fmla="*/ 75 h 75"/>
                  <a:gd name="T42" fmla="*/ 17 w 23"/>
                  <a:gd name="T43" fmla="*/ 75 h 75"/>
                  <a:gd name="T44" fmla="*/ 15 w 23"/>
                  <a:gd name="T45" fmla="*/ 63 h 75"/>
                  <a:gd name="T46" fmla="*/ 15 w 23"/>
                  <a:gd name="T47" fmla="*/ 5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75">
                    <a:moveTo>
                      <a:pt x="15" y="52"/>
                    </a:moveTo>
                    <a:cubicBezTo>
                      <a:pt x="23" y="52"/>
                      <a:pt x="23" y="41"/>
                      <a:pt x="23" y="41"/>
                    </a:cubicBezTo>
                    <a:cubicBezTo>
                      <a:pt x="20" y="48"/>
                      <a:pt x="15" y="47"/>
                      <a:pt x="15" y="47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7" y="33"/>
                      <a:pt x="22" y="33"/>
                      <a:pt x="21" y="23"/>
                    </a:cubicBezTo>
                    <a:cubicBezTo>
                      <a:pt x="21" y="23"/>
                      <a:pt x="19" y="31"/>
                      <a:pt x="14" y="2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2" y="16"/>
                      <a:pt x="20" y="9"/>
                      <a:pt x="20" y="9"/>
                    </a:cubicBezTo>
                    <a:cubicBezTo>
                      <a:pt x="19" y="14"/>
                      <a:pt x="15" y="14"/>
                      <a:pt x="14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5"/>
                      <a:pt x="12" y="13"/>
                      <a:pt x="11" y="21"/>
                    </a:cubicBezTo>
                    <a:cubicBezTo>
                      <a:pt x="9" y="21"/>
                      <a:pt x="5" y="20"/>
                      <a:pt x="3" y="14"/>
                    </a:cubicBezTo>
                    <a:cubicBezTo>
                      <a:pt x="3" y="14"/>
                      <a:pt x="3" y="24"/>
                      <a:pt x="11" y="25"/>
                    </a:cubicBezTo>
                    <a:cubicBezTo>
                      <a:pt x="11" y="29"/>
                      <a:pt x="11" y="34"/>
                      <a:pt x="11" y="38"/>
                    </a:cubicBezTo>
                    <a:cubicBezTo>
                      <a:pt x="5" y="39"/>
                      <a:pt x="2" y="31"/>
                      <a:pt x="2" y="31"/>
                    </a:cubicBezTo>
                    <a:cubicBezTo>
                      <a:pt x="2" y="39"/>
                      <a:pt x="8" y="42"/>
                      <a:pt x="11" y="42"/>
                    </a:cubicBezTo>
                    <a:cubicBezTo>
                      <a:pt x="11" y="49"/>
                      <a:pt x="11" y="53"/>
                      <a:pt x="11" y="53"/>
                    </a:cubicBezTo>
                    <a:cubicBezTo>
                      <a:pt x="1" y="52"/>
                      <a:pt x="2" y="43"/>
                      <a:pt x="2" y="43"/>
                    </a:cubicBezTo>
                    <a:cubicBezTo>
                      <a:pt x="0" y="52"/>
                      <a:pt x="5" y="57"/>
                      <a:pt x="11" y="57"/>
                    </a:cubicBezTo>
                    <a:cubicBezTo>
                      <a:pt x="11" y="57"/>
                      <a:pt x="11" y="60"/>
                      <a:pt x="11" y="63"/>
                    </a:cubicBezTo>
                    <a:cubicBezTo>
                      <a:pt x="11" y="68"/>
                      <a:pt x="10" y="74"/>
                      <a:pt x="9" y="75"/>
                    </a:cubicBezTo>
                    <a:cubicBezTo>
                      <a:pt x="14" y="74"/>
                      <a:pt x="17" y="75"/>
                      <a:pt x="17" y="75"/>
                    </a:cubicBezTo>
                    <a:cubicBezTo>
                      <a:pt x="16" y="71"/>
                      <a:pt x="15" y="67"/>
                      <a:pt x="15" y="63"/>
                    </a:cubicBezTo>
                    <a:cubicBezTo>
                      <a:pt x="15" y="57"/>
                      <a:pt x="15" y="52"/>
                      <a:pt x="15" y="52"/>
                    </a:cubicBezTo>
                    <a:close/>
                  </a:path>
                </a:pathLst>
              </a:custGeom>
              <a:solidFill>
                <a:srgbClr val="8B5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Freeform 251"/>
              <p:cNvSpPr>
                <a:spLocks/>
              </p:cNvSpPr>
              <p:nvPr/>
            </p:nvSpPr>
            <p:spPr bwMode="auto">
              <a:xfrm>
                <a:off x="6869113" y="5159375"/>
                <a:ext cx="133350" cy="173038"/>
              </a:xfrm>
              <a:custGeom>
                <a:avLst/>
                <a:gdLst>
                  <a:gd name="T0" fmla="*/ 28 w 71"/>
                  <a:gd name="T1" fmla="*/ 0 h 92"/>
                  <a:gd name="T2" fmla="*/ 9 w 71"/>
                  <a:gd name="T3" fmla="*/ 21 h 92"/>
                  <a:gd name="T4" fmla="*/ 6 w 71"/>
                  <a:gd name="T5" fmla="*/ 77 h 92"/>
                  <a:gd name="T6" fmla="*/ 25 w 71"/>
                  <a:gd name="T7" fmla="*/ 92 h 92"/>
                  <a:gd name="T8" fmla="*/ 25 w 71"/>
                  <a:gd name="T9" fmla="*/ 85 h 92"/>
                  <a:gd name="T10" fmla="*/ 14 w 71"/>
                  <a:gd name="T11" fmla="*/ 69 h 92"/>
                  <a:gd name="T12" fmla="*/ 25 w 71"/>
                  <a:gd name="T13" fmla="*/ 81 h 92"/>
                  <a:gd name="T14" fmla="*/ 25 w 71"/>
                  <a:gd name="T15" fmla="*/ 68 h 92"/>
                  <a:gd name="T16" fmla="*/ 15 w 71"/>
                  <a:gd name="T17" fmla="*/ 55 h 92"/>
                  <a:gd name="T18" fmla="*/ 25 w 71"/>
                  <a:gd name="T19" fmla="*/ 63 h 92"/>
                  <a:gd name="T20" fmla="*/ 25 w 71"/>
                  <a:gd name="T21" fmla="*/ 48 h 92"/>
                  <a:gd name="T22" fmla="*/ 16 w 71"/>
                  <a:gd name="T23" fmla="*/ 35 h 92"/>
                  <a:gd name="T24" fmla="*/ 26 w 71"/>
                  <a:gd name="T25" fmla="*/ 43 h 92"/>
                  <a:gd name="T26" fmla="*/ 28 w 71"/>
                  <a:gd name="T27" fmla="*/ 19 h 92"/>
                  <a:gd name="T28" fmla="*/ 28 w 71"/>
                  <a:gd name="T29" fmla="*/ 35 h 92"/>
                  <a:gd name="T30" fmla="*/ 36 w 71"/>
                  <a:gd name="T31" fmla="*/ 28 h 92"/>
                  <a:gd name="T32" fmla="*/ 28 w 71"/>
                  <a:gd name="T33" fmla="*/ 38 h 92"/>
                  <a:gd name="T34" fmla="*/ 29 w 71"/>
                  <a:gd name="T35" fmla="*/ 52 h 92"/>
                  <a:gd name="T36" fmla="*/ 37 w 71"/>
                  <a:gd name="T37" fmla="*/ 46 h 92"/>
                  <a:gd name="T38" fmla="*/ 29 w 71"/>
                  <a:gd name="T39" fmla="*/ 56 h 92"/>
                  <a:gd name="T40" fmla="*/ 30 w 71"/>
                  <a:gd name="T41" fmla="*/ 74 h 92"/>
                  <a:gd name="T42" fmla="*/ 39 w 71"/>
                  <a:gd name="T43" fmla="*/ 66 h 92"/>
                  <a:gd name="T44" fmla="*/ 30 w 71"/>
                  <a:gd name="T45" fmla="*/ 79 h 92"/>
                  <a:gd name="T46" fmla="*/ 30 w 71"/>
                  <a:gd name="T47" fmla="*/ 92 h 92"/>
                  <a:gd name="T48" fmla="*/ 28 w 71"/>
                  <a:gd name="T4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92">
                    <a:moveTo>
                      <a:pt x="28" y="0"/>
                    </a:moveTo>
                    <a:cubicBezTo>
                      <a:pt x="21" y="0"/>
                      <a:pt x="14" y="8"/>
                      <a:pt x="9" y="21"/>
                    </a:cubicBezTo>
                    <a:cubicBezTo>
                      <a:pt x="3" y="38"/>
                      <a:pt x="0" y="62"/>
                      <a:pt x="6" y="77"/>
                    </a:cubicBezTo>
                    <a:cubicBezTo>
                      <a:pt x="10" y="85"/>
                      <a:pt x="16" y="91"/>
                      <a:pt x="25" y="92"/>
                    </a:cubicBezTo>
                    <a:cubicBezTo>
                      <a:pt x="25" y="88"/>
                      <a:pt x="25" y="85"/>
                      <a:pt x="25" y="85"/>
                    </a:cubicBezTo>
                    <a:cubicBezTo>
                      <a:pt x="18" y="85"/>
                      <a:pt x="12" y="79"/>
                      <a:pt x="14" y="69"/>
                    </a:cubicBezTo>
                    <a:cubicBezTo>
                      <a:pt x="14" y="69"/>
                      <a:pt x="14" y="79"/>
                      <a:pt x="25" y="81"/>
                    </a:cubicBezTo>
                    <a:cubicBezTo>
                      <a:pt x="25" y="81"/>
                      <a:pt x="25" y="75"/>
                      <a:pt x="25" y="68"/>
                    </a:cubicBezTo>
                    <a:cubicBezTo>
                      <a:pt x="22" y="67"/>
                      <a:pt x="15" y="64"/>
                      <a:pt x="15" y="55"/>
                    </a:cubicBezTo>
                    <a:cubicBezTo>
                      <a:pt x="15" y="55"/>
                      <a:pt x="19" y="63"/>
                      <a:pt x="25" y="63"/>
                    </a:cubicBezTo>
                    <a:cubicBezTo>
                      <a:pt x="25" y="58"/>
                      <a:pt x="25" y="53"/>
                      <a:pt x="25" y="48"/>
                    </a:cubicBezTo>
                    <a:cubicBezTo>
                      <a:pt x="16" y="47"/>
                      <a:pt x="16" y="35"/>
                      <a:pt x="16" y="35"/>
                    </a:cubicBezTo>
                    <a:cubicBezTo>
                      <a:pt x="18" y="42"/>
                      <a:pt x="23" y="43"/>
                      <a:pt x="26" y="43"/>
                    </a:cubicBezTo>
                    <a:cubicBezTo>
                      <a:pt x="26" y="34"/>
                      <a:pt x="27" y="25"/>
                      <a:pt x="28" y="1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5" y="34"/>
                      <a:pt x="36" y="28"/>
                    </a:cubicBezTo>
                    <a:cubicBezTo>
                      <a:pt x="36" y="28"/>
                      <a:pt x="38" y="37"/>
                      <a:pt x="28" y="38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5" y="55"/>
                      <a:pt x="37" y="46"/>
                      <a:pt x="37" y="46"/>
                    </a:cubicBezTo>
                    <a:cubicBezTo>
                      <a:pt x="39" y="56"/>
                      <a:pt x="32" y="57"/>
                      <a:pt x="29" y="56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6" y="74"/>
                      <a:pt x="39" y="66"/>
                    </a:cubicBezTo>
                    <a:cubicBezTo>
                      <a:pt x="39" y="66"/>
                      <a:pt x="39" y="79"/>
                      <a:pt x="30" y="79"/>
                    </a:cubicBezTo>
                    <a:cubicBezTo>
                      <a:pt x="30" y="79"/>
                      <a:pt x="30" y="85"/>
                      <a:pt x="30" y="92"/>
                    </a:cubicBezTo>
                    <a:cubicBezTo>
                      <a:pt x="71" y="89"/>
                      <a:pt x="51" y="0"/>
                      <a:pt x="28" y="0"/>
                    </a:cubicBezTo>
                    <a:close/>
                  </a:path>
                </a:pathLst>
              </a:custGeom>
              <a:solidFill>
                <a:srgbClr val="A6A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252"/>
              <p:cNvSpPr>
                <a:spLocks/>
              </p:cNvSpPr>
              <p:nvPr/>
            </p:nvSpPr>
            <p:spPr bwMode="auto">
              <a:xfrm>
                <a:off x="6891338" y="5195888"/>
                <a:ext cx="50800" cy="163513"/>
              </a:xfrm>
              <a:custGeom>
                <a:avLst/>
                <a:gdLst>
                  <a:gd name="T0" fmla="*/ 18 w 27"/>
                  <a:gd name="T1" fmla="*/ 60 h 87"/>
                  <a:gd name="T2" fmla="*/ 27 w 27"/>
                  <a:gd name="T3" fmla="*/ 47 h 87"/>
                  <a:gd name="T4" fmla="*/ 18 w 27"/>
                  <a:gd name="T5" fmla="*/ 55 h 87"/>
                  <a:gd name="T6" fmla="*/ 17 w 27"/>
                  <a:gd name="T7" fmla="*/ 37 h 87"/>
                  <a:gd name="T8" fmla="*/ 25 w 27"/>
                  <a:gd name="T9" fmla="*/ 27 h 87"/>
                  <a:gd name="T10" fmla="*/ 17 w 27"/>
                  <a:gd name="T11" fmla="*/ 33 h 87"/>
                  <a:gd name="T12" fmla="*/ 16 w 27"/>
                  <a:gd name="T13" fmla="*/ 19 h 87"/>
                  <a:gd name="T14" fmla="*/ 24 w 27"/>
                  <a:gd name="T15" fmla="*/ 9 h 87"/>
                  <a:gd name="T16" fmla="*/ 16 w 27"/>
                  <a:gd name="T17" fmla="*/ 16 h 87"/>
                  <a:gd name="T18" fmla="*/ 16 w 27"/>
                  <a:gd name="T19" fmla="*/ 0 h 87"/>
                  <a:gd name="T20" fmla="*/ 14 w 27"/>
                  <a:gd name="T21" fmla="*/ 24 h 87"/>
                  <a:gd name="T22" fmla="*/ 4 w 27"/>
                  <a:gd name="T23" fmla="*/ 16 h 87"/>
                  <a:gd name="T24" fmla="*/ 13 w 27"/>
                  <a:gd name="T25" fmla="*/ 29 h 87"/>
                  <a:gd name="T26" fmla="*/ 13 w 27"/>
                  <a:gd name="T27" fmla="*/ 44 h 87"/>
                  <a:gd name="T28" fmla="*/ 3 w 27"/>
                  <a:gd name="T29" fmla="*/ 36 h 87"/>
                  <a:gd name="T30" fmla="*/ 13 w 27"/>
                  <a:gd name="T31" fmla="*/ 49 h 87"/>
                  <a:gd name="T32" fmla="*/ 13 w 27"/>
                  <a:gd name="T33" fmla="*/ 62 h 87"/>
                  <a:gd name="T34" fmla="*/ 2 w 27"/>
                  <a:gd name="T35" fmla="*/ 50 h 87"/>
                  <a:gd name="T36" fmla="*/ 13 w 27"/>
                  <a:gd name="T37" fmla="*/ 66 h 87"/>
                  <a:gd name="T38" fmla="*/ 13 w 27"/>
                  <a:gd name="T39" fmla="*/ 73 h 87"/>
                  <a:gd name="T40" fmla="*/ 11 w 27"/>
                  <a:gd name="T41" fmla="*/ 87 h 87"/>
                  <a:gd name="T42" fmla="*/ 20 w 27"/>
                  <a:gd name="T43" fmla="*/ 87 h 87"/>
                  <a:gd name="T44" fmla="*/ 18 w 27"/>
                  <a:gd name="T45" fmla="*/ 73 h 87"/>
                  <a:gd name="T46" fmla="*/ 18 w 27"/>
                  <a:gd name="T47" fmla="*/ 6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87">
                    <a:moveTo>
                      <a:pt x="18" y="60"/>
                    </a:moveTo>
                    <a:cubicBezTo>
                      <a:pt x="27" y="60"/>
                      <a:pt x="27" y="47"/>
                      <a:pt x="27" y="47"/>
                    </a:cubicBezTo>
                    <a:cubicBezTo>
                      <a:pt x="24" y="55"/>
                      <a:pt x="18" y="55"/>
                      <a:pt x="18" y="55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20" y="38"/>
                      <a:pt x="27" y="37"/>
                      <a:pt x="25" y="27"/>
                    </a:cubicBezTo>
                    <a:cubicBezTo>
                      <a:pt x="25" y="27"/>
                      <a:pt x="23" y="36"/>
                      <a:pt x="17" y="33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26" y="18"/>
                      <a:pt x="24" y="9"/>
                      <a:pt x="24" y="9"/>
                    </a:cubicBezTo>
                    <a:cubicBezTo>
                      <a:pt x="23" y="15"/>
                      <a:pt x="18" y="16"/>
                      <a:pt x="16" y="16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6"/>
                      <a:pt x="14" y="15"/>
                      <a:pt x="14" y="24"/>
                    </a:cubicBezTo>
                    <a:cubicBezTo>
                      <a:pt x="11" y="24"/>
                      <a:pt x="6" y="23"/>
                      <a:pt x="4" y="16"/>
                    </a:cubicBezTo>
                    <a:cubicBezTo>
                      <a:pt x="4" y="16"/>
                      <a:pt x="4" y="28"/>
                      <a:pt x="13" y="29"/>
                    </a:cubicBezTo>
                    <a:cubicBezTo>
                      <a:pt x="13" y="34"/>
                      <a:pt x="13" y="39"/>
                      <a:pt x="13" y="44"/>
                    </a:cubicBezTo>
                    <a:cubicBezTo>
                      <a:pt x="7" y="44"/>
                      <a:pt x="3" y="36"/>
                      <a:pt x="3" y="36"/>
                    </a:cubicBezTo>
                    <a:cubicBezTo>
                      <a:pt x="3" y="45"/>
                      <a:pt x="10" y="48"/>
                      <a:pt x="13" y="49"/>
                    </a:cubicBezTo>
                    <a:cubicBezTo>
                      <a:pt x="13" y="56"/>
                      <a:pt x="13" y="62"/>
                      <a:pt x="13" y="62"/>
                    </a:cubicBezTo>
                    <a:cubicBezTo>
                      <a:pt x="2" y="60"/>
                      <a:pt x="2" y="50"/>
                      <a:pt x="2" y="50"/>
                    </a:cubicBezTo>
                    <a:cubicBezTo>
                      <a:pt x="0" y="60"/>
                      <a:pt x="6" y="66"/>
                      <a:pt x="13" y="66"/>
                    </a:cubicBezTo>
                    <a:cubicBezTo>
                      <a:pt x="13" y="66"/>
                      <a:pt x="13" y="69"/>
                      <a:pt x="13" y="73"/>
                    </a:cubicBezTo>
                    <a:cubicBezTo>
                      <a:pt x="13" y="78"/>
                      <a:pt x="12" y="85"/>
                      <a:pt x="11" y="87"/>
                    </a:cubicBezTo>
                    <a:cubicBezTo>
                      <a:pt x="16" y="85"/>
                      <a:pt x="20" y="87"/>
                      <a:pt x="20" y="87"/>
                    </a:cubicBezTo>
                    <a:cubicBezTo>
                      <a:pt x="19" y="83"/>
                      <a:pt x="18" y="78"/>
                      <a:pt x="18" y="73"/>
                    </a:cubicBezTo>
                    <a:cubicBezTo>
                      <a:pt x="18" y="66"/>
                      <a:pt x="18" y="60"/>
                      <a:pt x="18" y="60"/>
                    </a:cubicBezTo>
                    <a:close/>
                  </a:path>
                </a:pathLst>
              </a:custGeom>
              <a:solidFill>
                <a:srgbClr val="8B5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Freeform 253"/>
              <p:cNvSpPr>
                <a:spLocks/>
              </p:cNvSpPr>
              <p:nvPr/>
            </p:nvSpPr>
            <p:spPr bwMode="auto">
              <a:xfrm>
                <a:off x="7032625" y="5216525"/>
                <a:ext cx="133350" cy="173038"/>
              </a:xfrm>
              <a:custGeom>
                <a:avLst/>
                <a:gdLst>
                  <a:gd name="T0" fmla="*/ 28 w 71"/>
                  <a:gd name="T1" fmla="*/ 0 h 92"/>
                  <a:gd name="T2" fmla="*/ 9 w 71"/>
                  <a:gd name="T3" fmla="*/ 21 h 92"/>
                  <a:gd name="T4" fmla="*/ 6 w 71"/>
                  <a:gd name="T5" fmla="*/ 77 h 92"/>
                  <a:gd name="T6" fmla="*/ 25 w 71"/>
                  <a:gd name="T7" fmla="*/ 92 h 92"/>
                  <a:gd name="T8" fmla="*/ 25 w 71"/>
                  <a:gd name="T9" fmla="*/ 85 h 92"/>
                  <a:gd name="T10" fmla="*/ 14 w 71"/>
                  <a:gd name="T11" fmla="*/ 69 h 92"/>
                  <a:gd name="T12" fmla="*/ 25 w 71"/>
                  <a:gd name="T13" fmla="*/ 81 h 92"/>
                  <a:gd name="T14" fmla="*/ 25 w 71"/>
                  <a:gd name="T15" fmla="*/ 68 h 92"/>
                  <a:gd name="T16" fmla="*/ 15 w 71"/>
                  <a:gd name="T17" fmla="*/ 55 h 92"/>
                  <a:gd name="T18" fmla="*/ 25 w 71"/>
                  <a:gd name="T19" fmla="*/ 63 h 92"/>
                  <a:gd name="T20" fmla="*/ 25 w 71"/>
                  <a:gd name="T21" fmla="*/ 48 h 92"/>
                  <a:gd name="T22" fmla="*/ 16 w 71"/>
                  <a:gd name="T23" fmla="*/ 35 h 92"/>
                  <a:gd name="T24" fmla="*/ 26 w 71"/>
                  <a:gd name="T25" fmla="*/ 43 h 92"/>
                  <a:gd name="T26" fmla="*/ 28 w 71"/>
                  <a:gd name="T27" fmla="*/ 19 h 92"/>
                  <a:gd name="T28" fmla="*/ 28 w 71"/>
                  <a:gd name="T29" fmla="*/ 35 h 92"/>
                  <a:gd name="T30" fmla="*/ 36 w 71"/>
                  <a:gd name="T31" fmla="*/ 28 h 92"/>
                  <a:gd name="T32" fmla="*/ 28 w 71"/>
                  <a:gd name="T33" fmla="*/ 38 h 92"/>
                  <a:gd name="T34" fmla="*/ 29 w 71"/>
                  <a:gd name="T35" fmla="*/ 52 h 92"/>
                  <a:gd name="T36" fmla="*/ 37 w 71"/>
                  <a:gd name="T37" fmla="*/ 46 h 92"/>
                  <a:gd name="T38" fmla="*/ 29 w 71"/>
                  <a:gd name="T39" fmla="*/ 56 h 92"/>
                  <a:gd name="T40" fmla="*/ 30 w 71"/>
                  <a:gd name="T41" fmla="*/ 74 h 92"/>
                  <a:gd name="T42" fmla="*/ 39 w 71"/>
                  <a:gd name="T43" fmla="*/ 66 h 92"/>
                  <a:gd name="T44" fmla="*/ 30 w 71"/>
                  <a:gd name="T45" fmla="*/ 79 h 92"/>
                  <a:gd name="T46" fmla="*/ 30 w 71"/>
                  <a:gd name="T47" fmla="*/ 92 h 92"/>
                  <a:gd name="T48" fmla="*/ 28 w 71"/>
                  <a:gd name="T4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92">
                    <a:moveTo>
                      <a:pt x="28" y="0"/>
                    </a:moveTo>
                    <a:cubicBezTo>
                      <a:pt x="21" y="0"/>
                      <a:pt x="14" y="8"/>
                      <a:pt x="9" y="21"/>
                    </a:cubicBezTo>
                    <a:cubicBezTo>
                      <a:pt x="3" y="38"/>
                      <a:pt x="0" y="62"/>
                      <a:pt x="6" y="77"/>
                    </a:cubicBezTo>
                    <a:cubicBezTo>
                      <a:pt x="10" y="85"/>
                      <a:pt x="16" y="91"/>
                      <a:pt x="25" y="92"/>
                    </a:cubicBezTo>
                    <a:cubicBezTo>
                      <a:pt x="25" y="88"/>
                      <a:pt x="25" y="85"/>
                      <a:pt x="25" y="85"/>
                    </a:cubicBezTo>
                    <a:cubicBezTo>
                      <a:pt x="18" y="85"/>
                      <a:pt x="12" y="79"/>
                      <a:pt x="14" y="69"/>
                    </a:cubicBezTo>
                    <a:cubicBezTo>
                      <a:pt x="14" y="69"/>
                      <a:pt x="14" y="79"/>
                      <a:pt x="25" y="81"/>
                    </a:cubicBezTo>
                    <a:cubicBezTo>
                      <a:pt x="25" y="81"/>
                      <a:pt x="25" y="75"/>
                      <a:pt x="25" y="68"/>
                    </a:cubicBezTo>
                    <a:cubicBezTo>
                      <a:pt x="22" y="67"/>
                      <a:pt x="15" y="64"/>
                      <a:pt x="15" y="55"/>
                    </a:cubicBezTo>
                    <a:cubicBezTo>
                      <a:pt x="15" y="55"/>
                      <a:pt x="19" y="63"/>
                      <a:pt x="25" y="63"/>
                    </a:cubicBezTo>
                    <a:cubicBezTo>
                      <a:pt x="25" y="58"/>
                      <a:pt x="25" y="53"/>
                      <a:pt x="25" y="48"/>
                    </a:cubicBezTo>
                    <a:cubicBezTo>
                      <a:pt x="16" y="47"/>
                      <a:pt x="16" y="35"/>
                      <a:pt x="16" y="35"/>
                    </a:cubicBezTo>
                    <a:cubicBezTo>
                      <a:pt x="18" y="42"/>
                      <a:pt x="23" y="43"/>
                      <a:pt x="26" y="43"/>
                    </a:cubicBezTo>
                    <a:cubicBezTo>
                      <a:pt x="26" y="34"/>
                      <a:pt x="27" y="25"/>
                      <a:pt x="28" y="1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5" y="34"/>
                      <a:pt x="36" y="28"/>
                    </a:cubicBezTo>
                    <a:cubicBezTo>
                      <a:pt x="36" y="28"/>
                      <a:pt x="38" y="37"/>
                      <a:pt x="28" y="38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5" y="55"/>
                      <a:pt x="37" y="46"/>
                      <a:pt x="37" y="46"/>
                    </a:cubicBezTo>
                    <a:cubicBezTo>
                      <a:pt x="39" y="56"/>
                      <a:pt x="32" y="57"/>
                      <a:pt x="29" y="56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6" y="74"/>
                      <a:pt x="39" y="66"/>
                    </a:cubicBezTo>
                    <a:cubicBezTo>
                      <a:pt x="39" y="66"/>
                      <a:pt x="39" y="79"/>
                      <a:pt x="30" y="79"/>
                    </a:cubicBezTo>
                    <a:cubicBezTo>
                      <a:pt x="30" y="79"/>
                      <a:pt x="30" y="85"/>
                      <a:pt x="30" y="92"/>
                    </a:cubicBezTo>
                    <a:cubicBezTo>
                      <a:pt x="71" y="89"/>
                      <a:pt x="51" y="0"/>
                      <a:pt x="28" y="0"/>
                    </a:cubicBezTo>
                    <a:close/>
                  </a:path>
                </a:pathLst>
              </a:custGeom>
              <a:solidFill>
                <a:srgbClr val="A6A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254"/>
              <p:cNvSpPr>
                <a:spLocks/>
              </p:cNvSpPr>
              <p:nvPr/>
            </p:nvSpPr>
            <p:spPr bwMode="auto">
              <a:xfrm>
                <a:off x="7054850" y="5251450"/>
                <a:ext cx="50800" cy="163513"/>
              </a:xfrm>
              <a:custGeom>
                <a:avLst/>
                <a:gdLst>
                  <a:gd name="T0" fmla="*/ 18 w 27"/>
                  <a:gd name="T1" fmla="*/ 60 h 87"/>
                  <a:gd name="T2" fmla="*/ 27 w 27"/>
                  <a:gd name="T3" fmla="*/ 47 h 87"/>
                  <a:gd name="T4" fmla="*/ 18 w 27"/>
                  <a:gd name="T5" fmla="*/ 55 h 87"/>
                  <a:gd name="T6" fmla="*/ 17 w 27"/>
                  <a:gd name="T7" fmla="*/ 37 h 87"/>
                  <a:gd name="T8" fmla="*/ 25 w 27"/>
                  <a:gd name="T9" fmla="*/ 27 h 87"/>
                  <a:gd name="T10" fmla="*/ 17 w 27"/>
                  <a:gd name="T11" fmla="*/ 33 h 87"/>
                  <a:gd name="T12" fmla="*/ 16 w 27"/>
                  <a:gd name="T13" fmla="*/ 19 h 87"/>
                  <a:gd name="T14" fmla="*/ 24 w 27"/>
                  <a:gd name="T15" fmla="*/ 9 h 87"/>
                  <a:gd name="T16" fmla="*/ 16 w 27"/>
                  <a:gd name="T17" fmla="*/ 16 h 87"/>
                  <a:gd name="T18" fmla="*/ 16 w 27"/>
                  <a:gd name="T19" fmla="*/ 0 h 87"/>
                  <a:gd name="T20" fmla="*/ 14 w 27"/>
                  <a:gd name="T21" fmla="*/ 24 h 87"/>
                  <a:gd name="T22" fmla="*/ 4 w 27"/>
                  <a:gd name="T23" fmla="*/ 16 h 87"/>
                  <a:gd name="T24" fmla="*/ 13 w 27"/>
                  <a:gd name="T25" fmla="*/ 29 h 87"/>
                  <a:gd name="T26" fmla="*/ 13 w 27"/>
                  <a:gd name="T27" fmla="*/ 44 h 87"/>
                  <a:gd name="T28" fmla="*/ 3 w 27"/>
                  <a:gd name="T29" fmla="*/ 36 h 87"/>
                  <a:gd name="T30" fmla="*/ 13 w 27"/>
                  <a:gd name="T31" fmla="*/ 49 h 87"/>
                  <a:gd name="T32" fmla="*/ 13 w 27"/>
                  <a:gd name="T33" fmla="*/ 62 h 87"/>
                  <a:gd name="T34" fmla="*/ 2 w 27"/>
                  <a:gd name="T35" fmla="*/ 50 h 87"/>
                  <a:gd name="T36" fmla="*/ 13 w 27"/>
                  <a:gd name="T37" fmla="*/ 66 h 87"/>
                  <a:gd name="T38" fmla="*/ 13 w 27"/>
                  <a:gd name="T39" fmla="*/ 73 h 87"/>
                  <a:gd name="T40" fmla="*/ 11 w 27"/>
                  <a:gd name="T41" fmla="*/ 87 h 87"/>
                  <a:gd name="T42" fmla="*/ 20 w 27"/>
                  <a:gd name="T43" fmla="*/ 87 h 87"/>
                  <a:gd name="T44" fmla="*/ 18 w 27"/>
                  <a:gd name="T45" fmla="*/ 73 h 87"/>
                  <a:gd name="T46" fmla="*/ 18 w 27"/>
                  <a:gd name="T47" fmla="*/ 6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87">
                    <a:moveTo>
                      <a:pt x="18" y="60"/>
                    </a:moveTo>
                    <a:cubicBezTo>
                      <a:pt x="27" y="60"/>
                      <a:pt x="27" y="47"/>
                      <a:pt x="27" y="47"/>
                    </a:cubicBezTo>
                    <a:cubicBezTo>
                      <a:pt x="24" y="55"/>
                      <a:pt x="18" y="55"/>
                      <a:pt x="18" y="55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20" y="38"/>
                      <a:pt x="27" y="37"/>
                      <a:pt x="25" y="27"/>
                    </a:cubicBezTo>
                    <a:cubicBezTo>
                      <a:pt x="25" y="27"/>
                      <a:pt x="23" y="36"/>
                      <a:pt x="17" y="33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26" y="18"/>
                      <a:pt x="24" y="9"/>
                      <a:pt x="24" y="9"/>
                    </a:cubicBezTo>
                    <a:cubicBezTo>
                      <a:pt x="23" y="15"/>
                      <a:pt x="18" y="16"/>
                      <a:pt x="16" y="16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6"/>
                      <a:pt x="14" y="15"/>
                      <a:pt x="14" y="24"/>
                    </a:cubicBezTo>
                    <a:cubicBezTo>
                      <a:pt x="11" y="24"/>
                      <a:pt x="6" y="23"/>
                      <a:pt x="4" y="16"/>
                    </a:cubicBezTo>
                    <a:cubicBezTo>
                      <a:pt x="4" y="16"/>
                      <a:pt x="4" y="28"/>
                      <a:pt x="13" y="29"/>
                    </a:cubicBezTo>
                    <a:cubicBezTo>
                      <a:pt x="13" y="34"/>
                      <a:pt x="13" y="39"/>
                      <a:pt x="13" y="44"/>
                    </a:cubicBezTo>
                    <a:cubicBezTo>
                      <a:pt x="7" y="44"/>
                      <a:pt x="3" y="36"/>
                      <a:pt x="3" y="36"/>
                    </a:cubicBezTo>
                    <a:cubicBezTo>
                      <a:pt x="3" y="45"/>
                      <a:pt x="10" y="48"/>
                      <a:pt x="13" y="49"/>
                    </a:cubicBezTo>
                    <a:cubicBezTo>
                      <a:pt x="13" y="56"/>
                      <a:pt x="13" y="62"/>
                      <a:pt x="13" y="62"/>
                    </a:cubicBezTo>
                    <a:cubicBezTo>
                      <a:pt x="2" y="60"/>
                      <a:pt x="2" y="50"/>
                      <a:pt x="2" y="50"/>
                    </a:cubicBezTo>
                    <a:cubicBezTo>
                      <a:pt x="0" y="60"/>
                      <a:pt x="6" y="66"/>
                      <a:pt x="13" y="66"/>
                    </a:cubicBezTo>
                    <a:cubicBezTo>
                      <a:pt x="13" y="66"/>
                      <a:pt x="13" y="69"/>
                      <a:pt x="13" y="73"/>
                    </a:cubicBezTo>
                    <a:cubicBezTo>
                      <a:pt x="13" y="78"/>
                      <a:pt x="13" y="85"/>
                      <a:pt x="11" y="87"/>
                    </a:cubicBezTo>
                    <a:cubicBezTo>
                      <a:pt x="16" y="85"/>
                      <a:pt x="20" y="87"/>
                      <a:pt x="20" y="87"/>
                    </a:cubicBezTo>
                    <a:cubicBezTo>
                      <a:pt x="19" y="83"/>
                      <a:pt x="18" y="78"/>
                      <a:pt x="18" y="73"/>
                    </a:cubicBezTo>
                    <a:cubicBezTo>
                      <a:pt x="18" y="66"/>
                      <a:pt x="18" y="60"/>
                      <a:pt x="18" y="60"/>
                    </a:cubicBezTo>
                    <a:close/>
                  </a:path>
                </a:pathLst>
              </a:custGeom>
              <a:solidFill>
                <a:srgbClr val="8B5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Freeform 255"/>
              <p:cNvSpPr>
                <a:spLocks/>
              </p:cNvSpPr>
              <p:nvPr/>
            </p:nvSpPr>
            <p:spPr bwMode="auto">
              <a:xfrm>
                <a:off x="7258050" y="5218113"/>
                <a:ext cx="133350" cy="173038"/>
              </a:xfrm>
              <a:custGeom>
                <a:avLst/>
                <a:gdLst>
                  <a:gd name="T0" fmla="*/ 28 w 71"/>
                  <a:gd name="T1" fmla="*/ 0 h 92"/>
                  <a:gd name="T2" fmla="*/ 9 w 71"/>
                  <a:gd name="T3" fmla="*/ 21 h 92"/>
                  <a:gd name="T4" fmla="*/ 6 w 71"/>
                  <a:gd name="T5" fmla="*/ 78 h 92"/>
                  <a:gd name="T6" fmla="*/ 25 w 71"/>
                  <a:gd name="T7" fmla="*/ 92 h 92"/>
                  <a:gd name="T8" fmla="*/ 25 w 71"/>
                  <a:gd name="T9" fmla="*/ 86 h 92"/>
                  <a:gd name="T10" fmla="*/ 14 w 71"/>
                  <a:gd name="T11" fmla="*/ 69 h 92"/>
                  <a:gd name="T12" fmla="*/ 25 w 71"/>
                  <a:gd name="T13" fmla="*/ 81 h 92"/>
                  <a:gd name="T14" fmla="*/ 25 w 71"/>
                  <a:gd name="T15" fmla="*/ 68 h 92"/>
                  <a:gd name="T16" fmla="*/ 15 w 71"/>
                  <a:gd name="T17" fmla="*/ 55 h 92"/>
                  <a:gd name="T18" fmla="*/ 25 w 71"/>
                  <a:gd name="T19" fmla="*/ 63 h 92"/>
                  <a:gd name="T20" fmla="*/ 25 w 71"/>
                  <a:gd name="T21" fmla="*/ 48 h 92"/>
                  <a:gd name="T22" fmla="*/ 16 w 71"/>
                  <a:gd name="T23" fmla="*/ 35 h 92"/>
                  <a:gd name="T24" fmla="*/ 26 w 71"/>
                  <a:gd name="T25" fmla="*/ 44 h 92"/>
                  <a:gd name="T26" fmla="*/ 28 w 71"/>
                  <a:gd name="T27" fmla="*/ 19 h 92"/>
                  <a:gd name="T28" fmla="*/ 28 w 71"/>
                  <a:gd name="T29" fmla="*/ 35 h 92"/>
                  <a:gd name="T30" fmla="*/ 36 w 71"/>
                  <a:gd name="T31" fmla="*/ 29 h 92"/>
                  <a:gd name="T32" fmla="*/ 28 w 71"/>
                  <a:gd name="T33" fmla="*/ 39 h 92"/>
                  <a:gd name="T34" fmla="*/ 29 w 71"/>
                  <a:gd name="T35" fmla="*/ 52 h 92"/>
                  <a:gd name="T36" fmla="*/ 37 w 71"/>
                  <a:gd name="T37" fmla="*/ 46 h 92"/>
                  <a:gd name="T38" fmla="*/ 29 w 71"/>
                  <a:gd name="T39" fmla="*/ 57 h 92"/>
                  <a:gd name="T40" fmla="*/ 30 w 71"/>
                  <a:gd name="T41" fmla="*/ 74 h 92"/>
                  <a:gd name="T42" fmla="*/ 39 w 71"/>
                  <a:gd name="T43" fmla="*/ 67 h 92"/>
                  <a:gd name="T44" fmla="*/ 30 w 71"/>
                  <a:gd name="T45" fmla="*/ 79 h 92"/>
                  <a:gd name="T46" fmla="*/ 30 w 71"/>
                  <a:gd name="T47" fmla="*/ 92 h 92"/>
                  <a:gd name="T48" fmla="*/ 28 w 71"/>
                  <a:gd name="T4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" h="92">
                    <a:moveTo>
                      <a:pt x="28" y="0"/>
                    </a:moveTo>
                    <a:cubicBezTo>
                      <a:pt x="21" y="0"/>
                      <a:pt x="14" y="9"/>
                      <a:pt x="9" y="21"/>
                    </a:cubicBezTo>
                    <a:cubicBezTo>
                      <a:pt x="3" y="38"/>
                      <a:pt x="0" y="62"/>
                      <a:pt x="6" y="78"/>
                    </a:cubicBezTo>
                    <a:cubicBezTo>
                      <a:pt x="10" y="86"/>
                      <a:pt x="16" y="91"/>
                      <a:pt x="25" y="92"/>
                    </a:cubicBezTo>
                    <a:cubicBezTo>
                      <a:pt x="25" y="89"/>
                      <a:pt x="25" y="86"/>
                      <a:pt x="25" y="86"/>
                    </a:cubicBezTo>
                    <a:cubicBezTo>
                      <a:pt x="18" y="85"/>
                      <a:pt x="12" y="80"/>
                      <a:pt x="14" y="69"/>
                    </a:cubicBezTo>
                    <a:cubicBezTo>
                      <a:pt x="14" y="69"/>
                      <a:pt x="14" y="79"/>
                      <a:pt x="25" y="81"/>
                    </a:cubicBezTo>
                    <a:cubicBezTo>
                      <a:pt x="25" y="81"/>
                      <a:pt x="25" y="76"/>
                      <a:pt x="25" y="68"/>
                    </a:cubicBezTo>
                    <a:cubicBezTo>
                      <a:pt x="22" y="68"/>
                      <a:pt x="15" y="65"/>
                      <a:pt x="15" y="55"/>
                    </a:cubicBezTo>
                    <a:cubicBezTo>
                      <a:pt x="15" y="55"/>
                      <a:pt x="19" y="64"/>
                      <a:pt x="25" y="63"/>
                    </a:cubicBezTo>
                    <a:cubicBezTo>
                      <a:pt x="25" y="58"/>
                      <a:pt x="25" y="53"/>
                      <a:pt x="25" y="48"/>
                    </a:cubicBezTo>
                    <a:cubicBezTo>
                      <a:pt x="16" y="47"/>
                      <a:pt x="16" y="35"/>
                      <a:pt x="16" y="35"/>
                    </a:cubicBezTo>
                    <a:cubicBezTo>
                      <a:pt x="18" y="43"/>
                      <a:pt x="23" y="44"/>
                      <a:pt x="26" y="44"/>
                    </a:cubicBezTo>
                    <a:cubicBezTo>
                      <a:pt x="26" y="34"/>
                      <a:pt x="27" y="25"/>
                      <a:pt x="28" y="1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30" y="35"/>
                      <a:pt x="35" y="35"/>
                      <a:pt x="36" y="29"/>
                    </a:cubicBezTo>
                    <a:cubicBezTo>
                      <a:pt x="36" y="29"/>
                      <a:pt x="38" y="38"/>
                      <a:pt x="28" y="39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5" y="55"/>
                      <a:pt x="37" y="46"/>
                      <a:pt x="37" y="46"/>
                    </a:cubicBezTo>
                    <a:cubicBezTo>
                      <a:pt x="39" y="57"/>
                      <a:pt x="32" y="57"/>
                      <a:pt x="29" y="57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30" y="74"/>
                      <a:pt x="36" y="74"/>
                      <a:pt x="39" y="67"/>
                    </a:cubicBezTo>
                    <a:cubicBezTo>
                      <a:pt x="39" y="67"/>
                      <a:pt x="39" y="80"/>
                      <a:pt x="30" y="79"/>
                    </a:cubicBezTo>
                    <a:cubicBezTo>
                      <a:pt x="30" y="79"/>
                      <a:pt x="30" y="85"/>
                      <a:pt x="30" y="92"/>
                    </a:cubicBezTo>
                    <a:cubicBezTo>
                      <a:pt x="71" y="90"/>
                      <a:pt x="51" y="0"/>
                      <a:pt x="28" y="0"/>
                    </a:cubicBezTo>
                    <a:close/>
                  </a:path>
                </a:pathLst>
              </a:custGeom>
              <a:solidFill>
                <a:srgbClr val="A6A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56"/>
              <p:cNvSpPr>
                <a:spLocks/>
              </p:cNvSpPr>
              <p:nvPr/>
            </p:nvSpPr>
            <p:spPr bwMode="auto">
              <a:xfrm>
                <a:off x="7280275" y="5254625"/>
                <a:ext cx="50800" cy="163513"/>
              </a:xfrm>
              <a:custGeom>
                <a:avLst/>
                <a:gdLst>
                  <a:gd name="T0" fmla="*/ 18 w 27"/>
                  <a:gd name="T1" fmla="*/ 60 h 87"/>
                  <a:gd name="T2" fmla="*/ 27 w 27"/>
                  <a:gd name="T3" fmla="*/ 48 h 87"/>
                  <a:gd name="T4" fmla="*/ 18 w 27"/>
                  <a:gd name="T5" fmla="*/ 55 h 87"/>
                  <a:gd name="T6" fmla="*/ 17 w 27"/>
                  <a:gd name="T7" fmla="*/ 38 h 87"/>
                  <a:gd name="T8" fmla="*/ 25 w 27"/>
                  <a:gd name="T9" fmla="*/ 27 h 87"/>
                  <a:gd name="T10" fmla="*/ 17 w 27"/>
                  <a:gd name="T11" fmla="*/ 33 h 87"/>
                  <a:gd name="T12" fmla="*/ 16 w 27"/>
                  <a:gd name="T13" fmla="*/ 20 h 87"/>
                  <a:gd name="T14" fmla="*/ 24 w 27"/>
                  <a:gd name="T15" fmla="*/ 10 h 87"/>
                  <a:gd name="T16" fmla="*/ 16 w 27"/>
                  <a:gd name="T17" fmla="*/ 16 h 87"/>
                  <a:gd name="T18" fmla="*/ 16 w 27"/>
                  <a:gd name="T19" fmla="*/ 0 h 87"/>
                  <a:gd name="T20" fmla="*/ 14 w 27"/>
                  <a:gd name="T21" fmla="*/ 25 h 87"/>
                  <a:gd name="T22" fmla="*/ 4 w 27"/>
                  <a:gd name="T23" fmla="*/ 16 h 87"/>
                  <a:gd name="T24" fmla="*/ 13 w 27"/>
                  <a:gd name="T25" fmla="*/ 29 h 87"/>
                  <a:gd name="T26" fmla="*/ 13 w 27"/>
                  <a:gd name="T27" fmla="*/ 44 h 87"/>
                  <a:gd name="T28" fmla="*/ 3 w 27"/>
                  <a:gd name="T29" fmla="*/ 36 h 87"/>
                  <a:gd name="T30" fmla="*/ 13 w 27"/>
                  <a:gd name="T31" fmla="*/ 49 h 87"/>
                  <a:gd name="T32" fmla="*/ 13 w 27"/>
                  <a:gd name="T33" fmla="*/ 62 h 87"/>
                  <a:gd name="T34" fmla="*/ 2 w 27"/>
                  <a:gd name="T35" fmla="*/ 50 h 87"/>
                  <a:gd name="T36" fmla="*/ 13 w 27"/>
                  <a:gd name="T37" fmla="*/ 67 h 87"/>
                  <a:gd name="T38" fmla="*/ 13 w 27"/>
                  <a:gd name="T39" fmla="*/ 73 h 87"/>
                  <a:gd name="T40" fmla="*/ 11 w 27"/>
                  <a:gd name="T41" fmla="*/ 87 h 87"/>
                  <a:gd name="T42" fmla="*/ 20 w 27"/>
                  <a:gd name="T43" fmla="*/ 87 h 87"/>
                  <a:gd name="T44" fmla="*/ 18 w 27"/>
                  <a:gd name="T45" fmla="*/ 73 h 87"/>
                  <a:gd name="T46" fmla="*/ 18 w 27"/>
                  <a:gd name="T47" fmla="*/ 6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87">
                    <a:moveTo>
                      <a:pt x="18" y="60"/>
                    </a:moveTo>
                    <a:cubicBezTo>
                      <a:pt x="27" y="61"/>
                      <a:pt x="27" y="48"/>
                      <a:pt x="27" y="48"/>
                    </a:cubicBezTo>
                    <a:cubicBezTo>
                      <a:pt x="24" y="55"/>
                      <a:pt x="18" y="55"/>
                      <a:pt x="18" y="55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20" y="38"/>
                      <a:pt x="27" y="38"/>
                      <a:pt x="25" y="27"/>
                    </a:cubicBezTo>
                    <a:cubicBezTo>
                      <a:pt x="25" y="27"/>
                      <a:pt x="23" y="36"/>
                      <a:pt x="17" y="33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6" y="19"/>
                      <a:pt x="24" y="10"/>
                      <a:pt x="24" y="10"/>
                    </a:cubicBezTo>
                    <a:cubicBezTo>
                      <a:pt x="23" y="16"/>
                      <a:pt x="18" y="16"/>
                      <a:pt x="16" y="16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6"/>
                      <a:pt x="14" y="15"/>
                      <a:pt x="14" y="25"/>
                    </a:cubicBezTo>
                    <a:cubicBezTo>
                      <a:pt x="11" y="25"/>
                      <a:pt x="6" y="24"/>
                      <a:pt x="4" y="16"/>
                    </a:cubicBezTo>
                    <a:cubicBezTo>
                      <a:pt x="4" y="16"/>
                      <a:pt x="4" y="28"/>
                      <a:pt x="13" y="29"/>
                    </a:cubicBezTo>
                    <a:cubicBezTo>
                      <a:pt x="13" y="34"/>
                      <a:pt x="13" y="39"/>
                      <a:pt x="13" y="44"/>
                    </a:cubicBezTo>
                    <a:cubicBezTo>
                      <a:pt x="7" y="45"/>
                      <a:pt x="3" y="36"/>
                      <a:pt x="3" y="36"/>
                    </a:cubicBezTo>
                    <a:cubicBezTo>
                      <a:pt x="3" y="46"/>
                      <a:pt x="10" y="49"/>
                      <a:pt x="13" y="49"/>
                    </a:cubicBezTo>
                    <a:cubicBezTo>
                      <a:pt x="13" y="57"/>
                      <a:pt x="13" y="62"/>
                      <a:pt x="13" y="62"/>
                    </a:cubicBezTo>
                    <a:cubicBezTo>
                      <a:pt x="2" y="60"/>
                      <a:pt x="2" y="50"/>
                      <a:pt x="2" y="50"/>
                    </a:cubicBezTo>
                    <a:cubicBezTo>
                      <a:pt x="0" y="61"/>
                      <a:pt x="6" y="66"/>
                      <a:pt x="13" y="67"/>
                    </a:cubicBezTo>
                    <a:cubicBezTo>
                      <a:pt x="13" y="67"/>
                      <a:pt x="13" y="70"/>
                      <a:pt x="13" y="73"/>
                    </a:cubicBezTo>
                    <a:cubicBezTo>
                      <a:pt x="13" y="79"/>
                      <a:pt x="12" y="86"/>
                      <a:pt x="11" y="87"/>
                    </a:cubicBezTo>
                    <a:cubicBezTo>
                      <a:pt x="16" y="86"/>
                      <a:pt x="20" y="87"/>
                      <a:pt x="20" y="87"/>
                    </a:cubicBezTo>
                    <a:cubicBezTo>
                      <a:pt x="19" y="83"/>
                      <a:pt x="18" y="78"/>
                      <a:pt x="18" y="73"/>
                    </a:cubicBezTo>
                    <a:cubicBezTo>
                      <a:pt x="18" y="66"/>
                      <a:pt x="18" y="60"/>
                      <a:pt x="18" y="60"/>
                    </a:cubicBezTo>
                    <a:close/>
                  </a:path>
                </a:pathLst>
              </a:custGeom>
              <a:solidFill>
                <a:srgbClr val="8B5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257"/>
              <p:cNvSpPr>
                <a:spLocks/>
              </p:cNvSpPr>
              <p:nvPr/>
            </p:nvSpPr>
            <p:spPr bwMode="auto">
              <a:xfrm>
                <a:off x="6181725" y="5227638"/>
                <a:ext cx="136525" cy="176213"/>
              </a:xfrm>
              <a:custGeom>
                <a:avLst/>
                <a:gdLst>
                  <a:gd name="T0" fmla="*/ 29 w 72"/>
                  <a:gd name="T1" fmla="*/ 0 h 94"/>
                  <a:gd name="T2" fmla="*/ 10 w 72"/>
                  <a:gd name="T3" fmla="*/ 22 h 94"/>
                  <a:gd name="T4" fmla="*/ 7 w 72"/>
                  <a:gd name="T5" fmla="*/ 79 h 94"/>
                  <a:gd name="T6" fmla="*/ 25 w 72"/>
                  <a:gd name="T7" fmla="*/ 94 h 94"/>
                  <a:gd name="T8" fmla="*/ 25 w 72"/>
                  <a:gd name="T9" fmla="*/ 88 h 94"/>
                  <a:gd name="T10" fmla="*/ 14 w 72"/>
                  <a:gd name="T11" fmla="*/ 71 h 94"/>
                  <a:gd name="T12" fmla="*/ 25 w 72"/>
                  <a:gd name="T13" fmla="*/ 83 h 94"/>
                  <a:gd name="T14" fmla="*/ 25 w 72"/>
                  <a:gd name="T15" fmla="*/ 70 h 94"/>
                  <a:gd name="T16" fmla="*/ 15 w 72"/>
                  <a:gd name="T17" fmla="*/ 56 h 94"/>
                  <a:gd name="T18" fmla="*/ 25 w 72"/>
                  <a:gd name="T19" fmla="*/ 64 h 94"/>
                  <a:gd name="T20" fmla="*/ 26 w 72"/>
                  <a:gd name="T21" fmla="*/ 49 h 94"/>
                  <a:gd name="T22" fmla="*/ 16 w 72"/>
                  <a:gd name="T23" fmla="*/ 36 h 94"/>
                  <a:gd name="T24" fmla="*/ 26 w 72"/>
                  <a:gd name="T25" fmla="*/ 45 h 94"/>
                  <a:gd name="T26" fmla="*/ 28 w 72"/>
                  <a:gd name="T27" fmla="*/ 20 h 94"/>
                  <a:gd name="T28" fmla="*/ 29 w 72"/>
                  <a:gd name="T29" fmla="*/ 36 h 94"/>
                  <a:gd name="T30" fmla="*/ 36 w 72"/>
                  <a:gd name="T31" fmla="*/ 30 h 94"/>
                  <a:gd name="T32" fmla="*/ 29 w 72"/>
                  <a:gd name="T33" fmla="*/ 40 h 94"/>
                  <a:gd name="T34" fmla="*/ 30 w 72"/>
                  <a:gd name="T35" fmla="*/ 54 h 94"/>
                  <a:gd name="T36" fmla="*/ 38 w 72"/>
                  <a:gd name="T37" fmla="*/ 47 h 94"/>
                  <a:gd name="T38" fmla="*/ 30 w 72"/>
                  <a:gd name="T39" fmla="*/ 58 h 94"/>
                  <a:gd name="T40" fmla="*/ 31 w 72"/>
                  <a:gd name="T41" fmla="*/ 76 h 94"/>
                  <a:gd name="T42" fmla="*/ 40 w 72"/>
                  <a:gd name="T43" fmla="*/ 68 h 94"/>
                  <a:gd name="T44" fmla="*/ 30 w 72"/>
                  <a:gd name="T45" fmla="*/ 81 h 94"/>
                  <a:gd name="T46" fmla="*/ 31 w 72"/>
                  <a:gd name="T47" fmla="*/ 94 h 94"/>
                  <a:gd name="T48" fmla="*/ 29 w 72"/>
                  <a:gd name="T4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94">
                    <a:moveTo>
                      <a:pt x="29" y="0"/>
                    </a:moveTo>
                    <a:cubicBezTo>
                      <a:pt x="21" y="0"/>
                      <a:pt x="14" y="9"/>
                      <a:pt x="10" y="22"/>
                    </a:cubicBezTo>
                    <a:cubicBezTo>
                      <a:pt x="3" y="39"/>
                      <a:pt x="0" y="64"/>
                      <a:pt x="7" y="79"/>
                    </a:cubicBezTo>
                    <a:cubicBezTo>
                      <a:pt x="10" y="87"/>
                      <a:pt x="16" y="93"/>
                      <a:pt x="25" y="94"/>
                    </a:cubicBezTo>
                    <a:cubicBezTo>
                      <a:pt x="25" y="91"/>
                      <a:pt x="25" y="88"/>
                      <a:pt x="25" y="88"/>
                    </a:cubicBezTo>
                    <a:cubicBezTo>
                      <a:pt x="19" y="87"/>
                      <a:pt x="13" y="82"/>
                      <a:pt x="14" y="71"/>
                    </a:cubicBezTo>
                    <a:cubicBezTo>
                      <a:pt x="14" y="71"/>
                      <a:pt x="14" y="81"/>
                      <a:pt x="25" y="83"/>
                    </a:cubicBezTo>
                    <a:cubicBezTo>
                      <a:pt x="25" y="83"/>
                      <a:pt x="25" y="78"/>
                      <a:pt x="25" y="70"/>
                    </a:cubicBezTo>
                    <a:cubicBezTo>
                      <a:pt x="22" y="69"/>
                      <a:pt x="15" y="66"/>
                      <a:pt x="15" y="56"/>
                    </a:cubicBezTo>
                    <a:cubicBezTo>
                      <a:pt x="15" y="56"/>
                      <a:pt x="19" y="65"/>
                      <a:pt x="25" y="64"/>
                    </a:cubicBezTo>
                    <a:cubicBezTo>
                      <a:pt x="26" y="60"/>
                      <a:pt x="26" y="54"/>
                      <a:pt x="26" y="49"/>
                    </a:cubicBezTo>
                    <a:cubicBezTo>
                      <a:pt x="17" y="49"/>
                      <a:pt x="16" y="36"/>
                      <a:pt x="16" y="36"/>
                    </a:cubicBezTo>
                    <a:cubicBezTo>
                      <a:pt x="18" y="44"/>
                      <a:pt x="23" y="45"/>
                      <a:pt x="26" y="45"/>
                    </a:cubicBezTo>
                    <a:cubicBezTo>
                      <a:pt x="26" y="35"/>
                      <a:pt x="27" y="26"/>
                      <a:pt x="28" y="20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31" y="36"/>
                      <a:pt x="35" y="36"/>
                      <a:pt x="36" y="30"/>
                    </a:cubicBezTo>
                    <a:cubicBezTo>
                      <a:pt x="36" y="30"/>
                      <a:pt x="39" y="39"/>
                      <a:pt x="29" y="40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5" y="56"/>
                      <a:pt x="38" y="47"/>
                      <a:pt x="38" y="47"/>
                    </a:cubicBezTo>
                    <a:cubicBezTo>
                      <a:pt x="39" y="58"/>
                      <a:pt x="32" y="58"/>
                      <a:pt x="30" y="58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1" y="76"/>
                      <a:pt x="36" y="76"/>
                      <a:pt x="40" y="68"/>
                    </a:cubicBezTo>
                    <a:cubicBezTo>
                      <a:pt x="40" y="68"/>
                      <a:pt x="40" y="81"/>
                      <a:pt x="30" y="81"/>
                    </a:cubicBezTo>
                    <a:cubicBezTo>
                      <a:pt x="30" y="81"/>
                      <a:pt x="30" y="87"/>
                      <a:pt x="31" y="94"/>
                    </a:cubicBezTo>
                    <a:cubicBezTo>
                      <a:pt x="72" y="92"/>
                      <a:pt x="51" y="0"/>
                      <a:pt x="29" y="0"/>
                    </a:cubicBezTo>
                    <a:close/>
                  </a:path>
                </a:pathLst>
              </a:custGeom>
              <a:solidFill>
                <a:srgbClr val="A6AD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Freeform 258"/>
              <p:cNvSpPr>
                <a:spLocks/>
              </p:cNvSpPr>
              <p:nvPr/>
            </p:nvSpPr>
            <p:spPr bwMode="auto">
              <a:xfrm>
                <a:off x="6207125" y="5265738"/>
                <a:ext cx="50800" cy="165100"/>
              </a:xfrm>
              <a:custGeom>
                <a:avLst/>
                <a:gdLst>
                  <a:gd name="T0" fmla="*/ 17 w 27"/>
                  <a:gd name="T1" fmla="*/ 61 h 88"/>
                  <a:gd name="T2" fmla="*/ 27 w 27"/>
                  <a:gd name="T3" fmla="*/ 48 h 88"/>
                  <a:gd name="T4" fmla="*/ 18 w 27"/>
                  <a:gd name="T5" fmla="*/ 56 h 88"/>
                  <a:gd name="T6" fmla="*/ 17 w 27"/>
                  <a:gd name="T7" fmla="*/ 38 h 88"/>
                  <a:gd name="T8" fmla="*/ 25 w 27"/>
                  <a:gd name="T9" fmla="*/ 27 h 88"/>
                  <a:gd name="T10" fmla="*/ 17 w 27"/>
                  <a:gd name="T11" fmla="*/ 34 h 88"/>
                  <a:gd name="T12" fmla="*/ 16 w 27"/>
                  <a:gd name="T13" fmla="*/ 20 h 88"/>
                  <a:gd name="T14" fmla="*/ 23 w 27"/>
                  <a:gd name="T15" fmla="*/ 10 h 88"/>
                  <a:gd name="T16" fmla="*/ 16 w 27"/>
                  <a:gd name="T17" fmla="*/ 16 h 88"/>
                  <a:gd name="T18" fmla="*/ 15 w 27"/>
                  <a:gd name="T19" fmla="*/ 0 h 88"/>
                  <a:gd name="T20" fmla="*/ 13 w 27"/>
                  <a:gd name="T21" fmla="*/ 25 h 88"/>
                  <a:gd name="T22" fmla="*/ 3 w 27"/>
                  <a:gd name="T23" fmla="*/ 16 h 88"/>
                  <a:gd name="T24" fmla="*/ 13 w 27"/>
                  <a:gd name="T25" fmla="*/ 29 h 88"/>
                  <a:gd name="T26" fmla="*/ 12 w 27"/>
                  <a:gd name="T27" fmla="*/ 44 h 88"/>
                  <a:gd name="T28" fmla="*/ 2 w 27"/>
                  <a:gd name="T29" fmla="*/ 36 h 88"/>
                  <a:gd name="T30" fmla="*/ 12 w 27"/>
                  <a:gd name="T31" fmla="*/ 50 h 88"/>
                  <a:gd name="T32" fmla="*/ 12 w 27"/>
                  <a:gd name="T33" fmla="*/ 63 h 88"/>
                  <a:gd name="T34" fmla="*/ 1 w 27"/>
                  <a:gd name="T35" fmla="*/ 51 h 88"/>
                  <a:gd name="T36" fmla="*/ 12 w 27"/>
                  <a:gd name="T37" fmla="*/ 68 h 88"/>
                  <a:gd name="T38" fmla="*/ 12 w 27"/>
                  <a:gd name="T39" fmla="*/ 74 h 88"/>
                  <a:gd name="T40" fmla="*/ 11 w 27"/>
                  <a:gd name="T41" fmla="*/ 88 h 88"/>
                  <a:gd name="T42" fmla="*/ 20 w 27"/>
                  <a:gd name="T43" fmla="*/ 88 h 88"/>
                  <a:gd name="T44" fmla="*/ 18 w 27"/>
                  <a:gd name="T45" fmla="*/ 74 h 88"/>
                  <a:gd name="T46" fmla="*/ 17 w 27"/>
                  <a:gd name="T47" fmla="*/ 61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88">
                    <a:moveTo>
                      <a:pt x="17" y="61"/>
                    </a:moveTo>
                    <a:cubicBezTo>
                      <a:pt x="27" y="61"/>
                      <a:pt x="27" y="48"/>
                      <a:pt x="27" y="48"/>
                    </a:cubicBezTo>
                    <a:cubicBezTo>
                      <a:pt x="23" y="56"/>
                      <a:pt x="18" y="56"/>
                      <a:pt x="18" y="56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9" y="38"/>
                      <a:pt x="26" y="38"/>
                      <a:pt x="25" y="27"/>
                    </a:cubicBezTo>
                    <a:cubicBezTo>
                      <a:pt x="25" y="27"/>
                      <a:pt x="22" y="36"/>
                      <a:pt x="17" y="34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6" y="19"/>
                      <a:pt x="23" y="10"/>
                      <a:pt x="23" y="10"/>
                    </a:cubicBezTo>
                    <a:cubicBezTo>
                      <a:pt x="22" y="16"/>
                      <a:pt x="18" y="16"/>
                      <a:pt x="16" y="1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6"/>
                      <a:pt x="13" y="15"/>
                      <a:pt x="13" y="25"/>
                    </a:cubicBezTo>
                    <a:cubicBezTo>
                      <a:pt x="10" y="25"/>
                      <a:pt x="5" y="24"/>
                      <a:pt x="3" y="16"/>
                    </a:cubicBezTo>
                    <a:cubicBezTo>
                      <a:pt x="3" y="16"/>
                      <a:pt x="4" y="29"/>
                      <a:pt x="13" y="29"/>
                    </a:cubicBezTo>
                    <a:cubicBezTo>
                      <a:pt x="13" y="34"/>
                      <a:pt x="13" y="40"/>
                      <a:pt x="12" y="44"/>
                    </a:cubicBezTo>
                    <a:cubicBezTo>
                      <a:pt x="6" y="45"/>
                      <a:pt x="2" y="36"/>
                      <a:pt x="2" y="36"/>
                    </a:cubicBezTo>
                    <a:cubicBezTo>
                      <a:pt x="2" y="46"/>
                      <a:pt x="9" y="49"/>
                      <a:pt x="12" y="50"/>
                    </a:cubicBezTo>
                    <a:cubicBezTo>
                      <a:pt x="12" y="58"/>
                      <a:pt x="12" y="63"/>
                      <a:pt x="12" y="63"/>
                    </a:cubicBezTo>
                    <a:cubicBezTo>
                      <a:pt x="1" y="61"/>
                      <a:pt x="1" y="51"/>
                      <a:pt x="1" y="51"/>
                    </a:cubicBezTo>
                    <a:cubicBezTo>
                      <a:pt x="0" y="62"/>
                      <a:pt x="6" y="67"/>
                      <a:pt x="12" y="68"/>
                    </a:cubicBezTo>
                    <a:cubicBezTo>
                      <a:pt x="12" y="68"/>
                      <a:pt x="12" y="71"/>
                      <a:pt x="12" y="74"/>
                    </a:cubicBezTo>
                    <a:cubicBezTo>
                      <a:pt x="12" y="80"/>
                      <a:pt x="12" y="87"/>
                      <a:pt x="11" y="88"/>
                    </a:cubicBezTo>
                    <a:cubicBezTo>
                      <a:pt x="16" y="87"/>
                      <a:pt x="20" y="88"/>
                      <a:pt x="20" y="88"/>
                    </a:cubicBezTo>
                    <a:cubicBezTo>
                      <a:pt x="19" y="84"/>
                      <a:pt x="18" y="79"/>
                      <a:pt x="18" y="74"/>
                    </a:cubicBezTo>
                    <a:cubicBezTo>
                      <a:pt x="17" y="67"/>
                      <a:pt x="17" y="61"/>
                      <a:pt x="17" y="61"/>
                    </a:cubicBezTo>
                    <a:close/>
                  </a:path>
                </a:pathLst>
              </a:custGeom>
              <a:solidFill>
                <a:srgbClr val="8B5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9" name="Oval 259"/>
              <p:cNvSpPr>
                <a:spLocks noChangeArrowheads="1"/>
              </p:cNvSpPr>
              <p:nvPr/>
            </p:nvSpPr>
            <p:spPr bwMode="auto">
              <a:xfrm>
                <a:off x="7018338" y="3660775"/>
                <a:ext cx="531812" cy="533400"/>
              </a:xfrm>
              <a:prstGeom prst="ellipse">
                <a:avLst/>
              </a:prstGeom>
              <a:solidFill>
                <a:srgbClr val="F1BE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0" name="Oval 260"/>
              <p:cNvSpPr>
                <a:spLocks noChangeArrowheads="1"/>
              </p:cNvSpPr>
              <p:nvPr/>
            </p:nvSpPr>
            <p:spPr bwMode="auto">
              <a:xfrm>
                <a:off x="7073900" y="3717925"/>
                <a:ext cx="422275" cy="420688"/>
              </a:xfrm>
              <a:prstGeom prst="ellipse">
                <a:avLst/>
              </a:prstGeom>
              <a:solidFill>
                <a:srgbClr val="F5D6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261"/>
              <p:cNvSpPr>
                <a:spLocks noEditPoints="1"/>
              </p:cNvSpPr>
              <p:nvPr/>
            </p:nvSpPr>
            <p:spPr bwMode="auto">
              <a:xfrm>
                <a:off x="7107238" y="3979863"/>
                <a:ext cx="534987" cy="366713"/>
              </a:xfrm>
              <a:custGeom>
                <a:avLst/>
                <a:gdLst>
                  <a:gd name="T0" fmla="*/ 253 w 285"/>
                  <a:gd name="T1" fmla="*/ 64 h 195"/>
                  <a:gd name="T2" fmla="*/ 253 w 285"/>
                  <a:gd name="T3" fmla="*/ 55 h 195"/>
                  <a:gd name="T4" fmla="*/ 198 w 285"/>
                  <a:gd name="T5" fmla="*/ 0 h 195"/>
                  <a:gd name="T6" fmla="*/ 143 w 285"/>
                  <a:gd name="T7" fmla="*/ 45 h 195"/>
                  <a:gd name="T8" fmla="*/ 137 w 285"/>
                  <a:gd name="T9" fmla="*/ 45 h 195"/>
                  <a:gd name="T10" fmla="*/ 101 w 285"/>
                  <a:gd name="T11" fmla="*/ 71 h 195"/>
                  <a:gd name="T12" fmla="*/ 65 w 285"/>
                  <a:gd name="T13" fmla="*/ 45 h 195"/>
                  <a:gd name="T14" fmla="*/ 27 w 285"/>
                  <a:gd name="T15" fmla="*/ 82 h 195"/>
                  <a:gd name="T16" fmla="*/ 29 w 285"/>
                  <a:gd name="T17" fmla="*/ 94 h 195"/>
                  <a:gd name="T18" fmla="*/ 0 w 285"/>
                  <a:gd name="T19" fmla="*/ 131 h 195"/>
                  <a:gd name="T20" fmla="*/ 38 w 285"/>
                  <a:gd name="T21" fmla="*/ 168 h 195"/>
                  <a:gd name="T22" fmla="*/ 58 w 285"/>
                  <a:gd name="T23" fmla="*/ 162 h 195"/>
                  <a:gd name="T24" fmla="*/ 109 w 285"/>
                  <a:gd name="T25" fmla="*/ 195 h 195"/>
                  <a:gd name="T26" fmla="*/ 158 w 285"/>
                  <a:gd name="T27" fmla="*/ 166 h 195"/>
                  <a:gd name="T28" fmla="*/ 192 w 285"/>
                  <a:gd name="T29" fmla="*/ 183 h 195"/>
                  <a:gd name="T30" fmla="*/ 236 w 285"/>
                  <a:gd name="T31" fmla="*/ 139 h 195"/>
                  <a:gd name="T32" fmla="*/ 236 w 285"/>
                  <a:gd name="T33" fmla="*/ 137 h 195"/>
                  <a:gd name="T34" fmla="*/ 248 w 285"/>
                  <a:gd name="T35" fmla="*/ 139 h 195"/>
                  <a:gd name="T36" fmla="*/ 285 w 285"/>
                  <a:gd name="T37" fmla="*/ 101 h 195"/>
                  <a:gd name="T38" fmla="*/ 253 w 285"/>
                  <a:gd name="T39" fmla="*/ 64 h 195"/>
                  <a:gd name="T40" fmla="*/ 168 w 285"/>
                  <a:gd name="T41" fmla="*/ 103 h 195"/>
                  <a:gd name="T42" fmla="*/ 169 w 285"/>
                  <a:gd name="T43" fmla="*/ 103 h 195"/>
                  <a:gd name="T44" fmla="*/ 168 w 285"/>
                  <a:gd name="T45" fmla="*/ 10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5" h="195">
                    <a:moveTo>
                      <a:pt x="253" y="64"/>
                    </a:moveTo>
                    <a:cubicBezTo>
                      <a:pt x="253" y="61"/>
                      <a:pt x="253" y="58"/>
                      <a:pt x="253" y="55"/>
                    </a:cubicBezTo>
                    <a:cubicBezTo>
                      <a:pt x="253" y="25"/>
                      <a:pt x="228" y="0"/>
                      <a:pt x="198" y="0"/>
                    </a:cubicBezTo>
                    <a:cubicBezTo>
                      <a:pt x="171" y="0"/>
                      <a:pt x="148" y="19"/>
                      <a:pt x="143" y="45"/>
                    </a:cubicBezTo>
                    <a:cubicBezTo>
                      <a:pt x="141" y="45"/>
                      <a:pt x="139" y="45"/>
                      <a:pt x="137" y="45"/>
                    </a:cubicBezTo>
                    <a:cubicBezTo>
                      <a:pt x="120" y="45"/>
                      <a:pt x="106" y="56"/>
                      <a:pt x="101" y="71"/>
                    </a:cubicBezTo>
                    <a:cubicBezTo>
                      <a:pt x="96" y="56"/>
                      <a:pt x="82" y="45"/>
                      <a:pt x="65" y="45"/>
                    </a:cubicBezTo>
                    <a:cubicBezTo>
                      <a:pt x="44" y="45"/>
                      <a:pt x="27" y="62"/>
                      <a:pt x="27" y="82"/>
                    </a:cubicBezTo>
                    <a:cubicBezTo>
                      <a:pt x="27" y="86"/>
                      <a:pt x="28" y="90"/>
                      <a:pt x="29" y="94"/>
                    </a:cubicBezTo>
                    <a:cubicBezTo>
                      <a:pt x="12" y="98"/>
                      <a:pt x="0" y="113"/>
                      <a:pt x="0" y="131"/>
                    </a:cubicBezTo>
                    <a:cubicBezTo>
                      <a:pt x="0" y="152"/>
                      <a:pt x="17" y="168"/>
                      <a:pt x="38" y="168"/>
                    </a:cubicBezTo>
                    <a:cubicBezTo>
                      <a:pt x="45" y="168"/>
                      <a:pt x="52" y="166"/>
                      <a:pt x="58" y="162"/>
                    </a:cubicBezTo>
                    <a:cubicBezTo>
                      <a:pt x="67" y="181"/>
                      <a:pt x="86" y="195"/>
                      <a:pt x="109" y="195"/>
                    </a:cubicBezTo>
                    <a:cubicBezTo>
                      <a:pt x="130" y="195"/>
                      <a:pt x="148" y="183"/>
                      <a:pt x="158" y="166"/>
                    </a:cubicBezTo>
                    <a:cubicBezTo>
                      <a:pt x="166" y="176"/>
                      <a:pt x="178" y="183"/>
                      <a:pt x="192" y="183"/>
                    </a:cubicBezTo>
                    <a:cubicBezTo>
                      <a:pt x="216" y="183"/>
                      <a:pt x="236" y="163"/>
                      <a:pt x="236" y="139"/>
                    </a:cubicBezTo>
                    <a:cubicBezTo>
                      <a:pt x="236" y="138"/>
                      <a:pt x="236" y="138"/>
                      <a:pt x="236" y="137"/>
                    </a:cubicBezTo>
                    <a:cubicBezTo>
                      <a:pt x="239" y="138"/>
                      <a:pt x="243" y="139"/>
                      <a:pt x="248" y="139"/>
                    </a:cubicBezTo>
                    <a:cubicBezTo>
                      <a:pt x="269" y="139"/>
                      <a:pt x="285" y="122"/>
                      <a:pt x="285" y="101"/>
                    </a:cubicBezTo>
                    <a:cubicBezTo>
                      <a:pt x="285" y="82"/>
                      <a:pt x="271" y="66"/>
                      <a:pt x="253" y="64"/>
                    </a:cubicBezTo>
                    <a:close/>
                    <a:moveTo>
                      <a:pt x="168" y="103"/>
                    </a:moveTo>
                    <a:cubicBezTo>
                      <a:pt x="169" y="103"/>
                      <a:pt x="169" y="103"/>
                      <a:pt x="169" y="103"/>
                    </a:cubicBezTo>
                    <a:cubicBezTo>
                      <a:pt x="168" y="103"/>
                      <a:pt x="168" y="103"/>
                      <a:pt x="168" y="1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262"/>
              <p:cNvSpPr>
                <a:spLocks/>
              </p:cNvSpPr>
              <p:nvPr/>
            </p:nvSpPr>
            <p:spPr bwMode="auto">
              <a:xfrm>
                <a:off x="5435600" y="4659313"/>
                <a:ext cx="65087" cy="138113"/>
              </a:xfrm>
              <a:custGeom>
                <a:avLst/>
                <a:gdLst>
                  <a:gd name="T0" fmla="*/ 0 w 41"/>
                  <a:gd name="T1" fmla="*/ 3 h 87"/>
                  <a:gd name="T2" fmla="*/ 31 w 41"/>
                  <a:gd name="T3" fmla="*/ 87 h 87"/>
                  <a:gd name="T4" fmla="*/ 41 w 41"/>
                  <a:gd name="T5" fmla="*/ 84 h 87"/>
                  <a:gd name="T6" fmla="*/ 11 w 41"/>
                  <a:gd name="T7" fmla="*/ 0 h 87"/>
                  <a:gd name="T8" fmla="*/ 0 w 41"/>
                  <a:gd name="T9" fmla="*/ 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7">
                    <a:moveTo>
                      <a:pt x="0" y="3"/>
                    </a:moveTo>
                    <a:lnTo>
                      <a:pt x="31" y="87"/>
                    </a:lnTo>
                    <a:lnTo>
                      <a:pt x="41" y="84"/>
                    </a:lnTo>
                    <a:lnTo>
                      <a:pt x="1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63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263"/>
              <p:cNvSpPr>
                <a:spLocks/>
              </p:cNvSpPr>
              <p:nvPr/>
            </p:nvSpPr>
            <p:spPr bwMode="auto">
              <a:xfrm>
                <a:off x="5502275" y="4645025"/>
                <a:ext cx="49212" cy="141288"/>
              </a:xfrm>
              <a:custGeom>
                <a:avLst/>
                <a:gdLst>
                  <a:gd name="T0" fmla="*/ 0 w 31"/>
                  <a:gd name="T1" fmla="*/ 2 h 89"/>
                  <a:gd name="T2" fmla="*/ 21 w 31"/>
                  <a:gd name="T3" fmla="*/ 89 h 89"/>
                  <a:gd name="T4" fmla="*/ 31 w 31"/>
                  <a:gd name="T5" fmla="*/ 86 h 89"/>
                  <a:gd name="T6" fmla="*/ 11 w 31"/>
                  <a:gd name="T7" fmla="*/ 0 h 89"/>
                  <a:gd name="T8" fmla="*/ 0 w 31"/>
                  <a:gd name="T9" fmla="*/ 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89">
                    <a:moveTo>
                      <a:pt x="0" y="2"/>
                    </a:moveTo>
                    <a:lnTo>
                      <a:pt x="21" y="89"/>
                    </a:lnTo>
                    <a:lnTo>
                      <a:pt x="31" y="86"/>
                    </a:lnTo>
                    <a:lnTo>
                      <a:pt x="1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63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264"/>
              <p:cNvSpPr>
                <a:spLocks/>
              </p:cNvSpPr>
              <p:nvPr/>
            </p:nvSpPr>
            <p:spPr bwMode="auto">
              <a:xfrm>
                <a:off x="5567363" y="4629150"/>
                <a:ext cx="34925" cy="146050"/>
              </a:xfrm>
              <a:custGeom>
                <a:avLst/>
                <a:gdLst>
                  <a:gd name="T0" fmla="*/ 0 w 22"/>
                  <a:gd name="T1" fmla="*/ 3 h 92"/>
                  <a:gd name="T2" fmla="*/ 12 w 22"/>
                  <a:gd name="T3" fmla="*/ 92 h 92"/>
                  <a:gd name="T4" fmla="*/ 22 w 22"/>
                  <a:gd name="T5" fmla="*/ 88 h 92"/>
                  <a:gd name="T6" fmla="*/ 11 w 22"/>
                  <a:gd name="T7" fmla="*/ 0 h 92"/>
                  <a:gd name="T8" fmla="*/ 0 w 22"/>
                  <a:gd name="T9" fmla="*/ 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2">
                    <a:moveTo>
                      <a:pt x="0" y="3"/>
                    </a:moveTo>
                    <a:lnTo>
                      <a:pt x="12" y="92"/>
                    </a:lnTo>
                    <a:lnTo>
                      <a:pt x="22" y="88"/>
                    </a:lnTo>
                    <a:lnTo>
                      <a:pt x="1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63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65"/>
              <p:cNvSpPr>
                <a:spLocks/>
              </p:cNvSpPr>
              <p:nvPr/>
            </p:nvSpPr>
            <p:spPr bwMode="auto">
              <a:xfrm>
                <a:off x="4897438" y="3517900"/>
                <a:ext cx="900112" cy="1100138"/>
              </a:xfrm>
              <a:custGeom>
                <a:avLst/>
                <a:gdLst>
                  <a:gd name="T0" fmla="*/ 416 w 479"/>
                  <a:gd name="T1" fmla="*/ 85 h 585"/>
                  <a:gd name="T2" fmla="*/ 473 w 479"/>
                  <a:gd name="T3" fmla="*/ 280 h 585"/>
                  <a:gd name="T4" fmla="*/ 321 w 479"/>
                  <a:gd name="T5" fmla="*/ 575 h 585"/>
                  <a:gd name="T6" fmla="*/ 53 w 479"/>
                  <a:gd name="T7" fmla="*/ 380 h 585"/>
                  <a:gd name="T8" fmla="*/ 15 w 479"/>
                  <a:gd name="T9" fmla="*/ 183 h 585"/>
                  <a:gd name="T10" fmla="*/ 145 w 479"/>
                  <a:gd name="T11" fmla="*/ 46 h 585"/>
                  <a:gd name="T12" fmla="*/ 194 w 479"/>
                  <a:gd name="T13" fmla="*/ 42 h 585"/>
                  <a:gd name="T14" fmla="*/ 234 w 479"/>
                  <a:gd name="T15" fmla="*/ 24 h 585"/>
                  <a:gd name="T16" fmla="*/ 416 w 479"/>
                  <a:gd name="T17" fmla="*/ 85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9" h="585">
                    <a:moveTo>
                      <a:pt x="416" y="85"/>
                    </a:moveTo>
                    <a:cubicBezTo>
                      <a:pt x="459" y="133"/>
                      <a:pt x="479" y="205"/>
                      <a:pt x="473" y="280"/>
                    </a:cubicBezTo>
                    <a:cubicBezTo>
                      <a:pt x="459" y="434"/>
                      <a:pt x="362" y="565"/>
                      <a:pt x="321" y="575"/>
                    </a:cubicBezTo>
                    <a:cubicBezTo>
                      <a:pt x="279" y="585"/>
                      <a:pt x="134" y="511"/>
                      <a:pt x="53" y="380"/>
                    </a:cubicBezTo>
                    <a:cubicBezTo>
                      <a:pt x="14" y="317"/>
                      <a:pt x="0" y="245"/>
                      <a:pt x="15" y="183"/>
                    </a:cubicBezTo>
                    <a:cubicBezTo>
                      <a:pt x="29" y="129"/>
                      <a:pt x="84" y="54"/>
                      <a:pt x="145" y="46"/>
                    </a:cubicBezTo>
                    <a:cubicBezTo>
                      <a:pt x="159" y="44"/>
                      <a:pt x="178" y="40"/>
                      <a:pt x="194" y="42"/>
                    </a:cubicBezTo>
                    <a:cubicBezTo>
                      <a:pt x="205" y="34"/>
                      <a:pt x="222" y="29"/>
                      <a:pt x="234" y="24"/>
                    </a:cubicBezTo>
                    <a:cubicBezTo>
                      <a:pt x="288" y="0"/>
                      <a:pt x="380" y="45"/>
                      <a:pt x="416" y="85"/>
                    </a:cubicBezTo>
                    <a:close/>
                  </a:path>
                </a:pathLst>
              </a:custGeom>
              <a:solidFill>
                <a:srgbClr val="D34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266"/>
              <p:cNvSpPr>
                <a:spLocks/>
              </p:cNvSpPr>
              <p:nvPr/>
            </p:nvSpPr>
            <p:spPr bwMode="auto">
              <a:xfrm>
                <a:off x="5476875" y="4760913"/>
                <a:ext cx="147637" cy="115888"/>
              </a:xfrm>
              <a:custGeom>
                <a:avLst/>
                <a:gdLst>
                  <a:gd name="T0" fmla="*/ 72 w 78"/>
                  <a:gd name="T1" fmla="*/ 0 h 61"/>
                  <a:gd name="T2" fmla="*/ 74 w 78"/>
                  <a:gd name="T3" fmla="*/ 7 h 61"/>
                  <a:gd name="T4" fmla="*/ 65 w 78"/>
                  <a:gd name="T5" fmla="*/ 53 h 61"/>
                  <a:gd name="T6" fmla="*/ 29 w 78"/>
                  <a:gd name="T7" fmla="*/ 61 h 61"/>
                  <a:gd name="T8" fmla="*/ 1 w 78"/>
                  <a:gd name="T9" fmla="*/ 24 h 61"/>
                  <a:gd name="T10" fmla="*/ 0 w 78"/>
                  <a:gd name="T11" fmla="*/ 17 h 61"/>
                  <a:gd name="T12" fmla="*/ 72 w 78"/>
                  <a:gd name="T1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61">
                    <a:moveTo>
                      <a:pt x="72" y="0"/>
                    </a:moveTo>
                    <a:cubicBezTo>
                      <a:pt x="72" y="2"/>
                      <a:pt x="73" y="5"/>
                      <a:pt x="74" y="7"/>
                    </a:cubicBezTo>
                    <a:cubicBezTo>
                      <a:pt x="78" y="25"/>
                      <a:pt x="74" y="42"/>
                      <a:pt x="65" y="53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16" y="56"/>
                      <a:pt x="5" y="42"/>
                      <a:pt x="1" y="24"/>
                    </a:cubicBezTo>
                    <a:cubicBezTo>
                      <a:pt x="0" y="22"/>
                      <a:pt x="0" y="20"/>
                      <a:pt x="0" y="17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8B5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267"/>
              <p:cNvSpPr>
                <a:spLocks/>
              </p:cNvSpPr>
              <p:nvPr/>
            </p:nvSpPr>
            <p:spPr bwMode="auto">
              <a:xfrm>
                <a:off x="4951413" y="3543300"/>
                <a:ext cx="777875" cy="1071563"/>
              </a:xfrm>
              <a:custGeom>
                <a:avLst/>
                <a:gdLst>
                  <a:gd name="T0" fmla="*/ 304 w 414"/>
                  <a:gd name="T1" fmla="*/ 36 h 570"/>
                  <a:gd name="T2" fmla="*/ 410 w 414"/>
                  <a:gd name="T3" fmla="*/ 275 h 570"/>
                  <a:gd name="T4" fmla="*/ 292 w 414"/>
                  <a:gd name="T5" fmla="*/ 562 h 570"/>
                  <a:gd name="T6" fmla="*/ 58 w 414"/>
                  <a:gd name="T7" fmla="*/ 359 h 570"/>
                  <a:gd name="T8" fmla="*/ 44 w 414"/>
                  <a:gd name="T9" fmla="*/ 100 h 570"/>
                  <a:gd name="T10" fmla="*/ 135 w 414"/>
                  <a:gd name="T11" fmla="*/ 30 h 570"/>
                  <a:gd name="T12" fmla="*/ 166 w 414"/>
                  <a:gd name="T13" fmla="*/ 27 h 570"/>
                  <a:gd name="T14" fmla="*/ 191 w 414"/>
                  <a:gd name="T15" fmla="*/ 15 h 570"/>
                  <a:gd name="T16" fmla="*/ 304 w 414"/>
                  <a:gd name="T17" fmla="*/ 36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4" h="570">
                    <a:moveTo>
                      <a:pt x="304" y="36"/>
                    </a:moveTo>
                    <a:cubicBezTo>
                      <a:pt x="375" y="78"/>
                      <a:pt x="414" y="174"/>
                      <a:pt x="410" y="275"/>
                    </a:cubicBezTo>
                    <a:cubicBezTo>
                      <a:pt x="404" y="427"/>
                      <a:pt x="327" y="554"/>
                      <a:pt x="292" y="562"/>
                    </a:cubicBezTo>
                    <a:cubicBezTo>
                      <a:pt x="257" y="570"/>
                      <a:pt x="131" y="492"/>
                      <a:pt x="58" y="359"/>
                    </a:cubicBezTo>
                    <a:cubicBezTo>
                      <a:pt x="9" y="271"/>
                      <a:pt x="0" y="169"/>
                      <a:pt x="44" y="100"/>
                    </a:cubicBezTo>
                    <a:cubicBezTo>
                      <a:pt x="64" y="67"/>
                      <a:pt x="94" y="32"/>
                      <a:pt x="135" y="30"/>
                    </a:cubicBezTo>
                    <a:cubicBezTo>
                      <a:pt x="144" y="29"/>
                      <a:pt x="156" y="26"/>
                      <a:pt x="166" y="27"/>
                    </a:cubicBezTo>
                    <a:cubicBezTo>
                      <a:pt x="172" y="21"/>
                      <a:pt x="183" y="18"/>
                      <a:pt x="191" y="15"/>
                    </a:cubicBezTo>
                    <a:cubicBezTo>
                      <a:pt x="227" y="0"/>
                      <a:pt x="276" y="20"/>
                      <a:pt x="304" y="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268"/>
              <p:cNvSpPr>
                <a:spLocks/>
              </p:cNvSpPr>
              <p:nvPr/>
            </p:nvSpPr>
            <p:spPr bwMode="auto">
              <a:xfrm>
                <a:off x="5057775" y="3546475"/>
                <a:ext cx="577850" cy="1065213"/>
              </a:xfrm>
              <a:custGeom>
                <a:avLst/>
                <a:gdLst>
                  <a:gd name="T0" fmla="*/ 221 w 307"/>
                  <a:gd name="T1" fmla="*/ 53 h 566"/>
                  <a:gd name="T2" fmla="*/ 301 w 307"/>
                  <a:gd name="T3" fmla="*/ 285 h 566"/>
                  <a:gd name="T4" fmla="*/ 235 w 307"/>
                  <a:gd name="T5" fmla="*/ 560 h 566"/>
                  <a:gd name="T6" fmla="*/ 52 w 307"/>
                  <a:gd name="T7" fmla="*/ 344 h 566"/>
                  <a:gd name="T8" fmla="*/ 21 w 307"/>
                  <a:gd name="T9" fmla="*/ 99 h 566"/>
                  <a:gd name="T10" fmla="*/ 98 w 307"/>
                  <a:gd name="T11" fmla="*/ 23 h 566"/>
                  <a:gd name="T12" fmla="*/ 108 w 307"/>
                  <a:gd name="T13" fmla="*/ 24 h 566"/>
                  <a:gd name="T14" fmla="*/ 114 w 307"/>
                  <a:gd name="T15" fmla="*/ 19 h 566"/>
                  <a:gd name="T16" fmla="*/ 221 w 307"/>
                  <a:gd name="T17" fmla="*/ 53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7" h="566">
                    <a:moveTo>
                      <a:pt x="221" y="53"/>
                    </a:moveTo>
                    <a:cubicBezTo>
                      <a:pt x="268" y="102"/>
                      <a:pt x="298" y="193"/>
                      <a:pt x="301" y="285"/>
                    </a:cubicBezTo>
                    <a:cubicBezTo>
                      <a:pt x="307" y="435"/>
                      <a:pt x="259" y="554"/>
                      <a:pt x="235" y="560"/>
                    </a:cubicBezTo>
                    <a:cubicBezTo>
                      <a:pt x="210" y="566"/>
                      <a:pt x="114" y="480"/>
                      <a:pt x="52" y="344"/>
                    </a:cubicBezTo>
                    <a:cubicBezTo>
                      <a:pt x="14" y="259"/>
                      <a:pt x="0" y="164"/>
                      <a:pt x="21" y="99"/>
                    </a:cubicBezTo>
                    <a:cubicBezTo>
                      <a:pt x="33" y="62"/>
                      <a:pt x="63" y="23"/>
                      <a:pt x="98" y="23"/>
                    </a:cubicBezTo>
                    <a:cubicBezTo>
                      <a:pt x="101" y="23"/>
                      <a:pt x="104" y="23"/>
                      <a:pt x="108" y="24"/>
                    </a:cubicBezTo>
                    <a:cubicBezTo>
                      <a:pt x="110" y="22"/>
                      <a:pt x="112" y="20"/>
                      <a:pt x="114" y="19"/>
                    </a:cubicBezTo>
                    <a:cubicBezTo>
                      <a:pt x="146" y="0"/>
                      <a:pt x="196" y="27"/>
                      <a:pt x="221" y="53"/>
                    </a:cubicBezTo>
                    <a:close/>
                  </a:path>
                </a:pathLst>
              </a:custGeom>
              <a:solidFill>
                <a:srgbClr val="D342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269"/>
              <p:cNvSpPr>
                <a:spLocks/>
              </p:cNvSpPr>
              <p:nvPr/>
            </p:nvSpPr>
            <p:spPr bwMode="auto">
              <a:xfrm>
                <a:off x="5178425" y="3571875"/>
                <a:ext cx="354012" cy="1033463"/>
              </a:xfrm>
              <a:custGeom>
                <a:avLst/>
                <a:gdLst>
                  <a:gd name="T0" fmla="*/ 70 w 188"/>
                  <a:gd name="T1" fmla="*/ 14 h 550"/>
                  <a:gd name="T2" fmla="*/ 167 w 188"/>
                  <a:gd name="T3" fmla="*/ 289 h 550"/>
                  <a:gd name="T4" fmla="*/ 171 w 188"/>
                  <a:gd name="T5" fmla="*/ 547 h 550"/>
                  <a:gd name="T6" fmla="*/ 59 w 188"/>
                  <a:gd name="T7" fmla="*/ 315 h 550"/>
                  <a:gd name="T8" fmla="*/ 22 w 188"/>
                  <a:gd name="T9" fmla="*/ 25 h 550"/>
                  <a:gd name="T10" fmla="*/ 70 w 188"/>
                  <a:gd name="T11" fmla="*/ 14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8" h="550">
                    <a:moveTo>
                      <a:pt x="70" y="14"/>
                    </a:moveTo>
                    <a:cubicBezTo>
                      <a:pt x="109" y="46"/>
                      <a:pt x="149" y="168"/>
                      <a:pt x="167" y="289"/>
                    </a:cubicBezTo>
                    <a:cubicBezTo>
                      <a:pt x="188" y="435"/>
                      <a:pt x="181" y="545"/>
                      <a:pt x="171" y="547"/>
                    </a:cubicBezTo>
                    <a:cubicBezTo>
                      <a:pt x="160" y="550"/>
                      <a:pt x="105" y="454"/>
                      <a:pt x="59" y="315"/>
                    </a:cubicBezTo>
                    <a:cubicBezTo>
                      <a:pt x="21" y="198"/>
                      <a:pt x="0" y="69"/>
                      <a:pt x="22" y="25"/>
                    </a:cubicBezTo>
                    <a:cubicBezTo>
                      <a:pt x="32" y="4"/>
                      <a:pt x="53" y="0"/>
                      <a:pt x="70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270"/>
              <p:cNvSpPr>
                <a:spLocks/>
              </p:cNvSpPr>
              <p:nvPr/>
            </p:nvSpPr>
            <p:spPr bwMode="auto">
              <a:xfrm>
                <a:off x="5230813" y="4376738"/>
                <a:ext cx="457200" cy="261938"/>
              </a:xfrm>
              <a:custGeom>
                <a:avLst/>
                <a:gdLst>
                  <a:gd name="T0" fmla="*/ 288 w 288"/>
                  <a:gd name="T1" fmla="*/ 0 h 165"/>
                  <a:gd name="T2" fmla="*/ 223 w 288"/>
                  <a:gd name="T3" fmla="*/ 140 h 165"/>
                  <a:gd name="T4" fmla="*/ 121 w 288"/>
                  <a:gd name="T5" fmla="*/ 165 h 165"/>
                  <a:gd name="T6" fmla="*/ 0 w 288"/>
                  <a:gd name="T7" fmla="*/ 68 h 165"/>
                  <a:gd name="T8" fmla="*/ 288 w 288"/>
                  <a:gd name="T9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" h="165">
                    <a:moveTo>
                      <a:pt x="288" y="0"/>
                    </a:moveTo>
                    <a:lnTo>
                      <a:pt x="223" y="140"/>
                    </a:lnTo>
                    <a:lnTo>
                      <a:pt x="121" y="165"/>
                    </a:lnTo>
                    <a:lnTo>
                      <a:pt x="0" y="68"/>
                    </a:lnTo>
                    <a:lnTo>
                      <a:pt x="288" y="0"/>
                    </a:lnTo>
                    <a:close/>
                  </a:path>
                </a:pathLst>
              </a:custGeom>
              <a:solidFill>
                <a:srgbClr val="463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271"/>
              <p:cNvSpPr>
                <a:spLocks/>
              </p:cNvSpPr>
              <p:nvPr/>
            </p:nvSpPr>
            <p:spPr bwMode="auto">
              <a:xfrm>
                <a:off x="5429250" y="4602163"/>
                <a:ext cx="161925" cy="74613"/>
              </a:xfrm>
              <a:custGeom>
                <a:avLst/>
                <a:gdLst>
                  <a:gd name="T0" fmla="*/ 6 w 102"/>
                  <a:gd name="T1" fmla="*/ 47 h 47"/>
                  <a:gd name="T2" fmla="*/ 102 w 102"/>
                  <a:gd name="T3" fmla="*/ 25 h 47"/>
                  <a:gd name="T4" fmla="*/ 96 w 102"/>
                  <a:gd name="T5" fmla="*/ 0 h 47"/>
                  <a:gd name="T6" fmla="*/ 0 w 102"/>
                  <a:gd name="T7" fmla="*/ 22 h 47"/>
                  <a:gd name="T8" fmla="*/ 6 w 102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7">
                    <a:moveTo>
                      <a:pt x="6" y="47"/>
                    </a:moveTo>
                    <a:lnTo>
                      <a:pt x="102" y="25"/>
                    </a:lnTo>
                    <a:lnTo>
                      <a:pt x="96" y="0"/>
                    </a:lnTo>
                    <a:lnTo>
                      <a:pt x="0" y="22"/>
                    </a:lnTo>
                    <a:lnTo>
                      <a:pt x="6" y="47"/>
                    </a:lnTo>
                    <a:close/>
                  </a:path>
                </a:pathLst>
              </a:custGeom>
              <a:solidFill>
                <a:srgbClr val="8B5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272" name="Freeform 275"/>
          <p:cNvSpPr>
            <a:spLocks noEditPoints="1"/>
          </p:cNvSpPr>
          <p:nvPr/>
        </p:nvSpPr>
        <p:spPr bwMode="auto">
          <a:xfrm>
            <a:off x="7615238" y="-772532"/>
            <a:ext cx="1317625" cy="2681288"/>
          </a:xfrm>
          <a:custGeom>
            <a:avLst/>
            <a:gdLst>
              <a:gd name="T0" fmla="*/ 0 w 698"/>
              <a:gd name="T1" fmla="*/ 1411 h 1421"/>
              <a:gd name="T2" fmla="*/ 47 w 698"/>
              <a:gd name="T3" fmla="*/ 1395 h 1421"/>
              <a:gd name="T4" fmla="*/ 119 w 698"/>
              <a:gd name="T5" fmla="*/ 1330 h 1421"/>
              <a:gd name="T6" fmla="*/ 87 w 698"/>
              <a:gd name="T7" fmla="*/ 1368 h 1421"/>
              <a:gd name="T8" fmla="*/ 119 w 698"/>
              <a:gd name="T9" fmla="*/ 1330 h 1421"/>
              <a:gd name="T10" fmla="*/ 157 w 698"/>
              <a:gd name="T11" fmla="*/ 1301 h 1421"/>
              <a:gd name="T12" fmla="*/ 202 w 698"/>
              <a:gd name="T13" fmla="*/ 1281 h 1421"/>
              <a:gd name="T14" fmla="*/ 267 w 698"/>
              <a:gd name="T15" fmla="*/ 1209 h 1421"/>
              <a:gd name="T16" fmla="*/ 239 w 698"/>
              <a:gd name="T17" fmla="*/ 1250 h 1421"/>
              <a:gd name="T18" fmla="*/ 267 w 698"/>
              <a:gd name="T19" fmla="*/ 1209 h 1421"/>
              <a:gd name="T20" fmla="*/ 302 w 698"/>
              <a:gd name="T21" fmla="*/ 1177 h 1421"/>
              <a:gd name="T22" fmla="*/ 344 w 698"/>
              <a:gd name="T23" fmla="*/ 1151 h 1421"/>
              <a:gd name="T24" fmla="*/ 400 w 698"/>
              <a:gd name="T25" fmla="*/ 1072 h 1421"/>
              <a:gd name="T26" fmla="*/ 377 w 698"/>
              <a:gd name="T27" fmla="*/ 1116 h 1421"/>
              <a:gd name="T28" fmla="*/ 400 w 698"/>
              <a:gd name="T29" fmla="*/ 1072 h 1421"/>
              <a:gd name="T30" fmla="*/ 431 w 698"/>
              <a:gd name="T31" fmla="*/ 1036 h 1421"/>
              <a:gd name="T32" fmla="*/ 470 w 698"/>
              <a:gd name="T33" fmla="*/ 1005 h 1421"/>
              <a:gd name="T34" fmla="*/ 514 w 698"/>
              <a:gd name="T35" fmla="*/ 919 h 1421"/>
              <a:gd name="T36" fmla="*/ 498 w 698"/>
              <a:gd name="T37" fmla="*/ 966 h 1421"/>
              <a:gd name="T38" fmla="*/ 514 w 698"/>
              <a:gd name="T39" fmla="*/ 919 h 1421"/>
              <a:gd name="T40" fmla="*/ 539 w 698"/>
              <a:gd name="T41" fmla="*/ 878 h 1421"/>
              <a:gd name="T42" fmla="*/ 572 w 698"/>
              <a:gd name="T43" fmla="*/ 842 h 1421"/>
              <a:gd name="T44" fmla="*/ 602 w 698"/>
              <a:gd name="T45" fmla="*/ 750 h 1421"/>
              <a:gd name="T46" fmla="*/ 594 w 698"/>
              <a:gd name="T47" fmla="*/ 799 h 1421"/>
              <a:gd name="T48" fmla="*/ 602 w 698"/>
              <a:gd name="T49" fmla="*/ 750 h 1421"/>
              <a:gd name="T50" fmla="*/ 620 w 698"/>
              <a:gd name="T51" fmla="*/ 706 h 1421"/>
              <a:gd name="T52" fmla="*/ 647 w 698"/>
              <a:gd name="T53" fmla="*/ 664 h 1421"/>
              <a:gd name="T54" fmla="*/ 660 w 698"/>
              <a:gd name="T55" fmla="*/ 568 h 1421"/>
              <a:gd name="T56" fmla="*/ 660 w 698"/>
              <a:gd name="T57" fmla="*/ 618 h 1421"/>
              <a:gd name="T58" fmla="*/ 660 w 698"/>
              <a:gd name="T59" fmla="*/ 568 h 1421"/>
              <a:gd name="T60" fmla="*/ 670 w 698"/>
              <a:gd name="T61" fmla="*/ 522 h 1421"/>
              <a:gd name="T62" fmla="*/ 689 w 698"/>
              <a:gd name="T63" fmla="*/ 476 h 1421"/>
              <a:gd name="T64" fmla="*/ 685 w 698"/>
              <a:gd name="T65" fmla="*/ 379 h 1421"/>
              <a:gd name="T66" fmla="*/ 694 w 698"/>
              <a:gd name="T67" fmla="*/ 428 h 1421"/>
              <a:gd name="T68" fmla="*/ 685 w 698"/>
              <a:gd name="T69" fmla="*/ 379 h 1421"/>
              <a:gd name="T70" fmla="*/ 686 w 698"/>
              <a:gd name="T71" fmla="*/ 332 h 1421"/>
              <a:gd name="T72" fmla="*/ 697 w 698"/>
              <a:gd name="T73" fmla="*/ 283 h 1421"/>
              <a:gd name="T74" fmla="*/ 676 w 698"/>
              <a:gd name="T75" fmla="*/ 189 h 1421"/>
              <a:gd name="T76" fmla="*/ 693 w 698"/>
              <a:gd name="T77" fmla="*/ 235 h 1421"/>
              <a:gd name="T78" fmla="*/ 676 w 698"/>
              <a:gd name="T79" fmla="*/ 189 h 1421"/>
              <a:gd name="T80" fmla="*/ 668 w 698"/>
              <a:gd name="T81" fmla="*/ 142 h 1421"/>
              <a:gd name="T82" fmla="*/ 670 w 698"/>
              <a:gd name="T83" fmla="*/ 92 h 1421"/>
              <a:gd name="T84" fmla="*/ 630 w 698"/>
              <a:gd name="T85" fmla="*/ 4 h 1421"/>
              <a:gd name="T86" fmla="*/ 646 w 698"/>
              <a:gd name="T87" fmla="*/ 49 h 1421"/>
              <a:gd name="T88" fmla="*/ 641 w 698"/>
              <a:gd name="T89" fmla="*/ 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8" h="1421">
                <a:moveTo>
                  <a:pt x="40" y="1385"/>
                </a:moveTo>
                <a:cubicBezTo>
                  <a:pt x="27" y="1393"/>
                  <a:pt x="14" y="1402"/>
                  <a:pt x="0" y="1411"/>
                </a:cubicBezTo>
                <a:cubicBezTo>
                  <a:pt x="7" y="1421"/>
                  <a:pt x="7" y="1421"/>
                  <a:pt x="7" y="1421"/>
                </a:cubicBezTo>
                <a:cubicBezTo>
                  <a:pt x="20" y="1412"/>
                  <a:pt x="34" y="1404"/>
                  <a:pt x="47" y="1395"/>
                </a:cubicBezTo>
                <a:lnTo>
                  <a:pt x="40" y="1385"/>
                </a:lnTo>
                <a:close/>
                <a:moveTo>
                  <a:pt x="119" y="1330"/>
                </a:moveTo>
                <a:cubicBezTo>
                  <a:pt x="106" y="1339"/>
                  <a:pt x="93" y="1349"/>
                  <a:pt x="80" y="1358"/>
                </a:cubicBezTo>
                <a:cubicBezTo>
                  <a:pt x="87" y="1368"/>
                  <a:pt x="87" y="1368"/>
                  <a:pt x="87" y="1368"/>
                </a:cubicBezTo>
                <a:cubicBezTo>
                  <a:pt x="100" y="1358"/>
                  <a:pt x="113" y="1349"/>
                  <a:pt x="126" y="1340"/>
                </a:cubicBezTo>
                <a:cubicBezTo>
                  <a:pt x="119" y="1330"/>
                  <a:pt x="119" y="1330"/>
                  <a:pt x="119" y="1330"/>
                </a:cubicBezTo>
                <a:close/>
                <a:moveTo>
                  <a:pt x="194" y="1271"/>
                </a:moveTo>
                <a:cubicBezTo>
                  <a:pt x="182" y="1281"/>
                  <a:pt x="170" y="1291"/>
                  <a:pt x="157" y="1301"/>
                </a:cubicBezTo>
                <a:cubicBezTo>
                  <a:pt x="164" y="1311"/>
                  <a:pt x="164" y="1311"/>
                  <a:pt x="164" y="1311"/>
                </a:cubicBezTo>
                <a:cubicBezTo>
                  <a:pt x="177" y="1301"/>
                  <a:pt x="190" y="1291"/>
                  <a:pt x="202" y="1281"/>
                </a:cubicBezTo>
                <a:lnTo>
                  <a:pt x="194" y="1271"/>
                </a:lnTo>
                <a:close/>
                <a:moveTo>
                  <a:pt x="267" y="1209"/>
                </a:moveTo>
                <a:cubicBezTo>
                  <a:pt x="255" y="1220"/>
                  <a:pt x="243" y="1230"/>
                  <a:pt x="231" y="1241"/>
                </a:cubicBezTo>
                <a:cubicBezTo>
                  <a:pt x="239" y="1250"/>
                  <a:pt x="239" y="1250"/>
                  <a:pt x="239" y="1250"/>
                </a:cubicBezTo>
                <a:cubicBezTo>
                  <a:pt x="251" y="1239"/>
                  <a:pt x="263" y="1229"/>
                  <a:pt x="275" y="1218"/>
                </a:cubicBezTo>
                <a:lnTo>
                  <a:pt x="267" y="1209"/>
                </a:lnTo>
                <a:close/>
                <a:moveTo>
                  <a:pt x="336" y="1143"/>
                </a:moveTo>
                <a:cubicBezTo>
                  <a:pt x="325" y="1154"/>
                  <a:pt x="313" y="1165"/>
                  <a:pt x="302" y="1177"/>
                </a:cubicBezTo>
                <a:cubicBezTo>
                  <a:pt x="310" y="1185"/>
                  <a:pt x="310" y="1185"/>
                  <a:pt x="310" y="1185"/>
                </a:cubicBezTo>
                <a:cubicBezTo>
                  <a:pt x="322" y="1174"/>
                  <a:pt x="333" y="1163"/>
                  <a:pt x="344" y="1151"/>
                </a:cubicBezTo>
                <a:cubicBezTo>
                  <a:pt x="336" y="1143"/>
                  <a:pt x="336" y="1143"/>
                  <a:pt x="336" y="1143"/>
                </a:cubicBezTo>
                <a:close/>
                <a:moveTo>
                  <a:pt x="400" y="1072"/>
                </a:moveTo>
                <a:cubicBezTo>
                  <a:pt x="390" y="1084"/>
                  <a:pt x="380" y="1096"/>
                  <a:pt x="369" y="1108"/>
                </a:cubicBezTo>
                <a:cubicBezTo>
                  <a:pt x="377" y="1116"/>
                  <a:pt x="377" y="1116"/>
                  <a:pt x="377" y="1116"/>
                </a:cubicBezTo>
                <a:cubicBezTo>
                  <a:pt x="388" y="1104"/>
                  <a:pt x="399" y="1092"/>
                  <a:pt x="409" y="1080"/>
                </a:cubicBezTo>
                <a:cubicBezTo>
                  <a:pt x="400" y="1072"/>
                  <a:pt x="400" y="1072"/>
                  <a:pt x="400" y="1072"/>
                </a:cubicBezTo>
                <a:close/>
                <a:moveTo>
                  <a:pt x="460" y="998"/>
                </a:moveTo>
                <a:cubicBezTo>
                  <a:pt x="451" y="1010"/>
                  <a:pt x="441" y="1023"/>
                  <a:pt x="431" y="1036"/>
                </a:cubicBezTo>
                <a:cubicBezTo>
                  <a:pt x="440" y="1043"/>
                  <a:pt x="440" y="1043"/>
                  <a:pt x="440" y="1043"/>
                </a:cubicBezTo>
                <a:cubicBezTo>
                  <a:pt x="450" y="1030"/>
                  <a:pt x="460" y="1018"/>
                  <a:pt x="470" y="1005"/>
                </a:cubicBezTo>
                <a:cubicBezTo>
                  <a:pt x="460" y="998"/>
                  <a:pt x="460" y="998"/>
                  <a:pt x="460" y="998"/>
                </a:cubicBezTo>
                <a:close/>
                <a:moveTo>
                  <a:pt x="514" y="919"/>
                </a:moveTo>
                <a:cubicBezTo>
                  <a:pt x="506" y="932"/>
                  <a:pt x="497" y="946"/>
                  <a:pt x="488" y="959"/>
                </a:cubicBezTo>
                <a:cubicBezTo>
                  <a:pt x="498" y="966"/>
                  <a:pt x="498" y="966"/>
                  <a:pt x="498" y="966"/>
                </a:cubicBezTo>
                <a:cubicBezTo>
                  <a:pt x="507" y="952"/>
                  <a:pt x="516" y="939"/>
                  <a:pt x="524" y="925"/>
                </a:cubicBezTo>
                <a:cubicBezTo>
                  <a:pt x="514" y="919"/>
                  <a:pt x="514" y="919"/>
                  <a:pt x="514" y="919"/>
                </a:cubicBezTo>
                <a:close/>
                <a:moveTo>
                  <a:pt x="562" y="836"/>
                </a:moveTo>
                <a:cubicBezTo>
                  <a:pt x="554" y="850"/>
                  <a:pt x="547" y="864"/>
                  <a:pt x="539" y="878"/>
                </a:cubicBezTo>
                <a:cubicBezTo>
                  <a:pt x="549" y="884"/>
                  <a:pt x="549" y="884"/>
                  <a:pt x="549" y="884"/>
                </a:cubicBezTo>
                <a:cubicBezTo>
                  <a:pt x="557" y="870"/>
                  <a:pt x="565" y="856"/>
                  <a:pt x="572" y="842"/>
                </a:cubicBezTo>
                <a:cubicBezTo>
                  <a:pt x="562" y="836"/>
                  <a:pt x="562" y="836"/>
                  <a:pt x="562" y="836"/>
                </a:cubicBezTo>
                <a:close/>
                <a:moveTo>
                  <a:pt x="602" y="750"/>
                </a:moveTo>
                <a:cubicBezTo>
                  <a:pt x="596" y="764"/>
                  <a:pt x="590" y="779"/>
                  <a:pt x="583" y="794"/>
                </a:cubicBezTo>
                <a:cubicBezTo>
                  <a:pt x="594" y="799"/>
                  <a:pt x="594" y="799"/>
                  <a:pt x="594" y="799"/>
                </a:cubicBezTo>
                <a:cubicBezTo>
                  <a:pt x="601" y="784"/>
                  <a:pt x="607" y="769"/>
                  <a:pt x="613" y="755"/>
                </a:cubicBezTo>
                <a:lnTo>
                  <a:pt x="602" y="750"/>
                </a:lnTo>
                <a:close/>
                <a:moveTo>
                  <a:pt x="635" y="660"/>
                </a:moveTo>
                <a:cubicBezTo>
                  <a:pt x="630" y="675"/>
                  <a:pt x="625" y="690"/>
                  <a:pt x="620" y="706"/>
                </a:cubicBezTo>
                <a:cubicBezTo>
                  <a:pt x="631" y="710"/>
                  <a:pt x="631" y="710"/>
                  <a:pt x="631" y="710"/>
                </a:cubicBezTo>
                <a:cubicBezTo>
                  <a:pt x="637" y="694"/>
                  <a:pt x="642" y="679"/>
                  <a:pt x="647" y="664"/>
                </a:cubicBezTo>
                <a:lnTo>
                  <a:pt x="635" y="660"/>
                </a:lnTo>
                <a:close/>
                <a:moveTo>
                  <a:pt x="660" y="568"/>
                </a:moveTo>
                <a:cubicBezTo>
                  <a:pt x="657" y="584"/>
                  <a:pt x="653" y="599"/>
                  <a:pt x="649" y="615"/>
                </a:cubicBezTo>
                <a:cubicBezTo>
                  <a:pt x="660" y="618"/>
                  <a:pt x="660" y="618"/>
                  <a:pt x="660" y="618"/>
                </a:cubicBezTo>
                <a:cubicBezTo>
                  <a:pt x="665" y="602"/>
                  <a:pt x="669" y="586"/>
                  <a:pt x="672" y="571"/>
                </a:cubicBezTo>
                <a:cubicBezTo>
                  <a:pt x="660" y="568"/>
                  <a:pt x="660" y="568"/>
                  <a:pt x="660" y="568"/>
                </a:cubicBezTo>
                <a:close/>
                <a:moveTo>
                  <a:pt x="677" y="474"/>
                </a:moveTo>
                <a:cubicBezTo>
                  <a:pt x="675" y="490"/>
                  <a:pt x="673" y="506"/>
                  <a:pt x="670" y="522"/>
                </a:cubicBezTo>
                <a:cubicBezTo>
                  <a:pt x="681" y="524"/>
                  <a:pt x="681" y="524"/>
                  <a:pt x="681" y="524"/>
                </a:cubicBezTo>
                <a:cubicBezTo>
                  <a:pt x="684" y="508"/>
                  <a:pt x="687" y="492"/>
                  <a:pt x="689" y="476"/>
                </a:cubicBezTo>
                <a:cubicBezTo>
                  <a:pt x="677" y="474"/>
                  <a:pt x="677" y="474"/>
                  <a:pt x="677" y="474"/>
                </a:cubicBezTo>
                <a:close/>
                <a:moveTo>
                  <a:pt x="685" y="379"/>
                </a:moveTo>
                <a:cubicBezTo>
                  <a:pt x="684" y="395"/>
                  <a:pt x="684" y="411"/>
                  <a:pt x="682" y="427"/>
                </a:cubicBezTo>
                <a:cubicBezTo>
                  <a:pt x="694" y="428"/>
                  <a:pt x="694" y="428"/>
                  <a:pt x="694" y="428"/>
                </a:cubicBezTo>
                <a:cubicBezTo>
                  <a:pt x="695" y="412"/>
                  <a:pt x="696" y="396"/>
                  <a:pt x="697" y="380"/>
                </a:cubicBezTo>
                <a:cubicBezTo>
                  <a:pt x="685" y="379"/>
                  <a:pt x="685" y="379"/>
                  <a:pt x="685" y="379"/>
                </a:cubicBezTo>
                <a:close/>
                <a:moveTo>
                  <a:pt x="685" y="284"/>
                </a:moveTo>
                <a:cubicBezTo>
                  <a:pt x="685" y="299"/>
                  <a:pt x="686" y="315"/>
                  <a:pt x="686" y="332"/>
                </a:cubicBezTo>
                <a:cubicBezTo>
                  <a:pt x="698" y="332"/>
                  <a:pt x="698" y="332"/>
                  <a:pt x="698" y="332"/>
                </a:cubicBezTo>
                <a:cubicBezTo>
                  <a:pt x="698" y="315"/>
                  <a:pt x="697" y="299"/>
                  <a:pt x="697" y="283"/>
                </a:cubicBezTo>
                <a:cubicBezTo>
                  <a:pt x="685" y="284"/>
                  <a:pt x="685" y="284"/>
                  <a:pt x="685" y="284"/>
                </a:cubicBezTo>
                <a:close/>
                <a:moveTo>
                  <a:pt x="676" y="189"/>
                </a:moveTo>
                <a:cubicBezTo>
                  <a:pt x="678" y="204"/>
                  <a:pt x="680" y="220"/>
                  <a:pt x="681" y="236"/>
                </a:cubicBezTo>
                <a:cubicBezTo>
                  <a:pt x="693" y="235"/>
                  <a:pt x="693" y="235"/>
                  <a:pt x="693" y="235"/>
                </a:cubicBezTo>
                <a:cubicBezTo>
                  <a:pt x="692" y="218"/>
                  <a:pt x="690" y="202"/>
                  <a:pt x="688" y="187"/>
                </a:cubicBezTo>
                <a:lnTo>
                  <a:pt x="676" y="189"/>
                </a:lnTo>
                <a:close/>
                <a:moveTo>
                  <a:pt x="658" y="95"/>
                </a:moveTo>
                <a:cubicBezTo>
                  <a:pt x="661" y="109"/>
                  <a:pt x="665" y="125"/>
                  <a:pt x="668" y="142"/>
                </a:cubicBezTo>
                <a:cubicBezTo>
                  <a:pt x="680" y="140"/>
                  <a:pt x="680" y="140"/>
                  <a:pt x="680" y="140"/>
                </a:cubicBezTo>
                <a:cubicBezTo>
                  <a:pt x="677" y="122"/>
                  <a:pt x="673" y="107"/>
                  <a:pt x="670" y="92"/>
                </a:cubicBezTo>
                <a:cubicBezTo>
                  <a:pt x="658" y="95"/>
                  <a:pt x="658" y="95"/>
                  <a:pt x="658" y="95"/>
                </a:cubicBezTo>
                <a:close/>
                <a:moveTo>
                  <a:pt x="630" y="4"/>
                </a:moveTo>
                <a:cubicBezTo>
                  <a:pt x="630" y="4"/>
                  <a:pt x="630" y="4"/>
                  <a:pt x="630" y="4"/>
                </a:cubicBezTo>
                <a:cubicBezTo>
                  <a:pt x="631" y="6"/>
                  <a:pt x="637" y="22"/>
                  <a:pt x="646" y="49"/>
                </a:cubicBezTo>
                <a:cubicBezTo>
                  <a:pt x="657" y="46"/>
                  <a:pt x="657" y="46"/>
                  <a:pt x="657" y="46"/>
                </a:cubicBezTo>
                <a:cubicBezTo>
                  <a:pt x="648" y="16"/>
                  <a:pt x="641" y="0"/>
                  <a:pt x="641" y="0"/>
                </a:cubicBezTo>
                <a:cubicBezTo>
                  <a:pt x="630" y="4"/>
                  <a:pt x="630" y="4"/>
                  <a:pt x="630" y="4"/>
                </a:cubicBez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7501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0" name="Rectangle 53"/>
          <p:cNvSpPr>
            <a:spLocks noChangeArrowheads="1"/>
          </p:cNvSpPr>
          <p:nvPr/>
        </p:nvSpPr>
        <p:spPr bwMode="auto">
          <a:xfrm>
            <a:off x="1608754" y="353246"/>
            <a:ext cx="1888574" cy="3549065"/>
          </a:xfrm>
          <a:prstGeom prst="rect">
            <a:avLst/>
          </a:pr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81" name="Rectangle 54"/>
          <p:cNvSpPr>
            <a:spLocks noChangeArrowheads="1"/>
          </p:cNvSpPr>
          <p:nvPr/>
        </p:nvSpPr>
        <p:spPr bwMode="auto">
          <a:xfrm>
            <a:off x="1631217" y="4043997"/>
            <a:ext cx="1888574" cy="2457045"/>
          </a:xfrm>
          <a:prstGeom prst="rect">
            <a:avLst/>
          </a:pr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84" name="Rectangle 157"/>
          <p:cNvSpPr>
            <a:spLocks noChangeArrowheads="1"/>
          </p:cNvSpPr>
          <p:nvPr/>
        </p:nvSpPr>
        <p:spPr bwMode="auto">
          <a:xfrm>
            <a:off x="3539120" y="923446"/>
            <a:ext cx="502489" cy="16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000" b="1" i="0" u="none" strike="noStrike" cap="none" normalizeH="0" baseline="0" dirty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拥</a:t>
            </a:r>
            <a:r>
              <a:rPr kumimoji="0" lang="zh-CN" altLang="en-US" sz="3000" b="1" i="0" u="none" strike="noStrike" cap="none" normalizeH="0" baseline="0" dirty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抱健康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7633" name="组合 7632"/>
          <p:cNvGrpSpPr/>
          <p:nvPr/>
        </p:nvGrpSpPr>
        <p:grpSpPr>
          <a:xfrm>
            <a:off x="582393" y="1058221"/>
            <a:ext cx="3111913" cy="2854457"/>
            <a:chOff x="1019175" y="1112838"/>
            <a:chExt cx="2859088" cy="2622550"/>
          </a:xfrm>
        </p:grpSpPr>
        <p:sp>
          <p:nvSpPr>
            <p:cNvPr id="7569" name="Freeform 142"/>
            <p:cNvSpPr>
              <a:spLocks/>
            </p:cNvSpPr>
            <p:nvPr/>
          </p:nvSpPr>
          <p:spPr bwMode="auto">
            <a:xfrm>
              <a:off x="2000250" y="2516188"/>
              <a:ext cx="360363" cy="361950"/>
            </a:xfrm>
            <a:custGeom>
              <a:avLst/>
              <a:gdLst>
                <a:gd name="T0" fmla="*/ 227 w 227"/>
                <a:gd name="T1" fmla="*/ 72 h 228"/>
                <a:gd name="T2" fmla="*/ 155 w 227"/>
                <a:gd name="T3" fmla="*/ 72 h 228"/>
                <a:gd name="T4" fmla="*/ 155 w 227"/>
                <a:gd name="T5" fmla="*/ 0 h 228"/>
                <a:gd name="T6" fmla="*/ 72 w 227"/>
                <a:gd name="T7" fmla="*/ 0 h 228"/>
                <a:gd name="T8" fmla="*/ 72 w 227"/>
                <a:gd name="T9" fmla="*/ 72 h 228"/>
                <a:gd name="T10" fmla="*/ 0 w 227"/>
                <a:gd name="T11" fmla="*/ 72 h 228"/>
                <a:gd name="T12" fmla="*/ 0 w 227"/>
                <a:gd name="T13" fmla="*/ 155 h 228"/>
                <a:gd name="T14" fmla="*/ 72 w 227"/>
                <a:gd name="T15" fmla="*/ 155 h 228"/>
                <a:gd name="T16" fmla="*/ 72 w 227"/>
                <a:gd name="T17" fmla="*/ 228 h 228"/>
                <a:gd name="T18" fmla="*/ 155 w 227"/>
                <a:gd name="T19" fmla="*/ 228 h 228"/>
                <a:gd name="T20" fmla="*/ 155 w 227"/>
                <a:gd name="T21" fmla="*/ 155 h 228"/>
                <a:gd name="T22" fmla="*/ 227 w 227"/>
                <a:gd name="T23" fmla="*/ 155 h 228"/>
                <a:gd name="T24" fmla="*/ 227 w 227"/>
                <a:gd name="T25" fmla="*/ 7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8">
                  <a:moveTo>
                    <a:pt x="227" y="72"/>
                  </a:moveTo>
                  <a:lnTo>
                    <a:pt x="155" y="72"/>
                  </a:lnTo>
                  <a:lnTo>
                    <a:pt x="155" y="0"/>
                  </a:lnTo>
                  <a:lnTo>
                    <a:pt x="72" y="0"/>
                  </a:lnTo>
                  <a:lnTo>
                    <a:pt x="72" y="72"/>
                  </a:lnTo>
                  <a:lnTo>
                    <a:pt x="0" y="72"/>
                  </a:lnTo>
                  <a:lnTo>
                    <a:pt x="0" y="155"/>
                  </a:lnTo>
                  <a:lnTo>
                    <a:pt x="72" y="155"/>
                  </a:lnTo>
                  <a:lnTo>
                    <a:pt x="72" y="228"/>
                  </a:lnTo>
                  <a:lnTo>
                    <a:pt x="155" y="228"/>
                  </a:lnTo>
                  <a:lnTo>
                    <a:pt x="155" y="155"/>
                  </a:lnTo>
                  <a:lnTo>
                    <a:pt x="227" y="155"/>
                  </a:lnTo>
                  <a:lnTo>
                    <a:pt x="227" y="72"/>
                  </a:lnTo>
                  <a:close/>
                </a:path>
              </a:pathLst>
            </a:custGeom>
            <a:solidFill>
              <a:srgbClr val="239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0" name="Freeform 143"/>
            <p:cNvSpPr>
              <a:spLocks/>
            </p:cNvSpPr>
            <p:nvPr/>
          </p:nvSpPr>
          <p:spPr bwMode="auto">
            <a:xfrm>
              <a:off x="2528888" y="1112838"/>
              <a:ext cx="458788" cy="457200"/>
            </a:xfrm>
            <a:custGeom>
              <a:avLst/>
              <a:gdLst>
                <a:gd name="T0" fmla="*/ 289 w 289"/>
                <a:gd name="T1" fmla="*/ 91 h 288"/>
                <a:gd name="T2" fmla="*/ 197 w 289"/>
                <a:gd name="T3" fmla="*/ 91 h 288"/>
                <a:gd name="T4" fmla="*/ 197 w 289"/>
                <a:gd name="T5" fmla="*/ 0 h 288"/>
                <a:gd name="T6" fmla="*/ 92 w 289"/>
                <a:gd name="T7" fmla="*/ 0 h 288"/>
                <a:gd name="T8" fmla="*/ 92 w 289"/>
                <a:gd name="T9" fmla="*/ 91 h 288"/>
                <a:gd name="T10" fmla="*/ 0 w 289"/>
                <a:gd name="T11" fmla="*/ 91 h 288"/>
                <a:gd name="T12" fmla="*/ 0 w 289"/>
                <a:gd name="T13" fmla="*/ 197 h 288"/>
                <a:gd name="T14" fmla="*/ 92 w 289"/>
                <a:gd name="T15" fmla="*/ 197 h 288"/>
                <a:gd name="T16" fmla="*/ 92 w 289"/>
                <a:gd name="T17" fmla="*/ 288 h 288"/>
                <a:gd name="T18" fmla="*/ 197 w 289"/>
                <a:gd name="T19" fmla="*/ 288 h 288"/>
                <a:gd name="T20" fmla="*/ 197 w 289"/>
                <a:gd name="T21" fmla="*/ 197 h 288"/>
                <a:gd name="T22" fmla="*/ 289 w 289"/>
                <a:gd name="T23" fmla="*/ 197 h 288"/>
                <a:gd name="T24" fmla="*/ 289 w 289"/>
                <a:gd name="T25" fmla="*/ 9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9" h="288">
                  <a:moveTo>
                    <a:pt x="289" y="91"/>
                  </a:moveTo>
                  <a:lnTo>
                    <a:pt x="197" y="91"/>
                  </a:lnTo>
                  <a:lnTo>
                    <a:pt x="197" y="0"/>
                  </a:lnTo>
                  <a:lnTo>
                    <a:pt x="92" y="0"/>
                  </a:lnTo>
                  <a:lnTo>
                    <a:pt x="92" y="91"/>
                  </a:lnTo>
                  <a:lnTo>
                    <a:pt x="0" y="91"/>
                  </a:lnTo>
                  <a:lnTo>
                    <a:pt x="0" y="197"/>
                  </a:lnTo>
                  <a:lnTo>
                    <a:pt x="92" y="197"/>
                  </a:lnTo>
                  <a:lnTo>
                    <a:pt x="92" y="288"/>
                  </a:lnTo>
                  <a:lnTo>
                    <a:pt x="197" y="288"/>
                  </a:lnTo>
                  <a:lnTo>
                    <a:pt x="197" y="197"/>
                  </a:lnTo>
                  <a:lnTo>
                    <a:pt x="289" y="197"/>
                  </a:lnTo>
                  <a:lnTo>
                    <a:pt x="289" y="91"/>
                  </a:lnTo>
                  <a:close/>
                </a:path>
              </a:pathLst>
            </a:custGeom>
            <a:solidFill>
              <a:srgbClr val="239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1" name="Freeform 144"/>
            <p:cNvSpPr>
              <a:spLocks/>
            </p:cNvSpPr>
            <p:nvPr/>
          </p:nvSpPr>
          <p:spPr bwMode="auto">
            <a:xfrm>
              <a:off x="3184525" y="1725613"/>
              <a:ext cx="241300" cy="239713"/>
            </a:xfrm>
            <a:custGeom>
              <a:avLst/>
              <a:gdLst>
                <a:gd name="T0" fmla="*/ 152 w 152"/>
                <a:gd name="T1" fmla="*/ 48 h 151"/>
                <a:gd name="T2" fmla="*/ 103 w 152"/>
                <a:gd name="T3" fmla="*/ 48 h 151"/>
                <a:gd name="T4" fmla="*/ 103 w 152"/>
                <a:gd name="T5" fmla="*/ 0 h 151"/>
                <a:gd name="T6" fmla="*/ 48 w 152"/>
                <a:gd name="T7" fmla="*/ 0 h 151"/>
                <a:gd name="T8" fmla="*/ 48 w 152"/>
                <a:gd name="T9" fmla="*/ 48 h 151"/>
                <a:gd name="T10" fmla="*/ 0 w 152"/>
                <a:gd name="T11" fmla="*/ 48 h 151"/>
                <a:gd name="T12" fmla="*/ 0 w 152"/>
                <a:gd name="T13" fmla="*/ 104 h 151"/>
                <a:gd name="T14" fmla="*/ 48 w 152"/>
                <a:gd name="T15" fmla="*/ 104 h 151"/>
                <a:gd name="T16" fmla="*/ 48 w 152"/>
                <a:gd name="T17" fmla="*/ 151 h 151"/>
                <a:gd name="T18" fmla="*/ 103 w 152"/>
                <a:gd name="T19" fmla="*/ 151 h 151"/>
                <a:gd name="T20" fmla="*/ 103 w 152"/>
                <a:gd name="T21" fmla="*/ 104 h 151"/>
                <a:gd name="T22" fmla="*/ 152 w 152"/>
                <a:gd name="T23" fmla="*/ 104 h 151"/>
                <a:gd name="T24" fmla="*/ 152 w 152"/>
                <a:gd name="T25" fmla="*/ 4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51">
                  <a:moveTo>
                    <a:pt x="152" y="48"/>
                  </a:moveTo>
                  <a:lnTo>
                    <a:pt x="103" y="48"/>
                  </a:lnTo>
                  <a:lnTo>
                    <a:pt x="103" y="0"/>
                  </a:lnTo>
                  <a:lnTo>
                    <a:pt x="48" y="0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0" y="104"/>
                  </a:lnTo>
                  <a:lnTo>
                    <a:pt x="48" y="104"/>
                  </a:lnTo>
                  <a:lnTo>
                    <a:pt x="48" y="151"/>
                  </a:lnTo>
                  <a:lnTo>
                    <a:pt x="103" y="151"/>
                  </a:lnTo>
                  <a:lnTo>
                    <a:pt x="103" y="104"/>
                  </a:lnTo>
                  <a:lnTo>
                    <a:pt x="152" y="104"/>
                  </a:lnTo>
                  <a:lnTo>
                    <a:pt x="152" y="48"/>
                  </a:lnTo>
                  <a:close/>
                </a:path>
              </a:pathLst>
            </a:custGeom>
            <a:solidFill>
              <a:srgbClr val="239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2" name="Freeform 145"/>
            <p:cNvSpPr>
              <a:spLocks/>
            </p:cNvSpPr>
            <p:nvPr/>
          </p:nvSpPr>
          <p:spPr bwMode="auto">
            <a:xfrm>
              <a:off x="3365500" y="2555876"/>
              <a:ext cx="512763" cy="514350"/>
            </a:xfrm>
            <a:custGeom>
              <a:avLst/>
              <a:gdLst>
                <a:gd name="T0" fmla="*/ 323 w 323"/>
                <a:gd name="T1" fmla="*/ 102 h 324"/>
                <a:gd name="T2" fmla="*/ 221 w 323"/>
                <a:gd name="T3" fmla="*/ 102 h 324"/>
                <a:gd name="T4" fmla="*/ 221 w 323"/>
                <a:gd name="T5" fmla="*/ 0 h 324"/>
                <a:gd name="T6" fmla="*/ 102 w 323"/>
                <a:gd name="T7" fmla="*/ 0 h 324"/>
                <a:gd name="T8" fmla="*/ 102 w 323"/>
                <a:gd name="T9" fmla="*/ 102 h 324"/>
                <a:gd name="T10" fmla="*/ 0 w 323"/>
                <a:gd name="T11" fmla="*/ 102 h 324"/>
                <a:gd name="T12" fmla="*/ 0 w 323"/>
                <a:gd name="T13" fmla="*/ 221 h 324"/>
                <a:gd name="T14" fmla="*/ 102 w 323"/>
                <a:gd name="T15" fmla="*/ 221 h 324"/>
                <a:gd name="T16" fmla="*/ 102 w 323"/>
                <a:gd name="T17" fmla="*/ 324 h 324"/>
                <a:gd name="T18" fmla="*/ 221 w 323"/>
                <a:gd name="T19" fmla="*/ 324 h 324"/>
                <a:gd name="T20" fmla="*/ 221 w 323"/>
                <a:gd name="T21" fmla="*/ 221 h 324"/>
                <a:gd name="T22" fmla="*/ 323 w 323"/>
                <a:gd name="T23" fmla="*/ 221 h 324"/>
                <a:gd name="T24" fmla="*/ 323 w 323"/>
                <a:gd name="T25" fmla="*/ 10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324">
                  <a:moveTo>
                    <a:pt x="323" y="102"/>
                  </a:moveTo>
                  <a:lnTo>
                    <a:pt x="221" y="102"/>
                  </a:lnTo>
                  <a:lnTo>
                    <a:pt x="221" y="0"/>
                  </a:lnTo>
                  <a:lnTo>
                    <a:pt x="102" y="0"/>
                  </a:lnTo>
                  <a:lnTo>
                    <a:pt x="102" y="102"/>
                  </a:lnTo>
                  <a:lnTo>
                    <a:pt x="0" y="102"/>
                  </a:lnTo>
                  <a:lnTo>
                    <a:pt x="0" y="221"/>
                  </a:lnTo>
                  <a:lnTo>
                    <a:pt x="102" y="221"/>
                  </a:lnTo>
                  <a:lnTo>
                    <a:pt x="102" y="324"/>
                  </a:lnTo>
                  <a:lnTo>
                    <a:pt x="221" y="324"/>
                  </a:lnTo>
                  <a:lnTo>
                    <a:pt x="221" y="221"/>
                  </a:lnTo>
                  <a:lnTo>
                    <a:pt x="323" y="221"/>
                  </a:lnTo>
                  <a:lnTo>
                    <a:pt x="323" y="102"/>
                  </a:lnTo>
                  <a:close/>
                </a:path>
              </a:pathLst>
            </a:custGeom>
            <a:solidFill>
              <a:srgbClr val="239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3" name="Freeform 146"/>
            <p:cNvSpPr>
              <a:spLocks/>
            </p:cNvSpPr>
            <p:nvPr/>
          </p:nvSpPr>
          <p:spPr bwMode="auto">
            <a:xfrm>
              <a:off x="1019175" y="1770063"/>
              <a:ext cx="360363" cy="361950"/>
            </a:xfrm>
            <a:custGeom>
              <a:avLst/>
              <a:gdLst>
                <a:gd name="T0" fmla="*/ 227 w 227"/>
                <a:gd name="T1" fmla="*/ 72 h 228"/>
                <a:gd name="T2" fmla="*/ 155 w 227"/>
                <a:gd name="T3" fmla="*/ 72 h 228"/>
                <a:gd name="T4" fmla="*/ 155 w 227"/>
                <a:gd name="T5" fmla="*/ 0 h 228"/>
                <a:gd name="T6" fmla="*/ 71 w 227"/>
                <a:gd name="T7" fmla="*/ 0 h 228"/>
                <a:gd name="T8" fmla="*/ 71 w 227"/>
                <a:gd name="T9" fmla="*/ 72 h 228"/>
                <a:gd name="T10" fmla="*/ 0 w 227"/>
                <a:gd name="T11" fmla="*/ 72 h 228"/>
                <a:gd name="T12" fmla="*/ 0 w 227"/>
                <a:gd name="T13" fmla="*/ 155 h 228"/>
                <a:gd name="T14" fmla="*/ 71 w 227"/>
                <a:gd name="T15" fmla="*/ 155 h 228"/>
                <a:gd name="T16" fmla="*/ 71 w 227"/>
                <a:gd name="T17" fmla="*/ 228 h 228"/>
                <a:gd name="T18" fmla="*/ 155 w 227"/>
                <a:gd name="T19" fmla="*/ 228 h 228"/>
                <a:gd name="T20" fmla="*/ 155 w 227"/>
                <a:gd name="T21" fmla="*/ 155 h 228"/>
                <a:gd name="T22" fmla="*/ 227 w 227"/>
                <a:gd name="T23" fmla="*/ 155 h 228"/>
                <a:gd name="T24" fmla="*/ 227 w 227"/>
                <a:gd name="T25" fmla="*/ 7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7" h="228">
                  <a:moveTo>
                    <a:pt x="227" y="72"/>
                  </a:moveTo>
                  <a:lnTo>
                    <a:pt x="155" y="72"/>
                  </a:lnTo>
                  <a:lnTo>
                    <a:pt x="155" y="0"/>
                  </a:lnTo>
                  <a:lnTo>
                    <a:pt x="71" y="0"/>
                  </a:lnTo>
                  <a:lnTo>
                    <a:pt x="71" y="72"/>
                  </a:lnTo>
                  <a:lnTo>
                    <a:pt x="0" y="72"/>
                  </a:lnTo>
                  <a:lnTo>
                    <a:pt x="0" y="155"/>
                  </a:lnTo>
                  <a:lnTo>
                    <a:pt x="71" y="155"/>
                  </a:lnTo>
                  <a:lnTo>
                    <a:pt x="71" y="228"/>
                  </a:lnTo>
                  <a:lnTo>
                    <a:pt x="155" y="228"/>
                  </a:lnTo>
                  <a:lnTo>
                    <a:pt x="155" y="155"/>
                  </a:lnTo>
                  <a:lnTo>
                    <a:pt x="227" y="155"/>
                  </a:lnTo>
                  <a:lnTo>
                    <a:pt x="227" y="72"/>
                  </a:lnTo>
                  <a:close/>
                </a:path>
              </a:pathLst>
            </a:custGeom>
            <a:solidFill>
              <a:srgbClr val="239A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4" name="Freeform 147"/>
            <p:cNvSpPr>
              <a:spLocks/>
            </p:cNvSpPr>
            <p:nvPr/>
          </p:nvSpPr>
          <p:spPr bwMode="auto">
            <a:xfrm>
              <a:off x="1233488" y="2287588"/>
              <a:ext cx="742950" cy="1046163"/>
            </a:xfrm>
            <a:custGeom>
              <a:avLst/>
              <a:gdLst>
                <a:gd name="T0" fmla="*/ 184 w 407"/>
                <a:gd name="T1" fmla="*/ 43 h 572"/>
                <a:gd name="T2" fmla="*/ 231 w 407"/>
                <a:gd name="T3" fmla="*/ 14 h 572"/>
                <a:gd name="T4" fmla="*/ 259 w 407"/>
                <a:gd name="T5" fmla="*/ 115 h 572"/>
                <a:gd name="T6" fmla="*/ 283 w 407"/>
                <a:gd name="T7" fmla="*/ 119 h 572"/>
                <a:gd name="T8" fmla="*/ 300 w 407"/>
                <a:gd name="T9" fmla="*/ 312 h 572"/>
                <a:gd name="T10" fmla="*/ 405 w 407"/>
                <a:gd name="T11" fmla="*/ 447 h 572"/>
                <a:gd name="T12" fmla="*/ 231 w 407"/>
                <a:gd name="T13" fmla="*/ 461 h 572"/>
                <a:gd name="T14" fmla="*/ 61 w 407"/>
                <a:gd name="T15" fmla="*/ 396 h 572"/>
                <a:gd name="T16" fmla="*/ 47 w 407"/>
                <a:gd name="T17" fmla="*/ 89 h 572"/>
                <a:gd name="T18" fmla="*/ 184 w 407"/>
                <a:gd name="T19" fmla="*/ 4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7" h="572">
                  <a:moveTo>
                    <a:pt x="184" y="43"/>
                  </a:moveTo>
                  <a:cubicBezTo>
                    <a:pt x="184" y="43"/>
                    <a:pt x="198" y="0"/>
                    <a:pt x="231" y="14"/>
                  </a:cubicBezTo>
                  <a:cubicBezTo>
                    <a:pt x="264" y="28"/>
                    <a:pt x="278" y="66"/>
                    <a:pt x="259" y="115"/>
                  </a:cubicBezTo>
                  <a:cubicBezTo>
                    <a:pt x="259" y="115"/>
                    <a:pt x="280" y="99"/>
                    <a:pt x="283" y="119"/>
                  </a:cubicBezTo>
                  <a:cubicBezTo>
                    <a:pt x="286" y="140"/>
                    <a:pt x="236" y="261"/>
                    <a:pt x="300" y="312"/>
                  </a:cubicBezTo>
                  <a:cubicBezTo>
                    <a:pt x="365" y="363"/>
                    <a:pt x="407" y="434"/>
                    <a:pt x="405" y="447"/>
                  </a:cubicBezTo>
                  <a:cubicBezTo>
                    <a:pt x="403" y="460"/>
                    <a:pt x="321" y="572"/>
                    <a:pt x="231" y="461"/>
                  </a:cubicBezTo>
                  <a:cubicBezTo>
                    <a:pt x="141" y="350"/>
                    <a:pt x="79" y="423"/>
                    <a:pt x="61" y="396"/>
                  </a:cubicBezTo>
                  <a:cubicBezTo>
                    <a:pt x="44" y="368"/>
                    <a:pt x="0" y="141"/>
                    <a:pt x="47" y="89"/>
                  </a:cubicBezTo>
                  <a:cubicBezTo>
                    <a:pt x="94" y="37"/>
                    <a:pt x="184" y="43"/>
                    <a:pt x="184" y="43"/>
                  </a:cubicBezTo>
                  <a:close/>
                </a:path>
              </a:pathLst>
            </a:custGeom>
            <a:solidFill>
              <a:srgbClr val="ECC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5" name="Freeform 148"/>
            <p:cNvSpPr>
              <a:spLocks/>
            </p:cNvSpPr>
            <p:nvPr/>
          </p:nvSpPr>
          <p:spPr bwMode="auto">
            <a:xfrm>
              <a:off x="1679575" y="2620963"/>
              <a:ext cx="331788" cy="463550"/>
            </a:xfrm>
            <a:custGeom>
              <a:avLst/>
              <a:gdLst>
                <a:gd name="T0" fmla="*/ 182 w 182"/>
                <a:gd name="T1" fmla="*/ 124 h 253"/>
                <a:gd name="T2" fmla="*/ 71 w 182"/>
                <a:gd name="T3" fmla="*/ 37 h 253"/>
                <a:gd name="T4" fmla="*/ 75 w 182"/>
                <a:gd name="T5" fmla="*/ 190 h 253"/>
                <a:gd name="T6" fmla="*/ 144 w 182"/>
                <a:gd name="T7" fmla="*/ 253 h 253"/>
                <a:gd name="T8" fmla="*/ 182 w 182"/>
                <a:gd name="T9" fmla="*/ 12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53">
                  <a:moveTo>
                    <a:pt x="182" y="124"/>
                  </a:moveTo>
                  <a:cubicBezTo>
                    <a:pt x="182" y="124"/>
                    <a:pt x="142" y="0"/>
                    <a:pt x="71" y="37"/>
                  </a:cubicBezTo>
                  <a:cubicBezTo>
                    <a:pt x="0" y="74"/>
                    <a:pt x="41" y="163"/>
                    <a:pt x="75" y="190"/>
                  </a:cubicBezTo>
                  <a:cubicBezTo>
                    <a:pt x="110" y="216"/>
                    <a:pt x="144" y="253"/>
                    <a:pt x="144" y="253"/>
                  </a:cubicBezTo>
                  <a:lnTo>
                    <a:pt x="182" y="124"/>
                  </a:lnTo>
                  <a:close/>
                </a:path>
              </a:pathLst>
            </a:custGeom>
            <a:solidFill>
              <a:srgbClr val="ECC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6" name="Freeform 149"/>
            <p:cNvSpPr>
              <a:spLocks/>
            </p:cNvSpPr>
            <p:nvPr/>
          </p:nvSpPr>
          <p:spPr bwMode="auto">
            <a:xfrm>
              <a:off x="1287463" y="2211388"/>
              <a:ext cx="1025525" cy="1524000"/>
            </a:xfrm>
            <a:custGeom>
              <a:avLst/>
              <a:gdLst>
                <a:gd name="T0" fmla="*/ 335 w 561"/>
                <a:gd name="T1" fmla="*/ 452 h 833"/>
                <a:gd name="T2" fmla="*/ 261 w 561"/>
                <a:gd name="T3" fmla="*/ 326 h 833"/>
                <a:gd name="T4" fmla="*/ 380 w 561"/>
                <a:gd name="T5" fmla="*/ 302 h 833"/>
                <a:gd name="T6" fmla="*/ 511 w 561"/>
                <a:gd name="T7" fmla="*/ 439 h 833"/>
                <a:gd name="T8" fmla="*/ 546 w 561"/>
                <a:gd name="T9" fmla="*/ 693 h 833"/>
                <a:gd name="T10" fmla="*/ 530 w 561"/>
                <a:gd name="T11" fmla="*/ 833 h 833"/>
                <a:gd name="T12" fmla="*/ 322 w 561"/>
                <a:gd name="T13" fmla="*/ 833 h 833"/>
                <a:gd name="T14" fmla="*/ 245 w 561"/>
                <a:gd name="T15" fmla="*/ 661 h 833"/>
                <a:gd name="T16" fmla="*/ 35 w 561"/>
                <a:gd name="T17" fmla="*/ 443 h 833"/>
                <a:gd name="T18" fmla="*/ 6 w 561"/>
                <a:gd name="T19" fmla="*/ 184 h 833"/>
                <a:gd name="T20" fmla="*/ 124 w 561"/>
                <a:gd name="T21" fmla="*/ 2 h 833"/>
                <a:gd name="T22" fmla="*/ 176 w 561"/>
                <a:gd name="T23" fmla="*/ 80 h 833"/>
                <a:gd name="T24" fmla="*/ 161 w 561"/>
                <a:gd name="T25" fmla="*/ 278 h 833"/>
                <a:gd name="T26" fmla="*/ 335 w 561"/>
                <a:gd name="T27" fmla="*/ 452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1" h="833">
                  <a:moveTo>
                    <a:pt x="335" y="452"/>
                  </a:moveTo>
                  <a:cubicBezTo>
                    <a:pt x="335" y="452"/>
                    <a:pt x="263" y="389"/>
                    <a:pt x="261" y="326"/>
                  </a:cubicBezTo>
                  <a:cubicBezTo>
                    <a:pt x="259" y="263"/>
                    <a:pt x="346" y="221"/>
                    <a:pt x="380" y="302"/>
                  </a:cubicBezTo>
                  <a:cubicBezTo>
                    <a:pt x="415" y="382"/>
                    <a:pt x="461" y="393"/>
                    <a:pt x="511" y="439"/>
                  </a:cubicBezTo>
                  <a:cubicBezTo>
                    <a:pt x="561" y="485"/>
                    <a:pt x="559" y="639"/>
                    <a:pt x="546" y="693"/>
                  </a:cubicBezTo>
                  <a:cubicBezTo>
                    <a:pt x="533" y="748"/>
                    <a:pt x="530" y="833"/>
                    <a:pt x="530" y="833"/>
                  </a:cubicBezTo>
                  <a:cubicBezTo>
                    <a:pt x="322" y="833"/>
                    <a:pt x="322" y="833"/>
                    <a:pt x="322" y="833"/>
                  </a:cubicBezTo>
                  <a:cubicBezTo>
                    <a:pt x="322" y="833"/>
                    <a:pt x="282" y="689"/>
                    <a:pt x="245" y="661"/>
                  </a:cubicBezTo>
                  <a:cubicBezTo>
                    <a:pt x="208" y="632"/>
                    <a:pt x="32" y="519"/>
                    <a:pt x="35" y="443"/>
                  </a:cubicBezTo>
                  <a:cubicBezTo>
                    <a:pt x="37" y="367"/>
                    <a:pt x="13" y="284"/>
                    <a:pt x="6" y="184"/>
                  </a:cubicBezTo>
                  <a:cubicBezTo>
                    <a:pt x="0" y="84"/>
                    <a:pt x="82" y="4"/>
                    <a:pt x="124" y="2"/>
                  </a:cubicBezTo>
                  <a:cubicBezTo>
                    <a:pt x="165" y="0"/>
                    <a:pt x="195" y="39"/>
                    <a:pt x="176" y="80"/>
                  </a:cubicBezTo>
                  <a:cubicBezTo>
                    <a:pt x="156" y="121"/>
                    <a:pt x="130" y="191"/>
                    <a:pt x="161" y="278"/>
                  </a:cubicBezTo>
                  <a:cubicBezTo>
                    <a:pt x="191" y="365"/>
                    <a:pt x="335" y="452"/>
                    <a:pt x="335" y="452"/>
                  </a:cubicBezTo>
                  <a:close/>
                </a:path>
              </a:pathLst>
            </a:custGeom>
            <a:solidFill>
              <a:srgbClr val="FCE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7" name="Freeform 150"/>
            <p:cNvSpPr>
              <a:spLocks/>
            </p:cNvSpPr>
            <p:nvPr/>
          </p:nvSpPr>
          <p:spPr bwMode="auto">
            <a:xfrm>
              <a:off x="1565275" y="2292351"/>
              <a:ext cx="179388" cy="542925"/>
            </a:xfrm>
            <a:custGeom>
              <a:avLst/>
              <a:gdLst>
                <a:gd name="T0" fmla="*/ 38 w 98"/>
                <a:gd name="T1" fmla="*/ 9 h 297"/>
                <a:gd name="T2" fmla="*/ 17 w 98"/>
                <a:gd name="T3" fmla="*/ 101 h 297"/>
                <a:gd name="T4" fmla="*/ 25 w 98"/>
                <a:gd name="T5" fmla="*/ 240 h 297"/>
                <a:gd name="T6" fmla="*/ 64 w 98"/>
                <a:gd name="T7" fmla="*/ 297 h 297"/>
                <a:gd name="T8" fmla="*/ 71 w 98"/>
                <a:gd name="T9" fmla="*/ 138 h 297"/>
                <a:gd name="T10" fmla="*/ 76 w 98"/>
                <a:gd name="T11" fmla="*/ 31 h 297"/>
                <a:gd name="T12" fmla="*/ 38 w 98"/>
                <a:gd name="T13" fmla="*/ 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297">
                  <a:moveTo>
                    <a:pt x="38" y="9"/>
                  </a:moveTo>
                  <a:cubicBezTo>
                    <a:pt x="38" y="9"/>
                    <a:pt x="45" y="35"/>
                    <a:pt x="17" y="101"/>
                  </a:cubicBezTo>
                  <a:cubicBezTo>
                    <a:pt x="0" y="144"/>
                    <a:pt x="11" y="203"/>
                    <a:pt x="25" y="240"/>
                  </a:cubicBezTo>
                  <a:cubicBezTo>
                    <a:pt x="39" y="277"/>
                    <a:pt x="64" y="297"/>
                    <a:pt x="64" y="297"/>
                  </a:cubicBezTo>
                  <a:cubicBezTo>
                    <a:pt x="64" y="297"/>
                    <a:pt x="55" y="176"/>
                    <a:pt x="71" y="138"/>
                  </a:cubicBezTo>
                  <a:cubicBezTo>
                    <a:pt x="86" y="100"/>
                    <a:pt x="98" y="61"/>
                    <a:pt x="76" y="31"/>
                  </a:cubicBezTo>
                  <a:cubicBezTo>
                    <a:pt x="54" y="0"/>
                    <a:pt x="38" y="9"/>
                    <a:pt x="38" y="9"/>
                  </a:cubicBezTo>
                  <a:close/>
                </a:path>
              </a:pathLst>
            </a:custGeom>
            <a:solidFill>
              <a:srgbClr val="FBD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8" name="Freeform 151"/>
            <p:cNvSpPr>
              <a:spLocks/>
            </p:cNvSpPr>
            <p:nvPr/>
          </p:nvSpPr>
          <p:spPr bwMode="auto">
            <a:xfrm>
              <a:off x="2817813" y="2287588"/>
              <a:ext cx="744538" cy="1046163"/>
            </a:xfrm>
            <a:custGeom>
              <a:avLst/>
              <a:gdLst>
                <a:gd name="T0" fmla="*/ 223 w 407"/>
                <a:gd name="T1" fmla="*/ 43 h 572"/>
                <a:gd name="T2" fmla="*/ 176 w 407"/>
                <a:gd name="T3" fmla="*/ 14 h 572"/>
                <a:gd name="T4" fmla="*/ 148 w 407"/>
                <a:gd name="T5" fmla="*/ 115 h 572"/>
                <a:gd name="T6" fmla="*/ 124 w 407"/>
                <a:gd name="T7" fmla="*/ 119 h 572"/>
                <a:gd name="T8" fmla="*/ 106 w 407"/>
                <a:gd name="T9" fmla="*/ 312 h 572"/>
                <a:gd name="T10" fmla="*/ 2 w 407"/>
                <a:gd name="T11" fmla="*/ 447 h 572"/>
                <a:gd name="T12" fmla="*/ 176 w 407"/>
                <a:gd name="T13" fmla="*/ 461 h 572"/>
                <a:gd name="T14" fmla="*/ 346 w 407"/>
                <a:gd name="T15" fmla="*/ 396 h 572"/>
                <a:gd name="T16" fmla="*/ 360 w 407"/>
                <a:gd name="T17" fmla="*/ 89 h 572"/>
                <a:gd name="T18" fmla="*/ 223 w 407"/>
                <a:gd name="T19" fmla="*/ 4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7" h="572">
                  <a:moveTo>
                    <a:pt x="223" y="43"/>
                  </a:moveTo>
                  <a:cubicBezTo>
                    <a:pt x="223" y="43"/>
                    <a:pt x="209" y="0"/>
                    <a:pt x="176" y="14"/>
                  </a:cubicBezTo>
                  <a:cubicBezTo>
                    <a:pt x="143" y="28"/>
                    <a:pt x="129" y="66"/>
                    <a:pt x="148" y="115"/>
                  </a:cubicBezTo>
                  <a:cubicBezTo>
                    <a:pt x="148" y="115"/>
                    <a:pt x="127" y="99"/>
                    <a:pt x="124" y="119"/>
                  </a:cubicBezTo>
                  <a:cubicBezTo>
                    <a:pt x="121" y="140"/>
                    <a:pt x="171" y="261"/>
                    <a:pt x="106" y="312"/>
                  </a:cubicBezTo>
                  <a:cubicBezTo>
                    <a:pt x="42" y="363"/>
                    <a:pt x="0" y="434"/>
                    <a:pt x="2" y="447"/>
                  </a:cubicBezTo>
                  <a:cubicBezTo>
                    <a:pt x="4" y="460"/>
                    <a:pt x="86" y="572"/>
                    <a:pt x="176" y="461"/>
                  </a:cubicBezTo>
                  <a:cubicBezTo>
                    <a:pt x="266" y="350"/>
                    <a:pt x="328" y="423"/>
                    <a:pt x="346" y="396"/>
                  </a:cubicBezTo>
                  <a:cubicBezTo>
                    <a:pt x="363" y="368"/>
                    <a:pt x="407" y="141"/>
                    <a:pt x="360" y="89"/>
                  </a:cubicBezTo>
                  <a:cubicBezTo>
                    <a:pt x="313" y="37"/>
                    <a:pt x="223" y="43"/>
                    <a:pt x="223" y="43"/>
                  </a:cubicBezTo>
                  <a:close/>
                </a:path>
              </a:pathLst>
            </a:custGeom>
            <a:solidFill>
              <a:srgbClr val="ECC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79" name="Freeform 152"/>
            <p:cNvSpPr>
              <a:spLocks/>
            </p:cNvSpPr>
            <p:nvPr/>
          </p:nvSpPr>
          <p:spPr bwMode="auto">
            <a:xfrm>
              <a:off x="2782888" y="2620963"/>
              <a:ext cx="333375" cy="463550"/>
            </a:xfrm>
            <a:custGeom>
              <a:avLst/>
              <a:gdLst>
                <a:gd name="T0" fmla="*/ 0 w 182"/>
                <a:gd name="T1" fmla="*/ 124 h 253"/>
                <a:gd name="T2" fmla="*/ 111 w 182"/>
                <a:gd name="T3" fmla="*/ 37 h 253"/>
                <a:gd name="T4" fmla="*/ 107 w 182"/>
                <a:gd name="T5" fmla="*/ 190 h 253"/>
                <a:gd name="T6" fmla="*/ 38 w 182"/>
                <a:gd name="T7" fmla="*/ 253 h 253"/>
                <a:gd name="T8" fmla="*/ 0 w 182"/>
                <a:gd name="T9" fmla="*/ 124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53">
                  <a:moveTo>
                    <a:pt x="0" y="124"/>
                  </a:moveTo>
                  <a:cubicBezTo>
                    <a:pt x="0" y="124"/>
                    <a:pt x="40" y="0"/>
                    <a:pt x="111" y="37"/>
                  </a:cubicBezTo>
                  <a:cubicBezTo>
                    <a:pt x="182" y="74"/>
                    <a:pt x="141" y="163"/>
                    <a:pt x="107" y="190"/>
                  </a:cubicBezTo>
                  <a:cubicBezTo>
                    <a:pt x="72" y="216"/>
                    <a:pt x="38" y="253"/>
                    <a:pt x="38" y="253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ECCA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0" name="Freeform 153"/>
            <p:cNvSpPr>
              <a:spLocks/>
            </p:cNvSpPr>
            <p:nvPr/>
          </p:nvSpPr>
          <p:spPr bwMode="auto">
            <a:xfrm>
              <a:off x="2481263" y="2211388"/>
              <a:ext cx="1025525" cy="1524000"/>
            </a:xfrm>
            <a:custGeom>
              <a:avLst/>
              <a:gdLst>
                <a:gd name="T0" fmla="*/ 226 w 561"/>
                <a:gd name="T1" fmla="*/ 452 h 833"/>
                <a:gd name="T2" fmla="*/ 300 w 561"/>
                <a:gd name="T3" fmla="*/ 326 h 833"/>
                <a:gd name="T4" fmla="*/ 181 w 561"/>
                <a:gd name="T5" fmla="*/ 302 h 833"/>
                <a:gd name="T6" fmla="*/ 50 w 561"/>
                <a:gd name="T7" fmla="*/ 439 h 833"/>
                <a:gd name="T8" fmla="*/ 15 w 561"/>
                <a:gd name="T9" fmla="*/ 693 h 833"/>
                <a:gd name="T10" fmla="*/ 31 w 561"/>
                <a:gd name="T11" fmla="*/ 833 h 833"/>
                <a:gd name="T12" fmla="*/ 239 w 561"/>
                <a:gd name="T13" fmla="*/ 833 h 833"/>
                <a:gd name="T14" fmla="*/ 315 w 561"/>
                <a:gd name="T15" fmla="*/ 661 h 833"/>
                <a:gd name="T16" fmla="*/ 526 w 561"/>
                <a:gd name="T17" fmla="*/ 443 h 833"/>
                <a:gd name="T18" fmla="*/ 555 w 561"/>
                <a:gd name="T19" fmla="*/ 184 h 833"/>
                <a:gd name="T20" fmla="*/ 437 w 561"/>
                <a:gd name="T21" fmla="*/ 2 h 833"/>
                <a:gd name="T22" fmla="*/ 385 w 561"/>
                <a:gd name="T23" fmla="*/ 80 h 833"/>
                <a:gd name="T24" fmla="*/ 400 w 561"/>
                <a:gd name="T25" fmla="*/ 278 h 833"/>
                <a:gd name="T26" fmla="*/ 226 w 561"/>
                <a:gd name="T27" fmla="*/ 452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1" h="833">
                  <a:moveTo>
                    <a:pt x="226" y="452"/>
                  </a:moveTo>
                  <a:cubicBezTo>
                    <a:pt x="226" y="452"/>
                    <a:pt x="298" y="389"/>
                    <a:pt x="300" y="326"/>
                  </a:cubicBezTo>
                  <a:cubicBezTo>
                    <a:pt x="302" y="263"/>
                    <a:pt x="215" y="221"/>
                    <a:pt x="181" y="302"/>
                  </a:cubicBezTo>
                  <a:cubicBezTo>
                    <a:pt x="146" y="382"/>
                    <a:pt x="100" y="393"/>
                    <a:pt x="50" y="439"/>
                  </a:cubicBezTo>
                  <a:cubicBezTo>
                    <a:pt x="0" y="485"/>
                    <a:pt x="2" y="639"/>
                    <a:pt x="15" y="693"/>
                  </a:cubicBezTo>
                  <a:cubicBezTo>
                    <a:pt x="28" y="748"/>
                    <a:pt x="31" y="833"/>
                    <a:pt x="31" y="833"/>
                  </a:cubicBezTo>
                  <a:cubicBezTo>
                    <a:pt x="239" y="833"/>
                    <a:pt x="239" y="833"/>
                    <a:pt x="239" y="833"/>
                  </a:cubicBezTo>
                  <a:cubicBezTo>
                    <a:pt x="239" y="833"/>
                    <a:pt x="278" y="689"/>
                    <a:pt x="315" y="661"/>
                  </a:cubicBezTo>
                  <a:cubicBezTo>
                    <a:pt x="352" y="632"/>
                    <a:pt x="529" y="519"/>
                    <a:pt x="526" y="443"/>
                  </a:cubicBezTo>
                  <a:cubicBezTo>
                    <a:pt x="524" y="367"/>
                    <a:pt x="548" y="284"/>
                    <a:pt x="555" y="184"/>
                  </a:cubicBezTo>
                  <a:cubicBezTo>
                    <a:pt x="561" y="84"/>
                    <a:pt x="479" y="4"/>
                    <a:pt x="437" y="2"/>
                  </a:cubicBezTo>
                  <a:cubicBezTo>
                    <a:pt x="396" y="0"/>
                    <a:pt x="365" y="39"/>
                    <a:pt x="385" y="80"/>
                  </a:cubicBezTo>
                  <a:cubicBezTo>
                    <a:pt x="405" y="121"/>
                    <a:pt x="431" y="191"/>
                    <a:pt x="400" y="278"/>
                  </a:cubicBezTo>
                  <a:cubicBezTo>
                    <a:pt x="370" y="365"/>
                    <a:pt x="226" y="452"/>
                    <a:pt x="226" y="452"/>
                  </a:cubicBezTo>
                  <a:close/>
                </a:path>
              </a:pathLst>
            </a:custGeom>
            <a:solidFill>
              <a:srgbClr val="FCE0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1" name="Freeform 154"/>
            <p:cNvSpPr>
              <a:spLocks/>
            </p:cNvSpPr>
            <p:nvPr/>
          </p:nvSpPr>
          <p:spPr bwMode="auto">
            <a:xfrm>
              <a:off x="3049588" y="2292351"/>
              <a:ext cx="179388" cy="542925"/>
            </a:xfrm>
            <a:custGeom>
              <a:avLst/>
              <a:gdLst>
                <a:gd name="T0" fmla="*/ 60 w 98"/>
                <a:gd name="T1" fmla="*/ 9 h 297"/>
                <a:gd name="T2" fmla="*/ 81 w 98"/>
                <a:gd name="T3" fmla="*/ 101 h 297"/>
                <a:gd name="T4" fmla="*/ 73 w 98"/>
                <a:gd name="T5" fmla="*/ 240 h 297"/>
                <a:gd name="T6" fmla="*/ 34 w 98"/>
                <a:gd name="T7" fmla="*/ 297 h 297"/>
                <a:gd name="T8" fmla="*/ 27 w 98"/>
                <a:gd name="T9" fmla="*/ 138 h 297"/>
                <a:gd name="T10" fmla="*/ 22 w 98"/>
                <a:gd name="T11" fmla="*/ 31 h 297"/>
                <a:gd name="T12" fmla="*/ 60 w 98"/>
                <a:gd name="T13" fmla="*/ 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297">
                  <a:moveTo>
                    <a:pt x="60" y="9"/>
                  </a:moveTo>
                  <a:cubicBezTo>
                    <a:pt x="60" y="9"/>
                    <a:pt x="53" y="35"/>
                    <a:pt x="81" y="101"/>
                  </a:cubicBezTo>
                  <a:cubicBezTo>
                    <a:pt x="98" y="144"/>
                    <a:pt x="87" y="203"/>
                    <a:pt x="73" y="240"/>
                  </a:cubicBezTo>
                  <a:cubicBezTo>
                    <a:pt x="59" y="277"/>
                    <a:pt x="34" y="297"/>
                    <a:pt x="34" y="297"/>
                  </a:cubicBezTo>
                  <a:cubicBezTo>
                    <a:pt x="34" y="297"/>
                    <a:pt x="43" y="176"/>
                    <a:pt x="27" y="138"/>
                  </a:cubicBezTo>
                  <a:cubicBezTo>
                    <a:pt x="12" y="100"/>
                    <a:pt x="0" y="61"/>
                    <a:pt x="22" y="31"/>
                  </a:cubicBezTo>
                  <a:cubicBezTo>
                    <a:pt x="44" y="0"/>
                    <a:pt x="60" y="9"/>
                    <a:pt x="60" y="9"/>
                  </a:cubicBezTo>
                  <a:close/>
                </a:path>
              </a:pathLst>
            </a:custGeom>
            <a:solidFill>
              <a:srgbClr val="FBD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2" name="Freeform 155"/>
            <p:cNvSpPr>
              <a:spLocks/>
            </p:cNvSpPr>
            <p:nvPr/>
          </p:nvSpPr>
          <p:spPr bwMode="auto">
            <a:xfrm>
              <a:off x="1662113" y="1654176"/>
              <a:ext cx="1470025" cy="1146175"/>
            </a:xfrm>
            <a:custGeom>
              <a:avLst/>
              <a:gdLst>
                <a:gd name="T0" fmla="*/ 602 w 804"/>
                <a:gd name="T1" fmla="*/ 2 h 627"/>
                <a:gd name="T2" fmla="*/ 402 w 804"/>
                <a:gd name="T3" fmla="*/ 165 h 627"/>
                <a:gd name="T4" fmla="*/ 202 w 804"/>
                <a:gd name="T5" fmla="*/ 2 h 627"/>
                <a:gd name="T6" fmla="*/ 68 w 804"/>
                <a:gd name="T7" fmla="*/ 294 h 627"/>
                <a:gd name="T8" fmla="*/ 402 w 804"/>
                <a:gd name="T9" fmla="*/ 627 h 627"/>
                <a:gd name="T10" fmla="*/ 736 w 804"/>
                <a:gd name="T11" fmla="*/ 294 h 627"/>
                <a:gd name="T12" fmla="*/ 602 w 804"/>
                <a:gd name="T13" fmla="*/ 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4" h="627">
                  <a:moveTo>
                    <a:pt x="602" y="2"/>
                  </a:moveTo>
                  <a:cubicBezTo>
                    <a:pt x="461" y="0"/>
                    <a:pt x="434" y="165"/>
                    <a:pt x="402" y="165"/>
                  </a:cubicBezTo>
                  <a:cubicBezTo>
                    <a:pt x="370" y="165"/>
                    <a:pt x="343" y="0"/>
                    <a:pt x="202" y="2"/>
                  </a:cubicBezTo>
                  <a:cubicBezTo>
                    <a:pt x="61" y="5"/>
                    <a:pt x="0" y="190"/>
                    <a:pt x="68" y="294"/>
                  </a:cubicBezTo>
                  <a:cubicBezTo>
                    <a:pt x="136" y="399"/>
                    <a:pt x="359" y="627"/>
                    <a:pt x="402" y="627"/>
                  </a:cubicBezTo>
                  <a:cubicBezTo>
                    <a:pt x="445" y="627"/>
                    <a:pt x="668" y="399"/>
                    <a:pt x="736" y="294"/>
                  </a:cubicBezTo>
                  <a:cubicBezTo>
                    <a:pt x="804" y="190"/>
                    <a:pt x="743" y="5"/>
                    <a:pt x="602" y="2"/>
                  </a:cubicBezTo>
                  <a:close/>
                </a:path>
              </a:pathLst>
            </a:custGeom>
            <a:solidFill>
              <a:srgbClr val="D51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83" name="Freeform 156"/>
            <p:cNvSpPr>
              <a:spLocks/>
            </p:cNvSpPr>
            <p:nvPr/>
          </p:nvSpPr>
          <p:spPr bwMode="auto">
            <a:xfrm>
              <a:off x="1866900" y="2027238"/>
              <a:ext cx="1058863" cy="401638"/>
            </a:xfrm>
            <a:custGeom>
              <a:avLst/>
              <a:gdLst>
                <a:gd name="T0" fmla="*/ 79 w 579"/>
                <a:gd name="T1" fmla="*/ 203 h 220"/>
                <a:gd name="T2" fmla="*/ 95 w 579"/>
                <a:gd name="T3" fmla="*/ 164 h 220"/>
                <a:gd name="T4" fmla="*/ 98 w 579"/>
                <a:gd name="T5" fmla="*/ 158 h 220"/>
                <a:gd name="T6" fmla="*/ 98 w 579"/>
                <a:gd name="T7" fmla="*/ 156 h 220"/>
                <a:gd name="T8" fmla="*/ 98 w 579"/>
                <a:gd name="T9" fmla="*/ 158 h 220"/>
                <a:gd name="T10" fmla="*/ 98 w 579"/>
                <a:gd name="T11" fmla="*/ 158 h 220"/>
                <a:gd name="T12" fmla="*/ 103 w 579"/>
                <a:gd name="T13" fmla="*/ 164 h 220"/>
                <a:gd name="T14" fmla="*/ 126 w 579"/>
                <a:gd name="T15" fmla="*/ 179 h 220"/>
                <a:gd name="T16" fmla="*/ 141 w 579"/>
                <a:gd name="T17" fmla="*/ 114 h 220"/>
                <a:gd name="T18" fmla="*/ 140 w 579"/>
                <a:gd name="T19" fmla="*/ 111 h 220"/>
                <a:gd name="T20" fmla="*/ 142 w 579"/>
                <a:gd name="T21" fmla="*/ 112 h 220"/>
                <a:gd name="T22" fmla="*/ 139 w 579"/>
                <a:gd name="T23" fmla="*/ 110 h 220"/>
                <a:gd name="T24" fmla="*/ 164 w 579"/>
                <a:gd name="T25" fmla="*/ 83 h 220"/>
                <a:gd name="T26" fmla="*/ 183 w 579"/>
                <a:gd name="T27" fmla="*/ 83 h 220"/>
                <a:gd name="T28" fmla="*/ 209 w 579"/>
                <a:gd name="T29" fmla="*/ 110 h 220"/>
                <a:gd name="T30" fmla="*/ 228 w 579"/>
                <a:gd name="T31" fmla="*/ 187 h 220"/>
                <a:gd name="T32" fmla="*/ 251 w 579"/>
                <a:gd name="T33" fmla="*/ 187 h 220"/>
                <a:gd name="T34" fmla="*/ 264 w 579"/>
                <a:gd name="T35" fmla="*/ 157 h 220"/>
                <a:gd name="T36" fmla="*/ 295 w 579"/>
                <a:gd name="T37" fmla="*/ 100 h 220"/>
                <a:gd name="T38" fmla="*/ 312 w 579"/>
                <a:gd name="T39" fmla="*/ 87 h 220"/>
                <a:gd name="T40" fmla="*/ 334 w 579"/>
                <a:gd name="T41" fmla="*/ 8 h 220"/>
                <a:gd name="T42" fmla="*/ 346 w 579"/>
                <a:gd name="T43" fmla="*/ 37 h 220"/>
                <a:gd name="T44" fmla="*/ 371 w 579"/>
                <a:gd name="T45" fmla="*/ 107 h 220"/>
                <a:gd name="T46" fmla="*/ 385 w 579"/>
                <a:gd name="T47" fmla="*/ 167 h 220"/>
                <a:gd name="T48" fmla="*/ 408 w 579"/>
                <a:gd name="T49" fmla="*/ 186 h 220"/>
                <a:gd name="T50" fmla="*/ 428 w 579"/>
                <a:gd name="T51" fmla="*/ 140 h 220"/>
                <a:gd name="T52" fmla="*/ 439 w 579"/>
                <a:gd name="T53" fmla="*/ 162 h 220"/>
                <a:gd name="T54" fmla="*/ 457 w 579"/>
                <a:gd name="T55" fmla="*/ 220 h 220"/>
                <a:gd name="T56" fmla="*/ 477 w 579"/>
                <a:gd name="T57" fmla="*/ 203 h 220"/>
                <a:gd name="T58" fmla="*/ 567 w 579"/>
                <a:gd name="T59" fmla="*/ 202 h 220"/>
                <a:gd name="T60" fmla="*/ 477 w 579"/>
                <a:gd name="T61" fmla="*/ 194 h 220"/>
                <a:gd name="T62" fmla="*/ 461 w 579"/>
                <a:gd name="T63" fmla="*/ 211 h 220"/>
                <a:gd name="T64" fmla="*/ 449 w 579"/>
                <a:gd name="T65" fmla="*/ 188 h 220"/>
                <a:gd name="T66" fmla="*/ 431 w 579"/>
                <a:gd name="T67" fmla="*/ 131 h 220"/>
                <a:gd name="T68" fmla="*/ 407 w 579"/>
                <a:gd name="T69" fmla="*/ 173 h 220"/>
                <a:gd name="T70" fmla="*/ 395 w 579"/>
                <a:gd name="T71" fmla="*/ 177 h 220"/>
                <a:gd name="T72" fmla="*/ 377 w 579"/>
                <a:gd name="T73" fmla="*/ 101 h 220"/>
                <a:gd name="T74" fmla="*/ 360 w 579"/>
                <a:gd name="T75" fmla="*/ 70 h 220"/>
                <a:gd name="T76" fmla="*/ 335 w 579"/>
                <a:gd name="T77" fmla="*/ 0 h 220"/>
                <a:gd name="T78" fmla="*/ 309 w 579"/>
                <a:gd name="T79" fmla="*/ 72 h 220"/>
                <a:gd name="T80" fmla="*/ 291 w 579"/>
                <a:gd name="T81" fmla="*/ 92 h 220"/>
                <a:gd name="T82" fmla="*/ 267 w 579"/>
                <a:gd name="T83" fmla="*/ 148 h 220"/>
                <a:gd name="T84" fmla="*/ 248 w 579"/>
                <a:gd name="T85" fmla="*/ 167 h 220"/>
                <a:gd name="T86" fmla="*/ 237 w 579"/>
                <a:gd name="T87" fmla="*/ 186 h 220"/>
                <a:gd name="T88" fmla="*/ 218 w 579"/>
                <a:gd name="T89" fmla="*/ 109 h 220"/>
                <a:gd name="T90" fmla="*/ 198 w 579"/>
                <a:gd name="T91" fmla="*/ 94 h 220"/>
                <a:gd name="T92" fmla="*/ 165 w 579"/>
                <a:gd name="T93" fmla="*/ 70 h 220"/>
                <a:gd name="T94" fmla="*/ 139 w 579"/>
                <a:gd name="T95" fmla="*/ 105 h 220"/>
                <a:gd name="T96" fmla="*/ 127 w 579"/>
                <a:gd name="T97" fmla="*/ 153 h 220"/>
                <a:gd name="T98" fmla="*/ 121 w 579"/>
                <a:gd name="T99" fmla="*/ 173 h 220"/>
                <a:gd name="T100" fmla="*/ 122 w 579"/>
                <a:gd name="T101" fmla="*/ 174 h 220"/>
                <a:gd name="T102" fmla="*/ 121 w 579"/>
                <a:gd name="T103" fmla="*/ 173 h 220"/>
                <a:gd name="T104" fmla="*/ 115 w 579"/>
                <a:gd name="T105" fmla="*/ 168 h 220"/>
                <a:gd name="T106" fmla="*/ 98 w 579"/>
                <a:gd name="T107" fmla="*/ 150 h 220"/>
                <a:gd name="T108" fmla="*/ 82 w 579"/>
                <a:gd name="T109" fmla="*/ 182 h 220"/>
                <a:gd name="T110" fmla="*/ 69 w 579"/>
                <a:gd name="T111" fmla="*/ 197 h 220"/>
                <a:gd name="T112" fmla="*/ 1 w 579"/>
                <a:gd name="T113" fmla="*/ 19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9" h="220">
                  <a:moveTo>
                    <a:pt x="0" y="202"/>
                  </a:moveTo>
                  <a:cubicBezTo>
                    <a:pt x="0" y="202"/>
                    <a:pt x="31" y="206"/>
                    <a:pt x="55" y="206"/>
                  </a:cubicBezTo>
                  <a:cubicBezTo>
                    <a:pt x="61" y="206"/>
                    <a:pt x="67" y="205"/>
                    <a:pt x="72" y="205"/>
                  </a:cubicBezTo>
                  <a:cubicBezTo>
                    <a:pt x="75" y="204"/>
                    <a:pt x="77" y="204"/>
                    <a:pt x="79" y="203"/>
                  </a:cubicBezTo>
                  <a:cubicBezTo>
                    <a:pt x="81" y="202"/>
                    <a:pt x="83" y="201"/>
                    <a:pt x="84" y="199"/>
                  </a:cubicBezTo>
                  <a:cubicBezTo>
                    <a:pt x="86" y="198"/>
                    <a:pt x="86" y="196"/>
                    <a:pt x="87" y="194"/>
                  </a:cubicBezTo>
                  <a:cubicBezTo>
                    <a:pt x="88" y="191"/>
                    <a:pt x="90" y="187"/>
                    <a:pt x="91" y="182"/>
                  </a:cubicBezTo>
                  <a:cubicBezTo>
                    <a:pt x="92" y="176"/>
                    <a:pt x="94" y="169"/>
                    <a:pt x="95" y="164"/>
                  </a:cubicBezTo>
                  <a:cubicBezTo>
                    <a:pt x="96" y="162"/>
                    <a:pt x="97" y="160"/>
                    <a:pt x="98" y="159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7"/>
                    <a:pt x="98" y="157"/>
                    <a:pt x="98" y="157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7"/>
                    <a:pt x="98" y="157"/>
                    <a:pt x="98" y="157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6"/>
                    <a:pt x="98" y="156"/>
                    <a:pt x="98" y="156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6"/>
                    <a:pt x="98" y="156"/>
                    <a:pt x="98" y="156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9" y="159"/>
                  </a:cubicBezTo>
                  <a:cubicBezTo>
                    <a:pt x="100" y="160"/>
                    <a:pt x="101" y="162"/>
                    <a:pt x="103" y="164"/>
                  </a:cubicBezTo>
                  <a:cubicBezTo>
                    <a:pt x="105" y="167"/>
                    <a:pt x="107" y="171"/>
                    <a:pt x="110" y="174"/>
                  </a:cubicBezTo>
                  <a:cubicBezTo>
                    <a:pt x="111" y="176"/>
                    <a:pt x="113" y="178"/>
                    <a:pt x="115" y="179"/>
                  </a:cubicBezTo>
                  <a:cubicBezTo>
                    <a:pt x="117" y="180"/>
                    <a:pt x="119" y="181"/>
                    <a:pt x="122" y="181"/>
                  </a:cubicBezTo>
                  <a:cubicBezTo>
                    <a:pt x="124" y="181"/>
                    <a:pt x="125" y="180"/>
                    <a:pt x="126" y="179"/>
                  </a:cubicBezTo>
                  <a:cubicBezTo>
                    <a:pt x="128" y="177"/>
                    <a:pt x="129" y="175"/>
                    <a:pt x="131" y="173"/>
                  </a:cubicBezTo>
                  <a:cubicBezTo>
                    <a:pt x="132" y="168"/>
                    <a:pt x="134" y="162"/>
                    <a:pt x="135" y="155"/>
                  </a:cubicBezTo>
                  <a:cubicBezTo>
                    <a:pt x="137" y="145"/>
                    <a:pt x="138" y="134"/>
                    <a:pt x="139" y="125"/>
                  </a:cubicBezTo>
                  <a:cubicBezTo>
                    <a:pt x="140" y="120"/>
                    <a:pt x="141" y="117"/>
                    <a:pt x="141" y="114"/>
                  </a:cubicBezTo>
                  <a:cubicBezTo>
                    <a:pt x="142" y="113"/>
                    <a:pt x="142" y="112"/>
                    <a:pt x="142" y="112"/>
                  </a:cubicBezTo>
                  <a:cubicBezTo>
                    <a:pt x="142" y="112"/>
                    <a:pt x="142" y="112"/>
                    <a:pt x="142" y="112"/>
                  </a:cubicBezTo>
                  <a:cubicBezTo>
                    <a:pt x="142" y="112"/>
                    <a:pt x="142" y="112"/>
                    <a:pt x="142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2" y="112"/>
                    <a:pt x="142" y="112"/>
                    <a:pt x="142" y="112"/>
                  </a:cubicBezTo>
                  <a:cubicBezTo>
                    <a:pt x="142" y="112"/>
                    <a:pt x="142" y="112"/>
                    <a:pt x="142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2" y="112"/>
                    <a:pt x="142" y="112"/>
                    <a:pt x="142" y="112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40" y="113"/>
                    <a:pt x="141" y="112"/>
                    <a:pt x="142" y="112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42" y="113"/>
                    <a:pt x="145" y="112"/>
                    <a:pt x="147" y="111"/>
                  </a:cubicBezTo>
                  <a:cubicBezTo>
                    <a:pt x="152" y="108"/>
                    <a:pt x="154" y="105"/>
                    <a:pt x="156" y="101"/>
                  </a:cubicBezTo>
                  <a:cubicBezTo>
                    <a:pt x="159" y="95"/>
                    <a:pt x="161" y="88"/>
                    <a:pt x="164" y="83"/>
                  </a:cubicBezTo>
                  <a:cubicBezTo>
                    <a:pt x="165" y="81"/>
                    <a:pt x="167" y="79"/>
                    <a:pt x="168" y="78"/>
                  </a:cubicBezTo>
                  <a:cubicBezTo>
                    <a:pt x="170" y="77"/>
                    <a:pt x="171" y="76"/>
                    <a:pt x="173" y="76"/>
                  </a:cubicBezTo>
                  <a:cubicBezTo>
                    <a:pt x="175" y="76"/>
                    <a:pt x="176" y="76"/>
                    <a:pt x="178" y="77"/>
                  </a:cubicBezTo>
                  <a:cubicBezTo>
                    <a:pt x="180" y="78"/>
                    <a:pt x="182" y="80"/>
                    <a:pt x="183" y="83"/>
                  </a:cubicBezTo>
                  <a:cubicBezTo>
                    <a:pt x="186" y="88"/>
                    <a:pt x="188" y="94"/>
                    <a:pt x="191" y="99"/>
                  </a:cubicBezTo>
                  <a:cubicBezTo>
                    <a:pt x="193" y="102"/>
                    <a:pt x="195" y="104"/>
                    <a:pt x="197" y="106"/>
                  </a:cubicBezTo>
                  <a:cubicBezTo>
                    <a:pt x="200" y="108"/>
                    <a:pt x="204" y="109"/>
                    <a:pt x="207" y="109"/>
                  </a:cubicBezTo>
                  <a:cubicBezTo>
                    <a:pt x="208" y="109"/>
                    <a:pt x="208" y="109"/>
                    <a:pt x="209" y="110"/>
                  </a:cubicBezTo>
                  <a:cubicBezTo>
                    <a:pt x="209" y="110"/>
                    <a:pt x="211" y="112"/>
                    <a:pt x="212" y="114"/>
                  </a:cubicBezTo>
                  <a:cubicBezTo>
                    <a:pt x="214" y="119"/>
                    <a:pt x="215" y="126"/>
                    <a:pt x="217" y="134"/>
                  </a:cubicBezTo>
                  <a:cubicBezTo>
                    <a:pt x="219" y="146"/>
                    <a:pt x="220" y="161"/>
                    <a:pt x="223" y="172"/>
                  </a:cubicBezTo>
                  <a:cubicBezTo>
                    <a:pt x="224" y="178"/>
                    <a:pt x="225" y="183"/>
                    <a:pt x="228" y="187"/>
                  </a:cubicBezTo>
                  <a:cubicBezTo>
                    <a:pt x="229" y="189"/>
                    <a:pt x="230" y="191"/>
                    <a:pt x="232" y="192"/>
                  </a:cubicBezTo>
                  <a:cubicBezTo>
                    <a:pt x="234" y="194"/>
                    <a:pt x="236" y="194"/>
                    <a:pt x="238" y="194"/>
                  </a:cubicBezTo>
                  <a:cubicBezTo>
                    <a:pt x="241" y="194"/>
                    <a:pt x="244" y="194"/>
                    <a:pt x="246" y="192"/>
                  </a:cubicBezTo>
                  <a:cubicBezTo>
                    <a:pt x="248" y="191"/>
                    <a:pt x="250" y="189"/>
                    <a:pt x="251" y="187"/>
                  </a:cubicBezTo>
                  <a:cubicBezTo>
                    <a:pt x="253" y="184"/>
                    <a:pt x="254" y="180"/>
                    <a:pt x="254" y="177"/>
                  </a:cubicBezTo>
                  <a:cubicBezTo>
                    <a:pt x="256" y="171"/>
                    <a:pt x="256" y="165"/>
                    <a:pt x="258" y="162"/>
                  </a:cubicBezTo>
                  <a:cubicBezTo>
                    <a:pt x="259" y="160"/>
                    <a:pt x="260" y="159"/>
                    <a:pt x="260" y="158"/>
                  </a:cubicBezTo>
                  <a:cubicBezTo>
                    <a:pt x="261" y="157"/>
                    <a:pt x="262" y="157"/>
                    <a:pt x="264" y="157"/>
                  </a:cubicBezTo>
                  <a:cubicBezTo>
                    <a:pt x="268" y="157"/>
                    <a:pt x="271" y="155"/>
                    <a:pt x="273" y="153"/>
                  </a:cubicBezTo>
                  <a:cubicBezTo>
                    <a:pt x="277" y="149"/>
                    <a:pt x="280" y="144"/>
                    <a:pt x="282" y="138"/>
                  </a:cubicBezTo>
                  <a:cubicBezTo>
                    <a:pt x="285" y="128"/>
                    <a:pt x="287" y="118"/>
                    <a:pt x="290" y="109"/>
                  </a:cubicBezTo>
                  <a:cubicBezTo>
                    <a:pt x="292" y="105"/>
                    <a:pt x="293" y="102"/>
                    <a:pt x="295" y="100"/>
                  </a:cubicBezTo>
                  <a:cubicBezTo>
                    <a:pt x="296" y="98"/>
                    <a:pt x="297" y="98"/>
                    <a:pt x="298" y="97"/>
                  </a:cubicBezTo>
                  <a:cubicBezTo>
                    <a:pt x="298" y="97"/>
                    <a:pt x="299" y="97"/>
                    <a:pt x="300" y="97"/>
                  </a:cubicBezTo>
                  <a:cubicBezTo>
                    <a:pt x="302" y="97"/>
                    <a:pt x="304" y="96"/>
                    <a:pt x="305" y="95"/>
                  </a:cubicBezTo>
                  <a:cubicBezTo>
                    <a:pt x="308" y="93"/>
                    <a:pt x="310" y="90"/>
                    <a:pt x="312" y="87"/>
                  </a:cubicBezTo>
                  <a:cubicBezTo>
                    <a:pt x="315" y="81"/>
                    <a:pt x="317" y="73"/>
                    <a:pt x="318" y="64"/>
                  </a:cubicBezTo>
                  <a:cubicBezTo>
                    <a:pt x="321" y="51"/>
                    <a:pt x="324" y="36"/>
                    <a:pt x="326" y="25"/>
                  </a:cubicBezTo>
                  <a:cubicBezTo>
                    <a:pt x="328" y="19"/>
                    <a:pt x="330" y="14"/>
                    <a:pt x="331" y="11"/>
                  </a:cubicBezTo>
                  <a:cubicBezTo>
                    <a:pt x="332" y="10"/>
                    <a:pt x="333" y="9"/>
                    <a:pt x="334" y="8"/>
                  </a:cubicBezTo>
                  <a:cubicBezTo>
                    <a:pt x="334" y="8"/>
                    <a:pt x="335" y="8"/>
                    <a:pt x="335" y="8"/>
                  </a:cubicBezTo>
                  <a:cubicBezTo>
                    <a:pt x="336" y="8"/>
                    <a:pt x="336" y="8"/>
                    <a:pt x="336" y="8"/>
                  </a:cubicBezTo>
                  <a:cubicBezTo>
                    <a:pt x="337" y="9"/>
                    <a:pt x="339" y="11"/>
                    <a:pt x="340" y="14"/>
                  </a:cubicBezTo>
                  <a:cubicBezTo>
                    <a:pt x="342" y="19"/>
                    <a:pt x="344" y="28"/>
                    <a:pt x="346" y="37"/>
                  </a:cubicBezTo>
                  <a:cubicBezTo>
                    <a:pt x="349" y="52"/>
                    <a:pt x="351" y="68"/>
                    <a:pt x="354" y="82"/>
                  </a:cubicBezTo>
                  <a:cubicBezTo>
                    <a:pt x="356" y="88"/>
                    <a:pt x="357" y="94"/>
                    <a:pt x="360" y="99"/>
                  </a:cubicBezTo>
                  <a:cubicBezTo>
                    <a:pt x="361" y="101"/>
                    <a:pt x="362" y="103"/>
                    <a:pt x="364" y="105"/>
                  </a:cubicBezTo>
                  <a:cubicBezTo>
                    <a:pt x="366" y="106"/>
                    <a:pt x="368" y="107"/>
                    <a:pt x="371" y="107"/>
                  </a:cubicBezTo>
                  <a:cubicBezTo>
                    <a:pt x="371" y="107"/>
                    <a:pt x="371" y="107"/>
                    <a:pt x="372" y="108"/>
                  </a:cubicBezTo>
                  <a:cubicBezTo>
                    <a:pt x="373" y="108"/>
                    <a:pt x="374" y="109"/>
                    <a:pt x="375" y="112"/>
                  </a:cubicBezTo>
                  <a:cubicBezTo>
                    <a:pt x="377" y="116"/>
                    <a:pt x="378" y="123"/>
                    <a:pt x="379" y="131"/>
                  </a:cubicBezTo>
                  <a:cubicBezTo>
                    <a:pt x="381" y="143"/>
                    <a:pt x="382" y="156"/>
                    <a:pt x="385" y="167"/>
                  </a:cubicBezTo>
                  <a:cubicBezTo>
                    <a:pt x="386" y="173"/>
                    <a:pt x="387" y="178"/>
                    <a:pt x="389" y="182"/>
                  </a:cubicBezTo>
                  <a:cubicBezTo>
                    <a:pt x="390" y="184"/>
                    <a:pt x="392" y="186"/>
                    <a:pt x="393" y="187"/>
                  </a:cubicBezTo>
                  <a:cubicBezTo>
                    <a:pt x="395" y="188"/>
                    <a:pt x="397" y="189"/>
                    <a:pt x="400" y="189"/>
                  </a:cubicBezTo>
                  <a:cubicBezTo>
                    <a:pt x="403" y="189"/>
                    <a:pt x="406" y="188"/>
                    <a:pt x="408" y="186"/>
                  </a:cubicBezTo>
                  <a:cubicBezTo>
                    <a:pt x="410" y="184"/>
                    <a:pt x="412" y="182"/>
                    <a:pt x="413" y="180"/>
                  </a:cubicBezTo>
                  <a:cubicBezTo>
                    <a:pt x="415" y="176"/>
                    <a:pt x="417" y="171"/>
                    <a:pt x="418" y="166"/>
                  </a:cubicBezTo>
                  <a:cubicBezTo>
                    <a:pt x="420" y="159"/>
                    <a:pt x="422" y="152"/>
                    <a:pt x="424" y="146"/>
                  </a:cubicBezTo>
                  <a:cubicBezTo>
                    <a:pt x="425" y="144"/>
                    <a:pt x="426" y="141"/>
                    <a:pt x="428" y="140"/>
                  </a:cubicBezTo>
                  <a:cubicBezTo>
                    <a:pt x="429" y="139"/>
                    <a:pt x="430" y="139"/>
                    <a:pt x="431" y="139"/>
                  </a:cubicBezTo>
                  <a:cubicBezTo>
                    <a:pt x="432" y="139"/>
                    <a:pt x="432" y="139"/>
                    <a:pt x="433" y="139"/>
                  </a:cubicBezTo>
                  <a:cubicBezTo>
                    <a:pt x="433" y="139"/>
                    <a:pt x="434" y="141"/>
                    <a:pt x="435" y="143"/>
                  </a:cubicBezTo>
                  <a:cubicBezTo>
                    <a:pt x="437" y="147"/>
                    <a:pt x="438" y="154"/>
                    <a:pt x="439" y="162"/>
                  </a:cubicBezTo>
                  <a:cubicBezTo>
                    <a:pt x="440" y="173"/>
                    <a:pt x="441" y="187"/>
                    <a:pt x="442" y="198"/>
                  </a:cubicBezTo>
                  <a:cubicBezTo>
                    <a:pt x="443" y="203"/>
                    <a:pt x="444" y="208"/>
                    <a:pt x="446" y="212"/>
                  </a:cubicBezTo>
                  <a:cubicBezTo>
                    <a:pt x="447" y="214"/>
                    <a:pt x="449" y="216"/>
                    <a:pt x="450" y="217"/>
                  </a:cubicBezTo>
                  <a:cubicBezTo>
                    <a:pt x="452" y="219"/>
                    <a:pt x="454" y="220"/>
                    <a:pt x="457" y="220"/>
                  </a:cubicBezTo>
                  <a:cubicBezTo>
                    <a:pt x="459" y="220"/>
                    <a:pt x="462" y="219"/>
                    <a:pt x="464" y="219"/>
                  </a:cubicBezTo>
                  <a:cubicBezTo>
                    <a:pt x="467" y="217"/>
                    <a:pt x="470" y="215"/>
                    <a:pt x="471" y="213"/>
                  </a:cubicBezTo>
                  <a:cubicBezTo>
                    <a:pt x="473" y="211"/>
                    <a:pt x="473" y="209"/>
                    <a:pt x="474" y="208"/>
                  </a:cubicBezTo>
                  <a:cubicBezTo>
                    <a:pt x="475" y="205"/>
                    <a:pt x="476" y="204"/>
                    <a:pt x="477" y="203"/>
                  </a:cubicBezTo>
                  <a:cubicBezTo>
                    <a:pt x="478" y="202"/>
                    <a:pt x="479" y="202"/>
                    <a:pt x="480" y="202"/>
                  </a:cubicBezTo>
                  <a:cubicBezTo>
                    <a:pt x="481" y="201"/>
                    <a:pt x="482" y="201"/>
                    <a:pt x="484" y="201"/>
                  </a:cubicBezTo>
                  <a:cubicBezTo>
                    <a:pt x="494" y="201"/>
                    <a:pt x="517" y="201"/>
                    <a:pt x="539" y="201"/>
                  </a:cubicBezTo>
                  <a:cubicBezTo>
                    <a:pt x="549" y="201"/>
                    <a:pt x="559" y="202"/>
                    <a:pt x="567" y="202"/>
                  </a:cubicBezTo>
                  <a:cubicBezTo>
                    <a:pt x="574" y="202"/>
                    <a:pt x="579" y="202"/>
                    <a:pt x="579" y="202"/>
                  </a:cubicBezTo>
                  <a:cubicBezTo>
                    <a:pt x="579" y="194"/>
                    <a:pt x="579" y="194"/>
                    <a:pt x="579" y="194"/>
                  </a:cubicBezTo>
                  <a:cubicBezTo>
                    <a:pt x="579" y="194"/>
                    <a:pt x="503" y="193"/>
                    <a:pt x="484" y="193"/>
                  </a:cubicBezTo>
                  <a:cubicBezTo>
                    <a:pt x="481" y="193"/>
                    <a:pt x="479" y="193"/>
                    <a:pt x="477" y="194"/>
                  </a:cubicBezTo>
                  <a:cubicBezTo>
                    <a:pt x="473" y="195"/>
                    <a:pt x="471" y="197"/>
                    <a:pt x="469" y="200"/>
                  </a:cubicBezTo>
                  <a:cubicBezTo>
                    <a:pt x="468" y="202"/>
                    <a:pt x="467" y="203"/>
                    <a:pt x="467" y="205"/>
                  </a:cubicBezTo>
                  <a:cubicBezTo>
                    <a:pt x="466" y="207"/>
                    <a:pt x="465" y="209"/>
                    <a:pt x="464" y="210"/>
                  </a:cubicBezTo>
                  <a:cubicBezTo>
                    <a:pt x="463" y="210"/>
                    <a:pt x="462" y="211"/>
                    <a:pt x="461" y="211"/>
                  </a:cubicBezTo>
                  <a:cubicBezTo>
                    <a:pt x="460" y="211"/>
                    <a:pt x="459" y="212"/>
                    <a:pt x="457" y="212"/>
                  </a:cubicBezTo>
                  <a:cubicBezTo>
                    <a:pt x="456" y="212"/>
                    <a:pt x="456" y="212"/>
                    <a:pt x="456" y="211"/>
                  </a:cubicBezTo>
                  <a:cubicBezTo>
                    <a:pt x="455" y="211"/>
                    <a:pt x="454" y="210"/>
                    <a:pt x="453" y="207"/>
                  </a:cubicBezTo>
                  <a:cubicBezTo>
                    <a:pt x="451" y="203"/>
                    <a:pt x="450" y="196"/>
                    <a:pt x="449" y="188"/>
                  </a:cubicBezTo>
                  <a:cubicBezTo>
                    <a:pt x="448" y="177"/>
                    <a:pt x="447" y="163"/>
                    <a:pt x="446" y="152"/>
                  </a:cubicBezTo>
                  <a:cubicBezTo>
                    <a:pt x="445" y="147"/>
                    <a:pt x="444" y="142"/>
                    <a:pt x="442" y="138"/>
                  </a:cubicBezTo>
                  <a:cubicBezTo>
                    <a:pt x="441" y="136"/>
                    <a:pt x="439" y="134"/>
                    <a:pt x="438" y="133"/>
                  </a:cubicBezTo>
                  <a:cubicBezTo>
                    <a:pt x="436" y="131"/>
                    <a:pt x="434" y="131"/>
                    <a:pt x="431" y="131"/>
                  </a:cubicBezTo>
                  <a:cubicBezTo>
                    <a:pt x="428" y="131"/>
                    <a:pt x="425" y="132"/>
                    <a:pt x="423" y="134"/>
                  </a:cubicBezTo>
                  <a:cubicBezTo>
                    <a:pt x="421" y="135"/>
                    <a:pt x="419" y="137"/>
                    <a:pt x="418" y="140"/>
                  </a:cubicBezTo>
                  <a:cubicBezTo>
                    <a:pt x="416" y="144"/>
                    <a:pt x="414" y="148"/>
                    <a:pt x="413" y="153"/>
                  </a:cubicBezTo>
                  <a:cubicBezTo>
                    <a:pt x="411" y="160"/>
                    <a:pt x="410" y="168"/>
                    <a:pt x="407" y="173"/>
                  </a:cubicBezTo>
                  <a:cubicBezTo>
                    <a:pt x="406" y="176"/>
                    <a:pt x="405" y="178"/>
                    <a:pt x="404" y="179"/>
                  </a:cubicBezTo>
                  <a:cubicBezTo>
                    <a:pt x="402" y="181"/>
                    <a:pt x="401" y="181"/>
                    <a:pt x="400" y="181"/>
                  </a:cubicBezTo>
                  <a:cubicBezTo>
                    <a:pt x="399" y="181"/>
                    <a:pt x="399" y="181"/>
                    <a:pt x="398" y="181"/>
                  </a:cubicBezTo>
                  <a:cubicBezTo>
                    <a:pt x="398" y="180"/>
                    <a:pt x="397" y="179"/>
                    <a:pt x="395" y="177"/>
                  </a:cubicBezTo>
                  <a:cubicBezTo>
                    <a:pt x="394" y="172"/>
                    <a:pt x="392" y="165"/>
                    <a:pt x="391" y="157"/>
                  </a:cubicBezTo>
                  <a:cubicBezTo>
                    <a:pt x="389" y="146"/>
                    <a:pt x="388" y="132"/>
                    <a:pt x="386" y="121"/>
                  </a:cubicBezTo>
                  <a:cubicBezTo>
                    <a:pt x="385" y="115"/>
                    <a:pt x="383" y="110"/>
                    <a:pt x="381" y="107"/>
                  </a:cubicBezTo>
                  <a:cubicBezTo>
                    <a:pt x="380" y="105"/>
                    <a:pt x="379" y="103"/>
                    <a:pt x="377" y="101"/>
                  </a:cubicBezTo>
                  <a:cubicBezTo>
                    <a:pt x="375" y="100"/>
                    <a:pt x="373" y="99"/>
                    <a:pt x="371" y="99"/>
                  </a:cubicBezTo>
                  <a:cubicBezTo>
                    <a:pt x="370" y="99"/>
                    <a:pt x="370" y="99"/>
                    <a:pt x="370" y="99"/>
                  </a:cubicBezTo>
                  <a:cubicBezTo>
                    <a:pt x="369" y="98"/>
                    <a:pt x="367" y="96"/>
                    <a:pt x="366" y="93"/>
                  </a:cubicBezTo>
                  <a:cubicBezTo>
                    <a:pt x="364" y="88"/>
                    <a:pt x="362" y="79"/>
                    <a:pt x="360" y="70"/>
                  </a:cubicBezTo>
                  <a:cubicBezTo>
                    <a:pt x="357" y="55"/>
                    <a:pt x="355" y="39"/>
                    <a:pt x="352" y="25"/>
                  </a:cubicBezTo>
                  <a:cubicBezTo>
                    <a:pt x="350" y="19"/>
                    <a:pt x="348" y="13"/>
                    <a:pt x="346" y="8"/>
                  </a:cubicBezTo>
                  <a:cubicBezTo>
                    <a:pt x="345" y="6"/>
                    <a:pt x="344" y="4"/>
                    <a:pt x="342" y="3"/>
                  </a:cubicBezTo>
                  <a:cubicBezTo>
                    <a:pt x="340" y="1"/>
                    <a:pt x="338" y="0"/>
                    <a:pt x="335" y="0"/>
                  </a:cubicBezTo>
                  <a:cubicBezTo>
                    <a:pt x="333" y="0"/>
                    <a:pt x="331" y="0"/>
                    <a:pt x="330" y="1"/>
                  </a:cubicBezTo>
                  <a:cubicBezTo>
                    <a:pt x="327" y="3"/>
                    <a:pt x="325" y="6"/>
                    <a:pt x="323" y="10"/>
                  </a:cubicBezTo>
                  <a:cubicBezTo>
                    <a:pt x="320" y="16"/>
                    <a:pt x="318" y="24"/>
                    <a:pt x="317" y="32"/>
                  </a:cubicBezTo>
                  <a:cubicBezTo>
                    <a:pt x="314" y="45"/>
                    <a:pt x="312" y="60"/>
                    <a:pt x="309" y="72"/>
                  </a:cubicBezTo>
                  <a:cubicBezTo>
                    <a:pt x="307" y="77"/>
                    <a:pt x="305" y="82"/>
                    <a:pt x="304" y="85"/>
                  </a:cubicBezTo>
                  <a:cubicBezTo>
                    <a:pt x="303" y="87"/>
                    <a:pt x="302" y="88"/>
                    <a:pt x="301" y="88"/>
                  </a:cubicBezTo>
                  <a:cubicBezTo>
                    <a:pt x="301" y="89"/>
                    <a:pt x="300" y="89"/>
                    <a:pt x="300" y="89"/>
                  </a:cubicBezTo>
                  <a:cubicBezTo>
                    <a:pt x="296" y="89"/>
                    <a:pt x="293" y="90"/>
                    <a:pt x="291" y="92"/>
                  </a:cubicBezTo>
                  <a:cubicBezTo>
                    <a:pt x="287" y="96"/>
                    <a:pt x="284" y="102"/>
                    <a:pt x="282" y="108"/>
                  </a:cubicBezTo>
                  <a:cubicBezTo>
                    <a:pt x="279" y="117"/>
                    <a:pt x="277" y="128"/>
                    <a:pt x="274" y="136"/>
                  </a:cubicBezTo>
                  <a:cubicBezTo>
                    <a:pt x="272" y="140"/>
                    <a:pt x="271" y="144"/>
                    <a:pt x="269" y="146"/>
                  </a:cubicBezTo>
                  <a:cubicBezTo>
                    <a:pt x="268" y="147"/>
                    <a:pt x="267" y="148"/>
                    <a:pt x="267" y="148"/>
                  </a:cubicBezTo>
                  <a:cubicBezTo>
                    <a:pt x="266" y="149"/>
                    <a:pt x="265" y="149"/>
                    <a:pt x="264" y="149"/>
                  </a:cubicBezTo>
                  <a:cubicBezTo>
                    <a:pt x="261" y="149"/>
                    <a:pt x="259" y="150"/>
                    <a:pt x="256" y="151"/>
                  </a:cubicBezTo>
                  <a:cubicBezTo>
                    <a:pt x="254" y="152"/>
                    <a:pt x="253" y="154"/>
                    <a:pt x="252" y="156"/>
                  </a:cubicBezTo>
                  <a:cubicBezTo>
                    <a:pt x="250" y="159"/>
                    <a:pt x="249" y="163"/>
                    <a:pt x="248" y="167"/>
                  </a:cubicBezTo>
                  <a:cubicBezTo>
                    <a:pt x="247" y="172"/>
                    <a:pt x="246" y="178"/>
                    <a:pt x="245" y="181"/>
                  </a:cubicBezTo>
                  <a:cubicBezTo>
                    <a:pt x="244" y="183"/>
                    <a:pt x="243" y="185"/>
                    <a:pt x="242" y="185"/>
                  </a:cubicBezTo>
                  <a:cubicBezTo>
                    <a:pt x="241" y="186"/>
                    <a:pt x="240" y="186"/>
                    <a:pt x="238" y="186"/>
                  </a:cubicBezTo>
                  <a:cubicBezTo>
                    <a:pt x="238" y="186"/>
                    <a:pt x="238" y="186"/>
                    <a:pt x="237" y="186"/>
                  </a:cubicBezTo>
                  <a:cubicBezTo>
                    <a:pt x="236" y="186"/>
                    <a:pt x="235" y="184"/>
                    <a:pt x="234" y="182"/>
                  </a:cubicBezTo>
                  <a:cubicBezTo>
                    <a:pt x="232" y="177"/>
                    <a:pt x="230" y="170"/>
                    <a:pt x="229" y="162"/>
                  </a:cubicBezTo>
                  <a:cubicBezTo>
                    <a:pt x="227" y="149"/>
                    <a:pt x="225" y="135"/>
                    <a:pt x="223" y="124"/>
                  </a:cubicBezTo>
                  <a:cubicBezTo>
                    <a:pt x="222" y="118"/>
                    <a:pt x="220" y="113"/>
                    <a:pt x="218" y="109"/>
                  </a:cubicBezTo>
                  <a:cubicBezTo>
                    <a:pt x="217" y="107"/>
                    <a:pt x="216" y="105"/>
                    <a:pt x="214" y="104"/>
                  </a:cubicBezTo>
                  <a:cubicBezTo>
                    <a:pt x="212" y="102"/>
                    <a:pt x="210" y="101"/>
                    <a:pt x="207" y="101"/>
                  </a:cubicBezTo>
                  <a:cubicBezTo>
                    <a:pt x="206" y="101"/>
                    <a:pt x="204" y="101"/>
                    <a:pt x="203" y="100"/>
                  </a:cubicBezTo>
                  <a:cubicBezTo>
                    <a:pt x="201" y="99"/>
                    <a:pt x="199" y="97"/>
                    <a:pt x="198" y="94"/>
                  </a:cubicBezTo>
                  <a:cubicBezTo>
                    <a:pt x="195" y="90"/>
                    <a:pt x="193" y="84"/>
                    <a:pt x="190" y="78"/>
                  </a:cubicBezTo>
                  <a:cubicBezTo>
                    <a:pt x="188" y="76"/>
                    <a:pt x="186" y="73"/>
                    <a:pt x="183" y="71"/>
                  </a:cubicBezTo>
                  <a:cubicBezTo>
                    <a:pt x="181" y="69"/>
                    <a:pt x="177" y="68"/>
                    <a:pt x="173" y="68"/>
                  </a:cubicBezTo>
                  <a:cubicBezTo>
                    <a:pt x="170" y="68"/>
                    <a:pt x="168" y="69"/>
                    <a:pt x="165" y="70"/>
                  </a:cubicBezTo>
                  <a:cubicBezTo>
                    <a:pt x="161" y="73"/>
                    <a:pt x="159" y="76"/>
                    <a:pt x="157" y="80"/>
                  </a:cubicBezTo>
                  <a:cubicBezTo>
                    <a:pt x="154" y="86"/>
                    <a:pt x="151" y="93"/>
                    <a:pt x="149" y="98"/>
                  </a:cubicBezTo>
                  <a:cubicBezTo>
                    <a:pt x="147" y="100"/>
                    <a:pt x="146" y="102"/>
                    <a:pt x="145" y="103"/>
                  </a:cubicBezTo>
                  <a:cubicBezTo>
                    <a:pt x="143" y="104"/>
                    <a:pt x="142" y="105"/>
                    <a:pt x="139" y="105"/>
                  </a:cubicBezTo>
                  <a:cubicBezTo>
                    <a:pt x="138" y="105"/>
                    <a:pt x="137" y="106"/>
                    <a:pt x="136" y="106"/>
                  </a:cubicBezTo>
                  <a:cubicBezTo>
                    <a:pt x="135" y="107"/>
                    <a:pt x="135" y="108"/>
                    <a:pt x="134" y="109"/>
                  </a:cubicBezTo>
                  <a:cubicBezTo>
                    <a:pt x="134" y="111"/>
                    <a:pt x="133" y="113"/>
                    <a:pt x="133" y="116"/>
                  </a:cubicBezTo>
                  <a:cubicBezTo>
                    <a:pt x="131" y="125"/>
                    <a:pt x="130" y="140"/>
                    <a:pt x="127" y="153"/>
                  </a:cubicBezTo>
                  <a:cubicBezTo>
                    <a:pt x="126" y="159"/>
                    <a:pt x="125" y="165"/>
                    <a:pt x="124" y="169"/>
                  </a:cubicBezTo>
                  <a:cubicBezTo>
                    <a:pt x="123" y="170"/>
                    <a:pt x="122" y="172"/>
                    <a:pt x="122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1" y="173"/>
                    <a:pt x="121" y="173"/>
                    <a:pt x="120" y="172"/>
                  </a:cubicBezTo>
                  <a:cubicBezTo>
                    <a:pt x="118" y="172"/>
                    <a:pt x="117" y="170"/>
                    <a:pt x="115" y="168"/>
                  </a:cubicBezTo>
                  <a:cubicBezTo>
                    <a:pt x="113" y="165"/>
                    <a:pt x="110" y="161"/>
                    <a:pt x="108" y="157"/>
                  </a:cubicBezTo>
                  <a:cubicBezTo>
                    <a:pt x="107" y="156"/>
                    <a:pt x="105" y="154"/>
                    <a:pt x="104" y="153"/>
                  </a:cubicBezTo>
                  <a:cubicBezTo>
                    <a:pt x="103" y="152"/>
                    <a:pt x="102" y="151"/>
                    <a:pt x="101" y="151"/>
                  </a:cubicBezTo>
                  <a:cubicBezTo>
                    <a:pt x="100" y="150"/>
                    <a:pt x="99" y="150"/>
                    <a:pt x="98" y="150"/>
                  </a:cubicBezTo>
                  <a:cubicBezTo>
                    <a:pt x="96" y="150"/>
                    <a:pt x="95" y="150"/>
                    <a:pt x="94" y="151"/>
                  </a:cubicBezTo>
                  <a:cubicBezTo>
                    <a:pt x="93" y="152"/>
                    <a:pt x="92" y="153"/>
                    <a:pt x="91" y="155"/>
                  </a:cubicBezTo>
                  <a:cubicBezTo>
                    <a:pt x="89" y="158"/>
                    <a:pt x="88" y="161"/>
                    <a:pt x="87" y="165"/>
                  </a:cubicBezTo>
                  <a:cubicBezTo>
                    <a:pt x="85" y="170"/>
                    <a:pt x="84" y="177"/>
                    <a:pt x="82" y="182"/>
                  </a:cubicBezTo>
                  <a:cubicBezTo>
                    <a:pt x="82" y="185"/>
                    <a:pt x="81" y="188"/>
                    <a:pt x="80" y="190"/>
                  </a:cubicBezTo>
                  <a:cubicBezTo>
                    <a:pt x="79" y="192"/>
                    <a:pt x="79" y="194"/>
                    <a:pt x="78" y="194"/>
                  </a:cubicBezTo>
                  <a:cubicBezTo>
                    <a:pt x="78" y="195"/>
                    <a:pt x="78" y="195"/>
                    <a:pt x="78" y="195"/>
                  </a:cubicBezTo>
                  <a:cubicBezTo>
                    <a:pt x="77" y="196"/>
                    <a:pt x="73" y="196"/>
                    <a:pt x="69" y="197"/>
                  </a:cubicBezTo>
                  <a:cubicBezTo>
                    <a:pt x="65" y="197"/>
                    <a:pt x="60" y="198"/>
                    <a:pt x="55" y="198"/>
                  </a:cubicBezTo>
                  <a:cubicBezTo>
                    <a:pt x="43" y="198"/>
                    <a:pt x="30" y="197"/>
                    <a:pt x="19" y="196"/>
                  </a:cubicBezTo>
                  <a:cubicBezTo>
                    <a:pt x="14" y="195"/>
                    <a:pt x="10" y="195"/>
                    <a:pt x="6" y="194"/>
                  </a:cubicBezTo>
                  <a:cubicBezTo>
                    <a:pt x="3" y="194"/>
                    <a:pt x="1" y="194"/>
                    <a:pt x="1" y="194"/>
                  </a:cubicBezTo>
                  <a:cubicBezTo>
                    <a:pt x="0" y="202"/>
                    <a:pt x="0" y="202"/>
                    <a:pt x="0" y="2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7587" name="Rectangle 160"/>
            <p:cNvSpPr>
              <a:spLocks noChangeArrowheads="1"/>
            </p:cNvSpPr>
            <p:nvPr/>
          </p:nvSpPr>
          <p:spPr bwMode="auto">
            <a:xfrm>
              <a:off x="3781425" y="2171701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647" name="组合 7646"/>
          <p:cNvGrpSpPr/>
          <p:nvPr/>
        </p:nvGrpSpPr>
        <p:grpSpPr>
          <a:xfrm>
            <a:off x="1662319" y="4167150"/>
            <a:ext cx="1885476" cy="2392252"/>
            <a:chOff x="1708970" y="4110921"/>
            <a:chExt cx="1703690" cy="2161605"/>
          </a:xfrm>
        </p:grpSpPr>
        <p:sp>
          <p:nvSpPr>
            <p:cNvPr id="7598" name="Freeform 171"/>
            <p:cNvSpPr>
              <a:spLocks noEditPoints="1"/>
            </p:cNvSpPr>
            <p:nvPr/>
          </p:nvSpPr>
          <p:spPr bwMode="auto">
            <a:xfrm>
              <a:off x="1708970" y="4110921"/>
              <a:ext cx="857029" cy="912320"/>
            </a:xfrm>
            <a:custGeom>
              <a:avLst/>
              <a:gdLst>
                <a:gd name="T0" fmla="*/ 256 w 431"/>
                <a:gd name="T1" fmla="*/ 417 h 458"/>
                <a:gd name="T2" fmla="*/ 232 w 431"/>
                <a:gd name="T3" fmla="*/ 369 h 458"/>
                <a:gd name="T4" fmla="*/ 314 w 431"/>
                <a:gd name="T5" fmla="*/ 356 h 458"/>
                <a:gd name="T6" fmla="*/ 342 w 431"/>
                <a:gd name="T7" fmla="*/ 343 h 458"/>
                <a:gd name="T8" fmla="*/ 344 w 431"/>
                <a:gd name="T9" fmla="*/ 307 h 458"/>
                <a:gd name="T10" fmla="*/ 182 w 431"/>
                <a:gd name="T11" fmla="*/ 338 h 458"/>
                <a:gd name="T12" fmla="*/ 98 w 431"/>
                <a:gd name="T13" fmla="*/ 458 h 458"/>
                <a:gd name="T14" fmla="*/ 46 w 431"/>
                <a:gd name="T15" fmla="*/ 420 h 458"/>
                <a:gd name="T16" fmla="*/ 122 w 431"/>
                <a:gd name="T17" fmla="*/ 276 h 458"/>
                <a:gd name="T18" fmla="*/ 25 w 431"/>
                <a:gd name="T19" fmla="*/ 295 h 458"/>
                <a:gd name="T20" fmla="*/ 16 w 431"/>
                <a:gd name="T21" fmla="*/ 248 h 458"/>
                <a:gd name="T22" fmla="*/ 190 w 431"/>
                <a:gd name="T23" fmla="*/ 215 h 458"/>
                <a:gd name="T24" fmla="*/ 172 w 431"/>
                <a:gd name="T25" fmla="*/ 192 h 458"/>
                <a:gd name="T26" fmla="*/ 235 w 431"/>
                <a:gd name="T27" fmla="*/ 168 h 458"/>
                <a:gd name="T28" fmla="*/ 256 w 431"/>
                <a:gd name="T29" fmla="*/ 202 h 458"/>
                <a:gd name="T30" fmla="*/ 422 w 431"/>
                <a:gd name="T31" fmla="*/ 170 h 458"/>
                <a:gd name="T32" fmla="*/ 431 w 431"/>
                <a:gd name="T33" fmla="*/ 217 h 458"/>
                <a:gd name="T34" fmla="*/ 182 w 431"/>
                <a:gd name="T35" fmla="*/ 264 h 458"/>
                <a:gd name="T36" fmla="*/ 184 w 431"/>
                <a:gd name="T37" fmla="*/ 290 h 458"/>
                <a:gd name="T38" fmla="*/ 401 w 431"/>
                <a:gd name="T39" fmla="*/ 248 h 458"/>
                <a:gd name="T40" fmla="*/ 411 w 431"/>
                <a:gd name="T41" fmla="*/ 340 h 458"/>
                <a:gd name="T42" fmla="*/ 397 w 431"/>
                <a:gd name="T43" fmla="*/ 376 h 458"/>
                <a:gd name="T44" fmla="*/ 361 w 431"/>
                <a:gd name="T45" fmla="*/ 396 h 458"/>
                <a:gd name="T46" fmla="*/ 256 w 431"/>
                <a:gd name="T47" fmla="*/ 417 h 458"/>
                <a:gd name="T48" fmla="*/ 0 w 431"/>
                <a:gd name="T49" fmla="*/ 79 h 458"/>
                <a:gd name="T50" fmla="*/ 163 w 431"/>
                <a:gd name="T51" fmla="*/ 48 h 458"/>
                <a:gd name="T52" fmla="*/ 145 w 431"/>
                <a:gd name="T53" fmla="*/ 20 h 458"/>
                <a:gd name="T54" fmla="*/ 214 w 431"/>
                <a:gd name="T55" fmla="*/ 0 h 458"/>
                <a:gd name="T56" fmla="*/ 234 w 431"/>
                <a:gd name="T57" fmla="*/ 34 h 458"/>
                <a:gd name="T58" fmla="*/ 380 w 431"/>
                <a:gd name="T59" fmla="*/ 6 h 458"/>
                <a:gd name="T60" fmla="*/ 389 w 431"/>
                <a:gd name="T61" fmla="*/ 52 h 458"/>
                <a:gd name="T62" fmla="*/ 299 w 431"/>
                <a:gd name="T63" fmla="*/ 70 h 458"/>
                <a:gd name="T64" fmla="*/ 326 w 431"/>
                <a:gd name="T65" fmla="*/ 77 h 458"/>
                <a:gd name="T66" fmla="*/ 310 w 431"/>
                <a:gd name="T67" fmla="*/ 106 h 458"/>
                <a:gd name="T68" fmla="*/ 403 w 431"/>
                <a:gd name="T69" fmla="*/ 88 h 458"/>
                <a:gd name="T70" fmla="*/ 417 w 431"/>
                <a:gd name="T71" fmla="*/ 157 h 458"/>
                <a:gd name="T72" fmla="*/ 359 w 431"/>
                <a:gd name="T73" fmla="*/ 169 h 458"/>
                <a:gd name="T74" fmla="*/ 353 w 431"/>
                <a:gd name="T75" fmla="*/ 142 h 458"/>
                <a:gd name="T76" fmla="*/ 71 w 431"/>
                <a:gd name="T77" fmla="*/ 197 h 458"/>
                <a:gd name="T78" fmla="*/ 76 w 431"/>
                <a:gd name="T79" fmla="*/ 223 h 458"/>
                <a:gd name="T80" fmla="*/ 18 w 431"/>
                <a:gd name="T81" fmla="*/ 234 h 458"/>
                <a:gd name="T82" fmla="*/ 5 w 431"/>
                <a:gd name="T83" fmla="*/ 165 h 458"/>
                <a:gd name="T84" fmla="*/ 100 w 431"/>
                <a:gd name="T85" fmla="*/ 146 h 458"/>
                <a:gd name="T86" fmla="*/ 76 w 431"/>
                <a:gd name="T87" fmla="*/ 125 h 458"/>
                <a:gd name="T88" fmla="*/ 100 w 431"/>
                <a:gd name="T89" fmla="*/ 108 h 458"/>
                <a:gd name="T90" fmla="*/ 9 w 431"/>
                <a:gd name="T91" fmla="*/ 125 h 458"/>
                <a:gd name="T92" fmla="*/ 0 w 431"/>
                <a:gd name="T93" fmla="*/ 79 h 458"/>
                <a:gd name="T94" fmla="*/ 169 w 431"/>
                <a:gd name="T95" fmla="*/ 133 h 458"/>
                <a:gd name="T96" fmla="*/ 242 w 431"/>
                <a:gd name="T97" fmla="*/ 119 h 458"/>
                <a:gd name="T98" fmla="*/ 262 w 431"/>
                <a:gd name="T99" fmla="*/ 77 h 458"/>
                <a:gd name="T100" fmla="*/ 134 w 431"/>
                <a:gd name="T101" fmla="*/ 101 h 458"/>
                <a:gd name="T102" fmla="*/ 169 w 431"/>
                <a:gd name="T103" fmla="*/ 133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31" h="458">
                  <a:moveTo>
                    <a:pt x="256" y="417"/>
                  </a:moveTo>
                  <a:cubicBezTo>
                    <a:pt x="248" y="397"/>
                    <a:pt x="240" y="381"/>
                    <a:pt x="232" y="369"/>
                  </a:cubicBezTo>
                  <a:cubicBezTo>
                    <a:pt x="265" y="364"/>
                    <a:pt x="292" y="360"/>
                    <a:pt x="314" y="356"/>
                  </a:cubicBezTo>
                  <a:cubicBezTo>
                    <a:pt x="329" y="353"/>
                    <a:pt x="339" y="349"/>
                    <a:pt x="342" y="343"/>
                  </a:cubicBezTo>
                  <a:cubicBezTo>
                    <a:pt x="346" y="338"/>
                    <a:pt x="347" y="325"/>
                    <a:pt x="344" y="307"/>
                  </a:cubicBezTo>
                  <a:cubicBezTo>
                    <a:pt x="182" y="338"/>
                    <a:pt x="182" y="338"/>
                    <a:pt x="182" y="338"/>
                  </a:cubicBezTo>
                  <a:cubicBezTo>
                    <a:pt x="174" y="386"/>
                    <a:pt x="147" y="426"/>
                    <a:pt x="98" y="458"/>
                  </a:cubicBezTo>
                  <a:cubicBezTo>
                    <a:pt x="79" y="442"/>
                    <a:pt x="62" y="430"/>
                    <a:pt x="46" y="420"/>
                  </a:cubicBezTo>
                  <a:cubicBezTo>
                    <a:pt x="102" y="387"/>
                    <a:pt x="127" y="339"/>
                    <a:pt x="122" y="276"/>
                  </a:cubicBezTo>
                  <a:cubicBezTo>
                    <a:pt x="25" y="295"/>
                    <a:pt x="25" y="295"/>
                    <a:pt x="25" y="295"/>
                  </a:cubicBezTo>
                  <a:cubicBezTo>
                    <a:pt x="16" y="248"/>
                    <a:pt x="16" y="248"/>
                    <a:pt x="16" y="248"/>
                  </a:cubicBezTo>
                  <a:cubicBezTo>
                    <a:pt x="190" y="215"/>
                    <a:pt x="190" y="215"/>
                    <a:pt x="190" y="215"/>
                  </a:cubicBezTo>
                  <a:cubicBezTo>
                    <a:pt x="184" y="207"/>
                    <a:pt x="178" y="199"/>
                    <a:pt x="172" y="192"/>
                  </a:cubicBezTo>
                  <a:cubicBezTo>
                    <a:pt x="235" y="168"/>
                    <a:pt x="235" y="168"/>
                    <a:pt x="235" y="168"/>
                  </a:cubicBezTo>
                  <a:cubicBezTo>
                    <a:pt x="235" y="168"/>
                    <a:pt x="242" y="180"/>
                    <a:pt x="256" y="202"/>
                  </a:cubicBezTo>
                  <a:cubicBezTo>
                    <a:pt x="422" y="170"/>
                    <a:pt x="422" y="170"/>
                    <a:pt x="422" y="170"/>
                  </a:cubicBezTo>
                  <a:cubicBezTo>
                    <a:pt x="431" y="217"/>
                    <a:pt x="431" y="217"/>
                    <a:pt x="431" y="217"/>
                  </a:cubicBezTo>
                  <a:cubicBezTo>
                    <a:pt x="182" y="264"/>
                    <a:pt x="182" y="264"/>
                    <a:pt x="182" y="264"/>
                  </a:cubicBezTo>
                  <a:cubicBezTo>
                    <a:pt x="183" y="273"/>
                    <a:pt x="184" y="282"/>
                    <a:pt x="184" y="290"/>
                  </a:cubicBezTo>
                  <a:cubicBezTo>
                    <a:pt x="401" y="248"/>
                    <a:pt x="401" y="248"/>
                    <a:pt x="401" y="248"/>
                  </a:cubicBezTo>
                  <a:cubicBezTo>
                    <a:pt x="408" y="295"/>
                    <a:pt x="411" y="326"/>
                    <a:pt x="411" y="340"/>
                  </a:cubicBezTo>
                  <a:cubicBezTo>
                    <a:pt x="410" y="355"/>
                    <a:pt x="406" y="367"/>
                    <a:pt x="397" y="376"/>
                  </a:cubicBezTo>
                  <a:cubicBezTo>
                    <a:pt x="389" y="386"/>
                    <a:pt x="377" y="392"/>
                    <a:pt x="361" y="396"/>
                  </a:cubicBezTo>
                  <a:cubicBezTo>
                    <a:pt x="345" y="400"/>
                    <a:pt x="310" y="407"/>
                    <a:pt x="256" y="417"/>
                  </a:cubicBezTo>
                  <a:close/>
                  <a:moveTo>
                    <a:pt x="0" y="79"/>
                  </a:moveTo>
                  <a:cubicBezTo>
                    <a:pt x="163" y="48"/>
                    <a:pt x="163" y="48"/>
                    <a:pt x="163" y="48"/>
                  </a:cubicBezTo>
                  <a:cubicBezTo>
                    <a:pt x="158" y="38"/>
                    <a:pt x="151" y="29"/>
                    <a:pt x="145" y="20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222" y="13"/>
                    <a:pt x="229" y="24"/>
                    <a:pt x="234" y="34"/>
                  </a:cubicBezTo>
                  <a:cubicBezTo>
                    <a:pt x="380" y="6"/>
                    <a:pt x="380" y="6"/>
                    <a:pt x="380" y="6"/>
                  </a:cubicBezTo>
                  <a:cubicBezTo>
                    <a:pt x="389" y="52"/>
                    <a:pt x="389" y="52"/>
                    <a:pt x="389" y="52"/>
                  </a:cubicBezTo>
                  <a:cubicBezTo>
                    <a:pt x="299" y="70"/>
                    <a:pt x="299" y="70"/>
                    <a:pt x="299" y="70"/>
                  </a:cubicBezTo>
                  <a:cubicBezTo>
                    <a:pt x="326" y="77"/>
                    <a:pt x="326" y="77"/>
                    <a:pt x="326" y="77"/>
                  </a:cubicBezTo>
                  <a:cubicBezTo>
                    <a:pt x="310" y="106"/>
                    <a:pt x="310" y="106"/>
                    <a:pt x="310" y="106"/>
                  </a:cubicBezTo>
                  <a:cubicBezTo>
                    <a:pt x="403" y="88"/>
                    <a:pt x="403" y="88"/>
                    <a:pt x="403" y="88"/>
                  </a:cubicBezTo>
                  <a:cubicBezTo>
                    <a:pt x="417" y="157"/>
                    <a:pt x="417" y="157"/>
                    <a:pt x="417" y="157"/>
                  </a:cubicBezTo>
                  <a:cubicBezTo>
                    <a:pt x="359" y="169"/>
                    <a:pt x="359" y="169"/>
                    <a:pt x="359" y="169"/>
                  </a:cubicBezTo>
                  <a:cubicBezTo>
                    <a:pt x="353" y="142"/>
                    <a:pt x="353" y="142"/>
                    <a:pt x="353" y="142"/>
                  </a:cubicBezTo>
                  <a:cubicBezTo>
                    <a:pt x="71" y="197"/>
                    <a:pt x="71" y="197"/>
                    <a:pt x="71" y="197"/>
                  </a:cubicBezTo>
                  <a:cubicBezTo>
                    <a:pt x="76" y="223"/>
                    <a:pt x="76" y="223"/>
                    <a:pt x="76" y="223"/>
                  </a:cubicBezTo>
                  <a:cubicBezTo>
                    <a:pt x="18" y="234"/>
                    <a:pt x="18" y="234"/>
                    <a:pt x="18" y="234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93" y="139"/>
                    <a:pt x="85" y="132"/>
                    <a:pt x="76" y="125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9" y="125"/>
                    <a:pt x="9" y="125"/>
                    <a:pt x="9" y="125"/>
                  </a:cubicBezTo>
                  <a:lnTo>
                    <a:pt x="0" y="79"/>
                  </a:lnTo>
                  <a:close/>
                  <a:moveTo>
                    <a:pt x="169" y="133"/>
                  </a:moveTo>
                  <a:cubicBezTo>
                    <a:pt x="242" y="119"/>
                    <a:pt x="242" y="119"/>
                    <a:pt x="242" y="119"/>
                  </a:cubicBezTo>
                  <a:cubicBezTo>
                    <a:pt x="249" y="105"/>
                    <a:pt x="256" y="91"/>
                    <a:pt x="262" y="77"/>
                  </a:cubicBezTo>
                  <a:cubicBezTo>
                    <a:pt x="134" y="101"/>
                    <a:pt x="134" y="101"/>
                    <a:pt x="134" y="101"/>
                  </a:cubicBezTo>
                  <a:cubicBezTo>
                    <a:pt x="146" y="111"/>
                    <a:pt x="158" y="122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99" name="Freeform 172"/>
            <p:cNvSpPr>
              <a:spLocks noEditPoints="1"/>
            </p:cNvSpPr>
            <p:nvPr/>
          </p:nvSpPr>
          <p:spPr bwMode="auto">
            <a:xfrm>
              <a:off x="2576367" y="4183956"/>
              <a:ext cx="609942" cy="635860"/>
            </a:xfrm>
            <a:custGeom>
              <a:avLst/>
              <a:gdLst>
                <a:gd name="T0" fmla="*/ 302 w 307"/>
                <a:gd name="T1" fmla="*/ 281 h 320"/>
                <a:gd name="T2" fmla="*/ 283 w 307"/>
                <a:gd name="T3" fmla="*/ 320 h 320"/>
                <a:gd name="T4" fmla="*/ 191 w 307"/>
                <a:gd name="T5" fmla="*/ 309 h 320"/>
                <a:gd name="T6" fmla="*/ 126 w 307"/>
                <a:gd name="T7" fmla="*/ 300 h 320"/>
                <a:gd name="T8" fmla="*/ 84 w 307"/>
                <a:gd name="T9" fmla="*/ 287 h 320"/>
                <a:gd name="T10" fmla="*/ 56 w 307"/>
                <a:gd name="T11" fmla="*/ 260 h 320"/>
                <a:gd name="T12" fmla="*/ 11 w 307"/>
                <a:gd name="T13" fmla="*/ 295 h 320"/>
                <a:gd name="T14" fmla="*/ 0 w 307"/>
                <a:gd name="T15" fmla="*/ 244 h 320"/>
                <a:gd name="T16" fmla="*/ 41 w 307"/>
                <a:gd name="T17" fmla="*/ 220 h 320"/>
                <a:gd name="T18" fmla="*/ 51 w 307"/>
                <a:gd name="T19" fmla="*/ 139 h 320"/>
                <a:gd name="T20" fmla="*/ 15 w 307"/>
                <a:gd name="T21" fmla="*/ 134 h 320"/>
                <a:gd name="T22" fmla="*/ 20 w 307"/>
                <a:gd name="T23" fmla="*/ 93 h 320"/>
                <a:gd name="T24" fmla="*/ 98 w 307"/>
                <a:gd name="T25" fmla="*/ 103 h 320"/>
                <a:gd name="T26" fmla="*/ 82 w 307"/>
                <a:gd name="T27" fmla="*/ 232 h 320"/>
                <a:gd name="T28" fmla="*/ 145 w 307"/>
                <a:gd name="T29" fmla="*/ 263 h 320"/>
                <a:gd name="T30" fmla="*/ 302 w 307"/>
                <a:gd name="T31" fmla="*/ 281 h 320"/>
                <a:gd name="T32" fmla="*/ 75 w 307"/>
                <a:gd name="T33" fmla="*/ 0 h 320"/>
                <a:gd name="T34" fmla="*/ 108 w 307"/>
                <a:gd name="T35" fmla="*/ 63 h 320"/>
                <a:gd name="T36" fmla="*/ 68 w 307"/>
                <a:gd name="T37" fmla="*/ 81 h 320"/>
                <a:gd name="T38" fmla="*/ 38 w 307"/>
                <a:gd name="T39" fmla="*/ 16 h 320"/>
                <a:gd name="T40" fmla="*/ 75 w 307"/>
                <a:gd name="T41" fmla="*/ 0 h 320"/>
                <a:gd name="T42" fmla="*/ 172 w 307"/>
                <a:gd name="T43" fmla="*/ 11 h 320"/>
                <a:gd name="T44" fmla="*/ 215 w 307"/>
                <a:gd name="T45" fmla="*/ 16 h 320"/>
                <a:gd name="T46" fmla="*/ 209 w 307"/>
                <a:gd name="T47" fmla="*/ 65 h 320"/>
                <a:gd name="T48" fmla="*/ 307 w 307"/>
                <a:gd name="T49" fmla="*/ 76 h 320"/>
                <a:gd name="T50" fmla="*/ 296 w 307"/>
                <a:gd name="T51" fmla="*/ 154 h 320"/>
                <a:gd name="T52" fmla="*/ 286 w 307"/>
                <a:gd name="T53" fmla="*/ 215 h 320"/>
                <a:gd name="T54" fmla="*/ 273 w 307"/>
                <a:gd name="T55" fmla="*/ 242 h 320"/>
                <a:gd name="T56" fmla="*/ 250 w 307"/>
                <a:gd name="T57" fmla="*/ 254 h 320"/>
                <a:gd name="T58" fmla="*/ 194 w 307"/>
                <a:gd name="T59" fmla="*/ 250 h 320"/>
                <a:gd name="T60" fmla="*/ 188 w 307"/>
                <a:gd name="T61" fmla="*/ 206 h 320"/>
                <a:gd name="T62" fmla="*/ 223 w 307"/>
                <a:gd name="T63" fmla="*/ 212 h 320"/>
                <a:gd name="T64" fmla="*/ 244 w 307"/>
                <a:gd name="T65" fmla="*/ 198 h 320"/>
                <a:gd name="T66" fmla="*/ 257 w 307"/>
                <a:gd name="T67" fmla="*/ 111 h 320"/>
                <a:gd name="T68" fmla="*/ 203 w 307"/>
                <a:gd name="T69" fmla="*/ 104 h 320"/>
                <a:gd name="T70" fmla="*/ 120 w 307"/>
                <a:gd name="T71" fmla="*/ 251 h 320"/>
                <a:gd name="T72" fmla="*/ 91 w 307"/>
                <a:gd name="T73" fmla="*/ 215 h 320"/>
                <a:gd name="T74" fmla="*/ 159 w 307"/>
                <a:gd name="T75" fmla="*/ 99 h 320"/>
                <a:gd name="T76" fmla="*/ 114 w 307"/>
                <a:gd name="T77" fmla="*/ 93 h 320"/>
                <a:gd name="T78" fmla="*/ 118 w 307"/>
                <a:gd name="T79" fmla="*/ 54 h 320"/>
                <a:gd name="T80" fmla="*/ 165 w 307"/>
                <a:gd name="T81" fmla="*/ 59 h 320"/>
                <a:gd name="T82" fmla="*/ 172 w 307"/>
                <a:gd name="T83" fmla="*/ 1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7" h="320">
                  <a:moveTo>
                    <a:pt x="302" y="281"/>
                  </a:moveTo>
                  <a:cubicBezTo>
                    <a:pt x="295" y="295"/>
                    <a:pt x="288" y="308"/>
                    <a:pt x="283" y="320"/>
                  </a:cubicBezTo>
                  <a:cubicBezTo>
                    <a:pt x="191" y="309"/>
                    <a:pt x="191" y="309"/>
                    <a:pt x="191" y="309"/>
                  </a:cubicBezTo>
                  <a:cubicBezTo>
                    <a:pt x="126" y="300"/>
                    <a:pt x="126" y="300"/>
                    <a:pt x="126" y="300"/>
                  </a:cubicBezTo>
                  <a:cubicBezTo>
                    <a:pt x="111" y="298"/>
                    <a:pt x="97" y="293"/>
                    <a:pt x="84" y="287"/>
                  </a:cubicBezTo>
                  <a:cubicBezTo>
                    <a:pt x="72" y="280"/>
                    <a:pt x="62" y="271"/>
                    <a:pt x="56" y="260"/>
                  </a:cubicBezTo>
                  <a:cubicBezTo>
                    <a:pt x="11" y="295"/>
                    <a:pt x="11" y="295"/>
                    <a:pt x="11" y="295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41" y="220"/>
                    <a:pt x="41" y="220"/>
                    <a:pt x="41" y="220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82" y="232"/>
                    <a:pt x="82" y="232"/>
                    <a:pt x="82" y="232"/>
                  </a:cubicBezTo>
                  <a:cubicBezTo>
                    <a:pt x="96" y="249"/>
                    <a:pt x="118" y="259"/>
                    <a:pt x="145" y="263"/>
                  </a:cubicBezTo>
                  <a:cubicBezTo>
                    <a:pt x="196" y="269"/>
                    <a:pt x="248" y="275"/>
                    <a:pt x="302" y="281"/>
                  </a:cubicBezTo>
                  <a:close/>
                  <a:moveTo>
                    <a:pt x="75" y="0"/>
                  </a:moveTo>
                  <a:cubicBezTo>
                    <a:pt x="86" y="20"/>
                    <a:pt x="98" y="41"/>
                    <a:pt x="108" y="63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59" y="59"/>
                    <a:pt x="49" y="37"/>
                    <a:pt x="38" y="16"/>
                  </a:cubicBezTo>
                  <a:lnTo>
                    <a:pt x="75" y="0"/>
                  </a:lnTo>
                  <a:close/>
                  <a:moveTo>
                    <a:pt x="172" y="11"/>
                  </a:moveTo>
                  <a:cubicBezTo>
                    <a:pt x="215" y="16"/>
                    <a:pt x="215" y="16"/>
                    <a:pt x="215" y="16"/>
                  </a:cubicBezTo>
                  <a:cubicBezTo>
                    <a:pt x="209" y="65"/>
                    <a:pt x="209" y="65"/>
                    <a:pt x="209" y="65"/>
                  </a:cubicBezTo>
                  <a:cubicBezTo>
                    <a:pt x="307" y="76"/>
                    <a:pt x="307" y="76"/>
                    <a:pt x="307" y="76"/>
                  </a:cubicBezTo>
                  <a:cubicBezTo>
                    <a:pt x="296" y="154"/>
                    <a:pt x="296" y="154"/>
                    <a:pt x="296" y="154"/>
                  </a:cubicBezTo>
                  <a:cubicBezTo>
                    <a:pt x="291" y="183"/>
                    <a:pt x="288" y="204"/>
                    <a:pt x="286" y="215"/>
                  </a:cubicBezTo>
                  <a:cubicBezTo>
                    <a:pt x="284" y="226"/>
                    <a:pt x="279" y="235"/>
                    <a:pt x="273" y="242"/>
                  </a:cubicBezTo>
                  <a:cubicBezTo>
                    <a:pt x="266" y="249"/>
                    <a:pt x="258" y="253"/>
                    <a:pt x="250" y="254"/>
                  </a:cubicBezTo>
                  <a:cubicBezTo>
                    <a:pt x="241" y="255"/>
                    <a:pt x="222" y="253"/>
                    <a:pt x="194" y="250"/>
                  </a:cubicBezTo>
                  <a:cubicBezTo>
                    <a:pt x="193" y="238"/>
                    <a:pt x="191" y="224"/>
                    <a:pt x="188" y="206"/>
                  </a:cubicBezTo>
                  <a:cubicBezTo>
                    <a:pt x="205" y="209"/>
                    <a:pt x="217" y="211"/>
                    <a:pt x="223" y="212"/>
                  </a:cubicBezTo>
                  <a:cubicBezTo>
                    <a:pt x="234" y="214"/>
                    <a:pt x="241" y="209"/>
                    <a:pt x="244" y="198"/>
                  </a:cubicBezTo>
                  <a:cubicBezTo>
                    <a:pt x="246" y="188"/>
                    <a:pt x="251" y="159"/>
                    <a:pt x="257" y="111"/>
                  </a:cubicBezTo>
                  <a:cubicBezTo>
                    <a:pt x="203" y="104"/>
                    <a:pt x="203" y="104"/>
                    <a:pt x="203" y="104"/>
                  </a:cubicBezTo>
                  <a:cubicBezTo>
                    <a:pt x="193" y="175"/>
                    <a:pt x="165" y="224"/>
                    <a:pt x="120" y="251"/>
                  </a:cubicBezTo>
                  <a:cubicBezTo>
                    <a:pt x="114" y="244"/>
                    <a:pt x="105" y="232"/>
                    <a:pt x="91" y="215"/>
                  </a:cubicBezTo>
                  <a:cubicBezTo>
                    <a:pt x="127" y="195"/>
                    <a:pt x="150" y="157"/>
                    <a:pt x="159" y="99"/>
                  </a:cubicBezTo>
                  <a:cubicBezTo>
                    <a:pt x="114" y="93"/>
                    <a:pt x="114" y="93"/>
                    <a:pt x="114" y="93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65" y="59"/>
                    <a:pt x="165" y="59"/>
                    <a:pt x="165" y="59"/>
                  </a:cubicBezTo>
                  <a:lnTo>
                    <a:pt x="17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0" name="Freeform 173"/>
            <p:cNvSpPr>
              <a:spLocks noEditPoints="1"/>
            </p:cNvSpPr>
            <p:nvPr/>
          </p:nvSpPr>
          <p:spPr bwMode="auto">
            <a:xfrm>
              <a:off x="2552176" y="4811176"/>
              <a:ext cx="395685" cy="397412"/>
            </a:xfrm>
            <a:custGeom>
              <a:avLst/>
              <a:gdLst>
                <a:gd name="T0" fmla="*/ 101 w 199"/>
                <a:gd name="T1" fmla="*/ 193 h 200"/>
                <a:gd name="T2" fmla="*/ 75 w 199"/>
                <a:gd name="T3" fmla="*/ 200 h 200"/>
                <a:gd name="T4" fmla="*/ 52 w 199"/>
                <a:gd name="T5" fmla="*/ 120 h 200"/>
                <a:gd name="T6" fmla="*/ 33 w 199"/>
                <a:gd name="T7" fmla="*/ 151 h 200"/>
                <a:gd name="T8" fmla="*/ 19 w 199"/>
                <a:gd name="T9" fmla="*/ 124 h 200"/>
                <a:gd name="T10" fmla="*/ 48 w 199"/>
                <a:gd name="T11" fmla="*/ 60 h 200"/>
                <a:gd name="T12" fmla="*/ 6 w 199"/>
                <a:gd name="T13" fmla="*/ 72 h 200"/>
                <a:gd name="T14" fmla="*/ 0 w 199"/>
                <a:gd name="T15" fmla="*/ 50 h 200"/>
                <a:gd name="T16" fmla="*/ 53 w 199"/>
                <a:gd name="T17" fmla="*/ 34 h 200"/>
                <a:gd name="T18" fmla="*/ 55 w 199"/>
                <a:gd name="T19" fmla="*/ 13 h 200"/>
                <a:gd name="T20" fmla="*/ 85 w 199"/>
                <a:gd name="T21" fmla="*/ 9 h 200"/>
                <a:gd name="T22" fmla="*/ 83 w 199"/>
                <a:gd name="T23" fmla="*/ 26 h 200"/>
                <a:gd name="T24" fmla="*/ 177 w 199"/>
                <a:gd name="T25" fmla="*/ 0 h 200"/>
                <a:gd name="T26" fmla="*/ 183 w 199"/>
                <a:gd name="T27" fmla="*/ 22 h 200"/>
                <a:gd name="T28" fmla="*/ 78 w 199"/>
                <a:gd name="T29" fmla="*/ 52 h 200"/>
                <a:gd name="T30" fmla="*/ 74 w 199"/>
                <a:gd name="T31" fmla="*/ 67 h 200"/>
                <a:gd name="T32" fmla="*/ 169 w 199"/>
                <a:gd name="T33" fmla="*/ 40 h 200"/>
                <a:gd name="T34" fmla="*/ 197 w 199"/>
                <a:gd name="T35" fmla="*/ 138 h 200"/>
                <a:gd name="T36" fmla="*/ 197 w 199"/>
                <a:gd name="T37" fmla="*/ 157 h 200"/>
                <a:gd name="T38" fmla="*/ 183 w 199"/>
                <a:gd name="T39" fmla="*/ 169 h 200"/>
                <a:gd name="T40" fmla="*/ 146 w 199"/>
                <a:gd name="T41" fmla="*/ 180 h 200"/>
                <a:gd name="T42" fmla="*/ 132 w 199"/>
                <a:gd name="T43" fmla="*/ 157 h 200"/>
                <a:gd name="T44" fmla="*/ 161 w 199"/>
                <a:gd name="T45" fmla="*/ 150 h 200"/>
                <a:gd name="T46" fmla="*/ 169 w 199"/>
                <a:gd name="T47" fmla="*/ 137 h 200"/>
                <a:gd name="T48" fmla="*/ 168 w 199"/>
                <a:gd name="T49" fmla="*/ 134 h 200"/>
                <a:gd name="T50" fmla="*/ 91 w 199"/>
                <a:gd name="T51" fmla="*/ 156 h 200"/>
                <a:gd name="T52" fmla="*/ 101 w 199"/>
                <a:gd name="T53" fmla="*/ 193 h 200"/>
                <a:gd name="T54" fmla="*/ 149 w 199"/>
                <a:gd name="T55" fmla="*/ 69 h 200"/>
                <a:gd name="T56" fmla="*/ 72 w 199"/>
                <a:gd name="T57" fmla="*/ 91 h 200"/>
                <a:gd name="T58" fmla="*/ 76 w 199"/>
                <a:gd name="T59" fmla="*/ 104 h 200"/>
                <a:gd name="T60" fmla="*/ 153 w 199"/>
                <a:gd name="T61" fmla="*/ 82 h 200"/>
                <a:gd name="T62" fmla="*/ 149 w 199"/>
                <a:gd name="T63" fmla="*/ 69 h 200"/>
                <a:gd name="T64" fmla="*/ 85 w 199"/>
                <a:gd name="T65" fmla="*/ 136 h 200"/>
                <a:gd name="T66" fmla="*/ 162 w 199"/>
                <a:gd name="T67" fmla="*/ 115 h 200"/>
                <a:gd name="T68" fmla="*/ 159 w 199"/>
                <a:gd name="T69" fmla="*/ 101 h 200"/>
                <a:gd name="T70" fmla="*/ 81 w 199"/>
                <a:gd name="T71" fmla="*/ 123 h 200"/>
                <a:gd name="T72" fmla="*/ 85 w 199"/>
                <a:gd name="T73" fmla="*/ 13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9" h="200">
                  <a:moveTo>
                    <a:pt x="101" y="193"/>
                  </a:moveTo>
                  <a:cubicBezTo>
                    <a:pt x="75" y="200"/>
                    <a:pt x="75" y="200"/>
                    <a:pt x="75" y="20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47" y="131"/>
                    <a:pt x="40" y="141"/>
                    <a:pt x="33" y="151"/>
                  </a:cubicBezTo>
                  <a:cubicBezTo>
                    <a:pt x="29" y="141"/>
                    <a:pt x="24" y="133"/>
                    <a:pt x="19" y="124"/>
                  </a:cubicBezTo>
                  <a:cubicBezTo>
                    <a:pt x="33" y="104"/>
                    <a:pt x="42" y="82"/>
                    <a:pt x="48" y="60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4" y="27"/>
                    <a:pt x="55" y="20"/>
                    <a:pt x="55" y="13"/>
                  </a:cubicBezTo>
                  <a:cubicBezTo>
                    <a:pt x="85" y="9"/>
                    <a:pt x="85" y="9"/>
                    <a:pt x="85" y="9"/>
                  </a:cubicBezTo>
                  <a:cubicBezTo>
                    <a:pt x="84" y="15"/>
                    <a:pt x="84" y="20"/>
                    <a:pt x="83" y="26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78" y="52"/>
                    <a:pt x="78" y="52"/>
                    <a:pt x="78" y="52"/>
                  </a:cubicBezTo>
                  <a:cubicBezTo>
                    <a:pt x="77" y="57"/>
                    <a:pt x="76" y="62"/>
                    <a:pt x="74" y="67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46"/>
                    <a:pt x="199" y="152"/>
                    <a:pt x="197" y="157"/>
                  </a:cubicBezTo>
                  <a:cubicBezTo>
                    <a:pt x="194" y="162"/>
                    <a:pt x="190" y="166"/>
                    <a:pt x="183" y="169"/>
                  </a:cubicBezTo>
                  <a:cubicBezTo>
                    <a:pt x="177" y="171"/>
                    <a:pt x="165" y="175"/>
                    <a:pt x="146" y="180"/>
                  </a:cubicBezTo>
                  <a:cubicBezTo>
                    <a:pt x="142" y="172"/>
                    <a:pt x="137" y="165"/>
                    <a:pt x="132" y="157"/>
                  </a:cubicBezTo>
                  <a:cubicBezTo>
                    <a:pt x="143" y="155"/>
                    <a:pt x="152" y="153"/>
                    <a:pt x="161" y="150"/>
                  </a:cubicBezTo>
                  <a:cubicBezTo>
                    <a:pt x="168" y="148"/>
                    <a:pt x="171" y="144"/>
                    <a:pt x="169" y="137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91" y="156"/>
                    <a:pt x="91" y="156"/>
                    <a:pt x="91" y="156"/>
                  </a:cubicBezTo>
                  <a:lnTo>
                    <a:pt x="101" y="193"/>
                  </a:lnTo>
                  <a:close/>
                  <a:moveTo>
                    <a:pt x="149" y="69"/>
                  </a:moveTo>
                  <a:cubicBezTo>
                    <a:pt x="72" y="91"/>
                    <a:pt x="72" y="91"/>
                    <a:pt x="72" y="91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53" y="82"/>
                    <a:pt x="153" y="82"/>
                    <a:pt x="153" y="82"/>
                  </a:cubicBezTo>
                  <a:lnTo>
                    <a:pt x="149" y="69"/>
                  </a:lnTo>
                  <a:close/>
                  <a:moveTo>
                    <a:pt x="85" y="136"/>
                  </a:moveTo>
                  <a:cubicBezTo>
                    <a:pt x="162" y="115"/>
                    <a:pt x="162" y="115"/>
                    <a:pt x="162" y="115"/>
                  </a:cubicBezTo>
                  <a:cubicBezTo>
                    <a:pt x="159" y="101"/>
                    <a:pt x="159" y="101"/>
                    <a:pt x="159" y="101"/>
                  </a:cubicBezTo>
                  <a:cubicBezTo>
                    <a:pt x="81" y="123"/>
                    <a:pt x="81" y="123"/>
                    <a:pt x="81" y="123"/>
                  </a:cubicBezTo>
                  <a:lnTo>
                    <a:pt x="85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1" name="Freeform 174"/>
            <p:cNvSpPr>
              <a:spLocks noEditPoints="1"/>
            </p:cNvSpPr>
            <p:nvPr/>
          </p:nvSpPr>
          <p:spPr bwMode="auto">
            <a:xfrm>
              <a:off x="2944406" y="4850918"/>
              <a:ext cx="369766" cy="364583"/>
            </a:xfrm>
            <a:custGeom>
              <a:avLst/>
              <a:gdLst>
                <a:gd name="T0" fmla="*/ 117 w 186"/>
                <a:gd name="T1" fmla="*/ 2 h 183"/>
                <a:gd name="T2" fmla="*/ 113 w 186"/>
                <a:gd name="T3" fmla="*/ 7 h 183"/>
                <a:gd name="T4" fmla="*/ 186 w 186"/>
                <a:gd name="T5" fmla="*/ 85 h 183"/>
                <a:gd name="T6" fmla="*/ 166 w 186"/>
                <a:gd name="T7" fmla="*/ 109 h 183"/>
                <a:gd name="T8" fmla="*/ 97 w 186"/>
                <a:gd name="T9" fmla="*/ 30 h 183"/>
                <a:gd name="T10" fmla="*/ 15 w 186"/>
                <a:gd name="T11" fmla="*/ 98 h 183"/>
                <a:gd name="T12" fmla="*/ 0 w 186"/>
                <a:gd name="T13" fmla="*/ 72 h 183"/>
                <a:gd name="T14" fmla="*/ 88 w 186"/>
                <a:gd name="T15" fmla="*/ 0 h 183"/>
                <a:gd name="T16" fmla="*/ 117 w 186"/>
                <a:gd name="T17" fmla="*/ 2 h 183"/>
                <a:gd name="T18" fmla="*/ 79 w 186"/>
                <a:gd name="T19" fmla="*/ 67 h 183"/>
                <a:gd name="T20" fmla="*/ 108 w 186"/>
                <a:gd name="T21" fmla="*/ 70 h 183"/>
                <a:gd name="T22" fmla="*/ 98 w 186"/>
                <a:gd name="T23" fmla="*/ 183 h 183"/>
                <a:gd name="T24" fmla="*/ 69 w 186"/>
                <a:gd name="T25" fmla="*/ 181 h 183"/>
                <a:gd name="T26" fmla="*/ 79 w 186"/>
                <a:gd name="T27" fmla="*/ 6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183">
                  <a:moveTo>
                    <a:pt x="117" y="2"/>
                  </a:moveTo>
                  <a:cubicBezTo>
                    <a:pt x="113" y="7"/>
                    <a:pt x="113" y="7"/>
                    <a:pt x="113" y="7"/>
                  </a:cubicBezTo>
                  <a:cubicBezTo>
                    <a:pt x="129" y="37"/>
                    <a:pt x="153" y="63"/>
                    <a:pt x="186" y="85"/>
                  </a:cubicBezTo>
                  <a:cubicBezTo>
                    <a:pt x="178" y="94"/>
                    <a:pt x="171" y="102"/>
                    <a:pt x="166" y="109"/>
                  </a:cubicBezTo>
                  <a:cubicBezTo>
                    <a:pt x="133" y="86"/>
                    <a:pt x="110" y="60"/>
                    <a:pt x="97" y="30"/>
                  </a:cubicBezTo>
                  <a:cubicBezTo>
                    <a:pt x="79" y="56"/>
                    <a:pt x="52" y="78"/>
                    <a:pt x="15" y="98"/>
                  </a:cubicBezTo>
                  <a:cubicBezTo>
                    <a:pt x="12" y="92"/>
                    <a:pt x="7" y="83"/>
                    <a:pt x="0" y="72"/>
                  </a:cubicBezTo>
                  <a:cubicBezTo>
                    <a:pt x="38" y="53"/>
                    <a:pt x="67" y="29"/>
                    <a:pt x="88" y="0"/>
                  </a:cubicBezTo>
                  <a:lnTo>
                    <a:pt x="117" y="2"/>
                  </a:lnTo>
                  <a:close/>
                  <a:moveTo>
                    <a:pt x="79" y="67"/>
                  </a:moveTo>
                  <a:cubicBezTo>
                    <a:pt x="108" y="70"/>
                    <a:pt x="108" y="70"/>
                    <a:pt x="108" y="70"/>
                  </a:cubicBezTo>
                  <a:cubicBezTo>
                    <a:pt x="98" y="183"/>
                    <a:pt x="98" y="183"/>
                    <a:pt x="98" y="183"/>
                  </a:cubicBezTo>
                  <a:cubicBezTo>
                    <a:pt x="69" y="181"/>
                    <a:pt x="69" y="181"/>
                    <a:pt x="69" y="181"/>
                  </a:cubicBezTo>
                  <a:lnTo>
                    <a:pt x="79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2" name="Rectangle 175"/>
            <p:cNvSpPr>
              <a:spLocks noChangeArrowheads="1"/>
            </p:cNvSpPr>
            <p:nvPr/>
          </p:nvSpPr>
          <p:spPr bwMode="auto">
            <a:xfrm rot="21060000">
              <a:off x="1933595" y="4866468"/>
              <a:ext cx="1009082" cy="120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55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诊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03" name="Rectangle 176"/>
            <p:cNvSpPr>
              <a:spLocks noChangeArrowheads="1"/>
            </p:cNvSpPr>
            <p:nvPr/>
          </p:nvSpPr>
          <p:spPr bwMode="auto">
            <a:xfrm rot="540000">
              <a:off x="2263154" y="5486340"/>
              <a:ext cx="537371" cy="786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35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所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04" name="Freeform 177"/>
            <p:cNvSpPr>
              <a:spLocks/>
            </p:cNvSpPr>
            <p:nvPr/>
          </p:nvSpPr>
          <p:spPr bwMode="auto">
            <a:xfrm>
              <a:off x="2652393" y="5103188"/>
              <a:ext cx="760267" cy="760267"/>
            </a:xfrm>
            <a:custGeom>
              <a:avLst/>
              <a:gdLst>
                <a:gd name="T0" fmla="*/ 234 w 382"/>
                <a:gd name="T1" fmla="*/ 372 h 382"/>
                <a:gd name="T2" fmla="*/ 37 w 382"/>
                <a:gd name="T3" fmla="*/ 296 h 382"/>
                <a:gd name="T4" fmla="*/ 10 w 382"/>
                <a:gd name="T5" fmla="*/ 234 h 382"/>
                <a:gd name="T6" fmla="*/ 86 w 382"/>
                <a:gd name="T7" fmla="*/ 37 h 382"/>
                <a:gd name="T8" fmla="*/ 148 w 382"/>
                <a:gd name="T9" fmla="*/ 10 h 382"/>
                <a:gd name="T10" fmla="*/ 345 w 382"/>
                <a:gd name="T11" fmla="*/ 86 h 382"/>
                <a:gd name="T12" fmla="*/ 372 w 382"/>
                <a:gd name="T13" fmla="*/ 148 h 382"/>
                <a:gd name="T14" fmla="*/ 296 w 382"/>
                <a:gd name="T15" fmla="*/ 345 h 382"/>
                <a:gd name="T16" fmla="*/ 234 w 382"/>
                <a:gd name="T17" fmla="*/ 37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2" h="382">
                  <a:moveTo>
                    <a:pt x="234" y="372"/>
                  </a:moveTo>
                  <a:cubicBezTo>
                    <a:pt x="37" y="296"/>
                    <a:pt x="37" y="296"/>
                    <a:pt x="37" y="296"/>
                  </a:cubicBezTo>
                  <a:cubicBezTo>
                    <a:pt x="12" y="286"/>
                    <a:pt x="0" y="258"/>
                    <a:pt x="10" y="234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6" y="12"/>
                    <a:pt x="124" y="0"/>
                    <a:pt x="148" y="10"/>
                  </a:cubicBezTo>
                  <a:cubicBezTo>
                    <a:pt x="345" y="86"/>
                    <a:pt x="345" y="86"/>
                    <a:pt x="345" y="86"/>
                  </a:cubicBezTo>
                  <a:cubicBezTo>
                    <a:pt x="370" y="96"/>
                    <a:pt x="382" y="124"/>
                    <a:pt x="372" y="148"/>
                  </a:cubicBezTo>
                  <a:cubicBezTo>
                    <a:pt x="296" y="345"/>
                    <a:pt x="296" y="345"/>
                    <a:pt x="296" y="345"/>
                  </a:cubicBezTo>
                  <a:cubicBezTo>
                    <a:pt x="286" y="369"/>
                    <a:pt x="258" y="382"/>
                    <a:pt x="234" y="372"/>
                  </a:cubicBezTo>
                  <a:close/>
                </a:path>
              </a:pathLst>
            </a:custGeom>
            <a:solidFill>
              <a:srgbClr val="21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5" name="Freeform 178"/>
            <p:cNvSpPr>
              <a:spLocks/>
            </p:cNvSpPr>
            <p:nvPr/>
          </p:nvSpPr>
          <p:spPr bwMode="auto">
            <a:xfrm>
              <a:off x="2709414" y="5507512"/>
              <a:ext cx="183155" cy="165876"/>
            </a:xfrm>
            <a:custGeom>
              <a:avLst/>
              <a:gdLst>
                <a:gd name="T0" fmla="*/ 81 w 92"/>
                <a:gd name="T1" fmla="*/ 21 h 83"/>
                <a:gd name="T2" fmla="*/ 34 w 92"/>
                <a:gd name="T3" fmla="*/ 3 h 83"/>
                <a:gd name="T4" fmla="*/ 15 w 92"/>
                <a:gd name="T5" fmla="*/ 11 h 83"/>
                <a:gd name="T6" fmla="*/ 2 w 92"/>
                <a:gd name="T7" fmla="*/ 42 h 83"/>
                <a:gd name="T8" fmla="*/ 11 w 92"/>
                <a:gd name="T9" fmla="*/ 61 h 83"/>
                <a:gd name="T10" fmla="*/ 58 w 92"/>
                <a:gd name="T11" fmla="*/ 80 h 83"/>
                <a:gd name="T12" fmla="*/ 77 w 92"/>
                <a:gd name="T13" fmla="*/ 71 h 83"/>
                <a:gd name="T14" fmla="*/ 89 w 92"/>
                <a:gd name="T15" fmla="*/ 40 h 83"/>
                <a:gd name="T16" fmla="*/ 81 w 92"/>
                <a:gd name="T17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3">
                  <a:moveTo>
                    <a:pt x="81" y="21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26" y="0"/>
                    <a:pt x="17" y="4"/>
                    <a:pt x="15" y="11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50"/>
                    <a:pt x="3" y="58"/>
                    <a:pt x="11" y="61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66" y="83"/>
                    <a:pt x="74" y="79"/>
                    <a:pt x="77" y="71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92" y="33"/>
                    <a:pt x="88" y="24"/>
                    <a:pt x="8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6" name="Freeform 179"/>
            <p:cNvSpPr>
              <a:spLocks/>
            </p:cNvSpPr>
            <p:nvPr/>
          </p:nvSpPr>
          <p:spPr bwMode="auto">
            <a:xfrm>
              <a:off x="2873562" y="5571443"/>
              <a:ext cx="184884" cy="164149"/>
            </a:xfrm>
            <a:custGeom>
              <a:avLst/>
              <a:gdLst>
                <a:gd name="T0" fmla="*/ 82 w 93"/>
                <a:gd name="T1" fmla="*/ 21 h 83"/>
                <a:gd name="T2" fmla="*/ 34 w 93"/>
                <a:gd name="T3" fmla="*/ 3 h 83"/>
                <a:gd name="T4" fmla="*/ 15 w 93"/>
                <a:gd name="T5" fmla="*/ 11 h 83"/>
                <a:gd name="T6" fmla="*/ 3 w 93"/>
                <a:gd name="T7" fmla="*/ 42 h 83"/>
                <a:gd name="T8" fmla="*/ 12 w 93"/>
                <a:gd name="T9" fmla="*/ 61 h 83"/>
                <a:gd name="T10" fmla="*/ 59 w 93"/>
                <a:gd name="T11" fmla="*/ 80 h 83"/>
                <a:gd name="T12" fmla="*/ 78 w 93"/>
                <a:gd name="T13" fmla="*/ 71 h 83"/>
                <a:gd name="T14" fmla="*/ 90 w 93"/>
                <a:gd name="T15" fmla="*/ 40 h 83"/>
                <a:gd name="T16" fmla="*/ 82 w 93"/>
                <a:gd name="T17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82" y="21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27" y="0"/>
                    <a:pt x="18" y="4"/>
                    <a:pt x="15" y="1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0" y="50"/>
                    <a:pt x="4" y="59"/>
                    <a:pt x="12" y="61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7" y="83"/>
                    <a:pt x="75" y="79"/>
                    <a:pt x="78" y="71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3" y="33"/>
                    <a:pt x="89" y="24"/>
                    <a:pt x="8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7" name="Freeform 180"/>
            <p:cNvSpPr>
              <a:spLocks/>
            </p:cNvSpPr>
            <p:nvPr/>
          </p:nvSpPr>
          <p:spPr bwMode="auto">
            <a:xfrm>
              <a:off x="3037711" y="5635375"/>
              <a:ext cx="184884" cy="164149"/>
            </a:xfrm>
            <a:custGeom>
              <a:avLst/>
              <a:gdLst>
                <a:gd name="T0" fmla="*/ 82 w 93"/>
                <a:gd name="T1" fmla="*/ 22 h 83"/>
                <a:gd name="T2" fmla="*/ 34 w 93"/>
                <a:gd name="T3" fmla="*/ 3 h 83"/>
                <a:gd name="T4" fmla="*/ 15 w 93"/>
                <a:gd name="T5" fmla="*/ 12 h 83"/>
                <a:gd name="T6" fmla="*/ 3 w 93"/>
                <a:gd name="T7" fmla="*/ 43 h 83"/>
                <a:gd name="T8" fmla="*/ 12 w 93"/>
                <a:gd name="T9" fmla="*/ 62 h 83"/>
                <a:gd name="T10" fmla="*/ 59 w 93"/>
                <a:gd name="T11" fmla="*/ 80 h 83"/>
                <a:gd name="T12" fmla="*/ 78 w 93"/>
                <a:gd name="T13" fmla="*/ 72 h 83"/>
                <a:gd name="T14" fmla="*/ 90 w 93"/>
                <a:gd name="T15" fmla="*/ 41 h 83"/>
                <a:gd name="T16" fmla="*/ 82 w 93"/>
                <a:gd name="T17" fmla="*/ 2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82" y="22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27" y="0"/>
                    <a:pt x="18" y="4"/>
                    <a:pt x="15" y="1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0" y="50"/>
                    <a:pt x="4" y="59"/>
                    <a:pt x="12" y="62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6" y="83"/>
                    <a:pt x="75" y="79"/>
                    <a:pt x="78" y="72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3" y="33"/>
                    <a:pt x="89" y="25"/>
                    <a:pt x="8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8" name="Freeform 181"/>
            <p:cNvSpPr>
              <a:spLocks/>
            </p:cNvSpPr>
            <p:nvPr/>
          </p:nvSpPr>
          <p:spPr bwMode="auto">
            <a:xfrm>
              <a:off x="2773345" y="5339907"/>
              <a:ext cx="184884" cy="165876"/>
            </a:xfrm>
            <a:custGeom>
              <a:avLst/>
              <a:gdLst>
                <a:gd name="T0" fmla="*/ 81 w 93"/>
                <a:gd name="T1" fmla="*/ 21 h 83"/>
                <a:gd name="T2" fmla="*/ 34 w 93"/>
                <a:gd name="T3" fmla="*/ 3 h 83"/>
                <a:gd name="T4" fmla="*/ 15 w 93"/>
                <a:gd name="T5" fmla="*/ 11 h 83"/>
                <a:gd name="T6" fmla="*/ 3 w 93"/>
                <a:gd name="T7" fmla="*/ 42 h 83"/>
                <a:gd name="T8" fmla="*/ 11 w 93"/>
                <a:gd name="T9" fmla="*/ 62 h 83"/>
                <a:gd name="T10" fmla="*/ 59 w 93"/>
                <a:gd name="T11" fmla="*/ 80 h 83"/>
                <a:gd name="T12" fmla="*/ 78 w 93"/>
                <a:gd name="T13" fmla="*/ 72 h 83"/>
                <a:gd name="T14" fmla="*/ 90 w 93"/>
                <a:gd name="T15" fmla="*/ 40 h 83"/>
                <a:gd name="T16" fmla="*/ 81 w 93"/>
                <a:gd name="T17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81" y="21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27" y="0"/>
                    <a:pt x="18" y="4"/>
                    <a:pt x="15" y="1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0" y="50"/>
                    <a:pt x="4" y="59"/>
                    <a:pt x="11" y="62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6" y="83"/>
                    <a:pt x="75" y="79"/>
                    <a:pt x="78" y="72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3" y="33"/>
                    <a:pt x="89" y="24"/>
                    <a:pt x="8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09" name="Freeform 182"/>
            <p:cNvSpPr>
              <a:spLocks/>
            </p:cNvSpPr>
            <p:nvPr/>
          </p:nvSpPr>
          <p:spPr bwMode="auto">
            <a:xfrm>
              <a:off x="2939221" y="5403839"/>
              <a:ext cx="184884" cy="165876"/>
            </a:xfrm>
            <a:custGeom>
              <a:avLst/>
              <a:gdLst>
                <a:gd name="T0" fmla="*/ 81 w 93"/>
                <a:gd name="T1" fmla="*/ 22 h 83"/>
                <a:gd name="T2" fmla="*/ 34 w 93"/>
                <a:gd name="T3" fmla="*/ 3 h 83"/>
                <a:gd name="T4" fmla="*/ 15 w 93"/>
                <a:gd name="T5" fmla="*/ 12 h 83"/>
                <a:gd name="T6" fmla="*/ 3 w 93"/>
                <a:gd name="T7" fmla="*/ 43 h 83"/>
                <a:gd name="T8" fmla="*/ 11 w 93"/>
                <a:gd name="T9" fmla="*/ 62 h 83"/>
                <a:gd name="T10" fmla="*/ 59 w 93"/>
                <a:gd name="T11" fmla="*/ 80 h 83"/>
                <a:gd name="T12" fmla="*/ 78 w 93"/>
                <a:gd name="T13" fmla="*/ 72 h 83"/>
                <a:gd name="T14" fmla="*/ 90 w 93"/>
                <a:gd name="T15" fmla="*/ 41 h 83"/>
                <a:gd name="T16" fmla="*/ 81 w 93"/>
                <a:gd name="T17" fmla="*/ 2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81" y="22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26" y="0"/>
                    <a:pt x="18" y="4"/>
                    <a:pt x="15" y="1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0" y="50"/>
                    <a:pt x="4" y="59"/>
                    <a:pt x="11" y="62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6" y="83"/>
                    <a:pt x="75" y="79"/>
                    <a:pt x="78" y="72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3" y="33"/>
                    <a:pt x="89" y="25"/>
                    <a:pt x="8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0" name="Freeform 183"/>
            <p:cNvSpPr>
              <a:spLocks/>
            </p:cNvSpPr>
            <p:nvPr/>
          </p:nvSpPr>
          <p:spPr bwMode="auto">
            <a:xfrm>
              <a:off x="3103371" y="5469498"/>
              <a:ext cx="184884" cy="164149"/>
            </a:xfrm>
            <a:custGeom>
              <a:avLst/>
              <a:gdLst>
                <a:gd name="T0" fmla="*/ 81 w 93"/>
                <a:gd name="T1" fmla="*/ 21 h 82"/>
                <a:gd name="T2" fmla="*/ 34 w 93"/>
                <a:gd name="T3" fmla="*/ 2 h 82"/>
                <a:gd name="T4" fmla="*/ 15 w 93"/>
                <a:gd name="T5" fmla="*/ 11 h 82"/>
                <a:gd name="T6" fmla="*/ 3 w 93"/>
                <a:gd name="T7" fmla="*/ 42 h 82"/>
                <a:gd name="T8" fmla="*/ 11 w 93"/>
                <a:gd name="T9" fmla="*/ 61 h 82"/>
                <a:gd name="T10" fmla="*/ 58 w 93"/>
                <a:gd name="T11" fmla="*/ 79 h 82"/>
                <a:gd name="T12" fmla="*/ 78 w 93"/>
                <a:gd name="T13" fmla="*/ 71 h 82"/>
                <a:gd name="T14" fmla="*/ 90 w 93"/>
                <a:gd name="T15" fmla="*/ 40 h 82"/>
                <a:gd name="T16" fmla="*/ 81 w 93"/>
                <a:gd name="T17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2">
                  <a:moveTo>
                    <a:pt x="81" y="21"/>
                  </a:moveTo>
                  <a:cubicBezTo>
                    <a:pt x="34" y="2"/>
                    <a:pt x="34" y="2"/>
                    <a:pt x="34" y="2"/>
                  </a:cubicBezTo>
                  <a:cubicBezTo>
                    <a:pt x="26" y="0"/>
                    <a:pt x="18" y="3"/>
                    <a:pt x="15" y="1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0" y="49"/>
                    <a:pt x="4" y="58"/>
                    <a:pt x="11" y="61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6" y="82"/>
                    <a:pt x="75" y="79"/>
                    <a:pt x="78" y="71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3" y="32"/>
                    <a:pt x="89" y="24"/>
                    <a:pt x="81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1" name="Freeform 184"/>
            <p:cNvSpPr>
              <a:spLocks/>
            </p:cNvSpPr>
            <p:nvPr/>
          </p:nvSpPr>
          <p:spPr bwMode="auto">
            <a:xfrm>
              <a:off x="2839004" y="5172303"/>
              <a:ext cx="183155" cy="165876"/>
            </a:xfrm>
            <a:custGeom>
              <a:avLst/>
              <a:gdLst>
                <a:gd name="T0" fmla="*/ 81 w 92"/>
                <a:gd name="T1" fmla="*/ 22 h 83"/>
                <a:gd name="T2" fmla="*/ 34 w 92"/>
                <a:gd name="T3" fmla="*/ 3 h 83"/>
                <a:gd name="T4" fmla="*/ 15 w 92"/>
                <a:gd name="T5" fmla="*/ 12 h 83"/>
                <a:gd name="T6" fmla="*/ 3 w 92"/>
                <a:gd name="T7" fmla="*/ 43 h 83"/>
                <a:gd name="T8" fmla="*/ 11 w 92"/>
                <a:gd name="T9" fmla="*/ 62 h 83"/>
                <a:gd name="T10" fmla="*/ 58 w 92"/>
                <a:gd name="T11" fmla="*/ 80 h 83"/>
                <a:gd name="T12" fmla="*/ 77 w 92"/>
                <a:gd name="T13" fmla="*/ 72 h 83"/>
                <a:gd name="T14" fmla="*/ 89 w 92"/>
                <a:gd name="T15" fmla="*/ 41 h 83"/>
                <a:gd name="T16" fmla="*/ 81 w 92"/>
                <a:gd name="T17" fmla="*/ 2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3">
                  <a:moveTo>
                    <a:pt x="81" y="22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26" y="0"/>
                    <a:pt x="18" y="4"/>
                    <a:pt x="15" y="1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0" y="50"/>
                    <a:pt x="3" y="59"/>
                    <a:pt x="11" y="62"/>
                  </a:cubicBezTo>
                  <a:cubicBezTo>
                    <a:pt x="58" y="80"/>
                    <a:pt x="58" y="80"/>
                    <a:pt x="58" y="80"/>
                  </a:cubicBezTo>
                  <a:cubicBezTo>
                    <a:pt x="66" y="83"/>
                    <a:pt x="74" y="79"/>
                    <a:pt x="77" y="7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92" y="33"/>
                    <a:pt x="88" y="25"/>
                    <a:pt x="81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2" name="Freeform 185"/>
            <p:cNvSpPr>
              <a:spLocks/>
            </p:cNvSpPr>
            <p:nvPr/>
          </p:nvSpPr>
          <p:spPr bwMode="auto">
            <a:xfrm>
              <a:off x="3001425" y="5237963"/>
              <a:ext cx="184884" cy="164149"/>
            </a:xfrm>
            <a:custGeom>
              <a:avLst/>
              <a:gdLst>
                <a:gd name="T0" fmla="*/ 82 w 93"/>
                <a:gd name="T1" fmla="*/ 21 h 82"/>
                <a:gd name="T2" fmla="*/ 35 w 93"/>
                <a:gd name="T3" fmla="*/ 3 h 82"/>
                <a:gd name="T4" fmla="*/ 15 w 93"/>
                <a:gd name="T5" fmla="*/ 11 h 82"/>
                <a:gd name="T6" fmla="*/ 3 w 93"/>
                <a:gd name="T7" fmla="*/ 42 h 82"/>
                <a:gd name="T8" fmla="*/ 12 w 93"/>
                <a:gd name="T9" fmla="*/ 61 h 82"/>
                <a:gd name="T10" fmla="*/ 59 w 93"/>
                <a:gd name="T11" fmla="*/ 79 h 82"/>
                <a:gd name="T12" fmla="*/ 78 w 93"/>
                <a:gd name="T13" fmla="*/ 71 h 82"/>
                <a:gd name="T14" fmla="*/ 90 w 93"/>
                <a:gd name="T15" fmla="*/ 40 h 82"/>
                <a:gd name="T16" fmla="*/ 82 w 93"/>
                <a:gd name="T17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2">
                  <a:moveTo>
                    <a:pt x="82" y="21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27" y="0"/>
                    <a:pt x="18" y="3"/>
                    <a:pt x="15" y="1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0" y="50"/>
                    <a:pt x="4" y="58"/>
                    <a:pt x="12" y="61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7" y="82"/>
                    <a:pt x="75" y="79"/>
                    <a:pt x="78" y="71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3" y="32"/>
                    <a:pt x="89" y="24"/>
                    <a:pt x="8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3" name="Freeform 186"/>
            <p:cNvSpPr>
              <a:spLocks/>
            </p:cNvSpPr>
            <p:nvPr/>
          </p:nvSpPr>
          <p:spPr bwMode="auto">
            <a:xfrm>
              <a:off x="3167302" y="5301894"/>
              <a:ext cx="184884" cy="165876"/>
            </a:xfrm>
            <a:custGeom>
              <a:avLst/>
              <a:gdLst>
                <a:gd name="T0" fmla="*/ 82 w 93"/>
                <a:gd name="T1" fmla="*/ 21 h 83"/>
                <a:gd name="T2" fmla="*/ 34 w 93"/>
                <a:gd name="T3" fmla="*/ 3 h 83"/>
                <a:gd name="T4" fmla="*/ 15 w 93"/>
                <a:gd name="T5" fmla="*/ 11 h 83"/>
                <a:gd name="T6" fmla="*/ 3 w 93"/>
                <a:gd name="T7" fmla="*/ 42 h 83"/>
                <a:gd name="T8" fmla="*/ 12 w 93"/>
                <a:gd name="T9" fmla="*/ 61 h 83"/>
                <a:gd name="T10" fmla="*/ 59 w 93"/>
                <a:gd name="T11" fmla="*/ 80 h 83"/>
                <a:gd name="T12" fmla="*/ 78 w 93"/>
                <a:gd name="T13" fmla="*/ 71 h 83"/>
                <a:gd name="T14" fmla="*/ 90 w 93"/>
                <a:gd name="T15" fmla="*/ 40 h 83"/>
                <a:gd name="T16" fmla="*/ 82 w 93"/>
                <a:gd name="T17" fmla="*/ 2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82" y="21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27" y="0"/>
                    <a:pt x="18" y="4"/>
                    <a:pt x="15" y="11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0" y="50"/>
                    <a:pt x="4" y="58"/>
                    <a:pt x="12" y="61"/>
                  </a:cubicBezTo>
                  <a:cubicBezTo>
                    <a:pt x="59" y="80"/>
                    <a:pt x="59" y="80"/>
                    <a:pt x="59" y="80"/>
                  </a:cubicBezTo>
                  <a:cubicBezTo>
                    <a:pt x="67" y="83"/>
                    <a:pt x="75" y="79"/>
                    <a:pt x="78" y="71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3" y="33"/>
                    <a:pt x="89" y="24"/>
                    <a:pt x="82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4" name="Freeform 187"/>
            <p:cNvSpPr>
              <a:spLocks/>
            </p:cNvSpPr>
            <p:nvPr/>
          </p:nvSpPr>
          <p:spPr bwMode="auto">
            <a:xfrm>
              <a:off x="2541809" y="5657837"/>
              <a:ext cx="718798" cy="321386"/>
            </a:xfrm>
            <a:custGeom>
              <a:avLst/>
              <a:gdLst>
                <a:gd name="T0" fmla="*/ 340 w 361"/>
                <a:gd name="T1" fmla="*/ 158 h 161"/>
                <a:gd name="T2" fmla="*/ 10 w 361"/>
                <a:gd name="T3" fmla="*/ 30 h 161"/>
                <a:gd name="T4" fmla="*/ 3 w 361"/>
                <a:gd name="T5" fmla="*/ 13 h 161"/>
                <a:gd name="T6" fmla="*/ 4 w 361"/>
                <a:gd name="T7" fmla="*/ 10 h 161"/>
                <a:gd name="T8" fmla="*/ 21 w 361"/>
                <a:gd name="T9" fmla="*/ 3 h 161"/>
                <a:gd name="T10" fmla="*/ 351 w 361"/>
                <a:gd name="T11" fmla="*/ 131 h 161"/>
                <a:gd name="T12" fmla="*/ 358 w 361"/>
                <a:gd name="T13" fmla="*/ 148 h 161"/>
                <a:gd name="T14" fmla="*/ 357 w 361"/>
                <a:gd name="T15" fmla="*/ 150 h 161"/>
                <a:gd name="T16" fmla="*/ 340 w 361"/>
                <a:gd name="T17" fmla="*/ 15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1" h="161">
                  <a:moveTo>
                    <a:pt x="340" y="158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4" y="27"/>
                    <a:pt x="0" y="20"/>
                    <a:pt x="3" y="1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4"/>
                    <a:pt x="14" y="0"/>
                    <a:pt x="21" y="3"/>
                  </a:cubicBezTo>
                  <a:cubicBezTo>
                    <a:pt x="351" y="131"/>
                    <a:pt x="351" y="131"/>
                    <a:pt x="351" y="131"/>
                  </a:cubicBezTo>
                  <a:cubicBezTo>
                    <a:pt x="357" y="134"/>
                    <a:pt x="361" y="141"/>
                    <a:pt x="358" y="148"/>
                  </a:cubicBezTo>
                  <a:cubicBezTo>
                    <a:pt x="357" y="150"/>
                    <a:pt x="357" y="150"/>
                    <a:pt x="357" y="150"/>
                  </a:cubicBezTo>
                  <a:cubicBezTo>
                    <a:pt x="355" y="157"/>
                    <a:pt x="347" y="161"/>
                    <a:pt x="340" y="158"/>
                  </a:cubicBezTo>
                  <a:close/>
                </a:path>
              </a:pathLst>
            </a:custGeom>
            <a:solidFill>
              <a:srgbClr val="2189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5" name="Freeform 188"/>
            <p:cNvSpPr>
              <a:spLocks/>
            </p:cNvSpPr>
            <p:nvPr/>
          </p:nvSpPr>
          <p:spPr bwMode="auto">
            <a:xfrm>
              <a:off x="2908120" y="5094548"/>
              <a:ext cx="395685" cy="397412"/>
            </a:xfrm>
            <a:custGeom>
              <a:avLst/>
              <a:gdLst>
                <a:gd name="T0" fmla="*/ 181 w 199"/>
                <a:gd name="T1" fmla="*/ 131 h 199"/>
                <a:gd name="T2" fmla="*/ 67 w 199"/>
                <a:gd name="T3" fmla="*/ 181 h 199"/>
                <a:gd name="T4" fmla="*/ 17 w 199"/>
                <a:gd name="T5" fmla="*/ 68 h 199"/>
                <a:gd name="T6" fmla="*/ 131 w 199"/>
                <a:gd name="T7" fmla="*/ 18 h 199"/>
                <a:gd name="T8" fmla="*/ 181 w 199"/>
                <a:gd name="T9" fmla="*/ 13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99">
                  <a:moveTo>
                    <a:pt x="181" y="131"/>
                  </a:moveTo>
                  <a:cubicBezTo>
                    <a:pt x="163" y="176"/>
                    <a:pt x="113" y="199"/>
                    <a:pt x="67" y="181"/>
                  </a:cubicBezTo>
                  <a:cubicBezTo>
                    <a:pt x="22" y="164"/>
                    <a:pt x="0" y="113"/>
                    <a:pt x="17" y="68"/>
                  </a:cubicBezTo>
                  <a:cubicBezTo>
                    <a:pt x="35" y="22"/>
                    <a:pt x="86" y="0"/>
                    <a:pt x="131" y="18"/>
                  </a:cubicBezTo>
                  <a:cubicBezTo>
                    <a:pt x="176" y="35"/>
                    <a:pt x="199" y="86"/>
                    <a:pt x="181" y="131"/>
                  </a:cubicBezTo>
                  <a:close/>
                </a:path>
              </a:pathLst>
            </a:custGeom>
            <a:solidFill>
              <a:srgbClr val="374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6" name="Freeform 189"/>
            <p:cNvSpPr>
              <a:spLocks/>
            </p:cNvSpPr>
            <p:nvPr/>
          </p:nvSpPr>
          <p:spPr bwMode="auto">
            <a:xfrm>
              <a:off x="2927127" y="5115283"/>
              <a:ext cx="357672" cy="355943"/>
            </a:xfrm>
            <a:custGeom>
              <a:avLst/>
              <a:gdLst>
                <a:gd name="T0" fmla="*/ 172 w 180"/>
                <a:gd name="T1" fmla="*/ 121 h 179"/>
                <a:gd name="T2" fmla="*/ 170 w 180"/>
                <a:gd name="T3" fmla="*/ 120 h 179"/>
                <a:gd name="T4" fmla="*/ 90 w 180"/>
                <a:gd name="T5" fmla="*/ 175 h 179"/>
                <a:gd name="T6" fmla="*/ 59 w 180"/>
                <a:gd name="T7" fmla="*/ 169 h 179"/>
                <a:gd name="T8" fmla="*/ 4 w 180"/>
                <a:gd name="T9" fmla="*/ 89 h 179"/>
                <a:gd name="T10" fmla="*/ 10 w 180"/>
                <a:gd name="T11" fmla="*/ 58 h 179"/>
                <a:gd name="T12" fmla="*/ 90 w 180"/>
                <a:gd name="T13" fmla="*/ 4 h 179"/>
                <a:gd name="T14" fmla="*/ 121 w 180"/>
                <a:gd name="T15" fmla="*/ 9 h 179"/>
                <a:gd name="T16" fmla="*/ 176 w 180"/>
                <a:gd name="T17" fmla="*/ 89 h 179"/>
                <a:gd name="T18" fmla="*/ 170 w 180"/>
                <a:gd name="T19" fmla="*/ 120 h 179"/>
                <a:gd name="T20" fmla="*/ 172 w 180"/>
                <a:gd name="T21" fmla="*/ 121 h 179"/>
                <a:gd name="T22" fmla="*/ 174 w 180"/>
                <a:gd name="T23" fmla="*/ 122 h 179"/>
                <a:gd name="T24" fmla="*/ 180 w 180"/>
                <a:gd name="T25" fmla="*/ 89 h 179"/>
                <a:gd name="T26" fmla="*/ 123 w 180"/>
                <a:gd name="T27" fmla="*/ 6 h 179"/>
                <a:gd name="T28" fmla="*/ 90 w 180"/>
                <a:gd name="T29" fmla="*/ 0 h 179"/>
                <a:gd name="T30" fmla="*/ 6 w 180"/>
                <a:gd name="T31" fmla="*/ 57 h 179"/>
                <a:gd name="T32" fmla="*/ 0 w 180"/>
                <a:gd name="T33" fmla="*/ 89 h 179"/>
                <a:gd name="T34" fmla="*/ 58 w 180"/>
                <a:gd name="T35" fmla="*/ 173 h 179"/>
                <a:gd name="T36" fmla="*/ 90 w 180"/>
                <a:gd name="T37" fmla="*/ 179 h 179"/>
                <a:gd name="T38" fmla="*/ 174 w 180"/>
                <a:gd name="T39" fmla="*/ 122 h 179"/>
                <a:gd name="T40" fmla="*/ 172 w 180"/>
                <a:gd name="T41" fmla="*/ 12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0" h="179">
                  <a:moveTo>
                    <a:pt x="172" y="121"/>
                  </a:moveTo>
                  <a:cubicBezTo>
                    <a:pt x="170" y="120"/>
                    <a:pt x="170" y="120"/>
                    <a:pt x="170" y="120"/>
                  </a:cubicBezTo>
                  <a:cubicBezTo>
                    <a:pt x="157" y="154"/>
                    <a:pt x="124" y="175"/>
                    <a:pt x="90" y="175"/>
                  </a:cubicBezTo>
                  <a:cubicBezTo>
                    <a:pt x="80" y="175"/>
                    <a:pt x="69" y="173"/>
                    <a:pt x="59" y="169"/>
                  </a:cubicBezTo>
                  <a:cubicBezTo>
                    <a:pt x="25" y="156"/>
                    <a:pt x="4" y="124"/>
                    <a:pt x="4" y="89"/>
                  </a:cubicBezTo>
                  <a:cubicBezTo>
                    <a:pt x="4" y="79"/>
                    <a:pt x="6" y="69"/>
                    <a:pt x="10" y="58"/>
                  </a:cubicBezTo>
                  <a:cubicBezTo>
                    <a:pt x="23" y="24"/>
                    <a:pt x="56" y="4"/>
                    <a:pt x="90" y="4"/>
                  </a:cubicBezTo>
                  <a:cubicBezTo>
                    <a:pt x="100" y="4"/>
                    <a:pt x="111" y="5"/>
                    <a:pt x="121" y="9"/>
                  </a:cubicBezTo>
                  <a:cubicBezTo>
                    <a:pt x="155" y="23"/>
                    <a:pt x="176" y="55"/>
                    <a:pt x="176" y="89"/>
                  </a:cubicBezTo>
                  <a:cubicBezTo>
                    <a:pt x="176" y="100"/>
                    <a:pt x="174" y="110"/>
                    <a:pt x="170" y="120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8" y="111"/>
                    <a:pt x="180" y="100"/>
                    <a:pt x="180" y="89"/>
                  </a:cubicBezTo>
                  <a:cubicBezTo>
                    <a:pt x="180" y="53"/>
                    <a:pt x="158" y="19"/>
                    <a:pt x="123" y="6"/>
                  </a:cubicBezTo>
                  <a:cubicBezTo>
                    <a:pt x="112" y="1"/>
                    <a:pt x="101" y="0"/>
                    <a:pt x="90" y="0"/>
                  </a:cubicBezTo>
                  <a:cubicBezTo>
                    <a:pt x="54" y="0"/>
                    <a:pt x="20" y="21"/>
                    <a:pt x="6" y="57"/>
                  </a:cubicBezTo>
                  <a:cubicBezTo>
                    <a:pt x="2" y="68"/>
                    <a:pt x="0" y="79"/>
                    <a:pt x="0" y="89"/>
                  </a:cubicBezTo>
                  <a:cubicBezTo>
                    <a:pt x="0" y="125"/>
                    <a:pt x="22" y="159"/>
                    <a:pt x="58" y="173"/>
                  </a:cubicBezTo>
                  <a:cubicBezTo>
                    <a:pt x="68" y="177"/>
                    <a:pt x="79" y="179"/>
                    <a:pt x="90" y="179"/>
                  </a:cubicBezTo>
                  <a:cubicBezTo>
                    <a:pt x="126" y="179"/>
                    <a:pt x="160" y="157"/>
                    <a:pt x="174" y="122"/>
                  </a:cubicBezTo>
                  <a:lnTo>
                    <a:pt x="172" y="1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17" name="Freeform 190"/>
            <p:cNvSpPr>
              <a:spLocks/>
            </p:cNvSpPr>
            <p:nvPr/>
          </p:nvSpPr>
          <p:spPr bwMode="auto">
            <a:xfrm>
              <a:off x="2978963" y="5167119"/>
              <a:ext cx="253999" cy="252270"/>
            </a:xfrm>
            <a:custGeom>
              <a:avLst/>
              <a:gdLst>
                <a:gd name="T0" fmla="*/ 120 w 128"/>
                <a:gd name="T1" fmla="*/ 64 h 127"/>
                <a:gd name="T2" fmla="*/ 90 w 128"/>
                <a:gd name="T3" fmla="*/ 52 h 127"/>
                <a:gd name="T4" fmla="*/ 101 w 128"/>
                <a:gd name="T5" fmla="*/ 22 h 127"/>
                <a:gd name="T6" fmla="*/ 95 w 128"/>
                <a:gd name="T7" fmla="*/ 8 h 127"/>
                <a:gd name="T8" fmla="*/ 78 w 128"/>
                <a:gd name="T9" fmla="*/ 2 h 127"/>
                <a:gd name="T10" fmla="*/ 64 w 128"/>
                <a:gd name="T11" fmla="*/ 8 h 127"/>
                <a:gd name="T12" fmla="*/ 53 w 128"/>
                <a:gd name="T13" fmla="*/ 38 h 127"/>
                <a:gd name="T14" fmla="*/ 23 w 128"/>
                <a:gd name="T15" fmla="*/ 26 h 127"/>
                <a:gd name="T16" fmla="*/ 9 w 128"/>
                <a:gd name="T17" fmla="*/ 32 h 127"/>
                <a:gd name="T18" fmla="*/ 2 w 128"/>
                <a:gd name="T19" fmla="*/ 49 h 127"/>
                <a:gd name="T20" fmla="*/ 9 w 128"/>
                <a:gd name="T21" fmla="*/ 63 h 127"/>
                <a:gd name="T22" fmla="*/ 38 w 128"/>
                <a:gd name="T23" fmla="*/ 75 h 127"/>
                <a:gd name="T24" fmla="*/ 27 w 128"/>
                <a:gd name="T25" fmla="*/ 104 h 127"/>
                <a:gd name="T26" fmla="*/ 33 w 128"/>
                <a:gd name="T27" fmla="*/ 119 h 127"/>
                <a:gd name="T28" fmla="*/ 50 w 128"/>
                <a:gd name="T29" fmla="*/ 125 h 127"/>
                <a:gd name="T30" fmla="*/ 64 w 128"/>
                <a:gd name="T31" fmla="*/ 119 h 127"/>
                <a:gd name="T32" fmla="*/ 75 w 128"/>
                <a:gd name="T33" fmla="*/ 89 h 127"/>
                <a:gd name="T34" fmla="*/ 105 w 128"/>
                <a:gd name="T35" fmla="*/ 101 h 127"/>
                <a:gd name="T36" fmla="*/ 119 w 128"/>
                <a:gd name="T37" fmla="*/ 94 h 127"/>
                <a:gd name="T38" fmla="*/ 126 w 128"/>
                <a:gd name="T39" fmla="*/ 78 h 127"/>
                <a:gd name="T40" fmla="*/ 120 w 128"/>
                <a:gd name="T41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8" h="127">
                  <a:moveTo>
                    <a:pt x="120" y="64"/>
                  </a:moveTo>
                  <a:cubicBezTo>
                    <a:pt x="90" y="52"/>
                    <a:pt x="90" y="52"/>
                    <a:pt x="90" y="52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4" y="17"/>
                    <a:pt x="101" y="10"/>
                    <a:pt x="95" y="8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66" y="2"/>
                    <a:pt x="64" y="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7" y="24"/>
                    <a:pt x="11" y="27"/>
                    <a:pt x="9" y="32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5"/>
                    <a:pt x="3" y="61"/>
                    <a:pt x="9" y="63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5" y="110"/>
                    <a:pt x="27" y="116"/>
                    <a:pt x="33" y="119"/>
                  </a:cubicBezTo>
                  <a:cubicBezTo>
                    <a:pt x="50" y="125"/>
                    <a:pt x="50" y="125"/>
                    <a:pt x="50" y="125"/>
                  </a:cubicBezTo>
                  <a:cubicBezTo>
                    <a:pt x="55" y="127"/>
                    <a:pt x="62" y="124"/>
                    <a:pt x="64" y="11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105" y="101"/>
                    <a:pt x="105" y="101"/>
                    <a:pt x="105" y="101"/>
                  </a:cubicBezTo>
                  <a:cubicBezTo>
                    <a:pt x="111" y="103"/>
                    <a:pt x="117" y="100"/>
                    <a:pt x="119" y="94"/>
                  </a:cubicBezTo>
                  <a:cubicBezTo>
                    <a:pt x="126" y="78"/>
                    <a:pt x="126" y="78"/>
                    <a:pt x="126" y="78"/>
                  </a:cubicBezTo>
                  <a:cubicBezTo>
                    <a:pt x="128" y="72"/>
                    <a:pt x="125" y="66"/>
                    <a:pt x="120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420" name="Rectangle 264"/>
          <p:cNvSpPr>
            <a:spLocks noChangeArrowheads="1"/>
          </p:cNvSpPr>
          <p:nvPr/>
        </p:nvSpPr>
        <p:spPr bwMode="auto">
          <a:xfrm>
            <a:off x="3612510" y="337695"/>
            <a:ext cx="351742" cy="5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100" b="1" i="0" u="none" strike="noStrike" cap="none" normalizeH="0" baseline="0" dirty="0">
                <a:ln>
                  <a:noFill/>
                </a:ln>
                <a:solidFill>
                  <a:srgbClr val="1B96D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  <a:r>
              <a:rPr kumimoji="0" lang="zh-CN" altLang="en-US" sz="2100" b="1" i="0" u="none" strike="noStrike" cap="none" normalizeH="0" baseline="0" dirty="0">
                <a:ln>
                  <a:noFill/>
                </a:ln>
                <a:solidFill>
                  <a:srgbClr val="1B96D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案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32" name="Freeform 5"/>
          <p:cNvSpPr>
            <a:spLocks/>
          </p:cNvSpPr>
          <p:nvPr/>
        </p:nvSpPr>
        <p:spPr bwMode="auto">
          <a:xfrm>
            <a:off x="5240757" y="3665592"/>
            <a:ext cx="1890301" cy="2742146"/>
          </a:xfrm>
          <a:custGeom>
            <a:avLst/>
            <a:gdLst>
              <a:gd name="T0" fmla="*/ 1092 w 1094"/>
              <a:gd name="T1" fmla="*/ 34 h 1587"/>
              <a:gd name="T2" fmla="*/ 1094 w 1094"/>
              <a:gd name="T3" fmla="*/ 34 h 1587"/>
              <a:gd name="T4" fmla="*/ 1094 w 1094"/>
              <a:gd name="T5" fmla="*/ 0 h 1587"/>
              <a:gd name="T6" fmla="*/ 0 w 1094"/>
              <a:gd name="T7" fmla="*/ 0 h 1587"/>
              <a:gd name="T8" fmla="*/ 0 w 1094"/>
              <a:gd name="T9" fmla="*/ 1587 h 1587"/>
              <a:gd name="T10" fmla="*/ 1092 w 1094"/>
              <a:gd name="T11" fmla="*/ 1587 h 1587"/>
              <a:gd name="T12" fmla="*/ 1092 w 1094"/>
              <a:gd name="T13" fmla="*/ 34 h 1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4" h="1587">
                <a:moveTo>
                  <a:pt x="1092" y="34"/>
                </a:moveTo>
                <a:lnTo>
                  <a:pt x="1094" y="34"/>
                </a:lnTo>
                <a:lnTo>
                  <a:pt x="1094" y="0"/>
                </a:lnTo>
                <a:lnTo>
                  <a:pt x="0" y="0"/>
                </a:lnTo>
                <a:lnTo>
                  <a:pt x="0" y="1587"/>
                </a:lnTo>
                <a:lnTo>
                  <a:pt x="1092" y="1587"/>
                </a:lnTo>
                <a:lnTo>
                  <a:pt x="1092" y="34"/>
                </a:ln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82" name="Rectangle 55"/>
          <p:cNvSpPr>
            <a:spLocks noChangeArrowheads="1"/>
          </p:cNvSpPr>
          <p:nvPr/>
        </p:nvSpPr>
        <p:spPr bwMode="auto">
          <a:xfrm>
            <a:off x="5237301" y="353246"/>
            <a:ext cx="1890301" cy="3257054"/>
          </a:xfrm>
          <a:prstGeom prst="rect">
            <a:avLst/>
          </a:pr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635" name="组合 7634"/>
          <p:cNvGrpSpPr/>
          <p:nvPr/>
        </p:nvGrpSpPr>
        <p:grpSpPr>
          <a:xfrm>
            <a:off x="4862352" y="3437510"/>
            <a:ext cx="2503698" cy="2971954"/>
            <a:chOff x="4951413" y="3297238"/>
            <a:chExt cx="2300288" cy="2730501"/>
          </a:xfrm>
        </p:grpSpPr>
        <p:sp>
          <p:nvSpPr>
            <p:cNvPr id="7434" name="Rectangle 7"/>
            <p:cNvSpPr>
              <a:spLocks noChangeArrowheads="1"/>
            </p:cNvSpPr>
            <p:nvPr/>
          </p:nvSpPr>
          <p:spPr bwMode="auto">
            <a:xfrm>
              <a:off x="7032625" y="3562351"/>
              <a:ext cx="3175" cy="2465388"/>
            </a:xfrm>
            <a:prstGeom prst="rect">
              <a:avLst/>
            </a:prstGeom>
            <a:solidFill>
              <a:srgbClr val="1B2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3" name="Freeform 56"/>
            <p:cNvSpPr>
              <a:spLocks/>
            </p:cNvSpPr>
            <p:nvPr/>
          </p:nvSpPr>
          <p:spPr bwMode="auto">
            <a:xfrm>
              <a:off x="5307013" y="4014788"/>
              <a:ext cx="1533525" cy="1052513"/>
            </a:xfrm>
            <a:custGeom>
              <a:avLst/>
              <a:gdLst>
                <a:gd name="T0" fmla="*/ 966 w 966"/>
                <a:gd name="T1" fmla="*/ 591 h 663"/>
                <a:gd name="T2" fmla="*/ 929 w 966"/>
                <a:gd name="T3" fmla="*/ 591 h 663"/>
                <a:gd name="T4" fmla="*/ 929 w 966"/>
                <a:gd name="T5" fmla="*/ 481 h 663"/>
                <a:gd name="T6" fmla="*/ 802 w 966"/>
                <a:gd name="T7" fmla="*/ 481 h 663"/>
                <a:gd name="T8" fmla="*/ 802 w 966"/>
                <a:gd name="T9" fmla="*/ 375 h 663"/>
                <a:gd name="T10" fmla="*/ 742 w 966"/>
                <a:gd name="T11" fmla="*/ 375 h 663"/>
                <a:gd name="T12" fmla="*/ 742 w 966"/>
                <a:gd name="T13" fmla="*/ 408 h 663"/>
                <a:gd name="T14" fmla="*/ 682 w 966"/>
                <a:gd name="T15" fmla="*/ 408 h 663"/>
                <a:gd name="T16" fmla="*/ 682 w 966"/>
                <a:gd name="T17" fmla="*/ 452 h 663"/>
                <a:gd name="T18" fmla="*/ 662 w 966"/>
                <a:gd name="T19" fmla="*/ 452 h 663"/>
                <a:gd name="T20" fmla="*/ 662 w 966"/>
                <a:gd name="T21" fmla="*/ 261 h 663"/>
                <a:gd name="T22" fmla="*/ 547 w 966"/>
                <a:gd name="T23" fmla="*/ 261 h 663"/>
                <a:gd name="T24" fmla="*/ 547 w 966"/>
                <a:gd name="T25" fmla="*/ 393 h 663"/>
                <a:gd name="T26" fmla="*/ 480 w 966"/>
                <a:gd name="T27" fmla="*/ 393 h 663"/>
                <a:gd name="T28" fmla="*/ 480 w 966"/>
                <a:gd name="T29" fmla="*/ 514 h 663"/>
                <a:gd name="T30" fmla="*/ 454 w 966"/>
                <a:gd name="T31" fmla="*/ 514 h 663"/>
                <a:gd name="T32" fmla="*/ 454 w 966"/>
                <a:gd name="T33" fmla="*/ 415 h 663"/>
                <a:gd name="T34" fmla="*/ 431 w 966"/>
                <a:gd name="T35" fmla="*/ 415 h 663"/>
                <a:gd name="T36" fmla="*/ 431 w 966"/>
                <a:gd name="T37" fmla="*/ 199 h 663"/>
                <a:gd name="T38" fmla="*/ 372 w 966"/>
                <a:gd name="T39" fmla="*/ 199 h 663"/>
                <a:gd name="T40" fmla="*/ 372 w 966"/>
                <a:gd name="T41" fmla="*/ 415 h 663"/>
                <a:gd name="T42" fmla="*/ 355 w 966"/>
                <a:gd name="T43" fmla="*/ 415 h 663"/>
                <a:gd name="T44" fmla="*/ 355 w 966"/>
                <a:gd name="T45" fmla="*/ 227 h 663"/>
                <a:gd name="T46" fmla="*/ 312 w 966"/>
                <a:gd name="T47" fmla="*/ 227 h 663"/>
                <a:gd name="T48" fmla="*/ 312 w 966"/>
                <a:gd name="T49" fmla="*/ 106 h 663"/>
                <a:gd name="T50" fmla="*/ 253 w 966"/>
                <a:gd name="T51" fmla="*/ 106 h 663"/>
                <a:gd name="T52" fmla="*/ 253 w 966"/>
                <a:gd name="T53" fmla="*/ 99 h 663"/>
                <a:gd name="T54" fmla="*/ 253 w 966"/>
                <a:gd name="T55" fmla="*/ 0 h 663"/>
                <a:gd name="T56" fmla="*/ 182 w 966"/>
                <a:gd name="T57" fmla="*/ 0 h 663"/>
                <a:gd name="T58" fmla="*/ 182 w 966"/>
                <a:gd name="T59" fmla="*/ 99 h 663"/>
                <a:gd name="T60" fmla="*/ 161 w 966"/>
                <a:gd name="T61" fmla="*/ 99 h 663"/>
                <a:gd name="T62" fmla="*/ 161 w 966"/>
                <a:gd name="T63" fmla="*/ 239 h 663"/>
                <a:gd name="T64" fmla="*/ 76 w 966"/>
                <a:gd name="T65" fmla="*/ 239 h 663"/>
                <a:gd name="T66" fmla="*/ 76 w 966"/>
                <a:gd name="T67" fmla="*/ 353 h 663"/>
                <a:gd name="T68" fmla="*/ 51 w 966"/>
                <a:gd name="T69" fmla="*/ 353 h 663"/>
                <a:gd name="T70" fmla="*/ 51 w 966"/>
                <a:gd name="T71" fmla="*/ 313 h 663"/>
                <a:gd name="T72" fmla="*/ 0 w 966"/>
                <a:gd name="T73" fmla="*/ 313 h 663"/>
                <a:gd name="T74" fmla="*/ 0 w 966"/>
                <a:gd name="T75" fmla="*/ 663 h 663"/>
                <a:gd name="T76" fmla="*/ 966 w 966"/>
                <a:gd name="T77" fmla="*/ 663 h 663"/>
                <a:gd name="T78" fmla="*/ 966 w 966"/>
                <a:gd name="T79" fmla="*/ 591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66" h="663">
                  <a:moveTo>
                    <a:pt x="966" y="591"/>
                  </a:moveTo>
                  <a:lnTo>
                    <a:pt x="929" y="591"/>
                  </a:lnTo>
                  <a:lnTo>
                    <a:pt x="929" y="481"/>
                  </a:lnTo>
                  <a:lnTo>
                    <a:pt x="802" y="481"/>
                  </a:lnTo>
                  <a:lnTo>
                    <a:pt x="802" y="375"/>
                  </a:lnTo>
                  <a:lnTo>
                    <a:pt x="742" y="375"/>
                  </a:lnTo>
                  <a:lnTo>
                    <a:pt x="742" y="408"/>
                  </a:lnTo>
                  <a:lnTo>
                    <a:pt x="682" y="408"/>
                  </a:lnTo>
                  <a:lnTo>
                    <a:pt x="682" y="452"/>
                  </a:lnTo>
                  <a:lnTo>
                    <a:pt x="662" y="452"/>
                  </a:lnTo>
                  <a:lnTo>
                    <a:pt x="662" y="261"/>
                  </a:lnTo>
                  <a:lnTo>
                    <a:pt x="547" y="261"/>
                  </a:lnTo>
                  <a:lnTo>
                    <a:pt x="547" y="393"/>
                  </a:lnTo>
                  <a:lnTo>
                    <a:pt x="480" y="393"/>
                  </a:lnTo>
                  <a:lnTo>
                    <a:pt x="480" y="514"/>
                  </a:lnTo>
                  <a:lnTo>
                    <a:pt x="454" y="514"/>
                  </a:lnTo>
                  <a:lnTo>
                    <a:pt x="454" y="415"/>
                  </a:lnTo>
                  <a:lnTo>
                    <a:pt x="431" y="415"/>
                  </a:lnTo>
                  <a:lnTo>
                    <a:pt x="431" y="199"/>
                  </a:lnTo>
                  <a:lnTo>
                    <a:pt x="372" y="199"/>
                  </a:lnTo>
                  <a:lnTo>
                    <a:pt x="372" y="415"/>
                  </a:lnTo>
                  <a:lnTo>
                    <a:pt x="355" y="415"/>
                  </a:lnTo>
                  <a:lnTo>
                    <a:pt x="355" y="227"/>
                  </a:lnTo>
                  <a:lnTo>
                    <a:pt x="312" y="227"/>
                  </a:lnTo>
                  <a:lnTo>
                    <a:pt x="312" y="106"/>
                  </a:lnTo>
                  <a:lnTo>
                    <a:pt x="253" y="106"/>
                  </a:lnTo>
                  <a:lnTo>
                    <a:pt x="253" y="99"/>
                  </a:lnTo>
                  <a:lnTo>
                    <a:pt x="253" y="0"/>
                  </a:lnTo>
                  <a:lnTo>
                    <a:pt x="182" y="0"/>
                  </a:lnTo>
                  <a:lnTo>
                    <a:pt x="182" y="99"/>
                  </a:lnTo>
                  <a:lnTo>
                    <a:pt x="161" y="99"/>
                  </a:lnTo>
                  <a:lnTo>
                    <a:pt x="161" y="239"/>
                  </a:lnTo>
                  <a:lnTo>
                    <a:pt x="76" y="239"/>
                  </a:lnTo>
                  <a:lnTo>
                    <a:pt x="76" y="353"/>
                  </a:lnTo>
                  <a:lnTo>
                    <a:pt x="51" y="353"/>
                  </a:lnTo>
                  <a:lnTo>
                    <a:pt x="51" y="313"/>
                  </a:lnTo>
                  <a:lnTo>
                    <a:pt x="0" y="313"/>
                  </a:lnTo>
                  <a:lnTo>
                    <a:pt x="0" y="663"/>
                  </a:lnTo>
                  <a:lnTo>
                    <a:pt x="966" y="663"/>
                  </a:lnTo>
                  <a:lnTo>
                    <a:pt x="966" y="591"/>
                  </a:lnTo>
                  <a:close/>
                </a:path>
              </a:pathLst>
            </a:custGeom>
            <a:solidFill>
              <a:srgbClr val="A6A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4" name="Rectangle 57"/>
            <p:cNvSpPr>
              <a:spLocks noChangeArrowheads="1"/>
            </p:cNvSpPr>
            <p:nvPr/>
          </p:nvSpPr>
          <p:spPr bwMode="auto">
            <a:xfrm>
              <a:off x="5670550" y="4014788"/>
              <a:ext cx="38100" cy="168275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5" name="Rectangle 58"/>
            <p:cNvSpPr>
              <a:spLocks noChangeArrowheads="1"/>
            </p:cNvSpPr>
            <p:nvPr/>
          </p:nvSpPr>
          <p:spPr bwMode="auto">
            <a:xfrm>
              <a:off x="5710238" y="4183063"/>
              <a:ext cx="92075" cy="192088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6" name="Rectangle 59"/>
            <p:cNvSpPr>
              <a:spLocks noChangeArrowheads="1"/>
            </p:cNvSpPr>
            <p:nvPr/>
          </p:nvSpPr>
          <p:spPr bwMode="auto">
            <a:xfrm>
              <a:off x="5581650" y="4289426"/>
              <a:ext cx="47625" cy="438150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7" name="Rectangle 60"/>
            <p:cNvSpPr>
              <a:spLocks noChangeArrowheads="1"/>
            </p:cNvSpPr>
            <p:nvPr/>
          </p:nvSpPr>
          <p:spPr bwMode="auto">
            <a:xfrm>
              <a:off x="5427663" y="4394201"/>
              <a:ext cx="38100" cy="180975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8" name="Rectangle 61"/>
            <p:cNvSpPr>
              <a:spLocks noChangeArrowheads="1"/>
            </p:cNvSpPr>
            <p:nvPr/>
          </p:nvSpPr>
          <p:spPr bwMode="auto">
            <a:xfrm>
              <a:off x="5316538" y="4511676"/>
              <a:ext cx="71438" cy="252413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89" name="Rectangle 62"/>
            <p:cNvSpPr>
              <a:spLocks noChangeArrowheads="1"/>
            </p:cNvSpPr>
            <p:nvPr/>
          </p:nvSpPr>
          <p:spPr bwMode="auto">
            <a:xfrm>
              <a:off x="5897563" y="4330701"/>
              <a:ext cx="30163" cy="342900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0" name="Rectangle 63"/>
            <p:cNvSpPr>
              <a:spLocks noChangeArrowheads="1"/>
            </p:cNvSpPr>
            <p:nvPr/>
          </p:nvSpPr>
          <p:spPr bwMode="auto">
            <a:xfrm>
              <a:off x="5967413" y="4673601"/>
              <a:ext cx="60325" cy="306388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1" name="Rectangle 64"/>
            <p:cNvSpPr>
              <a:spLocks noChangeArrowheads="1"/>
            </p:cNvSpPr>
            <p:nvPr/>
          </p:nvSpPr>
          <p:spPr bwMode="auto">
            <a:xfrm>
              <a:off x="6175375" y="4429126"/>
              <a:ext cx="68263" cy="319088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2" name="Rectangle 65"/>
            <p:cNvSpPr>
              <a:spLocks noChangeArrowheads="1"/>
            </p:cNvSpPr>
            <p:nvPr/>
          </p:nvSpPr>
          <p:spPr bwMode="auto">
            <a:xfrm>
              <a:off x="6310313" y="4429126"/>
              <a:ext cx="47625" cy="458788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3" name="Rectangle 66"/>
            <p:cNvSpPr>
              <a:spLocks noChangeArrowheads="1"/>
            </p:cNvSpPr>
            <p:nvPr/>
          </p:nvSpPr>
          <p:spPr bwMode="auto">
            <a:xfrm>
              <a:off x="6094413" y="4638676"/>
              <a:ext cx="58738" cy="298450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4" name="Rectangle 67"/>
            <p:cNvSpPr>
              <a:spLocks noChangeArrowheads="1"/>
            </p:cNvSpPr>
            <p:nvPr/>
          </p:nvSpPr>
          <p:spPr bwMode="auto">
            <a:xfrm>
              <a:off x="6532563" y="4610101"/>
              <a:ext cx="47625" cy="288925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5" name="Rectangle 68"/>
            <p:cNvSpPr>
              <a:spLocks noChangeArrowheads="1"/>
            </p:cNvSpPr>
            <p:nvPr/>
          </p:nvSpPr>
          <p:spPr bwMode="auto">
            <a:xfrm>
              <a:off x="6445250" y="4662488"/>
              <a:ext cx="44450" cy="257175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6" name="Rectangle 69"/>
            <p:cNvSpPr>
              <a:spLocks noChangeArrowheads="1"/>
            </p:cNvSpPr>
            <p:nvPr/>
          </p:nvSpPr>
          <p:spPr bwMode="auto">
            <a:xfrm>
              <a:off x="6677025" y="4778376"/>
              <a:ext cx="104775" cy="192088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7" name="Rectangle 70"/>
            <p:cNvSpPr>
              <a:spLocks noChangeArrowheads="1"/>
            </p:cNvSpPr>
            <p:nvPr/>
          </p:nvSpPr>
          <p:spPr bwMode="auto">
            <a:xfrm>
              <a:off x="5767388" y="4452938"/>
              <a:ext cx="46038" cy="234950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8" name="Rectangle 71"/>
            <p:cNvSpPr>
              <a:spLocks noChangeArrowheads="1"/>
            </p:cNvSpPr>
            <p:nvPr/>
          </p:nvSpPr>
          <p:spPr bwMode="auto">
            <a:xfrm>
              <a:off x="5676900" y="4443413"/>
              <a:ext cx="30163" cy="177800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99" name="Rectangle 72"/>
            <p:cNvSpPr>
              <a:spLocks noChangeArrowheads="1"/>
            </p:cNvSpPr>
            <p:nvPr/>
          </p:nvSpPr>
          <p:spPr bwMode="auto">
            <a:xfrm>
              <a:off x="5441950" y="4651376"/>
              <a:ext cx="41275" cy="149225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0" name="Rectangle 73"/>
            <p:cNvSpPr>
              <a:spLocks noChangeArrowheads="1"/>
            </p:cNvSpPr>
            <p:nvPr/>
          </p:nvSpPr>
          <p:spPr bwMode="auto">
            <a:xfrm>
              <a:off x="5495925" y="4484688"/>
              <a:ext cx="42863" cy="144463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1" name="Rectangle 74"/>
            <p:cNvSpPr>
              <a:spLocks noChangeArrowheads="1"/>
            </p:cNvSpPr>
            <p:nvPr/>
          </p:nvSpPr>
          <p:spPr bwMode="auto">
            <a:xfrm>
              <a:off x="5634038" y="4124326"/>
              <a:ext cx="17463" cy="123825"/>
            </a:xfrm>
            <a:prstGeom prst="rect">
              <a:avLst/>
            </a:pr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2" name="Freeform 75"/>
            <p:cNvSpPr>
              <a:spLocks/>
            </p:cNvSpPr>
            <p:nvPr/>
          </p:nvSpPr>
          <p:spPr bwMode="auto">
            <a:xfrm>
              <a:off x="5299075" y="4916488"/>
              <a:ext cx="1733550" cy="476250"/>
            </a:xfrm>
            <a:custGeom>
              <a:avLst/>
              <a:gdLst>
                <a:gd name="T0" fmla="*/ 895 w 948"/>
                <a:gd name="T1" fmla="*/ 64 h 260"/>
                <a:gd name="T2" fmla="*/ 866 w 948"/>
                <a:gd name="T3" fmla="*/ 52 h 260"/>
                <a:gd name="T4" fmla="*/ 832 w 948"/>
                <a:gd name="T5" fmla="*/ 69 h 260"/>
                <a:gd name="T6" fmla="*/ 786 w 948"/>
                <a:gd name="T7" fmla="*/ 15 h 260"/>
                <a:gd name="T8" fmla="*/ 739 w 948"/>
                <a:gd name="T9" fmla="*/ 69 h 260"/>
                <a:gd name="T10" fmla="*/ 725 w 948"/>
                <a:gd name="T11" fmla="*/ 67 h 260"/>
                <a:gd name="T12" fmla="*/ 722 w 948"/>
                <a:gd name="T13" fmla="*/ 67 h 260"/>
                <a:gd name="T14" fmla="*/ 663 w 948"/>
                <a:gd name="T15" fmla="*/ 20 h 260"/>
                <a:gd name="T16" fmla="*/ 610 w 948"/>
                <a:gd name="T17" fmla="*/ 53 h 260"/>
                <a:gd name="T18" fmla="*/ 589 w 948"/>
                <a:gd name="T19" fmla="*/ 48 h 260"/>
                <a:gd name="T20" fmla="*/ 570 w 948"/>
                <a:gd name="T21" fmla="*/ 52 h 260"/>
                <a:gd name="T22" fmla="*/ 522 w 948"/>
                <a:gd name="T23" fmla="*/ 0 h 260"/>
                <a:gd name="T24" fmla="*/ 478 w 948"/>
                <a:gd name="T25" fmla="*/ 37 h 260"/>
                <a:gd name="T26" fmla="*/ 456 w 948"/>
                <a:gd name="T27" fmla="*/ 30 h 260"/>
                <a:gd name="T28" fmla="*/ 422 w 948"/>
                <a:gd name="T29" fmla="*/ 47 h 260"/>
                <a:gd name="T30" fmla="*/ 374 w 948"/>
                <a:gd name="T31" fmla="*/ 26 h 260"/>
                <a:gd name="T32" fmla="*/ 310 w 948"/>
                <a:gd name="T33" fmla="*/ 68 h 260"/>
                <a:gd name="T34" fmla="*/ 281 w 948"/>
                <a:gd name="T35" fmla="*/ 57 h 260"/>
                <a:gd name="T36" fmla="*/ 247 w 948"/>
                <a:gd name="T37" fmla="*/ 73 h 260"/>
                <a:gd name="T38" fmla="*/ 200 w 948"/>
                <a:gd name="T39" fmla="*/ 19 h 260"/>
                <a:gd name="T40" fmla="*/ 154 w 948"/>
                <a:gd name="T41" fmla="*/ 74 h 260"/>
                <a:gd name="T42" fmla="*/ 139 w 948"/>
                <a:gd name="T43" fmla="*/ 71 h 260"/>
                <a:gd name="T44" fmla="*/ 137 w 948"/>
                <a:gd name="T45" fmla="*/ 72 h 260"/>
                <a:gd name="T46" fmla="*/ 78 w 948"/>
                <a:gd name="T47" fmla="*/ 24 h 260"/>
                <a:gd name="T48" fmla="*/ 25 w 948"/>
                <a:gd name="T49" fmla="*/ 57 h 260"/>
                <a:gd name="T50" fmla="*/ 3 w 948"/>
                <a:gd name="T51" fmla="*/ 52 h 260"/>
                <a:gd name="T52" fmla="*/ 0 w 948"/>
                <a:gd name="T53" fmla="*/ 52 h 260"/>
                <a:gd name="T54" fmla="*/ 0 w 948"/>
                <a:gd name="T55" fmla="*/ 247 h 260"/>
                <a:gd name="T56" fmla="*/ 374 w 948"/>
                <a:gd name="T57" fmla="*/ 260 h 260"/>
                <a:gd name="T58" fmla="*/ 948 w 948"/>
                <a:gd name="T59" fmla="*/ 256 h 260"/>
                <a:gd name="T60" fmla="*/ 948 w 948"/>
                <a:gd name="T61" fmla="*/ 23 h 260"/>
                <a:gd name="T62" fmla="*/ 895 w 948"/>
                <a:gd name="T63" fmla="*/ 6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8" h="260">
                  <a:moveTo>
                    <a:pt x="895" y="64"/>
                  </a:moveTo>
                  <a:cubicBezTo>
                    <a:pt x="887" y="57"/>
                    <a:pt x="877" y="52"/>
                    <a:pt x="866" y="52"/>
                  </a:cubicBezTo>
                  <a:cubicBezTo>
                    <a:pt x="853" y="52"/>
                    <a:pt x="841" y="59"/>
                    <a:pt x="832" y="69"/>
                  </a:cubicBezTo>
                  <a:cubicBezTo>
                    <a:pt x="826" y="38"/>
                    <a:pt x="808" y="15"/>
                    <a:pt x="786" y="15"/>
                  </a:cubicBezTo>
                  <a:cubicBezTo>
                    <a:pt x="764" y="15"/>
                    <a:pt x="745" y="38"/>
                    <a:pt x="739" y="69"/>
                  </a:cubicBezTo>
                  <a:cubicBezTo>
                    <a:pt x="734" y="68"/>
                    <a:pt x="730" y="67"/>
                    <a:pt x="725" y="67"/>
                  </a:cubicBezTo>
                  <a:cubicBezTo>
                    <a:pt x="724" y="67"/>
                    <a:pt x="723" y="67"/>
                    <a:pt x="722" y="67"/>
                  </a:cubicBezTo>
                  <a:cubicBezTo>
                    <a:pt x="715" y="40"/>
                    <a:pt x="691" y="20"/>
                    <a:pt x="663" y="20"/>
                  </a:cubicBezTo>
                  <a:cubicBezTo>
                    <a:pt x="641" y="20"/>
                    <a:pt x="621" y="33"/>
                    <a:pt x="610" y="53"/>
                  </a:cubicBezTo>
                  <a:cubicBezTo>
                    <a:pt x="604" y="50"/>
                    <a:pt x="596" y="48"/>
                    <a:pt x="589" y="48"/>
                  </a:cubicBezTo>
                  <a:cubicBezTo>
                    <a:pt x="582" y="48"/>
                    <a:pt x="576" y="49"/>
                    <a:pt x="570" y="52"/>
                  </a:cubicBezTo>
                  <a:cubicBezTo>
                    <a:pt x="564" y="22"/>
                    <a:pt x="545" y="0"/>
                    <a:pt x="522" y="0"/>
                  </a:cubicBezTo>
                  <a:cubicBezTo>
                    <a:pt x="503" y="0"/>
                    <a:pt x="487" y="15"/>
                    <a:pt x="478" y="37"/>
                  </a:cubicBezTo>
                  <a:cubicBezTo>
                    <a:pt x="471" y="33"/>
                    <a:pt x="464" y="30"/>
                    <a:pt x="456" y="30"/>
                  </a:cubicBezTo>
                  <a:cubicBezTo>
                    <a:pt x="443" y="30"/>
                    <a:pt x="432" y="36"/>
                    <a:pt x="422" y="47"/>
                  </a:cubicBezTo>
                  <a:cubicBezTo>
                    <a:pt x="409" y="34"/>
                    <a:pt x="392" y="26"/>
                    <a:pt x="374" y="26"/>
                  </a:cubicBezTo>
                  <a:cubicBezTo>
                    <a:pt x="348" y="26"/>
                    <a:pt x="325" y="42"/>
                    <a:pt x="310" y="68"/>
                  </a:cubicBezTo>
                  <a:cubicBezTo>
                    <a:pt x="301" y="61"/>
                    <a:pt x="291" y="57"/>
                    <a:pt x="281" y="57"/>
                  </a:cubicBezTo>
                  <a:cubicBezTo>
                    <a:pt x="267" y="57"/>
                    <a:pt x="256" y="63"/>
                    <a:pt x="247" y="73"/>
                  </a:cubicBezTo>
                  <a:cubicBezTo>
                    <a:pt x="241" y="42"/>
                    <a:pt x="222" y="19"/>
                    <a:pt x="200" y="19"/>
                  </a:cubicBezTo>
                  <a:cubicBezTo>
                    <a:pt x="178" y="19"/>
                    <a:pt x="159" y="42"/>
                    <a:pt x="154" y="74"/>
                  </a:cubicBezTo>
                  <a:cubicBezTo>
                    <a:pt x="149" y="72"/>
                    <a:pt x="144" y="71"/>
                    <a:pt x="139" y="71"/>
                  </a:cubicBezTo>
                  <a:cubicBezTo>
                    <a:pt x="138" y="71"/>
                    <a:pt x="137" y="71"/>
                    <a:pt x="137" y="72"/>
                  </a:cubicBezTo>
                  <a:cubicBezTo>
                    <a:pt x="129" y="44"/>
                    <a:pt x="106" y="24"/>
                    <a:pt x="78" y="24"/>
                  </a:cubicBezTo>
                  <a:cubicBezTo>
                    <a:pt x="55" y="24"/>
                    <a:pt x="35" y="37"/>
                    <a:pt x="25" y="57"/>
                  </a:cubicBezTo>
                  <a:cubicBezTo>
                    <a:pt x="18" y="54"/>
                    <a:pt x="11" y="52"/>
                    <a:pt x="3" y="52"/>
                  </a:cubicBezTo>
                  <a:cubicBezTo>
                    <a:pt x="2" y="52"/>
                    <a:pt x="1" y="52"/>
                    <a:pt x="0" y="52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112" y="255"/>
                    <a:pt x="235" y="260"/>
                    <a:pt x="374" y="260"/>
                  </a:cubicBezTo>
                  <a:cubicBezTo>
                    <a:pt x="580" y="260"/>
                    <a:pt x="704" y="256"/>
                    <a:pt x="948" y="256"/>
                  </a:cubicBezTo>
                  <a:cubicBezTo>
                    <a:pt x="948" y="23"/>
                    <a:pt x="948" y="23"/>
                    <a:pt x="948" y="23"/>
                  </a:cubicBezTo>
                  <a:cubicBezTo>
                    <a:pt x="927" y="27"/>
                    <a:pt x="908" y="42"/>
                    <a:pt x="895" y="64"/>
                  </a:cubicBezTo>
                  <a:close/>
                </a:path>
              </a:pathLst>
            </a:custGeom>
            <a:solidFill>
              <a:srgbClr val="617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3" name="Freeform 76"/>
            <p:cNvSpPr>
              <a:spLocks/>
            </p:cNvSpPr>
            <p:nvPr/>
          </p:nvSpPr>
          <p:spPr bwMode="auto">
            <a:xfrm>
              <a:off x="5299075" y="4992688"/>
              <a:ext cx="1733550" cy="469900"/>
            </a:xfrm>
            <a:custGeom>
              <a:avLst/>
              <a:gdLst>
                <a:gd name="T0" fmla="*/ 948 w 948"/>
                <a:gd name="T1" fmla="*/ 28 h 257"/>
                <a:gd name="T2" fmla="*/ 909 w 948"/>
                <a:gd name="T3" fmla="*/ 0 h 257"/>
                <a:gd name="T4" fmla="*/ 861 w 948"/>
                <a:gd name="T5" fmla="*/ 52 h 257"/>
                <a:gd name="T6" fmla="*/ 841 w 948"/>
                <a:gd name="T7" fmla="*/ 47 h 257"/>
                <a:gd name="T8" fmla="*/ 820 w 948"/>
                <a:gd name="T9" fmla="*/ 52 h 257"/>
                <a:gd name="T10" fmla="*/ 767 w 948"/>
                <a:gd name="T11" fmla="*/ 19 h 257"/>
                <a:gd name="T12" fmla="*/ 708 w 948"/>
                <a:gd name="T13" fmla="*/ 67 h 257"/>
                <a:gd name="T14" fmla="*/ 706 w 948"/>
                <a:gd name="T15" fmla="*/ 67 h 257"/>
                <a:gd name="T16" fmla="*/ 691 w 948"/>
                <a:gd name="T17" fmla="*/ 69 h 257"/>
                <a:gd name="T18" fmla="*/ 645 w 948"/>
                <a:gd name="T19" fmla="*/ 14 h 257"/>
                <a:gd name="T20" fmla="*/ 598 w 948"/>
                <a:gd name="T21" fmla="*/ 68 h 257"/>
                <a:gd name="T22" fmla="*/ 564 w 948"/>
                <a:gd name="T23" fmla="*/ 52 h 257"/>
                <a:gd name="T24" fmla="*/ 535 w 948"/>
                <a:gd name="T25" fmla="*/ 63 h 257"/>
                <a:gd name="T26" fmla="*/ 470 w 948"/>
                <a:gd name="T27" fmla="*/ 21 h 257"/>
                <a:gd name="T28" fmla="*/ 421 w 948"/>
                <a:gd name="T29" fmla="*/ 44 h 257"/>
                <a:gd name="T30" fmla="*/ 393 w 948"/>
                <a:gd name="T31" fmla="*/ 32 h 257"/>
                <a:gd name="T32" fmla="*/ 371 w 948"/>
                <a:gd name="T33" fmla="*/ 40 h 257"/>
                <a:gd name="T34" fmla="*/ 327 w 948"/>
                <a:gd name="T35" fmla="*/ 3 h 257"/>
                <a:gd name="T36" fmla="*/ 279 w 948"/>
                <a:gd name="T37" fmla="*/ 54 h 257"/>
                <a:gd name="T38" fmla="*/ 260 w 948"/>
                <a:gd name="T39" fmla="*/ 50 h 257"/>
                <a:gd name="T40" fmla="*/ 239 w 948"/>
                <a:gd name="T41" fmla="*/ 55 h 257"/>
                <a:gd name="T42" fmla="*/ 186 w 948"/>
                <a:gd name="T43" fmla="*/ 22 h 257"/>
                <a:gd name="T44" fmla="*/ 127 w 948"/>
                <a:gd name="T45" fmla="*/ 70 h 257"/>
                <a:gd name="T46" fmla="*/ 124 w 948"/>
                <a:gd name="T47" fmla="*/ 70 h 257"/>
                <a:gd name="T48" fmla="*/ 110 w 948"/>
                <a:gd name="T49" fmla="*/ 72 h 257"/>
                <a:gd name="T50" fmla="*/ 63 w 948"/>
                <a:gd name="T51" fmla="*/ 17 h 257"/>
                <a:gd name="T52" fmla="*/ 17 w 948"/>
                <a:gd name="T53" fmla="*/ 71 h 257"/>
                <a:gd name="T54" fmla="*/ 0 w 948"/>
                <a:gd name="T55" fmla="*/ 59 h 257"/>
                <a:gd name="T56" fmla="*/ 0 w 948"/>
                <a:gd name="T57" fmla="*/ 257 h 257"/>
                <a:gd name="T58" fmla="*/ 948 w 948"/>
                <a:gd name="T59" fmla="*/ 191 h 257"/>
                <a:gd name="T60" fmla="*/ 948 w 948"/>
                <a:gd name="T61" fmla="*/ 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8" h="257">
                  <a:moveTo>
                    <a:pt x="948" y="28"/>
                  </a:moveTo>
                  <a:cubicBezTo>
                    <a:pt x="939" y="11"/>
                    <a:pt x="925" y="0"/>
                    <a:pt x="909" y="0"/>
                  </a:cubicBezTo>
                  <a:cubicBezTo>
                    <a:pt x="886" y="0"/>
                    <a:pt x="867" y="22"/>
                    <a:pt x="861" y="52"/>
                  </a:cubicBezTo>
                  <a:cubicBezTo>
                    <a:pt x="855" y="49"/>
                    <a:pt x="848" y="47"/>
                    <a:pt x="841" y="47"/>
                  </a:cubicBezTo>
                  <a:cubicBezTo>
                    <a:pt x="834" y="47"/>
                    <a:pt x="827" y="49"/>
                    <a:pt x="820" y="52"/>
                  </a:cubicBezTo>
                  <a:cubicBezTo>
                    <a:pt x="810" y="32"/>
                    <a:pt x="790" y="19"/>
                    <a:pt x="767" y="19"/>
                  </a:cubicBezTo>
                  <a:cubicBezTo>
                    <a:pt x="739" y="19"/>
                    <a:pt x="716" y="39"/>
                    <a:pt x="708" y="67"/>
                  </a:cubicBezTo>
                  <a:cubicBezTo>
                    <a:pt x="707" y="67"/>
                    <a:pt x="707" y="67"/>
                    <a:pt x="706" y="67"/>
                  </a:cubicBezTo>
                  <a:cubicBezTo>
                    <a:pt x="701" y="67"/>
                    <a:pt x="696" y="67"/>
                    <a:pt x="691" y="69"/>
                  </a:cubicBezTo>
                  <a:cubicBezTo>
                    <a:pt x="686" y="37"/>
                    <a:pt x="667" y="14"/>
                    <a:pt x="645" y="14"/>
                  </a:cubicBezTo>
                  <a:cubicBezTo>
                    <a:pt x="623" y="14"/>
                    <a:pt x="604" y="37"/>
                    <a:pt x="598" y="68"/>
                  </a:cubicBezTo>
                  <a:cubicBezTo>
                    <a:pt x="589" y="58"/>
                    <a:pt x="577" y="52"/>
                    <a:pt x="564" y="52"/>
                  </a:cubicBezTo>
                  <a:cubicBezTo>
                    <a:pt x="554" y="52"/>
                    <a:pt x="543" y="56"/>
                    <a:pt x="535" y="63"/>
                  </a:cubicBezTo>
                  <a:cubicBezTo>
                    <a:pt x="520" y="38"/>
                    <a:pt x="497" y="21"/>
                    <a:pt x="470" y="21"/>
                  </a:cubicBezTo>
                  <a:cubicBezTo>
                    <a:pt x="452" y="21"/>
                    <a:pt x="435" y="29"/>
                    <a:pt x="421" y="44"/>
                  </a:cubicBezTo>
                  <a:cubicBezTo>
                    <a:pt x="413" y="36"/>
                    <a:pt x="403" y="32"/>
                    <a:pt x="393" y="32"/>
                  </a:cubicBezTo>
                  <a:cubicBezTo>
                    <a:pt x="385" y="32"/>
                    <a:pt x="378" y="35"/>
                    <a:pt x="371" y="40"/>
                  </a:cubicBezTo>
                  <a:cubicBezTo>
                    <a:pt x="362" y="18"/>
                    <a:pt x="346" y="3"/>
                    <a:pt x="327" y="3"/>
                  </a:cubicBezTo>
                  <a:cubicBezTo>
                    <a:pt x="304" y="3"/>
                    <a:pt x="285" y="25"/>
                    <a:pt x="279" y="54"/>
                  </a:cubicBezTo>
                  <a:cubicBezTo>
                    <a:pt x="273" y="52"/>
                    <a:pt x="267" y="50"/>
                    <a:pt x="260" y="50"/>
                  </a:cubicBezTo>
                  <a:cubicBezTo>
                    <a:pt x="253" y="50"/>
                    <a:pt x="245" y="52"/>
                    <a:pt x="239" y="55"/>
                  </a:cubicBezTo>
                  <a:cubicBezTo>
                    <a:pt x="228" y="35"/>
                    <a:pt x="208" y="22"/>
                    <a:pt x="186" y="22"/>
                  </a:cubicBezTo>
                  <a:cubicBezTo>
                    <a:pt x="158" y="22"/>
                    <a:pt x="134" y="42"/>
                    <a:pt x="127" y="70"/>
                  </a:cubicBezTo>
                  <a:cubicBezTo>
                    <a:pt x="126" y="70"/>
                    <a:pt x="125" y="70"/>
                    <a:pt x="124" y="70"/>
                  </a:cubicBezTo>
                  <a:cubicBezTo>
                    <a:pt x="119" y="70"/>
                    <a:pt x="114" y="70"/>
                    <a:pt x="110" y="72"/>
                  </a:cubicBezTo>
                  <a:cubicBezTo>
                    <a:pt x="104" y="40"/>
                    <a:pt x="85" y="17"/>
                    <a:pt x="63" y="17"/>
                  </a:cubicBezTo>
                  <a:cubicBezTo>
                    <a:pt x="41" y="17"/>
                    <a:pt x="23" y="40"/>
                    <a:pt x="17" y="71"/>
                  </a:cubicBezTo>
                  <a:cubicBezTo>
                    <a:pt x="12" y="66"/>
                    <a:pt x="6" y="62"/>
                    <a:pt x="0" y="59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423" y="248"/>
                    <a:pt x="695" y="194"/>
                    <a:pt x="948" y="191"/>
                  </a:cubicBezTo>
                  <a:lnTo>
                    <a:pt x="948" y="28"/>
                  </a:lnTo>
                  <a:close/>
                </a:path>
              </a:pathLst>
            </a:custGeom>
            <a:solidFill>
              <a:srgbClr val="596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4" name="Freeform 77"/>
            <p:cNvSpPr>
              <a:spLocks/>
            </p:cNvSpPr>
            <p:nvPr/>
          </p:nvSpPr>
          <p:spPr bwMode="auto">
            <a:xfrm>
              <a:off x="6610350" y="4903788"/>
              <a:ext cx="131763" cy="393700"/>
            </a:xfrm>
            <a:custGeom>
              <a:avLst/>
              <a:gdLst>
                <a:gd name="T0" fmla="*/ 32 w 83"/>
                <a:gd name="T1" fmla="*/ 243 h 248"/>
                <a:gd name="T2" fmla="*/ 41 w 83"/>
                <a:gd name="T3" fmla="*/ 248 h 248"/>
                <a:gd name="T4" fmla="*/ 49 w 83"/>
                <a:gd name="T5" fmla="*/ 243 h 248"/>
                <a:gd name="T6" fmla="*/ 48 w 83"/>
                <a:gd name="T7" fmla="*/ 187 h 248"/>
                <a:gd name="T8" fmla="*/ 47 w 83"/>
                <a:gd name="T9" fmla="*/ 155 h 248"/>
                <a:gd name="T10" fmla="*/ 46 w 83"/>
                <a:gd name="T11" fmla="*/ 139 h 248"/>
                <a:gd name="T12" fmla="*/ 83 w 83"/>
                <a:gd name="T13" fmla="*/ 87 h 248"/>
                <a:gd name="T14" fmla="*/ 80 w 83"/>
                <a:gd name="T15" fmla="*/ 84 h 248"/>
                <a:gd name="T16" fmla="*/ 47 w 83"/>
                <a:gd name="T17" fmla="*/ 119 h 248"/>
                <a:gd name="T18" fmla="*/ 46 w 83"/>
                <a:gd name="T19" fmla="*/ 90 h 248"/>
                <a:gd name="T20" fmla="*/ 69 w 83"/>
                <a:gd name="T21" fmla="*/ 54 h 248"/>
                <a:gd name="T22" fmla="*/ 66 w 83"/>
                <a:gd name="T23" fmla="*/ 51 h 248"/>
                <a:gd name="T24" fmla="*/ 45 w 83"/>
                <a:gd name="T25" fmla="*/ 76 h 248"/>
                <a:gd name="T26" fmla="*/ 43 w 83"/>
                <a:gd name="T27" fmla="*/ 1 h 248"/>
                <a:gd name="T28" fmla="*/ 41 w 83"/>
                <a:gd name="T29" fmla="*/ 0 h 248"/>
                <a:gd name="T30" fmla="*/ 38 w 83"/>
                <a:gd name="T31" fmla="*/ 1 h 248"/>
                <a:gd name="T32" fmla="*/ 37 w 83"/>
                <a:gd name="T33" fmla="*/ 76 h 248"/>
                <a:gd name="T34" fmla="*/ 15 w 83"/>
                <a:gd name="T35" fmla="*/ 51 h 248"/>
                <a:gd name="T36" fmla="*/ 12 w 83"/>
                <a:gd name="T37" fmla="*/ 54 h 248"/>
                <a:gd name="T38" fmla="*/ 35 w 83"/>
                <a:gd name="T39" fmla="*/ 90 h 248"/>
                <a:gd name="T40" fmla="*/ 35 w 83"/>
                <a:gd name="T41" fmla="*/ 119 h 248"/>
                <a:gd name="T42" fmla="*/ 1 w 83"/>
                <a:gd name="T43" fmla="*/ 84 h 248"/>
                <a:gd name="T44" fmla="*/ 0 w 83"/>
                <a:gd name="T45" fmla="*/ 87 h 248"/>
                <a:gd name="T46" fmla="*/ 35 w 83"/>
                <a:gd name="T47" fmla="*/ 139 h 248"/>
                <a:gd name="T48" fmla="*/ 32 w 83"/>
                <a:gd name="T49" fmla="*/ 24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248">
                  <a:moveTo>
                    <a:pt x="32" y="243"/>
                  </a:moveTo>
                  <a:lnTo>
                    <a:pt x="41" y="248"/>
                  </a:lnTo>
                  <a:lnTo>
                    <a:pt x="49" y="243"/>
                  </a:lnTo>
                  <a:lnTo>
                    <a:pt x="48" y="187"/>
                  </a:lnTo>
                  <a:lnTo>
                    <a:pt x="47" y="155"/>
                  </a:lnTo>
                  <a:lnTo>
                    <a:pt x="46" y="139"/>
                  </a:lnTo>
                  <a:lnTo>
                    <a:pt x="83" y="87"/>
                  </a:lnTo>
                  <a:lnTo>
                    <a:pt x="80" y="84"/>
                  </a:lnTo>
                  <a:lnTo>
                    <a:pt x="47" y="119"/>
                  </a:lnTo>
                  <a:lnTo>
                    <a:pt x="46" y="90"/>
                  </a:lnTo>
                  <a:lnTo>
                    <a:pt x="69" y="54"/>
                  </a:lnTo>
                  <a:lnTo>
                    <a:pt x="66" y="51"/>
                  </a:lnTo>
                  <a:lnTo>
                    <a:pt x="45" y="76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8" y="1"/>
                  </a:lnTo>
                  <a:lnTo>
                    <a:pt x="37" y="76"/>
                  </a:lnTo>
                  <a:lnTo>
                    <a:pt x="15" y="51"/>
                  </a:lnTo>
                  <a:lnTo>
                    <a:pt x="12" y="54"/>
                  </a:lnTo>
                  <a:lnTo>
                    <a:pt x="35" y="90"/>
                  </a:lnTo>
                  <a:lnTo>
                    <a:pt x="35" y="119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35" y="139"/>
                  </a:lnTo>
                  <a:lnTo>
                    <a:pt x="32" y="243"/>
                  </a:lnTo>
                  <a:close/>
                </a:path>
              </a:pathLst>
            </a:custGeom>
            <a:solidFill>
              <a:srgbClr val="823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5" name="Freeform 78"/>
            <p:cNvSpPr>
              <a:spLocks/>
            </p:cNvSpPr>
            <p:nvPr/>
          </p:nvSpPr>
          <p:spPr bwMode="auto">
            <a:xfrm>
              <a:off x="6556375" y="4778376"/>
              <a:ext cx="239713" cy="292100"/>
            </a:xfrm>
            <a:custGeom>
              <a:avLst/>
              <a:gdLst>
                <a:gd name="T0" fmla="*/ 61 w 131"/>
                <a:gd name="T1" fmla="*/ 9 h 160"/>
                <a:gd name="T2" fmla="*/ 70 w 131"/>
                <a:gd name="T3" fmla="*/ 2 h 160"/>
                <a:gd name="T4" fmla="*/ 88 w 131"/>
                <a:gd name="T5" fmla="*/ 16 h 160"/>
                <a:gd name="T6" fmla="*/ 88 w 131"/>
                <a:gd name="T7" fmla="*/ 16 h 160"/>
                <a:gd name="T8" fmla="*/ 104 w 131"/>
                <a:gd name="T9" fmla="*/ 30 h 160"/>
                <a:gd name="T10" fmla="*/ 104 w 131"/>
                <a:gd name="T11" fmla="*/ 33 h 160"/>
                <a:gd name="T12" fmla="*/ 115 w 131"/>
                <a:gd name="T13" fmla="*/ 46 h 160"/>
                <a:gd name="T14" fmla="*/ 115 w 131"/>
                <a:gd name="T15" fmla="*/ 49 h 160"/>
                <a:gd name="T16" fmla="*/ 130 w 131"/>
                <a:gd name="T17" fmla="*/ 66 h 160"/>
                <a:gd name="T18" fmla="*/ 129 w 131"/>
                <a:gd name="T19" fmla="*/ 81 h 160"/>
                <a:gd name="T20" fmla="*/ 129 w 131"/>
                <a:gd name="T21" fmla="*/ 81 h 160"/>
                <a:gd name="T22" fmla="*/ 120 w 131"/>
                <a:gd name="T23" fmla="*/ 99 h 160"/>
                <a:gd name="T24" fmla="*/ 117 w 131"/>
                <a:gd name="T25" fmla="*/ 99 h 160"/>
                <a:gd name="T26" fmla="*/ 119 w 131"/>
                <a:gd name="T27" fmla="*/ 105 h 160"/>
                <a:gd name="T28" fmla="*/ 109 w 131"/>
                <a:gd name="T29" fmla="*/ 125 h 160"/>
                <a:gd name="T30" fmla="*/ 108 w 131"/>
                <a:gd name="T31" fmla="*/ 126 h 160"/>
                <a:gd name="T32" fmla="*/ 110 w 131"/>
                <a:gd name="T33" fmla="*/ 132 h 160"/>
                <a:gd name="T34" fmla="*/ 98 w 131"/>
                <a:gd name="T35" fmla="*/ 155 h 160"/>
                <a:gd name="T36" fmla="*/ 86 w 131"/>
                <a:gd name="T37" fmla="*/ 150 h 160"/>
                <a:gd name="T38" fmla="*/ 72 w 131"/>
                <a:gd name="T39" fmla="*/ 156 h 160"/>
                <a:gd name="T40" fmla="*/ 47 w 131"/>
                <a:gd name="T41" fmla="*/ 155 h 160"/>
                <a:gd name="T42" fmla="*/ 41 w 131"/>
                <a:gd name="T43" fmla="*/ 158 h 160"/>
                <a:gd name="T44" fmla="*/ 26 w 131"/>
                <a:gd name="T45" fmla="*/ 143 h 160"/>
                <a:gd name="T46" fmla="*/ 26 w 131"/>
                <a:gd name="T47" fmla="*/ 140 h 160"/>
                <a:gd name="T48" fmla="*/ 17 w 131"/>
                <a:gd name="T49" fmla="*/ 147 h 160"/>
                <a:gd name="T50" fmla="*/ 1 w 131"/>
                <a:gd name="T51" fmla="*/ 131 h 160"/>
                <a:gd name="T52" fmla="*/ 8 w 131"/>
                <a:gd name="T53" fmla="*/ 110 h 160"/>
                <a:gd name="T54" fmla="*/ 3 w 131"/>
                <a:gd name="T55" fmla="*/ 99 h 160"/>
                <a:gd name="T56" fmla="*/ 9 w 131"/>
                <a:gd name="T57" fmla="*/ 79 h 160"/>
                <a:gd name="T58" fmla="*/ 9 w 131"/>
                <a:gd name="T59" fmla="*/ 78 h 160"/>
                <a:gd name="T60" fmla="*/ 7 w 131"/>
                <a:gd name="T61" fmla="*/ 71 h 160"/>
                <a:gd name="T62" fmla="*/ 14 w 131"/>
                <a:gd name="T63" fmla="*/ 54 h 160"/>
                <a:gd name="T64" fmla="*/ 14 w 131"/>
                <a:gd name="T65" fmla="*/ 53 h 160"/>
                <a:gd name="T66" fmla="*/ 14 w 131"/>
                <a:gd name="T67" fmla="*/ 49 h 160"/>
                <a:gd name="T68" fmla="*/ 28 w 131"/>
                <a:gd name="T69" fmla="*/ 21 h 160"/>
                <a:gd name="T70" fmla="*/ 37 w 131"/>
                <a:gd name="T71" fmla="*/ 22 h 160"/>
                <a:gd name="T72" fmla="*/ 37 w 131"/>
                <a:gd name="T73" fmla="*/ 21 h 160"/>
                <a:gd name="T74" fmla="*/ 48 w 131"/>
                <a:gd name="T75" fmla="*/ 3 h 160"/>
                <a:gd name="T76" fmla="*/ 61 w 131"/>
                <a:gd name="T77" fmla="*/ 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" h="160">
                  <a:moveTo>
                    <a:pt x="61" y="9"/>
                  </a:moveTo>
                  <a:cubicBezTo>
                    <a:pt x="63" y="5"/>
                    <a:pt x="66" y="3"/>
                    <a:pt x="70" y="2"/>
                  </a:cubicBezTo>
                  <a:cubicBezTo>
                    <a:pt x="78" y="0"/>
                    <a:pt x="85" y="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5" y="14"/>
                    <a:pt x="102" y="20"/>
                    <a:pt x="104" y="30"/>
                  </a:cubicBezTo>
                  <a:cubicBezTo>
                    <a:pt x="104" y="31"/>
                    <a:pt x="104" y="32"/>
                    <a:pt x="104" y="33"/>
                  </a:cubicBezTo>
                  <a:cubicBezTo>
                    <a:pt x="109" y="34"/>
                    <a:pt x="114" y="39"/>
                    <a:pt x="115" y="46"/>
                  </a:cubicBezTo>
                  <a:cubicBezTo>
                    <a:pt x="115" y="47"/>
                    <a:pt x="115" y="48"/>
                    <a:pt x="115" y="49"/>
                  </a:cubicBezTo>
                  <a:cubicBezTo>
                    <a:pt x="122" y="49"/>
                    <a:pt x="129" y="56"/>
                    <a:pt x="130" y="66"/>
                  </a:cubicBezTo>
                  <a:cubicBezTo>
                    <a:pt x="131" y="72"/>
                    <a:pt x="130" y="77"/>
                    <a:pt x="129" y="81"/>
                  </a:cubicBezTo>
                  <a:cubicBezTo>
                    <a:pt x="129" y="81"/>
                    <a:pt x="129" y="81"/>
                    <a:pt x="129" y="81"/>
                  </a:cubicBezTo>
                  <a:cubicBezTo>
                    <a:pt x="130" y="89"/>
                    <a:pt x="126" y="97"/>
                    <a:pt x="120" y="99"/>
                  </a:cubicBezTo>
                  <a:cubicBezTo>
                    <a:pt x="119" y="99"/>
                    <a:pt x="118" y="99"/>
                    <a:pt x="117" y="99"/>
                  </a:cubicBezTo>
                  <a:cubicBezTo>
                    <a:pt x="118" y="101"/>
                    <a:pt x="119" y="103"/>
                    <a:pt x="119" y="105"/>
                  </a:cubicBezTo>
                  <a:cubicBezTo>
                    <a:pt x="121" y="115"/>
                    <a:pt x="116" y="124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ubicBezTo>
                    <a:pt x="109" y="128"/>
                    <a:pt x="109" y="130"/>
                    <a:pt x="110" y="132"/>
                  </a:cubicBezTo>
                  <a:cubicBezTo>
                    <a:pt x="111" y="143"/>
                    <a:pt x="106" y="153"/>
                    <a:pt x="98" y="155"/>
                  </a:cubicBezTo>
                  <a:cubicBezTo>
                    <a:pt x="94" y="156"/>
                    <a:pt x="89" y="154"/>
                    <a:pt x="86" y="150"/>
                  </a:cubicBezTo>
                  <a:cubicBezTo>
                    <a:pt x="82" y="153"/>
                    <a:pt x="77" y="155"/>
                    <a:pt x="72" y="156"/>
                  </a:cubicBezTo>
                  <a:cubicBezTo>
                    <a:pt x="64" y="158"/>
                    <a:pt x="55" y="158"/>
                    <a:pt x="47" y="155"/>
                  </a:cubicBezTo>
                  <a:cubicBezTo>
                    <a:pt x="45" y="156"/>
                    <a:pt x="44" y="157"/>
                    <a:pt x="41" y="158"/>
                  </a:cubicBezTo>
                  <a:cubicBezTo>
                    <a:pt x="34" y="160"/>
                    <a:pt x="27" y="153"/>
                    <a:pt x="26" y="143"/>
                  </a:cubicBezTo>
                  <a:cubicBezTo>
                    <a:pt x="26" y="142"/>
                    <a:pt x="26" y="141"/>
                    <a:pt x="26" y="140"/>
                  </a:cubicBezTo>
                  <a:cubicBezTo>
                    <a:pt x="24" y="143"/>
                    <a:pt x="21" y="146"/>
                    <a:pt x="17" y="147"/>
                  </a:cubicBezTo>
                  <a:cubicBezTo>
                    <a:pt x="10" y="149"/>
                    <a:pt x="2" y="142"/>
                    <a:pt x="1" y="131"/>
                  </a:cubicBezTo>
                  <a:cubicBezTo>
                    <a:pt x="0" y="123"/>
                    <a:pt x="3" y="114"/>
                    <a:pt x="8" y="110"/>
                  </a:cubicBezTo>
                  <a:cubicBezTo>
                    <a:pt x="6" y="107"/>
                    <a:pt x="4" y="103"/>
                    <a:pt x="3" y="99"/>
                  </a:cubicBezTo>
                  <a:cubicBezTo>
                    <a:pt x="2" y="91"/>
                    <a:pt x="4" y="83"/>
                    <a:pt x="9" y="79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8" y="76"/>
                    <a:pt x="7" y="73"/>
                    <a:pt x="7" y="71"/>
                  </a:cubicBezTo>
                  <a:cubicBezTo>
                    <a:pt x="5" y="63"/>
                    <a:pt x="9" y="56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2"/>
                    <a:pt x="14" y="51"/>
                    <a:pt x="14" y="49"/>
                  </a:cubicBezTo>
                  <a:cubicBezTo>
                    <a:pt x="12" y="36"/>
                    <a:pt x="18" y="23"/>
                    <a:pt x="28" y="21"/>
                  </a:cubicBezTo>
                  <a:cubicBezTo>
                    <a:pt x="31" y="20"/>
                    <a:pt x="34" y="21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12"/>
                    <a:pt x="42" y="5"/>
                    <a:pt x="48" y="3"/>
                  </a:cubicBezTo>
                  <a:cubicBezTo>
                    <a:pt x="53" y="2"/>
                    <a:pt x="58" y="4"/>
                    <a:pt x="61" y="9"/>
                  </a:cubicBezTo>
                  <a:close/>
                </a:path>
              </a:pathLst>
            </a:custGeom>
            <a:solidFill>
              <a:srgbClr val="679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6" name="Freeform 79"/>
            <p:cNvSpPr>
              <a:spLocks/>
            </p:cNvSpPr>
            <p:nvPr/>
          </p:nvSpPr>
          <p:spPr bwMode="auto">
            <a:xfrm>
              <a:off x="6550025" y="4778376"/>
              <a:ext cx="241300" cy="257175"/>
            </a:xfrm>
            <a:custGeom>
              <a:avLst/>
              <a:gdLst>
                <a:gd name="T0" fmla="*/ 63 w 132"/>
                <a:gd name="T1" fmla="*/ 8 h 141"/>
                <a:gd name="T2" fmla="*/ 72 w 132"/>
                <a:gd name="T3" fmla="*/ 2 h 141"/>
                <a:gd name="T4" fmla="*/ 89 w 132"/>
                <a:gd name="T5" fmla="*/ 13 h 141"/>
                <a:gd name="T6" fmla="*/ 90 w 132"/>
                <a:gd name="T7" fmla="*/ 13 h 141"/>
                <a:gd name="T8" fmla="*/ 105 w 132"/>
                <a:gd name="T9" fmla="*/ 26 h 141"/>
                <a:gd name="T10" fmla="*/ 105 w 132"/>
                <a:gd name="T11" fmla="*/ 28 h 141"/>
                <a:gd name="T12" fmla="*/ 116 w 132"/>
                <a:gd name="T13" fmla="*/ 39 h 141"/>
                <a:gd name="T14" fmla="*/ 116 w 132"/>
                <a:gd name="T15" fmla="*/ 42 h 141"/>
                <a:gd name="T16" fmla="*/ 131 w 132"/>
                <a:gd name="T17" fmla="*/ 56 h 141"/>
                <a:gd name="T18" fmla="*/ 129 w 132"/>
                <a:gd name="T19" fmla="*/ 69 h 141"/>
                <a:gd name="T20" fmla="*/ 129 w 132"/>
                <a:gd name="T21" fmla="*/ 69 h 141"/>
                <a:gd name="T22" fmla="*/ 120 w 132"/>
                <a:gd name="T23" fmla="*/ 85 h 141"/>
                <a:gd name="T24" fmla="*/ 117 w 132"/>
                <a:gd name="T25" fmla="*/ 85 h 141"/>
                <a:gd name="T26" fmla="*/ 119 w 132"/>
                <a:gd name="T27" fmla="*/ 90 h 141"/>
                <a:gd name="T28" fmla="*/ 109 w 132"/>
                <a:gd name="T29" fmla="*/ 108 h 141"/>
                <a:gd name="T30" fmla="*/ 107 w 132"/>
                <a:gd name="T31" fmla="*/ 109 h 141"/>
                <a:gd name="T32" fmla="*/ 109 w 132"/>
                <a:gd name="T33" fmla="*/ 114 h 141"/>
                <a:gd name="T34" fmla="*/ 97 w 132"/>
                <a:gd name="T35" fmla="*/ 135 h 141"/>
                <a:gd name="T36" fmla="*/ 85 w 132"/>
                <a:gd name="T37" fmla="*/ 131 h 141"/>
                <a:gd name="T38" fmla="*/ 72 w 132"/>
                <a:gd name="T39" fmla="*/ 136 h 141"/>
                <a:gd name="T40" fmla="*/ 46 w 132"/>
                <a:gd name="T41" fmla="*/ 136 h 141"/>
                <a:gd name="T42" fmla="*/ 41 w 132"/>
                <a:gd name="T43" fmla="*/ 139 h 141"/>
                <a:gd name="T44" fmla="*/ 26 w 132"/>
                <a:gd name="T45" fmla="*/ 127 h 141"/>
                <a:gd name="T46" fmla="*/ 25 w 132"/>
                <a:gd name="T47" fmla="*/ 124 h 141"/>
                <a:gd name="T48" fmla="*/ 17 w 132"/>
                <a:gd name="T49" fmla="*/ 130 h 141"/>
                <a:gd name="T50" fmla="*/ 1 w 132"/>
                <a:gd name="T51" fmla="*/ 117 h 141"/>
                <a:gd name="T52" fmla="*/ 9 w 132"/>
                <a:gd name="T53" fmla="*/ 98 h 141"/>
                <a:gd name="T54" fmla="*/ 4 w 132"/>
                <a:gd name="T55" fmla="*/ 88 h 141"/>
                <a:gd name="T56" fmla="*/ 10 w 132"/>
                <a:gd name="T57" fmla="*/ 71 h 141"/>
                <a:gd name="T58" fmla="*/ 10 w 132"/>
                <a:gd name="T59" fmla="*/ 70 h 141"/>
                <a:gd name="T60" fmla="*/ 8 w 132"/>
                <a:gd name="T61" fmla="*/ 64 h 141"/>
                <a:gd name="T62" fmla="*/ 15 w 132"/>
                <a:gd name="T63" fmla="*/ 49 h 141"/>
                <a:gd name="T64" fmla="*/ 16 w 132"/>
                <a:gd name="T65" fmla="*/ 48 h 141"/>
                <a:gd name="T66" fmla="*/ 15 w 132"/>
                <a:gd name="T67" fmla="*/ 45 h 141"/>
                <a:gd name="T68" fmla="*/ 29 w 132"/>
                <a:gd name="T69" fmla="*/ 20 h 141"/>
                <a:gd name="T70" fmla="*/ 38 w 132"/>
                <a:gd name="T71" fmla="*/ 20 h 141"/>
                <a:gd name="T72" fmla="*/ 39 w 132"/>
                <a:gd name="T73" fmla="*/ 20 h 141"/>
                <a:gd name="T74" fmla="*/ 50 w 132"/>
                <a:gd name="T75" fmla="*/ 3 h 141"/>
                <a:gd name="T76" fmla="*/ 63 w 132"/>
                <a:gd name="T77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141">
                  <a:moveTo>
                    <a:pt x="63" y="8"/>
                  </a:moveTo>
                  <a:cubicBezTo>
                    <a:pt x="65" y="5"/>
                    <a:pt x="68" y="2"/>
                    <a:pt x="72" y="2"/>
                  </a:cubicBezTo>
                  <a:cubicBezTo>
                    <a:pt x="80" y="0"/>
                    <a:pt x="87" y="5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7" y="12"/>
                    <a:pt x="104" y="17"/>
                    <a:pt x="105" y="26"/>
                  </a:cubicBezTo>
                  <a:cubicBezTo>
                    <a:pt x="105" y="26"/>
                    <a:pt x="105" y="27"/>
                    <a:pt x="105" y="28"/>
                  </a:cubicBezTo>
                  <a:cubicBezTo>
                    <a:pt x="110" y="28"/>
                    <a:pt x="115" y="33"/>
                    <a:pt x="116" y="39"/>
                  </a:cubicBezTo>
                  <a:cubicBezTo>
                    <a:pt x="116" y="40"/>
                    <a:pt x="116" y="41"/>
                    <a:pt x="116" y="42"/>
                  </a:cubicBezTo>
                  <a:cubicBezTo>
                    <a:pt x="123" y="41"/>
                    <a:pt x="130" y="47"/>
                    <a:pt x="131" y="56"/>
                  </a:cubicBezTo>
                  <a:cubicBezTo>
                    <a:pt x="132" y="61"/>
                    <a:pt x="131" y="65"/>
                    <a:pt x="129" y="69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30" y="76"/>
                    <a:pt x="126" y="83"/>
                    <a:pt x="120" y="85"/>
                  </a:cubicBezTo>
                  <a:cubicBezTo>
                    <a:pt x="119" y="85"/>
                    <a:pt x="118" y="85"/>
                    <a:pt x="117" y="85"/>
                  </a:cubicBezTo>
                  <a:cubicBezTo>
                    <a:pt x="118" y="86"/>
                    <a:pt x="119" y="88"/>
                    <a:pt x="119" y="90"/>
                  </a:cubicBezTo>
                  <a:cubicBezTo>
                    <a:pt x="120" y="99"/>
                    <a:pt x="116" y="107"/>
                    <a:pt x="109" y="108"/>
                  </a:cubicBezTo>
                  <a:cubicBezTo>
                    <a:pt x="108" y="109"/>
                    <a:pt x="108" y="109"/>
                    <a:pt x="107" y="109"/>
                  </a:cubicBezTo>
                  <a:cubicBezTo>
                    <a:pt x="108" y="110"/>
                    <a:pt x="109" y="112"/>
                    <a:pt x="109" y="114"/>
                  </a:cubicBezTo>
                  <a:cubicBezTo>
                    <a:pt x="110" y="124"/>
                    <a:pt x="105" y="133"/>
                    <a:pt x="97" y="135"/>
                  </a:cubicBezTo>
                  <a:cubicBezTo>
                    <a:pt x="93" y="136"/>
                    <a:pt x="88" y="134"/>
                    <a:pt x="85" y="131"/>
                  </a:cubicBezTo>
                  <a:cubicBezTo>
                    <a:pt x="81" y="133"/>
                    <a:pt x="76" y="135"/>
                    <a:pt x="72" y="136"/>
                  </a:cubicBezTo>
                  <a:cubicBezTo>
                    <a:pt x="63" y="139"/>
                    <a:pt x="54" y="138"/>
                    <a:pt x="46" y="136"/>
                  </a:cubicBezTo>
                  <a:cubicBezTo>
                    <a:pt x="45" y="137"/>
                    <a:pt x="43" y="138"/>
                    <a:pt x="41" y="139"/>
                  </a:cubicBezTo>
                  <a:cubicBezTo>
                    <a:pt x="34" y="141"/>
                    <a:pt x="27" y="135"/>
                    <a:pt x="26" y="127"/>
                  </a:cubicBezTo>
                  <a:cubicBezTo>
                    <a:pt x="25" y="126"/>
                    <a:pt x="25" y="125"/>
                    <a:pt x="25" y="124"/>
                  </a:cubicBezTo>
                  <a:cubicBezTo>
                    <a:pt x="23" y="127"/>
                    <a:pt x="20" y="129"/>
                    <a:pt x="17" y="130"/>
                  </a:cubicBezTo>
                  <a:cubicBezTo>
                    <a:pt x="9" y="132"/>
                    <a:pt x="2" y="126"/>
                    <a:pt x="1" y="117"/>
                  </a:cubicBezTo>
                  <a:cubicBezTo>
                    <a:pt x="0" y="109"/>
                    <a:pt x="3" y="102"/>
                    <a:pt x="9" y="98"/>
                  </a:cubicBezTo>
                  <a:cubicBezTo>
                    <a:pt x="6" y="96"/>
                    <a:pt x="4" y="93"/>
                    <a:pt x="4" y="88"/>
                  </a:cubicBezTo>
                  <a:cubicBezTo>
                    <a:pt x="3" y="82"/>
                    <a:pt x="5" y="75"/>
                    <a:pt x="10" y="71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9" y="68"/>
                    <a:pt x="8" y="66"/>
                    <a:pt x="8" y="64"/>
                  </a:cubicBezTo>
                  <a:cubicBezTo>
                    <a:pt x="7" y="57"/>
                    <a:pt x="10" y="51"/>
                    <a:pt x="15" y="4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5" y="47"/>
                    <a:pt x="15" y="46"/>
                    <a:pt x="15" y="45"/>
                  </a:cubicBezTo>
                  <a:cubicBezTo>
                    <a:pt x="13" y="34"/>
                    <a:pt x="20" y="22"/>
                    <a:pt x="29" y="20"/>
                  </a:cubicBezTo>
                  <a:cubicBezTo>
                    <a:pt x="32" y="19"/>
                    <a:pt x="36" y="19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2"/>
                    <a:pt x="44" y="5"/>
                    <a:pt x="50" y="3"/>
                  </a:cubicBezTo>
                  <a:cubicBezTo>
                    <a:pt x="55" y="2"/>
                    <a:pt x="60" y="4"/>
                    <a:pt x="63" y="8"/>
                  </a:cubicBezTo>
                  <a:close/>
                </a:path>
              </a:pathLst>
            </a:custGeom>
            <a:solidFill>
              <a:srgbClr val="74A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7" name="Freeform 80"/>
            <p:cNvSpPr>
              <a:spLocks/>
            </p:cNvSpPr>
            <p:nvPr/>
          </p:nvSpPr>
          <p:spPr bwMode="auto">
            <a:xfrm>
              <a:off x="6554788" y="4854576"/>
              <a:ext cx="106363" cy="130175"/>
            </a:xfrm>
            <a:custGeom>
              <a:avLst/>
              <a:gdLst>
                <a:gd name="T0" fmla="*/ 27 w 58"/>
                <a:gd name="T1" fmla="*/ 4 h 71"/>
                <a:gd name="T2" fmla="*/ 31 w 58"/>
                <a:gd name="T3" fmla="*/ 1 h 71"/>
                <a:gd name="T4" fmla="*/ 39 w 58"/>
                <a:gd name="T5" fmla="*/ 7 h 71"/>
                <a:gd name="T6" fmla="*/ 39 w 58"/>
                <a:gd name="T7" fmla="*/ 7 h 71"/>
                <a:gd name="T8" fmla="*/ 46 w 58"/>
                <a:gd name="T9" fmla="*/ 14 h 71"/>
                <a:gd name="T10" fmla="*/ 46 w 58"/>
                <a:gd name="T11" fmla="*/ 15 h 71"/>
                <a:gd name="T12" fmla="*/ 51 w 58"/>
                <a:gd name="T13" fmla="*/ 21 h 71"/>
                <a:gd name="T14" fmla="*/ 51 w 58"/>
                <a:gd name="T15" fmla="*/ 22 h 71"/>
                <a:gd name="T16" fmla="*/ 58 w 58"/>
                <a:gd name="T17" fmla="*/ 30 h 71"/>
                <a:gd name="T18" fmla="*/ 57 w 58"/>
                <a:gd name="T19" fmla="*/ 36 h 71"/>
                <a:gd name="T20" fmla="*/ 57 w 58"/>
                <a:gd name="T21" fmla="*/ 36 h 71"/>
                <a:gd name="T22" fmla="*/ 54 w 58"/>
                <a:gd name="T23" fmla="*/ 44 h 71"/>
                <a:gd name="T24" fmla="*/ 52 w 58"/>
                <a:gd name="T25" fmla="*/ 44 h 71"/>
                <a:gd name="T26" fmla="*/ 53 w 58"/>
                <a:gd name="T27" fmla="*/ 47 h 71"/>
                <a:gd name="T28" fmla="*/ 49 w 58"/>
                <a:gd name="T29" fmla="*/ 56 h 71"/>
                <a:gd name="T30" fmla="*/ 48 w 58"/>
                <a:gd name="T31" fmla="*/ 56 h 71"/>
                <a:gd name="T32" fmla="*/ 49 w 58"/>
                <a:gd name="T33" fmla="*/ 59 h 71"/>
                <a:gd name="T34" fmla="*/ 44 w 58"/>
                <a:gd name="T35" fmla="*/ 69 h 71"/>
                <a:gd name="T36" fmla="*/ 38 w 58"/>
                <a:gd name="T37" fmla="*/ 67 h 71"/>
                <a:gd name="T38" fmla="*/ 32 w 58"/>
                <a:gd name="T39" fmla="*/ 70 h 71"/>
                <a:gd name="T40" fmla="*/ 21 w 58"/>
                <a:gd name="T41" fmla="*/ 69 h 71"/>
                <a:gd name="T42" fmla="*/ 18 w 58"/>
                <a:gd name="T43" fmla="*/ 70 h 71"/>
                <a:gd name="T44" fmla="*/ 12 w 58"/>
                <a:gd name="T45" fmla="*/ 64 h 71"/>
                <a:gd name="T46" fmla="*/ 11 w 58"/>
                <a:gd name="T47" fmla="*/ 63 h 71"/>
                <a:gd name="T48" fmla="*/ 8 w 58"/>
                <a:gd name="T49" fmla="*/ 65 h 71"/>
                <a:gd name="T50" fmla="*/ 0 w 58"/>
                <a:gd name="T51" fmla="*/ 59 h 71"/>
                <a:gd name="T52" fmla="*/ 4 w 58"/>
                <a:gd name="T53" fmla="*/ 49 h 71"/>
                <a:gd name="T54" fmla="*/ 1 w 58"/>
                <a:gd name="T55" fmla="*/ 44 h 71"/>
                <a:gd name="T56" fmla="*/ 4 w 58"/>
                <a:gd name="T57" fmla="*/ 35 h 71"/>
                <a:gd name="T58" fmla="*/ 4 w 58"/>
                <a:gd name="T59" fmla="*/ 35 h 71"/>
                <a:gd name="T60" fmla="*/ 3 w 58"/>
                <a:gd name="T61" fmla="*/ 32 h 71"/>
                <a:gd name="T62" fmla="*/ 6 w 58"/>
                <a:gd name="T63" fmla="*/ 24 h 71"/>
                <a:gd name="T64" fmla="*/ 6 w 58"/>
                <a:gd name="T65" fmla="*/ 24 h 71"/>
                <a:gd name="T66" fmla="*/ 6 w 58"/>
                <a:gd name="T67" fmla="*/ 22 h 71"/>
                <a:gd name="T68" fmla="*/ 12 w 58"/>
                <a:gd name="T69" fmla="*/ 9 h 71"/>
                <a:gd name="T70" fmla="*/ 16 w 58"/>
                <a:gd name="T71" fmla="*/ 10 h 71"/>
                <a:gd name="T72" fmla="*/ 17 w 58"/>
                <a:gd name="T73" fmla="*/ 10 h 71"/>
                <a:gd name="T74" fmla="*/ 22 w 58"/>
                <a:gd name="T75" fmla="*/ 1 h 71"/>
                <a:gd name="T76" fmla="*/ 27 w 58"/>
                <a:gd name="T77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" h="71">
                  <a:moveTo>
                    <a:pt x="27" y="4"/>
                  </a:moveTo>
                  <a:cubicBezTo>
                    <a:pt x="28" y="2"/>
                    <a:pt x="30" y="1"/>
                    <a:pt x="31" y="1"/>
                  </a:cubicBezTo>
                  <a:cubicBezTo>
                    <a:pt x="35" y="0"/>
                    <a:pt x="38" y="3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2" y="6"/>
                    <a:pt x="46" y="9"/>
                    <a:pt x="46" y="14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9" y="15"/>
                    <a:pt x="51" y="17"/>
                    <a:pt x="51" y="21"/>
                  </a:cubicBezTo>
                  <a:cubicBezTo>
                    <a:pt x="51" y="21"/>
                    <a:pt x="51" y="22"/>
                    <a:pt x="51" y="22"/>
                  </a:cubicBezTo>
                  <a:cubicBezTo>
                    <a:pt x="55" y="22"/>
                    <a:pt x="58" y="25"/>
                    <a:pt x="58" y="30"/>
                  </a:cubicBezTo>
                  <a:cubicBezTo>
                    <a:pt x="58" y="32"/>
                    <a:pt x="58" y="34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8" y="40"/>
                    <a:pt x="56" y="43"/>
                    <a:pt x="54" y="44"/>
                  </a:cubicBezTo>
                  <a:cubicBezTo>
                    <a:pt x="53" y="44"/>
                    <a:pt x="53" y="44"/>
                    <a:pt x="52" y="44"/>
                  </a:cubicBezTo>
                  <a:cubicBezTo>
                    <a:pt x="53" y="45"/>
                    <a:pt x="53" y="46"/>
                    <a:pt x="53" y="47"/>
                  </a:cubicBezTo>
                  <a:cubicBezTo>
                    <a:pt x="54" y="51"/>
                    <a:pt x="52" y="55"/>
                    <a:pt x="49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7"/>
                    <a:pt x="49" y="58"/>
                    <a:pt x="49" y="59"/>
                  </a:cubicBezTo>
                  <a:cubicBezTo>
                    <a:pt x="49" y="64"/>
                    <a:pt x="47" y="68"/>
                    <a:pt x="44" y="69"/>
                  </a:cubicBezTo>
                  <a:cubicBezTo>
                    <a:pt x="42" y="70"/>
                    <a:pt x="40" y="69"/>
                    <a:pt x="38" y="67"/>
                  </a:cubicBezTo>
                  <a:cubicBezTo>
                    <a:pt x="36" y="68"/>
                    <a:pt x="34" y="69"/>
                    <a:pt x="32" y="70"/>
                  </a:cubicBezTo>
                  <a:cubicBezTo>
                    <a:pt x="28" y="71"/>
                    <a:pt x="25" y="70"/>
                    <a:pt x="21" y="69"/>
                  </a:cubicBezTo>
                  <a:cubicBezTo>
                    <a:pt x="20" y="70"/>
                    <a:pt x="19" y="70"/>
                    <a:pt x="18" y="70"/>
                  </a:cubicBezTo>
                  <a:cubicBezTo>
                    <a:pt x="15" y="71"/>
                    <a:pt x="12" y="68"/>
                    <a:pt x="12" y="64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4"/>
                    <a:pt x="9" y="65"/>
                    <a:pt x="8" y="65"/>
                  </a:cubicBezTo>
                  <a:cubicBezTo>
                    <a:pt x="4" y="66"/>
                    <a:pt x="1" y="63"/>
                    <a:pt x="0" y="59"/>
                  </a:cubicBezTo>
                  <a:cubicBezTo>
                    <a:pt x="0" y="55"/>
                    <a:pt x="1" y="51"/>
                    <a:pt x="4" y="49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1" y="41"/>
                    <a:pt x="2" y="37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4"/>
                    <a:pt x="3" y="33"/>
                    <a:pt x="3" y="32"/>
                  </a:cubicBezTo>
                  <a:cubicBezTo>
                    <a:pt x="2" y="28"/>
                    <a:pt x="4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5" y="16"/>
                    <a:pt x="8" y="11"/>
                    <a:pt x="12" y="9"/>
                  </a:cubicBezTo>
                  <a:cubicBezTo>
                    <a:pt x="14" y="9"/>
                    <a:pt x="15" y="9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24" y="1"/>
                    <a:pt x="26" y="2"/>
                    <a:pt x="27" y="4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8" name="Freeform 81"/>
            <p:cNvSpPr>
              <a:spLocks/>
            </p:cNvSpPr>
            <p:nvPr/>
          </p:nvSpPr>
          <p:spPr bwMode="auto">
            <a:xfrm>
              <a:off x="6686550" y="4864101"/>
              <a:ext cx="106363" cy="130175"/>
            </a:xfrm>
            <a:custGeom>
              <a:avLst/>
              <a:gdLst>
                <a:gd name="T0" fmla="*/ 27 w 58"/>
                <a:gd name="T1" fmla="*/ 4 h 71"/>
                <a:gd name="T2" fmla="*/ 31 w 58"/>
                <a:gd name="T3" fmla="*/ 1 h 71"/>
                <a:gd name="T4" fmla="*/ 39 w 58"/>
                <a:gd name="T5" fmla="*/ 7 h 71"/>
                <a:gd name="T6" fmla="*/ 39 w 58"/>
                <a:gd name="T7" fmla="*/ 7 h 71"/>
                <a:gd name="T8" fmla="*/ 46 w 58"/>
                <a:gd name="T9" fmla="*/ 14 h 71"/>
                <a:gd name="T10" fmla="*/ 46 w 58"/>
                <a:gd name="T11" fmla="*/ 15 h 71"/>
                <a:gd name="T12" fmla="*/ 51 w 58"/>
                <a:gd name="T13" fmla="*/ 21 h 71"/>
                <a:gd name="T14" fmla="*/ 51 w 58"/>
                <a:gd name="T15" fmla="*/ 22 h 71"/>
                <a:gd name="T16" fmla="*/ 58 w 58"/>
                <a:gd name="T17" fmla="*/ 30 h 71"/>
                <a:gd name="T18" fmla="*/ 57 w 58"/>
                <a:gd name="T19" fmla="*/ 36 h 71"/>
                <a:gd name="T20" fmla="*/ 57 w 58"/>
                <a:gd name="T21" fmla="*/ 36 h 71"/>
                <a:gd name="T22" fmla="*/ 54 w 58"/>
                <a:gd name="T23" fmla="*/ 44 h 71"/>
                <a:gd name="T24" fmla="*/ 52 w 58"/>
                <a:gd name="T25" fmla="*/ 44 h 71"/>
                <a:gd name="T26" fmla="*/ 53 w 58"/>
                <a:gd name="T27" fmla="*/ 47 h 71"/>
                <a:gd name="T28" fmla="*/ 49 w 58"/>
                <a:gd name="T29" fmla="*/ 56 h 71"/>
                <a:gd name="T30" fmla="*/ 48 w 58"/>
                <a:gd name="T31" fmla="*/ 56 h 71"/>
                <a:gd name="T32" fmla="*/ 49 w 58"/>
                <a:gd name="T33" fmla="*/ 59 h 71"/>
                <a:gd name="T34" fmla="*/ 44 w 58"/>
                <a:gd name="T35" fmla="*/ 69 h 71"/>
                <a:gd name="T36" fmla="*/ 38 w 58"/>
                <a:gd name="T37" fmla="*/ 67 h 71"/>
                <a:gd name="T38" fmla="*/ 32 w 58"/>
                <a:gd name="T39" fmla="*/ 70 h 71"/>
                <a:gd name="T40" fmla="*/ 21 w 58"/>
                <a:gd name="T41" fmla="*/ 69 h 71"/>
                <a:gd name="T42" fmla="*/ 19 w 58"/>
                <a:gd name="T43" fmla="*/ 71 h 71"/>
                <a:gd name="T44" fmla="*/ 12 w 58"/>
                <a:gd name="T45" fmla="*/ 64 h 71"/>
                <a:gd name="T46" fmla="*/ 11 w 58"/>
                <a:gd name="T47" fmla="*/ 63 h 71"/>
                <a:gd name="T48" fmla="*/ 8 w 58"/>
                <a:gd name="T49" fmla="*/ 66 h 71"/>
                <a:gd name="T50" fmla="*/ 0 w 58"/>
                <a:gd name="T51" fmla="*/ 59 h 71"/>
                <a:gd name="T52" fmla="*/ 4 w 58"/>
                <a:gd name="T53" fmla="*/ 49 h 71"/>
                <a:gd name="T54" fmla="*/ 1 w 58"/>
                <a:gd name="T55" fmla="*/ 44 h 71"/>
                <a:gd name="T56" fmla="*/ 4 w 58"/>
                <a:gd name="T57" fmla="*/ 35 h 71"/>
                <a:gd name="T58" fmla="*/ 4 w 58"/>
                <a:gd name="T59" fmla="*/ 35 h 71"/>
                <a:gd name="T60" fmla="*/ 3 w 58"/>
                <a:gd name="T61" fmla="*/ 32 h 71"/>
                <a:gd name="T62" fmla="*/ 6 w 58"/>
                <a:gd name="T63" fmla="*/ 24 h 71"/>
                <a:gd name="T64" fmla="*/ 6 w 58"/>
                <a:gd name="T65" fmla="*/ 24 h 71"/>
                <a:gd name="T66" fmla="*/ 6 w 58"/>
                <a:gd name="T67" fmla="*/ 22 h 71"/>
                <a:gd name="T68" fmla="*/ 12 w 58"/>
                <a:gd name="T69" fmla="*/ 10 h 71"/>
                <a:gd name="T70" fmla="*/ 16 w 58"/>
                <a:gd name="T71" fmla="*/ 10 h 71"/>
                <a:gd name="T72" fmla="*/ 17 w 58"/>
                <a:gd name="T73" fmla="*/ 10 h 71"/>
                <a:gd name="T74" fmla="*/ 22 w 58"/>
                <a:gd name="T75" fmla="*/ 1 h 71"/>
                <a:gd name="T76" fmla="*/ 27 w 58"/>
                <a:gd name="T77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" h="71">
                  <a:moveTo>
                    <a:pt x="27" y="4"/>
                  </a:moveTo>
                  <a:cubicBezTo>
                    <a:pt x="28" y="3"/>
                    <a:pt x="30" y="1"/>
                    <a:pt x="31" y="1"/>
                  </a:cubicBezTo>
                  <a:cubicBezTo>
                    <a:pt x="35" y="0"/>
                    <a:pt x="38" y="3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2" y="6"/>
                    <a:pt x="46" y="9"/>
                    <a:pt x="46" y="14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9" y="15"/>
                    <a:pt x="51" y="17"/>
                    <a:pt x="51" y="21"/>
                  </a:cubicBezTo>
                  <a:cubicBezTo>
                    <a:pt x="51" y="21"/>
                    <a:pt x="51" y="22"/>
                    <a:pt x="51" y="22"/>
                  </a:cubicBezTo>
                  <a:cubicBezTo>
                    <a:pt x="55" y="22"/>
                    <a:pt x="58" y="25"/>
                    <a:pt x="58" y="30"/>
                  </a:cubicBezTo>
                  <a:cubicBezTo>
                    <a:pt x="58" y="32"/>
                    <a:pt x="58" y="34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8" y="40"/>
                    <a:pt x="56" y="43"/>
                    <a:pt x="54" y="44"/>
                  </a:cubicBezTo>
                  <a:cubicBezTo>
                    <a:pt x="53" y="44"/>
                    <a:pt x="53" y="44"/>
                    <a:pt x="52" y="44"/>
                  </a:cubicBezTo>
                  <a:cubicBezTo>
                    <a:pt x="53" y="45"/>
                    <a:pt x="53" y="46"/>
                    <a:pt x="53" y="47"/>
                  </a:cubicBezTo>
                  <a:cubicBezTo>
                    <a:pt x="54" y="51"/>
                    <a:pt x="52" y="55"/>
                    <a:pt x="49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7"/>
                    <a:pt x="49" y="58"/>
                    <a:pt x="49" y="59"/>
                  </a:cubicBezTo>
                  <a:cubicBezTo>
                    <a:pt x="50" y="64"/>
                    <a:pt x="47" y="68"/>
                    <a:pt x="44" y="69"/>
                  </a:cubicBezTo>
                  <a:cubicBezTo>
                    <a:pt x="42" y="70"/>
                    <a:pt x="40" y="69"/>
                    <a:pt x="38" y="67"/>
                  </a:cubicBezTo>
                  <a:cubicBezTo>
                    <a:pt x="36" y="68"/>
                    <a:pt x="34" y="69"/>
                    <a:pt x="32" y="70"/>
                  </a:cubicBezTo>
                  <a:cubicBezTo>
                    <a:pt x="28" y="71"/>
                    <a:pt x="25" y="70"/>
                    <a:pt x="21" y="69"/>
                  </a:cubicBezTo>
                  <a:cubicBezTo>
                    <a:pt x="20" y="70"/>
                    <a:pt x="19" y="70"/>
                    <a:pt x="19" y="71"/>
                  </a:cubicBezTo>
                  <a:cubicBezTo>
                    <a:pt x="15" y="71"/>
                    <a:pt x="12" y="68"/>
                    <a:pt x="12" y="64"/>
                  </a:cubicBezTo>
                  <a:cubicBezTo>
                    <a:pt x="11" y="64"/>
                    <a:pt x="11" y="63"/>
                    <a:pt x="11" y="63"/>
                  </a:cubicBezTo>
                  <a:cubicBezTo>
                    <a:pt x="11" y="64"/>
                    <a:pt x="9" y="65"/>
                    <a:pt x="8" y="66"/>
                  </a:cubicBezTo>
                  <a:cubicBezTo>
                    <a:pt x="4" y="66"/>
                    <a:pt x="1" y="63"/>
                    <a:pt x="0" y="59"/>
                  </a:cubicBezTo>
                  <a:cubicBezTo>
                    <a:pt x="0" y="55"/>
                    <a:pt x="1" y="51"/>
                    <a:pt x="4" y="49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1" y="41"/>
                    <a:pt x="2" y="37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4"/>
                    <a:pt x="3" y="33"/>
                    <a:pt x="3" y="32"/>
                  </a:cubicBezTo>
                  <a:cubicBezTo>
                    <a:pt x="2" y="28"/>
                    <a:pt x="4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5" y="16"/>
                    <a:pt x="8" y="11"/>
                    <a:pt x="12" y="10"/>
                  </a:cubicBezTo>
                  <a:cubicBezTo>
                    <a:pt x="14" y="9"/>
                    <a:pt x="15" y="9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24" y="1"/>
                    <a:pt x="26" y="2"/>
                    <a:pt x="27" y="4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09" name="Freeform 82"/>
            <p:cNvSpPr>
              <a:spLocks/>
            </p:cNvSpPr>
            <p:nvPr/>
          </p:nvSpPr>
          <p:spPr bwMode="auto">
            <a:xfrm>
              <a:off x="6597650" y="4794251"/>
              <a:ext cx="136525" cy="168275"/>
            </a:xfrm>
            <a:custGeom>
              <a:avLst/>
              <a:gdLst>
                <a:gd name="T0" fmla="*/ 35 w 75"/>
                <a:gd name="T1" fmla="*/ 5 h 92"/>
                <a:gd name="T2" fmla="*/ 40 w 75"/>
                <a:gd name="T3" fmla="*/ 1 h 92"/>
                <a:gd name="T4" fmla="*/ 51 w 75"/>
                <a:gd name="T5" fmla="*/ 9 h 92"/>
                <a:gd name="T6" fmla="*/ 51 w 75"/>
                <a:gd name="T7" fmla="*/ 9 h 92"/>
                <a:gd name="T8" fmla="*/ 60 w 75"/>
                <a:gd name="T9" fmla="*/ 18 h 92"/>
                <a:gd name="T10" fmla="*/ 60 w 75"/>
                <a:gd name="T11" fmla="*/ 19 h 92"/>
                <a:gd name="T12" fmla="*/ 66 w 75"/>
                <a:gd name="T13" fmla="*/ 27 h 92"/>
                <a:gd name="T14" fmla="*/ 66 w 75"/>
                <a:gd name="T15" fmla="*/ 28 h 92"/>
                <a:gd name="T16" fmla="*/ 75 w 75"/>
                <a:gd name="T17" fmla="*/ 38 h 92"/>
                <a:gd name="T18" fmla="*/ 74 w 75"/>
                <a:gd name="T19" fmla="*/ 47 h 92"/>
                <a:gd name="T20" fmla="*/ 74 w 75"/>
                <a:gd name="T21" fmla="*/ 47 h 92"/>
                <a:gd name="T22" fmla="*/ 69 w 75"/>
                <a:gd name="T23" fmla="*/ 57 h 92"/>
                <a:gd name="T24" fmla="*/ 67 w 75"/>
                <a:gd name="T25" fmla="*/ 57 h 92"/>
                <a:gd name="T26" fmla="*/ 68 w 75"/>
                <a:gd name="T27" fmla="*/ 60 h 92"/>
                <a:gd name="T28" fmla="*/ 63 w 75"/>
                <a:gd name="T29" fmla="*/ 72 h 92"/>
                <a:gd name="T30" fmla="*/ 62 w 75"/>
                <a:gd name="T31" fmla="*/ 72 h 92"/>
                <a:gd name="T32" fmla="*/ 63 w 75"/>
                <a:gd name="T33" fmla="*/ 76 h 92"/>
                <a:gd name="T34" fmla="*/ 56 w 75"/>
                <a:gd name="T35" fmla="*/ 89 h 92"/>
                <a:gd name="T36" fmla="*/ 49 w 75"/>
                <a:gd name="T37" fmla="*/ 86 h 92"/>
                <a:gd name="T38" fmla="*/ 42 w 75"/>
                <a:gd name="T39" fmla="*/ 90 h 92"/>
                <a:gd name="T40" fmla="*/ 27 w 75"/>
                <a:gd name="T41" fmla="*/ 89 h 92"/>
                <a:gd name="T42" fmla="*/ 24 w 75"/>
                <a:gd name="T43" fmla="*/ 91 h 92"/>
                <a:gd name="T44" fmla="*/ 15 w 75"/>
                <a:gd name="T45" fmla="*/ 82 h 92"/>
                <a:gd name="T46" fmla="*/ 15 w 75"/>
                <a:gd name="T47" fmla="*/ 80 h 92"/>
                <a:gd name="T48" fmla="*/ 10 w 75"/>
                <a:gd name="T49" fmla="*/ 84 h 92"/>
                <a:gd name="T50" fmla="*/ 1 w 75"/>
                <a:gd name="T51" fmla="*/ 75 h 92"/>
                <a:gd name="T52" fmla="*/ 5 w 75"/>
                <a:gd name="T53" fmla="*/ 63 h 92"/>
                <a:gd name="T54" fmla="*/ 2 w 75"/>
                <a:gd name="T55" fmla="*/ 57 h 92"/>
                <a:gd name="T56" fmla="*/ 5 w 75"/>
                <a:gd name="T57" fmla="*/ 45 h 92"/>
                <a:gd name="T58" fmla="*/ 5 w 75"/>
                <a:gd name="T59" fmla="*/ 45 h 92"/>
                <a:gd name="T60" fmla="*/ 4 w 75"/>
                <a:gd name="T61" fmla="*/ 41 h 92"/>
                <a:gd name="T62" fmla="*/ 8 w 75"/>
                <a:gd name="T63" fmla="*/ 31 h 92"/>
                <a:gd name="T64" fmla="*/ 9 w 75"/>
                <a:gd name="T65" fmla="*/ 31 h 92"/>
                <a:gd name="T66" fmla="*/ 8 w 75"/>
                <a:gd name="T67" fmla="*/ 28 h 92"/>
                <a:gd name="T68" fmla="*/ 16 w 75"/>
                <a:gd name="T69" fmla="*/ 12 h 92"/>
                <a:gd name="T70" fmla="*/ 21 w 75"/>
                <a:gd name="T71" fmla="*/ 13 h 92"/>
                <a:gd name="T72" fmla="*/ 22 w 75"/>
                <a:gd name="T73" fmla="*/ 12 h 92"/>
                <a:gd name="T74" fmla="*/ 28 w 75"/>
                <a:gd name="T75" fmla="*/ 2 h 92"/>
                <a:gd name="T76" fmla="*/ 35 w 75"/>
                <a:gd name="T77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" h="92">
                  <a:moveTo>
                    <a:pt x="35" y="5"/>
                  </a:moveTo>
                  <a:cubicBezTo>
                    <a:pt x="36" y="3"/>
                    <a:pt x="38" y="2"/>
                    <a:pt x="40" y="1"/>
                  </a:cubicBezTo>
                  <a:cubicBezTo>
                    <a:pt x="45" y="0"/>
                    <a:pt x="49" y="4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5" y="8"/>
                    <a:pt x="59" y="12"/>
                    <a:pt x="60" y="18"/>
                  </a:cubicBezTo>
                  <a:cubicBezTo>
                    <a:pt x="60" y="18"/>
                    <a:pt x="60" y="19"/>
                    <a:pt x="60" y="19"/>
                  </a:cubicBezTo>
                  <a:cubicBezTo>
                    <a:pt x="63" y="19"/>
                    <a:pt x="65" y="22"/>
                    <a:pt x="66" y="27"/>
                  </a:cubicBezTo>
                  <a:cubicBezTo>
                    <a:pt x="66" y="27"/>
                    <a:pt x="66" y="28"/>
                    <a:pt x="66" y="28"/>
                  </a:cubicBezTo>
                  <a:cubicBezTo>
                    <a:pt x="70" y="28"/>
                    <a:pt x="74" y="32"/>
                    <a:pt x="75" y="38"/>
                  </a:cubicBezTo>
                  <a:cubicBezTo>
                    <a:pt x="75" y="41"/>
                    <a:pt x="75" y="44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51"/>
                    <a:pt x="72" y="56"/>
                    <a:pt x="69" y="57"/>
                  </a:cubicBezTo>
                  <a:cubicBezTo>
                    <a:pt x="68" y="57"/>
                    <a:pt x="68" y="57"/>
                    <a:pt x="67" y="57"/>
                  </a:cubicBezTo>
                  <a:cubicBezTo>
                    <a:pt x="68" y="58"/>
                    <a:pt x="68" y="59"/>
                    <a:pt x="68" y="60"/>
                  </a:cubicBezTo>
                  <a:cubicBezTo>
                    <a:pt x="69" y="66"/>
                    <a:pt x="67" y="71"/>
                    <a:pt x="63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2" y="73"/>
                    <a:pt x="63" y="75"/>
                    <a:pt x="63" y="76"/>
                  </a:cubicBezTo>
                  <a:cubicBezTo>
                    <a:pt x="64" y="82"/>
                    <a:pt x="61" y="88"/>
                    <a:pt x="56" y="89"/>
                  </a:cubicBezTo>
                  <a:cubicBezTo>
                    <a:pt x="54" y="90"/>
                    <a:pt x="51" y="88"/>
                    <a:pt x="49" y="86"/>
                  </a:cubicBezTo>
                  <a:cubicBezTo>
                    <a:pt x="47" y="88"/>
                    <a:pt x="44" y="89"/>
                    <a:pt x="42" y="90"/>
                  </a:cubicBezTo>
                  <a:cubicBezTo>
                    <a:pt x="37" y="91"/>
                    <a:pt x="32" y="90"/>
                    <a:pt x="27" y="89"/>
                  </a:cubicBezTo>
                  <a:cubicBezTo>
                    <a:pt x="26" y="90"/>
                    <a:pt x="25" y="90"/>
                    <a:pt x="24" y="91"/>
                  </a:cubicBezTo>
                  <a:cubicBezTo>
                    <a:pt x="20" y="92"/>
                    <a:pt x="16" y="88"/>
                    <a:pt x="15" y="82"/>
                  </a:cubicBezTo>
                  <a:cubicBezTo>
                    <a:pt x="15" y="82"/>
                    <a:pt x="15" y="81"/>
                    <a:pt x="15" y="80"/>
                  </a:cubicBezTo>
                  <a:cubicBezTo>
                    <a:pt x="14" y="82"/>
                    <a:pt x="12" y="84"/>
                    <a:pt x="10" y="84"/>
                  </a:cubicBezTo>
                  <a:cubicBezTo>
                    <a:pt x="6" y="85"/>
                    <a:pt x="2" y="81"/>
                    <a:pt x="1" y="75"/>
                  </a:cubicBezTo>
                  <a:cubicBezTo>
                    <a:pt x="0" y="70"/>
                    <a:pt x="2" y="66"/>
                    <a:pt x="5" y="63"/>
                  </a:cubicBezTo>
                  <a:cubicBezTo>
                    <a:pt x="4" y="62"/>
                    <a:pt x="3" y="59"/>
                    <a:pt x="2" y="57"/>
                  </a:cubicBezTo>
                  <a:cubicBezTo>
                    <a:pt x="2" y="52"/>
                    <a:pt x="3" y="48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4"/>
                    <a:pt x="4" y="42"/>
                    <a:pt x="4" y="41"/>
                  </a:cubicBezTo>
                  <a:cubicBezTo>
                    <a:pt x="3" y="36"/>
                    <a:pt x="5" y="32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29"/>
                    <a:pt x="8" y="28"/>
                  </a:cubicBezTo>
                  <a:cubicBezTo>
                    <a:pt x="7" y="21"/>
                    <a:pt x="11" y="14"/>
                    <a:pt x="16" y="12"/>
                  </a:cubicBezTo>
                  <a:cubicBezTo>
                    <a:pt x="18" y="12"/>
                    <a:pt x="20" y="12"/>
                    <a:pt x="21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7"/>
                    <a:pt x="24" y="3"/>
                    <a:pt x="28" y="2"/>
                  </a:cubicBezTo>
                  <a:cubicBezTo>
                    <a:pt x="31" y="1"/>
                    <a:pt x="33" y="3"/>
                    <a:pt x="35" y="5"/>
                  </a:cubicBezTo>
                  <a:close/>
                </a:path>
              </a:pathLst>
            </a:custGeom>
            <a:solidFill>
              <a:srgbClr val="8CB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0" name="Freeform 83"/>
            <p:cNvSpPr>
              <a:spLocks/>
            </p:cNvSpPr>
            <p:nvPr/>
          </p:nvSpPr>
          <p:spPr bwMode="auto">
            <a:xfrm>
              <a:off x="6613525" y="4956176"/>
              <a:ext cx="107950" cy="131763"/>
            </a:xfrm>
            <a:custGeom>
              <a:avLst/>
              <a:gdLst>
                <a:gd name="T0" fmla="*/ 28 w 59"/>
                <a:gd name="T1" fmla="*/ 4 h 72"/>
                <a:gd name="T2" fmla="*/ 32 w 59"/>
                <a:gd name="T3" fmla="*/ 1 h 72"/>
                <a:gd name="T4" fmla="*/ 40 w 59"/>
                <a:gd name="T5" fmla="*/ 7 h 72"/>
                <a:gd name="T6" fmla="*/ 40 w 59"/>
                <a:gd name="T7" fmla="*/ 7 h 72"/>
                <a:gd name="T8" fmla="*/ 47 w 59"/>
                <a:gd name="T9" fmla="*/ 14 h 72"/>
                <a:gd name="T10" fmla="*/ 47 w 59"/>
                <a:gd name="T11" fmla="*/ 15 h 72"/>
                <a:gd name="T12" fmla="*/ 52 w 59"/>
                <a:gd name="T13" fmla="*/ 21 h 72"/>
                <a:gd name="T14" fmla="*/ 52 w 59"/>
                <a:gd name="T15" fmla="*/ 22 h 72"/>
                <a:gd name="T16" fmla="*/ 59 w 59"/>
                <a:gd name="T17" fmla="*/ 30 h 72"/>
                <a:gd name="T18" fmla="*/ 58 w 59"/>
                <a:gd name="T19" fmla="*/ 36 h 72"/>
                <a:gd name="T20" fmla="*/ 58 w 59"/>
                <a:gd name="T21" fmla="*/ 37 h 72"/>
                <a:gd name="T22" fmla="*/ 54 w 59"/>
                <a:gd name="T23" fmla="*/ 44 h 72"/>
                <a:gd name="T24" fmla="*/ 53 w 59"/>
                <a:gd name="T25" fmla="*/ 44 h 72"/>
                <a:gd name="T26" fmla="*/ 54 w 59"/>
                <a:gd name="T27" fmla="*/ 47 h 72"/>
                <a:gd name="T28" fmla="*/ 49 w 59"/>
                <a:gd name="T29" fmla="*/ 56 h 72"/>
                <a:gd name="T30" fmla="*/ 48 w 59"/>
                <a:gd name="T31" fmla="*/ 56 h 72"/>
                <a:gd name="T32" fmla="*/ 49 w 59"/>
                <a:gd name="T33" fmla="*/ 59 h 72"/>
                <a:gd name="T34" fmla="*/ 44 w 59"/>
                <a:gd name="T35" fmla="*/ 69 h 72"/>
                <a:gd name="T36" fmla="*/ 39 w 59"/>
                <a:gd name="T37" fmla="*/ 67 h 72"/>
                <a:gd name="T38" fmla="*/ 33 w 59"/>
                <a:gd name="T39" fmla="*/ 70 h 72"/>
                <a:gd name="T40" fmla="*/ 21 w 59"/>
                <a:gd name="T41" fmla="*/ 69 h 72"/>
                <a:gd name="T42" fmla="*/ 19 w 59"/>
                <a:gd name="T43" fmla="*/ 71 h 72"/>
                <a:gd name="T44" fmla="*/ 12 w 59"/>
                <a:gd name="T45" fmla="*/ 64 h 72"/>
                <a:gd name="T46" fmla="*/ 12 w 59"/>
                <a:gd name="T47" fmla="*/ 63 h 72"/>
                <a:gd name="T48" fmla="*/ 8 w 59"/>
                <a:gd name="T49" fmla="*/ 66 h 72"/>
                <a:gd name="T50" fmla="*/ 1 w 59"/>
                <a:gd name="T51" fmla="*/ 59 h 72"/>
                <a:gd name="T52" fmla="*/ 4 w 59"/>
                <a:gd name="T53" fmla="*/ 49 h 72"/>
                <a:gd name="T54" fmla="*/ 2 w 59"/>
                <a:gd name="T55" fmla="*/ 44 h 72"/>
                <a:gd name="T56" fmla="*/ 4 w 59"/>
                <a:gd name="T57" fmla="*/ 35 h 72"/>
                <a:gd name="T58" fmla="*/ 4 w 59"/>
                <a:gd name="T59" fmla="*/ 35 h 72"/>
                <a:gd name="T60" fmla="*/ 3 w 59"/>
                <a:gd name="T61" fmla="*/ 32 h 72"/>
                <a:gd name="T62" fmla="*/ 7 w 59"/>
                <a:gd name="T63" fmla="*/ 24 h 72"/>
                <a:gd name="T64" fmla="*/ 7 w 59"/>
                <a:gd name="T65" fmla="*/ 24 h 72"/>
                <a:gd name="T66" fmla="*/ 6 w 59"/>
                <a:gd name="T67" fmla="*/ 22 h 72"/>
                <a:gd name="T68" fmla="*/ 13 w 59"/>
                <a:gd name="T69" fmla="*/ 10 h 72"/>
                <a:gd name="T70" fmla="*/ 17 w 59"/>
                <a:gd name="T71" fmla="*/ 10 h 72"/>
                <a:gd name="T72" fmla="*/ 17 w 59"/>
                <a:gd name="T73" fmla="*/ 10 h 72"/>
                <a:gd name="T74" fmla="*/ 22 w 59"/>
                <a:gd name="T75" fmla="*/ 2 h 72"/>
                <a:gd name="T76" fmla="*/ 28 w 59"/>
                <a:gd name="T77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" h="72">
                  <a:moveTo>
                    <a:pt x="28" y="4"/>
                  </a:moveTo>
                  <a:cubicBezTo>
                    <a:pt x="29" y="3"/>
                    <a:pt x="30" y="1"/>
                    <a:pt x="32" y="1"/>
                  </a:cubicBezTo>
                  <a:cubicBezTo>
                    <a:pt x="35" y="0"/>
                    <a:pt x="38" y="3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3" y="7"/>
                    <a:pt x="46" y="9"/>
                    <a:pt x="47" y="14"/>
                  </a:cubicBezTo>
                  <a:cubicBezTo>
                    <a:pt x="47" y="14"/>
                    <a:pt x="47" y="15"/>
                    <a:pt x="47" y="15"/>
                  </a:cubicBezTo>
                  <a:cubicBezTo>
                    <a:pt x="49" y="15"/>
                    <a:pt x="51" y="18"/>
                    <a:pt x="52" y="21"/>
                  </a:cubicBezTo>
                  <a:cubicBezTo>
                    <a:pt x="52" y="21"/>
                    <a:pt x="52" y="22"/>
                    <a:pt x="52" y="22"/>
                  </a:cubicBezTo>
                  <a:cubicBezTo>
                    <a:pt x="55" y="22"/>
                    <a:pt x="58" y="25"/>
                    <a:pt x="59" y="30"/>
                  </a:cubicBezTo>
                  <a:cubicBezTo>
                    <a:pt x="59" y="32"/>
                    <a:pt x="59" y="34"/>
                    <a:pt x="58" y="36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40"/>
                    <a:pt x="57" y="44"/>
                    <a:pt x="54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5"/>
                    <a:pt x="53" y="46"/>
                    <a:pt x="54" y="47"/>
                  </a:cubicBezTo>
                  <a:cubicBezTo>
                    <a:pt x="54" y="51"/>
                    <a:pt x="52" y="55"/>
                    <a:pt x="49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7"/>
                    <a:pt x="49" y="58"/>
                    <a:pt x="49" y="59"/>
                  </a:cubicBezTo>
                  <a:cubicBezTo>
                    <a:pt x="50" y="64"/>
                    <a:pt x="48" y="69"/>
                    <a:pt x="44" y="69"/>
                  </a:cubicBezTo>
                  <a:cubicBezTo>
                    <a:pt x="42" y="70"/>
                    <a:pt x="40" y="69"/>
                    <a:pt x="39" y="67"/>
                  </a:cubicBezTo>
                  <a:cubicBezTo>
                    <a:pt x="37" y="68"/>
                    <a:pt x="35" y="69"/>
                    <a:pt x="33" y="70"/>
                  </a:cubicBezTo>
                  <a:cubicBezTo>
                    <a:pt x="29" y="71"/>
                    <a:pt x="25" y="71"/>
                    <a:pt x="21" y="69"/>
                  </a:cubicBezTo>
                  <a:cubicBezTo>
                    <a:pt x="21" y="70"/>
                    <a:pt x="20" y="70"/>
                    <a:pt x="19" y="71"/>
                  </a:cubicBezTo>
                  <a:cubicBezTo>
                    <a:pt x="16" y="72"/>
                    <a:pt x="13" y="69"/>
                    <a:pt x="12" y="64"/>
                  </a:cubicBezTo>
                  <a:cubicBezTo>
                    <a:pt x="12" y="64"/>
                    <a:pt x="12" y="63"/>
                    <a:pt x="12" y="63"/>
                  </a:cubicBezTo>
                  <a:cubicBezTo>
                    <a:pt x="11" y="64"/>
                    <a:pt x="10" y="65"/>
                    <a:pt x="8" y="66"/>
                  </a:cubicBezTo>
                  <a:cubicBezTo>
                    <a:pt x="5" y="67"/>
                    <a:pt x="1" y="64"/>
                    <a:pt x="1" y="59"/>
                  </a:cubicBezTo>
                  <a:cubicBezTo>
                    <a:pt x="0" y="55"/>
                    <a:pt x="2" y="51"/>
                    <a:pt x="4" y="49"/>
                  </a:cubicBezTo>
                  <a:cubicBezTo>
                    <a:pt x="3" y="48"/>
                    <a:pt x="2" y="46"/>
                    <a:pt x="2" y="44"/>
                  </a:cubicBezTo>
                  <a:cubicBezTo>
                    <a:pt x="1" y="41"/>
                    <a:pt x="2" y="37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4"/>
                    <a:pt x="3" y="33"/>
                    <a:pt x="3" y="32"/>
                  </a:cubicBezTo>
                  <a:cubicBezTo>
                    <a:pt x="3" y="29"/>
                    <a:pt x="4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6" y="22"/>
                  </a:cubicBezTo>
                  <a:cubicBezTo>
                    <a:pt x="6" y="16"/>
                    <a:pt x="8" y="11"/>
                    <a:pt x="13" y="10"/>
                  </a:cubicBezTo>
                  <a:cubicBezTo>
                    <a:pt x="14" y="9"/>
                    <a:pt x="15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6"/>
                    <a:pt x="19" y="2"/>
                    <a:pt x="22" y="2"/>
                  </a:cubicBezTo>
                  <a:cubicBezTo>
                    <a:pt x="24" y="1"/>
                    <a:pt x="26" y="2"/>
                    <a:pt x="28" y="4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1" name="Freeform 84"/>
            <p:cNvSpPr>
              <a:spLocks/>
            </p:cNvSpPr>
            <p:nvPr/>
          </p:nvSpPr>
          <p:spPr bwMode="auto">
            <a:xfrm>
              <a:off x="6950075" y="4903788"/>
              <a:ext cx="82550" cy="392113"/>
            </a:xfrm>
            <a:custGeom>
              <a:avLst/>
              <a:gdLst>
                <a:gd name="T0" fmla="*/ 47 w 52"/>
                <a:gd name="T1" fmla="*/ 119 h 247"/>
                <a:gd name="T2" fmla="*/ 46 w 52"/>
                <a:gd name="T3" fmla="*/ 90 h 247"/>
                <a:gd name="T4" fmla="*/ 52 w 52"/>
                <a:gd name="T5" fmla="*/ 81 h 247"/>
                <a:gd name="T6" fmla="*/ 52 w 52"/>
                <a:gd name="T7" fmla="*/ 68 h 247"/>
                <a:gd name="T8" fmla="*/ 45 w 52"/>
                <a:gd name="T9" fmla="*/ 76 h 247"/>
                <a:gd name="T10" fmla="*/ 44 w 52"/>
                <a:gd name="T11" fmla="*/ 0 h 247"/>
                <a:gd name="T12" fmla="*/ 41 w 52"/>
                <a:gd name="T13" fmla="*/ 0 h 247"/>
                <a:gd name="T14" fmla="*/ 39 w 52"/>
                <a:gd name="T15" fmla="*/ 0 h 247"/>
                <a:gd name="T16" fmla="*/ 37 w 52"/>
                <a:gd name="T17" fmla="*/ 76 h 247"/>
                <a:gd name="T18" fmla="*/ 15 w 52"/>
                <a:gd name="T19" fmla="*/ 51 h 247"/>
                <a:gd name="T20" fmla="*/ 13 w 52"/>
                <a:gd name="T21" fmla="*/ 54 h 247"/>
                <a:gd name="T22" fmla="*/ 36 w 52"/>
                <a:gd name="T23" fmla="*/ 90 h 247"/>
                <a:gd name="T24" fmla="*/ 36 w 52"/>
                <a:gd name="T25" fmla="*/ 119 h 247"/>
                <a:gd name="T26" fmla="*/ 1 w 52"/>
                <a:gd name="T27" fmla="*/ 84 h 247"/>
                <a:gd name="T28" fmla="*/ 0 w 52"/>
                <a:gd name="T29" fmla="*/ 87 h 247"/>
                <a:gd name="T30" fmla="*/ 36 w 52"/>
                <a:gd name="T31" fmla="*/ 137 h 247"/>
                <a:gd name="T32" fmla="*/ 32 w 52"/>
                <a:gd name="T33" fmla="*/ 242 h 247"/>
                <a:gd name="T34" fmla="*/ 41 w 52"/>
                <a:gd name="T35" fmla="*/ 247 h 247"/>
                <a:gd name="T36" fmla="*/ 49 w 52"/>
                <a:gd name="T37" fmla="*/ 242 h 247"/>
                <a:gd name="T38" fmla="*/ 48 w 52"/>
                <a:gd name="T39" fmla="*/ 187 h 247"/>
                <a:gd name="T40" fmla="*/ 47 w 52"/>
                <a:gd name="T41" fmla="*/ 155 h 247"/>
                <a:gd name="T42" fmla="*/ 47 w 52"/>
                <a:gd name="T43" fmla="*/ 137 h 247"/>
                <a:gd name="T44" fmla="*/ 52 w 52"/>
                <a:gd name="T45" fmla="*/ 129 h 247"/>
                <a:gd name="T46" fmla="*/ 52 w 52"/>
                <a:gd name="T47" fmla="*/ 113 h 247"/>
                <a:gd name="T48" fmla="*/ 47 w 52"/>
                <a:gd name="T49" fmla="*/ 11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247">
                  <a:moveTo>
                    <a:pt x="47" y="119"/>
                  </a:moveTo>
                  <a:lnTo>
                    <a:pt x="46" y="90"/>
                  </a:lnTo>
                  <a:lnTo>
                    <a:pt x="52" y="81"/>
                  </a:lnTo>
                  <a:lnTo>
                    <a:pt x="52" y="68"/>
                  </a:lnTo>
                  <a:lnTo>
                    <a:pt x="45" y="76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76"/>
                  </a:lnTo>
                  <a:lnTo>
                    <a:pt x="15" y="51"/>
                  </a:lnTo>
                  <a:lnTo>
                    <a:pt x="13" y="54"/>
                  </a:lnTo>
                  <a:lnTo>
                    <a:pt x="36" y="90"/>
                  </a:lnTo>
                  <a:lnTo>
                    <a:pt x="36" y="119"/>
                  </a:lnTo>
                  <a:lnTo>
                    <a:pt x="1" y="84"/>
                  </a:lnTo>
                  <a:lnTo>
                    <a:pt x="0" y="87"/>
                  </a:lnTo>
                  <a:lnTo>
                    <a:pt x="36" y="137"/>
                  </a:lnTo>
                  <a:lnTo>
                    <a:pt x="32" y="242"/>
                  </a:lnTo>
                  <a:lnTo>
                    <a:pt x="41" y="247"/>
                  </a:lnTo>
                  <a:lnTo>
                    <a:pt x="49" y="242"/>
                  </a:lnTo>
                  <a:lnTo>
                    <a:pt x="48" y="187"/>
                  </a:lnTo>
                  <a:lnTo>
                    <a:pt x="47" y="155"/>
                  </a:lnTo>
                  <a:lnTo>
                    <a:pt x="47" y="137"/>
                  </a:lnTo>
                  <a:lnTo>
                    <a:pt x="52" y="129"/>
                  </a:lnTo>
                  <a:lnTo>
                    <a:pt x="52" y="113"/>
                  </a:lnTo>
                  <a:lnTo>
                    <a:pt x="47" y="119"/>
                  </a:lnTo>
                  <a:close/>
                </a:path>
              </a:pathLst>
            </a:custGeom>
            <a:solidFill>
              <a:srgbClr val="3C2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2" name="Freeform 85"/>
            <p:cNvSpPr>
              <a:spLocks/>
            </p:cNvSpPr>
            <p:nvPr/>
          </p:nvSpPr>
          <p:spPr bwMode="auto">
            <a:xfrm>
              <a:off x="6896100" y="4779963"/>
              <a:ext cx="136525" cy="288925"/>
            </a:xfrm>
            <a:custGeom>
              <a:avLst/>
              <a:gdLst>
                <a:gd name="T0" fmla="*/ 70 w 74"/>
                <a:gd name="T1" fmla="*/ 0 h 158"/>
                <a:gd name="T2" fmla="*/ 61 w 74"/>
                <a:gd name="T3" fmla="*/ 8 h 158"/>
                <a:gd name="T4" fmla="*/ 48 w 74"/>
                <a:gd name="T5" fmla="*/ 2 h 158"/>
                <a:gd name="T6" fmla="*/ 37 w 74"/>
                <a:gd name="T7" fmla="*/ 20 h 158"/>
                <a:gd name="T8" fmla="*/ 37 w 74"/>
                <a:gd name="T9" fmla="*/ 21 h 158"/>
                <a:gd name="T10" fmla="*/ 28 w 74"/>
                <a:gd name="T11" fmla="*/ 20 h 158"/>
                <a:gd name="T12" fmla="*/ 14 w 74"/>
                <a:gd name="T13" fmla="*/ 48 h 158"/>
                <a:gd name="T14" fmla="*/ 14 w 74"/>
                <a:gd name="T15" fmla="*/ 52 h 158"/>
                <a:gd name="T16" fmla="*/ 14 w 74"/>
                <a:gd name="T17" fmla="*/ 52 h 158"/>
                <a:gd name="T18" fmla="*/ 7 w 74"/>
                <a:gd name="T19" fmla="*/ 69 h 158"/>
                <a:gd name="T20" fmla="*/ 9 w 74"/>
                <a:gd name="T21" fmla="*/ 76 h 158"/>
                <a:gd name="T22" fmla="*/ 9 w 74"/>
                <a:gd name="T23" fmla="*/ 77 h 158"/>
                <a:gd name="T24" fmla="*/ 3 w 74"/>
                <a:gd name="T25" fmla="*/ 97 h 158"/>
                <a:gd name="T26" fmla="*/ 8 w 74"/>
                <a:gd name="T27" fmla="*/ 109 h 158"/>
                <a:gd name="T28" fmla="*/ 1 w 74"/>
                <a:gd name="T29" fmla="*/ 130 h 158"/>
                <a:gd name="T30" fmla="*/ 17 w 74"/>
                <a:gd name="T31" fmla="*/ 145 h 158"/>
                <a:gd name="T32" fmla="*/ 26 w 74"/>
                <a:gd name="T33" fmla="*/ 139 h 158"/>
                <a:gd name="T34" fmla="*/ 26 w 74"/>
                <a:gd name="T35" fmla="*/ 142 h 158"/>
                <a:gd name="T36" fmla="*/ 41 w 74"/>
                <a:gd name="T37" fmla="*/ 157 h 158"/>
                <a:gd name="T38" fmla="*/ 47 w 74"/>
                <a:gd name="T39" fmla="*/ 153 h 158"/>
                <a:gd name="T40" fmla="*/ 72 w 74"/>
                <a:gd name="T41" fmla="*/ 155 h 158"/>
                <a:gd name="T42" fmla="*/ 74 w 74"/>
                <a:gd name="T43" fmla="*/ 154 h 158"/>
                <a:gd name="T44" fmla="*/ 74 w 74"/>
                <a:gd name="T45" fmla="*/ 0 h 158"/>
                <a:gd name="T46" fmla="*/ 70 w 74"/>
                <a:gd name="T4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158">
                  <a:moveTo>
                    <a:pt x="70" y="0"/>
                  </a:moveTo>
                  <a:cubicBezTo>
                    <a:pt x="66" y="1"/>
                    <a:pt x="63" y="4"/>
                    <a:pt x="61" y="8"/>
                  </a:cubicBezTo>
                  <a:cubicBezTo>
                    <a:pt x="58" y="3"/>
                    <a:pt x="53" y="0"/>
                    <a:pt x="48" y="2"/>
                  </a:cubicBezTo>
                  <a:cubicBezTo>
                    <a:pt x="42" y="3"/>
                    <a:pt x="37" y="11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4" y="19"/>
                    <a:pt x="31" y="19"/>
                    <a:pt x="28" y="20"/>
                  </a:cubicBezTo>
                  <a:cubicBezTo>
                    <a:pt x="18" y="22"/>
                    <a:pt x="12" y="35"/>
                    <a:pt x="14" y="48"/>
                  </a:cubicBezTo>
                  <a:cubicBezTo>
                    <a:pt x="14" y="49"/>
                    <a:pt x="14" y="51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9" y="55"/>
                    <a:pt x="6" y="62"/>
                    <a:pt x="7" y="69"/>
                  </a:cubicBezTo>
                  <a:cubicBezTo>
                    <a:pt x="7" y="72"/>
                    <a:pt x="8" y="74"/>
                    <a:pt x="9" y="76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4" y="82"/>
                    <a:pt x="2" y="89"/>
                    <a:pt x="3" y="97"/>
                  </a:cubicBezTo>
                  <a:cubicBezTo>
                    <a:pt x="4" y="102"/>
                    <a:pt x="6" y="106"/>
                    <a:pt x="8" y="109"/>
                  </a:cubicBezTo>
                  <a:cubicBezTo>
                    <a:pt x="3" y="113"/>
                    <a:pt x="0" y="121"/>
                    <a:pt x="1" y="130"/>
                  </a:cubicBezTo>
                  <a:cubicBezTo>
                    <a:pt x="2" y="140"/>
                    <a:pt x="10" y="147"/>
                    <a:pt x="17" y="145"/>
                  </a:cubicBezTo>
                  <a:cubicBezTo>
                    <a:pt x="21" y="145"/>
                    <a:pt x="24" y="142"/>
                    <a:pt x="26" y="139"/>
                  </a:cubicBezTo>
                  <a:cubicBezTo>
                    <a:pt x="26" y="140"/>
                    <a:pt x="26" y="141"/>
                    <a:pt x="26" y="142"/>
                  </a:cubicBezTo>
                  <a:cubicBezTo>
                    <a:pt x="27" y="152"/>
                    <a:pt x="34" y="158"/>
                    <a:pt x="41" y="157"/>
                  </a:cubicBezTo>
                  <a:cubicBezTo>
                    <a:pt x="44" y="156"/>
                    <a:pt x="45" y="155"/>
                    <a:pt x="47" y="153"/>
                  </a:cubicBezTo>
                  <a:cubicBezTo>
                    <a:pt x="55" y="156"/>
                    <a:pt x="64" y="157"/>
                    <a:pt x="72" y="155"/>
                  </a:cubicBezTo>
                  <a:cubicBezTo>
                    <a:pt x="73" y="155"/>
                    <a:pt x="74" y="154"/>
                    <a:pt x="74" y="154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0"/>
                    <a:pt x="72" y="0"/>
                    <a:pt x="70" y="0"/>
                  </a:cubicBezTo>
                  <a:close/>
                </a:path>
              </a:pathLst>
            </a:custGeom>
            <a:solidFill>
              <a:srgbClr val="679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3" name="Freeform 86"/>
            <p:cNvSpPr>
              <a:spLocks/>
            </p:cNvSpPr>
            <p:nvPr/>
          </p:nvSpPr>
          <p:spPr bwMode="auto">
            <a:xfrm>
              <a:off x="6889750" y="4779963"/>
              <a:ext cx="142875" cy="254000"/>
            </a:xfrm>
            <a:custGeom>
              <a:avLst/>
              <a:gdLst>
                <a:gd name="T0" fmla="*/ 72 w 78"/>
                <a:gd name="T1" fmla="*/ 0 h 139"/>
                <a:gd name="T2" fmla="*/ 63 w 78"/>
                <a:gd name="T3" fmla="*/ 7 h 139"/>
                <a:gd name="T4" fmla="*/ 50 w 78"/>
                <a:gd name="T5" fmla="*/ 2 h 139"/>
                <a:gd name="T6" fmla="*/ 39 w 78"/>
                <a:gd name="T7" fmla="*/ 19 h 139"/>
                <a:gd name="T8" fmla="*/ 38 w 78"/>
                <a:gd name="T9" fmla="*/ 19 h 139"/>
                <a:gd name="T10" fmla="*/ 29 w 78"/>
                <a:gd name="T11" fmla="*/ 19 h 139"/>
                <a:gd name="T12" fmla="*/ 15 w 78"/>
                <a:gd name="T13" fmla="*/ 44 h 139"/>
                <a:gd name="T14" fmla="*/ 16 w 78"/>
                <a:gd name="T15" fmla="*/ 47 h 139"/>
                <a:gd name="T16" fmla="*/ 15 w 78"/>
                <a:gd name="T17" fmla="*/ 48 h 139"/>
                <a:gd name="T18" fmla="*/ 8 w 78"/>
                <a:gd name="T19" fmla="*/ 63 h 139"/>
                <a:gd name="T20" fmla="*/ 10 w 78"/>
                <a:gd name="T21" fmla="*/ 69 h 139"/>
                <a:gd name="T22" fmla="*/ 10 w 78"/>
                <a:gd name="T23" fmla="*/ 70 h 139"/>
                <a:gd name="T24" fmla="*/ 4 w 78"/>
                <a:gd name="T25" fmla="*/ 87 h 139"/>
                <a:gd name="T26" fmla="*/ 9 w 78"/>
                <a:gd name="T27" fmla="*/ 97 h 139"/>
                <a:gd name="T28" fmla="*/ 1 w 78"/>
                <a:gd name="T29" fmla="*/ 116 h 139"/>
                <a:gd name="T30" fmla="*/ 17 w 78"/>
                <a:gd name="T31" fmla="*/ 129 h 139"/>
                <a:gd name="T32" fmla="*/ 25 w 78"/>
                <a:gd name="T33" fmla="*/ 123 h 139"/>
                <a:gd name="T34" fmla="*/ 26 w 78"/>
                <a:gd name="T35" fmla="*/ 125 h 139"/>
                <a:gd name="T36" fmla="*/ 41 w 78"/>
                <a:gd name="T37" fmla="*/ 138 h 139"/>
                <a:gd name="T38" fmla="*/ 46 w 78"/>
                <a:gd name="T39" fmla="*/ 135 h 139"/>
                <a:gd name="T40" fmla="*/ 72 w 78"/>
                <a:gd name="T41" fmla="*/ 135 h 139"/>
                <a:gd name="T42" fmla="*/ 78 w 78"/>
                <a:gd name="T43" fmla="*/ 133 h 139"/>
                <a:gd name="T44" fmla="*/ 78 w 78"/>
                <a:gd name="T45" fmla="*/ 0 h 139"/>
                <a:gd name="T46" fmla="*/ 72 w 78"/>
                <a:gd name="T4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8" h="139">
                  <a:moveTo>
                    <a:pt x="72" y="0"/>
                  </a:moveTo>
                  <a:cubicBezTo>
                    <a:pt x="68" y="1"/>
                    <a:pt x="65" y="4"/>
                    <a:pt x="63" y="7"/>
                  </a:cubicBezTo>
                  <a:cubicBezTo>
                    <a:pt x="60" y="3"/>
                    <a:pt x="55" y="1"/>
                    <a:pt x="50" y="2"/>
                  </a:cubicBezTo>
                  <a:cubicBezTo>
                    <a:pt x="44" y="4"/>
                    <a:pt x="39" y="11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6" y="18"/>
                    <a:pt x="33" y="18"/>
                    <a:pt x="29" y="19"/>
                  </a:cubicBezTo>
                  <a:cubicBezTo>
                    <a:pt x="20" y="21"/>
                    <a:pt x="13" y="32"/>
                    <a:pt x="15" y="44"/>
                  </a:cubicBezTo>
                  <a:cubicBezTo>
                    <a:pt x="15" y="45"/>
                    <a:pt x="15" y="46"/>
                    <a:pt x="16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0" y="50"/>
                    <a:pt x="7" y="56"/>
                    <a:pt x="8" y="63"/>
                  </a:cubicBezTo>
                  <a:cubicBezTo>
                    <a:pt x="8" y="65"/>
                    <a:pt x="9" y="67"/>
                    <a:pt x="10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5" y="74"/>
                    <a:pt x="3" y="80"/>
                    <a:pt x="4" y="87"/>
                  </a:cubicBezTo>
                  <a:cubicBezTo>
                    <a:pt x="4" y="91"/>
                    <a:pt x="6" y="95"/>
                    <a:pt x="9" y="97"/>
                  </a:cubicBezTo>
                  <a:cubicBezTo>
                    <a:pt x="3" y="101"/>
                    <a:pt x="0" y="108"/>
                    <a:pt x="1" y="116"/>
                  </a:cubicBezTo>
                  <a:cubicBezTo>
                    <a:pt x="2" y="125"/>
                    <a:pt x="9" y="131"/>
                    <a:pt x="17" y="129"/>
                  </a:cubicBezTo>
                  <a:cubicBezTo>
                    <a:pt x="20" y="128"/>
                    <a:pt x="23" y="126"/>
                    <a:pt x="25" y="123"/>
                  </a:cubicBezTo>
                  <a:cubicBezTo>
                    <a:pt x="25" y="124"/>
                    <a:pt x="25" y="124"/>
                    <a:pt x="26" y="125"/>
                  </a:cubicBezTo>
                  <a:cubicBezTo>
                    <a:pt x="27" y="134"/>
                    <a:pt x="34" y="139"/>
                    <a:pt x="41" y="138"/>
                  </a:cubicBezTo>
                  <a:cubicBezTo>
                    <a:pt x="43" y="137"/>
                    <a:pt x="45" y="136"/>
                    <a:pt x="46" y="135"/>
                  </a:cubicBezTo>
                  <a:cubicBezTo>
                    <a:pt x="54" y="137"/>
                    <a:pt x="63" y="137"/>
                    <a:pt x="72" y="135"/>
                  </a:cubicBezTo>
                  <a:cubicBezTo>
                    <a:pt x="74" y="134"/>
                    <a:pt x="76" y="134"/>
                    <a:pt x="78" y="133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6" y="0"/>
                    <a:pt x="74" y="0"/>
                    <a:pt x="72" y="0"/>
                  </a:cubicBezTo>
                  <a:close/>
                </a:path>
              </a:pathLst>
            </a:custGeom>
            <a:solidFill>
              <a:srgbClr val="74A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4" name="Freeform 87"/>
            <p:cNvSpPr>
              <a:spLocks/>
            </p:cNvSpPr>
            <p:nvPr/>
          </p:nvSpPr>
          <p:spPr bwMode="auto">
            <a:xfrm>
              <a:off x="6894513" y="4854576"/>
              <a:ext cx="106363" cy="130175"/>
            </a:xfrm>
            <a:custGeom>
              <a:avLst/>
              <a:gdLst>
                <a:gd name="T0" fmla="*/ 27 w 58"/>
                <a:gd name="T1" fmla="*/ 4 h 71"/>
                <a:gd name="T2" fmla="*/ 31 w 58"/>
                <a:gd name="T3" fmla="*/ 0 h 71"/>
                <a:gd name="T4" fmla="*/ 39 w 58"/>
                <a:gd name="T5" fmla="*/ 7 h 71"/>
                <a:gd name="T6" fmla="*/ 39 w 58"/>
                <a:gd name="T7" fmla="*/ 7 h 71"/>
                <a:gd name="T8" fmla="*/ 46 w 58"/>
                <a:gd name="T9" fmla="*/ 13 h 71"/>
                <a:gd name="T10" fmla="*/ 46 w 58"/>
                <a:gd name="T11" fmla="*/ 15 h 71"/>
                <a:gd name="T12" fmla="*/ 51 w 58"/>
                <a:gd name="T13" fmla="*/ 20 h 71"/>
                <a:gd name="T14" fmla="*/ 51 w 58"/>
                <a:gd name="T15" fmla="*/ 22 h 71"/>
                <a:gd name="T16" fmla="*/ 58 w 58"/>
                <a:gd name="T17" fmla="*/ 29 h 71"/>
                <a:gd name="T18" fmla="*/ 57 w 58"/>
                <a:gd name="T19" fmla="*/ 36 h 71"/>
                <a:gd name="T20" fmla="*/ 57 w 58"/>
                <a:gd name="T21" fmla="*/ 36 h 71"/>
                <a:gd name="T22" fmla="*/ 54 w 58"/>
                <a:gd name="T23" fmla="*/ 44 h 71"/>
                <a:gd name="T24" fmla="*/ 52 w 58"/>
                <a:gd name="T25" fmla="*/ 44 h 71"/>
                <a:gd name="T26" fmla="*/ 53 w 58"/>
                <a:gd name="T27" fmla="*/ 47 h 71"/>
                <a:gd name="T28" fmla="*/ 49 w 58"/>
                <a:gd name="T29" fmla="*/ 56 h 71"/>
                <a:gd name="T30" fmla="*/ 48 w 58"/>
                <a:gd name="T31" fmla="*/ 56 h 71"/>
                <a:gd name="T32" fmla="*/ 49 w 58"/>
                <a:gd name="T33" fmla="*/ 59 h 71"/>
                <a:gd name="T34" fmla="*/ 44 w 58"/>
                <a:gd name="T35" fmla="*/ 69 h 71"/>
                <a:gd name="T36" fmla="*/ 38 w 58"/>
                <a:gd name="T37" fmla="*/ 67 h 71"/>
                <a:gd name="T38" fmla="*/ 32 w 58"/>
                <a:gd name="T39" fmla="*/ 69 h 71"/>
                <a:gd name="T40" fmla="*/ 21 w 58"/>
                <a:gd name="T41" fmla="*/ 69 h 71"/>
                <a:gd name="T42" fmla="*/ 19 w 58"/>
                <a:gd name="T43" fmla="*/ 70 h 71"/>
                <a:gd name="T44" fmla="*/ 12 w 58"/>
                <a:gd name="T45" fmla="*/ 64 h 71"/>
                <a:gd name="T46" fmla="*/ 11 w 58"/>
                <a:gd name="T47" fmla="*/ 62 h 71"/>
                <a:gd name="T48" fmla="*/ 8 w 58"/>
                <a:gd name="T49" fmla="*/ 65 h 71"/>
                <a:gd name="T50" fmla="*/ 0 w 58"/>
                <a:gd name="T51" fmla="*/ 58 h 71"/>
                <a:gd name="T52" fmla="*/ 4 w 58"/>
                <a:gd name="T53" fmla="*/ 49 h 71"/>
                <a:gd name="T54" fmla="*/ 1 w 58"/>
                <a:gd name="T55" fmla="*/ 44 h 71"/>
                <a:gd name="T56" fmla="*/ 4 w 58"/>
                <a:gd name="T57" fmla="*/ 35 h 71"/>
                <a:gd name="T58" fmla="*/ 4 w 58"/>
                <a:gd name="T59" fmla="*/ 34 h 71"/>
                <a:gd name="T60" fmla="*/ 3 w 58"/>
                <a:gd name="T61" fmla="*/ 31 h 71"/>
                <a:gd name="T62" fmla="*/ 6 w 58"/>
                <a:gd name="T63" fmla="*/ 24 h 71"/>
                <a:gd name="T64" fmla="*/ 6 w 58"/>
                <a:gd name="T65" fmla="*/ 23 h 71"/>
                <a:gd name="T66" fmla="*/ 6 w 58"/>
                <a:gd name="T67" fmla="*/ 22 h 71"/>
                <a:gd name="T68" fmla="*/ 12 w 58"/>
                <a:gd name="T69" fmla="*/ 9 h 71"/>
                <a:gd name="T70" fmla="*/ 16 w 58"/>
                <a:gd name="T71" fmla="*/ 10 h 71"/>
                <a:gd name="T72" fmla="*/ 17 w 58"/>
                <a:gd name="T73" fmla="*/ 9 h 71"/>
                <a:gd name="T74" fmla="*/ 22 w 58"/>
                <a:gd name="T75" fmla="*/ 1 h 71"/>
                <a:gd name="T76" fmla="*/ 27 w 58"/>
                <a:gd name="T77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" h="71">
                  <a:moveTo>
                    <a:pt x="27" y="4"/>
                  </a:moveTo>
                  <a:cubicBezTo>
                    <a:pt x="28" y="2"/>
                    <a:pt x="30" y="1"/>
                    <a:pt x="31" y="0"/>
                  </a:cubicBezTo>
                  <a:cubicBezTo>
                    <a:pt x="35" y="0"/>
                    <a:pt x="38" y="2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2" y="6"/>
                    <a:pt x="46" y="9"/>
                    <a:pt x="46" y="13"/>
                  </a:cubicBezTo>
                  <a:cubicBezTo>
                    <a:pt x="46" y="14"/>
                    <a:pt x="46" y="14"/>
                    <a:pt x="46" y="15"/>
                  </a:cubicBezTo>
                  <a:cubicBezTo>
                    <a:pt x="49" y="15"/>
                    <a:pt x="51" y="17"/>
                    <a:pt x="51" y="20"/>
                  </a:cubicBezTo>
                  <a:cubicBezTo>
                    <a:pt x="51" y="21"/>
                    <a:pt x="51" y="21"/>
                    <a:pt x="51" y="22"/>
                  </a:cubicBezTo>
                  <a:cubicBezTo>
                    <a:pt x="55" y="22"/>
                    <a:pt x="58" y="25"/>
                    <a:pt x="58" y="29"/>
                  </a:cubicBezTo>
                  <a:cubicBezTo>
                    <a:pt x="58" y="32"/>
                    <a:pt x="58" y="34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8" y="40"/>
                    <a:pt x="56" y="43"/>
                    <a:pt x="54" y="44"/>
                  </a:cubicBezTo>
                  <a:cubicBezTo>
                    <a:pt x="53" y="44"/>
                    <a:pt x="53" y="44"/>
                    <a:pt x="52" y="44"/>
                  </a:cubicBezTo>
                  <a:cubicBezTo>
                    <a:pt x="53" y="45"/>
                    <a:pt x="53" y="46"/>
                    <a:pt x="53" y="47"/>
                  </a:cubicBezTo>
                  <a:cubicBezTo>
                    <a:pt x="54" y="51"/>
                    <a:pt x="52" y="55"/>
                    <a:pt x="49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7"/>
                    <a:pt x="49" y="58"/>
                    <a:pt x="49" y="59"/>
                  </a:cubicBezTo>
                  <a:cubicBezTo>
                    <a:pt x="49" y="63"/>
                    <a:pt x="47" y="68"/>
                    <a:pt x="44" y="69"/>
                  </a:cubicBezTo>
                  <a:cubicBezTo>
                    <a:pt x="42" y="69"/>
                    <a:pt x="40" y="69"/>
                    <a:pt x="38" y="67"/>
                  </a:cubicBezTo>
                  <a:cubicBezTo>
                    <a:pt x="36" y="68"/>
                    <a:pt x="34" y="69"/>
                    <a:pt x="32" y="69"/>
                  </a:cubicBezTo>
                  <a:cubicBezTo>
                    <a:pt x="28" y="70"/>
                    <a:pt x="25" y="70"/>
                    <a:pt x="21" y="69"/>
                  </a:cubicBezTo>
                  <a:cubicBezTo>
                    <a:pt x="20" y="69"/>
                    <a:pt x="19" y="70"/>
                    <a:pt x="19" y="70"/>
                  </a:cubicBezTo>
                  <a:cubicBezTo>
                    <a:pt x="15" y="71"/>
                    <a:pt x="12" y="68"/>
                    <a:pt x="12" y="64"/>
                  </a:cubicBezTo>
                  <a:cubicBezTo>
                    <a:pt x="11" y="63"/>
                    <a:pt x="11" y="63"/>
                    <a:pt x="11" y="62"/>
                  </a:cubicBezTo>
                  <a:cubicBezTo>
                    <a:pt x="11" y="64"/>
                    <a:pt x="9" y="65"/>
                    <a:pt x="8" y="65"/>
                  </a:cubicBezTo>
                  <a:cubicBezTo>
                    <a:pt x="4" y="66"/>
                    <a:pt x="1" y="63"/>
                    <a:pt x="0" y="58"/>
                  </a:cubicBezTo>
                  <a:cubicBezTo>
                    <a:pt x="0" y="54"/>
                    <a:pt x="1" y="51"/>
                    <a:pt x="4" y="49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1" y="40"/>
                    <a:pt x="2" y="37"/>
                    <a:pt x="4" y="3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2" y="28"/>
                    <a:pt x="4" y="25"/>
                    <a:pt x="6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2"/>
                    <a:pt x="6" y="22"/>
                  </a:cubicBezTo>
                  <a:cubicBezTo>
                    <a:pt x="5" y="16"/>
                    <a:pt x="8" y="10"/>
                    <a:pt x="12" y="9"/>
                  </a:cubicBezTo>
                  <a:cubicBezTo>
                    <a:pt x="14" y="9"/>
                    <a:pt x="15" y="9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5"/>
                    <a:pt x="19" y="2"/>
                    <a:pt x="22" y="1"/>
                  </a:cubicBezTo>
                  <a:cubicBezTo>
                    <a:pt x="24" y="1"/>
                    <a:pt x="26" y="2"/>
                    <a:pt x="27" y="4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5" name="Freeform 88"/>
            <p:cNvSpPr>
              <a:spLocks/>
            </p:cNvSpPr>
            <p:nvPr/>
          </p:nvSpPr>
          <p:spPr bwMode="auto">
            <a:xfrm>
              <a:off x="7027863" y="4929188"/>
              <a:ext cx="4763" cy="22225"/>
            </a:xfrm>
            <a:custGeom>
              <a:avLst/>
              <a:gdLst>
                <a:gd name="T0" fmla="*/ 0 w 2"/>
                <a:gd name="T1" fmla="*/ 8 h 12"/>
                <a:gd name="T2" fmla="*/ 2 w 2"/>
                <a:gd name="T3" fmla="*/ 12 h 12"/>
                <a:gd name="T4" fmla="*/ 2 w 2"/>
                <a:gd name="T5" fmla="*/ 0 h 12"/>
                <a:gd name="T6" fmla="*/ 0 w 2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2">
                  <a:moveTo>
                    <a:pt x="0" y="8"/>
                  </a:moveTo>
                  <a:cubicBezTo>
                    <a:pt x="1" y="10"/>
                    <a:pt x="1" y="11"/>
                    <a:pt x="2" y="1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5"/>
                    <a:pt x="0" y="8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6" name="Freeform 89"/>
            <p:cNvSpPr>
              <a:spLocks/>
            </p:cNvSpPr>
            <p:nvPr/>
          </p:nvSpPr>
          <p:spPr bwMode="auto">
            <a:xfrm>
              <a:off x="7026275" y="4953001"/>
              <a:ext cx="6350" cy="28575"/>
            </a:xfrm>
            <a:custGeom>
              <a:avLst/>
              <a:gdLst>
                <a:gd name="T0" fmla="*/ 0 w 3"/>
                <a:gd name="T1" fmla="*/ 9 h 15"/>
                <a:gd name="T2" fmla="*/ 3 w 3"/>
                <a:gd name="T3" fmla="*/ 15 h 15"/>
                <a:gd name="T4" fmla="*/ 3 w 3"/>
                <a:gd name="T5" fmla="*/ 0 h 15"/>
                <a:gd name="T6" fmla="*/ 0 w 3"/>
                <a:gd name="T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5">
                  <a:moveTo>
                    <a:pt x="0" y="9"/>
                  </a:moveTo>
                  <a:cubicBezTo>
                    <a:pt x="1" y="12"/>
                    <a:pt x="2" y="14"/>
                    <a:pt x="3" y="1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6"/>
                    <a:pt x="0" y="9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7" name="Freeform 90"/>
            <p:cNvSpPr>
              <a:spLocks/>
            </p:cNvSpPr>
            <p:nvPr/>
          </p:nvSpPr>
          <p:spPr bwMode="auto">
            <a:xfrm>
              <a:off x="7032625" y="4913313"/>
              <a:ext cx="0" cy="11113"/>
            </a:xfrm>
            <a:custGeom>
              <a:avLst/>
              <a:gdLst>
                <a:gd name="T0" fmla="*/ 4 h 6"/>
                <a:gd name="T1" fmla="*/ 6 h 6"/>
                <a:gd name="T2" fmla="*/ 0 h 6"/>
                <a:gd name="T3" fmla="*/ 4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4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8" name="Freeform 91"/>
            <p:cNvSpPr>
              <a:spLocks/>
            </p:cNvSpPr>
            <p:nvPr/>
          </p:nvSpPr>
          <p:spPr bwMode="auto">
            <a:xfrm>
              <a:off x="6937375" y="4794251"/>
              <a:ext cx="95250" cy="166688"/>
            </a:xfrm>
            <a:custGeom>
              <a:avLst/>
              <a:gdLst>
                <a:gd name="T0" fmla="*/ 51 w 52"/>
                <a:gd name="T1" fmla="*/ 9 h 91"/>
                <a:gd name="T2" fmla="*/ 51 w 52"/>
                <a:gd name="T3" fmla="*/ 9 h 91"/>
                <a:gd name="T4" fmla="*/ 40 w 52"/>
                <a:gd name="T5" fmla="*/ 1 h 91"/>
                <a:gd name="T6" fmla="*/ 35 w 52"/>
                <a:gd name="T7" fmla="*/ 5 h 91"/>
                <a:gd name="T8" fmla="*/ 28 w 52"/>
                <a:gd name="T9" fmla="*/ 2 h 91"/>
                <a:gd name="T10" fmla="*/ 22 w 52"/>
                <a:gd name="T11" fmla="*/ 12 h 91"/>
                <a:gd name="T12" fmla="*/ 21 w 52"/>
                <a:gd name="T13" fmla="*/ 13 h 91"/>
                <a:gd name="T14" fmla="*/ 16 w 52"/>
                <a:gd name="T15" fmla="*/ 12 h 91"/>
                <a:gd name="T16" fmla="*/ 8 w 52"/>
                <a:gd name="T17" fmla="*/ 28 h 91"/>
                <a:gd name="T18" fmla="*/ 9 w 52"/>
                <a:gd name="T19" fmla="*/ 30 h 91"/>
                <a:gd name="T20" fmla="*/ 8 w 52"/>
                <a:gd name="T21" fmla="*/ 31 h 91"/>
                <a:gd name="T22" fmla="*/ 4 w 52"/>
                <a:gd name="T23" fmla="*/ 40 h 91"/>
                <a:gd name="T24" fmla="*/ 5 w 52"/>
                <a:gd name="T25" fmla="*/ 44 h 91"/>
                <a:gd name="T26" fmla="*/ 5 w 52"/>
                <a:gd name="T27" fmla="*/ 45 h 91"/>
                <a:gd name="T28" fmla="*/ 2 w 52"/>
                <a:gd name="T29" fmla="*/ 56 h 91"/>
                <a:gd name="T30" fmla="*/ 5 w 52"/>
                <a:gd name="T31" fmla="*/ 63 h 91"/>
                <a:gd name="T32" fmla="*/ 1 w 52"/>
                <a:gd name="T33" fmla="*/ 75 h 91"/>
                <a:gd name="T34" fmla="*/ 10 w 52"/>
                <a:gd name="T35" fmla="*/ 84 h 91"/>
                <a:gd name="T36" fmla="*/ 15 w 52"/>
                <a:gd name="T37" fmla="*/ 80 h 91"/>
                <a:gd name="T38" fmla="*/ 15 w 52"/>
                <a:gd name="T39" fmla="*/ 82 h 91"/>
                <a:gd name="T40" fmla="*/ 24 w 52"/>
                <a:gd name="T41" fmla="*/ 90 h 91"/>
                <a:gd name="T42" fmla="*/ 27 w 52"/>
                <a:gd name="T43" fmla="*/ 88 h 91"/>
                <a:gd name="T44" fmla="*/ 42 w 52"/>
                <a:gd name="T45" fmla="*/ 89 h 91"/>
                <a:gd name="T46" fmla="*/ 49 w 52"/>
                <a:gd name="T47" fmla="*/ 86 h 91"/>
                <a:gd name="T48" fmla="*/ 52 w 52"/>
                <a:gd name="T49" fmla="*/ 88 h 91"/>
                <a:gd name="T50" fmla="*/ 52 w 52"/>
                <a:gd name="T51" fmla="*/ 9 h 91"/>
                <a:gd name="T52" fmla="*/ 51 w 52"/>
                <a:gd name="T53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" h="91">
                  <a:moveTo>
                    <a:pt x="51" y="9"/>
                  </a:moveTo>
                  <a:cubicBezTo>
                    <a:pt x="51" y="9"/>
                    <a:pt x="51" y="9"/>
                    <a:pt x="51" y="9"/>
                  </a:cubicBezTo>
                  <a:cubicBezTo>
                    <a:pt x="49" y="3"/>
                    <a:pt x="45" y="0"/>
                    <a:pt x="40" y="1"/>
                  </a:cubicBezTo>
                  <a:cubicBezTo>
                    <a:pt x="38" y="1"/>
                    <a:pt x="36" y="3"/>
                    <a:pt x="35" y="5"/>
                  </a:cubicBezTo>
                  <a:cubicBezTo>
                    <a:pt x="33" y="2"/>
                    <a:pt x="31" y="1"/>
                    <a:pt x="28" y="2"/>
                  </a:cubicBezTo>
                  <a:cubicBezTo>
                    <a:pt x="24" y="3"/>
                    <a:pt x="22" y="7"/>
                    <a:pt x="22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2"/>
                    <a:pt x="18" y="12"/>
                    <a:pt x="16" y="12"/>
                  </a:cubicBezTo>
                  <a:cubicBezTo>
                    <a:pt x="11" y="13"/>
                    <a:pt x="7" y="21"/>
                    <a:pt x="8" y="28"/>
                  </a:cubicBezTo>
                  <a:cubicBezTo>
                    <a:pt x="8" y="29"/>
                    <a:pt x="8" y="30"/>
                    <a:pt x="9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5" y="32"/>
                    <a:pt x="3" y="36"/>
                    <a:pt x="4" y="40"/>
                  </a:cubicBezTo>
                  <a:cubicBezTo>
                    <a:pt x="4" y="42"/>
                    <a:pt x="5" y="43"/>
                    <a:pt x="5" y="4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3" y="47"/>
                    <a:pt x="2" y="52"/>
                    <a:pt x="2" y="56"/>
                  </a:cubicBezTo>
                  <a:cubicBezTo>
                    <a:pt x="3" y="59"/>
                    <a:pt x="4" y="61"/>
                    <a:pt x="5" y="63"/>
                  </a:cubicBezTo>
                  <a:cubicBezTo>
                    <a:pt x="2" y="65"/>
                    <a:pt x="0" y="70"/>
                    <a:pt x="1" y="75"/>
                  </a:cubicBezTo>
                  <a:cubicBezTo>
                    <a:pt x="2" y="81"/>
                    <a:pt x="6" y="85"/>
                    <a:pt x="10" y="84"/>
                  </a:cubicBezTo>
                  <a:cubicBezTo>
                    <a:pt x="12" y="83"/>
                    <a:pt x="14" y="82"/>
                    <a:pt x="15" y="80"/>
                  </a:cubicBezTo>
                  <a:cubicBezTo>
                    <a:pt x="15" y="81"/>
                    <a:pt x="15" y="81"/>
                    <a:pt x="15" y="82"/>
                  </a:cubicBezTo>
                  <a:cubicBezTo>
                    <a:pt x="16" y="88"/>
                    <a:pt x="20" y="91"/>
                    <a:pt x="24" y="90"/>
                  </a:cubicBezTo>
                  <a:cubicBezTo>
                    <a:pt x="25" y="90"/>
                    <a:pt x="26" y="89"/>
                    <a:pt x="27" y="88"/>
                  </a:cubicBezTo>
                  <a:cubicBezTo>
                    <a:pt x="32" y="90"/>
                    <a:pt x="37" y="91"/>
                    <a:pt x="42" y="89"/>
                  </a:cubicBezTo>
                  <a:cubicBezTo>
                    <a:pt x="44" y="89"/>
                    <a:pt x="47" y="87"/>
                    <a:pt x="49" y="86"/>
                  </a:cubicBezTo>
                  <a:cubicBezTo>
                    <a:pt x="50" y="87"/>
                    <a:pt x="51" y="88"/>
                    <a:pt x="52" y="8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1" y="9"/>
                    <a:pt x="51" y="9"/>
                  </a:cubicBezTo>
                  <a:close/>
                </a:path>
              </a:pathLst>
            </a:custGeom>
            <a:solidFill>
              <a:srgbClr val="8CB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19" name="Freeform 92"/>
            <p:cNvSpPr>
              <a:spLocks/>
            </p:cNvSpPr>
            <p:nvPr/>
          </p:nvSpPr>
          <p:spPr bwMode="auto">
            <a:xfrm>
              <a:off x="6953250" y="4956176"/>
              <a:ext cx="79375" cy="128588"/>
            </a:xfrm>
            <a:custGeom>
              <a:avLst/>
              <a:gdLst>
                <a:gd name="T0" fmla="*/ 40 w 43"/>
                <a:gd name="T1" fmla="*/ 7 h 71"/>
                <a:gd name="T2" fmla="*/ 40 w 43"/>
                <a:gd name="T3" fmla="*/ 7 h 71"/>
                <a:gd name="T4" fmla="*/ 32 w 43"/>
                <a:gd name="T5" fmla="*/ 1 h 71"/>
                <a:gd name="T6" fmla="*/ 28 w 43"/>
                <a:gd name="T7" fmla="*/ 4 h 71"/>
                <a:gd name="T8" fmla="*/ 22 w 43"/>
                <a:gd name="T9" fmla="*/ 1 h 71"/>
                <a:gd name="T10" fmla="*/ 17 w 43"/>
                <a:gd name="T11" fmla="*/ 9 h 71"/>
                <a:gd name="T12" fmla="*/ 17 w 43"/>
                <a:gd name="T13" fmla="*/ 10 h 71"/>
                <a:gd name="T14" fmla="*/ 13 w 43"/>
                <a:gd name="T15" fmla="*/ 9 h 71"/>
                <a:gd name="T16" fmla="*/ 6 w 43"/>
                <a:gd name="T17" fmla="*/ 22 h 71"/>
                <a:gd name="T18" fmla="*/ 7 w 43"/>
                <a:gd name="T19" fmla="*/ 24 h 71"/>
                <a:gd name="T20" fmla="*/ 7 w 43"/>
                <a:gd name="T21" fmla="*/ 24 h 71"/>
                <a:gd name="T22" fmla="*/ 3 w 43"/>
                <a:gd name="T23" fmla="*/ 32 h 71"/>
                <a:gd name="T24" fmla="*/ 4 w 43"/>
                <a:gd name="T25" fmla="*/ 35 h 71"/>
                <a:gd name="T26" fmla="*/ 4 w 43"/>
                <a:gd name="T27" fmla="*/ 35 h 71"/>
                <a:gd name="T28" fmla="*/ 2 w 43"/>
                <a:gd name="T29" fmla="*/ 44 h 71"/>
                <a:gd name="T30" fmla="*/ 4 w 43"/>
                <a:gd name="T31" fmla="*/ 49 h 71"/>
                <a:gd name="T32" fmla="*/ 1 w 43"/>
                <a:gd name="T33" fmla="*/ 58 h 71"/>
                <a:gd name="T34" fmla="*/ 8 w 43"/>
                <a:gd name="T35" fmla="*/ 65 h 71"/>
                <a:gd name="T36" fmla="*/ 12 w 43"/>
                <a:gd name="T37" fmla="*/ 62 h 71"/>
                <a:gd name="T38" fmla="*/ 12 w 43"/>
                <a:gd name="T39" fmla="*/ 64 h 71"/>
                <a:gd name="T40" fmla="*/ 19 w 43"/>
                <a:gd name="T41" fmla="*/ 70 h 71"/>
                <a:gd name="T42" fmla="*/ 21 w 43"/>
                <a:gd name="T43" fmla="*/ 69 h 71"/>
                <a:gd name="T44" fmla="*/ 33 w 43"/>
                <a:gd name="T45" fmla="*/ 70 h 71"/>
                <a:gd name="T46" fmla="*/ 39 w 43"/>
                <a:gd name="T47" fmla="*/ 67 h 71"/>
                <a:gd name="T48" fmla="*/ 43 w 43"/>
                <a:gd name="T49" fmla="*/ 69 h 71"/>
                <a:gd name="T50" fmla="*/ 43 w 43"/>
                <a:gd name="T51" fmla="*/ 8 h 71"/>
                <a:gd name="T52" fmla="*/ 40 w 43"/>
                <a:gd name="T53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71">
                  <a:moveTo>
                    <a:pt x="40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38" y="3"/>
                    <a:pt x="35" y="0"/>
                    <a:pt x="32" y="1"/>
                  </a:cubicBezTo>
                  <a:cubicBezTo>
                    <a:pt x="30" y="1"/>
                    <a:pt x="29" y="2"/>
                    <a:pt x="28" y="4"/>
                  </a:cubicBezTo>
                  <a:cubicBezTo>
                    <a:pt x="26" y="2"/>
                    <a:pt x="24" y="1"/>
                    <a:pt x="22" y="1"/>
                  </a:cubicBezTo>
                  <a:cubicBezTo>
                    <a:pt x="19" y="2"/>
                    <a:pt x="17" y="6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5" y="9"/>
                    <a:pt x="14" y="9"/>
                    <a:pt x="13" y="9"/>
                  </a:cubicBezTo>
                  <a:cubicBezTo>
                    <a:pt x="8" y="10"/>
                    <a:pt x="6" y="16"/>
                    <a:pt x="6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5"/>
                    <a:pt x="3" y="28"/>
                    <a:pt x="3" y="32"/>
                  </a:cubicBezTo>
                  <a:cubicBezTo>
                    <a:pt x="3" y="33"/>
                    <a:pt x="4" y="34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7"/>
                    <a:pt x="1" y="40"/>
                    <a:pt x="2" y="44"/>
                  </a:cubicBezTo>
                  <a:cubicBezTo>
                    <a:pt x="2" y="46"/>
                    <a:pt x="3" y="48"/>
                    <a:pt x="4" y="49"/>
                  </a:cubicBezTo>
                  <a:cubicBezTo>
                    <a:pt x="2" y="51"/>
                    <a:pt x="0" y="55"/>
                    <a:pt x="1" y="58"/>
                  </a:cubicBezTo>
                  <a:cubicBezTo>
                    <a:pt x="1" y="63"/>
                    <a:pt x="5" y="66"/>
                    <a:pt x="8" y="65"/>
                  </a:cubicBezTo>
                  <a:cubicBezTo>
                    <a:pt x="10" y="65"/>
                    <a:pt x="11" y="64"/>
                    <a:pt x="12" y="62"/>
                  </a:cubicBezTo>
                  <a:cubicBezTo>
                    <a:pt x="12" y="63"/>
                    <a:pt x="12" y="63"/>
                    <a:pt x="12" y="64"/>
                  </a:cubicBezTo>
                  <a:cubicBezTo>
                    <a:pt x="13" y="68"/>
                    <a:pt x="16" y="71"/>
                    <a:pt x="19" y="70"/>
                  </a:cubicBezTo>
                  <a:cubicBezTo>
                    <a:pt x="20" y="70"/>
                    <a:pt x="21" y="70"/>
                    <a:pt x="21" y="69"/>
                  </a:cubicBezTo>
                  <a:cubicBezTo>
                    <a:pt x="25" y="70"/>
                    <a:pt x="29" y="71"/>
                    <a:pt x="33" y="70"/>
                  </a:cubicBezTo>
                  <a:cubicBezTo>
                    <a:pt x="35" y="69"/>
                    <a:pt x="37" y="68"/>
                    <a:pt x="39" y="67"/>
                  </a:cubicBezTo>
                  <a:cubicBezTo>
                    <a:pt x="40" y="69"/>
                    <a:pt x="42" y="69"/>
                    <a:pt x="43" y="69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41" y="7"/>
                    <a:pt x="40" y="7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0" name="Freeform 93"/>
            <p:cNvSpPr>
              <a:spLocks/>
            </p:cNvSpPr>
            <p:nvPr/>
          </p:nvSpPr>
          <p:spPr bwMode="auto">
            <a:xfrm>
              <a:off x="5511800" y="4716463"/>
              <a:ext cx="200025" cy="601663"/>
            </a:xfrm>
            <a:custGeom>
              <a:avLst/>
              <a:gdLst>
                <a:gd name="T0" fmla="*/ 76 w 126"/>
                <a:gd name="T1" fmla="*/ 372 h 379"/>
                <a:gd name="T2" fmla="*/ 63 w 126"/>
                <a:gd name="T3" fmla="*/ 379 h 379"/>
                <a:gd name="T4" fmla="*/ 50 w 126"/>
                <a:gd name="T5" fmla="*/ 372 h 379"/>
                <a:gd name="T6" fmla="*/ 53 w 126"/>
                <a:gd name="T7" fmla="*/ 287 h 379"/>
                <a:gd name="T8" fmla="*/ 54 w 126"/>
                <a:gd name="T9" fmla="*/ 237 h 379"/>
                <a:gd name="T10" fmla="*/ 55 w 126"/>
                <a:gd name="T11" fmla="*/ 210 h 379"/>
                <a:gd name="T12" fmla="*/ 0 w 126"/>
                <a:gd name="T13" fmla="*/ 132 h 379"/>
                <a:gd name="T14" fmla="*/ 2 w 126"/>
                <a:gd name="T15" fmla="*/ 128 h 379"/>
                <a:gd name="T16" fmla="*/ 54 w 126"/>
                <a:gd name="T17" fmla="*/ 182 h 379"/>
                <a:gd name="T18" fmla="*/ 55 w 126"/>
                <a:gd name="T19" fmla="*/ 138 h 379"/>
                <a:gd name="T20" fmla="*/ 19 w 126"/>
                <a:gd name="T21" fmla="*/ 83 h 379"/>
                <a:gd name="T22" fmla="*/ 23 w 126"/>
                <a:gd name="T23" fmla="*/ 77 h 379"/>
                <a:gd name="T24" fmla="*/ 56 w 126"/>
                <a:gd name="T25" fmla="*/ 116 h 379"/>
                <a:gd name="T26" fmla="*/ 58 w 126"/>
                <a:gd name="T27" fmla="*/ 0 h 379"/>
                <a:gd name="T28" fmla="*/ 63 w 126"/>
                <a:gd name="T29" fmla="*/ 0 h 379"/>
                <a:gd name="T30" fmla="*/ 66 w 126"/>
                <a:gd name="T31" fmla="*/ 0 h 379"/>
                <a:gd name="T32" fmla="*/ 69 w 126"/>
                <a:gd name="T33" fmla="*/ 116 h 379"/>
                <a:gd name="T34" fmla="*/ 102 w 126"/>
                <a:gd name="T35" fmla="*/ 77 h 379"/>
                <a:gd name="T36" fmla="*/ 107 w 126"/>
                <a:gd name="T37" fmla="*/ 83 h 379"/>
                <a:gd name="T38" fmla="*/ 71 w 126"/>
                <a:gd name="T39" fmla="*/ 138 h 379"/>
                <a:gd name="T40" fmla="*/ 72 w 126"/>
                <a:gd name="T41" fmla="*/ 182 h 379"/>
                <a:gd name="T42" fmla="*/ 124 w 126"/>
                <a:gd name="T43" fmla="*/ 128 h 379"/>
                <a:gd name="T44" fmla="*/ 126 w 126"/>
                <a:gd name="T45" fmla="*/ 132 h 379"/>
                <a:gd name="T46" fmla="*/ 71 w 126"/>
                <a:gd name="T47" fmla="*/ 210 h 379"/>
                <a:gd name="T48" fmla="*/ 76 w 126"/>
                <a:gd name="T49" fmla="*/ 372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6" h="379">
                  <a:moveTo>
                    <a:pt x="76" y="372"/>
                  </a:moveTo>
                  <a:lnTo>
                    <a:pt x="63" y="379"/>
                  </a:lnTo>
                  <a:lnTo>
                    <a:pt x="50" y="372"/>
                  </a:lnTo>
                  <a:lnTo>
                    <a:pt x="53" y="287"/>
                  </a:lnTo>
                  <a:lnTo>
                    <a:pt x="54" y="237"/>
                  </a:lnTo>
                  <a:lnTo>
                    <a:pt x="55" y="210"/>
                  </a:lnTo>
                  <a:lnTo>
                    <a:pt x="0" y="132"/>
                  </a:lnTo>
                  <a:lnTo>
                    <a:pt x="2" y="128"/>
                  </a:lnTo>
                  <a:lnTo>
                    <a:pt x="54" y="182"/>
                  </a:lnTo>
                  <a:lnTo>
                    <a:pt x="55" y="138"/>
                  </a:lnTo>
                  <a:lnTo>
                    <a:pt x="19" y="83"/>
                  </a:lnTo>
                  <a:lnTo>
                    <a:pt x="23" y="77"/>
                  </a:lnTo>
                  <a:lnTo>
                    <a:pt x="56" y="116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9" y="116"/>
                  </a:lnTo>
                  <a:lnTo>
                    <a:pt x="102" y="77"/>
                  </a:lnTo>
                  <a:lnTo>
                    <a:pt x="107" y="83"/>
                  </a:lnTo>
                  <a:lnTo>
                    <a:pt x="71" y="138"/>
                  </a:lnTo>
                  <a:lnTo>
                    <a:pt x="72" y="182"/>
                  </a:lnTo>
                  <a:lnTo>
                    <a:pt x="124" y="128"/>
                  </a:lnTo>
                  <a:lnTo>
                    <a:pt x="126" y="132"/>
                  </a:lnTo>
                  <a:lnTo>
                    <a:pt x="71" y="210"/>
                  </a:lnTo>
                  <a:lnTo>
                    <a:pt x="76" y="372"/>
                  </a:lnTo>
                  <a:close/>
                </a:path>
              </a:pathLst>
            </a:custGeom>
            <a:solidFill>
              <a:srgbClr val="823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1" name="Freeform 94"/>
            <p:cNvSpPr>
              <a:spLocks/>
            </p:cNvSpPr>
            <p:nvPr/>
          </p:nvSpPr>
          <p:spPr bwMode="auto">
            <a:xfrm>
              <a:off x="5424488" y="4519613"/>
              <a:ext cx="369888" cy="450850"/>
            </a:xfrm>
            <a:custGeom>
              <a:avLst/>
              <a:gdLst>
                <a:gd name="T0" fmla="*/ 108 w 202"/>
                <a:gd name="T1" fmla="*/ 14 h 246"/>
                <a:gd name="T2" fmla="*/ 94 w 202"/>
                <a:gd name="T3" fmla="*/ 3 h 246"/>
                <a:gd name="T4" fmla="*/ 66 w 202"/>
                <a:gd name="T5" fmla="*/ 25 h 246"/>
                <a:gd name="T6" fmla="*/ 66 w 202"/>
                <a:gd name="T7" fmla="*/ 25 h 246"/>
                <a:gd name="T8" fmla="*/ 42 w 202"/>
                <a:gd name="T9" fmla="*/ 47 h 246"/>
                <a:gd name="T10" fmla="*/ 42 w 202"/>
                <a:gd name="T11" fmla="*/ 52 h 246"/>
                <a:gd name="T12" fmla="*/ 25 w 202"/>
                <a:gd name="T13" fmla="*/ 71 h 246"/>
                <a:gd name="T14" fmla="*/ 25 w 202"/>
                <a:gd name="T15" fmla="*/ 76 h 246"/>
                <a:gd name="T16" fmla="*/ 1 w 202"/>
                <a:gd name="T17" fmla="*/ 103 h 246"/>
                <a:gd name="T18" fmla="*/ 4 w 202"/>
                <a:gd name="T19" fmla="*/ 125 h 246"/>
                <a:gd name="T20" fmla="*/ 4 w 202"/>
                <a:gd name="T21" fmla="*/ 125 h 246"/>
                <a:gd name="T22" fmla="*/ 17 w 202"/>
                <a:gd name="T23" fmla="*/ 152 h 246"/>
                <a:gd name="T24" fmla="*/ 21 w 202"/>
                <a:gd name="T25" fmla="*/ 152 h 246"/>
                <a:gd name="T26" fmla="*/ 18 w 202"/>
                <a:gd name="T27" fmla="*/ 162 h 246"/>
                <a:gd name="T28" fmla="*/ 34 w 202"/>
                <a:gd name="T29" fmla="*/ 193 h 246"/>
                <a:gd name="T30" fmla="*/ 36 w 202"/>
                <a:gd name="T31" fmla="*/ 193 h 246"/>
                <a:gd name="T32" fmla="*/ 33 w 202"/>
                <a:gd name="T33" fmla="*/ 204 h 246"/>
                <a:gd name="T34" fmla="*/ 51 w 202"/>
                <a:gd name="T35" fmla="*/ 239 h 246"/>
                <a:gd name="T36" fmla="*/ 70 w 202"/>
                <a:gd name="T37" fmla="*/ 231 h 246"/>
                <a:gd name="T38" fmla="*/ 90 w 202"/>
                <a:gd name="T39" fmla="*/ 240 h 246"/>
                <a:gd name="T40" fmla="*/ 129 w 202"/>
                <a:gd name="T41" fmla="*/ 238 h 246"/>
                <a:gd name="T42" fmla="*/ 138 w 202"/>
                <a:gd name="T43" fmla="*/ 243 h 246"/>
                <a:gd name="T44" fmla="*/ 161 w 202"/>
                <a:gd name="T45" fmla="*/ 220 h 246"/>
                <a:gd name="T46" fmla="*/ 162 w 202"/>
                <a:gd name="T47" fmla="*/ 216 h 246"/>
                <a:gd name="T48" fmla="*/ 175 w 202"/>
                <a:gd name="T49" fmla="*/ 226 h 246"/>
                <a:gd name="T50" fmla="*/ 200 w 202"/>
                <a:gd name="T51" fmla="*/ 202 h 246"/>
                <a:gd name="T52" fmla="*/ 189 w 202"/>
                <a:gd name="T53" fmla="*/ 170 h 246"/>
                <a:gd name="T54" fmla="*/ 196 w 202"/>
                <a:gd name="T55" fmla="*/ 152 h 246"/>
                <a:gd name="T56" fmla="*/ 188 w 202"/>
                <a:gd name="T57" fmla="*/ 121 h 246"/>
                <a:gd name="T58" fmla="*/ 187 w 202"/>
                <a:gd name="T59" fmla="*/ 120 h 246"/>
                <a:gd name="T60" fmla="*/ 191 w 202"/>
                <a:gd name="T61" fmla="*/ 109 h 246"/>
                <a:gd name="T62" fmla="*/ 180 w 202"/>
                <a:gd name="T63" fmla="*/ 83 h 246"/>
                <a:gd name="T64" fmla="*/ 179 w 202"/>
                <a:gd name="T65" fmla="*/ 82 h 246"/>
                <a:gd name="T66" fmla="*/ 180 w 202"/>
                <a:gd name="T67" fmla="*/ 76 h 246"/>
                <a:gd name="T68" fmla="*/ 159 w 202"/>
                <a:gd name="T69" fmla="*/ 33 h 246"/>
                <a:gd name="T70" fmla="*/ 145 w 202"/>
                <a:gd name="T71" fmla="*/ 34 h 246"/>
                <a:gd name="T72" fmla="*/ 144 w 202"/>
                <a:gd name="T73" fmla="*/ 33 h 246"/>
                <a:gd name="T74" fmla="*/ 127 w 202"/>
                <a:gd name="T75" fmla="*/ 5 h 246"/>
                <a:gd name="T76" fmla="*/ 108 w 202"/>
                <a:gd name="T77" fmla="*/ 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2" h="246">
                  <a:moveTo>
                    <a:pt x="108" y="14"/>
                  </a:moveTo>
                  <a:cubicBezTo>
                    <a:pt x="104" y="9"/>
                    <a:pt x="99" y="4"/>
                    <a:pt x="94" y="3"/>
                  </a:cubicBezTo>
                  <a:cubicBezTo>
                    <a:pt x="82" y="0"/>
                    <a:pt x="70" y="10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55" y="22"/>
                    <a:pt x="44" y="32"/>
                    <a:pt x="42" y="47"/>
                  </a:cubicBezTo>
                  <a:cubicBezTo>
                    <a:pt x="42" y="49"/>
                    <a:pt x="42" y="50"/>
                    <a:pt x="42" y="52"/>
                  </a:cubicBezTo>
                  <a:cubicBezTo>
                    <a:pt x="34" y="52"/>
                    <a:pt x="27" y="60"/>
                    <a:pt x="25" y="71"/>
                  </a:cubicBezTo>
                  <a:cubicBezTo>
                    <a:pt x="25" y="73"/>
                    <a:pt x="25" y="75"/>
                    <a:pt x="25" y="76"/>
                  </a:cubicBezTo>
                  <a:cubicBezTo>
                    <a:pt x="13" y="76"/>
                    <a:pt x="3" y="87"/>
                    <a:pt x="1" y="103"/>
                  </a:cubicBezTo>
                  <a:cubicBezTo>
                    <a:pt x="0" y="110"/>
                    <a:pt x="1" y="118"/>
                    <a:pt x="4" y="125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2" y="138"/>
                    <a:pt x="8" y="150"/>
                    <a:pt x="17" y="152"/>
                  </a:cubicBezTo>
                  <a:cubicBezTo>
                    <a:pt x="18" y="152"/>
                    <a:pt x="20" y="152"/>
                    <a:pt x="21" y="152"/>
                  </a:cubicBezTo>
                  <a:cubicBezTo>
                    <a:pt x="20" y="155"/>
                    <a:pt x="19" y="158"/>
                    <a:pt x="18" y="162"/>
                  </a:cubicBezTo>
                  <a:cubicBezTo>
                    <a:pt x="16" y="176"/>
                    <a:pt x="23" y="190"/>
                    <a:pt x="34" y="193"/>
                  </a:cubicBezTo>
                  <a:cubicBezTo>
                    <a:pt x="35" y="193"/>
                    <a:pt x="35" y="193"/>
                    <a:pt x="36" y="193"/>
                  </a:cubicBezTo>
                  <a:cubicBezTo>
                    <a:pt x="35" y="197"/>
                    <a:pt x="34" y="200"/>
                    <a:pt x="33" y="204"/>
                  </a:cubicBezTo>
                  <a:cubicBezTo>
                    <a:pt x="31" y="220"/>
                    <a:pt x="39" y="236"/>
                    <a:pt x="51" y="239"/>
                  </a:cubicBezTo>
                  <a:cubicBezTo>
                    <a:pt x="58" y="240"/>
                    <a:pt x="65" y="237"/>
                    <a:pt x="70" y="231"/>
                  </a:cubicBezTo>
                  <a:cubicBezTo>
                    <a:pt x="76" y="235"/>
                    <a:pt x="83" y="238"/>
                    <a:pt x="90" y="240"/>
                  </a:cubicBezTo>
                  <a:cubicBezTo>
                    <a:pt x="104" y="244"/>
                    <a:pt x="117" y="243"/>
                    <a:pt x="129" y="238"/>
                  </a:cubicBezTo>
                  <a:cubicBezTo>
                    <a:pt x="132" y="240"/>
                    <a:pt x="134" y="242"/>
                    <a:pt x="138" y="243"/>
                  </a:cubicBezTo>
                  <a:cubicBezTo>
                    <a:pt x="149" y="246"/>
                    <a:pt x="159" y="236"/>
                    <a:pt x="161" y="220"/>
                  </a:cubicBezTo>
                  <a:cubicBezTo>
                    <a:pt x="162" y="219"/>
                    <a:pt x="162" y="217"/>
                    <a:pt x="162" y="216"/>
                  </a:cubicBezTo>
                  <a:cubicBezTo>
                    <a:pt x="165" y="221"/>
                    <a:pt x="169" y="224"/>
                    <a:pt x="175" y="226"/>
                  </a:cubicBezTo>
                  <a:cubicBezTo>
                    <a:pt x="186" y="229"/>
                    <a:pt x="198" y="218"/>
                    <a:pt x="200" y="202"/>
                  </a:cubicBezTo>
                  <a:cubicBezTo>
                    <a:pt x="202" y="189"/>
                    <a:pt x="197" y="176"/>
                    <a:pt x="189" y="170"/>
                  </a:cubicBezTo>
                  <a:cubicBezTo>
                    <a:pt x="192" y="165"/>
                    <a:pt x="195" y="159"/>
                    <a:pt x="196" y="152"/>
                  </a:cubicBezTo>
                  <a:cubicBezTo>
                    <a:pt x="198" y="140"/>
                    <a:pt x="194" y="128"/>
                    <a:pt x="188" y="121"/>
                  </a:cubicBezTo>
                  <a:cubicBezTo>
                    <a:pt x="187" y="120"/>
                    <a:pt x="187" y="120"/>
                    <a:pt x="187" y="120"/>
                  </a:cubicBezTo>
                  <a:cubicBezTo>
                    <a:pt x="189" y="117"/>
                    <a:pt x="191" y="113"/>
                    <a:pt x="191" y="109"/>
                  </a:cubicBezTo>
                  <a:cubicBezTo>
                    <a:pt x="193" y="98"/>
                    <a:pt x="188" y="86"/>
                    <a:pt x="180" y="83"/>
                  </a:cubicBezTo>
                  <a:cubicBezTo>
                    <a:pt x="179" y="82"/>
                    <a:pt x="179" y="82"/>
                    <a:pt x="179" y="82"/>
                  </a:cubicBezTo>
                  <a:cubicBezTo>
                    <a:pt x="180" y="80"/>
                    <a:pt x="180" y="78"/>
                    <a:pt x="180" y="76"/>
                  </a:cubicBezTo>
                  <a:cubicBezTo>
                    <a:pt x="183" y="56"/>
                    <a:pt x="174" y="37"/>
                    <a:pt x="159" y="33"/>
                  </a:cubicBezTo>
                  <a:cubicBezTo>
                    <a:pt x="154" y="32"/>
                    <a:pt x="149" y="32"/>
                    <a:pt x="145" y="34"/>
                  </a:cubicBezTo>
                  <a:cubicBezTo>
                    <a:pt x="145" y="34"/>
                    <a:pt x="144" y="34"/>
                    <a:pt x="144" y="33"/>
                  </a:cubicBezTo>
                  <a:cubicBezTo>
                    <a:pt x="144" y="20"/>
                    <a:pt x="137" y="8"/>
                    <a:pt x="127" y="5"/>
                  </a:cubicBezTo>
                  <a:cubicBezTo>
                    <a:pt x="120" y="3"/>
                    <a:pt x="112" y="7"/>
                    <a:pt x="108" y="14"/>
                  </a:cubicBezTo>
                  <a:close/>
                </a:path>
              </a:pathLst>
            </a:custGeom>
            <a:solidFill>
              <a:srgbClr val="679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2" name="Freeform 95"/>
            <p:cNvSpPr>
              <a:spLocks/>
            </p:cNvSpPr>
            <p:nvPr/>
          </p:nvSpPr>
          <p:spPr bwMode="auto">
            <a:xfrm>
              <a:off x="5434013" y="4519613"/>
              <a:ext cx="371475" cy="396875"/>
            </a:xfrm>
            <a:custGeom>
              <a:avLst/>
              <a:gdLst>
                <a:gd name="T0" fmla="*/ 106 w 203"/>
                <a:gd name="T1" fmla="*/ 13 h 217"/>
                <a:gd name="T2" fmla="*/ 92 w 203"/>
                <a:gd name="T3" fmla="*/ 3 h 217"/>
                <a:gd name="T4" fmla="*/ 65 w 203"/>
                <a:gd name="T5" fmla="*/ 21 h 217"/>
                <a:gd name="T6" fmla="*/ 65 w 203"/>
                <a:gd name="T7" fmla="*/ 21 h 217"/>
                <a:gd name="T8" fmla="*/ 41 w 203"/>
                <a:gd name="T9" fmla="*/ 40 h 217"/>
                <a:gd name="T10" fmla="*/ 41 w 203"/>
                <a:gd name="T11" fmla="*/ 44 h 217"/>
                <a:gd name="T12" fmla="*/ 25 w 203"/>
                <a:gd name="T13" fmla="*/ 60 h 217"/>
                <a:gd name="T14" fmla="*/ 25 w 203"/>
                <a:gd name="T15" fmla="*/ 65 h 217"/>
                <a:gd name="T16" fmla="*/ 1 w 203"/>
                <a:gd name="T17" fmla="*/ 87 h 217"/>
                <a:gd name="T18" fmla="*/ 5 w 203"/>
                <a:gd name="T19" fmla="*/ 106 h 217"/>
                <a:gd name="T20" fmla="*/ 5 w 203"/>
                <a:gd name="T21" fmla="*/ 107 h 217"/>
                <a:gd name="T22" fmla="*/ 18 w 203"/>
                <a:gd name="T23" fmla="*/ 130 h 217"/>
                <a:gd name="T24" fmla="*/ 22 w 203"/>
                <a:gd name="T25" fmla="*/ 131 h 217"/>
                <a:gd name="T26" fmla="*/ 20 w 203"/>
                <a:gd name="T27" fmla="*/ 139 h 217"/>
                <a:gd name="T28" fmla="*/ 36 w 203"/>
                <a:gd name="T29" fmla="*/ 167 h 217"/>
                <a:gd name="T30" fmla="*/ 38 w 203"/>
                <a:gd name="T31" fmla="*/ 167 h 217"/>
                <a:gd name="T32" fmla="*/ 35 w 203"/>
                <a:gd name="T33" fmla="*/ 176 h 217"/>
                <a:gd name="T34" fmla="*/ 53 w 203"/>
                <a:gd name="T35" fmla="*/ 207 h 217"/>
                <a:gd name="T36" fmla="*/ 72 w 203"/>
                <a:gd name="T37" fmla="*/ 201 h 217"/>
                <a:gd name="T38" fmla="*/ 93 w 203"/>
                <a:gd name="T39" fmla="*/ 210 h 217"/>
                <a:gd name="T40" fmla="*/ 131 w 203"/>
                <a:gd name="T41" fmla="*/ 209 h 217"/>
                <a:gd name="T42" fmla="*/ 140 w 203"/>
                <a:gd name="T43" fmla="*/ 214 h 217"/>
                <a:gd name="T44" fmla="*/ 163 w 203"/>
                <a:gd name="T45" fmla="*/ 195 h 217"/>
                <a:gd name="T46" fmla="*/ 163 w 203"/>
                <a:gd name="T47" fmla="*/ 191 h 217"/>
                <a:gd name="T48" fmla="*/ 176 w 203"/>
                <a:gd name="T49" fmla="*/ 200 h 217"/>
                <a:gd name="T50" fmla="*/ 201 w 203"/>
                <a:gd name="T51" fmla="*/ 180 h 217"/>
                <a:gd name="T52" fmla="*/ 189 w 203"/>
                <a:gd name="T53" fmla="*/ 152 h 217"/>
                <a:gd name="T54" fmla="*/ 197 w 203"/>
                <a:gd name="T55" fmla="*/ 136 h 217"/>
                <a:gd name="T56" fmla="*/ 187 w 203"/>
                <a:gd name="T57" fmla="*/ 109 h 217"/>
                <a:gd name="T58" fmla="*/ 187 w 203"/>
                <a:gd name="T59" fmla="*/ 108 h 217"/>
                <a:gd name="T60" fmla="*/ 191 w 203"/>
                <a:gd name="T61" fmla="*/ 99 h 217"/>
                <a:gd name="T62" fmla="*/ 179 w 203"/>
                <a:gd name="T63" fmla="*/ 76 h 217"/>
                <a:gd name="T64" fmla="*/ 178 w 203"/>
                <a:gd name="T65" fmla="*/ 75 h 217"/>
                <a:gd name="T66" fmla="*/ 179 w 203"/>
                <a:gd name="T67" fmla="*/ 70 h 217"/>
                <a:gd name="T68" fmla="*/ 157 w 203"/>
                <a:gd name="T69" fmla="*/ 31 h 217"/>
                <a:gd name="T70" fmla="*/ 144 w 203"/>
                <a:gd name="T71" fmla="*/ 32 h 217"/>
                <a:gd name="T72" fmla="*/ 142 w 203"/>
                <a:gd name="T73" fmla="*/ 31 h 217"/>
                <a:gd name="T74" fmla="*/ 125 w 203"/>
                <a:gd name="T75" fmla="*/ 6 h 217"/>
                <a:gd name="T76" fmla="*/ 106 w 203"/>
                <a:gd name="T77" fmla="*/ 1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3" h="217">
                  <a:moveTo>
                    <a:pt x="106" y="13"/>
                  </a:moveTo>
                  <a:cubicBezTo>
                    <a:pt x="102" y="8"/>
                    <a:pt x="98" y="4"/>
                    <a:pt x="92" y="3"/>
                  </a:cubicBezTo>
                  <a:cubicBezTo>
                    <a:pt x="80" y="0"/>
                    <a:pt x="68" y="8"/>
                    <a:pt x="65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54" y="18"/>
                    <a:pt x="43" y="27"/>
                    <a:pt x="41" y="40"/>
                  </a:cubicBezTo>
                  <a:cubicBezTo>
                    <a:pt x="41" y="41"/>
                    <a:pt x="41" y="43"/>
                    <a:pt x="41" y="44"/>
                  </a:cubicBezTo>
                  <a:cubicBezTo>
                    <a:pt x="33" y="44"/>
                    <a:pt x="26" y="51"/>
                    <a:pt x="25" y="60"/>
                  </a:cubicBezTo>
                  <a:cubicBezTo>
                    <a:pt x="25" y="62"/>
                    <a:pt x="25" y="63"/>
                    <a:pt x="25" y="65"/>
                  </a:cubicBezTo>
                  <a:cubicBezTo>
                    <a:pt x="13" y="64"/>
                    <a:pt x="3" y="73"/>
                    <a:pt x="1" y="87"/>
                  </a:cubicBezTo>
                  <a:cubicBezTo>
                    <a:pt x="0" y="94"/>
                    <a:pt x="2" y="101"/>
                    <a:pt x="5" y="10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17"/>
                    <a:pt x="9" y="128"/>
                    <a:pt x="18" y="130"/>
                  </a:cubicBezTo>
                  <a:cubicBezTo>
                    <a:pt x="20" y="131"/>
                    <a:pt x="21" y="131"/>
                    <a:pt x="22" y="131"/>
                  </a:cubicBezTo>
                  <a:cubicBezTo>
                    <a:pt x="21" y="133"/>
                    <a:pt x="20" y="136"/>
                    <a:pt x="20" y="139"/>
                  </a:cubicBezTo>
                  <a:cubicBezTo>
                    <a:pt x="18" y="152"/>
                    <a:pt x="25" y="164"/>
                    <a:pt x="36" y="167"/>
                  </a:cubicBezTo>
                  <a:cubicBezTo>
                    <a:pt x="36" y="167"/>
                    <a:pt x="37" y="167"/>
                    <a:pt x="38" y="167"/>
                  </a:cubicBezTo>
                  <a:cubicBezTo>
                    <a:pt x="37" y="170"/>
                    <a:pt x="36" y="173"/>
                    <a:pt x="35" y="176"/>
                  </a:cubicBezTo>
                  <a:cubicBezTo>
                    <a:pt x="33" y="190"/>
                    <a:pt x="41" y="204"/>
                    <a:pt x="53" y="207"/>
                  </a:cubicBezTo>
                  <a:cubicBezTo>
                    <a:pt x="60" y="209"/>
                    <a:pt x="67" y="207"/>
                    <a:pt x="72" y="201"/>
                  </a:cubicBezTo>
                  <a:cubicBezTo>
                    <a:pt x="78" y="205"/>
                    <a:pt x="85" y="208"/>
                    <a:pt x="93" y="210"/>
                  </a:cubicBezTo>
                  <a:cubicBezTo>
                    <a:pt x="106" y="213"/>
                    <a:pt x="119" y="213"/>
                    <a:pt x="131" y="209"/>
                  </a:cubicBezTo>
                  <a:cubicBezTo>
                    <a:pt x="134" y="211"/>
                    <a:pt x="137" y="213"/>
                    <a:pt x="140" y="214"/>
                  </a:cubicBezTo>
                  <a:cubicBezTo>
                    <a:pt x="151" y="217"/>
                    <a:pt x="161" y="208"/>
                    <a:pt x="163" y="195"/>
                  </a:cubicBezTo>
                  <a:cubicBezTo>
                    <a:pt x="163" y="194"/>
                    <a:pt x="163" y="192"/>
                    <a:pt x="163" y="191"/>
                  </a:cubicBezTo>
                  <a:cubicBezTo>
                    <a:pt x="167" y="195"/>
                    <a:pt x="171" y="199"/>
                    <a:pt x="176" y="200"/>
                  </a:cubicBezTo>
                  <a:cubicBezTo>
                    <a:pt x="188" y="203"/>
                    <a:pt x="199" y="194"/>
                    <a:pt x="201" y="180"/>
                  </a:cubicBezTo>
                  <a:cubicBezTo>
                    <a:pt x="203" y="169"/>
                    <a:pt x="198" y="157"/>
                    <a:pt x="189" y="152"/>
                  </a:cubicBezTo>
                  <a:cubicBezTo>
                    <a:pt x="193" y="148"/>
                    <a:pt x="196" y="143"/>
                    <a:pt x="197" y="136"/>
                  </a:cubicBezTo>
                  <a:cubicBezTo>
                    <a:pt x="198" y="126"/>
                    <a:pt x="194" y="115"/>
                    <a:pt x="187" y="109"/>
                  </a:cubicBezTo>
                  <a:cubicBezTo>
                    <a:pt x="187" y="108"/>
                    <a:pt x="187" y="108"/>
                    <a:pt x="187" y="108"/>
                  </a:cubicBezTo>
                  <a:cubicBezTo>
                    <a:pt x="189" y="106"/>
                    <a:pt x="190" y="102"/>
                    <a:pt x="191" y="99"/>
                  </a:cubicBezTo>
                  <a:cubicBezTo>
                    <a:pt x="192" y="89"/>
                    <a:pt x="187" y="79"/>
                    <a:pt x="179" y="76"/>
                  </a:cubicBezTo>
                  <a:cubicBezTo>
                    <a:pt x="178" y="75"/>
                    <a:pt x="178" y="75"/>
                    <a:pt x="178" y="75"/>
                  </a:cubicBezTo>
                  <a:cubicBezTo>
                    <a:pt x="179" y="73"/>
                    <a:pt x="179" y="71"/>
                    <a:pt x="179" y="70"/>
                  </a:cubicBezTo>
                  <a:cubicBezTo>
                    <a:pt x="182" y="52"/>
                    <a:pt x="172" y="35"/>
                    <a:pt x="157" y="31"/>
                  </a:cubicBezTo>
                  <a:cubicBezTo>
                    <a:pt x="152" y="30"/>
                    <a:pt x="148" y="30"/>
                    <a:pt x="144" y="32"/>
                  </a:cubicBezTo>
                  <a:cubicBezTo>
                    <a:pt x="143" y="32"/>
                    <a:pt x="143" y="31"/>
                    <a:pt x="142" y="31"/>
                  </a:cubicBezTo>
                  <a:cubicBezTo>
                    <a:pt x="142" y="19"/>
                    <a:pt x="135" y="8"/>
                    <a:pt x="125" y="6"/>
                  </a:cubicBezTo>
                  <a:cubicBezTo>
                    <a:pt x="118" y="4"/>
                    <a:pt x="110" y="7"/>
                    <a:pt x="106" y="13"/>
                  </a:cubicBezTo>
                  <a:close/>
                </a:path>
              </a:pathLst>
            </a:custGeom>
            <a:solidFill>
              <a:srgbClr val="74A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3" name="Freeform 96"/>
            <p:cNvSpPr>
              <a:spLocks/>
            </p:cNvSpPr>
            <p:nvPr/>
          </p:nvSpPr>
          <p:spPr bwMode="auto">
            <a:xfrm>
              <a:off x="5632450" y="4638676"/>
              <a:ext cx="163513" cy="200025"/>
            </a:xfrm>
            <a:custGeom>
              <a:avLst/>
              <a:gdLst>
                <a:gd name="T0" fmla="*/ 48 w 90"/>
                <a:gd name="T1" fmla="*/ 6 h 109"/>
                <a:gd name="T2" fmla="*/ 42 w 90"/>
                <a:gd name="T3" fmla="*/ 1 h 109"/>
                <a:gd name="T4" fmla="*/ 30 w 90"/>
                <a:gd name="T5" fmla="*/ 11 h 109"/>
                <a:gd name="T6" fmla="*/ 30 w 90"/>
                <a:gd name="T7" fmla="*/ 11 h 109"/>
                <a:gd name="T8" fmla="*/ 19 w 90"/>
                <a:gd name="T9" fmla="*/ 21 h 109"/>
                <a:gd name="T10" fmla="*/ 19 w 90"/>
                <a:gd name="T11" fmla="*/ 23 h 109"/>
                <a:gd name="T12" fmla="*/ 11 w 90"/>
                <a:gd name="T13" fmla="*/ 32 h 109"/>
                <a:gd name="T14" fmla="*/ 11 w 90"/>
                <a:gd name="T15" fmla="*/ 34 h 109"/>
                <a:gd name="T16" fmla="*/ 1 w 90"/>
                <a:gd name="T17" fmla="*/ 46 h 109"/>
                <a:gd name="T18" fmla="*/ 2 w 90"/>
                <a:gd name="T19" fmla="*/ 55 h 109"/>
                <a:gd name="T20" fmla="*/ 2 w 90"/>
                <a:gd name="T21" fmla="*/ 56 h 109"/>
                <a:gd name="T22" fmla="*/ 8 w 90"/>
                <a:gd name="T23" fmla="*/ 68 h 109"/>
                <a:gd name="T24" fmla="*/ 9 w 90"/>
                <a:gd name="T25" fmla="*/ 68 h 109"/>
                <a:gd name="T26" fmla="*/ 8 w 90"/>
                <a:gd name="T27" fmla="*/ 72 h 109"/>
                <a:gd name="T28" fmla="*/ 15 w 90"/>
                <a:gd name="T29" fmla="*/ 86 h 109"/>
                <a:gd name="T30" fmla="*/ 16 w 90"/>
                <a:gd name="T31" fmla="*/ 86 h 109"/>
                <a:gd name="T32" fmla="*/ 15 w 90"/>
                <a:gd name="T33" fmla="*/ 91 h 109"/>
                <a:gd name="T34" fmla="*/ 23 w 90"/>
                <a:gd name="T35" fmla="*/ 106 h 109"/>
                <a:gd name="T36" fmla="*/ 31 w 90"/>
                <a:gd name="T37" fmla="*/ 103 h 109"/>
                <a:gd name="T38" fmla="*/ 40 w 90"/>
                <a:gd name="T39" fmla="*/ 107 h 109"/>
                <a:gd name="T40" fmla="*/ 58 w 90"/>
                <a:gd name="T41" fmla="*/ 106 h 109"/>
                <a:gd name="T42" fmla="*/ 61 w 90"/>
                <a:gd name="T43" fmla="*/ 108 h 109"/>
                <a:gd name="T44" fmla="*/ 72 w 90"/>
                <a:gd name="T45" fmla="*/ 98 h 109"/>
                <a:gd name="T46" fmla="*/ 72 w 90"/>
                <a:gd name="T47" fmla="*/ 96 h 109"/>
                <a:gd name="T48" fmla="*/ 78 w 90"/>
                <a:gd name="T49" fmla="*/ 101 h 109"/>
                <a:gd name="T50" fmla="*/ 89 w 90"/>
                <a:gd name="T51" fmla="*/ 90 h 109"/>
                <a:gd name="T52" fmla="*/ 84 w 90"/>
                <a:gd name="T53" fmla="*/ 76 h 109"/>
                <a:gd name="T54" fmla="*/ 88 w 90"/>
                <a:gd name="T55" fmla="*/ 68 h 109"/>
                <a:gd name="T56" fmla="*/ 84 w 90"/>
                <a:gd name="T57" fmla="*/ 54 h 109"/>
                <a:gd name="T58" fmla="*/ 84 w 90"/>
                <a:gd name="T59" fmla="*/ 53 h 109"/>
                <a:gd name="T60" fmla="*/ 85 w 90"/>
                <a:gd name="T61" fmla="*/ 49 h 109"/>
                <a:gd name="T62" fmla="*/ 80 w 90"/>
                <a:gd name="T63" fmla="*/ 37 h 109"/>
                <a:gd name="T64" fmla="*/ 80 w 90"/>
                <a:gd name="T65" fmla="*/ 37 h 109"/>
                <a:gd name="T66" fmla="*/ 80 w 90"/>
                <a:gd name="T67" fmla="*/ 34 h 109"/>
                <a:gd name="T68" fmla="*/ 71 w 90"/>
                <a:gd name="T69" fmla="*/ 15 h 109"/>
                <a:gd name="T70" fmla="*/ 65 w 90"/>
                <a:gd name="T71" fmla="*/ 15 h 109"/>
                <a:gd name="T72" fmla="*/ 64 w 90"/>
                <a:gd name="T73" fmla="*/ 15 h 109"/>
                <a:gd name="T74" fmla="*/ 57 w 90"/>
                <a:gd name="T75" fmla="*/ 2 h 109"/>
                <a:gd name="T76" fmla="*/ 48 w 90"/>
                <a:gd name="T77" fmla="*/ 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0" h="109">
                  <a:moveTo>
                    <a:pt x="48" y="6"/>
                  </a:moveTo>
                  <a:cubicBezTo>
                    <a:pt x="46" y="4"/>
                    <a:pt x="44" y="2"/>
                    <a:pt x="42" y="1"/>
                  </a:cubicBezTo>
                  <a:cubicBezTo>
                    <a:pt x="36" y="0"/>
                    <a:pt x="31" y="4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5" y="10"/>
                    <a:pt x="20" y="14"/>
                    <a:pt x="19" y="21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15" y="23"/>
                    <a:pt x="12" y="27"/>
                    <a:pt x="11" y="32"/>
                  </a:cubicBezTo>
                  <a:cubicBezTo>
                    <a:pt x="11" y="32"/>
                    <a:pt x="11" y="33"/>
                    <a:pt x="11" y="34"/>
                  </a:cubicBezTo>
                  <a:cubicBezTo>
                    <a:pt x="6" y="34"/>
                    <a:pt x="2" y="39"/>
                    <a:pt x="1" y="46"/>
                  </a:cubicBezTo>
                  <a:cubicBezTo>
                    <a:pt x="0" y="49"/>
                    <a:pt x="1" y="53"/>
                    <a:pt x="2" y="55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61"/>
                    <a:pt x="4" y="67"/>
                    <a:pt x="8" y="68"/>
                  </a:cubicBezTo>
                  <a:cubicBezTo>
                    <a:pt x="8" y="68"/>
                    <a:pt x="9" y="68"/>
                    <a:pt x="9" y="68"/>
                  </a:cubicBezTo>
                  <a:cubicBezTo>
                    <a:pt x="9" y="69"/>
                    <a:pt x="8" y="71"/>
                    <a:pt x="8" y="72"/>
                  </a:cubicBezTo>
                  <a:cubicBezTo>
                    <a:pt x="7" y="79"/>
                    <a:pt x="10" y="85"/>
                    <a:pt x="15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5" y="88"/>
                    <a:pt x="15" y="89"/>
                    <a:pt x="15" y="91"/>
                  </a:cubicBezTo>
                  <a:cubicBezTo>
                    <a:pt x="14" y="98"/>
                    <a:pt x="17" y="105"/>
                    <a:pt x="23" y="106"/>
                  </a:cubicBezTo>
                  <a:cubicBezTo>
                    <a:pt x="26" y="107"/>
                    <a:pt x="29" y="106"/>
                    <a:pt x="31" y="103"/>
                  </a:cubicBezTo>
                  <a:cubicBezTo>
                    <a:pt x="34" y="105"/>
                    <a:pt x="37" y="106"/>
                    <a:pt x="40" y="107"/>
                  </a:cubicBezTo>
                  <a:cubicBezTo>
                    <a:pt x="46" y="109"/>
                    <a:pt x="52" y="108"/>
                    <a:pt x="58" y="106"/>
                  </a:cubicBezTo>
                  <a:cubicBezTo>
                    <a:pt x="59" y="107"/>
                    <a:pt x="60" y="108"/>
                    <a:pt x="61" y="108"/>
                  </a:cubicBezTo>
                  <a:cubicBezTo>
                    <a:pt x="66" y="109"/>
                    <a:pt x="71" y="105"/>
                    <a:pt x="72" y="98"/>
                  </a:cubicBezTo>
                  <a:cubicBezTo>
                    <a:pt x="72" y="97"/>
                    <a:pt x="72" y="97"/>
                    <a:pt x="72" y="96"/>
                  </a:cubicBezTo>
                  <a:cubicBezTo>
                    <a:pt x="74" y="98"/>
                    <a:pt x="76" y="100"/>
                    <a:pt x="78" y="101"/>
                  </a:cubicBezTo>
                  <a:cubicBezTo>
                    <a:pt x="83" y="102"/>
                    <a:pt x="88" y="97"/>
                    <a:pt x="89" y="90"/>
                  </a:cubicBezTo>
                  <a:cubicBezTo>
                    <a:pt x="90" y="84"/>
                    <a:pt x="88" y="78"/>
                    <a:pt x="84" y="76"/>
                  </a:cubicBezTo>
                  <a:cubicBezTo>
                    <a:pt x="86" y="74"/>
                    <a:pt x="87" y="71"/>
                    <a:pt x="88" y="68"/>
                  </a:cubicBezTo>
                  <a:cubicBezTo>
                    <a:pt x="88" y="62"/>
                    <a:pt x="87" y="57"/>
                    <a:pt x="84" y="54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5" y="50"/>
                    <a:pt x="85" y="49"/>
                  </a:cubicBezTo>
                  <a:cubicBezTo>
                    <a:pt x="86" y="43"/>
                    <a:pt x="84" y="38"/>
                    <a:pt x="80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6"/>
                    <a:pt x="80" y="35"/>
                    <a:pt x="80" y="34"/>
                  </a:cubicBezTo>
                  <a:cubicBezTo>
                    <a:pt x="82" y="25"/>
                    <a:pt x="77" y="16"/>
                    <a:pt x="71" y="15"/>
                  </a:cubicBezTo>
                  <a:cubicBezTo>
                    <a:pt x="69" y="14"/>
                    <a:pt x="67" y="14"/>
                    <a:pt x="65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9"/>
                    <a:pt x="61" y="3"/>
                    <a:pt x="57" y="2"/>
                  </a:cubicBezTo>
                  <a:cubicBezTo>
                    <a:pt x="53" y="1"/>
                    <a:pt x="50" y="3"/>
                    <a:pt x="48" y="6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4" name="Freeform 97"/>
            <p:cNvSpPr>
              <a:spLocks/>
            </p:cNvSpPr>
            <p:nvPr/>
          </p:nvSpPr>
          <p:spPr bwMode="auto">
            <a:xfrm>
              <a:off x="5430838" y="4652963"/>
              <a:ext cx="165100" cy="200025"/>
            </a:xfrm>
            <a:custGeom>
              <a:avLst/>
              <a:gdLst>
                <a:gd name="T0" fmla="*/ 48 w 90"/>
                <a:gd name="T1" fmla="*/ 6 h 109"/>
                <a:gd name="T2" fmla="*/ 41 w 90"/>
                <a:gd name="T3" fmla="*/ 1 h 109"/>
                <a:gd name="T4" fmla="*/ 29 w 90"/>
                <a:gd name="T5" fmla="*/ 11 h 109"/>
                <a:gd name="T6" fmla="*/ 29 w 90"/>
                <a:gd name="T7" fmla="*/ 11 h 109"/>
                <a:gd name="T8" fmla="*/ 18 w 90"/>
                <a:gd name="T9" fmla="*/ 21 h 109"/>
                <a:gd name="T10" fmla="*/ 18 w 90"/>
                <a:gd name="T11" fmla="*/ 23 h 109"/>
                <a:gd name="T12" fmla="*/ 11 w 90"/>
                <a:gd name="T13" fmla="*/ 31 h 109"/>
                <a:gd name="T14" fmla="*/ 11 w 90"/>
                <a:gd name="T15" fmla="*/ 34 h 109"/>
                <a:gd name="T16" fmla="*/ 0 w 90"/>
                <a:gd name="T17" fmla="*/ 45 h 109"/>
                <a:gd name="T18" fmla="*/ 1 w 90"/>
                <a:gd name="T19" fmla="*/ 55 h 109"/>
                <a:gd name="T20" fmla="*/ 1 w 90"/>
                <a:gd name="T21" fmla="*/ 56 h 109"/>
                <a:gd name="T22" fmla="*/ 7 w 90"/>
                <a:gd name="T23" fmla="*/ 67 h 109"/>
                <a:gd name="T24" fmla="*/ 9 w 90"/>
                <a:gd name="T25" fmla="*/ 68 h 109"/>
                <a:gd name="T26" fmla="*/ 8 w 90"/>
                <a:gd name="T27" fmla="*/ 72 h 109"/>
                <a:gd name="T28" fmla="*/ 15 w 90"/>
                <a:gd name="T29" fmla="*/ 86 h 109"/>
                <a:gd name="T30" fmla="*/ 16 w 90"/>
                <a:gd name="T31" fmla="*/ 86 h 109"/>
                <a:gd name="T32" fmla="*/ 14 w 90"/>
                <a:gd name="T33" fmla="*/ 91 h 109"/>
                <a:gd name="T34" fmla="*/ 22 w 90"/>
                <a:gd name="T35" fmla="*/ 106 h 109"/>
                <a:gd name="T36" fmla="*/ 31 w 90"/>
                <a:gd name="T37" fmla="*/ 103 h 109"/>
                <a:gd name="T38" fmla="*/ 40 w 90"/>
                <a:gd name="T39" fmla="*/ 107 h 109"/>
                <a:gd name="T40" fmla="*/ 57 w 90"/>
                <a:gd name="T41" fmla="*/ 106 h 109"/>
                <a:gd name="T42" fmla="*/ 61 w 90"/>
                <a:gd name="T43" fmla="*/ 108 h 109"/>
                <a:gd name="T44" fmla="*/ 72 w 90"/>
                <a:gd name="T45" fmla="*/ 98 h 109"/>
                <a:gd name="T46" fmla="*/ 72 w 90"/>
                <a:gd name="T47" fmla="*/ 96 h 109"/>
                <a:gd name="T48" fmla="*/ 77 w 90"/>
                <a:gd name="T49" fmla="*/ 100 h 109"/>
                <a:gd name="T50" fmla="*/ 89 w 90"/>
                <a:gd name="T51" fmla="*/ 90 h 109"/>
                <a:gd name="T52" fmla="*/ 84 w 90"/>
                <a:gd name="T53" fmla="*/ 75 h 109"/>
                <a:gd name="T54" fmla="*/ 87 w 90"/>
                <a:gd name="T55" fmla="*/ 67 h 109"/>
                <a:gd name="T56" fmla="*/ 83 w 90"/>
                <a:gd name="T57" fmla="*/ 54 h 109"/>
                <a:gd name="T58" fmla="*/ 83 w 90"/>
                <a:gd name="T59" fmla="*/ 53 h 109"/>
                <a:gd name="T60" fmla="*/ 85 w 90"/>
                <a:gd name="T61" fmla="*/ 48 h 109"/>
                <a:gd name="T62" fmla="*/ 80 w 90"/>
                <a:gd name="T63" fmla="*/ 37 h 109"/>
                <a:gd name="T64" fmla="*/ 79 w 90"/>
                <a:gd name="T65" fmla="*/ 36 h 109"/>
                <a:gd name="T66" fmla="*/ 80 w 90"/>
                <a:gd name="T67" fmla="*/ 34 h 109"/>
                <a:gd name="T68" fmla="*/ 70 w 90"/>
                <a:gd name="T69" fmla="*/ 14 h 109"/>
                <a:gd name="T70" fmla="*/ 64 w 90"/>
                <a:gd name="T71" fmla="*/ 15 h 109"/>
                <a:gd name="T72" fmla="*/ 64 w 90"/>
                <a:gd name="T73" fmla="*/ 15 h 109"/>
                <a:gd name="T74" fmla="*/ 56 w 90"/>
                <a:gd name="T75" fmla="*/ 2 h 109"/>
                <a:gd name="T76" fmla="*/ 48 w 90"/>
                <a:gd name="T77" fmla="*/ 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0" h="109">
                  <a:moveTo>
                    <a:pt x="48" y="6"/>
                  </a:moveTo>
                  <a:cubicBezTo>
                    <a:pt x="46" y="4"/>
                    <a:pt x="44" y="2"/>
                    <a:pt x="41" y="1"/>
                  </a:cubicBezTo>
                  <a:cubicBezTo>
                    <a:pt x="36" y="0"/>
                    <a:pt x="31" y="4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4" y="10"/>
                    <a:pt x="19" y="14"/>
                    <a:pt x="18" y="21"/>
                  </a:cubicBezTo>
                  <a:cubicBezTo>
                    <a:pt x="18" y="21"/>
                    <a:pt x="18" y="22"/>
                    <a:pt x="18" y="23"/>
                  </a:cubicBezTo>
                  <a:cubicBezTo>
                    <a:pt x="15" y="23"/>
                    <a:pt x="11" y="26"/>
                    <a:pt x="11" y="31"/>
                  </a:cubicBezTo>
                  <a:cubicBezTo>
                    <a:pt x="11" y="32"/>
                    <a:pt x="11" y="33"/>
                    <a:pt x="11" y="34"/>
                  </a:cubicBezTo>
                  <a:cubicBezTo>
                    <a:pt x="6" y="34"/>
                    <a:pt x="1" y="38"/>
                    <a:pt x="0" y="45"/>
                  </a:cubicBezTo>
                  <a:cubicBezTo>
                    <a:pt x="0" y="49"/>
                    <a:pt x="0" y="52"/>
                    <a:pt x="1" y="5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61"/>
                    <a:pt x="3" y="66"/>
                    <a:pt x="7" y="67"/>
                  </a:cubicBezTo>
                  <a:cubicBezTo>
                    <a:pt x="8" y="68"/>
                    <a:pt x="8" y="68"/>
                    <a:pt x="9" y="68"/>
                  </a:cubicBezTo>
                  <a:cubicBezTo>
                    <a:pt x="8" y="69"/>
                    <a:pt x="8" y="70"/>
                    <a:pt x="8" y="72"/>
                  </a:cubicBezTo>
                  <a:cubicBezTo>
                    <a:pt x="7" y="78"/>
                    <a:pt x="10" y="85"/>
                    <a:pt x="15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5" y="87"/>
                    <a:pt x="15" y="89"/>
                    <a:pt x="14" y="91"/>
                  </a:cubicBezTo>
                  <a:cubicBezTo>
                    <a:pt x="13" y="98"/>
                    <a:pt x="17" y="105"/>
                    <a:pt x="22" y="106"/>
                  </a:cubicBezTo>
                  <a:cubicBezTo>
                    <a:pt x="25" y="107"/>
                    <a:pt x="28" y="106"/>
                    <a:pt x="31" y="103"/>
                  </a:cubicBezTo>
                  <a:cubicBezTo>
                    <a:pt x="33" y="105"/>
                    <a:pt x="36" y="106"/>
                    <a:pt x="40" y="107"/>
                  </a:cubicBezTo>
                  <a:cubicBezTo>
                    <a:pt x="46" y="108"/>
                    <a:pt x="52" y="108"/>
                    <a:pt x="57" y="106"/>
                  </a:cubicBezTo>
                  <a:cubicBezTo>
                    <a:pt x="58" y="107"/>
                    <a:pt x="59" y="108"/>
                    <a:pt x="61" y="108"/>
                  </a:cubicBezTo>
                  <a:cubicBezTo>
                    <a:pt x="66" y="109"/>
                    <a:pt x="71" y="105"/>
                    <a:pt x="72" y="98"/>
                  </a:cubicBezTo>
                  <a:cubicBezTo>
                    <a:pt x="72" y="97"/>
                    <a:pt x="72" y="97"/>
                    <a:pt x="72" y="96"/>
                  </a:cubicBezTo>
                  <a:cubicBezTo>
                    <a:pt x="73" y="98"/>
                    <a:pt x="75" y="100"/>
                    <a:pt x="77" y="100"/>
                  </a:cubicBezTo>
                  <a:cubicBezTo>
                    <a:pt x="83" y="102"/>
                    <a:pt x="88" y="97"/>
                    <a:pt x="89" y="90"/>
                  </a:cubicBezTo>
                  <a:cubicBezTo>
                    <a:pt x="90" y="84"/>
                    <a:pt x="87" y="78"/>
                    <a:pt x="84" y="75"/>
                  </a:cubicBezTo>
                  <a:cubicBezTo>
                    <a:pt x="85" y="73"/>
                    <a:pt x="87" y="71"/>
                    <a:pt x="87" y="67"/>
                  </a:cubicBezTo>
                  <a:cubicBezTo>
                    <a:pt x="88" y="62"/>
                    <a:pt x="86" y="57"/>
                    <a:pt x="83" y="54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4" y="52"/>
                    <a:pt x="84" y="50"/>
                    <a:pt x="85" y="48"/>
                  </a:cubicBezTo>
                  <a:cubicBezTo>
                    <a:pt x="85" y="43"/>
                    <a:pt x="83" y="38"/>
                    <a:pt x="80" y="37"/>
                  </a:cubicBezTo>
                  <a:cubicBezTo>
                    <a:pt x="79" y="36"/>
                    <a:pt x="79" y="36"/>
                    <a:pt x="79" y="36"/>
                  </a:cubicBezTo>
                  <a:cubicBezTo>
                    <a:pt x="80" y="35"/>
                    <a:pt x="80" y="35"/>
                    <a:pt x="80" y="34"/>
                  </a:cubicBezTo>
                  <a:cubicBezTo>
                    <a:pt x="81" y="25"/>
                    <a:pt x="77" y="16"/>
                    <a:pt x="70" y="14"/>
                  </a:cubicBezTo>
                  <a:cubicBezTo>
                    <a:pt x="68" y="14"/>
                    <a:pt x="66" y="14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9"/>
                    <a:pt x="61" y="3"/>
                    <a:pt x="56" y="2"/>
                  </a:cubicBezTo>
                  <a:cubicBezTo>
                    <a:pt x="53" y="1"/>
                    <a:pt x="50" y="3"/>
                    <a:pt x="48" y="6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5" name="Freeform 98"/>
            <p:cNvSpPr>
              <a:spLocks/>
            </p:cNvSpPr>
            <p:nvPr/>
          </p:nvSpPr>
          <p:spPr bwMode="auto">
            <a:xfrm>
              <a:off x="5519738" y="4545013"/>
              <a:ext cx="211138" cy="258763"/>
            </a:xfrm>
            <a:custGeom>
              <a:avLst/>
              <a:gdLst>
                <a:gd name="T0" fmla="*/ 61 w 115"/>
                <a:gd name="T1" fmla="*/ 9 h 141"/>
                <a:gd name="T2" fmla="*/ 53 w 115"/>
                <a:gd name="T3" fmla="*/ 2 h 141"/>
                <a:gd name="T4" fmla="*/ 38 w 115"/>
                <a:gd name="T5" fmla="*/ 15 h 141"/>
                <a:gd name="T6" fmla="*/ 38 w 115"/>
                <a:gd name="T7" fmla="*/ 15 h 141"/>
                <a:gd name="T8" fmla="*/ 24 w 115"/>
                <a:gd name="T9" fmla="*/ 28 h 141"/>
                <a:gd name="T10" fmla="*/ 24 w 115"/>
                <a:gd name="T11" fmla="*/ 30 h 141"/>
                <a:gd name="T12" fmla="*/ 14 w 115"/>
                <a:gd name="T13" fmla="*/ 41 h 141"/>
                <a:gd name="T14" fmla="*/ 14 w 115"/>
                <a:gd name="T15" fmla="*/ 44 h 141"/>
                <a:gd name="T16" fmla="*/ 1 w 115"/>
                <a:gd name="T17" fmla="*/ 59 h 141"/>
                <a:gd name="T18" fmla="*/ 2 w 115"/>
                <a:gd name="T19" fmla="*/ 72 h 141"/>
                <a:gd name="T20" fmla="*/ 2 w 115"/>
                <a:gd name="T21" fmla="*/ 72 h 141"/>
                <a:gd name="T22" fmla="*/ 10 w 115"/>
                <a:gd name="T23" fmla="*/ 87 h 141"/>
                <a:gd name="T24" fmla="*/ 12 w 115"/>
                <a:gd name="T25" fmla="*/ 88 h 141"/>
                <a:gd name="T26" fmla="*/ 10 w 115"/>
                <a:gd name="T27" fmla="*/ 93 h 141"/>
                <a:gd name="T28" fmla="*/ 19 w 115"/>
                <a:gd name="T29" fmla="*/ 111 h 141"/>
                <a:gd name="T30" fmla="*/ 21 w 115"/>
                <a:gd name="T31" fmla="*/ 111 h 141"/>
                <a:gd name="T32" fmla="*/ 19 w 115"/>
                <a:gd name="T33" fmla="*/ 117 h 141"/>
                <a:gd name="T34" fmla="*/ 29 w 115"/>
                <a:gd name="T35" fmla="*/ 137 h 141"/>
                <a:gd name="T36" fmla="*/ 40 w 115"/>
                <a:gd name="T37" fmla="*/ 133 h 141"/>
                <a:gd name="T38" fmla="*/ 52 w 115"/>
                <a:gd name="T39" fmla="*/ 138 h 141"/>
                <a:gd name="T40" fmla="*/ 74 w 115"/>
                <a:gd name="T41" fmla="*/ 136 h 141"/>
                <a:gd name="T42" fmla="*/ 79 w 115"/>
                <a:gd name="T43" fmla="*/ 139 h 141"/>
                <a:gd name="T44" fmla="*/ 92 w 115"/>
                <a:gd name="T45" fmla="*/ 127 h 141"/>
                <a:gd name="T46" fmla="*/ 92 w 115"/>
                <a:gd name="T47" fmla="*/ 124 h 141"/>
                <a:gd name="T48" fmla="*/ 100 w 115"/>
                <a:gd name="T49" fmla="*/ 130 h 141"/>
                <a:gd name="T50" fmla="*/ 114 w 115"/>
                <a:gd name="T51" fmla="*/ 116 h 141"/>
                <a:gd name="T52" fmla="*/ 108 w 115"/>
                <a:gd name="T53" fmla="*/ 98 h 141"/>
                <a:gd name="T54" fmla="*/ 112 w 115"/>
                <a:gd name="T55" fmla="*/ 87 h 141"/>
                <a:gd name="T56" fmla="*/ 107 w 115"/>
                <a:gd name="T57" fmla="*/ 70 h 141"/>
                <a:gd name="T58" fmla="*/ 107 w 115"/>
                <a:gd name="T59" fmla="*/ 69 h 141"/>
                <a:gd name="T60" fmla="*/ 109 w 115"/>
                <a:gd name="T61" fmla="*/ 63 h 141"/>
                <a:gd name="T62" fmla="*/ 103 w 115"/>
                <a:gd name="T63" fmla="*/ 48 h 141"/>
                <a:gd name="T64" fmla="*/ 102 w 115"/>
                <a:gd name="T65" fmla="*/ 48 h 141"/>
                <a:gd name="T66" fmla="*/ 103 w 115"/>
                <a:gd name="T67" fmla="*/ 44 h 141"/>
                <a:gd name="T68" fmla="*/ 91 w 115"/>
                <a:gd name="T69" fmla="*/ 19 h 141"/>
                <a:gd name="T70" fmla="*/ 83 w 115"/>
                <a:gd name="T71" fmla="*/ 20 h 141"/>
                <a:gd name="T72" fmla="*/ 82 w 115"/>
                <a:gd name="T73" fmla="*/ 20 h 141"/>
                <a:gd name="T74" fmla="*/ 73 w 115"/>
                <a:gd name="T75" fmla="*/ 3 h 141"/>
                <a:gd name="T76" fmla="*/ 61 w 115"/>
                <a:gd name="T77" fmla="*/ 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" h="141">
                  <a:moveTo>
                    <a:pt x="61" y="9"/>
                  </a:moveTo>
                  <a:cubicBezTo>
                    <a:pt x="59" y="5"/>
                    <a:pt x="57" y="3"/>
                    <a:pt x="53" y="2"/>
                  </a:cubicBezTo>
                  <a:cubicBezTo>
                    <a:pt x="47" y="0"/>
                    <a:pt x="40" y="6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1" y="13"/>
                    <a:pt x="25" y="19"/>
                    <a:pt x="24" y="28"/>
                  </a:cubicBezTo>
                  <a:cubicBezTo>
                    <a:pt x="24" y="28"/>
                    <a:pt x="24" y="29"/>
                    <a:pt x="24" y="30"/>
                  </a:cubicBezTo>
                  <a:cubicBezTo>
                    <a:pt x="19" y="30"/>
                    <a:pt x="15" y="35"/>
                    <a:pt x="14" y="41"/>
                  </a:cubicBezTo>
                  <a:cubicBezTo>
                    <a:pt x="14" y="42"/>
                    <a:pt x="14" y="43"/>
                    <a:pt x="14" y="44"/>
                  </a:cubicBezTo>
                  <a:cubicBezTo>
                    <a:pt x="8" y="44"/>
                    <a:pt x="2" y="50"/>
                    <a:pt x="1" y="59"/>
                  </a:cubicBezTo>
                  <a:cubicBezTo>
                    <a:pt x="0" y="64"/>
                    <a:pt x="1" y="68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" y="79"/>
                    <a:pt x="4" y="86"/>
                    <a:pt x="10" y="87"/>
                  </a:cubicBezTo>
                  <a:cubicBezTo>
                    <a:pt x="10" y="88"/>
                    <a:pt x="11" y="88"/>
                    <a:pt x="12" y="88"/>
                  </a:cubicBezTo>
                  <a:cubicBezTo>
                    <a:pt x="11" y="89"/>
                    <a:pt x="11" y="91"/>
                    <a:pt x="10" y="93"/>
                  </a:cubicBezTo>
                  <a:cubicBezTo>
                    <a:pt x="9" y="101"/>
                    <a:pt x="13" y="109"/>
                    <a:pt x="19" y="111"/>
                  </a:cubicBezTo>
                  <a:cubicBezTo>
                    <a:pt x="20" y="111"/>
                    <a:pt x="20" y="111"/>
                    <a:pt x="21" y="111"/>
                  </a:cubicBezTo>
                  <a:cubicBezTo>
                    <a:pt x="20" y="113"/>
                    <a:pt x="19" y="115"/>
                    <a:pt x="19" y="117"/>
                  </a:cubicBezTo>
                  <a:cubicBezTo>
                    <a:pt x="18" y="126"/>
                    <a:pt x="22" y="135"/>
                    <a:pt x="29" y="137"/>
                  </a:cubicBezTo>
                  <a:cubicBezTo>
                    <a:pt x="33" y="138"/>
                    <a:pt x="37" y="136"/>
                    <a:pt x="40" y="133"/>
                  </a:cubicBezTo>
                  <a:cubicBezTo>
                    <a:pt x="43" y="135"/>
                    <a:pt x="47" y="137"/>
                    <a:pt x="52" y="138"/>
                  </a:cubicBezTo>
                  <a:cubicBezTo>
                    <a:pt x="59" y="140"/>
                    <a:pt x="67" y="139"/>
                    <a:pt x="74" y="136"/>
                  </a:cubicBezTo>
                  <a:cubicBezTo>
                    <a:pt x="75" y="138"/>
                    <a:pt x="77" y="139"/>
                    <a:pt x="79" y="139"/>
                  </a:cubicBezTo>
                  <a:cubicBezTo>
                    <a:pt x="85" y="141"/>
                    <a:pt x="91" y="135"/>
                    <a:pt x="92" y="127"/>
                  </a:cubicBezTo>
                  <a:cubicBezTo>
                    <a:pt x="92" y="126"/>
                    <a:pt x="92" y="125"/>
                    <a:pt x="92" y="124"/>
                  </a:cubicBezTo>
                  <a:cubicBezTo>
                    <a:pt x="94" y="127"/>
                    <a:pt x="97" y="129"/>
                    <a:pt x="100" y="130"/>
                  </a:cubicBezTo>
                  <a:cubicBezTo>
                    <a:pt x="106" y="131"/>
                    <a:pt x="113" y="125"/>
                    <a:pt x="114" y="116"/>
                  </a:cubicBezTo>
                  <a:cubicBezTo>
                    <a:pt x="115" y="108"/>
                    <a:pt x="113" y="101"/>
                    <a:pt x="108" y="98"/>
                  </a:cubicBezTo>
                  <a:cubicBezTo>
                    <a:pt x="110" y="95"/>
                    <a:pt x="112" y="92"/>
                    <a:pt x="112" y="87"/>
                  </a:cubicBezTo>
                  <a:cubicBezTo>
                    <a:pt x="113" y="80"/>
                    <a:pt x="111" y="74"/>
                    <a:pt x="107" y="70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8" y="67"/>
                    <a:pt x="109" y="65"/>
                    <a:pt x="109" y="63"/>
                  </a:cubicBezTo>
                  <a:cubicBezTo>
                    <a:pt x="110" y="56"/>
                    <a:pt x="107" y="50"/>
                    <a:pt x="103" y="48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3" y="46"/>
                    <a:pt x="103" y="45"/>
                    <a:pt x="103" y="44"/>
                  </a:cubicBezTo>
                  <a:cubicBezTo>
                    <a:pt x="105" y="33"/>
                    <a:pt x="99" y="21"/>
                    <a:pt x="91" y="19"/>
                  </a:cubicBezTo>
                  <a:cubicBezTo>
                    <a:pt x="88" y="19"/>
                    <a:pt x="85" y="19"/>
                    <a:pt x="83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12"/>
                    <a:pt x="78" y="5"/>
                    <a:pt x="73" y="3"/>
                  </a:cubicBezTo>
                  <a:cubicBezTo>
                    <a:pt x="68" y="2"/>
                    <a:pt x="64" y="5"/>
                    <a:pt x="61" y="9"/>
                  </a:cubicBezTo>
                  <a:close/>
                </a:path>
              </a:pathLst>
            </a:custGeom>
            <a:solidFill>
              <a:srgbClr val="8CB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6" name="Freeform 99"/>
            <p:cNvSpPr>
              <a:spLocks/>
            </p:cNvSpPr>
            <p:nvPr/>
          </p:nvSpPr>
          <p:spPr bwMode="auto">
            <a:xfrm>
              <a:off x="5540375" y="4794251"/>
              <a:ext cx="165100" cy="200025"/>
            </a:xfrm>
            <a:custGeom>
              <a:avLst/>
              <a:gdLst>
                <a:gd name="T0" fmla="*/ 48 w 90"/>
                <a:gd name="T1" fmla="*/ 6 h 109"/>
                <a:gd name="T2" fmla="*/ 42 w 90"/>
                <a:gd name="T3" fmla="*/ 1 h 109"/>
                <a:gd name="T4" fmla="*/ 30 w 90"/>
                <a:gd name="T5" fmla="*/ 11 h 109"/>
                <a:gd name="T6" fmla="*/ 30 w 90"/>
                <a:gd name="T7" fmla="*/ 11 h 109"/>
                <a:gd name="T8" fmla="*/ 19 w 90"/>
                <a:gd name="T9" fmla="*/ 21 h 109"/>
                <a:gd name="T10" fmla="*/ 19 w 90"/>
                <a:gd name="T11" fmla="*/ 23 h 109"/>
                <a:gd name="T12" fmla="*/ 12 w 90"/>
                <a:gd name="T13" fmla="*/ 31 h 109"/>
                <a:gd name="T14" fmla="*/ 11 w 90"/>
                <a:gd name="T15" fmla="*/ 34 h 109"/>
                <a:gd name="T16" fmla="*/ 1 w 90"/>
                <a:gd name="T17" fmla="*/ 45 h 109"/>
                <a:gd name="T18" fmla="*/ 2 w 90"/>
                <a:gd name="T19" fmla="*/ 55 h 109"/>
                <a:gd name="T20" fmla="*/ 2 w 90"/>
                <a:gd name="T21" fmla="*/ 56 h 109"/>
                <a:gd name="T22" fmla="*/ 8 w 90"/>
                <a:gd name="T23" fmla="*/ 67 h 109"/>
                <a:gd name="T24" fmla="*/ 10 w 90"/>
                <a:gd name="T25" fmla="*/ 68 h 109"/>
                <a:gd name="T26" fmla="*/ 9 w 90"/>
                <a:gd name="T27" fmla="*/ 72 h 109"/>
                <a:gd name="T28" fmla="*/ 15 w 90"/>
                <a:gd name="T29" fmla="*/ 86 h 109"/>
                <a:gd name="T30" fmla="*/ 16 w 90"/>
                <a:gd name="T31" fmla="*/ 86 h 109"/>
                <a:gd name="T32" fmla="*/ 15 w 90"/>
                <a:gd name="T33" fmla="*/ 90 h 109"/>
                <a:gd name="T34" fmla="*/ 23 w 90"/>
                <a:gd name="T35" fmla="*/ 106 h 109"/>
                <a:gd name="T36" fmla="*/ 31 w 90"/>
                <a:gd name="T37" fmla="*/ 103 h 109"/>
                <a:gd name="T38" fmla="*/ 41 w 90"/>
                <a:gd name="T39" fmla="*/ 107 h 109"/>
                <a:gd name="T40" fmla="*/ 58 w 90"/>
                <a:gd name="T41" fmla="*/ 106 h 109"/>
                <a:gd name="T42" fmla="*/ 62 w 90"/>
                <a:gd name="T43" fmla="*/ 108 h 109"/>
                <a:gd name="T44" fmla="*/ 72 w 90"/>
                <a:gd name="T45" fmla="*/ 98 h 109"/>
                <a:gd name="T46" fmla="*/ 72 w 90"/>
                <a:gd name="T47" fmla="*/ 96 h 109"/>
                <a:gd name="T48" fmla="*/ 78 w 90"/>
                <a:gd name="T49" fmla="*/ 100 h 109"/>
                <a:gd name="T50" fmla="*/ 90 w 90"/>
                <a:gd name="T51" fmla="*/ 90 h 109"/>
                <a:gd name="T52" fmla="*/ 84 w 90"/>
                <a:gd name="T53" fmla="*/ 75 h 109"/>
                <a:gd name="T54" fmla="*/ 88 w 90"/>
                <a:gd name="T55" fmla="*/ 67 h 109"/>
                <a:gd name="T56" fmla="*/ 84 w 90"/>
                <a:gd name="T57" fmla="*/ 54 h 109"/>
                <a:gd name="T58" fmla="*/ 84 w 90"/>
                <a:gd name="T59" fmla="*/ 53 h 109"/>
                <a:gd name="T60" fmla="*/ 86 w 90"/>
                <a:gd name="T61" fmla="*/ 48 h 109"/>
                <a:gd name="T62" fmla="*/ 80 w 90"/>
                <a:gd name="T63" fmla="*/ 37 h 109"/>
                <a:gd name="T64" fmla="*/ 80 w 90"/>
                <a:gd name="T65" fmla="*/ 36 h 109"/>
                <a:gd name="T66" fmla="*/ 81 w 90"/>
                <a:gd name="T67" fmla="*/ 34 h 109"/>
                <a:gd name="T68" fmla="*/ 71 w 90"/>
                <a:gd name="T69" fmla="*/ 14 h 109"/>
                <a:gd name="T70" fmla="*/ 65 w 90"/>
                <a:gd name="T71" fmla="*/ 15 h 109"/>
                <a:gd name="T72" fmla="*/ 64 w 90"/>
                <a:gd name="T73" fmla="*/ 15 h 109"/>
                <a:gd name="T74" fmla="*/ 57 w 90"/>
                <a:gd name="T75" fmla="*/ 2 h 109"/>
                <a:gd name="T76" fmla="*/ 48 w 90"/>
                <a:gd name="T77" fmla="*/ 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0" h="109">
                  <a:moveTo>
                    <a:pt x="48" y="6"/>
                  </a:moveTo>
                  <a:cubicBezTo>
                    <a:pt x="47" y="4"/>
                    <a:pt x="45" y="2"/>
                    <a:pt x="42" y="1"/>
                  </a:cubicBezTo>
                  <a:cubicBezTo>
                    <a:pt x="37" y="0"/>
                    <a:pt x="32" y="4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5" y="9"/>
                    <a:pt x="20" y="14"/>
                    <a:pt x="19" y="21"/>
                  </a:cubicBezTo>
                  <a:cubicBezTo>
                    <a:pt x="19" y="21"/>
                    <a:pt x="19" y="22"/>
                    <a:pt x="19" y="23"/>
                  </a:cubicBezTo>
                  <a:cubicBezTo>
                    <a:pt x="15" y="23"/>
                    <a:pt x="12" y="26"/>
                    <a:pt x="12" y="31"/>
                  </a:cubicBezTo>
                  <a:cubicBezTo>
                    <a:pt x="11" y="32"/>
                    <a:pt x="11" y="33"/>
                    <a:pt x="11" y="34"/>
                  </a:cubicBezTo>
                  <a:cubicBezTo>
                    <a:pt x="6" y="33"/>
                    <a:pt x="2" y="38"/>
                    <a:pt x="1" y="45"/>
                  </a:cubicBezTo>
                  <a:cubicBezTo>
                    <a:pt x="0" y="49"/>
                    <a:pt x="1" y="52"/>
                    <a:pt x="2" y="55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61"/>
                    <a:pt x="4" y="66"/>
                    <a:pt x="8" y="67"/>
                  </a:cubicBezTo>
                  <a:cubicBezTo>
                    <a:pt x="9" y="68"/>
                    <a:pt x="9" y="68"/>
                    <a:pt x="10" y="68"/>
                  </a:cubicBezTo>
                  <a:cubicBezTo>
                    <a:pt x="9" y="69"/>
                    <a:pt x="9" y="70"/>
                    <a:pt x="9" y="72"/>
                  </a:cubicBezTo>
                  <a:cubicBezTo>
                    <a:pt x="8" y="78"/>
                    <a:pt x="11" y="85"/>
                    <a:pt x="15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7"/>
                    <a:pt x="15" y="89"/>
                    <a:pt x="15" y="90"/>
                  </a:cubicBezTo>
                  <a:cubicBezTo>
                    <a:pt x="14" y="98"/>
                    <a:pt x="18" y="105"/>
                    <a:pt x="23" y="106"/>
                  </a:cubicBezTo>
                  <a:cubicBezTo>
                    <a:pt x="26" y="107"/>
                    <a:pt x="29" y="105"/>
                    <a:pt x="31" y="103"/>
                  </a:cubicBezTo>
                  <a:cubicBezTo>
                    <a:pt x="34" y="104"/>
                    <a:pt x="37" y="106"/>
                    <a:pt x="41" y="107"/>
                  </a:cubicBezTo>
                  <a:cubicBezTo>
                    <a:pt x="47" y="108"/>
                    <a:pt x="52" y="108"/>
                    <a:pt x="58" y="106"/>
                  </a:cubicBezTo>
                  <a:cubicBezTo>
                    <a:pt x="59" y="107"/>
                    <a:pt x="60" y="108"/>
                    <a:pt x="62" y="108"/>
                  </a:cubicBezTo>
                  <a:cubicBezTo>
                    <a:pt x="67" y="109"/>
                    <a:pt x="71" y="105"/>
                    <a:pt x="72" y="98"/>
                  </a:cubicBezTo>
                  <a:cubicBezTo>
                    <a:pt x="72" y="97"/>
                    <a:pt x="72" y="97"/>
                    <a:pt x="72" y="96"/>
                  </a:cubicBezTo>
                  <a:cubicBezTo>
                    <a:pt x="74" y="98"/>
                    <a:pt x="76" y="100"/>
                    <a:pt x="78" y="100"/>
                  </a:cubicBezTo>
                  <a:cubicBezTo>
                    <a:pt x="83" y="102"/>
                    <a:pt x="89" y="97"/>
                    <a:pt x="90" y="90"/>
                  </a:cubicBezTo>
                  <a:cubicBezTo>
                    <a:pt x="90" y="84"/>
                    <a:pt x="88" y="78"/>
                    <a:pt x="84" y="75"/>
                  </a:cubicBezTo>
                  <a:cubicBezTo>
                    <a:pt x="86" y="73"/>
                    <a:pt x="87" y="71"/>
                    <a:pt x="88" y="67"/>
                  </a:cubicBezTo>
                  <a:cubicBezTo>
                    <a:pt x="89" y="62"/>
                    <a:pt x="87" y="57"/>
                    <a:pt x="84" y="54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5" y="52"/>
                    <a:pt x="85" y="50"/>
                    <a:pt x="86" y="48"/>
                  </a:cubicBezTo>
                  <a:cubicBezTo>
                    <a:pt x="86" y="43"/>
                    <a:pt x="84" y="38"/>
                    <a:pt x="80" y="37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35"/>
                    <a:pt x="81" y="35"/>
                    <a:pt x="81" y="34"/>
                  </a:cubicBezTo>
                  <a:cubicBezTo>
                    <a:pt x="82" y="25"/>
                    <a:pt x="78" y="16"/>
                    <a:pt x="71" y="14"/>
                  </a:cubicBezTo>
                  <a:cubicBezTo>
                    <a:pt x="69" y="14"/>
                    <a:pt x="67" y="14"/>
                    <a:pt x="65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5" y="8"/>
                    <a:pt x="61" y="3"/>
                    <a:pt x="57" y="2"/>
                  </a:cubicBezTo>
                  <a:cubicBezTo>
                    <a:pt x="54" y="1"/>
                    <a:pt x="50" y="3"/>
                    <a:pt x="48" y="6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7" name="Freeform 100"/>
            <p:cNvSpPr>
              <a:spLocks/>
            </p:cNvSpPr>
            <p:nvPr/>
          </p:nvSpPr>
          <p:spPr bwMode="auto">
            <a:xfrm>
              <a:off x="6350000" y="4881563"/>
              <a:ext cx="131763" cy="392113"/>
            </a:xfrm>
            <a:custGeom>
              <a:avLst/>
              <a:gdLst>
                <a:gd name="T0" fmla="*/ 32 w 83"/>
                <a:gd name="T1" fmla="*/ 242 h 247"/>
                <a:gd name="T2" fmla="*/ 42 w 83"/>
                <a:gd name="T3" fmla="*/ 247 h 247"/>
                <a:gd name="T4" fmla="*/ 50 w 83"/>
                <a:gd name="T5" fmla="*/ 242 h 247"/>
                <a:gd name="T6" fmla="*/ 49 w 83"/>
                <a:gd name="T7" fmla="*/ 187 h 247"/>
                <a:gd name="T8" fmla="*/ 47 w 83"/>
                <a:gd name="T9" fmla="*/ 155 h 247"/>
                <a:gd name="T10" fmla="*/ 47 w 83"/>
                <a:gd name="T11" fmla="*/ 138 h 247"/>
                <a:gd name="T12" fmla="*/ 83 w 83"/>
                <a:gd name="T13" fmla="*/ 86 h 247"/>
                <a:gd name="T14" fmla="*/ 81 w 83"/>
                <a:gd name="T15" fmla="*/ 83 h 247"/>
                <a:gd name="T16" fmla="*/ 47 w 83"/>
                <a:gd name="T17" fmla="*/ 119 h 247"/>
                <a:gd name="T18" fmla="*/ 46 w 83"/>
                <a:gd name="T19" fmla="*/ 90 h 247"/>
                <a:gd name="T20" fmla="*/ 69 w 83"/>
                <a:gd name="T21" fmla="*/ 53 h 247"/>
                <a:gd name="T22" fmla="*/ 67 w 83"/>
                <a:gd name="T23" fmla="*/ 50 h 247"/>
                <a:gd name="T24" fmla="*/ 45 w 83"/>
                <a:gd name="T25" fmla="*/ 75 h 247"/>
                <a:gd name="T26" fmla="*/ 44 w 83"/>
                <a:gd name="T27" fmla="*/ 0 h 247"/>
                <a:gd name="T28" fmla="*/ 42 w 83"/>
                <a:gd name="T29" fmla="*/ 0 h 247"/>
                <a:gd name="T30" fmla="*/ 39 w 83"/>
                <a:gd name="T31" fmla="*/ 0 h 247"/>
                <a:gd name="T32" fmla="*/ 37 w 83"/>
                <a:gd name="T33" fmla="*/ 75 h 247"/>
                <a:gd name="T34" fmla="*/ 15 w 83"/>
                <a:gd name="T35" fmla="*/ 50 h 247"/>
                <a:gd name="T36" fmla="*/ 13 w 83"/>
                <a:gd name="T37" fmla="*/ 53 h 247"/>
                <a:gd name="T38" fmla="*/ 36 w 83"/>
                <a:gd name="T39" fmla="*/ 90 h 247"/>
                <a:gd name="T40" fmla="*/ 36 w 83"/>
                <a:gd name="T41" fmla="*/ 119 h 247"/>
                <a:gd name="T42" fmla="*/ 1 w 83"/>
                <a:gd name="T43" fmla="*/ 83 h 247"/>
                <a:gd name="T44" fmla="*/ 0 w 83"/>
                <a:gd name="T45" fmla="*/ 86 h 247"/>
                <a:gd name="T46" fmla="*/ 36 w 83"/>
                <a:gd name="T47" fmla="*/ 138 h 247"/>
                <a:gd name="T48" fmla="*/ 32 w 83"/>
                <a:gd name="T49" fmla="*/ 242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247">
                  <a:moveTo>
                    <a:pt x="32" y="242"/>
                  </a:moveTo>
                  <a:lnTo>
                    <a:pt x="42" y="247"/>
                  </a:lnTo>
                  <a:lnTo>
                    <a:pt x="50" y="242"/>
                  </a:lnTo>
                  <a:lnTo>
                    <a:pt x="49" y="187"/>
                  </a:lnTo>
                  <a:lnTo>
                    <a:pt x="47" y="155"/>
                  </a:lnTo>
                  <a:lnTo>
                    <a:pt x="47" y="138"/>
                  </a:lnTo>
                  <a:lnTo>
                    <a:pt x="83" y="86"/>
                  </a:lnTo>
                  <a:lnTo>
                    <a:pt x="81" y="83"/>
                  </a:lnTo>
                  <a:lnTo>
                    <a:pt x="47" y="119"/>
                  </a:lnTo>
                  <a:lnTo>
                    <a:pt x="46" y="90"/>
                  </a:lnTo>
                  <a:lnTo>
                    <a:pt x="69" y="53"/>
                  </a:lnTo>
                  <a:lnTo>
                    <a:pt x="67" y="50"/>
                  </a:lnTo>
                  <a:lnTo>
                    <a:pt x="45" y="75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7" y="75"/>
                  </a:lnTo>
                  <a:lnTo>
                    <a:pt x="15" y="50"/>
                  </a:lnTo>
                  <a:lnTo>
                    <a:pt x="13" y="53"/>
                  </a:lnTo>
                  <a:lnTo>
                    <a:pt x="36" y="90"/>
                  </a:lnTo>
                  <a:lnTo>
                    <a:pt x="36" y="119"/>
                  </a:lnTo>
                  <a:lnTo>
                    <a:pt x="1" y="83"/>
                  </a:lnTo>
                  <a:lnTo>
                    <a:pt x="0" y="86"/>
                  </a:lnTo>
                  <a:lnTo>
                    <a:pt x="36" y="138"/>
                  </a:lnTo>
                  <a:lnTo>
                    <a:pt x="32" y="242"/>
                  </a:lnTo>
                  <a:close/>
                </a:path>
              </a:pathLst>
            </a:custGeom>
            <a:solidFill>
              <a:srgbClr val="823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8" name="Freeform 101"/>
            <p:cNvSpPr>
              <a:spLocks/>
            </p:cNvSpPr>
            <p:nvPr/>
          </p:nvSpPr>
          <p:spPr bwMode="auto">
            <a:xfrm>
              <a:off x="6297613" y="4754563"/>
              <a:ext cx="239713" cy="292100"/>
            </a:xfrm>
            <a:custGeom>
              <a:avLst/>
              <a:gdLst>
                <a:gd name="T0" fmla="*/ 61 w 131"/>
                <a:gd name="T1" fmla="*/ 9 h 160"/>
                <a:gd name="T2" fmla="*/ 70 w 131"/>
                <a:gd name="T3" fmla="*/ 2 h 160"/>
                <a:gd name="T4" fmla="*/ 88 w 131"/>
                <a:gd name="T5" fmla="*/ 16 h 160"/>
                <a:gd name="T6" fmla="*/ 88 w 131"/>
                <a:gd name="T7" fmla="*/ 16 h 160"/>
                <a:gd name="T8" fmla="*/ 104 w 131"/>
                <a:gd name="T9" fmla="*/ 31 h 160"/>
                <a:gd name="T10" fmla="*/ 104 w 131"/>
                <a:gd name="T11" fmla="*/ 34 h 160"/>
                <a:gd name="T12" fmla="*/ 115 w 131"/>
                <a:gd name="T13" fmla="*/ 46 h 160"/>
                <a:gd name="T14" fmla="*/ 115 w 131"/>
                <a:gd name="T15" fmla="*/ 49 h 160"/>
                <a:gd name="T16" fmla="*/ 130 w 131"/>
                <a:gd name="T17" fmla="*/ 67 h 160"/>
                <a:gd name="T18" fmla="*/ 129 w 131"/>
                <a:gd name="T19" fmla="*/ 81 h 160"/>
                <a:gd name="T20" fmla="*/ 129 w 131"/>
                <a:gd name="T21" fmla="*/ 81 h 160"/>
                <a:gd name="T22" fmla="*/ 120 w 131"/>
                <a:gd name="T23" fmla="*/ 99 h 160"/>
                <a:gd name="T24" fmla="*/ 117 w 131"/>
                <a:gd name="T25" fmla="*/ 99 h 160"/>
                <a:gd name="T26" fmla="*/ 119 w 131"/>
                <a:gd name="T27" fmla="*/ 105 h 160"/>
                <a:gd name="T28" fmla="*/ 109 w 131"/>
                <a:gd name="T29" fmla="*/ 126 h 160"/>
                <a:gd name="T30" fmla="*/ 108 w 131"/>
                <a:gd name="T31" fmla="*/ 126 h 160"/>
                <a:gd name="T32" fmla="*/ 110 w 131"/>
                <a:gd name="T33" fmla="*/ 133 h 160"/>
                <a:gd name="T34" fmla="*/ 98 w 131"/>
                <a:gd name="T35" fmla="*/ 155 h 160"/>
                <a:gd name="T36" fmla="*/ 86 w 131"/>
                <a:gd name="T37" fmla="*/ 150 h 160"/>
                <a:gd name="T38" fmla="*/ 72 w 131"/>
                <a:gd name="T39" fmla="*/ 156 h 160"/>
                <a:gd name="T40" fmla="*/ 47 w 131"/>
                <a:gd name="T41" fmla="*/ 155 h 160"/>
                <a:gd name="T42" fmla="*/ 41 w 131"/>
                <a:gd name="T43" fmla="*/ 158 h 160"/>
                <a:gd name="T44" fmla="*/ 26 w 131"/>
                <a:gd name="T45" fmla="*/ 143 h 160"/>
                <a:gd name="T46" fmla="*/ 26 w 131"/>
                <a:gd name="T47" fmla="*/ 140 h 160"/>
                <a:gd name="T48" fmla="*/ 17 w 131"/>
                <a:gd name="T49" fmla="*/ 147 h 160"/>
                <a:gd name="T50" fmla="*/ 1 w 131"/>
                <a:gd name="T51" fmla="*/ 131 h 160"/>
                <a:gd name="T52" fmla="*/ 8 w 131"/>
                <a:gd name="T53" fmla="*/ 110 h 160"/>
                <a:gd name="T54" fmla="*/ 3 w 131"/>
                <a:gd name="T55" fmla="*/ 99 h 160"/>
                <a:gd name="T56" fmla="*/ 9 w 131"/>
                <a:gd name="T57" fmla="*/ 79 h 160"/>
                <a:gd name="T58" fmla="*/ 9 w 131"/>
                <a:gd name="T59" fmla="*/ 78 h 160"/>
                <a:gd name="T60" fmla="*/ 7 w 131"/>
                <a:gd name="T61" fmla="*/ 71 h 160"/>
                <a:gd name="T62" fmla="*/ 14 w 131"/>
                <a:gd name="T63" fmla="*/ 54 h 160"/>
                <a:gd name="T64" fmla="*/ 14 w 131"/>
                <a:gd name="T65" fmla="*/ 53 h 160"/>
                <a:gd name="T66" fmla="*/ 14 w 131"/>
                <a:gd name="T67" fmla="*/ 49 h 160"/>
                <a:gd name="T68" fmla="*/ 28 w 131"/>
                <a:gd name="T69" fmla="*/ 21 h 160"/>
                <a:gd name="T70" fmla="*/ 37 w 131"/>
                <a:gd name="T71" fmla="*/ 22 h 160"/>
                <a:gd name="T72" fmla="*/ 37 w 131"/>
                <a:gd name="T73" fmla="*/ 21 h 160"/>
                <a:gd name="T74" fmla="*/ 48 w 131"/>
                <a:gd name="T75" fmla="*/ 3 h 160"/>
                <a:gd name="T76" fmla="*/ 61 w 131"/>
                <a:gd name="T77" fmla="*/ 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" h="160">
                  <a:moveTo>
                    <a:pt x="61" y="9"/>
                  </a:moveTo>
                  <a:cubicBezTo>
                    <a:pt x="63" y="5"/>
                    <a:pt x="66" y="3"/>
                    <a:pt x="70" y="2"/>
                  </a:cubicBezTo>
                  <a:cubicBezTo>
                    <a:pt x="78" y="0"/>
                    <a:pt x="85" y="6"/>
                    <a:pt x="88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5" y="14"/>
                    <a:pt x="102" y="21"/>
                    <a:pt x="104" y="31"/>
                  </a:cubicBezTo>
                  <a:cubicBezTo>
                    <a:pt x="104" y="32"/>
                    <a:pt x="104" y="33"/>
                    <a:pt x="104" y="34"/>
                  </a:cubicBezTo>
                  <a:cubicBezTo>
                    <a:pt x="109" y="34"/>
                    <a:pt x="114" y="39"/>
                    <a:pt x="115" y="46"/>
                  </a:cubicBezTo>
                  <a:cubicBezTo>
                    <a:pt x="115" y="47"/>
                    <a:pt x="115" y="48"/>
                    <a:pt x="115" y="49"/>
                  </a:cubicBezTo>
                  <a:cubicBezTo>
                    <a:pt x="122" y="49"/>
                    <a:pt x="129" y="56"/>
                    <a:pt x="130" y="67"/>
                  </a:cubicBezTo>
                  <a:cubicBezTo>
                    <a:pt x="131" y="72"/>
                    <a:pt x="130" y="77"/>
                    <a:pt x="129" y="81"/>
                  </a:cubicBezTo>
                  <a:cubicBezTo>
                    <a:pt x="129" y="81"/>
                    <a:pt x="129" y="81"/>
                    <a:pt x="129" y="81"/>
                  </a:cubicBezTo>
                  <a:cubicBezTo>
                    <a:pt x="130" y="89"/>
                    <a:pt x="126" y="97"/>
                    <a:pt x="120" y="99"/>
                  </a:cubicBezTo>
                  <a:cubicBezTo>
                    <a:pt x="119" y="99"/>
                    <a:pt x="118" y="99"/>
                    <a:pt x="117" y="99"/>
                  </a:cubicBezTo>
                  <a:cubicBezTo>
                    <a:pt x="118" y="101"/>
                    <a:pt x="119" y="103"/>
                    <a:pt x="119" y="105"/>
                  </a:cubicBezTo>
                  <a:cubicBezTo>
                    <a:pt x="121" y="115"/>
                    <a:pt x="116" y="124"/>
                    <a:pt x="109" y="126"/>
                  </a:cubicBezTo>
                  <a:cubicBezTo>
                    <a:pt x="109" y="126"/>
                    <a:pt x="108" y="126"/>
                    <a:pt x="108" y="126"/>
                  </a:cubicBezTo>
                  <a:cubicBezTo>
                    <a:pt x="109" y="128"/>
                    <a:pt x="109" y="130"/>
                    <a:pt x="110" y="133"/>
                  </a:cubicBezTo>
                  <a:cubicBezTo>
                    <a:pt x="111" y="143"/>
                    <a:pt x="106" y="153"/>
                    <a:pt x="98" y="155"/>
                  </a:cubicBezTo>
                  <a:cubicBezTo>
                    <a:pt x="94" y="157"/>
                    <a:pt x="89" y="154"/>
                    <a:pt x="86" y="150"/>
                  </a:cubicBezTo>
                  <a:cubicBezTo>
                    <a:pt x="82" y="153"/>
                    <a:pt x="77" y="155"/>
                    <a:pt x="72" y="156"/>
                  </a:cubicBezTo>
                  <a:cubicBezTo>
                    <a:pt x="64" y="159"/>
                    <a:pt x="55" y="158"/>
                    <a:pt x="47" y="155"/>
                  </a:cubicBezTo>
                  <a:cubicBezTo>
                    <a:pt x="45" y="156"/>
                    <a:pt x="44" y="158"/>
                    <a:pt x="41" y="158"/>
                  </a:cubicBezTo>
                  <a:cubicBezTo>
                    <a:pt x="34" y="160"/>
                    <a:pt x="27" y="153"/>
                    <a:pt x="26" y="143"/>
                  </a:cubicBezTo>
                  <a:cubicBezTo>
                    <a:pt x="26" y="142"/>
                    <a:pt x="26" y="141"/>
                    <a:pt x="26" y="140"/>
                  </a:cubicBezTo>
                  <a:cubicBezTo>
                    <a:pt x="24" y="144"/>
                    <a:pt x="21" y="146"/>
                    <a:pt x="17" y="147"/>
                  </a:cubicBezTo>
                  <a:cubicBezTo>
                    <a:pt x="10" y="149"/>
                    <a:pt x="2" y="142"/>
                    <a:pt x="1" y="131"/>
                  </a:cubicBezTo>
                  <a:cubicBezTo>
                    <a:pt x="0" y="123"/>
                    <a:pt x="3" y="114"/>
                    <a:pt x="8" y="110"/>
                  </a:cubicBezTo>
                  <a:cubicBezTo>
                    <a:pt x="6" y="108"/>
                    <a:pt x="4" y="104"/>
                    <a:pt x="3" y="99"/>
                  </a:cubicBezTo>
                  <a:cubicBezTo>
                    <a:pt x="2" y="91"/>
                    <a:pt x="4" y="83"/>
                    <a:pt x="9" y="79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8" y="76"/>
                    <a:pt x="7" y="74"/>
                    <a:pt x="7" y="71"/>
                  </a:cubicBezTo>
                  <a:cubicBezTo>
                    <a:pt x="6" y="63"/>
                    <a:pt x="9" y="56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2"/>
                    <a:pt x="14" y="51"/>
                    <a:pt x="14" y="49"/>
                  </a:cubicBezTo>
                  <a:cubicBezTo>
                    <a:pt x="12" y="36"/>
                    <a:pt x="18" y="24"/>
                    <a:pt x="28" y="21"/>
                  </a:cubicBezTo>
                  <a:cubicBezTo>
                    <a:pt x="31" y="20"/>
                    <a:pt x="34" y="21"/>
                    <a:pt x="37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13"/>
                    <a:pt x="42" y="5"/>
                    <a:pt x="48" y="3"/>
                  </a:cubicBezTo>
                  <a:cubicBezTo>
                    <a:pt x="53" y="2"/>
                    <a:pt x="58" y="4"/>
                    <a:pt x="61" y="9"/>
                  </a:cubicBezTo>
                  <a:close/>
                </a:path>
              </a:pathLst>
            </a:custGeom>
            <a:solidFill>
              <a:srgbClr val="679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29" name="Freeform 102"/>
            <p:cNvSpPr>
              <a:spLocks/>
            </p:cNvSpPr>
            <p:nvPr/>
          </p:nvSpPr>
          <p:spPr bwMode="auto">
            <a:xfrm>
              <a:off x="6289675" y="4754563"/>
              <a:ext cx="241300" cy="257175"/>
            </a:xfrm>
            <a:custGeom>
              <a:avLst/>
              <a:gdLst>
                <a:gd name="T0" fmla="*/ 63 w 132"/>
                <a:gd name="T1" fmla="*/ 8 h 141"/>
                <a:gd name="T2" fmla="*/ 72 w 132"/>
                <a:gd name="T3" fmla="*/ 2 h 141"/>
                <a:gd name="T4" fmla="*/ 89 w 132"/>
                <a:gd name="T5" fmla="*/ 14 h 141"/>
                <a:gd name="T6" fmla="*/ 90 w 132"/>
                <a:gd name="T7" fmla="*/ 14 h 141"/>
                <a:gd name="T8" fmla="*/ 105 w 132"/>
                <a:gd name="T9" fmla="*/ 26 h 141"/>
                <a:gd name="T10" fmla="*/ 105 w 132"/>
                <a:gd name="T11" fmla="*/ 28 h 141"/>
                <a:gd name="T12" fmla="*/ 116 w 132"/>
                <a:gd name="T13" fmla="*/ 39 h 141"/>
                <a:gd name="T14" fmla="*/ 116 w 132"/>
                <a:gd name="T15" fmla="*/ 42 h 141"/>
                <a:gd name="T16" fmla="*/ 131 w 132"/>
                <a:gd name="T17" fmla="*/ 56 h 141"/>
                <a:gd name="T18" fmla="*/ 129 w 132"/>
                <a:gd name="T19" fmla="*/ 69 h 141"/>
                <a:gd name="T20" fmla="*/ 129 w 132"/>
                <a:gd name="T21" fmla="*/ 69 h 141"/>
                <a:gd name="T22" fmla="*/ 120 w 132"/>
                <a:gd name="T23" fmla="*/ 85 h 141"/>
                <a:gd name="T24" fmla="*/ 117 w 132"/>
                <a:gd name="T25" fmla="*/ 85 h 141"/>
                <a:gd name="T26" fmla="*/ 119 w 132"/>
                <a:gd name="T27" fmla="*/ 91 h 141"/>
                <a:gd name="T28" fmla="*/ 109 w 132"/>
                <a:gd name="T29" fmla="*/ 109 h 141"/>
                <a:gd name="T30" fmla="*/ 107 w 132"/>
                <a:gd name="T31" fmla="*/ 109 h 141"/>
                <a:gd name="T32" fmla="*/ 109 w 132"/>
                <a:gd name="T33" fmla="*/ 115 h 141"/>
                <a:gd name="T34" fmla="*/ 97 w 132"/>
                <a:gd name="T35" fmla="*/ 135 h 141"/>
                <a:gd name="T36" fmla="*/ 85 w 132"/>
                <a:gd name="T37" fmla="*/ 131 h 141"/>
                <a:gd name="T38" fmla="*/ 72 w 132"/>
                <a:gd name="T39" fmla="*/ 137 h 141"/>
                <a:gd name="T40" fmla="*/ 46 w 132"/>
                <a:gd name="T41" fmla="*/ 136 h 141"/>
                <a:gd name="T42" fmla="*/ 41 w 132"/>
                <a:gd name="T43" fmla="*/ 139 h 141"/>
                <a:gd name="T44" fmla="*/ 26 w 132"/>
                <a:gd name="T45" fmla="*/ 127 h 141"/>
                <a:gd name="T46" fmla="*/ 25 w 132"/>
                <a:gd name="T47" fmla="*/ 124 h 141"/>
                <a:gd name="T48" fmla="*/ 17 w 132"/>
                <a:gd name="T49" fmla="*/ 130 h 141"/>
                <a:gd name="T50" fmla="*/ 1 w 132"/>
                <a:gd name="T51" fmla="*/ 117 h 141"/>
                <a:gd name="T52" fmla="*/ 9 w 132"/>
                <a:gd name="T53" fmla="*/ 99 h 141"/>
                <a:gd name="T54" fmla="*/ 4 w 132"/>
                <a:gd name="T55" fmla="*/ 89 h 141"/>
                <a:gd name="T56" fmla="*/ 10 w 132"/>
                <a:gd name="T57" fmla="*/ 71 h 141"/>
                <a:gd name="T58" fmla="*/ 10 w 132"/>
                <a:gd name="T59" fmla="*/ 70 h 141"/>
                <a:gd name="T60" fmla="*/ 8 w 132"/>
                <a:gd name="T61" fmla="*/ 64 h 141"/>
                <a:gd name="T62" fmla="*/ 15 w 132"/>
                <a:gd name="T63" fmla="*/ 49 h 141"/>
                <a:gd name="T64" fmla="*/ 16 w 132"/>
                <a:gd name="T65" fmla="*/ 49 h 141"/>
                <a:gd name="T66" fmla="*/ 15 w 132"/>
                <a:gd name="T67" fmla="*/ 45 h 141"/>
                <a:gd name="T68" fmla="*/ 29 w 132"/>
                <a:gd name="T69" fmla="*/ 20 h 141"/>
                <a:gd name="T70" fmla="*/ 38 w 132"/>
                <a:gd name="T71" fmla="*/ 21 h 141"/>
                <a:gd name="T72" fmla="*/ 39 w 132"/>
                <a:gd name="T73" fmla="*/ 20 h 141"/>
                <a:gd name="T74" fmla="*/ 50 w 132"/>
                <a:gd name="T75" fmla="*/ 4 h 141"/>
                <a:gd name="T76" fmla="*/ 63 w 132"/>
                <a:gd name="T77" fmla="*/ 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2" h="141">
                  <a:moveTo>
                    <a:pt x="63" y="8"/>
                  </a:moveTo>
                  <a:cubicBezTo>
                    <a:pt x="65" y="5"/>
                    <a:pt x="68" y="3"/>
                    <a:pt x="72" y="2"/>
                  </a:cubicBezTo>
                  <a:cubicBezTo>
                    <a:pt x="80" y="0"/>
                    <a:pt x="87" y="5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7" y="12"/>
                    <a:pt x="104" y="17"/>
                    <a:pt x="105" y="26"/>
                  </a:cubicBezTo>
                  <a:cubicBezTo>
                    <a:pt x="105" y="27"/>
                    <a:pt x="105" y="28"/>
                    <a:pt x="105" y="28"/>
                  </a:cubicBezTo>
                  <a:cubicBezTo>
                    <a:pt x="110" y="28"/>
                    <a:pt x="115" y="33"/>
                    <a:pt x="116" y="39"/>
                  </a:cubicBezTo>
                  <a:cubicBezTo>
                    <a:pt x="116" y="40"/>
                    <a:pt x="116" y="41"/>
                    <a:pt x="116" y="42"/>
                  </a:cubicBezTo>
                  <a:cubicBezTo>
                    <a:pt x="123" y="41"/>
                    <a:pt x="130" y="47"/>
                    <a:pt x="131" y="56"/>
                  </a:cubicBezTo>
                  <a:cubicBezTo>
                    <a:pt x="132" y="61"/>
                    <a:pt x="131" y="65"/>
                    <a:pt x="129" y="69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30" y="76"/>
                    <a:pt x="126" y="83"/>
                    <a:pt x="120" y="85"/>
                  </a:cubicBezTo>
                  <a:cubicBezTo>
                    <a:pt x="119" y="85"/>
                    <a:pt x="118" y="85"/>
                    <a:pt x="117" y="85"/>
                  </a:cubicBezTo>
                  <a:cubicBezTo>
                    <a:pt x="118" y="87"/>
                    <a:pt x="119" y="89"/>
                    <a:pt x="119" y="91"/>
                  </a:cubicBezTo>
                  <a:cubicBezTo>
                    <a:pt x="120" y="99"/>
                    <a:pt x="116" y="107"/>
                    <a:pt x="109" y="109"/>
                  </a:cubicBezTo>
                  <a:cubicBezTo>
                    <a:pt x="108" y="109"/>
                    <a:pt x="108" y="109"/>
                    <a:pt x="107" y="109"/>
                  </a:cubicBezTo>
                  <a:cubicBezTo>
                    <a:pt x="108" y="111"/>
                    <a:pt x="109" y="113"/>
                    <a:pt x="109" y="115"/>
                  </a:cubicBezTo>
                  <a:cubicBezTo>
                    <a:pt x="110" y="124"/>
                    <a:pt x="105" y="133"/>
                    <a:pt x="97" y="135"/>
                  </a:cubicBezTo>
                  <a:cubicBezTo>
                    <a:pt x="93" y="136"/>
                    <a:pt x="88" y="134"/>
                    <a:pt x="85" y="131"/>
                  </a:cubicBezTo>
                  <a:cubicBezTo>
                    <a:pt x="81" y="133"/>
                    <a:pt x="76" y="135"/>
                    <a:pt x="72" y="137"/>
                  </a:cubicBezTo>
                  <a:cubicBezTo>
                    <a:pt x="63" y="139"/>
                    <a:pt x="54" y="139"/>
                    <a:pt x="46" y="136"/>
                  </a:cubicBezTo>
                  <a:cubicBezTo>
                    <a:pt x="45" y="138"/>
                    <a:pt x="43" y="139"/>
                    <a:pt x="41" y="139"/>
                  </a:cubicBezTo>
                  <a:cubicBezTo>
                    <a:pt x="34" y="141"/>
                    <a:pt x="27" y="136"/>
                    <a:pt x="26" y="127"/>
                  </a:cubicBezTo>
                  <a:cubicBezTo>
                    <a:pt x="25" y="126"/>
                    <a:pt x="25" y="125"/>
                    <a:pt x="25" y="124"/>
                  </a:cubicBezTo>
                  <a:cubicBezTo>
                    <a:pt x="23" y="127"/>
                    <a:pt x="20" y="129"/>
                    <a:pt x="17" y="130"/>
                  </a:cubicBezTo>
                  <a:cubicBezTo>
                    <a:pt x="9" y="132"/>
                    <a:pt x="2" y="126"/>
                    <a:pt x="1" y="117"/>
                  </a:cubicBezTo>
                  <a:cubicBezTo>
                    <a:pt x="0" y="110"/>
                    <a:pt x="3" y="102"/>
                    <a:pt x="9" y="99"/>
                  </a:cubicBezTo>
                  <a:cubicBezTo>
                    <a:pt x="6" y="96"/>
                    <a:pt x="4" y="93"/>
                    <a:pt x="4" y="89"/>
                  </a:cubicBezTo>
                  <a:cubicBezTo>
                    <a:pt x="3" y="82"/>
                    <a:pt x="5" y="75"/>
                    <a:pt x="10" y="71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9" y="69"/>
                    <a:pt x="8" y="67"/>
                    <a:pt x="8" y="64"/>
                  </a:cubicBezTo>
                  <a:cubicBezTo>
                    <a:pt x="7" y="58"/>
                    <a:pt x="10" y="51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7"/>
                    <a:pt x="15" y="46"/>
                    <a:pt x="15" y="45"/>
                  </a:cubicBezTo>
                  <a:cubicBezTo>
                    <a:pt x="13" y="34"/>
                    <a:pt x="20" y="23"/>
                    <a:pt x="29" y="20"/>
                  </a:cubicBezTo>
                  <a:cubicBezTo>
                    <a:pt x="33" y="19"/>
                    <a:pt x="36" y="20"/>
                    <a:pt x="38" y="2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2"/>
                    <a:pt x="44" y="5"/>
                    <a:pt x="50" y="4"/>
                  </a:cubicBezTo>
                  <a:cubicBezTo>
                    <a:pt x="55" y="2"/>
                    <a:pt x="60" y="4"/>
                    <a:pt x="63" y="8"/>
                  </a:cubicBezTo>
                  <a:close/>
                </a:path>
              </a:pathLst>
            </a:custGeom>
            <a:solidFill>
              <a:srgbClr val="74A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0" name="Freeform 103"/>
            <p:cNvSpPr>
              <a:spLocks/>
            </p:cNvSpPr>
            <p:nvPr/>
          </p:nvSpPr>
          <p:spPr bwMode="auto">
            <a:xfrm>
              <a:off x="6296025" y="4830763"/>
              <a:ext cx="104775" cy="130175"/>
            </a:xfrm>
            <a:custGeom>
              <a:avLst/>
              <a:gdLst>
                <a:gd name="T0" fmla="*/ 27 w 58"/>
                <a:gd name="T1" fmla="*/ 4 h 71"/>
                <a:gd name="T2" fmla="*/ 31 w 58"/>
                <a:gd name="T3" fmla="*/ 1 h 71"/>
                <a:gd name="T4" fmla="*/ 39 w 58"/>
                <a:gd name="T5" fmla="*/ 7 h 71"/>
                <a:gd name="T6" fmla="*/ 39 w 58"/>
                <a:gd name="T7" fmla="*/ 7 h 71"/>
                <a:gd name="T8" fmla="*/ 46 w 58"/>
                <a:gd name="T9" fmla="*/ 14 h 71"/>
                <a:gd name="T10" fmla="*/ 46 w 58"/>
                <a:gd name="T11" fmla="*/ 15 h 71"/>
                <a:gd name="T12" fmla="*/ 51 w 58"/>
                <a:gd name="T13" fmla="*/ 21 h 71"/>
                <a:gd name="T14" fmla="*/ 51 w 58"/>
                <a:gd name="T15" fmla="*/ 22 h 71"/>
                <a:gd name="T16" fmla="*/ 58 w 58"/>
                <a:gd name="T17" fmla="*/ 30 h 71"/>
                <a:gd name="T18" fmla="*/ 57 w 58"/>
                <a:gd name="T19" fmla="*/ 36 h 71"/>
                <a:gd name="T20" fmla="*/ 57 w 58"/>
                <a:gd name="T21" fmla="*/ 36 h 71"/>
                <a:gd name="T22" fmla="*/ 54 w 58"/>
                <a:gd name="T23" fmla="*/ 44 h 71"/>
                <a:gd name="T24" fmla="*/ 52 w 58"/>
                <a:gd name="T25" fmla="*/ 44 h 71"/>
                <a:gd name="T26" fmla="*/ 53 w 58"/>
                <a:gd name="T27" fmla="*/ 47 h 71"/>
                <a:gd name="T28" fmla="*/ 49 w 58"/>
                <a:gd name="T29" fmla="*/ 56 h 71"/>
                <a:gd name="T30" fmla="*/ 48 w 58"/>
                <a:gd name="T31" fmla="*/ 56 h 71"/>
                <a:gd name="T32" fmla="*/ 49 w 58"/>
                <a:gd name="T33" fmla="*/ 59 h 71"/>
                <a:gd name="T34" fmla="*/ 44 w 58"/>
                <a:gd name="T35" fmla="*/ 69 h 71"/>
                <a:gd name="T36" fmla="*/ 38 w 58"/>
                <a:gd name="T37" fmla="*/ 67 h 71"/>
                <a:gd name="T38" fmla="*/ 32 w 58"/>
                <a:gd name="T39" fmla="*/ 70 h 71"/>
                <a:gd name="T40" fmla="*/ 21 w 58"/>
                <a:gd name="T41" fmla="*/ 69 h 71"/>
                <a:gd name="T42" fmla="*/ 19 w 58"/>
                <a:gd name="T43" fmla="*/ 71 h 71"/>
                <a:gd name="T44" fmla="*/ 12 w 58"/>
                <a:gd name="T45" fmla="*/ 64 h 71"/>
                <a:gd name="T46" fmla="*/ 11 w 58"/>
                <a:gd name="T47" fmla="*/ 63 h 71"/>
                <a:gd name="T48" fmla="*/ 8 w 58"/>
                <a:gd name="T49" fmla="*/ 66 h 71"/>
                <a:gd name="T50" fmla="*/ 0 w 58"/>
                <a:gd name="T51" fmla="*/ 59 h 71"/>
                <a:gd name="T52" fmla="*/ 4 w 58"/>
                <a:gd name="T53" fmla="*/ 49 h 71"/>
                <a:gd name="T54" fmla="*/ 1 w 58"/>
                <a:gd name="T55" fmla="*/ 44 h 71"/>
                <a:gd name="T56" fmla="*/ 4 w 58"/>
                <a:gd name="T57" fmla="*/ 35 h 71"/>
                <a:gd name="T58" fmla="*/ 4 w 58"/>
                <a:gd name="T59" fmla="*/ 35 h 71"/>
                <a:gd name="T60" fmla="*/ 3 w 58"/>
                <a:gd name="T61" fmla="*/ 32 h 71"/>
                <a:gd name="T62" fmla="*/ 6 w 58"/>
                <a:gd name="T63" fmla="*/ 24 h 71"/>
                <a:gd name="T64" fmla="*/ 6 w 58"/>
                <a:gd name="T65" fmla="*/ 24 h 71"/>
                <a:gd name="T66" fmla="*/ 6 w 58"/>
                <a:gd name="T67" fmla="*/ 22 h 71"/>
                <a:gd name="T68" fmla="*/ 12 w 58"/>
                <a:gd name="T69" fmla="*/ 10 h 71"/>
                <a:gd name="T70" fmla="*/ 16 w 58"/>
                <a:gd name="T71" fmla="*/ 10 h 71"/>
                <a:gd name="T72" fmla="*/ 17 w 58"/>
                <a:gd name="T73" fmla="*/ 10 h 71"/>
                <a:gd name="T74" fmla="*/ 22 w 58"/>
                <a:gd name="T75" fmla="*/ 2 h 71"/>
                <a:gd name="T76" fmla="*/ 27 w 58"/>
                <a:gd name="T77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" h="71">
                  <a:moveTo>
                    <a:pt x="27" y="4"/>
                  </a:moveTo>
                  <a:cubicBezTo>
                    <a:pt x="28" y="3"/>
                    <a:pt x="30" y="1"/>
                    <a:pt x="31" y="1"/>
                  </a:cubicBezTo>
                  <a:cubicBezTo>
                    <a:pt x="35" y="0"/>
                    <a:pt x="38" y="3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2" y="6"/>
                    <a:pt x="46" y="9"/>
                    <a:pt x="46" y="14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9" y="15"/>
                    <a:pt x="51" y="18"/>
                    <a:pt x="51" y="21"/>
                  </a:cubicBezTo>
                  <a:cubicBezTo>
                    <a:pt x="51" y="21"/>
                    <a:pt x="51" y="22"/>
                    <a:pt x="51" y="22"/>
                  </a:cubicBezTo>
                  <a:cubicBezTo>
                    <a:pt x="55" y="22"/>
                    <a:pt x="58" y="25"/>
                    <a:pt x="58" y="30"/>
                  </a:cubicBezTo>
                  <a:cubicBezTo>
                    <a:pt x="58" y="32"/>
                    <a:pt x="58" y="34"/>
                    <a:pt x="57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8" y="40"/>
                    <a:pt x="56" y="44"/>
                    <a:pt x="54" y="44"/>
                  </a:cubicBezTo>
                  <a:cubicBezTo>
                    <a:pt x="53" y="44"/>
                    <a:pt x="53" y="44"/>
                    <a:pt x="52" y="44"/>
                  </a:cubicBezTo>
                  <a:cubicBezTo>
                    <a:pt x="53" y="45"/>
                    <a:pt x="53" y="46"/>
                    <a:pt x="53" y="47"/>
                  </a:cubicBezTo>
                  <a:cubicBezTo>
                    <a:pt x="54" y="51"/>
                    <a:pt x="52" y="55"/>
                    <a:pt x="49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7"/>
                    <a:pt x="49" y="58"/>
                    <a:pt x="49" y="59"/>
                  </a:cubicBezTo>
                  <a:cubicBezTo>
                    <a:pt x="49" y="64"/>
                    <a:pt x="47" y="69"/>
                    <a:pt x="44" y="69"/>
                  </a:cubicBezTo>
                  <a:cubicBezTo>
                    <a:pt x="42" y="70"/>
                    <a:pt x="40" y="69"/>
                    <a:pt x="38" y="67"/>
                  </a:cubicBezTo>
                  <a:cubicBezTo>
                    <a:pt x="36" y="68"/>
                    <a:pt x="34" y="69"/>
                    <a:pt x="32" y="70"/>
                  </a:cubicBezTo>
                  <a:cubicBezTo>
                    <a:pt x="28" y="71"/>
                    <a:pt x="25" y="71"/>
                    <a:pt x="21" y="69"/>
                  </a:cubicBezTo>
                  <a:cubicBezTo>
                    <a:pt x="20" y="70"/>
                    <a:pt x="19" y="70"/>
                    <a:pt x="19" y="71"/>
                  </a:cubicBezTo>
                  <a:cubicBezTo>
                    <a:pt x="15" y="71"/>
                    <a:pt x="12" y="69"/>
                    <a:pt x="12" y="64"/>
                  </a:cubicBezTo>
                  <a:cubicBezTo>
                    <a:pt x="11" y="64"/>
                    <a:pt x="11" y="63"/>
                    <a:pt x="11" y="63"/>
                  </a:cubicBezTo>
                  <a:cubicBezTo>
                    <a:pt x="11" y="64"/>
                    <a:pt x="9" y="65"/>
                    <a:pt x="8" y="66"/>
                  </a:cubicBezTo>
                  <a:cubicBezTo>
                    <a:pt x="4" y="67"/>
                    <a:pt x="1" y="63"/>
                    <a:pt x="0" y="59"/>
                  </a:cubicBezTo>
                  <a:cubicBezTo>
                    <a:pt x="0" y="55"/>
                    <a:pt x="1" y="51"/>
                    <a:pt x="4" y="49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1" y="41"/>
                    <a:pt x="2" y="37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4"/>
                    <a:pt x="3" y="33"/>
                    <a:pt x="3" y="32"/>
                  </a:cubicBezTo>
                  <a:cubicBezTo>
                    <a:pt x="2" y="28"/>
                    <a:pt x="4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5" y="16"/>
                    <a:pt x="8" y="11"/>
                    <a:pt x="12" y="10"/>
                  </a:cubicBezTo>
                  <a:cubicBezTo>
                    <a:pt x="14" y="9"/>
                    <a:pt x="15" y="9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6"/>
                    <a:pt x="19" y="2"/>
                    <a:pt x="22" y="2"/>
                  </a:cubicBezTo>
                  <a:cubicBezTo>
                    <a:pt x="24" y="1"/>
                    <a:pt x="26" y="2"/>
                    <a:pt x="27" y="4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1" name="Freeform 104"/>
            <p:cNvSpPr>
              <a:spLocks/>
            </p:cNvSpPr>
            <p:nvPr/>
          </p:nvSpPr>
          <p:spPr bwMode="auto">
            <a:xfrm>
              <a:off x="6427788" y="4840288"/>
              <a:ext cx="104775" cy="131763"/>
            </a:xfrm>
            <a:custGeom>
              <a:avLst/>
              <a:gdLst>
                <a:gd name="T0" fmla="*/ 27 w 58"/>
                <a:gd name="T1" fmla="*/ 4 h 72"/>
                <a:gd name="T2" fmla="*/ 31 w 58"/>
                <a:gd name="T3" fmla="*/ 1 h 72"/>
                <a:gd name="T4" fmla="*/ 39 w 58"/>
                <a:gd name="T5" fmla="*/ 7 h 72"/>
                <a:gd name="T6" fmla="*/ 39 w 58"/>
                <a:gd name="T7" fmla="*/ 7 h 72"/>
                <a:gd name="T8" fmla="*/ 46 w 58"/>
                <a:gd name="T9" fmla="*/ 14 h 72"/>
                <a:gd name="T10" fmla="*/ 46 w 58"/>
                <a:gd name="T11" fmla="*/ 15 h 72"/>
                <a:gd name="T12" fmla="*/ 51 w 58"/>
                <a:gd name="T13" fmla="*/ 21 h 72"/>
                <a:gd name="T14" fmla="*/ 51 w 58"/>
                <a:gd name="T15" fmla="*/ 22 h 72"/>
                <a:gd name="T16" fmla="*/ 58 w 58"/>
                <a:gd name="T17" fmla="*/ 30 h 72"/>
                <a:gd name="T18" fmla="*/ 57 w 58"/>
                <a:gd name="T19" fmla="*/ 36 h 72"/>
                <a:gd name="T20" fmla="*/ 57 w 58"/>
                <a:gd name="T21" fmla="*/ 37 h 72"/>
                <a:gd name="T22" fmla="*/ 54 w 58"/>
                <a:gd name="T23" fmla="*/ 44 h 72"/>
                <a:gd name="T24" fmla="*/ 52 w 58"/>
                <a:gd name="T25" fmla="*/ 44 h 72"/>
                <a:gd name="T26" fmla="*/ 53 w 58"/>
                <a:gd name="T27" fmla="*/ 47 h 72"/>
                <a:gd name="T28" fmla="*/ 49 w 58"/>
                <a:gd name="T29" fmla="*/ 56 h 72"/>
                <a:gd name="T30" fmla="*/ 48 w 58"/>
                <a:gd name="T31" fmla="*/ 56 h 72"/>
                <a:gd name="T32" fmla="*/ 49 w 58"/>
                <a:gd name="T33" fmla="*/ 59 h 72"/>
                <a:gd name="T34" fmla="*/ 44 w 58"/>
                <a:gd name="T35" fmla="*/ 70 h 72"/>
                <a:gd name="T36" fmla="*/ 38 w 58"/>
                <a:gd name="T37" fmla="*/ 67 h 72"/>
                <a:gd name="T38" fmla="*/ 32 w 58"/>
                <a:gd name="T39" fmla="*/ 70 h 72"/>
                <a:gd name="T40" fmla="*/ 21 w 58"/>
                <a:gd name="T41" fmla="*/ 69 h 72"/>
                <a:gd name="T42" fmla="*/ 19 w 58"/>
                <a:gd name="T43" fmla="*/ 71 h 72"/>
                <a:gd name="T44" fmla="*/ 12 w 58"/>
                <a:gd name="T45" fmla="*/ 64 h 72"/>
                <a:gd name="T46" fmla="*/ 11 w 58"/>
                <a:gd name="T47" fmla="*/ 63 h 72"/>
                <a:gd name="T48" fmla="*/ 8 w 58"/>
                <a:gd name="T49" fmla="*/ 66 h 72"/>
                <a:gd name="T50" fmla="*/ 0 w 58"/>
                <a:gd name="T51" fmla="*/ 59 h 72"/>
                <a:gd name="T52" fmla="*/ 4 w 58"/>
                <a:gd name="T53" fmla="*/ 50 h 72"/>
                <a:gd name="T54" fmla="*/ 1 w 58"/>
                <a:gd name="T55" fmla="*/ 44 h 72"/>
                <a:gd name="T56" fmla="*/ 4 w 58"/>
                <a:gd name="T57" fmla="*/ 35 h 72"/>
                <a:gd name="T58" fmla="*/ 4 w 58"/>
                <a:gd name="T59" fmla="*/ 35 h 72"/>
                <a:gd name="T60" fmla="*/ 3 w 58"/>
                <a:gd name="T61" fmla="*/ 32 h 72"/>
                <a:gd name="T62" fmla="*/ 6 w 58"/>
                <a:gd name="T63" fmla="*/ 24 h 72"/>
                <a:gd name="T64" fmla="*/ 6 w 58"/>
                <a:gd name="T65" fmla="*/ 24 h 72"/>
                <a:gd name="T66" fmla="*/ 6 w 58"/>
                <a:gd name="T67" fmla="*/ 22 h 72"/>
                <a:gd name="T68" fmla="*/ 12 w 58"/>
                <a:gd name="T69" fmla="*/ 10 h 72"/>
                <a:gd name="T70" fmla="*/ 16 w 58"/>
                <a:gd name="T71" fmla="*/ 10 h 72"/>
                <a:gd name="T72" fmla="*/ 17 w 58"/>
                <a:gd name="T73" fmla="*/ 10 h 72"/>
                <a:gd name="T74" fmla="*/ 22 w 58"/>
                <a:gd name="T75" fmla="*/ 2 h 72"/>
                <a:gd name="T76" fmla="*/ 27 w 58"/>
                <a:gd name="T77" fmla="*/ 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" h="72">
                  <a:moveTo>
                    <a:pt x="27" y="4"/>
                  </a:moveTo>
                  <a:cubicBezTo>
                    <a:pt x="28" y="3"/>
                    <a:pt x="30" y="1"/>
                    <a:pt x="31" y="1"/>
                  </a:cubicBezTo>
                  <a:cubicBezTo>
                    <a:pt x="35" y="0"/>
                    <a:pt x="38" y="3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3" y="7"/>
                    <a:pt x="46" y="9"/>
                    <a:pt x="46" y="14"/>
                  </a:cubicBezTo>
                  <a:cubicBezTo>
                    <a:pt x="46" y="14"/>
                    <a:pt x="46" y="15"/>
                    <a:pt x="46" y="15"/>
                  </a:cubicBezTo>
                  <a:cubicBezTo>
                    <a:pt x="49" y="15"/>
                    <a:pt x="51" y="18"/>
                    <a:pt x="51" y="21"/>
                  </a:cubicBezTo>
                  <a:cubicBezTo>
                    <a:pt x="51" y="21"/>
                    <a:pt x="51" y="22"/>
                    <a:pt x="51" y="22"/>
                  </a:cubicBezTo>
                  <a:cubicBezTo>
                    <a:pt x="55" y="22"/>
                    <a:pt x="58" y="25"/>
                    <a:pt x="58" y="30"/>
                  </a:cubicBezTo>
                  <a:cubicBezTo>
                    <a:pt x="58" y="32"/>
                    <a:pt x="58" y="35"/>
                    <a:pt x="57" y="36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8" y="40"/>
                    <a:pt x="56" y="44"/>
                    <a:pt x="54" y="44"/>
                  </a:cubicBezTo>
                  <a:cubicBezTo>
                    <a:pt x="53" y="44"/>
                    <a:pt x="53" y="44"/>
                    <a:pt x="52" y="44"/>
                  </a:cubicBezTo>
                  <a:cubicBezTo>
                    <a:pt x="53" y="45"/>
                    <a:pt x="53" y="46"/>
                    <a:pt x="53" y="47"/>
                  </a:cubicBezTo>
                  <a:cubicBezTo>
                    <a:pt x="54" y="51"/>
                    <a:pt x="52" y="55"/>
                    <a:pt x="49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7"/>
                    <a:pt x="49" y="58"/>
                    <a:pt x="49" y="59"/>
                  </a:cubicBezTo>
                  <a:cubicBezTo>
                    <a:pt x="50" y="64"/>
                    <a:pt x="47" y="69"/>
                    <a:pt x="44" y="70"/>
                  </a:cubicBezTo>
                  <a:cubicBezTo>
                    <a:pt x="42" y="70"/>
                    <a:pt x="40" y="69"/>
                    <a:pt x="38" y="67"/>
                  </a:cubicBezTo>
                  <a:cubicBezTo>
                    <a:pt x="36" y="69"/>
                    <a:pt x="34" y="69"/>
                    <a:pt x="32" y="70"/>
                  </a:cubicBezTo>
                  <a:cubicBezTo>
                    <a:pt x="28" y="71"/>
                    <a:pt x="25" y="71"/>
                    <a:pt x="21" y="69"/>
                  </a:cubicBezTo>
                  <a:cubicBezTo>
                    <a:pt x="20" y="70"/>
                    <a:pt x="19" y="70"/>
                    <a:pt x="19" y="71"/>
                  </a:cubicBezTo>
                  <a:cubicBezTo>
                    <a:pt x="15" y="72"/>
                    <a:pt x="12" y="69"/>
                    <a:pt x="12" y="64"/>
                  </a:cubicBezTo>
                  <a:cubicBezTo>
                    <a:pt x="12" y="64"/>
                    <a:pt x="11" y="63"/>
                    <a:pt x="11" y="63"/>
                  </a:cubicBezTo>
                  <a:cubicBezTo>
                    <a:pt x="11" y="64"/>
                    <a:pt x="9" y="65"/>
                    <a:pt x="8" y="66"/>
                  </a:cubicBezTo>
                  <a:cubicBezTo>
                    <a:pt x="4" y="67"/>
                    <a:pt x="1" y="64"/>
                    <a:pt x="0" y="59"/>
                  </a:cubicBezTo>
                  <a:cubicBezTo>
                    <a:pt x="0" y="55"/>
                    <a:pt x="1" y="51"/>
                    <a:pt x="4" y="50"/>
                  </a:cubicBezTo>
                  <a:cubicBezTo>
                    <a:pt x="3" y="48"/>
                    <a:pt x="2" y="46"/>
                    <a:pt x="1" y="44"/>
                  </a:cubicBezTo>
                  <a:cubicBezTo>
                    <a:pt x="1" y="41"/>
                    <a:pt x="2" y="37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4"/>
                    <a:pt x="3" y="33"/>
                    <a:pt x="3" y="32"/>
                  </a:cubicBezTo>
                  <a:cubicBezTo>
                    <a:pt x="2" y="29"/>
                    <a:pt x="4" y="25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6" y="23"/>
                    <a:pt x="6" y="22"/>
                  </a:cubicBezTo>
                  <a:cubicBezTo>
                    <a:pt x="5" y="16"/>
                    <a:pt x="8" y="11"/>
                    <a:pt x="12" y="10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6"/>
                    <a:pt x="19" y="2"/>
                    <a:pt x="22" y="2"/>
                  </a:cubicBezTo>
                  <a:cubicBezTo>
                    <a:pt x="24" y="1"/>
                    <a:pt x="26" y="2"/>
                    <a:pt x="27" y="4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2" name="Freeform 105"/>
            <p:cNvSpPr>
              <a:spLocks/>
            </p:cNvSpPr>
            <p:nvPr/>
          </p:nvSpPr>
          <p:spPr bwMode="auto">
            <a:xfrm>
              <a:off x="6337300" y="4770438"/>
              <a:ext cx="136525" cy="168275"/>
            </a:xfrm>
            <a:custGeom>
              <a:avLst/>
              <a:gdLst>
                <a:gd name="T0" fmla="*/ 35 w 75"/>
                <a:gd name="T1" fmla="*/ 6 h 92"/>
                <a:gd name="T2" fmla="*/ 40 w 75"/>
                <a:gd name="T3" fmla="*/ 1 h 92"/>
                <a:gd name="T4" fmla="*/ 51 w 75"/>
                <a:gd name="T5" fmla="*/ 10 h 92"/>
                <a:gd name="T6" fmla="*/ 51 w 75"/>
                <a:gd name="T7" fmla="*/ 10 h 92"/>
                <a:gd name="T8" fmla="*/ 60 w 75"/>
                <a:gd name="T9" fmla="*/ 18 h 92"/>
                <a:gd name="T10" fmla="*/ 60 w 75"/>
                <a:gd name="T11" fmla="*/ 20 h 92"/>
                <a:gd name="T12" fmla="*/ 66 w 75"/>
                <a:gd name="T13" fmla="*/ 27 h 92"/>
                <a:gd name="T14" fmla="*/ 66 w 75"/>
                <a:gd name="T15" fmla="*/ 29 h 92"/>
                <a:gd name="T16" fmla="*/ 75 w 75"/>
                <a:gd name="T17" fmla="*/ 38 h 92"/>
                <a:gd name="T18" fmla="*/ 74 w 75"/>
                <a:gd name="T19" fmla="*/ 47 h 92"/>
                <a:gd name="T20" fmla="*/ 74 w 75"/>
                <a:gd name="T21" fmla="*/ 47 h 92"/>
                <a:gd name="T22" fmla="*/ 69 w 75"/>
                <a:gd name="T23" fmla="*/ 57 h 92"/>
                <a:gd name="T24" fmla="*/ 67 w 75"/>
                <a:gd name="T25" fmla="*/ 57 h 92"/>
                <a:gd name="T26" fmla="*/ 68 w 75"/>
                <a:gd name="T27" fmla="*/ 61 h 92"/>
                <a:gd name="T28" fmla="*/ 63 w 75"/>
                <a:gd name="T29" fmla="*/ 72 h 92"/>
                <a:gd name="T30" fmla="*/ 62 w 75"/>
                <a:gd name="T31" fmla="*/ 72 h 92"/>
                <a:gd name="T32" fmla="*/ 63 w 75"/>
                <a:gd name="T33" fmla="*/ 76 h 92"/>
                <a:gd name="T34" fmla="*/ 56 w 75"/>
                <a:gd name="T35" fmla="*/ 89 h 92"/>
                <a:gd name="T36" fmla="*/ 49 w 75"/>
                <a:gd name="T37" fmla="*/ 86 h 92"/>
                <a:gd name="T38" fmla="*/ 42 w 75"/>
                <a:gd name="T39" fmla="*/ 90 h 92"/>
                <a:gd name="T40" fmla="*/ 27 w 75"/>
                <a:gd name="T41" fmla="*/ 89 h 92"/>
                <a:gd name="T42" fmla="*/ 24 w 75"/>
                <a:gd name="T43" fmla="*/ 91 h 92"/>
                <a:gd name="T44" fmla="*/ 15 w 75"/>
                <a:gd name="T45" fmla="*/ 82 h 92"/>
                <a:gd name="T46" fmla="*/ 15 w 75"/>
                <a:gd name="T47" fmla="*/ 81 h 92"/>
                <a:gd name="T48" fmla="*/ 10 w 75"/>
                <a:gd name="T49" fmla="*/ 84 h 92"/>
                <a:gd name="T50" fmla="*/ 1 w 75"/>
                <a:gd name="T51" fmla="*/ 75 h 92"/>
                <a:gd name="T52" fmla="*/ 5 w 75"/>
                <a:gd name="T53" fmla="*/ 64 h 92"/>
                <a:gd name="T54" fmla="*/ 2 w 75"/>
                <a:gd name="T55" fmla="*/ 57 h 92"/>
                <a:gd name="T56" fmla="*/ 5 w 75"/>
                <a:gd name="T57" fmla="*/ 45 h 92"/>
                <a:gd name="T58" fmla="*/ 5 w 75"/>
                <a:gd name="T59" fmla="*/ 45 h 92"/>
                <a:gd name="T60" fmla="*/ 4 w 75"/>
                <a:gd name="T61" fmla="*/ 41 h 92"/>
                <a:gd name="T62" fmla="*/ 8 w 75"/>
                <a:gd name="T63" fmla="*/ 31 h 92"/>
                <a:gd name="T64" fmla="*/ 9 w 75"/>
                <a:gd name="T65" fmla="*/ 31 h 92"/>
                <a:gd name="T66" fmla="*/ 8 w 75"/>
                <a:gd name="T67" fmla="*/ 29 h 92"/>
                <a:gd name="T68" fmla="*/ 16 w 75"/>
                <a:gd name="T69" fmla="*/ 13 h 92"/>
                <a:gd name="T70" fmla="*/ 21 w 75"/>
                <a:gd name="T71" fmla="*/ 13 h 92"/>
                <a:gd name="T72" fmla="*/ 22 w 75"/>
                <a:gd name="T73" fmla="*/ 13 h 92"/>
                <a:gd name="T74" fmla="*/ 28 w 75"/>
                <a:gd name="T75" fmla="*/ 2 h 92"/>
                <a:gd name="T76" fmla="*/ 35 w 75"/>
                <a:gd name="T77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5" h="92">
                  <a:moveTo>
                    <a:pt x="35" y="6"/>
                  </a:moveTo>
                  <a:cubicBezTo>
                    <a:pt x="36" y="3"/>
                    <a:pt x="38" y="2"/>
                    <a:pt x="40" y="1"/>
                  </a:cubicBezTo>
                  <a:cubicBezTo>
                    <a:pt x="45" y="0"/>
                    <a:pt x="49" y="4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5" y="8"/>
                    <a:pt x="59" y="12"/>
                    <a:pt x="60" y="18"/>
                  </a:cubicBezTo>
                  <a:cubicBezTo>
                    <a:pt x="60" y="18"/>
                    <a:pt x="60" y="19"/>
                    <a:pt x="60" y="20"/>
                  </a:cubicBezTo>
                  <a:cubicBezTo>
                    <a:pt x="63" y="20"/>
                    <a:pt x="65" y="23"/>
                    <a:pt x="66" y="27"/>
                  </a:cubicBezTo>
                  <a:cubicBezTo>
                    <a:pt x="66" y="27"/>
                    <a:pt x="66" y="28"/>
                    <a:pt x="66" y="29"/>
                  </a:cubicBezTo>
                  <a:cubicBezTo>
                    <a:pt x="70" y="29"/>
                    <a:pt x="74" y="33"/>
                    <a:pt x="75" y="38"/>
                  </a:cubicBezTo>
                  <a:cubicBezTo>
                    <a:pt x="75" y="41"/>
                    <a:pt x="75" y="44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52"/>
                    <a:pt x="72" y="56"/>
                    <a:pt x="69" y="57"/>
                  </a:cubicBezTo>
                  <a:cubicBezTo>
                    <a:pt x="68" y="57"/>
                    <a:pt x="68" y="57"/>
                    <a:pt x="67" y="57"/>
                  </a:cubicBezTo>
                  <a:cubicBezTo>
                    <a:pt x="68" y="58"/>
                    <a:pt x="68" y="59"/>
                    <a:pt x="68" y="61"/>
                  </a:cubicBezTo>
                  <a:cubicBezTo>
                    <a:pt x="69" y="66"/>
                    <a:pt x="67" y="71"/>
                    <a:pt x="63" y="72"/>
                  </a:cubicBezTo>
                  <a:cubicBezTo>
                    <a:pt x="62" y="72"/>
                    <a:pt x="62" y="72"/>
                    <a:pt x="62" y="72"/>
                  </a:cubicBezTo>
                  <a:cubicBezTo>
                    <a:pt x="62" y="73"/>
                    <a:pt x="63" y="75"/>
                    <a:pt x="63" y="76"/>
                  </a:cubicBezTo>
                  <a:cubicBezTo>
                    <a:pt x="64" y="82"/>
                    <a:pt x="61" y="88"/>
                    <a:pt x="56" y="89"/>
                  </a:cubicBezTo>
                  <a:cubicBezTo>
                    <a:pt x="54" y="90"/>
                    <a:pt x="51" y="89"/>
                    <a:pt x="49" y="86"/>
                  </a:cubicBezTo>
                  <a:cubicBezTo>
                    <a:pt x="47" y="88"/>
                    <a:pt x="44" y="89"/>
                    <a:pt x="42" y="90"/>
                  </a:cubicBezTo>
                  <a:cubicBezTo>
                    <a:pt x="37" y="91"/>
                    <a:pt x="32" y="91"/>
                    <a:pt x="27" y="89"/>
                  </a:cubicBezTo>
                  <a:cubicBezTo>
                    <a:pt x="26" y="90"/>
                    <a:pt x="25" y="90"/>
                    <a:pt x="24" y="91"/>
                  </a:cubicBezTo>
                  <a:cubicBezTo>
                    <a:pt x="20" y="92"/>
                    <a:pt x="16" y="88"/>
                    <a:pt x="15" y="82"/>
                  </a:cubicBezTo>
                  <a:cubicBezTo>
                    <a:pt x="15" y="82"/>
                    <a:pt x="15" y="81"/>
                    <a:pt x="15" y="81"/>
                  </a:cubicBezTo>
                  <a:cubicBezTo>
                    <a:pt x="14" y="82"/>
                    <a:pt x="12" y="84"/>
                    <a:pt x="10" y="84"/>
                  </a:cubicBezTo>
                  <a:cubicBezTo>
                    <a:pt x="6" y="86"/>
                    <a:pt x="2" y="82"/>
                    <a:pt x="1" y="75"/>
                  </a:cubicBezTo>
                  <a:cubicBezTo>
                    <a:pt x="0" y="71"/>
                    <a:pt x="2" y="66"/>
                    <a:pt x="5" y="64"/>
                  </a:cubicBezTo>
                  <a:cubicBezTo>
                    <a:pt x="4" y="62"/>
                    <a:pt x="3" y="60"/>
                    <a:pt x="2" y="57"/>
                  </a:cubicBezTo>
                  <a:cubicBezTo>
                    <a:pt x="2" y="52"/>
                    <a:pt x="3" y="48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4"/>
                    <a:pt x="4" y="42"/>
                    <a:pt x="4" y="41"/>
                  </a:cubicBezTo>
                  <a:cubicBezTo>
                    <a:pt x="3" y="37"/>
                    <a:pt x="5" y="32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29"/>
                    <a:pt x="8" y="29"/>
                  </a:cubicBezTo>
                  <a:cubicBezTo>
                    <a:pt x="7" y="21"/>
                    <a:pt x="11" y="14"/>
                    <a:pt x="16" y="13"/>
                  </a:cubicBezTo>
                  <a:cubicBezTo>
                    <a:pt x="18" y="12"/>
                    <a:pt x="20" y="12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8"/>
                    <a:pt x="24" y="3"/>
                    <a:pt x="28" y="2"/>
                  </a:cubicBezTo>
                  <a:cubicBezTo>
                    <a:pt x="31" y="1"/>
                    <a:pt x="33" y="3"/>
                    <a:pt x="35" y="6"/>
                  </a:cubicBezTo>
                  <a:close/>
                </a:path>
              </a:pathLst>
            </a:custGeom>
            <a:solidFill>
              <a:srgbClr val="8CB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3" name="Freeform 106"/>
            <p:cNvSpPr>
              <a:spLocks/>
            </p:cNvSpPr>
            <p:nvPr/>
          </p:nvSpPr>
          <p:spPr bwMode="auto">
            <a:xfrm>
              <a:off x="6353175" y="4932363"/>
              <a:ext cx="107950" cy="131763"/>
            </a:xfrm>
            <a:custGeom>
              <a:avLst/>
              <a:gdLst>
                <a:gd name="T0" fmla="*/ 28 w 59"/>
                <a:gd name="T1" fmla="*/ 5 h 72"/>
                <a:gd name="T2" fmla="*/ 32 w 59"/>
                <a:gd name="T3" fmla="*/ 1 h 72"/>
                <a:gd name="T4" fmla="*/ 40 w 59"/>
                <a:gd name="T5" fmla="*/ 8 h 72"/>
                <a:gd name="T6" fmla="*/ 40 w 59"/>
                <a:gd name="T7" fmla="*/ 8 h 72"/>
                <a:gd name="T8" fmla="*/ 47 w 59"/>
                <a:gd name="T9" fmla="*/ 14 h 72"/>
                <a:gd name="T10" fmla="*/ 47 w 59"/>
                <a:gd name="T11" fmla="*/ 15 h 72"/>
                <a:gd name="T12" fmla="*/ 52 w 59"/>
                <a:gd name="T13" fmla="*/ 21 h 72"/>
                <a:gd name="T14" fmla="*/ 52 w 59"/>
                <a:gd name="T15" fmla="*/ 22 h 72"/>
                <a:gd name="T16" fmla="*/ 59 w 59"/>
                <a:gd name="T17" fmla="*/ 30 h 72"/>
                <a:gd name="T18" fmla="*/ 58 w 59"/>
                <a:gd name="T19" fmla="*/ 37 h 72"/>
                <a:gd name="T20" fmla="*/ 58 w 59"/>
                <a:gd name="T21" fmla="*/ 37 h 72"/>
                <a:gd name="T22" fmla="*/ 54 w 59"/>
                <a:gd name="T23" fmla="*/ 44 h 72"/>
                <a:gd name="T24" fmla="*/ 53 w 59"/>
                <a:gd name="T25" fmla="*/ 45 h 72"/>
                <a:gd name="T26" fmla="*/ 54 w 59"/>
                <a:gd name="T27" fmla="*/ 47 h 72"/>
                <a:gd name="T28" fmla="*/ 49 w 59"/>
                <a:gd name="T29" fmla="*/ 56 h 72"/>
                <a:gd name="T30" fmla="*/ 48 w 59"/>
                <a:gd name="T31" fmla="*/ 57 h 72"/>
                <a:gd name="T32" fmla="*/ 49 w 59"/>
                <a:gd name="T33" fmla="*/ 60 h 72"/>
                <a:gd name="T34" fmla="*/ 44 w 59"/>
                <a:gd name="T35" fmla="*/ 70 h 72"/>
                <a:gd name="T36" fmla="*/ 39 w 59"/>
                <a:gd name="T37" fmla="*/ 67 h 72"/>
                <a:gd name="T38" fmla="*/ 33 w 59"/>
                <a:gd name="T39" fmla="*/ 70 h 72"/>
                <a:gd name="T40" fmla="*/ 21 w 59"/>
                <a:gd name="T41" fmla="*/ 69 h 72"/>
                <a:gd name="T42" fmla="*/ 19 w 59"/>
                <a:gd name="T43" fmla="*/ 71 h 72"/>
                <a:gd name="T44" fmla="*/ 12 w 59"/>
                <a:gd name="T45" fmla="*/ 64 h 72"/>
                <a:gd name="T46" fmla="*/ 12 w 59"/>
                <a:gd name="T47" fmla="*/ 63 h 72"/>
                <a:gd name="T48" fmla="*/ 8 w 59"/>
                <a:gd name="T49" fmla="*/ 66 h 72"/>
                <a:gd name="T50" fmla="*/ 1 w 59"/>
                <a:gd name="T51" fmla="*/ 59 h 72"/>
                <a:gd name="T52" fmla="*/ 4 w 59"/>
                <a:gd name="T53" fmla="*/ 50 h 72"/>
                <a:gd name="T54" fmla="*/ 2 w 59"/>
                <a:gd name="T55" fmla="*/ 44 h 72"/>
                <a:gd name="T56" fmla="*/ 4 w 59"/>
                <a:gd name="T57" fmla="*/ 36 h 72"/>
                <a:gd name="T58" fmla="*/ 4 w 59"/>
                <a:gd name="T59" fmla="*/ 35 h 72"/>
                <a:gd name="T60" fmla="*/ 3 w 59"/>
                <a:gd name="T61" fmla="*/ 32 h 72"/>
                <a:gd name="T62" fmla="*/ 7 w 59"/>
                <a:gd name="T63" fmla="*/ 25 h 72"/>
                <a:gd name="T64" fmla="*/ 7 w 59"/>
                <a:gd name="T65" fmla="*/ 24 h 72"/>
                <a:gd name="T66" fmla="*/ 6 w 59"/>
                <a:gd name="T67" fmla="*/ 22 h 72"/>
                <a:gd name="T68" fmla="*/ 13 w 59"/>
                <a:gd name="T69" fmla="*/ 10 h 72"/>
                <a:gd name="T70" fmla="*/ 17 w 59"/>
                <a:gd name="T71" fmla="*/ 10 h 72"/>
                <a:gd name="T72" fmla="*/ 17 w 59"/>
                <a:gd name="T73" fmla="*/ 10 h 72"/>
                <a:gd name="T74" fmla="*/ 22 w 59"/>
                <a:gd name="T75" fmla="*/ 2 h 72"/>
                <a:gd name="T76" fmla="*/ 28 w 59"/>
                <a:gd name="T77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9" h="72">
                  <a:moveTo>
                    <a:pt x="28" y="5"/>
                  </a:moveTo>
                  <a:cubicBezTo>
                    <a:pt x="29" y="3"/>
                    <a:pt x="30" y="2"/>
                    <a:pt x="32" y="1"/>
                  </a:cubicBezTo>
                  <a:cubicBezTo>
                    <a:pt x="35" y="0"/>
                    <a:pt x="38" y="3"/>
                    <a:pt x="4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3" y="7"/>
                    <a:pt x="46" y="10"/>
                    <a:pt x="47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9" y="15"/>
                    <a:pt x="51" y="18"/>
                    <a:pt x="52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5" y="22"/>
                    <a:pt x="58" y="26"/>
                    <a:pt x="59" y="30"/>
                  </a:cubicBezTo>
                  <a:cubicBezTo>
                    <a:pt x="59" y="32"/>
                    <a:pt x="59" y="35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40"/>
                    <a:pt x="57" y="44"/>
                    <a:pt x="54" y="44"/>
                  </a:cubicBezTo>
                  <a:cubicBezTo>
                    <a:pt x="54" y="45"/>
                    <a:pt x="53" y="45"/>
                    <a:pt x="53" y="45"/>
                  </a:cubicBezTo>
                  <a:cubicBezTo>
                    <a:pt x="53" y="45"/>
                    <a:pt x="53" y="46"/>
                    <a:pt x="54" y="47"/>
                  </a:cubicBezTo>
                  <a:cubicBezTo>
                    <a:pt x="54" y="52"/>
                    <a:pt x="52" y="56"/>
                    <a:pt x="49" y="56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7"/>
                    <a:pt x="49" y="58"/>
                    <a:pt x="49" y="60"/>
                  </a:cubicBezTo>
                  <a:cubicBezTo>
                    <a:pt x="50" y="64"/>
                    <a:pt x="48" y="69"/>
                    <a:pt x="44" y="70"/>
                  </a:cubicBezTo>
                  <a:cubicBezTo>
                    <a:pt x="42" y="70"/>
                    <a:pt x="40" y="69"/>
                    <a:pt x="39" y="67"/>
                  </a:cubicBezTo>
                  <a:cubicBezTo>
                    <a:pt x="37" y="69"/>
                    <a:pt x="35" y="70"/>
                    <a:pt x="33" y="70"/>
                  </a:cubicBezTo>
                  <a:cubicBezTo>
                    <a:pt x="29" y="71"/>
                    <a:pt x="25" y="71"/>
                    <a:pt x="21" y="69"/>
                  </a:cubicBezTo>
                  <a:cubicBezTo>
                    <a:pt x="21" y="70"/>
                    <a:pt x="20" y="71"/>
                    <a:pt x="19" y="71"/>
                  </a:cubicBezTo>
                  <a:cubicBezTo>
                    <a:pt x="16" y="72"/>
                    <a:pt x="13" y="69"/>
                    <a:pt x="12" y="64"/>
                  </a:cubicBezTo>
                  <a:cubicBezTo>
                    <a:pt x="12" y="64"/>
                    <a:pt x="12" y="63"/>
                    <a:pt x="12" y="63"/>
                  </a:cubicBezTo>
                  <a:cubicBezTo>
                    <a:pt x="11" y="64"/>
                    <a:pt x="10" y="66"/>
                    <a:pt x="8" y="66"/>
                  </a:cubicBezTo>
                  <a:cubicBezTo>
                    <a:pt x="5" y="67"/>
                    <a:pt x="1" y="64"/>
                    <a:pt x="1" y="59"/>
                  </a:cubicBezTo>
                  <a:cubicBezTo>
                    <a:pt x="0" y="55"/>
                    <a:pt x="2" y="51"/>
                    <a:pt x="4" y="50"/>
                  </a:cubicBezTo>
                  <a:cubicBezTo>
                    <a:pt x="3" y="48"/>
                    <a:pt x="2" y="47"/>
                    <a:pt x="2" y="44"/>
                  </a:cubicBezTo>
                  <a:cubicBezTo>
                    <a:pt x="1" y="41"/>
                    <a:pt x="2" y="38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4"/>
                    <a:pt x="3" y="33"/>
                    <a:pt x="3" y="32"/>
                  </a:cubicBezTo>
                  <a:cubicBezTo>
                    <a:pt x="3" y="29"/>
                    <a:pt x="4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3"/>
                    <a:pt x="6" y="22"/>
                  </a:cubicBezTo>
                  <a:cubicBezTo>
                    <a:pt x="6" y="17"/>
                    <a:pt x="8" y="11"/>
                    <a:pt x="13" y="10"/>
                  </a:cubicBezTo>
                  <a:cubicBezTo>
                    <a:pt x="14" y="10"/>
                    <a:pt x="15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6"/>
                    <a:pt x="19" y="3"/>
                    <a:pt x="22" y="2"/>
                  </a:cubicBezTo>
                  <a:cubicBezTo>
                    <a:pt x="24" y="1"/>
                    <a:pt x="26" y="2"/>
                    <a:pt x="28" y="5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4" name="Freeform 107"/>
            <p:cNvSpPr>
              <a:spLocks/>
            </p:cNvSpPr>
            <p:nvPr/>
          </p:nvSpPr>
          <p:spPr bwMode="auto">
            <a:xfrm>
              <a:off x="6015038" y="4857751"/>
              <a:ext cx="174625" cy="514350"/>
            </a:xfrm>
            <a:custGeom>
              <a:avLst/>
              <a:gdLst>
                <a:gd name="T0" fmla="*/ 66 w 110"/>
                <a:gd name="T1" fmla="*/ 318 h 324"/>
                <a:gd name="T2" fmla="*/ 56 w 110"/>
                <a:gd name="T3" fmla="*/ 324 h 324"/>
                <a:gd name="T4" fmla="*/ 44 w 110"/>
                <a:gd name="T5" fmla="*/ 318 h 324"/>
                <a:gd name="T6" fmla="*/ 46 w 110"/>
                <a:gd name="T7" fmla="*/ 246 h 324"/>
                <a:gd name="T8" fmla="*/ 48 w 110"/>
                <a:gd name="T9" fmla="*/ 203 h 324"/>
                <a:gd name="T10" fmla="*/ 48 w 110"/>
                <a:gd name="T11" fmla="*/ 181 h 324"/>
                <a:gd name="T12" fmla="*/ 0 w 110"/>
                <a:gd name="T13" fmla="*/ 113 h 324"/>
                <a:gd name="T14" fmla="*/ 3 w 110"/>
                <a:gd name="T15" fmla="*/ 110 h 324"/>
                <a:gd name="T16" fmla="*/ 48 w 110"/>
                <a:gd name="T17" fmla="*/ 156 h 324"/>
                <a:gd name="T18" fmla="*/ 48 w 110"/>
                <a:gd name="T19" fmla="*/ 119 h 324"/>
                <a:gd name="T20" fmla="*/ 18 w 110"/>
                <a:gd name="T21" fmla="*/ 72 h 324"/>
                <a:gd name="T22" fmla="*/ 21 w 110"/>
                <a:gd name="T23" fmla="*/ 67 h 324"/>
                <a:gd name="T24" fmla="*/ 50 w 110"/>
                <a:gd name="T25" fmla="*/ 100 h 324"/>
                <a:gd name="T26" fmla="*/ 52 w 110"/>
                <a:gd name="T27" fmla="*/ 0 h 324"/>
                <a:gd name="T28" fmla="*/ 56 w 110"/>
                <a:gd name="T29" fmla="*/ 0 h 324"/>
                <a:gd name="T30" fmla="*/ 59 w 110"/>
                <a:gd name="T31" fmla="*/ 0 h 324"/>
                <a:gd name="T32" fmla="*/ 60 w 110"/>
                <a:gd name="T33" fmla="*/ 100 h 324"/>
                <a:gd name="T34" fmla="*/ 89 w 110"/>
                <a:gd name="T35" fmla="*/ 67 h 324"/>
                <a:gd name="T36" fmla="*/ 93 w 110"/>
                <a:gd name="T37" fmla="*/ 72 h 324"/>
                <a:gd name="T38" fmla="*/ 63 w 110"/>
                <a:gd name="T39" fmla="*/ 119 h 324"/>
                <a:gd name="T40" fmla="*/ 63 w 110"/>
                <a:gd name="T41" fmla="*/ 156 h 324"/>
                <a:gd name="T42" fmla="*/ 107 w 110"/>
                <a:gd name="T43" fmla="*/ 110 h 324"/>
                <a:gd name="T44" fmla="*/ 110 w 110"/>
                <a:gd name="T45" fmla="*/ 113 h 324"/>
                <a:gd name="T46" fmla="*/ 63 w 110"/>
                <a:gd name="T47" fmla="*/ 181 h 324"/>
                <a:gd name="T48" fmla="*/ 66 w 110"/>
                <a:gd name="T49" fmla="*/ 31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0" h="324">
                  <a:moveTo>
                    <a:pt x="66" y="318"/>
                  </a:moveTo>
                  <a:lnTo>
                    <a:pt x="56" y="324"/>
                  </a:lnTo>
                  <a:lnTo>
                    <a:pt x="44" y="318"/>
                  </a:lnTo>
                  <a:lnTo>
                    <a:pt x="46" y="246"/>
                  </a:lnTo>
                  <a:lnTo>
                    <a:pt x="48" y="203"/>
                  </a:lnTo>
                  <a:lnTo>
                    <a:pt x="48" y="181"/>
                  </a:lnTo>
                  <a:lnTo>
                    <a:pt x="0" y="113"/>
                  </a:lnTo>
                  <a:lnTo>
                    <a:pt x="3" y="110"/>
                  </a:lnTo>
                  <a:lnTo>
                    <a:pt x="48" y="156"/>
                  </a:lnTo>
                  <a:lnTo>
                    <a:pt x="48" y="119"/>
                  </a:lnTo>
                  <a:lnTo>
                    <a:pt x="18" y="72"/>
                  </a:lnTo>
                  <a:lnTo>
                    <a:pt x="21" y="67"/>
                  </a:lnTo>
                  <a:lnTo>
                    <a:pt x="50" y="10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9" y="0"/>
                  </a:lnTo>
                  <a:lnTo>
                    <a:pt x="60" y="100"/>
                  </a:lnTo>
                  <a:lnTo>
                    <a:pt x="89" y="67"/>
                  </a:lnTo>
                  <a:lnTo>
                    <a:pt x="93" y="72"/>
                  </a:lnTo>
                  <a:lnTo>
                    <a:pt x="63" y="119"/>
                  </a:lnTo>
                  <a:lnTo>
                    <a:pt x="63" y="156"/>
                  </a:lnTo>
                  <a:lnTo>
                    <a:pt x="107" y="110"/>
                  </a:lnTo>
                  <a:lnTo>
                    <a:pt x="110" y="113"/>
                  </a:lnTo>
                  <a:lnTo>
                    <a:pt x="63" y="181"/>
                  </a:lnTo>
                  <a:lnTo>
                    <a:pt x="66" y="318"/>
                  </a:lnTo>
                  <a:close/>
                </a:path>
              </a:pathLst>
            </a:custGeom>
            <a:solidFill>
              <a:srgbClr val="823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5" name="Freeform 108"/>
            <p:cNvSpPr>
              <a:spLocks/>
            </p:cNvSpPr>
            <p:nvPr/>
          </p:nvSpPr>
          <p:spPr bwMode="auto">
            <a:xfrm>
              <a:off x="5942013" y="4689476"/>
              <a:ext cx="317500" cy="387350"/>
            </a:xfrm>
            <a:custGeom>
              <a:avLst/>
              <a:gdLst>
                <a:gd name="T0" fmla="*/ 93 w 173"/>
                <a:gd name="T1" fmla="*/ 12 h 211"/>
                <a:gd name="T2" fmla="*/ 81 w 173"/>
                <a:gd name="T3" fmla="*/ 3 h 211"/>
                <a:gd name="T4" fmla="*/ 57 w 173"/>
                <a:gd name="T5" fmla="*/ 21 h 211"/>
                <a:gd name="T6" fmla="*/ 57 w 173"/>
                <a:gd name="T7" fmla="*/ 21 h 211"/>
                <a:gd name="T8" fmla="*/ 37 w 173"/>
                <a:gd name="T9" fmla="*/ 41 h 211"/>
                <a:gd name="T10" fmla="*/ 36 w 173"/>
                <a:gd name="T11" fmla="*/ 45 h 211"/>
                <a:gd name="T12" fmla="*/ 22 w 173"/>
                <a:gd name="T13" fmla="*/ 61 h 211"/>
                <a:gd name="T14" fmla="*/ 22 w 173"/>
                <a:gd name="T15" fmla="*/ 65 h 211"/>
                <a:gd name="T16" fmla="*/ 1 w 173"/>
                <a:gd name="T17" fmla="*/ 88 h 211"/>
                <a:gd name="T18" fmla="*/ 4 w 173"/>
                <a:gd name="T19" fmla="*/ 107 h 211"/>
                <a:gd name="T20" fmla="*/ 4 w 173"/>
                <a:gd name="T21" fmla="*/ 107 h 211"/>
                <a:gd name="T22" fmla="*/ 15 w 173"/>
                <a:gd name="T23" fmla="*/ 130 h 211"/>
                <a:gd name="T24" fmla="*/ 19 w 173"/>
                <a:gd name="T25" fmla="*/ 131 h 211"/>
                <a:gd name="T26" fmla="*/ 16 w 173"/>
                <a:gd name="T27" fmla="*/ 139 h 211"/>
                <a:gd name="T28" fmla="*/ 29 w 173"/>
                <a:gd name="T29" fmla="*/ 166 h 211"/>
                <a:gd name="T30" fmla="*/ 31 w 173"/>
                <a:gd name="T31" fmla="*/ 166 h 211"/>
                <a:gd name="T32" fmla="*/ 29 w 173"/>
                <a:gd name="T33" fmla="*/ 175 h 211"/>
                <a:gd name="T34" fmla="*/ 44 w 173"/>
                <a:gd name="T35" fmla="*/ 205 h 211"/>
                <a:gd name="T36" fmla="*/ 60 w 173"/>
                <a:gd name="T37" fmla="*/ 198 h 211"/>
                <a:gd name="T38" fmla="*/ 78 w 173"/>
                <a:gd name="T39" fmla="*/ 206 h 211"/>
                <a:gd name="T40" fmla="*/ 111 w 173"/>
                <a:gd name="T41" fmla="*/ 204 h 211"/>
                <a:gd name="T42" fmla="*/ 118 w 173"/>
                <a:gd name="T43" fmla="*/ 208 h 211"/>
                <a:gd name="T44" fmla="*/ 139 w 173"/>
                <a:gd name="T45" fmla="*/ 189 h 211"/>
                <a:gd name="T46" fmla="*/ 139 w 173"/>
                <a:gd name="T47" fmla="*/ 185 h 211"/>
                <a:gd name="T48" fmla="*/ 150 w 173"/>
                <a:gd name="T49" fmla="*/ 194 h 211"/>
                <a:gd name="T50" fmla="*/ 172 w 173"/>
                <a:gd name="T51" fmla="*/ 173 h 211"/>
                <a:gd name="T52" fmla="*/ 162 w 173"/>
                <a:gd name="T53" fmla="*/ 146 h 211"/>
                <a:gd name="T54" fmla="*/ 169 w 173"/>
                <a:gd name="T55" fmla="*/ 130 h 211"/>
                <a:gd name="T56" fmla="*/ 161 w 173"/>
                <a:gd name="T57" fmla="*/ 104 h 211"/>
                <a:gd name="T58" fmla="*/ 161 w 173"/>
                <a:gd name="T59" fmla="*/ 103 h 211"/>
                <a:gd name="T60" fmla="*/ 164 w 173"/>
                <a:gd name="T61" fmla="*/ 94 h 211"/>
                <a:gd name="T62" fmla="*/ 154 w 173"/>
                <a:gd name="T63" fmla="*/ 71 h 211"/>
                <a:gd name="T64" fmla="*/ 154 w 173"/>
                <a:gd name="T65" fmla="*/ 71 h 211"/>
                <a:gd name="T66" fmla="*/ 155 w 173"/>
                <a:gd name="T67" fmla="*/ 65 h 211"/>
                <a:gd name="T68" fmla="*/ 137 w 173"/>
                <a:gd name="T69" fmla="*/ 28 h 211"/>
                <a:gd name="T70" fmla="*/ 125 w 173"/>
                <a:gd name="T71" fmla="*/ 29 h 211"/>
                <a:gd name="T72" fmla="*/ 124 w 173"/>
                <a:gd name="T73" fmla="*/ 29 h 211"/>
                <a:gd name="T74" fmla="*/ 109 w 173"/>
                <a:gd name="T75" fmla="*/ 5 h 211"/>
                <a:gd name="T76" fmla="*/ 93 w 173"/>
                <a:gd name="T77" fmla="*/ 12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211">
                  <a:moveTo>
                    <a:pt x="93" y="12"/>
                  </a:moveTo>
                  <a:cubicBezTo>
                    <a:pt x="90" y="8"/>
                    <a:pt x="86" y="4"/>
                    <a:pt x="81" y="3"/>
                  </a:cubicBezTo>
                  <a:cubicBezTo>
                    <a:pt x="70" y="0"/>
                    <a:pt x="60" y="8"/>
                    <a:pt x="57" y="21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48" y="19"/>
                    <a:pt x="38" y="28"/>
                    <a:pt x="37" y="41"/>
                  </a:cubicBezTo>
                  <a:cubicBezTo>
                    <a:pt x="36" y="42"/>
                    <a:pt x="36" y="43"/>
                    <a:pt x="36" y="45"/>
                  </a:cubicBezTo>
                  <a:cubicBezTo>
                    <a:pt x="29" y="45"/>
                    <a:pt x="23" y="52"/>
                    <a:pt x="22" y="61"/>
                  </a:cubicBezTo>
                  <a:cubicBezTo>
                    <a:pt x="22" y="63"/>
                    <a:pt x="22" y="64"/>
                    <a:pt x="22" y="65"/>
                  </a:cubicBezTo>
                  <a:cubicBezTo>
                    <a:pt x="12" y="65"/>
                    <a:pt x="3" y="74"/>
                    <a:pt x="1" y="88"/>
                  </a:cubicBezTo>
                  <a:cubicBezTo>
                    <a:pt x="0" y="95"/>
                    <a:pt x="1" y="101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2" y="118"/>
                    <a:pt x="7" y="128"/>
                    <a:pt x="15" y="130"/>
                  </a:cubicBezTo>
                  <a:cubicBezTo>
                    <a:pt x="16" y="131"/>
                    <a:pt x="17" y="131"/>
                    <a:pt x="19" y="131"/>
                  </a:cubicBezTo>
                  <a:cubicBezTo>
                    <a:pt x="17" y="133"/>
                    <a:pt x="16" y="136"/>
                    <a:pt x="16" y="139"/>
                  </a:cubicBezTo>
                  <a:cubicBezTo>
                    <a:pt x="14" y="151"/>
                    <a:pt x="20" y="163"/>
                    <a:pt x="29" y="166"/>
                  </a:cubicBezTo>
                  <a:cubicBezTo>
                    <a:pt x="30" y="166"/>
                    <a:pt x="31" y="166"/>
                    <a:pt x="31" y="166"/>
                  </a:cubicBezTo>
                  <a:cubicBezTo>
                    <a:pt x="30" y="169"/>
                    <a:pt x="29" y="172"/>
                    <a:pt x="29" y="175"/>
                  </a:cubicBezTo>
                  <a:cubicBezTo>
                    <a:pt x="27" y="189"/>
                    <a:pt x="34" y="202"/>
                    <a:pt x="44" y="205"/>
                  </a:cubicBezTo>
                  <a:cubicBezTo>
                    <a:pt x="50" y="206"/>
                    <a:pt x="56" y="203"/>
                    <a:pt x="60" y="198"/>
                  </a:cubicBezTo>
                  <a:cubicBezTo>
                    <a:pt x="65" y="202"/>
                    <a:pt x="71" y="204"/>
                    <a:pt x="78" y="206"/>
                  </a:cubicBezTo>
                  <a:cubicBezTo>
                    <a:pt x="89" y="209"/>
                    <a:pt x="101" y="208"/>
                    <a:pt x="111" y="204"/>
                  </a:cubicBezTo>
                  <a:cubicBezTo>
                    <a:pt x="113" y="206"/>
                    <a:pt x="116" y="207"/>
                    <a:pt x="118" y="208"/>
                  </a:cubicBezTo>
                  <a:cubicBezTo>
                    <a:pt x="128" y="211"/>
                    <a:pt x="137" y="202"/>
                    <a:pt x="139" y="189"/>
                  </a:cubicBezTo>
                  <a:cubicBezTo>
                    <a:pt x="139" y="188"/>
                    <a:pt x="139" y="186"/>
                    <a:pt x="139" y="185"/>
                  </a:cubicBezTo>
                  <a:cubicBezTo>
                    <a:pt x="142" y="189"/>
                    <a:pt x="146" y="192"/>
                    <a:pt x="150" y="194"/>
                  </a:cubicBezTo>
                  <a:cubicBezTo>
                    <a:pt x="160" y="196"/>
                    <a:pt x="170" y="187"/>
                    <a:pt x="172" y="173"/>
                  </a:cubicBezTo>
                  <a:cubicBezTo>
                    <a:pt x="173" y="162"/>
                    <a:pt x="169" y="151"/>
                    <a:pt x="162" y="146"/>
                  </a:cubicBezTo>
                  <a:cubicBezTo>
                    <a:pt x="165" y="142"/>
                    <a:pt x="168" y="137"/>
                    <a:pt x="169" y="130"/>
                  </a:cubicBezTo>
                  <a:cubicBezTo>
                    <a:pt x="170" y="120"/>
                    <a:pt x="167" y="110"/>
                    <a:pt x="161" y="104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63" y="100"/>
                    <a:pt x="164" y="97"/>
                    <a:pt x="164" y="94"/>
                  </a:cubicBezTo>
                  <a:cubicBezTo>
                    <a:pt x="166" y="84"/>
                    <a:pt x="161" y="74"/>
                    <a:pt x="154" y="71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69"/>
                    <a:pt x="155" y="67"/>
                    <a:pt x="155" y="65"/>
                  </a:cubicBezTo>
                  <a:cubicBezTo>
                    <a:pt x="157" y="48"/>
                    <a:pt x="149" y="32"/>
                    <a:pt x="137" y="28"/>
                  </a:cubicBezTo>
                  <a:cubicBezTo>
                    <a:pt x="132" y="27"/>
                    <a:pt x="128" y="28"/>
                    <a:pt x="125" y="29"/>
                  </a:cubicBezTo>
                  <a:cubicBezTo>
                    <a:pt x="124" y="29"/>
                    <a:pt x="124" y="29"/>
                    <a:pt x="124" y="29"/>
                  </a:cubicBezTo>
                  <a:cubicBezTo>
                    <a:pt x="124" y="17"/>
                    <a:pt x="118" y="7"/>
                    <a:pt x="109" y="5"/>
                  </a:cubicBezTo>
                  <a:cubicBezTo>
                    <a:pt x="103" y="3"/>
                    <a:pt x="97" y="6"/>
                    <a:pt x="93" y="12"/>
                  </a:cubicBezTo>
                  <a:close/>
                </a:path>
              </a:pathLst>
            </a:custGeom>
            <a:solidFill>
              <a:srgbClr val="679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6" name="Freeform 109"/>
            <p:cNvSpPr>
              <a:spLocks/>
            </p:cNvSpPr>
            <p:nvPr/>
          </p:nvSpPr>
          <p:spPr bwMode="auto">
            <a:xfrm>
              <a:off x="5951538" y="4689476"/>
              <a:ext cx="315913" cy="341313"/>
            </a:xfrm>
            <a:custGeom>
              <a:avLst/>
              <a:gdLst>
                <a:gd name="T0" fmla="*/ 90 w 173"/>
                <a:gd name="T1" fmla="*/ 12 h 186"/>
                <a:gd name="T2" fmla="*/ 78 w 173"/>
                <a:gd name="T3" fmla="*/ 3 h 186"/>
                <a:gd name="T4" fmla="*/ 55 w 173"/>
                <a:gd name="T5" fmla="*/ 18 h 186"/>
                <a:gd name="T6" fmla="*/ 55 w 173"/>
                <a:gd name="T7" fmla="*/ 18 h 186"/>
                <a:gd name="T8" fmla="*/ 35 w 173"/>
                <a:gd name="T9" fmla="*/ 34 h 186"/>
                <a:gd name="T10" fmla="*/ 35 w 173"/>
                <a:gd name="T11" fmla="*/ 38 h 186"/>
                <a:gd name="T12" fmla="*/ 21 w 173"/>
                <a:gd name="T13" fmla="*/ 52 h 186"/>
                <a:gd name="T14" fmla="*/ 21 w 173"/>
                <a:gd name="T15" fmla="*/ 55 h 186"/>
                <a:gd name="T16" fmla="*/ 1 w 173"/>
                <a:gd name="T17" fmla="*/ 75 h 186"/>
                <a:gd name="T18" fmla="*/ 4 w 173"/>
                <a:gd name="T19" fmla="*/ 91 h 186"/>
                <a:gd name="T20" fmla="*/ 4 w 173"/>
                <a:gd name="T21" fmla="*/ 92 h 186"/>
                <a:gd name="T22" fmla="*/ 15 w 173"/>
                <a:gd name="T23" fmla="*/ 112 h 186"/>
                <a:gd name="T24" fmla="*/ 19 w 173"/>
                <a:gd name="T25" fmla="*/ 112 h 186"/>
                <a:gd name="T26" fmla="*/ 16 w 173"/>
                <a:gd name="T27" fmla="*/ 119 h 186"/>
                <a:gd name="T28" fmla="*/ 30 w 173"/>
                <a:gd name="T29" fmla="*/ 143 h 186"/>
                <a:gd name="T30" fmla="*/ 32 w 173"/>
                <a:gd name="T31" fmla="*/ 144 h 186"/>
                <a:gd name="T32" fmla="*/ 30 w 173"/>
                <a:gd name="T33" fmla="*/ 151 h 186"/>
                <a:gd name="T34" fmla="*/ 45 w 173"/>
                <a:gd name="T35" fmla="*/ 178 h 186"/>
                <a:gd name="T36" fmla="*/ 61 w 173"/>
                <a:gd name="T37" fmla="*/ 173 h 186"/>
                <a:gd name="T38" fmla="*/ 79 w 173"/>
                <a:gd name="T39" fmla="*/ 180 h 186"/>
                <a:gd name="T40" fmla="*/ 112 w 173"/>
                <a:gd name="T41" fmla="*/ 179 h 186"/>
                <a:gd name="T42" fmla="*/ 119 w 173"/>
                <a:gd name="T43" fmla="*/ 183 h 186"/>
                <a:gd name="T44" fmla="*/ 140 w 173"/>
                <a:gd name="T45" fmla="*/ 167 h 186"/>
                <a:gd name="T46" fmla="*/ 140 w 173"/>
                <a:gd name="T47" fmla="*/ 164 h 186"/>
                <a:gd name="T48" fmla="*/ 151 w 173"/>
                <a:gd name="T49" fmla="*/ 172 h 186"/>
                <a:gd name="T50" fmla="*/ 172 w 173"/>
                <a:gd name="T51" fmla="*/ 154 h 186"/>
                <a:gd name="T52" fmla="*/ 162 w 173"/>
                <a:gd name="T53" fmla="*/ 130 h 186"/>
                <a:gd name="T54" fmla="*/ 168 w 173"/>
                <a:gd name="T55" fmla="*/ 117 h 186"/>
                <a:gd name="T56" fmla="*/ 160 w 173"/>
                <a:gd name="T57" fmla="*/ 94 h 186"/>
                <a:gd name="T58" fmla="*/ 160 w 173"/>
                <a:gd name="T59" fmla="*/ 93 h 186"/>
                <a:gd name="T60" fmla="*/ 163 w 173"/>
                <a:gd name="T61" fmla="*/ 85 h 186"/>
                <a:gd name="T62" fmla="*/ 153 w 173"/>
                <a:gd name="T63" fmla="*/ 65 h 186"/>
                <a:gd name="T64" fmla="*/ 153 w 173"/>
                <a:gd name="T65" fmla="*/ 64 h 186"/>
                <a:gd name="T66" fmla="*/ 153 w 173"/>
                <a:gd name="T67" fmla="*/ 60 h 186"/>
                <a:gd name="T68" fmla="*/ 134 w 173"/>
                <a:gd name="T69" fmla="*/ 27 h 186"/>
                <a:gd name="T70" fmla="*/ 123 w 173"/>
                <a:gd name="T71" fmla="*/ 27 h 186"/>
                <a:gd name="T72" fmla="*/ 122 w 173"/>
                <a:gd name="T73" fmla="*/ 27 h 186"/>
                <a:gd name="T74" fmla="*/ 107 w 173"/>
                <a:gd name="T75" fmla="*/ 5 h 186"/>
                <a:gd name="T76" fmla="*/ 90 w 173"/>
                <a:gd name="T77" fmla="*/ 1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3" h="186">
                  <a:moveTo>
                    <a:pt x="90" y="12"/>
                  </a:moveTo>
                  <a:cubicBezTo>
                    <a:pt x="87" y="7"/>
                    <a:pt x="83" y="4"/>
                    <a:pt x="78" y="3"/>
                  </a:cubicBezTo>
                  <a:cubicBezTo>
                    <a:pt x="68" y="0"/>
                    <a:pt x="58" y="7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46" y="16"/>
                    <a:pt x="37" y="23"/>
                    <a:pt x="35" y="34"/>
                  </a:cubicBezTo>
                  <a:cubicBezTo>
                    <a:pt x="35" y="35"/>
                    <a:pt x="35" y="37"/>
                    <a:pt x="35" y="38"/>
                  </a:cubicBezTo>
                  <a:cubicBezTo>
                    <a:pt x="28" y="38"/>
                    <a:pt x="22" y="43"/>
                    <a:pt x="21" y="52"/>
                  </a:cubicBezTo>
                  <a:cubicBezTo>
                    <a:pt x="21" y="53"/>
                    <a:pt x="21" y="54"/>
                    <a:pt x="21" y="55"/>
                  </a:cubicBezTo>
                  <a:cubicBezTo>
                    <a:pt x="11" y="55"/>
                    <a:pt x="3" y="63"/>
                    <a:pt x="1" y="75"/>
                  </a:cubicBezTo>
                  <a:cubicBezTo>
                    <a:pt x="0" y="80"/>
                    <a:pt x="1" y="86"/>
                    <a:pt x="4" y="91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2" y="101"/>
                    <a:pt x="7" y="110"/>
                    <a:pt x="15" y="112"/>
                  </a:cubicBezTo>
                  <a:cubicBezTo>
                    <a:pt x="16" y="112"/>
                    <a:pt x="18" y="112"/>
                    <a:pt x="19" y="112"/>
                  </a:cubicBezTo>
                  <a:cubicBezTo>
                    <a:pt x="18" y="114"/>
                    <a:pt x="17" y="117"/>
                    <a:pt x="16" y="119"/>
                  </a:cubicBezTo>
                  <a:cubicBezTo>
                    <a:pt x="15" y="130"/>
                    <a:pt x="21" y="141"/>
                    <a:pt x="30" y="143"/>
                  </a:cubicBezTo>
                  <a:cubicBezTo>
                    <a:pt x="31" y="143"/>
                    <a:pt x="31" y="143"/>
                    <a:pt x="32" y="144"/>
                  </a:cubicBezTo>
                  <a:cubicBezTo>
                    <a:pt x="31" y="146"/>
                    <a:pt x="30" y="148"/>
                    <a:pt x="30" y="151"/>
                  </a:cubicBezTo>
                  <a:cubicBezTo>
                    <a:pt x="28" y="163"/>
                    <a:pt x="35" y="175"/>
                    <a:pt x="45" y="178"/>
                  </a:cubicBezTo>
                  <a:cubicBezTo>
                    <a:pt x="51" y="179"/>
                    <a:pt x="57" y="177"/>
                    <a:pt x="61" y="173"/>
                  </a:cubicBezTo>
                  <a:cubicBezTo>
                    <a:pt x="67" y="176"/>
                    <a:pt x="73" y="178"/>
                    <a:pt x="79" y="180"/>
                  </a:cubicBezTo>
                  <a:cubicBezTo>
                    <a:pt x="90" y="183"/>
                    <a:pt x="102" y="183"/>
                    <a:pt x="112" y="179"/>
                  </a:cubicBezTo>
                  <a:cubicBezTo>
                    <a:pt x="114" y="181"/>
                    <a:pt x="117" y="183"/>
                    <a:pt x="119" y="183"/>
                  </a:cubicBezTo>
                  <a:cubicBezTo>
                    <a:pt x="129" y="186"/>
                    <a:pt x="138" y="179"/>
                    <a:pt x="140" y="167"/>
                  </a:cubicBezTo>
                  <a:cubicBezTo>
                    <a:pt x="140" y="166"/>
                    <a:pt x="140" y="165"/>
                    <a:pt x="140" y="164"/>
                  </a:cubicBezTo>
                  <a:cubicBezTo>
                    <a:pt x="142" y="168"/>
                    <a:pt x="146" y="170"/>
                    <a:pt x="151" y="172"/>
                  </a:cubicBezTo>
                  <a:cubicBezTo>
                    <a:pt x="161" y="174"/>
                    <a:pt x="170" y="167"/>
                    <a:pt x="172" y="154"/>
                  </a:cubicBezTo>
                  <a:cubicBezTo>
                    <a:pt x="173" y="145"/>
                    <a:pt x="169" y="135"/>
                    <a:pt x="162" y="130"/>
                  </a:cubicBezTo>
                  <a:cubicBezTo>
                    <a:pt x="165" y="127"/>
                    <a:pt x="167" y="122"/>
                    <a:pt x="168" y="117"/>
                  </a:cubicBezTo>
                  <a:cubicBezTo>
                    <a:pt x="169" y="108"/>
                    <a:pt x="166" y="99"/>
                    <a:pt x="160" y="94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62" y="91"/>
                    <a:pt x="163" y="88"/>
                    <a:pt x="163" y="85"/>
                  </a:cubicBezTo>
                  <a:cubicBezTo>
                    <a:pt x="164" y="76"/>
                    <a:pt x="160" y="68"/>
                    <a:pt x="153" y="65"/>
                  </a:cubicBezTo>
                  <a:cubicBezTo>
                    <a:pt x="153" y="64"/>
                    <a:pt x="153" y="64"/>
                    <a:pt x="153" y="64"/>
                  </a:cubicBezTo>
                  <a:cubicBezTo>
                    <a:pt x="153" y="63"/>
                    <a:pt x="153" y="61"/>
                    <a:pt x="153" y="60"/>
                  </a:cubicBezTo>
                  <a:cubicBezTo>
                    <a:pt x="156" y="45"/>
                    <a:pt x="147" y="30"/>
                    <a:pt x="134" y="27"/>
                  </a:cubicBezTo>
                  <a:cubicBezTo>
                    <a:pt x="130" y="26"/>
                    <a:pt x="126" y="26"/>
                    <a:pt x="123" y="27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1" y="17"/>
                    <a:pt x="115" y="7"/>
                    <a:pt x="107" y="5"/>
                  </a:cubicBezTo>
                  <a:cubicBezTo>
                    <a:pt x="100" y="4"/>
                    <a:pt x="94" y="6"/>
                    <a:pt x="90" y="12"/>
                  </a:cubicBezTo>
                  <a:close/>
                </a:path>
              </a:pathLst>
            </a:custGeom>
            <a:solidFill>
              <a:srgbClr val="74A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7" name="Freeform 110"/>
            <p:cNvSpPr>
              <a:spLocks/>
            </p:cNvSpPr>
            <p:nvPr/>
          </p:nvSpPr>
          <p:spPr bwMode="auto">
            <a:xfrm>
              <a:off x="6119813" y="4792663"/>
              <a:ext cx="141288" cy="171450"/>
            </a:xfrm>
            <a:custGeom>
              <a:avLst/>
              <a:gdLst>
                <a:gd name="T0" fmla="*/ 41 w 77"/>
                <a:gd name="T1" fmla="*/ 5 h 94"/>
                <a:gd name="T2" fmla="*/ 36 w 77"/>
                <a:gd name="T3" fmla="*/ 1 h 94"/>
                <a:gd name="T4" fmla="*/ 26 w 77"/>
                <a:gd name="T5" fmla="*/ 9 h 94"/>
                <a:gd name="T6" fmla="*/ 26 w 77"/>
                <a:gd name="T7" fmla="*/ 9 h 94"/>
                <a:gd name="T8" fmla="*/ 16 w 77"/>
                <a:gd name="T9" fmla="*/ 18 h 94"/>
                <a:gd name="T10" fmla="*/ 16 w 77"/>
                <a:gd name="T11" fmla="*/ 20 h 94"/>
                <a:gd name="T12" fmla="*/ 10 w 77"/>
                <a:gd name="T13" fmla="*/ 27 h 94"/>
                <a:gd name="T14" fmla="*/ 10 w 77"/>
                <a:gd name="T15" fmla="*/ 29 h 94"/>
                <a:gd name="T16" fmla="*/ 1 w 77"/>
                <a:gd name="T17" fmla="*/ 39 h 94"/>
                <a:gd name="T18" fmla="*/ 2 w 77"/>
                <a:gd name="T19" fmla="*/ 47 h 94"/>
                <a:gd name="T20" fmla="*/ 2 w 77"/>
                <a:gd name="T21" fmla="*/ 48 h 94"/>
                <a:gd name="T22" fmla="*/ 7 w 77"/>
                <a:gd name="T23" fmla="*/ 58 h 94"/>
                <a:gd name="T24" fmla="*/ 8 w 77"/>
                <a:gd name="T25" fmla="*/ 58 h 94"/>
                <a:gd name="T26" fmla="*/ 7 w 77"/>
                <a:gd name="T27" fmla="*/ 62 h 94"/>
                <a:gd name="T28" fmla="*/ 13 w 77"/>
                <a:gd name="T29" fmla="*/ 74 h 94"/>
                <a:gd name="T30" fmla="*/ 14 w 77"/>
                <a:gd name="T31" fmla="*/ 74 h 94"/>
                <a:gd name="T32" fmla="*/ 13 w 77"/>
                <a:gd name="T33" fmla="*/ 78 h 94"/>
                <a:gd name="T34" fmla="*/ 20 w 77"/>
                <a:gd name="T35" fmla="*/ 91 h 94"/>
                <a:gd name="T36" fmla="*/ 27 w 77"/>
                <a:gd name="T37" fmla="*/ 88 h 94"/>
                <a:gd name="T38" fmla="*/ 35 w 77"/>
                <a:gd name="T39" fmla="*/ 92 h 94"/>
                <a:gd name="T40" fmla="*/ 50 w 77"/>
                <a:gd name="T41" fmla="*/ 91 h 94"/>
                <a:gd name="T42" fmla="*/ 53 w 77"/>
                <a:gd name="T43" fmla="*/ 93 h 94"/>
                <a:gd name="T44" fmla="*/ 62 w 77"/>
                <a:gd name="T45" fmla="*/ 84 h 94"/>
                <a:gd name="T46" fmla="*/ 62 w 77"/>
                <a:gd name="T47" fmla="*/ 82 h 94"/>
                <a:gd name="T48" fmla="*/ 67 w 77"/>
                <a:gd name="T49" fmla="*/ 86 h 94"/>
                <a:gd name="T50" fmla="*/ 77 w 77"/>
                <a:gd name="T51" fmla="*/ 77 h 94"/>
                <a:gd name="T52" fmla="*/ 72 w 77"/>
                <a:gd name="T53" fmla="*/ 65 h 94"/>
                <a:gd name="T54" fmla="*/ 75 w 77"/>
                <a:gd name="T55" fmla="*/ 58 h 94"/>
                <a:gd name="T56" fmla="*/ 72 w 77"/>
                <a:gd name="T57" fmla="*/ 46 h 94"/>
                <a:gd name="T58" fmla="*/ 72 w 77"/>
                <a:gd name="T59" fmla="*/ 46 h 94"/>
                <a:gd name="T60" fmla="*/ 73 w 77"/>
                <a:gd name="T61" fmla="*/ 41 h 94"/>
                <a:gd name="T62" fmla="*/ 69 w 77"/>
                <a:gd name="T63" fmla="*/ 32 h 94"/>
                <a:gd name="T64" fmla="*/ 69 w 77"/>
                <a:gd name="T65" fmla="*/ 31 h 94"/>
                <a:gd name="T66" fmla="*/ 69 w 77"/>
                <a:gd name="T67" fmla="*/ 29 h 94"/>
                <a:gd name="T68" fmla="*/ 61 w 77"/>
                <a:gd name="T69" fmla="*/ 12 h 94"/>
                <a:gd name="T70" fmla="*/ 56 w 77"/>
                <a:gd name="T71" fmla="*/ 13 h 94"/>
                <a:gd name="T72" fmla="*/ 55 w 77"/>
                <a:gd name="T73" fmla="*/ 12 h 94"/>
                <a:gd name="T74" fmla="*/ 49 w 77"/>
                <a:gd name="T75" fmla="*/ 2 h 94"/>
                <a:gd name="T76" fmla="*/ 41 w 77"/>
                <a:gd name="T77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94">
                  <a:moveTo>
                    <a:pt x="41" y="5"/>
                  </a:moveTo>
                  <a:cubicBezTo>
                    <a:pt x="40" y="3"/>
                    <a:pt x="38" y="1"/>
                    <a:pt x="36" y="1"/>
                  </a:cubicBezTo>
                  <a:cubicBezTo>
                    <a:pt x="31" y="0"/>
                    <a:pt x="27" y="3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1" y="8"/>
                    <a:pt x="17" y="12"/>
                    <a:pt x="16" y="18"/>
                  </a:cubicBezTo>
                  <a:cubicBezTo>
                    <a:pt x="16" y="18"/>
                    <a:pt x="16" y="19"/>
                    <a:pt x="16" y="20"/>
                  </a:cubicBezTo>
                  <a:cubicBezTo>
                    <a:pt x="13" y="20"/>
                    <a:pt x="10" y="23"/>
                    <a:pt x="10" y="27"/>
                  </a:cubicBezTo>
                  <a:cubicBezTo>
                    <a:pt x="10" y="28"/>
                    <a:pt x="10" y="28"/>
                    <a:pt x="10" y="29"/>
                  </a:cubicBezTo>
                  <a:cubicBezTo>
                    <a:pt x="5" y="29"/>
                    <a:pt x="2" y="33"/>
                    <a:pt x="1" y="39"/>
                  </a:cubicBezTo>
                  <a:cubicBezTo>
                    <a:pt x="0" y="42"/>
                    <a:pt x="1" y="45"/>
                    <a:pt x="2" y="4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52"/>
                    <a:pt x="3" y="57"/>
                    <a:pt x="7" y="58"/>
                  </a:cubicBezTo>
                  <a:cubicBezTo>
                    <a:pt x="7" y="58"/>
                    <a:pt x="8" y="58"/>
                    <a:pt x="8" y="58"/>
                  </a:cubicBezTo>
                  <a:cubicBezTo>
                    <a:pt x="8" y="59"/>
                    <a:pt x="7" y="60"/>
                    <a:pt x="7" y="62"/>
                  </a:cubicBezTo>
                  <a:cubicBezTo>
                    <a:pt x="6" y="67"/>
                    <a:pt x="9" y="72"/>
                    <a:pt x="13" y="7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5"/>
                    <a:pt x="13" y="76"/>
                    <a:pt x="13" y="78"/>
                  </a:cubicBezTo>
                  <a:cubicBezTo>
                    <a:pt x="12" y="84"/>
                    <a:pt x="15" y="90"/>
                    <a:pt x="20" y="91"/>
                  </a:cubicBezTo>
                  <a:cubicBezTo>
                    <a:pt x="22" y="92"/>
                    <a:pt x="25" y="90"/>
                    <a:pt x="27" y="88"/>
                  </a:cubicBezTo>
                  <a:cubicBezTo>
                    <a:pt x="29" y="90"/>
                    <a:pt x="32" y="91"/>
                    <a:pt x="35" y="92"/>
                  </a:cubicBezTo>
                  <a:cubicBezTo>
                    <a:pt x="40" y="93"/>
                    <a:pt x="45" y="92"/>
                    <a:pt x="50" y="91"/>
                  </a:cubicBezTo>
                  <a:cubicBezTo>
                    <a:pt x="50" y="92"/>
                    <a:pt x="52" y="92"/>
                    <a:pt x="53" y="93"/>
                  </a:cubicBezTo>
                  <a:cubicBezTo>
                    <a:pt x="57" y="94"/>
                    <a:pt x="61" y="90"/>
                    <a:pt x="62" y="84"/>
                  </a:cubicBezTo>
                  <a:cubicBezTo>
                    <a:pt x="62" y="83"/>
                    <a:pt x="62" y="83"/>
                    <a:pt x="62" y="82"/>
                  </a:cubicBezTo>
                  <a:cubicBezTo>
                    <a:pt x="63" y="84"/>
                    <a:pt x="65" y="85"/>
                    <a:pt x="67" y="86"/>
                  </a:cubicBezTo>
                  <a:cubicBezTo>
                    <a:pt x="71" y="87"/>
                    <a:pt x="76" y="83"/>
                    <a:pt x="77" y="77"/>
                  </a:cubicBezTo>
                  <a:cubicBezTo>
                    <a:pt x="77" y="72"/>
                    <a:pt x="75" y="67"/>
                    <a:pt x="72" y="65"/>
                  </a:cubicBezTo>
                  <a:cubicBezTo>
                    <a:pt x="74" y="63"/>
                    <a:pt x="75" y="61"/>
                    <a:pt x="75" y="58"/>
                  </a:cubicBezTo>
                  <a:cubicBezTo>
                    <a:pt x="76" y="53"/>
                    <a:pt x="74" y="49"/>
                    <a:pt x="72" y="46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3" y="44"/>
                    <a:pt x="73" y="43"/>
                    <a:pt x="73" y="41"/>
                  </a:cubicBezTo>
                  <a:cubicBezTo>
                    <a:pt x="74" y="37"/>
                    <a:pt x="72" y="33"/>
                    <a:pt x="69" y="32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69" y="30"/>
                    <a:pt x="69" y="30"/>
                    <a:pt x="69" y="29"/>
                  </a:cubicBezTo>
                  <a:cubicBezTo>
                    <a:pt x="70" y="21"/>
                    <a:pt x="67" y="14"/>
                    <a:pt x="61" y="12"/>
                  </a:cubicBezTo>
                  <a:cubicBezTo>
                    <a:pt x="59" y="12"/>
                    <a:pt x="57" y="12"/>
                    <a:pt x="56" y="13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5" y="7"/>
                    <a:pt x="53" y="3"/>
                    <a:pt x="49" y="2"/>
                  </a:cubicBezTo>
                  <a:cubicBezTo>
                    <a:pt x="46" y="1"/>
                    <a:pt x="43" y="2"/>
                    <a:pt x="41" y="5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8" name="Freeform 111"/>
            <p:cNvSpPr>
              <a:spLocks/>
            </p:cNvSpPr>
            <p:nvPr/>
          </p:nvSpPr>
          <p:spPr bwMode="auto">
            <a:xfrm>
              <a:off x="5948363" y="4803776"/>
              <a:ext cx="139700" cy="171450"/>
            </a:xfrm>
            <a:custGeom>
              <a:avLst/>
              <a:gdLst>
                <a:gd name="T0" fmla="*/ 41 w 77"/>
                <a:gd name="T1" fmla="*/ 6 h 94"/>
                <a:gd name="T2" fmla="*/ 35 w 77"/>
                <a:gd name="T3" fmla="*/ 2 h 94"/>
                <a:gd name="T4" fmla="*/ 25 w 77"/>
                <a:gd name="T5" fmla="*/ 10 h 94"/>
                <a:gd name="T6" fmla="*/ 25 w 77"/>
                <a:gd name="T7" fmla="*/ 10 h 94"/>
                <a:gd name="T8" fmla="*/ 16 w 77"/>
                <a:gd name="T9" fmla="*/ 18 h 94"/>
                <a:gd name="T10" fmla="*/ 16 w 77"/>
                <a:gd name="T11" fmla="*/ 20 h 94"/>
                <a:gd name="T12" fmla="*/ 9 w 77"/>
                <a:gd name="T13" fmla="*/ 28 h 94"/>
                <a:gd name="T14" fmla="*/ 9 w 77"/>
                <a:gd name="T15" fmla="*/ 30 h 94"/>
                <a:gd name="T16" fmla="*/ 0 w 77"/>
                <a:gd name="T17" fmla="*/ 40 h 94"/>
                <a:gd name="T18" fmla="*/ 1 w 77"/>
                <a:gd name="T19" fmla="*/ 48 h 94"/>
                <a:gd name="T20" fmla="*/ 1 w 77"/>
                <a:gd name="T21" fmla="*/ 48 h 94"/>
                <a:gd name="T22" fmla="*/ 6 w 77"/>
                <a:gd name="T23" fmla="*/ 58 h 94"/>
                <a:gd name="T24" fmla="*/ 8 w 77"/>
                <a:gd name="T25" fmla="*/ 59 h 94"/>
                <a:gd name="T26" fmla="*/ 7 w 77"/>
                <a:gd name="T27" fmla="*/ 62 h 94"/>
                <a:gd name="T28" fmla="*/ 12 w 77"/>
                <a:gd name="T29" fmla="*/ 74 h 94"/>
                <a:gd name="T30" fmla="*/ 13 w 77"/>
                <a:gd name="T31" fmla="*/ 74 h 94"/>
                <a:gd name="T32" fmla="*/ 12 w 77"/>
                <a:gd name="T33" fmla="*/ 78 h 94"/>
                <a:gd name="T34" fmla="*/ 19 w 77"/>
                <a:gd name="T35" fmla="*/ 92 h 94"/>
                <a:gd name="T36" fmla="*/ 26 w 77"/>
                <a:gd name="T37" fmla="*/ 89 h 94"/>
                <a:gd name="T38" fmla="*/ 34 w 77"/>
                <a:gd name="T39" fmla="*/ 92 h 94"/>
                <a:gd name="T40" fmla="*/ 49 w 77"/>
                <a:gd name="T41" fmla="*/ 91 h 94"/>
                <a:gd name="T42" fmla="*/ 52 w 77"/>
                <a:gd name="T43" fmla="*/ 93 h 94"/>
                <a:gd name="T44" fmla="*/ 61 w 77"/>
                <a:gd name="T45" fmla="*/ 85 h 94"/>
                <a:gd name="T46" fmla="*/ 61 w 77"/>
                <a:gd name="T47" fmla="*/ 83 h 94"/>
                <a:gd name="T48" fmla="*/ 66 w 77"/>
                <a:gd name="T49" fmla="*/ 87 h 94"/>
                <a:gd name="T50" fmla="*/ 76 w 77"/>
                <a:gd name="T51" fmla="*/ 78 h 94"/>
                <a:gd name="T52" fmla="*/ 72 w 77"/>
                <a:gd name="T53" fmla="*/ 65 h 94"/>
                <a:gd name="T54" fmla="*/ 75 w 77"/>
                <a:gd name="T55" fmla="*/ 58 h 94"/>
                <a:gd name="T56" fmla="*/ 71 w 77"/>
                <a:gd name="T57" fmla="*/ 47 h 94"/>
                <a:gd name="T58" fmla="*/ 71 w 77"/>
                <a:gd name="T59" fmla="*/ 46 h 94"/>
                <a:gd name="T60" fmla="*/ 73 w 77"/>
                <a:gd name="T61" fmla="*/ 42 h 94"/>
                <a:gd name="T62" fmla="*/ 68 w 77"/>
                <a:gd name="T63" fmla="*/ 32 h 94"/>
                <a:gd name="T64" fmla="*/ 68 w 77"/>
                <a:gd name="T65" fmla="*/ 32 h 94"/>
                <a:gd name="T66" fmla="*/ 68 w 77"/>
                <a:gd name="T67" fmla="*/ 30 h 94"/>
                <a:gd name="T68" fmla="*/ 60 w 77"/>
                <a:gd name="T69" fmla="*/ 13 h 94"/>
                <a:gd name="T70" fmla="*/ 55 w 77"/>
                <a:gd name="T71" fmla="*/ 14 h 94"/>
                <a:gd name="T72" fmla="*/ 54 w 77"/>
                <a:gd name="T73" fmla="*/ 13 h 94"/>
                <a:gd name="T74" fmla="*/ 48 w 77"/>
                <a:gd name="T75" fmla="*/ 2 h 94"/>
                <a:gd name="T76" fmla="*/ 41 w 77"/>
                <a:gd name="T77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94">
                  <a:moveTo>
                    <a:pt x="41" y="6"/>
                  </a:moveTo>
                  <a:cubicBezTo>
                    <a:pt x="39" y="4"/>
                    <a:pt x="37" y="2"/>
                    <a:pt x="35" y="2"/>
                  </a:cubicBezTo>
                  <a:cubicBezTo>
                    <a:pt x="31" y="0"/>
                    <a:pt x="26" y="4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1" y="9"/>
                    <a:pt x="16" y="13"/>
                    <a:pt x="16" y="18"/>
                  </a:cubicBezTo>
                  <a:cubicBezTo>
                    <a:pt x="16" y="19"/>
                    <a:pt x="16" y="20"/>
                    <a:pt x="16" y="20"/>
                  </a:cubicBezTo>
                  <a:cubicBezTo>
                    <a:pt x="12" y="20"/>
                    <a:pt x="10" y="23"/>
                    <a:pt x="9" y="28"/>
                  </a:cubicBezTo>
                  <a:cubicBezTo>
                    <a:pt x="9" y="28"/>
                    <a:pt x="9" y="29"/>
                    <a:pt x="9" y="30"/>
                  </a:cubicBezTo>
                  <a:cubicBezTo>
                    <a:pt x="5" y="29"/>
                    <a:pt x="1" y="34"/>
                    <a:pt x="0" y="40"/>
                  </a:cubicBezTo>
                  <a:cubicBezTo>
                    <a:pt x="0" y="43"/>
                    <a:pt x="0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53"/>
                    <a:pt x="3" y="58"/>
                    <a:pt x="6" y="58"/>
                  </a:cubicBezTo>
                  <a:cubicBezTo>
                    <a:pt x="7" y="59"/>
                    <a:pt x="7" y="59"/>
                    <a:pt x="8" y="59"/>
                  </a:cubicBezTo>
                  <a:cubicBezTo>
                    <a:pt x="7" y="60"/>
                    <a:pt x="7" y="61"/>
                    <a:pt x="7" y="62"/>
                  </a:cubicBezTo>
                  <a:cubicBezTo>
                    <a:pt x="6" y="68"/>
                    <a:pt x="8" y="73"/>
                    <a:pt x="12" y="7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76"/>
                    <a:pt x="12" y="77"/>
                    <a:pt x="12" y="78"/>
                  </a:cubicBezTo>
                  <a:cubicBezTo>
                    <a:pt x="11" y="84"/>
                    <a:pt x="14" y="90"/>
                    <a:pt x="19" y="92"/>
                  </a:cubicBezTo>
                  <a:cubicBezTo>
                    <a:pt x="22" y="92"/>
                    <a:pt x="24" y="91"/>
                    <a:pt x="26" y="89"/>
                  </a:cubicBezTo>
                  <a:cubicBezTo>
                    <a:pt x="29" y="90"/>
                    <a:pt x="31" y="91"/>
                    <a:pt x="34" y="92"/>
                  </a:cubicBezTo>
                  <a:cubicBezTo>
                    <a:pt x="39" y="94"/>
                    <a:pt x="44" y="93"/>
                    <a:pt x="49" y="91"/>
                  </a:cubicBezTo>
                  <a:cubicBezTo>
                    <a:pt x="50" y="92"/>
                    <a:pt x="51" y="93"/>
                    <a:pt x="52" y="93"/>
                  </a:cubicBezTo>
                  <a:cubicBezTo>
                    <a:pt x="56" y="94"/>
                    <a:pt x="60" y="90"/>
                    <a:pt x="61" y="85"/>
                  </a:cubicBezTo>
                  <a:cubicBezTo>
                    <a:pt x="61" y="84"/>
                    <a:pt x="61" y="83"/>
                    <a:pt x="61" y="83"/>
                  </a:cubicBezTo>
                  <a:cubicBezTo>
                    <a:pt x="63" y="85"/>
                    <a:pt x="64" y="86"/>
                    <a:pt x="66" y="87"/>
                  </a:cubicBezTo>
                  <a:cubicBezTo>
                    <a:pt x="71" y="88"/>
                    <a:pt x="75" y="84"/>
                    <a:pt x="76" y="78"/>
                  </a:cubicBezTo>
                  <a:cubicBezTo>
                    <a:pt x="77" y="73"/>
                    <a:pt x="75" y="68"/>
                    <a:pt x="72" y="65"/>
                  </a:cubicBezTo>
                  <a:cubicBezTo>
                    <a:pt x="73" y="64"/>
                    <a:pt x="74" y="61"/>
                    <a:pt x="75" y="58"/>
                  </a:cubicBezTo>
                  <a:cubicBezTo>
                    <a:pt x="75" y="54"/>
                    <a:pt x="74" y="49"/>
                    <a:pt x="71" y="47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2" y="45"/>
                    <a:pt x="72" y="44"/>
                    <a:pt x="73" y="42"/>
                  </a:cubicBezTo>
                  <a:cubicBezTo>
                    <a:pt x="73" y="38"/>
                    <a:pt x="71" y="33"/>
                    <a:pt x="68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1"/>
                    <a:pt x="68" y="30"/>
                    <a:pt x="68" y="30"/>
                  </a:cubicBezTo>
                  <a:cubicBezTo>
                    <a:pt x="70" y="22"/>
                    <a:pt x="66" y="14"/>
                    <a:pt x="60" y="13"/>
                  </a:cubicBezTo>
                  <a:cubicBezTo>
                    <a:pt x="58" y="13"/>
                    <a:pt x="57" y="13"/>
                    <a:pt x="55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5" y="8"/>
                    <a:pt x="52" y="3"/>
                    <a:pt x="48" y="2"/>
                  </a:cubicBezTo>
                  <a:cubicBezTo>
                    <a:pt x="45" y="2"/>
                    <a:pt x="42" y="3"/>
                    <a:pt x="41" y="6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39" name="Freeform 112"/>
            <p:cNvSpPr>
              <a:spLocks/>
            </p:cNvSpPr>
            <p:nvPr/>
          </p:nvSpPr>
          <p:spPr bwMode="auto">
            <a:xfrm>
              <a:off x="6024563" y="4713288"/>
              <a:ext cx="180975" cy="220663"/>
            </a:xfrm>
            <a:custGeom>
              <a:avLst/>
              <a:gdLst>
                <a:gd name="T0" fmla="*/ 53 w 99"/>
                <a:gd name="T1" fmla="*/ 7 h 120"/>
                <a:gd name="T2" fmla="*/ 46 w 99"/>
                <a:gd name="T3" fmla="*/ 1 h 120"/>
                <a:gd name="T4" fmla="*/ 32 w 99"/>
                <a:gd name="T5" fmla="*/ 12 h 120"/>
                <a:gd name="T6" fmla="*/ 32 w 99"/>
                <a:gd name="T7" fmla="*/ 12 h 120"/>
                <a:gd name="T8" fmla="*/ 21 w 99"/>
                <a:gd name="T9" fmla="*/ 23 h 120"/>
                <a:gd name="T10" fmla="*/ 20 w 99"/>
                <a:gd name="T11" fmla="*/ 25 h 120"/>
                <a:gd name="T12" fmla="*/ 12 w 99"/>
                <a:gd name="T13" fmla="*/ 34 h 120"/>
                <a:gd name="T14" fmla="*/ 12 w 99"/>
                <a:gd name="T15" fmla="*/ 37 h 120"/>
                <a:gd name="T16" fmla="*/ 0 w 99"/>
                <a:gd name="T17" fmla="*/ 50 h 120"/>
                <a:gd name="T18" fmla="*/ 2 w 99"/>
                <a:gd name="T19" fmla="*/ 61 h 120"/>
                <a:gd name="T20" fmla="*/ 2 w 99"/>
                <a:gd name="T21" fmla="*/ 61 h 120"/>
                <a:gd name="T22" fmla="*/ 8 w 99"/>
                <a:gd name="T23" fmla="*/ 74 h 120"/>
                <a:gd name="T24" fmla="*/ 10 w 99"/>
                <a:gd name="T25" fmla="*/ 74 h 120"/>
                <a:gd name="T26" fmla="*/ 9 w 99"/>
                <a:gd name="T27" fmla="*/ 79 h 120"/>
                <a:gd name="T28" fmla="*/ 16 w 99"/>
                <a:gd name="T29" fmla="*/ 94 h 120"/>
                <a:gd name="T30" fmla="*/ 18 w 99"/>
                <a:gd name="T31" fmla="*/ 94 h 120"/>
                <a:gd name="T32" fmla="*/ 16 w 99"/>
                <a:gd name="T33" fmla="*/ 99 h 120"/>
                <a:gd name="T34" fmla="*/ 25 w 99"/>
                <a:gd name="T35" fmla="*/ 116 h 120"/>
                <a:gd name="T36" fmla="*/ 34 w 99"/>
                <a:gd name="T37" fmla="*/ 113 h 120"/>
                <a:gd name="T38" fmla="*/ 44 w 99"/>
                <a:gd name="T39" fmla="*/ 117 h 120"/>
                <a:gd name="T40" fmla="*/ 63 w 99"/>
                <a:gd name="T41" fmla="*/ 116 h 120"/>
                <a:gd name="T42" fmla="*/ 67 w 99"/>
                <a:gd name="T43" fmla="*/ 119 h 120"/>
                <a:gd name="T44" fmla="*/ 79 w 99"/>
                <a:gd name="T45" fmla="*/ 108 h 120"/>
                <a:gd name="T46" fmla="*/ 79 w 99"/>
                <a:gd name="T47" fmla="*/ 105 h 120"/>
                <a:gd name="T48" fmla="*/ 85 w 99"/>
                <a:gd name="T49" fmla="*/ 110 h 120"/>
                <a:gd name="T50" fmla="*/ 98 w 99"/>
                <a:gd name="T51" fmla="*/ 99 h 120"/>
                <a:gd name="T52" fmla="*/ 92 w 99"/>
                <a:gd name="T53" fmla="*/ 83 h 120"/>
                <a:gd name="T54" fmla="*/ 96 w 99"/>
                <a:gd name="T55" fmla="*/ 74 h 120"/>
                <a:gd name="T56" fmla="*/ 92 w 99"/>
                <a:gd name="T57" fmla="*/ 59 h 120"/>
                <a:gd name="T58" fmla="*/ 92 w 99"/>
                <a:gd name="T59" fmla="*/ 58 h 120"/>
                <a:gd name="T60" fmla="*/ 94 w 99"/>
                <a:gd name="T61" fmla="*/ 53 h 120"/>
                <a:gd name="T62" fmla="*/ 88 w 99"/>
                <a:gd name="T63" fmla="*/ 40 h 120"/>
                <a:gd name="T64" fmla="*/ 88 w 99"/>
                <a:gd name="T65" fmla="*/ 40 h 120"/>
                <a:gd name="T66" fmla="*/ 88 w 99"/>
                <a:gd name="T67" fmla="*/ 37 h 120"/>
                <a:gd name="T68" fmla="*/ 78 w 99"/>
                <a:gd name="T69" fmla="*/ 16 h 120"/>
                <a:gd name="T70" fmla="*/ 71 w 99"/>
                <a:gd name="T71" fmla="*/ 16 h 120"/>
                <a:gd name="T72" fmla="*/ 70 w 99"/>
                <a:gd name="T73" fmla="*/ 16 h 120"/>
                <a:gd name="T74" fmla="*/ 62 w 99"/>
                <a:gd name="T75" fmla="*/ 2 h 120"/>
                <a:gd name="T76" fmla="*/ 53 w 99"/>
                <a:gd name="T77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120">
                  <a:moveTo>
                    <a:pt x="53" y="7"/>
                  </a:moveTo>
                  <a:cubicBezTo>
                    <a:pt x="51" y="4"/>
                    <a:pt x="49" y="2"/>
                    <a:pt x="46" y="1"/>
                  </a:cubicBezTo>
                  <a:cubicBezTo>
                    <a:pt x="40" y="0"/>
                    <a:pt x="34" y="4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7" y="10"/>
                    <a:pt x="22" y="15"/>
                    <a:pt x="21" y="23"/>
                  </a:cubicBezTo>
                  <a:cubicBezTo>
                    <a:pt x="20" y="23"/>
                    <a:pt x="20" y="24"/>
                    <a:pt x="20" y="25"/>
                  </a:cubicBezTo>
                  <a:cubicBezTo>
                    <a:pt x="16" y="25"/>
                    <a:pt x="13" y="29"/>
                    <a:pt x="12" y="34"/>
                  </a:cubicBezTo>
                  <a:cubicBezTo>
                    <a:pt x="12" y="35"/>
                    <a:pt x="12" y="36"/>
                    <a:pt x="12" y="37"/>
                  </a:cubicBezTo>
                  <a:cubicBezTo>
                    <a:pt x="6" y="37"/>
                    <a:pt x="1" y="42"/>
                    <a:pt x="0" y="50"/>
                  </a:cubicBezTo>
                  <a:cubicBezTo>
                    <a:pt x="0" y="54"/>
                    <a:pt x="0" y="58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1" y="67"/>
                    <a:pt x="4" y="73"/>
                    <a:pt x="8" y="74"/>
                  </a:cubicBezTo>
                  <a:cubicBezTo>
                    <a:pt x="9" y="74"/>
                    <a:pt x="10" y="74"/>
                    <a:pt x="10" y="74"/>
                  </a:cubicBezTo>
                  <a:cubicBezTo>
                    <a:pt x="10" y="76"/>
                    <a:pt x="9" y="77"/>
                    <a:pt x="9" y="79"/>
                  </a:cubicBezTo>
                  <a:cubicBezTo>
                    <a:pt x="8" y="86"/>
                    <a:pt x="11" y="93"/>
                    <a:pt x="16" y="94"/>
                  </a:cubicBezTo>
                  <a:cubicBezTo>
                    <a:pt x="17" y="94"/>
                    <a:pt x="17" y="94"/>
                    <a:pt x="18" y="94"/>
                  </a:cubicBezTo>
                  <a:cubicBezTo>
                    <a:pt x="17" y="96"/>
                    <a:pt x="16" y="98"/>
                    <a:pt x="16" y="99"/>
                  </a:cubicBezTo>
                  <a:cubicBezTo>
                    <a:pt x="15" y="107"/>
                    <a:pt x="19" y="115"/>
                    <a:pt x="25" y="116"/>
                  </a:cubicBezTo>
                  <a:cubicBezTo>
                    <a:pt x="28" y="117"/>
                    <a:pt x="32" y="116"/>
                    <a:pt x="34" y="113"/>
                  </a:cubicBezTo>
                  <a:cubicBezTo>
                    <a:pt x="37" y="115"/>
                    <a:pt x="40" y="116"/>
                    <a:pt x="44" y="117"/>
                  </a:cubicBezTo>
                  <a:cubicBezTo>
                    <a:pt x="51" y="119"/>
                    <a:pt x="57" y="118"/>
                    <a:pt x="63" y="116"/>
                  </a:cubicBezTo>
                  <a:cubicBezTo>
                    <a:pt x="64" y="117"/>
                    <a:pt x="66" y="118"/>
                    <a:pt x="67" y="119"/>
                  </a:cubicBezTo>
                  <a:cubicBezTo>
                    <a:pt x="73" y="120"/>
                    <a:pt x="78" y="115"/>
                    <a:pt x="79" y="108"/>
                  </a:cubicBezTo>
                  <a:cubicBezTo>
                    <a:pt x="79" y="107"/>
                    <a:pt x="79" y="106"/>
                    <a:pt x="79" y="105"/>
                  </a:cubicBezTo>
                  <a:cubicBezTo>
                    <a:pt x="81" y="108"/>
                    <a:pt x="83" y="110"/>
                    <a:pt x="85" y="110"/>
                  </a:cubicBezTo>
                  <a:cubicBezTo>
                    <a:pt x="91" y="112"/>
                    <a:pt x="97" y="106"/>
                    <a:pt x="98" y="99"/>
                  </a:cubicBezTo>
                  <a:cubicBezTo>
                    <a:pt x="99" y="92"/>
                    <a:pt x="96" y="86"/>
                    <a:pt x="92" y="83"/>
                  </a:cubicBezTo>
                  <a:cubicBezTo>
                    <a:pt x="94" y="81"/>
                    <a:pt x="96" y="78"/>
                    <a:pt x="96" y="74"/>
                  </a:cubicBezTo>
                  <a:cubicBezTo>
                    <a:pt x="97" y="68"/>
                    <a:pt x="95" y="62"/>
                    <a:pt x="92" y="59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3" y="57"/>
                    <a:pt x="93" y="55"/>
                    <a:pt x="94" y="53"/>
                  </a:cubicBezTo>
                  <a:cubicBezTo>
                    <a:pt x="94" y="47"/>
                    <a:pt x="92" y="42"/>
                    <a:pt x="88" y="40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8" y="39"/>
                    <a:pt x="88" y="38"/>
                    <a:pt x="88" y="37"/>
                  </a:cubicBezTo>
                  <a:cubicBezTo>
                    <a:pt x="90" y="27"/>
                    <a:pt x="85" y="18"/>
                    <a:pt x="78" y="16"/>
                  </a:cubicBezTo>
                  <a:cubicBezTo>
                    <a:pt x="75" y="15"/>
                    <a:pt x="73" y="15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9"/>
                    <a:pt x="67" y="3"/>
                    <a:pt x="62" y="2"/>
                  </a:cubicBezTo>
                  <a:cubicBezTo>
                    <a:pt x="58" y="1"/>
                    <a:pt x="55" y="3"/>
                    <a:pt x="53" y="7"/>
                  </a:cubicBezTo>
                  <a:close/>
                </a:path>
              </a:pathLst>
            </a:custGeom>
            <a:solidFill>
              <a:srgbClr val="8CB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0" name="Freeform 113"/>
            <p:cNvSpPr>
              <a:spLocks/>
            </p:cNvSpPr>
            <p:nvPr/>
          </p:nvSpPr>
          <p:spPr bwMode="auto">
            <a:xfrm>
              <a:off x="6043613" y="4924426"/>
              <a:ext cx="139700" cy="171450"/>
            </a:xfrm>
            <a:custGeom>
              <a:avLst/>
              <a:gdLst>
                <a:gd name="T0" fmla="*/ 41 w 77"/>
                <a:gd name="T1" fmla="*/ 6 h 94"/>
                <a:gd name="T2" fmla="*/ 35 w 77"/>
                <a:gd name="T3" fmla="*/ 2 h 94"/>
                <a:gd name="T4" fmla="*/ 25 w 77"/>
                <a:gd name="T5" fmla="*/ 10 h 94"/>
                <a:gd name="T6" fmla="*/ 25 w 77"/>
                <a:gd name="T7" fmla="*/ 10 h 94"/>
                <a:gd name="T8" fmla="*/ 16 w 77"/>
                <a:gd name="T9" fmla="*/ 18 h 94"/>
                <a:gd name="T10" fmla="*/ 16 w 77"/>
                <a:gd name="T11" fmla="*/ 20 h 94"/>
                <a:gd name="T12" fmla="*/ 9 w 77"/>
                <a:gd name="T13" fmla="*/ 28 h 94"/>
                <a:gd name="T14" fmla="*/ 9 w 77"/>
                <a:gd name="T15" fmla="*/ 29 h 94"/>
                <a:gd name="T16" fmla="*/ 0 w 77"/>
                <a:gd name="T17" fmla="*/ 40 h 94"/>
                <a:gd name="T18" fmla="*/ 1 w 77"/>
                <a:gd name="T19" fmla="*/ 48 h 94"/>
                <a:gd name="T20" fmla="*/ 1 w 77"/>
                <a:gd name="T21" fmla="*/ 48 h 94"/>
                <a:gd name="T22" fmla="*/ 6 w 77"/>
                <a:gd name="T23" fmla="*/ 58 h 94"/>
                <a:gd name="T24" fmla="*/ 8 w 77"/>
                <a:gd name="T25" fmla="*/ 59 h 94"/>
                <a:gd name="T26" fmla="*/ 7 w 77"/>
                <a:gd name="T27" fmla="*/ 62 h 94"/>
                <a:gd name="T28" fmla="*/ 13 w 77"/>
                <a:gd name="T29" fmla="*/ 74 h 94"/>
                <a:gd name="T30" fmla="*/ 13 w 77"/>
                <a:gd name="T31" fmla="*/ 74 h 94"/>
                <a:gd name="T32" fmla="*/ 12 w 77"/>
                <a:gd name="T33" fmla="*/ 78 h 94"/>
                <a:gd name="T34" fmla="*/ 19 w 77"/>
                <a:gd name="T35" fmla="*/ 92 h 94"/>
                <a:gd name="T36" fmla="*/ 26 w 77"/>
                <a:gd name="T37" fmla="*/ 89 h 94"/>
                <a:gd name="T38" fmla="*/ 34 w 77"/>
                <a:gd name="T39" fmla="*/ 92 h 94"/>
                <a:gd name="T40" fmla="*/ 49 w 77"/>
                <a:gd name="T41" fmla="*/ 91 h 94"/>
                <a:gd name="T42" fmla="*/ 52 w 77"/>
                <a:gd name="T43" fmla="*/ 93 h 94"/>
                <a:gd name="T44" fmla="*/ 61 w 77"/>
                <a:gd name="T45" fmla="*/ 85 h 94"/>
                <a:gd name="T46" fmla="*/ 61 w 77"/>
                <a:gd name="T47" fmla="*/ 83 h 94"/>
                <a:gd name="T48" fmla="*/ 66 w 77"/>
                <a:gd name="T49" fmla="*/ 87 h 94"/>
                <a:gd name="T50" fmla="*/ 76 w 77"/>
                <a:gd name="T51" fmla="*/ 78 h 94"/>
                <a:gd name="T52" fmla="*/ 72 w 77"/>
                <a:gd name="T53" fmla="*/ 65 h 94"/>
                <a:gd name="T54" fmla="*/ 75 w 77"/>
                <a:gd name="T55" fmla="*/ 58 h 94"/>
                <a:gd name="T56" fmla="*/ 71 w 77"/>
                <a:gd name="T57" fmla="*/ 47 h 94"/>
                <a:gd name="T58" fmla="*/ 71 w 77"/>
                <a:gd name="T59" fmla="*/ 46 h 94"/>
                <a:gd name="T60" fmla="*/ 73 w 77"/>
                <a:gd name="T61" fmla="*/ 42 h 94"/>
                <a:gd name="T62" fmla="*/ 68 w 77"/>
                <a:gd name="T63" fmla="*/ 32 h 94"/>
                <a:gd name="T64" fmla="*/ 68 w 77"/>
                <a:gd name="T65" fmla="*/ 32 h 94"/>
                <a:gd name="T66" fmla="*/ 69 w 77"/>
                <a:gd name="T67" fmla="*/ 29 h 94"/>
                <a:gd name="T68" fmla="*/ 60 w 77"/>
                <a:gd name="T69" fmla="*/ 13 h 94"/>
                <a:gd name="T70" fmla="*/ 55 w 77"/>
                <a:gd name="T71" fmla="*/ 13 h 94"/>
                <a:gd name="T72" fmla="*/ 55 w 77"/>
                <a:gd name="T73" fmla="*/ 13 h 94"/>
                <a:gd name="T74" fmla="*/ 48 w 77"/>
                <a:gd name="T75" fmla="*/ 2 h 94"/>
                <a:gd name="T76" fmla="*/ 41 w 77"/>
                <a:gd name="T77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94">
                  <a:moveTo>
                    <a:pt x="41" y="6"/>
                  </a:moveTo>
                  <a:cubicBezTo>
                    <a:pt x="39" y="4"/>
                    <a:pt x="38" y="2"/>
                    <a:pt x="35" y="2"/>
                  </a:cubicBezTo>
                  <a:cubicBezTo>
                    <a:pt x="31" y="0"/>
                    <a:pt x="26" y="4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1" y="9"/>
                    <a:pt x="17" y="13"/>
                    <a:pt x="16" y="18"/>
                  </a:cubicBezTo>
                  <a:cubicBezTo>
                    <a:pt x="16" y="19"/>
                    <a:pt x="16" y="20"/>
                    <a:pt x="16" y="20"/>
                  </a:cubicBezTo>
                  <a:cubicBezTo>
                    <a:pt x="13" y="20"/>
                    <a:pt x="10" y="23"/>
                    <a:pt x="9" y="28"/>
                  </a:cubicBezTo>
                  <a:cubicBezTo>
                    <a:pt x="9" y="28"/>
                    <a:pt x="9" y="29"/>
                    <a:pt x="9" y="29"/>
                  </a:cubicBezTo>
                  <a:cubicBezTo>
                    <a:pt x="5" y="29"/>
                    <a:pt x="1" y="34"/>
                    <a:pt x="0" y="40"/>
                  </a:cubicBezTo>
                  <a:cubicBezTo>
                    <a:pt x="0" y="43"/>
                    <a:pt x="0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53"/>
                    <a:pt x="3" y="58"/>
                    <a:pt x="6" y="58"/>
                  </a:cubicBezTo>
                  <a:cubicBezTo>
                    <a:pt x="7" y="59"/>
                    <a:pt x="7" y="59"/>
                    <a:pt x="8" y="59"/>
                  </a:cubicBezTo>
                  <a:cubicBezTo>
                    <a:pt x="7" y="60"/>
                    <a:pt x="7" y="61"/>
                    <a:pt x="7" y="62"/>
                  </a:cubicBezTo>
                  <a:cubicBezTo>
                    <a:pt x="6" y="68"/>
                    <a:pt x="9" y="73"/>
                    <a:pt x="13" y="7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75"/>
                    <a:pt x="13" y="77"/>
                    <a:pt x="12" y="78"/>
                  </a:cubicBezTo>
                  <a:cubicBezTo>
                    <a:pt x="11" y="84"/>
                    <a:pt x="14" y="90"/>
                    <a:pt x="19" y="92"/>
                  </a:cubicBezTo>
                  <a:cubicBezTo>
                    <a:pt x="22" y="92"/>
                    <a:pt x="24" y="91"/>
                    <a:pt x="26" y="89"/>
                  </a:cubicBezTo>
                  <a:cubicBezTo>
                    <a:pt x="29" y="90"/>
                    <a:pt x="31" y="91"/>
                    <a:pt x="34" y="92"/>
                  </a:cubicBezTo>
                  <a:cubicBezTo>
                    <a:pt x="39" y="93"/>
                    <a:pt x="44" y="93"/>
                    <a:pt x="49" y="91"/>
                  </a:cubicBezTo>
                  <a:cubicBezTo>
                    <a:pt x="50" y="92"/>
                    <a:pt x="51" y="93"/>
                    <a:pt x="52" y="93"/>
                  </a:cubicBezTo>
                  <a:cubicBezTo>
                    <a:pt x="56" y="94"/>
                    <a:pt x="61" y="90"/>
                    <a:pt x="61" y="85"/>
                  </a:cubicBezTo>
                  <a:cubicBezTo>
                    <a:pt x="61" y="84"/>
                    <a:pt x="61" y="83"/>
                    <a:pt x="61" y="83"/>
                  </a:cubicBezTo>
                  <a:cubicBezTo>
                    <a:pt x="63" y="85"/>
                    <a:pt x="64" y="86"/>
                    <a:pt x="66" y="87"/>
                  </a:cubicBezTo>
                  <a:cubicBezTo>
                    <a:pt x="71" y="88"/>
                    <a:pt x="75" y="84"/>
                    <a:pt x="76" y="78"/>
                  </a:cubicBezTo>
                  <a:cubicBezTo>
                    <a:pt x="77" y="72"/>
                    <a:pt x="75" y="68"/>
                    <a:pt x="72" y="65"/>
                  </a:cubicBezTo>
                  <a:cubicBezTo>
                    <a:pt x="73" y="64"/>
                    <a:pt x="74" y="61"/>
                    <a:pt x="75" y="58"/>
                  </a:cubicBezTo>
                  <a:cubicBezTo>
                    <a:pt x="75" y="54"/>
                    <a:pt x="74" y="49"/>
                    <a:pt x="71" y="47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2" y="45"/>
                    <a:pt x="72" y="44"/>
                    <a:pt x="73" y="42"/>
                  </a:cubicBezTo>
                  <a:cubicBezTo>
                    <a:pt x="73" y="38"/>
                    <a:pt x="71" y="33"/>
                    <a:pt x="68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31"/>
                    <a:pt x="68" y="30"/>
                    <a:pt x="69" y="29"/>
                  </a:cubicBezTo>
                  <a:cubicBezTo>
                    <a:pt x="70" y="22"/>
                    <a:pt x="66" y="14"/>
                    <a:pt x="60" y="13"/>
                  </a:cubicBezTo>
                  <a:cubicBezTo>
                    <a:pt x="59" y="12"/>
                    <a:pt x="57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8"/>
                    <a:pt x="52" y="3"/>
                    <a:pt x="48" y="2"/>
                  </a:cubicBezTo>
                  <a:cubicBezTo>
                    <a:pt x="45" y="2"/>
                    <a:pt x="43" y="3"/>
                    <a:pt x="41" y="6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1" name="Freeform 114"/>
            <p:cNvSpPr>
              <a:spLocks/>
            </p:cNvSpPr>
            <p:nvPr/>
          </p:nvSpPr>
          <p:spPr bwMode="auto">
            <a:xfrm>
              <a:off x="5299075" y="5157788"/>
              <a:ext cx="1733550" cy="733425"/>
            </a:xfrm>
            <a:custGeom>
              <a:avLst/>
              <a:gdLst>
                <a:gd name="T0" fmla="*/ 948 w 948"/>
                <a:gd name="T1" fmla="*/ 45 h 401"/>
                <a:gd name="T2" fmla="*/ 657 w 948"/>
                <a:gd name="T3" fmla="*/ 34 h 401"/>
                <a:gd name="T4" fmla="*/ 254 w 948"/>
                <a:gd name="T5" fmla="*/ 5 h 401"/>
                <a:gd name="T6" fmla="*/ 0 w 948"/>
                <a:gd name="T7" fmla="*/ 39 h 401"/>
                <a:gd name="T8" fmla="*/ 0 w 948"/>
                <a:gd name="T9" fmla="*/ 401 h 401"/>
                <a:gd name="T10" fmla="*/ 948 w 948"/>
                <a:gd name="T11" fmla="*/ 376 h 401"/>
                <a:gd name="T12" fmla="*/ 948 w 948"/>
                <a:gd name="T13" fmla="*/ 45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8" h="401">
                  <a:moveTo>
                    <a:pt x="948" y="45"/>
                  </a:moveTo>
                  <a:cubicBezTo>
                    <a:pt x="851" y="43"/>
                    <a:pt x="719" y="39"/>
                    <a:pt x="657" y="34"/>
                  </a:cubicBezTo>
                  <a:cubicBezTo>
                    <a:pt x="551" y="26"/>
                    <a:pt x="397" y="0"/>
                    <a:pt x="254" y="5"/>
                  </a:cubicBezTo>
                  <a:cubicBezTo>
                    <a:pt x="166" y="7"/>
                    <a:pt x="74" y="26"/>
                    <a:pt x="0" y="39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948" y="376"/>
                    <a:pt x="948" y="376"/>
                    <a:pt x="948" y="376"/>
                  </a:cubicBezTo>
                  <a:lnTo>
                    <a:pt x="948" y="45"/>
                  </a:lnTo>
                  <a:close/>
                </a:path>
              </a:pathLst>
            </a:custGeom>
            <a:solidFill>
              <a:srgbClr val="8AA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2" name="Freeform 115"/>
            <p:cNvSpPr>
              <a:spLocks/>
            </p:cNvSpPr>
            <p:nvPr/>
          </p:nvSpPr>
          <p:spPr bwMode="auto">
            <a:xfrm>
              <a:off x="5299075" y="5157788"/>
              <a:ext cx="1733550" cy="204788"/>
            </a:xfrm>
            <a:custGeom>
              <a:avLst/>
              <a:gdLst>
                <a:gd name="T0" fmla="*/ 657 w 948"/>
                <a:gd name="T1" fmla="*/ 34 h 112"/>
                <a:gd name="T2" fmla="*/ 254 w 948"/>
                <a:gd name="T3" fmla="*/ 5 h 112"/>
                <a:gd name="T4" fmla="*/ 0 w 948"/>
                <a:gd name="T5" fmla="*/ 39 h 112"/>
                <a:gd name="T6" fmla="*/ 0 w 948"/>
                <a:gd name="T7" fmla="*/ 73 h 112"/>
                <a:gd name="T8" fmla="*/ 402 w 948"/>
                <a:gd name="T9" fmla="*/ 57 h 112"/>
                <a:gd name="T10" fmla="*/ 844 w 948"/>
                <a:gd name="T11" fmla="*/ 100 h 112"/>
                <a:gd name="T12" fmla="*/ 948 w 948"/>
                <a:gd name="T13" fmla="*/ 70 h 112"/>
                <a:gd name="T14" fmla="*/ 948 w 948"/>
                <a:gd name="T15" fmla="*/ 45 h 112"/>
                <a:gd name="T16" fmla="*/ 657 w 948"/>
                <a:gd name="T17" fmla="*/ 3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8" h="112">
                  <a:moveTo>
                    <a:pt x="657" y="34"/>
                  </a:moveTo>
                  <a:cubicBezTo>
                    <a:pt x="551" y="26"/>
                    <a:pt x="397" y="0"/>
                    <a:pt x="254" y="5"/>
                  </a:cubicBezTo>
                  <a:cubicBezTo>
                    <a:pt x="166" y="7"/>
                    <a:pt x="74" y="26"/>
                    <a:pt x="0" y="3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21" y="58"/>
                    <a:pt x="298" y="44"/>
                    <a:pt x="402" y="57"/>
                  </a:cubicBezTo>
                  <a:cubicBezTo>
                    <a:pt x="559" y="76"/>
                    <a:pt x="730" y="112"/>
                    <a:pt x="844" y="100"/>
                  </a:cubicBezTo>
                  <a:cubicBezTo>
                    <a:pt x="878" y="97"/>
                    <a:pt x="914" y="85"/>
                    <a:pt x="948" y="70"/>
                  </a:cubicBezTo>
                  <a:cubicBezTo>
                    <a:pt x="948" y="45"/>
                    <a:pt x="948" y="45"/>
                    <a:pt x="948" y="45"/>
                  </a:cubicBezTo>
                  <a:cubicBezTo>
                    <a:pt x="851" y="43"/>
                    <a:pt x="719" y="39"/>
                    <a:pt x="657" y="34"/>
                  </a:cubicBezTo>
                  <a:close/>
                </a:path>
              </a:pathLst>
            </a:custGeom>
            <a:solidFill>
              <a:srgbClr val="80A4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3" name="Freeform 116"/>
            <p:cNvSpPr>
              <a:spLocks/>
            </p:cNvSpPr>
            <p:nvPr/>
          </p:nvSpPr>
          <p:spPr bwMode="auto">
            <a:xfrm>
              <a:off x="5299075" y="5437188"/>
              <a:ext cx="1450975" cy="192088"/>
            </a:xfrm>
            <a:custGeom>
              <a:avLst/>
              <a:gdLst>
                <a:gd name="T0" fmla="*/ 595 w 794"/>
                <a:gd name="T1" fmla="*/ 2 h 105"/>
                <a:gd name="T2" fmla="*/ 0 w 794"/>
                <a:gd name="T3" fmla="*/ 15 h 105"/>
                <a:gd name="T4" fmla="*/ 0 w 794"/>
                <a:gd name="T5" fmla="*/ 105 h 105"/>
                <a:gd name="T6" fmla="*/ 375 w 794"/>
                <a:gd name="T7" fmla="*/ 92 h 105"/>
                <a:gd name="T8" fmla="*/ 588 w 794"/>
                <a:gd name="T9" fmla="*/ 98 h 105"/>
                <a:gd name="T10" fmla="*/ 767 w 794"/>
                <a:gd name="T11" fmla="*/ 39 h 105"/>
                <a:gd name="T12" fmla="*/ 595 w 794"/>
                <a:gd name="T13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4" h="105">
                  <a:moveTo>
                    <a:pt x="595" y="2"/>
                  </a:moveTo>
                  <a:cubicBezTo>
                    <a:pt x="585" y="0"/>
                    <a:pt x="273" y="8"/>
                    <a:pt x="0" y="1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71" y="97"/>
                    <a:pt x="319" y="91"/>
                    <a:pt x="375" y="92"/>
                  </a:cubicBezTo>
                  <a:cubicBezTo>
                    <a:pt x="529" y="94"/>
                    <a:pt x="551" y="94"/>
                    <a:pt x="588" y="98"/>
                  </a:cubicBezTo>
                  <a:cubicBezTo>
                    <a:pt x="588" y="98"/>
                    <a:pt x="740" y="71"/>
                    <a:pt x="767" y="39"/>
                  </a:cubicBezTo>
                  <a:cubicBezTo>
                    <a:pt x="794" y="8"/>
                    <a:pt x="613" y="5"/>
                    <a:pt x="595" y="2"/>
                  </a:cubicBezTo>
                  <a:close/>
                </a:path>
              </a:pathLst>
            </a:custGeom>
            <a:solidFill>
              <a:srgbClr val="799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4" name="Freeform 117"/>
            <p:cNvSpPr>
              <a:spLocks/>
            </p:cNvSpPr>
            <p:nvPr/>
          </p:nvSpPr>
          <p:spPr bwMode="auto">
            <a:xfrm>
              <a:off x="5299075" y="5538788"/>
              <a:ext cx="1733550" cy="352425"/>
            </a:xfrm>
            <a:custGeom>
              <a:avLst/>
              <a:gdLst>
                <a:gd name="T0" fmla="*/ 948 w 948"/>
                <a:gd name="T1" fmla="*/ 33 h 193"/>
                <a:gd name="T2" fmla="*/ 720 w 948"/>
                <a:gd name="T3" fmla="*/ 33 h 193"/>
                <a:gd name="T4" fmla="*/ 795 w 948"/>
                <a:gd name="T5" fmla="*/ 0 h 193"/>
                <a:gd name="T6" fmla="*/ 0 w 948"/>
                <a:gd name="T7" fmla="*/ 6 h 193"/>
                <a:gd name="T8" fmla="*/ 0 w 948"/>
                <a:gd name="T9" fmla="*/ 193 h 193"/>
                <a:gd name="T10" fmla="*/ 948 w 948"/>
                <a:gd name="T11" fmla="*/ 168 h 193"/>
                <a:gd name="T12" fmla="*/ 948 w 948"/>
                <a:gd name="T13" fmla="*/ 3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8" h="193">
                  <a:moveTo>
                    <a:pt x="948" y="33"/>
                  </a:moveTo>
                  <a:cubicBezTo>
                    <a:pt x="720" y="33"/>
                    <a:pt x="720" y="33"/>
                    <a:pt x="720" y="33"/>
                  </a:cubicBezTo>
                  <a:cubicBezTo>
                    <a:pt x="763" y="14"/>
                    <a:pt x="795" y="0"/>
                    <a:pt x="795" y="0"/>
                  </a:cubicBezTo>
                  <a:cubicBezTo>
                    <a:pt x="795" y="0"/>
                    <a:pt x="390" y="4"/>
                    <a:pt x="0" y="6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948" y="168"/>
                    <a:pt x="948" y="168"/>
                    <a:pt x="948" y="168"/>
                  </a:cubicBezTo>
                  <a:lnTo>
                    <a:pt x="948" y="33"/>
                  </a:lnTo>
                  <a:close/>
                </a:path>
              </a:pathLst>
            </a:custGeom>
            <a:solidFill>
              <a:srgbClr val="8AA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5" name="Freeform 118"/>
            <p:cNvSpPr>
              <a:spLocks/>
            </p:cNvSpPr>
            <p:nvPr/>
          </p:nvSpPr>
          <p:spPr bwMode="auto">
            <a:xfrm>
              <a:off x="5299075" y="5538788"/>
              <a:ext cx="1733550" cy="488950"/>
            </a:xfrm>
            <a:custGeom>
              <a:avLst/>
              <a:gdLst>
                <a:gd name="T0" fmla="*/ 948 w 948"/>
                <a:gd name="T1" fmla="*/ 33 h 267"/>
                <a:gd name="T2" fmla="*/ 720 w 948"/>
                <a:gd name="T3" fmla="*/ 33 h 267"/>
                <a:gd name="T4" fmla="*/ 795 w 948"/>
                <a:gd name="T5" fmla="*/ 0 h 267"/>
                <a:gd name="T6" fmla="*/ 0 w 948"/>
                <a:gd name="T7" fmla="*/ 6 h 267"/>
                <a:gd name="T8" fmla="*/ 0 w 948"/>
                <a:gd name="T9" fmla="*/ 267 h 267"/>
                <a:gd name="T10" fmla="*/ 948 w 948"/>
                <a:gd name="T11" fmla="*/ 267 h 267"/>
                <a:gd name="T12" fmla="*/ 948 w 948"/>
                <a:gd name="T13" fmla="*/ 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8" h="267">
                  <a:moveTo>
                    <a:pt x="948" y="33"/>
                  </a:moveTo>
                  <a:cubicBezTo>
                    <a:pt x="720" y="33"/>
                    <a:pt x="720" y="33"/>
                    <a:pt x="720" y="33"/>
                  </a:cubicBezTo>
                  <a:cubicBezTo>
                    <a:pt x="763" y="14"/>
                    <a:pt x="795" y="0"/>
                    <a:pt x="795" y="0"/>
                  </a:cubicBezTo>
                  <a:cubicBezTo>
                    <a:pt x="795" y="0"/>
                    <a:pt x="390" y="4"/>
                    <a:pt x="0" y="6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948" y="267"/>
                    <a:pt x="948" y="267"/>
                    <a:pt x="948" y="267"/>
                  </a:cubicBezTo>
                  <a:lnTo>
                    <a:pt x="948" y="33"/>
                  </a:lnTo>
                  <a:close/>
                </a:path>
              </a:pathLst>
            </a:custGeom>
            <a:solidFill>
              <a:srgbClr val="55B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6" name="Freeform 119"/>
            <p:cNvSpPr>
              <a:spLocks/>
            </p:cNvSpPr>
            <p:nvPr/>
          </p:nvSpPr>
          <p:spPr bwMode="auto">
            <a:xfrm>
              <a:off x="5299075" y="5589588"/>
              <a:ext cx="1193800" cy="438150"/>
            </a:xfrm>
            <a:custGeom>
              <a:avLst/>
              <a:gdLst>
                <a:gd name="T0" fmla="*/ 555 w 653"/>
                <a:gd name="T1" fmla="*/ 192 h 239"/>
                <a:gd name="T2" fmla="*/ 400 w 653"/>
                <a:gd name="T3" fmla="*/ 132 h 239"/>
                <a:gd name="T4" fmla="*/ 386 w 653"/>
                <a:gd name="T5" fmla="*/ 76 h 239"/>
                <a:gd name="T6" fmla="*/ 349 w 653"/>
                <a:gd name="T7" fmla="*/ 52 h 239"/>
                <a:gd name="T8" fmla="*/ 272 w 653"/>
                <a:gd name="T9" fmla="*/ 41 h 239"/>
                <a:gd name="T10" fmla="*/ 280 w 653"/>
                <a:gd name="T11" fmla="*/ 9 h 239"/>
                <a:gd name="T12" fmla="*/ 0 w 653"/>
                <a:gd name="T13" fmla="*/ 9 h 239"/>
                <a:gd name="T14" fmla="*/ 0 w 653"/>
                <a:gd name="T15" fmla="*/ 52 h 239"/>
                <a:gd name="T16" fmla="*/ 0 w 653"/>
                <a:gd name="T17" fmla="*/ 81 h 239"/>
                <a:gd name="T18" fmla="*/ 0 w 653"/>
                <a:gd name="T19" fmla="*/ 111 h 239"/>
                <a:gd name="T20" fmla="*/ 49 w 653"/>
                <a:gd name="T21" fmla="*/ 111 h 239"/>
                <a:gd name="T22" fmla="*/ 164 w 653"/>
                <a:gd name="T23" fmla="*/ 145 h 239"/>
                <a:gd name="T24" fmla="*/ 168 w 653"/>
                <a:gd name="T25" fmla="*/ 204 h 239"/>
                <a:gd name="T26" fmla="*/ 285 w 653"/>
                <a:gd name="T27" fmla="*/ 239 h 239"/>
                <a:gd name="T28" fmla="*/ 533 w 653"/>
                <a:gd name="T29" fmla="*/ 239 h 239"/>
                <a:gd name="T30" fmla="*/ 555 w 653"/>
                <a:gd name="T31" fmla="*/ 19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3" h="239">
                  <a:moveTo>
                    <a:pt x="555" y="192"/>
                  </a:moveTo>
                  <a:cubicBezTo>
                    <a:pt x="653" y="151"/>
                    <a:pt x="426" y="142"/>
                    <a:pt x="400" y="132"/>
                  </a:cubicBezTo>
                  <a:cubicBezTo>
                    <a:pt x="310" y="99"/>
                    <a:pt x="279" y="129"/>
                    <a:pt x="386" y="76"/>
                  </a:cubicBezTo>
                  <a:cubicBezTo>
                    <a:pt x="420" y="59"/>
                    <a:pt x="349" y="52"/>
                    <a:pt x="349" y="52"/>
                  </a:cubicBezTo>
                  <a:cubicBezTo>
                    <a:pt x="343" y="52"/>
                    <a:pt x="247" y="58"/>
                    <a:pt x="272" y="41"/>
                  </a:cubicBezTo>
                  <a:cubicBezTo>
                    <a:pt x="282" y="34"/>
                    <a:pt x="314" y="0"/>
                    <a:pt x="280" y="9"/>
                  </a:cubicBezTo>
                  <a:cubicBezTo>
                    <a:pt x="258" y="15"/>
                    <a:pt x="77" y="14"/>
                    <a:pt x="0" y="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5" y="56"/>
                    <a:pt x="65" y="63"/>
                    <a:pt x="0" y="81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9" y="112"/>
                    <a:pt x="40" y="112"/>
                    <a:pt x="49" y="111"/>
                  </a:cubicBezTo>
                  <a:cubicBezTo>
                    <a:pt x="77" y="107"/>
                    <a:pt x="148" y="116"/>
                    <a:pt x="164" y="145"/>
                  </a:cubicBezTo>
                  <a:cubicBezTo>
                    <a:pt x="160" y="150"/>
                    <a:pt x="41" y="199"/>
                    <a:pt x="168" y="204"/>
                  </a:cubicBezTo>
                  <a:cubicBezTo>
                    <a:pt x="196" y="205"/>
                    <a:pt x="264" y="202"/>
                    <a:pt x="285" y="239"/>
                  </a:cubicBezTo>
                  <a:cubicBezTo>
                    <a:pt x="533" y="239"/>
                    <a:pt x="533" y="239"/>
                    <a:pt x="533" y="239"/>
                  </a:cubicBezTo>
                  <a:cubicBezTo>
                    <a:pt x="503" y="230"/>
                    <a:pt x="479" y="223"/>
                    <a:pt x="555" y="192"/>
                  </a:cubicBezTo>
                  <a:close/>
                </a:path>
              </a:pathLst>
            </a:custGeom>
            <a:solidFill>
              <a:srgbClr val="6CC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7" name="Freeform 120"/>
            <p:cNvSpPr>
              <a:spLocks/>
            </p:cNvSpPr>
            <p:nvPr/>
          </p:nvSpPr>
          <p:spPr bwMode="auto">
            <a:xfrm>
              <a:off x="5875338" y="5538788"/>
              <a:ext cx="1157288" cy="488950"/>
            </a:xfrm>
            <a:custGeom>
              <a:avLst/>
              <a:gdLst>
                <a:gd name="T0" fmla="*/ 633 w 633"/>
                <a:gd name="T1" fmla="*/ 33 h 267"/>
                <a:gd name="T2" fmla="*/ 405 w 633"/>
                <a:gd name="T3" fmla="*/ 33 h 267"/>
                <a:gd name="T4" fmla="*/ 480 w 633"/>
                <a:gd name="T5" fmla="*/ 0 h 267"/>
                <a:gd name="T6" fmla="*/ 77 w 633"/>
                <a:gd name="T7" fmla="*/ 3 h 267"/>
                <a:gd name="T8" fmla="*/ 77 w 633"/>
                <a:gd name="T9" fmla="*/ 3 h 267"/>
                <a:gd name="T10" fmla="*/ 50 w 633"/>
                <a:gd name="T11" fmla="*/ 59 h 267"/>
                <a:gd name="T12" fmla="*/ 284 w 633"/>
                <a:gd name="T13" fmla="*/ 103 h 267"/>
                <a:gd name="T14" fmla="*/ 302 w 633"/>
                <a:gd name="T15" fmla="*/ 215 h 267"/>
                <a:gd name="T16" fmla="*/ 410 w 633"/>
                <a:gd name="T17" fmla="*/ 267 h 267"/>
                <a:gd name="T18" fmla="*/ 633 w 633"/>
                <a:gd name="T19" fmla="*/ 267 h 267"/>
                <a:gd name="T20" fmla="*/ 633 w 633"/>
                <a:gd name="T21" fmla="*/ 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3" h="267">
                  <a:moveTo>
                    <a:pt x="633" y="33"/>
                  </a:moveTo>
                  <a:cubicBezTo>
                    <a:pt x="405" y="33"/>
                    <a:pt x="405" y="33"/>
                    <a:pt x="405" y="33"/>
                  </a:cubicBezTo>
                  <a:cubicBezTo>
                    <a:pt x="448" y="14"/>
                    <a:pt x="480" y="0"/>
                    <a:pt x="480" y="0"/>
                  </a:cubicBezTo>
                  <a:cubicBezTo>
                    <a:pt x="480" y="0"/>
                    <a:pt x="306" y="2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0" y="23"/>
                    <a:pt x="50" y="59"/>
                  </a:cubicBezTo>
                  <a:cubicBezTo>
                    <a:pt x="100" y="95"/>
                    <a:pt x="228" y="72"/>
                    <a:pt x="284" y="103"/>
                  </a:cubicBezTo>
                  <a:cubicBezTo>
                    <a:pt x="339" y="135"/>
                    <a:pt x="275" y="150"/>
                    <a:pt x="302" y="215"/>
                  </a:cubicBezTo>
                  <a:cubicBezTo>
                    <a:pt x="320" y="258"/>
                    <a:pt x="356" y="262"/>
                    <a:pt x="410" y="267"/>
                  </a:cubicBezTo>
                  <a:cubicBezTo>
                    <a:pt x="633" y="267"/>
                    <a:pt x="633" y="267"/>
                    <a:pt x="633" y="267"/>
                  </a:cubicBezTo>
                  <a:lnTo>
                    <a:pt x="633" y="33"/>
                  </a:lnTo>
                  <a:close/>
                </a:path>
              </a:pathLst>
            </a:custGeom>
            <a:solidFill>
              <a:srgbClr val="6CC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8" name="Freeform 121"/>
            <p:cNvSpPr>
              <a:spLocks/>
            </p:cNvSpPr>
            <p:nvPr/>
          </p:nvSpPr>
          <p:spPr bwMode="auto">
            <a:xfrm>
              <a:off x="6110288" y="5197476"/>
              <a:ext cx="922338" cy="774700"/>
            </a:xfrm>
            <a:custGeom>
              <a:avLst/>
              <a:gdLst>
                <a:gd name="T0" fmla="*/ 20 w 504"/>
                <a:gd name="T1" fmla="*/ 220 h 424"/>
                <a:gd name="T2" fmla="*/ 343 w 504"/>
                <a:gd name="T3" fmla="*/ 362 h 424"/>
                <a:gd name="T4" fmla="*/ 504 w 504"/>
                <a:gd name="T5" fmla="*/ 424 h 424"/>
                <a:gd name="T6" fmla="*/ 504 w 504"/>
                <a:gd name="T7" fmla="*/ 0 h 424"/>
                <a:gd name="T8" fmla="*/ 20 w 504"/>
                <a:gd name="T9" fmla="*/ 22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424">
                  <a:moveTo>
                    <a:pt x="20" y="220"/>
                  </a:moveTo>
                  <a:cubicBezTo>
                    <a:pt x="29" y="233"/>
                    <a:pt x="390" y="239"/>
                    <a:pt x="343" y="362"/>
                  </a:cubicBezTo>
                  <a:cubicBezTo>
                    <a:pt x="324" y="410"/>
                    <a:pt x="410" y="423"/>
                    <a:pt x="504" y="424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307" y="73"/>
                    <a:pt x="0" y="191"/>
                    <a:pt x="20" y="220"/>
                  </a:cubicBezTo>
                  <a:close/>
                </a:path>
              </a:pathLst>
            </a:custGeom>
            <a:solidFill>
              <a:srgbClr val="9FC4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49" name="Freeform 122"/>
            <p:cNvSpPr>
              <a:spLocks/>
            </p:cNvSpPr>
            <p:nvPr/>
          </p:nvSpPr>
          <p:spPr bwMode="auto">
            <a:xfrm>
              <a:off x="6442075" y="5197476"/>
              <a:ext cx="590550" cy="515938"/>
            </a:xfrm>
            <a:custGeom>
              <a:avLst/>
              <a:gdLst>
                <a:gd name="T0" fmla="*/ 34 w 323"/>
                <a:gd name="T1" fmla="*/ 112 h 282"/>
                <a:gd name="T2" fmla="*/ 10 w 323"/>
                <a:gd name="T3" fmla="*/ 152 h 282"/>
                <a:gd name="T4" fmla="*/ 248 w 323"/>
                <a:gd name="T5" fmla="*/ 178 h 282"/>
                <a:gd name="T6" fmla="*/ 323 w 323"/>
                <a:gd name="T7" fmla="*/ 277 h 282"/>
                <a:gd name="T8" fmla="*/ 323 w 323"/>
                <a:gd name="T9" fmla="*/ 0 h 282"/>
                <a:gd name="T10" fmla="*/ 34 w 323"/>
                <a:gd name="T11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82">
                  <a:moveTo>
                    <a:pt x="34" y="112"/>
                  </a:moveTo>
                  <a:cubicBezTo>
                    <a:pt x="11" y="132"/>
                    <a:pt x="0" y="147"/>
                    <a:pt x="10" y="152"/>
                  </a:cubicBezTo>
                  <a:cubicBezTo>
                    <a:pt x="50" y="172"/>
                    <a:pt x="206" y="150"/>
                    <a:pt x="248" y="178"/>
                  </a:cubicBezTo>
                  <a:cubicBezTo>
                    <a:pt x="291" y="205"/>
                    <a:pt x="251" y="282"/>
                    <a:pt x="323" y="277"/>
                  </a:cubicBezTo>
                  <a:cubicBezTo>
                    <a:pt x="323" y="0"/>
                    <a:pt x="323" y="0"/>
                    <a:pt x="323" y="0"/>
                  </a:cubicBezTo>
                  <a:cubicBezTo>
                    <a:pt x="236" y="32"/>
                    <a:pt x="127" y="74"/>
                    <a:pt x="34" y="112"/>
                  </a:cubicBezTo>
                  <a:close/>
                </a:path>
              </a:pathLst>
            </a:custGeom>
            <a:solidFill>
              <a:srgbClr val="97B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0" name="Freeform 123"/>
            <p:cNvSpPr>
              <a:spLocks/>
            </p:cNvSpPr>
            <p:nvPr/>
          </p:nvSpPr>
          <p:spPr bwMode="auto">
            <a:xfrm>
              <a:off x="6691313" y="5413376"/>
              <a:ext cx="34925" cy="6350"/>
            </a:xfrm>
            <a:custGeom>
              <a:avLst/>
              <a:gdLst>
                <a:gd name="T0" fmla="*/ 0 w 19"/>
                <a:gd name="T1" fmla="*/ 0 h 4"/>
                <a:gd name="T2" fmla="*/ 19 w 19"/>
                <a:gd name="T3" fmla="*/ 3 h 4"/>
                <a:gd name="T4" fmla="*/ 0 w 19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2" y="1"/>
                    <a:pt x="11" y="3"/>
                    <a:pt x="19" y="3"/>
                  </a:cubicBezTo>
                  <a:cubicBezTo>
                    <a:pt x="10" y="4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3C2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1" name="Freeform 124"/>
            <p:cNvSpPr>
              <a:spLocks/>
            </p:cNvSpPr>
            <p:nvPr/>
          </p:nvSpPr>
          <p:spPr bwMode="auto">
            <a:xfrm>
              <a:off x="7250113" y="4638676"/>
              <a:ext cx="1588" cy="1588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C2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2" name="Freeform 125"/>
            <p:cNvSpPr>
              <a:spLocks/>
            </p:cNvSpPr>
            <p:nvPr/>
          </p:nvSpPr>
          <p:spPr bwMode="auto">
            <a:xfrm>
              <a:off x="6731000" y="4410076"/>
              <a:ext cx="301625" cy="1006475"/>
            </a:xfrm>
            <a:custGeom>
              <a:avLst/>
              <a:gdLst>
                <a:gd name="T0" fmla="*/ 152 w 165"/>
                <a:gd name="T1" fmla="*/ 170 h 550"/>
                <a:gd name="T2" fmla="*/ 165 w 165"/>
                <a:gd name="T3" fmla="*/ 83 h 550"/>
                <a:gd name="T4" fmla="*/ 165 w 165"/>
                <a:gd name="T5" fmla="*/ 22 h 550"/>
                <a:gd name="T6" fmla="*/ 162 w 165"/>
                <a:gd name="T7" fmla="*/ 33 h 550"/>
                <a:gd name="T8" fmla="*/ 158 w 165"/>
                <a:gd name="T9" fmla="*/ 50 h 550"/>
                <a:gd name="T10" fmla="*/ 162 w 165"/>
                <a:gd name="T11" fmla="*/ 53 h 550"/>
                <a:gd name="T12" fmla="*/ 146 w 165"/>
                <a:gd name="T13" fmla="*/ 138 h 550"/>
                <a:gd name="T14" fmla="*/ 133 w 165"/>
                <a:gd name="T15" fmla="*/ 38 h 550"/>
                <a:gd name="T16" fmla="*/ 144 w 165"/>
                <a:gd name="T17" fmla="*/ 44 h 550"/>
                <a:gd name="T18" fmla="*/ 139 w 165"/>
                <a:gd name="T19" fmla="*/ 4 h 550"/>
                <a:gd name="T20" fmla="*/ 97 w 165"/>
                <a:gd name="T21" fmla="*/ 13 h 550"/>
                <a:gd name="T22" fmla="*/ 108 w 165"/>
                <a:gd name="T23" fmla="*/ 65 h 550"/>
                <a:gd name="T24" fmla="*/ 127 w 165"/>
                <a:gd name="T25" fmla="*/ 145 h 550"/>
                <a:gd name="T26" fmla="*/ 114 w 165"/>
                <a:gd name="T27" fmla="*/ 182 h 550"/>
                <a:gd name="T28" fmla="*/ 82 w 165"/>
                <a:gd name="T29" fmla="*/ 159 h 550"/>
                <a:gd name="T30" fmla="*/ 42 w 165"/>
                <a:gd name="T31" fmla="*/ 55 h 550"/>
                <a:gd name="T32" fmla="*/ 37 w 165"/>
                <a:gd name="T33" fmla="*/ 61 h 550"/>
                <a:gd name="T34" fmla="*/ 59 w 165"/>
                <a:gd name="T35" fmla="*/ 132 h 550"/>
                <a:gd name="T36" fmla="*/ 61 w 165"/>
                <a:gd name="T37" fmla="*/ 141 h 550"/>
                <a:gd name="T38" fmla="*/ 16 w 165"/>
                <a:gd name="T39" fmla="*/ 100 h 550"/>
                <a:gd name="T40" fmla="*/ 12 w 165"/>
                <a:gd name="T41" fmla="*/ 120 h 550"/>
                <a:gd name="T42" fmla="*/ 21 w 165"/>
                <a:gd name="T43" fmla="*/ 127 h 550"/>
                <a:gd name="T44" fmla="*/ 21 w 165"/>
                <a:gd name="T45" fmla="*/ 127 h 550"/>
                <a:gd name="T46" fmla="*/ 21 w 165"/>
                <a:gd name="T47" fmla="*/ 127 h 550"/>
                <a:gd name="T48" fmla="*/ 88 w 165"/>
                <a:gd name="T49" fmla="*/ 182 h 550"/>
                <a:gd name="T50" fmla="*/ 129 w 165"/>
                <a:gd name="T51" fmla="*/ 220 h 550"/>
                <a:gd name="T52" fmla="*/ 142 w 165"/>
                <a:gd name="T53" fmla="*/ 385 h 550"/>
                <a:gd name="T54" fmla="*/ 96 w 165"/>
                <a:gd name="T55" fmla="*/ 492 h 550"/>
                <a:gd name="T56" fmla="*/ 23 w 165"/>
                <a:gd name="T57" fmla="*/ 526 h 550"/>
                <a:gd name="T58" fmla="*/ 0 w 165"/>
                <a:gd name="T59" fmla="*/ 550 h 550"/>
                <a:gd name="T60" fmla="*/ 11 w 165"/>
                <a:gd name="T61" fmla="*/ 544 h 550"/>
                <a:gd name="T62" fmla="*/ 67 w 165"/>
                <a:gd name="T63" fmla="*/ 527 h 550"/>
                <a:gd name="T64" fmla="*/ 111 w 165"/>
                <a:gd name="T65" fmla="*/ 515 h 550"/>
                <a:gd name="T66" fmla="*/ 148 w 165"/>
                <a:gd name="T67" fmla="*/ 487 h 550"/>
                <a:gd name="T68" fmla="*/ 165 w 165"/>
                <a:gd name="T69" fmla="*/ 502 h 550"/>
                <a:gd name="T70" fmla="*/ 165 w 165"/>
                <a:gd name="T71" fmla="*/ 222 h 550"/>
                <a:gd name="T72" fmla="*/ 152 w 165"/>
                <a:gd name="T73" fmla="*/ 17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5" h="550">
                  <a:moveTo>
                    <a:pt x="152" y="170"/>
                  </a:moveTo>
                  <a:cubicBezTo>
                    <a:pt x="151" y="158"/>
                    <a:pt x="159" y="115"/>
                    <a:pt x="165" y="83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5" y="26"/>
                    <a:pt x="164" y="29"/>
                    <a:pt x="162" y="33"/>
                  </a:cubicBezTo>
                  <a:cubicBezTo>
                    <a:pt x="161" y="39"/>
                    <a:pt x="159" y="45"/>
                    <a:pt x="158" y="50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53"/>
                    <a:pt x="146" y="136"/>
                    <a:pt x="146" y="138"/>
                  </a:cubicBezTo>
                  <a:cubicBezTo>
                    <a:pt x="133" y="38"/>
                    <a:pt x="133" y="38"/>
                    <a:pt x="133" y="38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1" y="22"/>
                    <a:pt x="139" y="5"/>
                    <a:pt x="139" y="4"/>
                  </a:cubicBezTo>
                  <a:cubicBezTo>
                    <a:pt x="139" y="0"/>
                    <a:pt x="100" y="12"/>
                    <a:pt x="97" y="13"/>
                  </a:cubicBezTo>
                  <a:cubicBezTo>
                    <a:pt x="94" y="14"/>
                    <a:pt x="105" y="52"/>
                    <a:pt x="108" y="65"/>
                  </a:cubicBezTo>
                  <a:cubicBezTo>
                    <a:pt x="111" y="78"/>
                    <a:pt x="123" y="123"/>
                    <a:pt x="127" y="145"/>
                  </a:cubicBezTo>
                  <a:cubicBezTo>
                    <a:pt x="130" y="166"/>
                    <a:pt x="122" y="183"/>
                    <a:pt x="114" y="182"/>
                  </a:cubicBezTo>
                  <a:cubicBezTo>
                    <a:pt x="113" y="181"/>
                    <a:pt x="107" y="180"/>
                    <a:pt x="82" y="159"/>
                  </a:cubicBezTo>
                  <a:cubicBezTo>
                    <a:pt x="70" y="130"/>
                    <a:pt x="42" y="55"/>
                    <a:pt x="42" y="55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61"/>
                    <a:pt x="55" y="117"/>
                    <a:pt x="59" y="132"/>
                  </a:cubicBezTo>
                  <a:cubicBezTo>
                    <a:pt x="60" y="135"/>
                    <a:pt x="60" y="138"/>
                    <a:pt x="61" y="141"/>
                  </a:cubicBezTo>
                  <a:cubicBezTo>
                    <a:pt x="49" y="131"/>
                    <a:pt x="34" y="117"/>
                    <a:pt x="16" y="10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5" y="122"/>
                    <a:pt x="18" y="124"/>
                    <a:pt x="21" y="12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6" y="131"/>
                    <a:pt x="73" y="168"/>
                    <a:pt x="88" y="182"/>
                  </a:cubicBezTo>
                  <a:cubicBezTo>
                    <a:pt x="104" y="197"/>
                    <a:pt x="122" y="202"/>
                    <a:pt x="129" y="220"/>
                  </a:cubicBezTo>
                  <a:cubicBezTo>
                    <a:pt x="136" y="238"/>
                    <a:pt x="146" y="357"/>
                    <a:pt x="142" y="385"/>
                  </a:cubicBezTo>
                  <a:cubicBezTo>
                    <a:pt x="139" y="412"/>
                    <a:pt x="113" y="482"/>
                    <a:pt x="96" y="492"/>
                  </a:cubicBezTo>
                  <a:cubicBezTo>
                    <a:pt x="79" y="501"/>
                    <a:pt x="29" y="521"/>
                    <a:pt x="23" y="526"/>
                  </a:cubicBezTo>
                  <a:cubicBezTo>
                    <a:pt x="18" y="530"/>
                    <a:pt x="8" y="548"/>
                    <a:pt x="0" y="550"/>
                  </a:cubicBezTo>
                  <a:cubicBezTo>
                    <a:pt x="4" y="550"/>
                    <a:pt x="8" y="548"/>
                    <a:pt x="11" y="544"/>
                  </a:cubicBezTo>
                  <a:cubicBezTo>
                    <a:pt x="21" y="531"/>
                    <a:pt x="60" y="526"/>
                    <a:pt x="67" y="527"/>
                  </a:cubicBezTo>
                  <a:cubicBezTo>
                    <a:pt x="74" y="528"/>
                    <a:pt x="98" y="529"/>
                    <a:pt x="111" y="515"/>
                  </a:cubicBezTo>
                  <a:cubicBezTo>
                    <a:pt x="123" y="500"/>
                    <a:pt x="141" y="487"/>
                    <a:pt x="148" y="487"/>
                  </a:cubicBezTo>
                  <a:cubicBezTo>
                    <a:pt x="152" y="486"/>
                    <a:pt x="158" y="494"/>
                    <a:pt x="165" y="502"/>
                  </a:cubicBezTo>
                  <a:cubicBezTo>
                    <a:pt x="165" y="222"/>
                    <a:pt x="165" y="222"/>
                    <a:pt x="165" y="222"/>
                  </a:cubicBezTo>
                  <a:cubicBezTo>
                    <a:pt x="161" y="211"/>
                    <a:pt x="153" y="186"/>
                    <a:pt x="152" y="170"/>
                  </a:cubicBezTo>
                  <a:close/>
                </a:path>
              </a:pathLst>
            </a:custGeom>
            <a:solidFill>
              <a:srgbClr val="824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3" name="Freeform 126"/>
            <p:cNvSpPr>
              <a:spLocks/>
            </p:cNvSpPr>
            <p:nvPr/>
          </p:nvSpPr>
          <p:spPr bwMode="auto">
            <a:xfrm>
              <a:off x="6973888" y="4479926"/>
              <a:ext cx="52388" cy="182563"/>
            </a:xfrm>
            <a:custGeom>
              <a:avLst/>
              <a:gdLst>
                <a:gd name="T0" fmla="*/ 29 w 29"/>
                <a:gd name="T1" fmla="*/ 15 h 100"/>
                <a:gd name="T2" fmla="*/ 13 w 29"/>
                <a:gd name="T3" fmla="*/ 100 h 100"/>
                <a:gd name="T4" fmla="*/ 0 w 29"/>
                <a:gd name="T5" fmla="*/ 0 h 100"/>
                <a:gd name="T6" fmla="*/ 11 w 29"/>
                <a:gd name="T7" fmla="*/ 6 h 100"/>
                <a:gd name="T8" fmla="*/ 16 w 29"/>
                <a:gd name="T9" fmla="*/ 46 h 100"/>
                <a:gd name="T10" fmla="*/ 25 w 29"/>
                <a:gd name="T11" fmla="*/ 12 h 100"/>
                <a:gd name="T12" fmla="*/ 29 w 29"/>
                <a:gd name="T13" fmla="*/ 1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00">
                  <a:moveTo>
                    <a:pt x="29" y="15"/>
                  </a:moveTo>
                  <a:cubicBezTo>
                    <a:pt x="29" y="15"/>
                    <a:pt x="13" y="98"/>
                    <a:pt x="13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18"/>
                    <a:pt x="14" y="32"/>
                    <a:pt x="16" y="46"/>
                  </a:cubicBezTo>
                  <a:cubicBezTo>
                    <a:pt x="18" y="36"/>
                    <a:pt x="22" y="24"/>
                    <a:pt x="25" y="12"/>
                  </a:cubicBezTo>
                  <a:lnTo>
                    <a:pt x="29" y="15"/>
                  </a:lnTo>
                  <a:close/>
                </a:path>
              </a:pathLst>
            </a:custGeom>
            <a:solidFill>
              <a:srgbClr val="77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4" name="Freeform 127"/>
            <p:cNvSpPr>
              <a:spLocks/>
            </p:cNvSpPr>
            <p:nvPr/>
          </p:nvSpPr>
          <p:spPr bwMode="auto">
            <a:xfrm>
              <a:off x="7007225" y="4562476"/>
              <a:ext cx="25400" cy="254000"/>
            </a:xfrm>
            <a:custGeom>
              <a:avLst/>
              <a:gdLst>
                <a:gd name="T0" fmla="*/ 9 w 14"/>
                <a:gd name="T1" fmla="*/ 76 h 139"/>
                <a:gd name="T2" fmla="*/ 14 w 14"/>
                <a:gd name="T3" fmla="*/ 31 h 139"/>
                <a:gd name="T4" fmla="*/ 14 w 14"/>
                <a:gd name="T5" fmla="*/ 0 h 139"/>
                <a:gd name="T6" fmla="*/ 1 w 14"/>
                <a:gd name="T7" fmla="*/ 87 h 139"/>
                <a:gd name="T8" fmla="*/ 14 w 14"/>
                <a:gd name="T9" fmla="*/ 139 h 139"/>
                <a:gd name="T10" fmla="*/ 14 w 14"/>
                <a:gd name="T11" fmla="*/ 106 h 139"/>
                <a:gd name="T12" fmla="*/ 9 w 14"/>
                <a:gd name="T13" fmla="*/ 76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9">
                  <a:moveTo>
                    <a:pt x="9" y="76"/>
                  </a:moveTo>
                  <a:cubicBezTo>
                    <a:pt x="11" y="65"/>
                    <a:pt x="12" y="49"/>
                    <a:pt x="14" y="3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32"/>
                    <a:pt x="0" y="75"/>
                    <a:pt x="1" y="87"/>
                  </a:cubicBezTo>
                  <a:cubicBezTo>
                    <a:pt x="2" y="103"/>
                    <a:pt x="10" y="128"/>
                    <a:pt x="14" y="139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0"/>
                    <a:pt x="11" y="88"/>
                    <a:pt x="9" y="76"/>
                  </a:cubicBezTo>
                  <a:close/>
                </a:path>
              </a:pathLst>
            </a:custGeom>
            <a:solidFill>
              <a:srgbClr val="77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5" name="Freeform 128"/>
            <p:cNvSpPr>
              <a:spLocks/>
            </p:cNvSpPr>
            <p:nvPr/>
          </p:nvSpPr>
          <p:spPr bwMode="auto">
            <a:xfrm>
              <a:off x="6691313" y="4643438"/>
              <a:ext cx="306388" cy="774700"/>
            </a:xfrm>
            <a:custGeom>
              <a:avLst/>
              <a:gdLst>
                <a:gd name="T0" fmla="*/ 163 w 167"/>
                <a:gd name="T1" fmla="*/ 258 h 424"/>
                <a:gd name="T2" fmla="*/ 117 w 167"/>
                <a:gd name="T3" fmla="*/ 365 h 424"/>
                <a:gd name="T4" fmla="*/ 44 w 167"/>
                <a:gd name="T5" fmla="*/ 399 h 424"/>
                <a:gd name="T6" fmla="*/ 21 w 167"/>
                <a:gd name="T7" fmla="*/ 423 h 424"/>
                <a:gd name="T8" fmla="*/ 21 w 167"/>
                <a:gd name="T9" fmla="*/ 424 h 424"/>
                <a:gd name="T10" fmla="*/ 19 w 167"/>
                <a:gd name="T11" fmla="*/ 424 h 424"/>
                <a:gd name="T12" fmla="*/ 19 w 167"/>
                <a:gd name="T13" fmla="*/ 424 h 424"/>
                <a:gd name="T14" fmla="*/ 0 w 167"/>
                <a:gd name="T15" fmla="*/ 421 h 424"/>
                <a:gd name="T16" fmla="*/ 0 w 167"/>
                <a:gd name="T17" fmla="*/ 421 h 424"/>
                <a:gd name="T18" fmla="*/ 27 w 167"/>
                <a:gd name="T19" fmla="*/ 410 h 424"/>
                <a:gd name="T20" fmla="*/ 58 w 167"/>
                <a:gd name="T21" fmla="*/ 380 h 424"/>
                <a:gd name="T22" fmla="*/ 152 w 167"/>
                <a:gd name="T23" fmla="*/ 263 h 424"/>
                <a:gd name="T24" fmla="*/ 151 w 167"/>
                <a:gd name="T25" fmla="*/ 137 h 424"/>
                <a:gd name="T26" fmla="*/ 122 w 167"/>
                <a:gd name="T27" fmla="*/ 76 h 424"/>
                <a:gd name="T28" fmla="*/ 42 w 167"/>
                <a:gd name="T29" fmla="*/ 0 h 424"/>
                <a:gd name="T30" fmla="*/ 109 w 167"/>
                <a:gd name="T31" fmla="*/ 55 h 424"/>
                <a:gd name="T32" fmla="*/ 150 w 167"/>
                <a:gd name="T33" fmla="*/ 93 h 424"/>
                <a:gd name="T34" fmla="*/ 163 w 167"/>
                <a:gd name="T35" fmla="*/ 258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" h="424">
                  <a:moveTo>
                    <a:pt x="163" y="258"/>
                  </a:moveTo>
                  <a:cubicBezTo>
                    <a:pt x="160" y="285"/>
                    <a:pt x="134" y="355"/>
                    <a:pt x="117" y="365"/>
                  </a:cubicBezTo>
                  <a:cubicBezTo>
                    <a:pt x="100" y="374"/>
                    <a:pt x="50" y="394"/>
                    <a:pt x="44" y="399"/>
                  </a:cubicBezTo>
                  <a:cubicBezTo>
                    <a:pt x="39" y="403"/>
                    <a:pt x="29" y="421"/>
                    <a:pt x="21" y="423"/>
                  </a:cubicBezTo>
                  <a:cubicBezTo>
                    <a:pt x="21" y="424"/>
                    <a:pt x="21" y="424"/>
                    <a:pt x="21" y="424"/>
                  </a:cubicBezTo>
                  <a:cubicBezTo>
                    <a:pt x="20" y="424"/>
                    <a:pt x="20" y="424"/>
                    <a:pt x="19" y="424"/>
                  </a:cubicBezTo>
                  <a:cubicBezTo>
                    <a:pt x="19" y="424"/>
                    <a:pt x="19" y="424"/>
                    <a:pt x="19" y="424"/>
                  </a:cubicBezTo>
                  <a:cubicBezTo>
                    <a:pt x="11" y="424"/>
                    <a:pt x="2" y="422"/>
                    <a:pt x="0" y="421"/>
                  </a:cubicBezTo>
                  <a:cubicBezTo>
                    <a:pt x="0" y="421"/>
                    <a:pt x="0" y="421"/>
                    <a:pt x="0" y="421"/>
                  </a:cubicBezTo>
                  <a:cubicBezTo>
                    <a:pt x="0" y="421"/>
                    <a:pt x="17" y="423"/>
                    <a:pt x="27" y="410"/>
                  </a:cubicBezTo>
                  <a:cubicBezTo>
                    <a:pt x="38" y="397"/>
                    <a:pt x="43" y="390"/>
                    <a:pt x="58" y="380"/>
                  </a:cubicBezTo>
                  <a:cubicBezTo>
                    <a:pt x="97" y="356"/>
                    <a:pt x="126" y="376"/>
                    <a:pt x="152" y="263"/>
                  </a:cubicBezTo>
                  <a:cubicBezTo>
                    <a:pt x="157" y="237"/>
                    <a:pt x="157" y="184"/>
                    <a:pt x="151" y="137"/>
                  </a:cubicBezTo>
                  <a:cubicBezTo>
                    <a:pt x="144" y="90"/>
                    <a:pt x="131" y="83"/>
                    <a:pt x="122" y="76"/>
                  </a:cubicBezTo>
                  <a:cubicBezTo>
                    <a:pt x="102" y="61"/>
                    <a:pt x="74" y="26"/>
                    <a:pt x="42" y="0"/>
                  </a:cubicBezTo>
                  <a:cubicBezTo>
                    <a:pt x="47" y="4"/>
                    <a:pt x="94" y="41"/>
                    <a:pt x="109" y="55"/>
                  </a:cubicBezTo>
                  <a:cubicBezTo>
                    <a:pt x="125" y="70"/>
                    <a:pt x="143" y="75"/>
                    <a:pt x="150" y="93"/>
                  </a:cubicBezTo>
                  <a:cubicBezTo>
                    <a:pt x="157" y="111"/>
                    <a:pt x="167" y="230"/>
                    <a:pt x="163" y="258"/>
                  </a:cubicBezTo>
                  <a:close/>
                </a:path>
              </a:pathLst>
            </a:custGeom>
            <a:solidFill>
              <a:srgbClr val="77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6" name="Freeform 129"/>
            <p:cNvSpPr>
              <a:spLocks/>
            </p:cNvSpPr>
            <p:nvPr/>
          </p:nvSpPr>
          <p:spPr bwMode="auto">
            <a:xfrm>
              <a:off x="6589713" y="3749676"/>
              <a:ext cx="442913" cy="819150"/>
            </a:xfrm>
            <a:custGeom>
              <a:avLst/>
              <a:gdLst>
                <a:gd name="T0" fmla="*/ 229 w 242"/>
                <a:gd name="T1" fmla="*/ 45 h 448"/>
                <a:gd name="T2" fmla="*/ 229 w 242"/>
                <a:gd name="T3" fmla="*/ 45 h 448"/>
                <a:gd name="T4" fmla="*/ 183 w 242"/>
                <a:gd name="T5" fmla="*/ 5 h 448"/>
                <a:gd name="T6" fmla="*/ 159 w 242"/>
                <a:gd name="T7" fmla="*/ 26 h 448"/>
                <a:gd name="T8" fmla="*/ 126 w 242"/>
                <a:gd name="T9" fmla="*/ 9 h 448"/>
                <a:gd name="T10" fmla="*/ 98 w 242"/>
                <a:gd name="T11" fmla="*/ 61 h 448"/>
                <a:gd name="T12" fmla="*/ 96 w 242"/>
                <a:gd name="T13" fmla="*/ 62 h 448"/>
                <a:gd name="T14" fmla="*/ 73 w 242"/>
                <a:gd name="T15" fmla="*/ 60 h 448"/>
                <a:gd name="T16" fmla="*/ 36 w 242"/>
                <a:gd name="T17" fmla="*/ 139 h 448"/>
                <a:gd name="T18" fmla="*/ 39 w 242"/>
                <a:gd name="T19" fmla="*/ 150 h 448"/>
                <a:gd name="T20" fmla="*/ 38 w 242"/>
                <a:gd name="T21" fmla="*/ 152 h 448"/>
                <a:gd name="T22" fmla="*/ 18 w 242"/>
                <a:gd name="T23" fmla="*/ 199 h 448"/>
                <a:gd name="T24" fmla="*/ 25 w 242"/>
                <a:gd name="T25" fmla="*/ 218 h 448"/>
                <a:gd name="T26" fmla="*/ 24 w 242"/>
                <a:gd name="T27" fmla="*/ 221 h 448"/>
                <a:gd name="T28" fmla="*/ 10 w 242"/>
                <a:gd name="T29" fmla="*/ 277 h 448"/>
                <a:gd name="T30" fmla="*/ 23 w 242"/>
                <a:gd name="T31" fmla="*/ 310 h 448"/>
                <a:gd name="T32" fmla="*/ 3 w 242"/>
                <a:gd name="T33" fmla="*/ 368 h 448"/>
                <a:gd name="T34" fmla="*/ 46 w 242"/>
                <a:gd name="T35" fmla="*/ 412 h 448"/>
                <a:gd name="T36" fmla="*/ 68 w 242"/>
                <a:gd name="T37" fmla="*/ 393 h 448"/>
                <a:gd name="T38" fmla="*/ 68 w 242"/>
                <a:gd name="T39" fmla="*/ 402 h 448"/>
                <a:gd name="T40" fmla="*/ 109 w 242"/>
                <a:gd name="T41" fmla="*/ 443 h 448"/>
                <a:gd name="T42" fmla="*/ 123 w 242"/>
                <a:gd name="T43" fmla="*/ 433 h 448"/>
                <a:gd name="T44" fmla="*/ 188 w 242"/>
                <a:gd name="T45" fmla="*/ 438 h 448"/>
                <a:gd name="T46" fmla="*/ 223 w 242"/>
                <a:gd name="T47" fmla="*/ 421 h 448"/>
                <a:gd name="T48" fmla="*/ 242 w 242"/>
                <a:gd name="T49" fmla="*/ 435 h 448"/>
                <a:gd name="T50" fmla="*/ 242 w 242"/>
                <a:gd name="T51" fmla="*/ 45 h 448"/>
                <a:gd name="T52" fmla="*/ 229 w 242"/>
                <a:gd name="T53" fmla="*/ 45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2" h="448">
                  <a:moveTo>
                    <a:pt x="229" y="45"/>
                  </a:moveTo>
                  <a:cubicBezTo>
                    <a:pt x="229" y="45"/>
                    <a:pt x="229" y="45"/>
                    <a:pt x="229" y="45"/>
                  </a:cubicBezTo>
                  <a:cubicBezTo>
                    <a:pt x="222" y="17"/>
                    <a:pt x="203" y="0"/>
                    <a:pt x="183" y="5"/>
                  </a:cubicBezTo>
                  <a:cubicBezTo>
                    <a:pt x="173" y="8"/>
                    <a:pt x="165" y="16"/>
                    <a:pt x="159" y="26"/>
                  </a:cubicBezTo>
                  <a:cubicBezTo>
                    <a:pt x="151" y="13"/>
                    <a:pt x="139" y="6"/>
                    <a:pt x="126" y="9"/>
                  </a:cubicBezTo>
                  <a:cubicBezTo>
                    <a:pt x="110" y="14"/>
                    <a:pt x="98" y="36"/>
                    <a:pt x="98" y="61"/>
                  </a:cubicBezTo>
                  <a:cubicBezTo>
                    <a:pt x="98" y="61"/>
                    <a:pt x="97" y="62"/>
                    <a:pt x="96" y="62"/>
                  </a:cubicBezTo>
                  <a:cubicBezTo>
                    <a:pt x="89" y="59"/>
                    <a:pt x="81" y="58"/>
                    <a:pt x="73" y="60"/>
                  </a:cubicBezTo>
                  <a:cubicBezTo>
                    <a:pt x="48" y="67"/>
                    <a:pt x="32" y="102"/>
                    <a:pt x="36" y="139"/>
                  </a:cubicBezTo>
                  <a:cubicBezTo>
                    <a:pt x="37" y="142"/>
                    <a:pt x="38" y="146"/>
                    <a:pt x="39" y="150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24" y="158"/>
                    <a:pt x="16" y="178"/>
                    <a:pt x="18" y="199"/>
                  </a:cubicBezTo>
                  <a:cubicBezTo>
                    <a:pt x="19" y="207"/>
                    <a:pt x="22" y="213"/>
                    <a:pt x="25" y="218"/>
                  </a:cubicBezTo>
                  <a:cubicBezTo>
                    <a:pt x="24" y="221"/>
                    <a:pt x="24" y="221"/>
                    <a:pt x="24" y="221"/>
                  </a:cubicBezTo>
                  <a:cubicBezTo>
                    <a:pt x="13" y="234"/>
                    <a:pt x="7" y="255"/>
                    <a:pt x="10" y="277"/>
                  </a:cubicBezTo>
                  <a:cubicBezTo>
                    <a:pt x="11" y="290"/>
                    <a:pt x="16" y="302"/>
                    <a:pt x="23" y="310"/>
                  </a:cubicBezTo>
                  <a:cubicBezTo>
                    <a:pt x="9" y="320"/>
                    <a:pt x="0" y="344"/>
                    <a:pt x="3" y="368"/>
                  </a:cubicBezTo>
                  <a:cubicBezTo>
                    <a:pt x="7" y="398"/>
                    <a:pt x="26" y="417"/>
                    <a:pt x="46" y="412"/>
                  </a:cubicBezTo>
                  <a:cubicBezTo>
                    <a:pt x="55" y="409"/>
                    <a:pt x="62" y="402"/>
                    <a:pt x="68" y="393"/>
                  </a:cubicBezTo>
                  <a:cubicBezTo>
                    <a:pt x="68" y="396"/>
                    <a:pt x="68" y="399"/>
                    <a:pt x="68" y="402"/>
                  </a:cubicBezTo>
                  <a:cubicBezTo>
                    <a:pt x="72" y="430"/>
                    <a:pt x="90" y="448"/>
                    <a:pt x="109" y="443"/>
                  </a:cubicBezTo>
                  <a:cubicBezTo>
                    <a:pt x="114" y="441"/>
                    <a:pt x="119" y="438"/>
                    <a:pt x="123" y="433"/>
                  </a:cubicBezTo>
                  <a:cubicBezTo>
                    <a:pt x="143" y="442"/>
                    <a:pt x="166" y="444"/>
                    <a:pt x="188" y="438"/>
                  </a:cubicBezTo>
                  <a:cubicBezTo>
                    <a:pt x="201" y="435"/>
                    <a:pt x="212" y="429"/>
                    <a:pt x="223" y="421"/>
                  </a:cubicBezTo>
                  <a:cubicBezTo>
                    <a:pt x="228" y="429"/>
                    <a:pt x="235" y="434"/>
                    <a:pt x="242" y="435"/>
                  </a:cubicBezTo>
                  <a:cubicBezTo>
                    <a:pt x="242" y="45"/>
                    <a:pt x="242" y="45"/>
                    <a:pt x="242" y="45"/>
                  </a:cubicBezTo>
                  <a:cubicBezTo>
                    <a:pt x="238" y="44"/>
                    <a:pt x="234" y="44"/>
                    <a:pt x="229" y="45"/>
                  </a:cubicBezTo>
                  <a:close/>
                </a:path>
              </a:pathLst>
            </a:custGeom>
            <a:solidFill>
              <a:srgbClr val="679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7" name="Freeform 130"/>
            <p:cNvSpPr>
              <a:spLocks/>
            </p:cNvSpPr>
            <p:nvPr/>
          </p:nvSpPr>
          <p:spPr bwMode="auto">
            <a:xfrm>
              <a:off x="6570663" y="3749676"/>
              <a:ext cx="461963" cy="722313"/>
            </a:xfrm>
            <a:custGeom>
              <a:avLst/>
              <a:gdLst>
                <a:gd name="T0" fmla="*/ 233 w 252"/>
                <a:gd name="T1" fmla="*/ 38 h 395"/>
                <a:gd name="T2" fmla="*/ 232 w 252"/>
                <a:gd name="T3" fmla="*/ 39 h 395"/>
                <a:gd name="T4" fmla="*/ 187 w 252"/>
                <a:gd name="T5" fmla="*/ 5 h 395"/>
                <a:gd name="T6" fmla="*/ 163 w 252"/>
                <a:gd name="T7" fmla="*/ 24 h 395"/>
                <a:gd name="T8" fmla="*/ 131 w 252"/>
                <a:gd name="T9" fmla="*/ 11 h 395"/>
                <a:gd name="T10" fmla="*/ 102 w 252"/>
                <a:gd name="T11" fmla="*/ 56 h 395"/>
                <a:gd name="T12" fmla="*/ 100 w 252"/>
                <a:gd name="T13" fmla="*/ 58 h 395"/>
                <a:gd name="T14" fmla="*/ 77 w 252"/>
                <a:gd name="T15" fmla="*/ 57 h 395"/>
                <a:gd name="T16" fmla="*/ 40 w 252"/>
                <a:gd name="T17" fmla="*/ 127 h 395"/>
                <a:gd name="T18" fmla="*/ 42 w 252"/>
                <a:gd name="T19" fmla="*/ 136 h 395"/>
                <a:gd name="T20" fmla="*/ 41 w 252"/>
                <a:gd name="T21" fmla="*/ 138 h 395"/>
                <a:gd name="T22" fmla="*/ 21 w 252"/>
                <a:gd name="T23" fmla="*/ 180 h 395"/>
                <a:gd name="T24" fmla="*/ 27 w 252"/>
                <a:gd name="T25" fmla="*/ 197 h 395"/>
                <a:gd name="T26" fmla="*/ 26 w 252"/>
                <a:gd name="T27" fmla="*/ 199 h 395"/>
                <a:gd name="T28" fmla="*/ 11 w 252"/>
                <a:gd name="T29" fmla="*/ 248 h 395"/>
                <a:gd name="T30" fmla="*/ 23 w 252"/>
                <a:gd name="T31" fmla="*/ 277 h 395"/>
                <a:gd name="T32" fmla="*/ 3 w 252"/>
                <a:gd name="T33" fmla="*/ 328 h 395"/>
                <a:gd name="T34" fmla="*/ 45 w 252"/>
                <a:gd name="T35" fmla="*/ 365 h 395"/>
                <a:gd name="T36" fmla="*/ 67 w 252"/>
                <a:gd name="T37" fmla="*/ 348 h 395"/>
                <a:gd name="T38" fmla="*/ 67 w 252"/>
                <a:gd name="T39" fmla="*/ 356 h 395"/>
                <a:gd name="T40" fmla="*/ 107 w 252"/>
                <a:gd name="T41" fmla="*/ 390 h 395"/>
                <a:gd name="T42" fmla="*/ 121 w 252"/>
                <a:gd name="T43" fmla="*/ 381 h 395"/>
                <a:gd name="T44" fmla="*/ 186 w 252"/>
                <a:gd name="T45" fmla="*/ 383 h 395"/>
                <a:gd name="T46" fmla="*/ 221 w 252"/>
                <a:gd name="T47" fmla="*/ 367 h 395"/>
                <a:gd name="T48" fmla="*/ 252 w 252"/>
                <a:gd name="T49" fmla="*/ 378 h 395"/>
                <a:gd name="T50" fmla="*/ 252 w 252"/>
                <a:gd name="T51" fmla="*/ 41 h 395"/>
                <a:gd name="T52" fmla="*/ 233 w 252"/>
                <a:gd name="T53" fmla="*/ 38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2" h="395">
                  <a:moveTo>
                    <a:pt x="233" y="38"/>
                  </a:moveTo>
                  <a:cubicBezTo>
                    <a:pt x="232" y="39"/>
                    <a:pt x="232" y="39"/>
                    <a:pt x="232" y="39"/>
                  </a:cubicBezTo>
                  <a:cubicBezTo>
                    <a:pt x="227" y="14"/>
                    <a:pt x="207" y="0"/>
                    <a:pt x="187" y="5"/>
                  </a:cubicBezTo>
                  <a:cubicBezTo>
                    <a:pt x="178" y="8"/>
                    <a:pt x="169" y="15"/>
                    <a:pt x="163" y="24"/>
                  </a:cubicBezTo>
                  <a:cubicBezTo>
                    <a:pt x="156" y="13"/>
                    <a:pt x="144" y="7"/>
                    <a:pt x="131" y="11"/>
                  </a:cubicBezTo>
                  <a:cubicBezTo>
                    <a:pt x="114" y="15"/>
                    <a:pt x="102" y="35"/>
                    <a:pt x="102" y="56"/>
                  </a:cubicBezTo>
                  <a:cubicBezTo>
                    <a:pt x="102" y="57"/>
                    <a:pt x="101" y="58"/>
                    <a:pt x="100" y="58"/>
                  </a:cubicBezTo>
                  <a:cubicBezTo>
                    <a:pt x="93" y="55"/>
                    <a:pt x="85" y="55"/>
                    <a:pt x="77" y="57"/>
                  </a:cubicBezTo>
                  <a:cubicBezTo>
                    <a:pt x="52" y="64"/>
                    <a:pt x="36" y="95"/>
                    <a:pt x="40" y="127"/>
                  </a:cubicBezTo>
                  <a:cubicBezTo>
                    <a:pt x="40" y="130"/>
                    <a:pt x="41" y="133"/>
                    <a:pt x="42" y="136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27" y="144"/>
                    <a:pt x="18" y="162"/>
                    <a:pt x="21" y="180"/>
                  </a:cubicBezTo>
                  <a:cubicBezTo>
                    <a:pt x="21" y="187"/>
                    <a:pt x="24" y="192"/>
                    <a:pt x="27" y="197"/>
                  </a:cubicBezTo>
                  <a:cubicBezTo>
                    <a:pt x="26" y="199"/>
                    <a:pt x="26" y="199"/>
                    <a:pt x="26" y="199"/>
                  </a:cubicBezTo>
                  <a:cubicBezTo>
                    <a:pt x="15" y="211"/>
                    <a:pt x="8" y="229"/>
                    <a:pt x="11" y="248"/>
                  </a:cubicBezTo>
                  <a:cubicBezTo>
                    <a:pt x="12" y="260"/>
                    <a:pt x="17" y="270"/>
                    <a:pt x="23" y="277"/>
                  </a:cubicBezTo>
                  <a:cubicBezTo>
                    <a:pt x="9" y="286"/>
                    <a:pt x="0" y="307"/>
                    <a:pt x="3" y="328"/>
                  </a:cubicBezTo>
                  <a:cubicBezTo>
                    <a:pt x="6" y="354"/>
                    <a:pt x="25" y="370"/>
                    <a:pt x="45" y="365"/>
                  </a:cubicBezTo>
                  <a:cubicBezTo>
                    <a:pt x="54" y="362"/>
                    <a:pt x="61" y="356"/>
                    <a:pt x="67" y="348"/>
                  </a:cubicBezTo>
                  <a:cubicBezTo>
                    <a:pt x="67" y="350"/>
                    <a:pt x="67" y="353"/>
                    <a:pt x="67" y="356"/>
                  </a:cubicBezTo>
                  <a:cubicBezTo>
                    <a:pt x="70" y="380"/>
                    <a:pt x="88" y="395"/>
                    <a:pt x="107" y="390"/>
                  </a:cubicBezTo>
                  <a:cubicBezTo>
                    <a:pt x="112" y="388"/>
                    <a:pt x="117" y="385"/>
                    <a:pt x="121" y="381"/>
                  </a:cubicBezTo>
                  <a:cubicBezTo>
                    <a:pt x="141" y="388"/>
                    <a:pt x="163" y="389"/>
                    <a:pt x="186" y="383"/>
                  </a:cubicBezTo>
                  <a:cubicBezTo>
                    <a:pt x="198" y="379"/>
                    <a:pt x="210" y="374"/>
                    <a:pt x="221" y="367"/>
                  </a:cubicBezTo>
                  <a:cubicBezTo>
                    <a:pt x="229" y="377"/>
                    <a:pt x="240" y="381"/>
                    <a:pt x="252" y="378"/>
                  </a:cubicBezTo>
                  <a:cubicBezTo>
                    <a:pt x="252" y="41"/>
                    <a:pt x="252" y="41"/>
                    <a:pt x="252" y="41"/>
                  </a:cubicBezTo>
                  <a:cubicBezTo>
                    <a:pt x="246" y="37"/>
                    <a:pt x="240" y="37"/>
                    <a:pt x="233" y="38"/>
                  </a:cubicBezTo>
                  <a:close/>
                </a:path>
              </a:pathLst>
            </a:custGeom>
            <a:solidFill>
              <a:srgbClr val="74A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8" name="Freeform 131"/>
            <p:cNvSpPr>
              <a:spLocks/>
            </p:cNvSpPr>
            <p:nvPr/>
          </p:nvSpPr>
          <p:spPr bwMode="auto">
            <a:xfrm>
              <a:off x="6586538" y="3965576"/>
              <a:ext cx="277813" cy="366713"/>
            </a:xfrm>
            <a:custGeom>
              <a:avLst/>
              <a:gdLst>
                <a:gd name="T0" fmla="*/ 71 w 152"/>
                <a:gd name="T1" fmla="*/ 12 h 200"/>
                <a:gd name="T2" fmla="*/ 82 w 152"/>
                <a:gd name="T3" fmla="*/ 3 h 200"/>
                <a:gd name="T4" fmla="*/ 102 w 152"/>
                <a:gd name="T5" fmla="*/ 21 h 200"/>
                <a:gd name="T6" fmla="*/ 102 w 152"/>
                <a:gd name="T7" fmla="*/ 21 h 200"/>
                <a:gd name="T8" fmla="*/ 120 w 152"/>
                <a:gd name="T9" fmla="*/ 39 h 200"/>
                <a:gd name="T10" fmla="*/ 121 w 152"/>
                <a:gd name="T11" fmla="*/ 42 h 200"/>
                <a:gd name="T12" fmla="*/ 133 w 152"/>
                <a:gd name="T13" fmla="*/ 58 h 200"/>
                <a:gd name="T14" fmla="*/ 133 w 152"/>
                <a:gd name="T15" fmla="*/ 62 h 200"/>
                <a:gd name="T16" fmla="*/ 151 w 152"/>
                <a:gd name="T17" fmla="*/ 84 h 200"/>
                <a:gd name="T18" fmla="*/ 149 w 152"/>
                <a:gd name="T19" fmla="*/ 102 h 200"/>
                <a:gd name="T20" fmla="*/ 149 w 152"/>
                <a:gd name="T21" fmla="*/ 102 h 200"/>
                <a:gd name="T22" fmla="*/ 139 w 152"/>
                <a:gd name="T23" fmla="*/ 124 h 200"/>
                <a:gd name="T24" fmla="*/ 136 w 152"/>
                <a:gd name="T25" fmla="*/ 124 h 200"/>
                <a:gd name="T26" fmla="*/ 138 w 152"/>
                <a:gd name="T27" fmla="*/ 132 h 200"/>
                <a:gd name="T28" fmla="*/ 127 w 152"/>
                <a:gd name="T29" fmla="*/ 157 h 200"/>
                <a:gd name="T30" fmla="*/ 125 w 152"/>
                <a:gd name="T31" fmla="*/ 158 h 200"/>
                <a:gd name="T32" fmla="*/ 127 w 152"/>
                <a:gd name="T33" fmla="*/ 166 h 200"/>
                <a:gd name="T34" fmla="*/ 114 w 152"/>
                <a:gd name="T35" fmla="*/ 194 h 200"/>
                <a:gd name="T36" fmla="*/ 100 w 152"/>
                <a:gd name="T37" fmla="*/ 188 h 200"/>
                <a:gd name="T38" fmla="*/ 84 w 152"/>
                <a:gd name="T39" fmla="*/ 196 h 200"/>
                <a:gd name="T40" fmla="*/ 55 w 152"/>
                <a:gd name="T41" fmla="*/ 194 h 200"/>
                <a:gd name="T42" fmla="*/ 49 w 152"/>
                <a:gd name="T43" fmla="*/ 198 h 200"/>
                <a:gd name="T44" fmla="*/ 31 w 152"/>
                <a:gd name="T45" fmla="*/ 180 h 200"/>
                <a:gd name="T46" fmla="*/ 30 w 152"/>
                <a:gd name="T47" fmla="*/ 176 h 200"/>
                <a:gd name="T48" fmla="*/ 21 w 152"/>
                <a:gd name="T49" fmla="*/ 184 h 200"/>
                <a:gd name="T50" fmla="*/ 2 w 152"/>
                <a:gd name="T51" fmla="*/ 164 h 200"/>
                <a:gd name="T52" fmla="*/ 10 w 152"/>
                <a:gd name="T53" fmla="*/ 138 h 200"/>
                <a:gd name="T54" fmla="*/ 5 w 152"/>
                <a:gd name="T55" fmla="*/ 124 h 200"/>
                <a:gd name="T56" fmla="*/ 11 w 152"/>
                <a:gd name="T57" fmla="*/ 99 h 200"/>
                <a:gd name="T58" fmla="*/ 11 w 152"/>
                <a:gd name="T59" fmla="*/ 98 h 200"/>
                <a:gd name="T60" fmla="*/ 8 w 152"/>
                <a:gd name="T61" fmla="*/ 89 h 200"/>
                <a:gd name="T62" fmla="*/ 17 w 152"/>
                <a:gd name="T63" fmla="*/ 68 h 200"/>
                <a:gd name="T64" fmla="*/ 17 w 152"/>
                <a:gd name="T65" fmla="*/ 67 h 200"/>
                <a:gd name="T66" fmla="*/ 17 w 152"/>
                <a:gd name="T67" fmla="*/ 62 h 200"/>
                <a:gd name="T68" fmla="*/ 33 w 152"/>
                <a:gd name="T69" fmla="*/ 27 h 200"/>
                <a:gd name="T70" fmla="*/ 43 w 152"/>
                <a:gd name="T71" fmla="*/ 28 h 200"/>
                <a:gd name="T72" fmla="*/ 44 w 152"/>
                <a:gd name="T73" fmla="*/ 27 h 200"/>
                <a:gd name="T74" fmla="*/ 57 w 152"/>
                <a:gd name="T75" fmla="*/ 4 h 200"/>
                <a:gd name="T76" fmla="*/ 71 w 152"/>
                <a:gd name="T77" fmla="*/ 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200">
                  <a:moveTo>
                    <a:pt x="71" y="12"/>
                  </a:moveTo>
                  <a:cubicBezTo>
                    <a:pt x="74" y="7"/>
                    <a:pt x="77" y="4"/>
                    <a:pt x="82" y="3"/>
                  </a:cubicBezTo>
                  <a:cubicBezTo>
                    <a:pt x="91" y="0"/>
                    <a:pt x="99" y="8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11" y="18"/>
                    <a:pt x="119" y="26"/>
                    <a:pt x="120" y="39"/>
                  </a:cubicBezTo>
                  <a:cubicBezTo>
                    <a:pt x="120" y="40"/>
                    <a:pt x="120" y="41"/>
                    <a:pt x="121" y="42"/>
                  </a:cubicBezTo>
                  <a:cubicBezTo>
                    <a:pt x="127" y="43"/>
                    <a:pt x="132" y="49"/>
                    <a:pt x="133" y="58"/>
                  </a:cubicBezTo>
                  <a:cubicBezTo>
                    <a:pt x="133" y="60"/>
                    <a:pt x="133" y="61"/>
                    <a:pt x="133" y="62"/>
                  </a:cubicBezTo>
                  <a:cubicBezTo>
                    <a:pt x="142" y="62"/>
                    <a:pt x="149" y="71"/>
                    <a:pt x="151" y="84"/>
                  </a:cubicBezTo>
                  <a:cubicBezTo>
                    <a:pt x="152" y="90"/>
                    <a:pt x="151" y="96"/>
                    <a:pt x="149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12"/>
                    <a:pt x="146" y="122"/>
                    <a:pt x="139" y="124"/>
                  </a:cubicBezTo>
                  <a:cubicBezTo>
                    <a:pt x="138" y="124"/>
                    <a:pt x="137" y="124"/>
                    <a:pt x="136" y="124"/>
                  </a:cubicBezTo>
                  <a:cubicBezTo>
                    <a:pt x="137" y="126"/>
                    <a:pt x="138" y="129"/>
                    <a:pt x="138" y="132"/>
                  </a:cubicBezTo>
                  <a:cubicBezTo>
                    <a:pt x="140" y="144"/>
                    <a:pt x="134" y="155"/>
                    <a:pt x="127" y="157"/>
                  </a:cubicBezTo>
                  <a:cubicBezTo>
                    <a:pt x="126" y="157"/>
                    <a:pt x="125" y="158"/>
                    <a:pt x="125" y="158"/>
                  </a:cubicBezTo>
                  <a:cubicBezTo>
                    <a:pt x="126" y="160"/>
                    <a:pt x="127" y="163"/>
                    <a:pt x="127" y="166"/>
                  </a:cubicBezTo>
                  <a:cubicBezTo>
                    <a:pt x="129" y="179"/>
                    <a:pt x="123" y="192"/>
                    <a:pt x="114" y="194"/>
                  </a:cubicBezTo>
                  <a:cubicBezTo>
                    <a:pt x="109" y="196"/>
                    <a:pt x="103" y="193"/>
                    <a:pt x="100" y="188"/>
                  </a:cubicBezTo>
                  <a:cubicBezTo>
                    <a:pt x="95" y="191"/>
                    <a:pt x="90" y="194"/>
                    <a:pt x="84" y="196"/>
                  </a:cubicBezTo>
                  <a:cubicBezTo>
                    <a:pt x="74" y="198"/>
                    <a:pt x="64" y="197"/>
                    <a:pt x="55" y="194"/>
                  </a:cubicBezTo>
                  <a:cubicBezTo>
                    <a:pt x="53" y="196"/>
                    <a:pt x="51" y="197"/>
                    <a:pt x="49" y="198"/>
                  </a:cubicBezTo>
                  <a:cubicBezTo>
                    <a:pt x="40" y="200"/>
                    <a:pt x="32" y="192"/>
                    <a:pt x="31" y="180"/>
                  </a:cubicBezTo>
                  <a:cubicBezTo>
                    <a:pt x="31" y="178"/>
                    <a:pt x="30" y="177"/>
                    <a:pt x="30" y="176"/>
                  </a:cubicBezTo>
                  <a:cubicBezTo>
                    <a:pt x="28" y="180"/>
                    <a:pt x="25" y="183"/>
                    <a:pt x="21" y="184"/>
                  </a:cubicBezTo>
                  <a:cubicBezTo>
                    <a:pt x="12" y="186"/>
                    <a:pt x="3" y="178"/>
                    <a:pt x="2" y="164"/>
                  </a:cubicBezTo>
                  <a:cubicBezTo>
                    <a:pt x="0" y="154"/>
                    <a:pt x="4" y="143"/>
                    <a:pt x="10" y="138"/>
                  </a:cubicBezTo>
                  <a:cubicBezTo>
                    <a:pt x="7" y="135"/>
                    <a:pt x="5" y="130"/>
                    <a:pt x="5" y="124"/>
                  </a:cubicBezTo>
                  <a:cubicBezTo>
                    <a:pt x="3" y="114"/>
                    <a:pt x="6" y="104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0" y="95"/>
                    <a:pt x="9" y="92"/>
                    <a:pt x="8" y="89"/>
                  </a:cubicBezTo>
                  <a:cubicBezTo>
                    <a:pt x="7" y="80"/>
                    <a:pt x="11" y="71"/>
                    <a:pt x="17" y="68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6"/>
                    <a:pt x="17" y="64"/>
                    <a:pt x="17" y="62"/>
                  </a:cubicBezTo>
                  <a:cubicBezTo>
                    <a:pt x="14" y="46"/>
                    <a:pt x="22" y="30"/>
                    <a:pt x="33" y="27"/>
                  </a:cubicBezTo>
                  <a:cubicBezTo>
                    <a:pt x="36" y="26"/>
                    <a:pt x="40" y="26"/>
                    <a:pt x="43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16"/>
                    <a:pt x="49" y="7"/>
                    <a:pt x="57" y="4"/>
                  </a:cubicBezTo>
                  <a:cubicBezTo>
                    <a:pt x="62" y="3"/>
                    <a:pt x="68" y="6"/>
                    <a:pt x="71" y="12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59" name="Freeform 132"/>
            <p:cNvSpPr>
              <a:spLocks/>
            </p:cNvSpPr>
            <p:nvPr/>
          </p:nvSpPr>
          <p:spPr bwMode="auto">
            <a:xfrm>
              <a:off x="6927850" y="3998913"/>
              <a:ext cx="104775" cy="358775"/>
            </a:xfrm>
            <a:custGeom>
              <a:avLst/>
              <a:gdLst>
                <a:gd name="T0" fmla="*/ 56 w 57"/>
                <a:gd name="T1" fmla="*/ 1 h 196"/>
                <a:gd name="T2" fmla="*/ 43 w 57"/>
                <a:gd name="T3" fmla="*/ 24 h 196"/>
                <a:gd name="T4" fmla="*/ 42 w 57"/>
                <a:gd name="T5" fmla="*/ 24 h 196"/>
                <a:gd name="T6" fmla="*/ 32 w 57"/>
                <a:gd name="T7" fmla="*/ 23 h 196"/>
                <a:gd name="T8" fmla="*/ 16 w 57"/>
                <a:gd name="T9" fmla="*/ 58 h 196"/>
                <a:gd name="T10" fmla="*/ 17 w 57"/>
                <a:gd name="T11" fmla="*/ 63 h 196"/>
                <a:gd name="T12" fmla="*/ 16 w 57"/>
                <a:gd name="T13" fmla="*/ 64 h 196"/>
                <a:gd name="T14" fmla="*/ 8 w 57"/>
                <a:gd name="T15" fmla="*/ 85 h 196"/>
                <a:gd name="T16" fmla="*/ 10 w 57"/>
                <a:gd name="T17" fmla="*/ 94 h 196"/>
                <a:gd name="T18" fmla="*/ 10 w 57"/>
                <a:gd name="T19" fmla="*/ 95 h 196"/>
                <a:gd name="T20" fmla="*/ 4 w 57"/>
                <a:gd name="T21" fmla="*/ 120 h 196"/>
                <a:gd name="T22" fmla="*/ 10 w 57"/>
                <a:gd name="T23" fmla="*/ 135 h 196"/>
                <a:gd name="T24" fmla="*/ 1 w 57"/>
                <a:gd name="T25" fmla="*/ 161 h 196"/>
                <a:gd name="T26" fmla="*/ 20 w 57"/>
                <a:gd name="T27" fmla="*/ 180 h 196"/>
                <a:gd name="T28" fmla="*/ 30 w 57"/>
                <a:gd name="T29" fmla="*/ 172 h 196"/>
                <a:gd name="T30" fmla="*/ 30 w 57"/>
                <a:gd name="T31" fmla="*/ 176 h 196"/>
                <a:gd name="T32" fmla="*/ 48 w 57"/>
                <a:gd name="T33" fmla="*/ 194 h 196"/>
                <a:gd name="T34" fmla="*/ 54 w 57"/>
                <a:gd name="T35" fmla="*/ 190 h 196"/>
                <a:gd name="T36" fmla="*/ 57 w 57"/>
                <a:gd name="T37" fmla="*/ 191 h 196"/>
                <a:gd name="T38" fmla="*/ 57 w 57"/>
                <a:gd name="T39" fmla="*/ 0 h 196"/>
                <a:gd name="T40" fmla="*/ 56 w 57"/>
                <a:gd name="T41" fmla="*/ 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96">
                  <a:moveTo>
                    <a:pt x="56" y="1"/>
                  </a:moveTo>
                  <a:cubicBezTo>
                    <a:pt x="48" y="3"/>
                    <a:pt x="43" y="13"/>
                    <a:pt x="43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9" y="23"/>
                    <a:pt x="35" y="22"/>
                    <a:pt x="32" y="23"/>
                  </a:cubicBezTo>
                  <a:cubicBezTo>
                    <a:pt x="21" y="26"/>
                    <a:pt x="14" y="42"/>
                    <a:pt x="16" y="58"/>
                  </a:cubicBezTo>
                  <a:cubicBezTo>
                    <a:pt x="16" y="60"/>
                    <a:pt x="16" y="62"/>
                    <a:pt x="17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0" y="67"/>
                    <a:pt x="6" y="76"/>
                    <a:pt x="8" y="85"/>
                  </a:cubicBezTo>
                  <a:cubicBezTo>
                    <a:pt x="8" y="89"/>
                    <a:pt x="9" y="92"/>
                    <a:pt x="10" y="9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5" y="101"/>
                    <a:pt x="2" y="110"/>
                    <a:pt x="4" y="120"/>
                  </a:cubicBezTo>
                  <a:cubicBezTo>
                    <a:pt x="4" y="126"/>
                    <a:pt x="7" y="131"/>
                    <a:pt x="10" y="135"/>
                  </a:cubicBezTo>
                  <a:cubicBezTo>
                    <a:pt x="3" y="139"/>
                    <a:pt x="0" y="150"/>
                    <a:pt x="1" y="161"/>
                  </a:cubicBezTo>
                  <a:cubicBezTo>
                    <a:pt x="3" y="174"/>
                    <a:pt x="11" y="183"/>
                    <a:pt x="20" y="180"/>
                  </a:cubicBezTo>
                  <a:cubicBezTo>
                    <a:pt x="24" y="179"/>
                    <a:pt x="27" y="176"/>
                    <a:pt x="30" y="172"/>
                  </a:cubicBezTo>
                  <a:cubicBezTo>
                    <a:pt x="30" y="173"/>
                    <a:pt x="30" y="174"/>
                    <a:pt x="30" y="176"/>
                  </a:cubicBezTo>
                  <a:cubicBezTo>
                    <a:pt x="31" y="188"/>
                    <a:pt x="39" y="196"/>
                    <a:pt x="48" y="194"/>
                  </a:cubicBezTo>
                  <a:cubicBezTo>
                    <a:pt x="50" y="193"/>
                    <a:pt x="52" y="192"/>
                    <a:pt x="54" y="190"/>
                  </a:cubicBezTo>
                  <a:cubicBezTo>
                    <a:pt x="55" y="190"/>
                    <a:pt x="56" y="191"/>
                    <a:pt x="57" y="19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6" y="1"/>
                    <a:pt x="56" y="1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0" name="Freeform 133"/>
            <p:cNvSpPr>
              <a:spLocks/>
            </p:cNvSpPr>
            <p:nvPr/>
          </p:nvSpPr>
          <p:spPr bwMode="auto">
            <a:xfrm>
              <a:off x="6697663" y="3797301"/>
              <a:ext cx="334963" cy="469900"/>
            </a:xfrm>
            <a:custGeom>
              <a:avLst/>
              <a:gdLst>
                <a:gd name="T0" fmla="*/ 170 w 183"/>
                <a:gd name="T1" fmla="*/ 80 h 257"/>
                <a:gd name="T2" fmla="*/ 170 w 183"/>
                <a:gd name="T3" fmla="*/ 75 h 257"/>
                <a:gd name="T4" fmla="*/ 154 w 183"/>
                <a:gd name="T5" fmla="*/ 54 h 257"/>
                <a:gd name="T6" fmla="*/ 153 w 183"/>
                <a:gd name="T7" fmla="*/ 50 h 257"/>
                <a:gd name="T8" fmla="*/ 130 w 183"/>
                <a:gd name="T9" fmla="*/ 26 h 257"/>
                <a:gd name="T10" fmla="*/ 130 w 183"/>
                <a:gd name="T11" fmla="*/ 26 h 257"/>
                <a:gd name="T12" fmla="*/ 104 w 183"/>
                <a:gd name="T13" fmla="*/ 4 h 257"/>
                <a:gd name="T14" fmla="*/ 90 w 183"/>
                <a:gd name="T15" fmla="*/ 15 h 257"/>
                <a:gd name="T16" fmla="*/ 72 w 183"/>
                <a:gd name="T17" fmla="*/ 6 h 257"/>
                <a:gd name="T18" fmla="*/ 56 w 183"/>
                <a:gd name="T19" fmla="*/ 35 h 257"/>
                <a:gd name="T20" fmla="*/ 54 w 183"/>
                <a:gd name="T21" fmla="*/ 36 h 257"/>
                <a:gd name="T22" fmla="*/ 41 w 183"/>
                <a:gd name="T23" fmla="*/ 35 h 257"/>
                <a:gd name="T24" fmla="*/ 20 w 183"/>
                <a:gd name="T25" fmla="*/ 80 h 257"/>
                <a:gd name="T26" fmla="*/ 21 w 183"/>
                <a:gd name="T27" fmla="*/ 86 h 257"/>
                <a:gd name="T28" fmla="*/ 21 w 183"/>
                <a:gd name="T29" fmla="*/ 87 h 257"/>
                <a:gd name="T30" fmla="*/ 10 w 183"/>
                <a:gd name="T31" fmla="*/ 114 h 257"/>
                <a:gd name="T32" fmla="*/ 13 w 183"/>
                <a:gd name="T33" fmla="*/ 125 h 257"/>
                <a:gd name="T34" fmla="*/ 13 w 183"/>
                <a:gd name="T35" fmla="*/ 127 h 257"/>
                <a:gd name="T36" fmla="*/ 5 w 183"/>
                <a:gd name="T37" fmla="*/ 159 h 257"/>
                <a:gd name="T38" fmla="*/ 12 w 183"/>
                <a:gd name="T39" fmla="*/ 177 h 257"/>
                <a:gd name="T40" fmla="*/ 1 w 183"/>
                <a:gd name="T41" fmla="*/ 211 h 257"/>
                <a:gd name="T42" fmla="*/ 26 w 183"/>
                <a:gd name="T43" fmla="*/ 236 h 257"/>
                <a:gd name="T44" fmla="*/ 38 w 183"/>
                <a:gd name="T45" fmla="*/ 225 h 257"/>
                <a:gd name="T46" fmla="*/ 38 w 183"/>
                <a:gd name="T47" fmla="*/ 230 h 257"/>
                <a:gd name="T48" fmla="*/ 61 w 183"/>
                <a:gd name="T49" fmla="*/ 254 h 257"/>
                <a:gd name="T50" fmla="*/ 70 w 183"/>
                <a:gd name="T51" fmla="*/ 248 h 257"/>
                <a:gd name="T52" fmla="*/ 107 w 183"/>
                <a:gd name="T53" fmla="*/ 251 h 257"/>
                <a:gd name="T54" fmla="*/ 127 w 183"/>
                <a:gd name="T55" fmla="*/ 241 h 257"/>
                <a:gd name="T56" fmla="*/ 145 w 183"/>
                <a:gd name="T57" fmla="*/ 249 h 257"/>
                <a:gd name="T58" fmla="*/ 162 w 183"/>
                <a:gd name="T59" fmla="*/ 213 h 257"/>
                <a:gd name="T60" fmla="*/ 159 w 183"/>
                <a:gd name="T61" fmla="*/ 202 h 257"/>
                <a:gd name="T62" fmla="*/ 161 w 183"/>
                <a:gd name="T63" fmla="*/ 202 h 257"/>
                <a:gd name="T64" fmla="*/ 176 w 183"/>
                <a:gd name="T65" fmla="*/ 169 h 257"/>
                <a:gd name="T66" fmla="*/ 174 w 183"/>
                <a:gd name="T67" fmla="*/ 159 h 257"/>
                <a:gd name="T68" fmla="*/ 177 w 183"/>
                <a:gd name="T69" fmla="*/ 159 h 257"/>
                <a:gd name="T70" fmla="*/ 183 w 183"/>
                <a:gd name="T71" fmla="*/ 155 h 257"/>
                <a:gd name="T72" fmla="*/ 183 w 183"/>
                <a:gd name="T73" fmla="*/ 86 h 257"/>
                <a:gd name="T74" fmla="*/ 170 w 183"/>
                <a:gd name="T75" fmla="*/ 8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3" h="257">
                  <a:moveTo>
                    <a:pt x="170" y="80"/>
                  </a:moveTo>
                  <a:cubicBezTo>
                    <a:pt x="170" y="78"/>
                    <a:pt x="170" y="76"/>
                    <a:pt x="170" y="75"/>
                  </a:cubicBezTo>
                  <a:cubicBezTo>
                    <a:pt x="168" y="63"/>
                    <a:pt x="161" y="55"/>
                    <a:pt x="154" y="54"/>
                  </a:cubicBezTo>
                  <a:cubicBezTo>
                    <a:pt x="154" y="53"/>
                    <a:pt x="153" y="51"/>
                    <a:pt x="153" y="50"/>
                  </a:cubicBezTo>
                  <a:cubicBezTo>
                    <a:pt x="151" y="34"/>
                    <a:pt x="141" y="23"/>
                    <a:pt x="130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26" y="10"/>
                    <a:pt x="115" y="0"/>
                    <a:pt x="104" y="4"/>
                  </a:cubicBezTo>
                  <a:cubicBezTo>
                    <a:pt x="98" y="5"/>
                    <a:pt x="94" y="9"/>
                    <a:pt x="90" y="15"/>
                  </a:cubicBezTo>
                  <a:cubicBezTo>
                    <a:pt x="86" y="8"/>
                    <a:pt x="79" y="4"/>
                    <a:pt x="72" y="6"/>
                  </a:cubicBezTo>
                  <a:cubicBezTo>
                    <a:pt x="62" y="8"/>
                    <a:pt x="55" y="21"/>
                    <a:pt x="56" y="35"/>
                  </a:cubicBezTo>
                  <a:cubicBezTo>
                    <a:pt x="55" y="35"/>
                    <a:pt x="55" y="36"/>
                    <a:pt x="54" y="36"/>
                  </a:cubicBezTo>
                  <a:cubicBezTo>
                    <a:pt x="50" y="34"/>
                    <a:pt x="46" y="33"/>
                    <a:pt x="41" y="35"/>
                  </a:cubicBezTo>
                  <a:cubicBezTo>
                    <a:pt x="27" y="39"/>
                    <a:pt x="18" y="59"/>
                    <a:pt x="20" y="80"/>
                  </a:cubicBezTo>
                  <a:cubicBezTo>
                    <a:pt x="20" y="82"/>
                    <a:pt x="21" y="84"/>
                    <a:pt x="21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13" y="91"/>
                    <a:pt x="8" y="102"/>
                    <a:pt x="10" y="114"/>
                  </a:cubicBezTo>
                  <a:cubicBezTo>
                    <a:pt x="10" y="119"/>
                    <a:pt x="12" y="122"/>
                    <a:pt x="13" y="125"/>
                  </a:cubicBezTo>
                  <a:cubicBezTo>
                    <a:pt x="13" y="127"/>
                    <a:pt x="13" y="127"/>
                    <a:pt x="13" y="127"/>
                  </a:cubicBezTo>
                  <a:cubicBezTo>
                    <a:pt x="7" y="134"/>
                    <a:pt x="3" y="146"/>
                    <a:pt x="5" y="159"/>
                  </a:cubicBezTo>
                  <a:cubicBezTo>
                    <a:pt x="6" y="166"/>
                    <a:pt x="9" y="173"/>
                    <a:pt x="12" y="177"/>
                  </a:cubicBezTo>
                  <a:cubicBezTo>
                    <a:pt x="4" y="184"/>
                    <a:pt x="0" y="197"/>
                    <a:pt x="1" y="211"/>
                  </a:cubicBezTo>
                  <a:cubicBezTo>
                    <a:pt x="3" y="228"/>
                    <a:pt x="14" y="239"/>
                    <a:pt x="26" y="236"/>
                  </a:cubicBezTo>
                  <a:cubicBezTo>
                    <a:pt x="31" y="234"/>
                    <a:pt x="35" y="231"/>
                    <a:pt x="38" y="225"/>
                  </a:cubicBezTo>
                  <a:cubicBezTo>
                    <a:pt x="38" y="227"/>
                    <a:pt x="38" y="229"/>
                    <a:pt x="38" y="230"/>
                  </a:cubicBezTo>
                  <a:cubicBezTo>
                    <a:pt x="40" y="246"/>
                    <a:pt x="51" y="257"/>
                    <a:pt x="61" y="254"/>
                  </a:cubicBezTo>
                  <a:cubicBezTo>
                    <a:pt x="64" y="253"/>
                    <a:pt x="67" y="251"/>
                    <a:pt x="70" y="248"/>
                  </a:cubicBezTo>
                  <a:cubicBezTo>
                    <a:pt x="81" y="253"/>
                    <a:pt x="94" y="254"/>
                    <a:pt x="107" y="251"/>
                  </a:cubicBezTo>
                  <a:cubicBezTo>
                    <a:pt x="114" y="249"/>
                    <a:pt x="121" y="246"/>
                    <a:pt x="127" y="241"/>
                  </a:cubicBezTo>
                  <a:cubicBezTo>
                    <a:pt x="132" y="248"/>
                    <a:pt x="138" y="251"/>
                    <a:pt x="145" y="249"/>
                  </a:cubicBezTo>
                  <a:cubicBezTo>
                    <a:pt x="157" y="246"/>
                    <a:pt x="164" y="230"/>
                    <a:pt x="162" y="213"/>
                  </a:cubicBezTo>
                  <a:cubicBezTo>
                    <a:pt x="161" y="209"/>
                    <a:pt x="160" y="205"/>
                    <a:pt x="159" y="202"/>
                  </a:cubicBezTo>
                  <a:cubicBezTo>
                    <a:pt x="160" y="202"/>
                    <a:pt x="161" y="202"/>
                    <a:pt x="161" y="202"/>
                  </a:cubicBezTo>
                  <a:cubicBezTo>
                    <a:pt x="172" y="199"/>
                    <a:pt x="178" y="184"/>
                    <a:pt x="176" y="169"/>
                  </a:cubicBezTo>
                  <a:cubicBezTo>
                    <a:pt x="176" y="165"/>
                    <a:pt x="175" y="162"/>
                    <a:pt x="174" y="159"/>
                  </a:cubicBezTo>
                  <a:cubicBezTo>
                    <a:pt x="175" y="159"/>
                    <a:pt x="176" y="159"/>
                    <a:pt x="177" y="159"/>
                  </a:cubicBezTo>
                  <a:cubicBezTo>
                    <a:pt x="180" y="158"/>
                    <a:pt x="182" y="157"/>
                    <a:pt x="183" y="15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0" y="82"/>
                    <a:pt x="175" y="80"/>
                    <a:pt x="170" y="80"/>
                  </a:cubicBezTo>
                  <a:close/>
                </a:path>
              </a:pathLst>
            </a:custGeom>
            <a:solidFill>
              <a:srgbClr val="8CB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1" name="Freeform 134"/>
            <p:cNvSpPr>
              <a:spLocks/>
            </p:cNvSpPr>
            <p:nvPr/>
          </p:nvSpPr>
          <p:spPr bwMode="auto">
            <a:xfrm>
              <a:off x="6738938" y="4249738"/>
              <a:ext cx="277813" cy="365125"/>
            </a:xfrm>
            <a:custGeom>
              <a:avLst/>
              <a:gdLst>
                <a:gd name="T0" fmla="*/ 71 w 152"/>
                <a:gd name="T1" fmla="*/ 12 h 200"/>
                <a:gd name="T2" fmla="*/ 81 w 152"/>
                <a:gd name="T3" fmla="*/ 2 h 200"/>
                <a:gd name="T4" fmla="*/ 102 w 152"/>
                <a:gd name="T5" fmla="*/ 20 h 200"/>
                <a:gd name="T6" fmla="*/ 102 w 152"/>
                <a:gd name="T7" fmla="*/ 20 h 200"/>
                <a:gd name="T8" fmla="*/ 120 w 152"/>
                <a:gd name="T9" fmla="*/ 38 h 200"/>
                <a:gd name="T10" fmla="*/ 120 w 152"/>
                <a:gd name="T11" fmla="*/ 42 h 200"/>
                <a:gd name="T12" fmla="*/ 133 w 152"/>
                <a:gd name="T13" fmla="*/ 58 h 200"/>
                <a:gd name="T14" fmla="*/ 133 w 152"/>
                <a:gd name="T15" fmla="*/ 62 h 200"/>
                <a:gd name="T16" fmla="*/ 151 w 152"/>
                <a:gd name="T17" fmla="*/ 83 h 200"/>
                <a:gd name="T18" fmla="*/ 149 w 152"/>
                <a:gd name="T19" fmla="*/ 101 h 200"/>
                <a:gd name="T20" fmla="*/ 149 w 152"/>
                <a:gd name="T21" fmla="*/ 102 h 200"/>
                <a:gd name="T22" fmla="*/ 139 w 152"/>
                <a:gd name="T23" fmla="*/ 123 h 200"/>
                <a:gd name="T24" fmla="*/ 136 w 152"/>
                <a:gd name="T25" fmla="*/ 124 h 200"/>
                <a:gd name="T26" fmla="*/ 138 w 152"/>
                <a:gd name="T27" fmla="*/ 132 h 200"/>
                <a:gd name="T28" fmla="*/ 126 w 152"/>
                <a:gd name="T29" fmla="*/ 157 h 200"/>
                <a:gd name="T30" fmla="*/ 125 w 152"/>
                <a:gd name="T31" fmla="*/ 157 h 200"/>
                <a:gd name="T32" fmla="*/ 127 w 152"/>
                <a:gd name="T33" fmla="*/ 166 h 200"/>
                <a:gd name="T34" fmla="*/ 114 w 152"/>
                <a:gd name="T35" fmla="*/ 194 h 200"/>
                <a:gd name="T36" fmla="*/ 99 w 152"/>
                <a:gd name="T37" fmla="*/ 188 h 200"/>
                <a:gd name="T38" fmla="*/ 84 w 152"/>
                <a:gd name="T39" fmla="*/ 195 h 200"/>
                <a:gd name="T40" fmla="*/ 55 w 152"/>
                <a:gd name="T41" fmla="*/ 193 h 200"/>
                <a:gd name="T42" fmla="*/ 48 w 152"/>
                <a:gd name="T43" fmla="*/ 197 h 200"/>
                <a:gd name="T44" fmla="*/ 30 w 152"/>
                <a:gd name="T45" fmla="*/ 179 h 200"/>
                <a:gd name="T46" fmla="*/ 30 w 152"/>
                <a:gd name="T47" fmla="*/ 175 h 200"/>
                <a:gd name="T48" fmla="*/ 21 w 152"/>
                <a:gd name="T49" fmla="*/ 183 h 200"/>
                <a:gd name="T50" fmla="*/ 1 w 152"/>
                <a:gd name="T51" fmla="*/ 164 h 200"/>
                <a:gd name="T52" fmla="*/ 10 w 152"/>
                <a:gd name="T53" fmla="*/ 138 h 200"/>
                <a:gd name="T54" fmla="*/ 4 w 152"/>
                <a:gd name="T55" fmla="*/ 123 h 200"/>
                <a:gd name="T56" fmla="*/ 11 w 152"/>
                <a:gd name="T57" fmla="*/ 99 h 200"/>
                <a:gd name="T58" fmla="*/ 11 w 152"/>
                <a:gd name="T59" fmla="*/ 97 h 200"/>
                <a:gd name="T60" fmla="*/ 8 w 152"/>
                <a:gd name="T61" fmla="*/ 89 h 200"/>
                <a:gd name="T62" fmla="*/ 17 w 152"/>
                <a:gd name="T63" fmla="*/ 68 h 200"/>
                <a:gd name="T64" fmla="*/ 17 w 152"/>
                <a:gd name="T65" fmla="*/ 67 h 200"/>
                <a:gd name="T66" fmla="*/ 16 w 152"/>
                <a:gd name="T67" fmla="*/ 62 h 200"/>
                <a:gd name="T68" fmla="*/ 32 w 152"/>
                <a:gd name="T69" fmla="*/ 27 h 200"/>
                <a:gd name="T70" fmla="*/ 43 w 152"/>
                <a:gd name="T71" fmla="*/ 28 h 200"/>
                <a:gd name="T72" fmla="*/ 44 w 152"/>
                <a:gd name="T73" fmla="*/ 27 h 200"/>
                <a:gd name="T74" fmla="*/ 56 w 152"/>
                <a:gd name="T75" fmla="*/ 4 h 200"/>
                <a:gd name="T76" fmla="*/ 71 w 152"/>
                <a:gd name="T77" fmla="*/ 1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200">
                  <a:moveTo>
                    <a:pt x="71" y="12"/>
                  </a:moveTo>
                  <a:cubicBezTo>
                    <a:pt x="73" y="7"/>
                    <a:pt x="77" y="4"/>
                    <a:pt x="81" y="2"/>
                  </a:cubicBezTo>
                  <a:cubicBezTo>
                    <a:pt x="90" y="0"/>
                    <a:pt x="99" y="8"/>
                    <a:pt x="102" y="20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10" y="18"/>
                    <a:pt x="118" y="26"/>
                    <a:pt x="120" y="38"/>
                  </a:cubicBezTo>
                  <a:cubicBezTo>
                    <a:pt x="120" y="40"/>
                    <a:pt x="120" y="41"/>
                    <a:pt x="120" y="42"/>
                  </a:cubicBezTo>
                  <a:cubicBezTo>
                    <a:pt x="126" y="42"/>
                    <a:pt x="132" y="49"/>
                    <a:pt x="133" y="58"/>
                  </a:cubicBezTo>
                  <a:cubicBezTo>
                    <a:pt x="133" y="59"/>
                    <a:pt x="133" y="61"/>
                    <a:pt x="133" y="62"/>
                  </a:cubicBezTo>
                  <a:cubicBezTo>
                    <a:pt x="142" y="62"/>
                    <a:pt x="149" y="70"/>
                    <a:pt x="151" y="83"/>
                  </a:cubicBezTo>
                  <a:cubicBezTo>
                    <a:pt x="152" y="90"/>
                    <a:pt x="151" y="96"/>
                    <a:pt x="149" y="101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0" y="112"/>
                    <a:pt x="146" y="121"/>
                    <a:pt x="139" y="123"/>
                  </a:cubicBezTo>
                  <a:cubicBezTo>
                    <a:pt x="138" y="124"/>
                    <a:pt x="137" y="124"/>
                    <a:pt x="136" y="124"/>
                  </a:cubicBezTo>
                  <a:cubicBezTo>
                    <a:pt x="137" y="126"/>
                    <a:pt x="138" y="129"/>
                    <a:pt x="138" y="132"/>
                  </a:cubicBezTo>
                  <a:cubicBezTo>
                    <a:pt x="139" y="143"/>
                    <a:pt x="134" y="155"/>
                    <a:pt x="126" y="157"/>
                  </a:cubicBezTo>
                  <a:cubicBezTo>
                    <a:pt x="126" y="157"/>
                    <a:pt x="125" y="157"/>
                    <a:pt x="125" y="157"/>
                  </a:cubicBezTo>
                  <a:cubicBezTo>
                    <a:pt x="126" y="160"/>
                    <a:pt x="126" y="162"/>
                    <a:pt x="127" y="166"/>
                  </a:cubicBezTo>
                  <a:cubicBezTo>
                    <a:pt x="128" y="179"/>
                    <a:pt x="123" y="191"/>
                    <a:pt x="114" y="194"/>
                  </a:cubicBezTo>
                  <a:cubicBezTo>
                    <a:pt x="108" y="195"/>
                    <a:pt x="103" y="193"/>
                    <a:pt x="99" y="188"/>
                  </a:cubicBezTo>
                  <a:cubicBezTo>
                    <a:pt x="95" y="191"/>
                    <a:pt x="89" y="194"/>
                    <a:pt x="84" y="195"/>
                  </a:cubicBezTo>
                  <a:cubicBezTo>
                    <a:pt x="74" y="198"/>
                    <a:pt x="64" y="197"/>
                    <a:pt x="55" y="193"/>
                  </a:cubicBezTo>
                  <a:cubicBezTo>
                    <a:pt x="53" y="195"/>
                    <a:pt x="51" y="197"/>
                    <a:pt x="48" y="197"/>
                  </a:cubicBezTo>
                  <a:cubicBezTo>
                    <a:pt x="40" y="200"/>
                    <a:pt x="32" y="192"/>
                    <a:pt x="30" y="179"/>
                  </a:cubicBezTo>
                  <a:cubicBezTo>
                    <a:pt x="30" y="178"/>
                    <a:pt x="30" y="176"/>
                    <a:pt x="30" y="175"/>
                  </a:cubicBezTo>
                  <a:cubicBezTo>
                    <a:pt x="28" y="179"/>
                    <a:pt x="24" y="182"/>
                    <a:pt x="21" y="183"/>
                  </a:cubicBezTo>
                  <a:cubicBezTo>
                    <a:pt x="12" y="186"/>
                    <a:pt x="3" y="177"/>
                    <a:pt x="1" y="164"/>
                  </a:cubicBezTo>
                  <a:cubicBezTo>
                    <a:pt x="0" y="153"/>
                    <a:pt x="4" y="143"/>
                    <a:pt x="10" y="138"/>
                  </a:cubicBezTo>
                  <a:cubicBezTo>
                    <a:pt x="7" y="134"/>
                    <a:pt x="5" y="129"/>
                    <a:pt x="4" y="123"/>
                  </a:cubicBezTo>
                  <a:cubicBezTo>
                    <a:pt x="3" y="114"/>
                    <a:pt x="6" y="104"/>
                    <a:pt x="11" y="99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0" y="95"/>
                    <a:pt x="9" y="92"/>
                    <a:pt x="8" y="89"/>
                  </a:cubicBezTo>
                  <a:cubicBezTo>
                    <a:pt x="7" y="79"/>
                    <a:pt x="11" y="70"/>
                    <a:pt x="17" y="68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5"/>
                    <a:pt x="16" y="63"/>
                    <a:pt x="16" y="62"/>
                  </a:cubicBezTo>
                  <a:cubicBezTo>
                    <a:pt x="14" y="45"/>
                    <a:pt x="21" y="30"/>
                    <a:pt x="32" y="27"/>
                  </a:cubicBezTo>
                  <a:cubicBezTo>
                    <a:pt x="36" y="26"/>
                    <a:pt x="39" y="26"/>
                    <a:pt x="43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16"/>
                    <a:pt x="49" y="6"/>
                    <a:pt x="56" y="4"/>
                  </a:cubicBezTo>
                  <a:cubicBezTo>
                    <a:pt x="62" y="3"/>
                    <a:pt x="67" y="6"/>
                    <a:pt x="71" y="12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2" name="Freeform 135"/>
            <p:cNvSpPr>
              <a:spLocks/>
            </p:cNvSpPr>
            <p:nvPr/>
          </p:nvSpPr>
          <p:spPr bwMode="auto">
            <a:xfrm>
              <a:off x="6502400" y="4206876"/>
              <a:ext cx="369888" cy="488950"/>
            </a:xfrm>
            <a:custGeom>
              <a:avLst/>
              <a:gdLst>
                <a:gd name="T0" fmla="*/ 95 w 203"/>
                <a:gd name="T1" fmla="*/ 15 h 267"/>
                <a:gd name="T2" fmla="*/ 109 w 203"/>
                <a:gd name="T3" fmla="*/ 3 h 267"/>
                <a:gd name="T4" fmla="*/ 136 w 203"/>
                <a:gd name="T5" fmla="*/ 27 h 267"/>
                <a:gd name="T6" fmla="*/ 137 w 203"/>
                <a:gd name="T7" fmla="*/ 27 h 267"/>
                <a:gd name="T8" fmla="*/ 161 w 203"/>
                <a:gd name="T9" fmla="*/ 51 h 267"/>
                <a:gd name="T10" fmla="*/ 161 w 203"/>
                <a:gd name="T11" fmla="*/ 56 h 267"/>
                <a:gd name="T12" fmla="*/ 178 w 203"/>
                <a:gd name="T13" fmla="*/ 77 h 267"/>
                <a:gd name="T14" fmla="*/ 178 w 203"/>
                <a:gd name="T15" fmla="*/ 83 h 267"/>
                <a:gd name="T16" fmla="*/ 202 w 203"/>
                <a:gd name="T17" fmla="*/ 111 h 267"/>
                <a:gd name="T18" fmla="*/ 199 w 203"/>
                <a:gd name="T19" fmla="*/ 135 h 267"/>
                <a:gd name="T20" fmla="*/ 199 w 203"/>
                <a:gd name="T21" fmla="*/ 136 h 267"/>
                <a:gd name="T22" fmla="*/ 186 w 203"/>
                <a:gd name="T23" fmla="*/ 165 h 267"/>
                <a:gd name="T24" fmla="*/ 182 w 203"/>
                <a:gd name="T25" fmla="*/ 165 h 267"/>
                <a:gd name="T26" fmla="*/ 185 w 203"/>
                <a:gd name="T27" fmla="*/ 176 h 267"/>
                <a:gd name="T28" fmla="*/ 169 w 203"/>
                <a:gd name="T29" fmla="*/ 210 h 267"/>
                <a:gd name="T30" fmla="*/ 167 w 203"/>
                <a:gd name="T31" fmla="*/ 210 h 267"/>
                <a:gd name="T32" fmla="*/ 170 w 203"/>
                <a:gd name="T33" fmla="*/ 221 h 267"/>
                <a:gd name="T34" fmla="*/ 152 w 203"/>
                <a:gd name="T35" fmla="*/ 259 h 267"/>
                <a:gd name="T36" fmla="*/ 133 w 203"/>
                <a:gd name="T37" fmla="*/ 251 h 267"/>
                <a:gd name="T38" fmla="*/ 113 w 203"/>
                <a:gd name="T39" fmla="*/ 261 h 267"/>
                <a:gd name="T40" fmla="*/ 73 w 203"/>
                <a:gd name="T41" fmla="*/ 258 h 267"/>
                <a:gd name="T42" fmla="*/ 65 w 203"/>
                <a:gd name="T43" fmla="*/ 264 h 267"/>
                <a:gd name="T44" fmla="*/ 41 w 203"/>
                <a:gd name="T45" fmla="*/ 240 h 267"/>
                <a:gd name="T46" fmla="*/ 41 w 203"/>
                <a:gd name="T47" fmla="*/ 234 h 267"/>
                <a:gd name="T48" fmla="*/ 28 w 203"/>
                <a:gd name="T49" fmla="*/ 245 h 267"/>
                <a:gd name="T50" fmla="*/ 2 w 203"/>
                <a:gd name="T51" fmla="*/ 219 h 267"/>
                <a:gd name="T52" fmla="*/ 14 w 203"/>
                <a:gd name="T53" fmla="*/ 184 h 267"/>
                <a:gd name="T54" fmla="*/ 6 w 203"/>
                <a:gd name="T55" fmla="*/ 165 h 267"/>
                <a:gd name="T56" fmla="*/ 15 w 203"/>
                <a:gd name="T57" fmla="*/ 132 h 267"/>
                <a:gd name="T58" fmla="*/ 15 w 203"/>
                <a:gd name="T59" fmla="*/ 130 h 267"/>
                <a:gd name="T60" fmla="*/ 11 w 203"/>
                <a:gd name="T61" fmla="*/ 119 h 267"/>
                <a:gd name="T62" fmla="*/ 23 w 203"/>
                <a:gd name="T63" fmla="*/ 90 h 267"/>
                <a:gd name="T64" fmla="*/ 23 w 203"/>
                <a:gd name="T65" fmla="*/ 89 h 267"/>
                <a:gd name="T66" fmla="*/ 22 w 203"/>
                <a:gd name="T67" fmla="*/ 83 h 267"/>
                <a:gd name="T68" fmla="*/ 44 w 203"/>
                <a:gd name="T69" fmla="*/ 36 h 267"/>
                <a:gd name="T70" fmla="*/ 57 w 203"/>
                <a:gd name="T71" fmla="*/ 37 h 267"/>
                <a:gd name="T72" fmla="*/ 59 w 203"/>
                <a:gd name="T73" fmla="*/ 36 h 267"/>
                <a:gd name="T74" fmla="*/ 76 w 203"/>
                <a:gd name="T75" fmla="*/ 5 h 267"/>
                <a:gd name="T76" fmla="*/ 95 w 203"/>
                <a:gd name="T77" fmla="*/ 1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3" h="267">
                  <a:moveTo>
                    <a:pt x="95" y="15"/>
                  </a:moveTo>
                  <a:cubicBezTo>
                    <a:pt x="98" y="9"/>
                    <a:pt x="103" y="5"/>
                    <a:pt x="109" y="3"/>
                  </a:cubicBezTo>
                  <a:cubicBezTo>
                    <a:pt x="121" y="0"/>
                    <a:pt x="133" y="10"/>
                    <a:pt x="136" y="27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148" y="24"/>
                    <a:pt x="159" y="35"/>
                    <a:pt x="161" y="51"/>
                  </a:cubicBezTo>
                  <a:cubicBezTo>
                    <a:pt x="161" y="53"/>
                    <a:pt x="161" y="55"/>
                    <a:pt x="161" y="56"/>
                  </a:cubicBezTo>
                  <a:cubicBezTo>
                    <a:pt x="169" y="56"/>
                    <a:pt x="176" y="65"/>
                    <a:pt x="178" y="77"/>
                  </a:cubicBezTo>
                  <a:cubicBezTo>
                    <a:pt x="178" y="79"/>
                    <a:pt x="178" y="81"/>
                    <a:pt x="178" y="83"/>
                  </a:cubicBezTo>
                  <a:cubicBezTo>
                    <a:pt x="190" y="82"/>
                    <a:pt x="200" y="94"/>
                    <a:pt x="202" y="111"/>
                  </a:cubicBezTo>
                  <a:cubicBezTo>
                    <a:pt x="203" y="120"/>
                    <a:pt x="202" y="128"/>
                    <a:pt x="199" y="135"/>
                  </a:cubicBezTo>
                  <a:cubicBezTo>
                    <a:pt x="199" y="136"/>
                    <a:pt x="199" y="136"/>
                    <a:pt x="199" y="136"/>
                  </a:cubicBezTo>
                  <a:cubicBezTo>
                    <a:pt x="201" y="149"/>
                    <a:pt x="195" y="162"/>
                    <a:pt x="186" y="165"/>
                  </a:cubicBezTo>
                  <a:cubicBezTo>
                    <a:pt x="185" y="165"/>
                    <a:pt x="183" y="165"/>
                    <a:pt x="182" y="165"/>
                  </a:cubicBezTo>
                  <a:cubicBezTo>
                    <a:pt x="183" y="168"/>
                    <a:pt x="184" y="172"/>
                    <a:pt x="185" y="176"/>
                  </a:cubicBezTo>
                  <a:cubicBezTo>
                    <a:pt x="187" y="192"/>
                    <a:pt x="180" y="207"/>
                    <a:pt x="169" y="210"/>
                  </a:cubicBezTo>
                  <a:cubicBezTo>
                    <a:pt x="168" y="210"/>
                    <a:pt x="168" y="210"/>
                    <a:pt x="167" y="210"/>
                  </a:cubicBezTo>
                  <a:cubicBezTo>
                    <a:pt x="168" y="214"/>
                    <a:pt x="169" y="217"/>
                    <a:pt x="170" y="221"/>
                  </a:cubicBezTo>
                  <a:cubicBezTo>
                    <a:pt x="172" y="239"/>
                    <a:pt x="164" y="256"/>
                    <a:pt x="152" y="259"/>
                  </a:cubicBezTo>
                  <a:cubicBezTo>
                    <a:pt x="145" y="261"/>
                    <a:pt x="138" y="258"/>
                    <a:pt x="133" y="251"/>
                  </a:cubicBezTo>
                  <a:cubicBezTo>
                    <a:pt x="127" y="256"/>
                    <a:pt x="120" y="259"/>
                    <a:pt x="113" y="261"/>
                  </a:cubicBezTo>
                  <a:cubicBezTo>
                    <a:pt x="99" y="265"/>
                    <a:pt x="86" y="264"/>
                    <a:pt x="73" y="258"/>
                  </a:cubicBezTo>
                  <a:cubicBezTo>
                    <a:pt x="71" y="261"/>
                    <a:pt x="68" y="263"/>
                    <a:pt x="65" y="264"/>
                  </a:cubicBezTo>
                  <a:cubicBezTo>
                    <a:pt x="54" y="267"/>
                    <a:pt x="43" y="256"/>
                    <a:pt x="41" y="240"/>
                  </a:cubicBezTo>
                  <a:cubicBezTo>
                    <a:pt x="41" y="238"/>
                    <a:pt x="41" y="236"/>
                    <a:pt x="41" y="234"/>
                  </a:cubicBezTo>
                  <a:cubicBezTo>
                    <a:pt x="37" y="240"/>
                    <a:pt x="33" y="244"/>
                    <a:pt x="28" y="245"/>
                  </a:cubicBezTo>
                  <a:cubicBezTo>
                    <a:pt x="16" y="249"/>
                    <a:pt x="4" y="237"/>
                    <a:pt x="2" y="219"/>
                  </a:cubicBezTo>
                  <a:cubicBezTo>
                    <a:pt x="0" y="205"/>
                    <a:pt x="5" y="191"/>
                    <a:pt x="14" y="184"/>
                  </a:cubicBezTo>
                  <a:cubicBezTo>
                    <a:pt x="10" y="180"/>
                    <a:pt x="7" y="173"/>
                    <a:pt x="6" y="165"/>
                  </a:cubicBezTo>
                  <a:cubicBezTo>
                    <a:pt x="4" y="152"/>
                    <a:pt x="8" y="139"/>
                    <a:pt x="15" y="132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3" y="127"/>
                    <a:pt x="12" y="123"/>
                    <a:pt x="11" y="119"/>
                  </a:cubicBezTo>
                  <a:cubicBezTo>
                    <a:pt x="10" y="106"/>
                    <a:pt x="15" y="94"/>
                    <a:pt x="23" y="90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3" y="87"/>
                    <a:pt x="22" y="85"/>
                    <a:pt x="22" y="83"/>
                  </a:cubicBezTo>
                  <a:cubicBezTo>
                    <a:pt x="19" y="61"/>
                    <a:pt x="29" y="40"/>
                    <a:pt x="44" y="36"/>
                  </a:cubicBezTo>
                  <a:cubicBezTo>
                    <a:pt x="48" y="34"/>
                    <a:pt x="53" y="35"/>
                    <a:pt x="57" y="37"/>
                  </a:cubicBezTo>
                  <a:cubicBezTo>
                    <a:pt x="58" y="37"/>
                    <a:pt x="58" y="36"/>
                    <a:pt x="59" y="36"/>
                  </a:cubicBezTo>
                  <a:cubicBezTo>
                    <a:pt x="59" y="21"/>
                    <a:pt x="66" y="8"/>
                    <a:pt x="76" y="5"/>
                  </a:cubicBezTo>
                  <a:cubicBezTo>
                    <a:pt x="83" y="3"/>
                    <a:pt x="90" y="7"/>
                    <a:pt x="95" y="15"/>
                  </a:cubicBezTo>
                  <a:close/>
                </a:path>
              </a:pathLst>
            </a:custGeom>
            <a:solidFill>
              <a:srgbClr val="679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3" name="Freeform 136"/>
            <p:cNvSpPr>
              <a:spLocks/>
            </p:cNvSpPr>
            <p:nvPr/>
          </p:nvSpPr>
          <p:spPr bwMode="auto">
            <a:xfrm>
              <a:off x="6491288" y="4206876"/>
              <a:ext cx="373063" cy="430213"/>
            </a:xfrm>
            <a:custGeom>
              <a:avLst/>
              <a:gdLst>
                <a:gd name="T0" fmla="*/ 98 w 204"/>
                <a:gd name="T1" fmla="*/ 14 h 235"/>
                <a:gd name="T2" fmla="*/ 112 w 204"/>
                <a:gd name="T3" fmla="*/ 3 h 235"/>
                <a:gd name="T4" fmla="*/ 139 w 204"/>
                <a:gd name="T5" fmla="*/ 23 h 235"/>
                <a:gd name="T6" fmla="*/ 139 w 204"/>
                <a:gd name="T7" fmla="*/ 23 h 235"/>
                <a:gd name="T8" fmla="*/ 163 w 204"/>
                <a:gd name="T9" fmla="*/ 43 h 235"/>
                <a:gd name="T10" fmla="*/ 163 w 204"/>
                <a:gd name="T11" fmla="*/ 48 h 235"/>
                <a:gd name="T12" fmla="*/ 179 w 204"/>
                <a:gd name="T13" fmla="*/ 65 h 235"/>
                <a:gd name="T14" fmla="*/ 179 w 204"/>
                <a:gd name="T15" fmla="*/ 70 h 235"/>
                <a:gd name="T16" fmla="*/ 203 w 204"/>
                <a:gd name="T17" fmla="*/ 94 h 235"/>
                <a:gd name="T18" fmla="*/ 200 w 204"/>
                <a:gd name="T19" fmla="*/ 115 h 235"/>
                <a:gd name="T20" fmla="*/ 200 w 204"/>
                <a:gd name="T21" fmla="*/ 116 h 235"/>
                <a:gd name="T22" fmla="*/ 186 w 204"/>
                <a:gd name="T23" fmla="*/ 142 h 235"/>
                <a:gd name="T24" fmla="*/ 182 w 204"/>
                <a:gd name="T25" fmla="*/ 142 h 235"/>
                <a:gd name="T26" fmla="*/ 184 w 204"/>
                <a:gd name="T27" fmla="*/ 151 h 235"/>
                <a:gd name="T28" fmla="*/ 168 w 204"/>
                <a:gd name="T29" fmla="*/ 181 h 235"/>
                <a:gd name="T30" fmla="*/ 166 w 204"/>
                <a:gd name="T31" fmla="*/ 182 h 235"/>
                <a:gd name="T32" fmla="*/ 169 w 204"/>
                <a:gd name="T33" fmla="*/ 191 h 235"/>
                <a:gd name="T34" fmla="*/ 151 w 204"/>
                <a:gd name="T35" fmla="*/ 225 h 235"/>
                <a:gd name="T36" fmla="*/ 132 w 204"/>
                <a:gd name="T37" fmla="*/ 219 h 235"/>
                <a:gd name="T38" fmla="*/ 111 w 204"/>
                <a:gd name="T39" fmla="*/ 228 h 235"/>
                <a:gd name="T40" fmla="*/ 72 w 204"/>
                <a:gd name="T41" fmla="*/ 227 h 235"/>
                <a:gd name="T42" fmla="*/ 64 w 204"/>
                <a:gd name="T43" fmla="*/ 232 h 235"/>
                <a:gd name="T44" fmla="*/ 40 w 204"/>
                <a:gd name="T45" fmla="*/ 212 h 235"/>
                <a:gd name="T46" fmla="*/ 40 w 204"/>
                <a:gd name="T47" fmla="*/ 207 h 235"/>
                <a:gd name="T48" fmla="*/ 27 w 204"/>
                <a:gd name="T49" fmla="*/ 217 h 235"/>
                <a:gd name="T50" fmla="*/ 2 w 204"/>
                <a:gd name="T51" fmla="*/ 196 h 235"/>
                <a:gd name="T52" fmla="*/ 14 w 204"/>
                <a:gd name="T53" fmla="*/ 165 h 235"/>
                <a:gd name="T54" fmla="*/ 7 w 204"/>
                <a:gd name="T55" fmla="*/ 148 h 235"/>
                <a:gd name="T56" fmla="*/ 16 w 204"/>
                <a:gd name="T57" fmla="*/ 119 h 235"/>
                <a:gd name="T58" fmla="*/ 16 w 204"/>
                <a:gd name="T59" fmla="*/ 117 h 235"/>
                <a:gd name="T60" fmla="*/ 13 w 204"/>
                <a:gd name="T61" fmla="*/ 107 h 235"/>
                <a:gd name="T62" fmla="*/ 25 w 204"/>
                <a:gd name="T63" fmla="*/ 82 h 235"/>
                <a:gd name="T64" fmla="*/ 25 w 204"/>
                <a:gd name="T65" fmla="*/ 81 h 235"/>
                <a:gd name="T66" fmla="*/ 24 w 204"/>
                <a:gd name="T67" fmla="*/ 75 h 235"/>
                <a:gd name="T68" fmla="*/ 46 w 204"/>
                <a:gd name="T69" fmla="*/ 34 h 235"/>
                <a:gd name="T70" fmla="*/ 60 w 204"/>
                <a:gd name="T71" fmla="*/ 35 h 235"/>
                <a:gd name="T72" fmla="*/ 61 w 204"/>
                <a:gd name="T73" fmla="*/ 34 h 235"/>
                <a:gd name="T74" fmla="*/ 79 w 204"/>
                <a:gd name="T75" fmla="*/ 6 h 235"/>
                <a:gd name="T76" fmla="*/ 98 w 204"/>
                <a:gd name="T77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4" h="235">
                  <a:moveTo>
                    <a:pt x="98" y="14"/>
                  </a:moveTo>
                  <a:cubicBezTo>
                    <a:pt x="101" y="9"/>
                    <a:pt x="106" y="5"/>
                    <a:pt x="112" y="3"/>
                  </a:cubicBezTo>
                  <a:cubicBezTo>
                    <a:pt x="124" y="0"/>
                    <a:pt x="135" y="8"/>
                    <a:pt x="139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50" y="20"/>
                    <a:pt x="161" y="29"/>
                    <a:pt x="163" y="43"/>
                  </a:cubicBezTo>
                  <a:cubicBezTo>
                    <a:pt x="163" y="45"/>
                    <a:pt x="163" y="46"/>
                    <a:pt x="163" y="48"/>
                  </a:cubicBezTo>
                  <a:cubicBezTo>
                    <a:pt x="171" y="48"/>
                    <a:pt x="178" y="55"/>
                    <a:pt x="179" y="65"/>
                  </a:cubicBezTo>
                  <a:cubicBezTo>
                    <a:pt x="179" y="67"/>
                    <a:pt x="179" y="69"/>
                    <a:pt x="179" y="70"/>
                  </a:cubicBezTo>
                  <a:cubicBezTo>
                    <a:pt x="191" y="69"/>
                    <a:pt x="201" y="79"/>
                    <a:pt x="203" y="94"/>
                  </a:cubicBezTo>
                  <a:cubicBezTo>
                    <a:pt x="204" y="102"/>
                    <a:pt x="202" y="109"/>
                    <a:pt x="200" y="115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01" y="128"/>
                    <a:pt x="195" y="139"/>
                    <a:pt x="186" y="142"/>
                  </a:cubicBezTo>
                  <a:cubicBezTo>
                    <a:pt x="184" y="142"/>
                    <a:pt x="183" y="142"/>
                    <a:pt x="182" y="142"/>
                  </a:cubicBezTo>
                  <a:cubicBezTo>
                    <a:pt x="183" y="145"/>
                    <a:pt x="184" y="148"/>
                    <a:pt x="184" y="151"/>
                  </a:cubicBezTo>
                  <a:cubicBezTo>
                    <a:pt x="186" y="165"/>
                    <a:pt x="179" y="178"/>
                    <a:pt x="168" y="181"/>
                  </a:cubicBezTo>
                  <a:cubicBezTo>
                    <a:pt x="168" y="182"/>
                    <a:pt x="167" y="182"/>
                    <a:pt x="166" y="182"/>
                  </a:cubicBezTo>
                  <a:cubicBezTo>
                    <a:pt x="167" y="185"/>
                    <a:pt x="168" y="188"/>
                    <a:pt x="169" y="191"/>
                  </a:cubicBezTo>
                  <a:cubicBezTo>
                    <a:pt x="171" y="207"/>
                    <a:pt x="163" y="222"/>
                    <a:pt x="151" y="225"/>
                  </a:cubicBezTo>
                  <a:cubicBezTo>
                    <a:pt x="144" y="227"/>
                    <a:pt x="137" y="224"/>
                    <a:pt x="132" y="219"/>
                  </a:cubicBezTo>
                  <a:cubicBezTo>
                    <a:pt x="125" y="223"/>
                    <a:pt x="118" y="226"/>
                    <a:pt x="111" y="228"/>
                  </a:cubicBezTo>
                  <a:cubicBezTo>
                    <a:pt x="98" y="232"/>
                    <a:pt x="84" y="231"/>
                    <a:pt x="72" y="227"/>
                  </a:cubicBezTo>
                  <a:cubicBezTo>
                    <a:pt x="70" y="230"/>
                    <a:pt x="67" y="231"/>
                    <a:pt x="64" y="232"/>
                  </a:cubicBezTo>
                  <a:cubicBezTo>
                    <a:pt x="53" y="235"/>
                    <a:pt x="42" y="226"/>
                    <a:pt x="40" y="212"/>
                  </a:cubicBezTo>
                  <a:cubicBezTo>
                    <a:pt x="40" y="210"/>
                    <a:pt x="40" y="209"/>
                    <a:pt x="40" y="207"/>
                  </a:cubicBezTo>
                  <a:cubicBezTo>
                    <a:pt x="37" y="212"/>
                    <a:pt x="32" y="216"/>
                    <a:pt x="27" y="217"/>
                  </a:cubicBezTo>
                  <a:cubicBezTo>
                    <a:pt x="15" y="221"/>
                    <a:pt x="4" y="211"/>
                    <a:pt x="2" y="196"/>
                  </a:cubicBezTo>
                  <a:cubicBezTo>
                    <a:pt x="0" y="183"/>
                    <a:pt x="6" y="171"/>
                    <a:pt x="14" y="165"/>
                  </a:cubicBezTo>
                  <a:cubicBezTo>
                    <a:pt x="10" y="161"/>
                    <a:pt x="7" y="155"/>
                    <a:pt x="7" y="148"/>
                  </a:cubicBezTo>
                  <a:cubicBezTo>
                    <a:pt x="5" y="137"/>
                    <a:pt x="9" y="125"/>
                    <a:pt x="16" y="119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4" y="115"/>
                    <a:pt x="13" y="111"/>
                    <a:pt x="13" y="107"/>
                  </a:cubicBezTo>
                  <a:cubicBezTo>
                    <a:pt x="11" y="96"/>
                    <a:pt x="16" y="86"/>
                    <a:pt x="25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79"/>
                    <a:pt x="24" y="77"/>
                    <a:pt x="24" y="75"/>
                  </a:cubicBezTo>
                  <a:cubicBezTo>
                    <a:pt x="21" y="57"/>
                    <a:pt x="31" y="38"/>
                    <a:pt x="46" y="34"/>
                  </a:cubicBezTo>
                  <a:cubicBezTo>
                    <a:pt x="51" y="32"/>
                    <a:pt x="56" y="33"/>
                    <a:pt x="60" y="35"/>
                  </a:cubicBezTo>
                  <a:cubicBezTo>
                    <a:pt x="60" y="34"/>
                    <a:pt x="61" y="34"/>
                    <a:pt x="61" y="34"/>
                  </a:cubicBezTo>
                  <a:cubicBezTo>
                    <a:pt x="61" y="21"/>
                    <a:pt x="68" y="9"/>
                    <a:pt x="79" y="6"/>
                  </a:cubicBezTo>
                  <a:cubicBezTo>
                    <a:pt x="86" y="4"/>
                    <a:pt x="93" y="8"/>
                    <a:pt x="98" y="14"/>
                  </a:cubicBezTo>
                  <a:close/>
                </a:path>
              </a:pathLst>
            </a:custGeom>
            <a:solidFill>
              <a:srgbClr val="74A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4" name="Freeform 137"/>
            <p:cNvSpPr>
              <a:spLocks/>
            </p:cNvSpPr>
            <p:nvPr/>
          </p:nvSpPr>
          <p:spPr bwMode="auto">
            <a:xfrm>
              <a:off x="6500813" y="4335463"/>
              <a:ext cx="165100" cy="217488"/>
            </a:xfrm>
            <a:custGeom>
              <a:avLst/>
              <a:gdLst>
                <a:gd name="T0" fmla="*/ 42 w 91"/>
                <a:gd name="T1" fmla="*/ 7 h 119"/>
                <a:gd name="T2" fmla="*/ 49 w 91"/>
                <a:gd name="T3" fmla="*/ 2 h 119"/>
                <a:gd name="T4" fmla="*/ 61 w 91"/>
                <a:gd name="T5" fmla="*/ 12 h 119"/>
                <a:gd name="T6" fmla="*/ 61 w 91"/>
                <a:gd name="T7" fmla="*/ 12 h 119"/>
                <a:gd name="T8" fmla="*/ 72 w 91"/>
                <a:gd name="T9" fmla="*/ 23 h 119"/>
                <a:gd name="T10" fmla="*/ 72 w 91"/>
                <a:gd name="T11" fmla="*/ 26 h 119"/>
                <a:gd name="T12" fmla="*/ 79 w 91"/>
                <a:gd name="T13" fmla="*/ 35 h 119"/>
                <a:gd name="T14" fmla="*/ 79 w 91"/>
                <a:gd name="T15" fmla="*/ 37 h 119"/>
                <a:gd name="T16" fmla="*/ 90 w 91"/>
                <a:gd name="T17" fmla="*/ 50 h 119"/>
                <a:gd name="T18" fmla="*/ 89 w 91"/>
                <a:gd name="T19" fmla="*/ 61 h 119"/>
                <a:gd name="T20" fmla="*/ 89 w 91"/>
                <a:gd name="T21" fmla="*/ 61 h 119"/>
                <a:gd name="T22" fmla="*/ 83 w 91"/>
                <a:gd name="T23" fmla="*/ 74 h 119"/>
                <a:gd name="T24" fmla="*/ 81 w 91"/>
                <a:gd name="T25" fmla="*/ 74 h 119"/>
                <a:gd name="T26" fmla="*/ 82 w 91"/>
                <a:gd name="T27" fmla="*/ 79 h 119"/>
                <a:gd name="T28" fmla="*/ 75 w 91"/>
                <a:gd name="T29" fmla="*/ 94 h 119"/>
                <a:gd name="T30" fmla="*/ 74 w 91"/>
                <a:gd name="T31" fmla="*/ 94 h 119"/>
                <a:gd name="T32" fmla="*/ 76 w 91"/>
                <a:gd name="T33" fmla="*/ 99 h 119"/>
                <a:gd name="T34" fmla="*/ 68 w 91"/>
                <a:gd name="T35" fmla="*/ 116 h 119"/>
                <a:gd name="T36" fmla="*/ 59 w 91"/>
                <a:gd name="T37" fmla="*/ 112 h 119"/>
                <a:gd name="T38" fmla="*/ 50 w 91"/>
                <a:gd name="T39" fmla="*/ 117 h 119"/>
                <a:gd name="T40" fmla="*/ 33 w 91"/>
                <a:gd name="T41" fmla="*/ 116 h 119"/>
                <a:gd name="T42" fmla="*/ 29 w 91"/>
                <a:gd name="T43" fmla="*/ 118 h 119"/>
                <a:gd name="T44" fmla="*/ 18 w 91"/>
                <a:gd name="T45" fmla="*/ 107 h 119"/>
                <a:gd name="T46" fmla="*/ 18 w 91"/>
                <a:gd name="T47" fmla="*/ 105 h 119"/>
                <a:gd name="T48" fmla="*/ 12 w 91"/>
                <a:gd name="T49" fmla="*/ 110 h 119"/>
                <a:gd name="T50" fmla="*/ 1 w 91"/>
                <a:gd name="T51" fmla="*/ 98 h 119"/>
                <a:gd name="T52" fmla="*/ 6 w 91"/>
                <a:gd name="T53" fmla="*/ 83 h 119"/>
                <a:gd name="T54" fmla="*/ 3 w 91"/>
                <a:gd name="T55" fmla="*/ 74 h 119"/>
                <a:gd name="T56" fmla="*/ 7 w 91"/>
                <a:gd name="T57" fmla="*/ 59 h 119"/>
                <a:gd name="T58" fmla="*/ 7 w 91"/>
                <a:gd name="T59" fmla="*/ 58 h 119"/>
                <a:gd name="T60" fmla="*/ 5 w 91"/>
                <a:gd name="T61" fmla="*/ 53 h 119"/>
                <a:gd name="T62" fmla="*/ 10 w 91"/>
                <a:gd name="T63" fmla="*/ 41 h 119"/>
                <a:gd name="T64" fmla="*/ 10 w 91"/>
                <a:gd name="T65" fmla="*/ 40 h 119"/>
                <a:gd name="T66" fmla="*/ 10 w 91"/>
                <a:gd name="T67" fmla="*/ 37 h 119"/>
                <a:gd name="T68" fmla="*/ 19 w 91"/>
                <a:gd name="T69" fmla="*/ 16 h 119"/>
                <a:gd name="T70" fmla="*/ 26 w 91"/>
                <a:gd name="T71" fmla="*/ 17 h 119"/>
                <a:gd name="T72" fmla="*/ 26 w 91"/>
                <a:gd name="T73" fmla="*/ 17 h 119"/>
                <a:gd name="T74" fmla="*/ 34 w 91"/>
                <a:gd name="T75" fmla="*/ 3 h 119"/>
                <a:gd name="T76" fmla="*/ 42 w 91"/>
                <a:gd name="T77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19">
                  <a:moveTo>
                    <a:pt x="42" y="7"/>
                  </a:moveTo>
                  <a:cubicBezTo>
                    <a:pt x="44" y="5"/>
                    <a:pt x="46" y="3"/>
                    <a:pt x="49" y="2"/>
                  </a:cubicBezTo>
                  <a:cubicBezTo>
                    <a:pt x="54" y="0"/>
                    <a:pt x="59" y="5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6" y="11"/>
                    <a:pt x="71" y="16"/>
                    <a:pt x="72" y="23"/>
                  </a:cubicBezTo>
                  <a:cubicBezTo>
                    <a:pt x="72" y="24"/>
                    <a:pt x="72" y="25"/>
                    <a:pt x="72" y="26"/>
                  </a:cubicBezTo>
                  <a:cubicBezTo>
                    <a:pt x="75" y="26"/>
                    <a:pt x="79" y="29"/>
                    <a:pt x="79" y="35"/>
                  </a:cubicBezTo>
                  <a:cubicBezTo>
                    <a:pt x="79" y="36"/>
                    <a:pt x="79" y="37"/>
                    <a:pt x="79" y="37"/>
                  </a:cubicBezTo>
                  <a:cubicBezTo>
                    <a:pt x="85" y="37"/>
                    <a:pt x="89" y="42"/>
                    <a:pt x="90" y="50"/>
                  </a:cubicBezTo>
                  <a:cubicBezTo>
                    <a:pt x="91" y="54"/>
                    <a:pt x="90" y="58"/>
                    <a:pt x="89" y="6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90" y="67"/>
                    <a:pt x="87" y="73"/>
                    <a:pt x="83" y="74"/>
                  </a:cubicBezTo>
                  <a:cubicBezTo>
                    <a:pt x="82" y="74"/>
                    <a:pt x="82" y="74"/>
                    <a:pt x="81" y="74"/>
                  </a:cubicBezTo>
                  <a:cubicBezTo>
                    <a:pt x="82" y="76"/>
                    <a:pt x="82" y="77"/>
                    <a:pt x="82" y="79"/>
                  </a:cubicBezTo>
                  <a:cubicBezTo>
                    <a:pt x="83" y="86"/>
                    <a:pt x="80" y="93"/>
                    <a:pt x="75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5" y="96"/>
                    <a:pt x="76" y="97"/>
                    <a:pt x="76" y="99"/>
                  </a:cubicBezTo>
                  <a:cubicBezTo>
                    <a:pt x="77" y="107"/>
                    <a:pt x="73" y="115"/>
                    <a:pt x="68" y="116"/>
                  </a:cubicBezTo>
                  <a:cubicBezTo>
                    <a:pt x="65" y="117"/>
                    <a:pt x="62" y="115"/>
                    <a:pt x="59" y="112"/>
                  </a:cubicBezTo>
                  <a:cubicBezTo>
                    <a:pt x="57" y="114"/>
                    <a:pt x="53" y="116"/>
                    <a:pt x="50" y="117"/>
                  </a:cubicBezTo>
                  <a:cubicBezTo>
                    <a:pt x="44" y="119"/>
                    <a:pt x="38" y="118"/>
                    <a:pt x="33" y="116"/>
                  </a:cubicBezTo>
                  <a:cubicBezTo>
                    <a:pt x="32" y="117"/>
                    <a:pt x="30" y="118"/>
                    <a:pt x="29" y="118"/>
                  </a:cubicBezTo>
                  <a:cubicBezTo>
                    <a:pt x="24" y="119"/>
                    <a:pt x="19" y="115"/>
                    <a:pt x="18" y="107"/>
                  </a:cubicBezTo>
                  <a:cubicBezTo>
                    <a:pt x="18" y="106"/>
                    <a:pt x="18" y="106"/>
                    <a:pt x="18" y="105"/>
                  </a:cubicBezTo>
                  <a:cubicBezTo>
                    <a:pt x="17" y="107"/>
                    <a:pt x="15" y="109"/>
                    <a:pt x="12" y="110"/>
                  </a:cubicBezTo>
                  <a:cubicBezTo>
                    <a:pt x="7" y="111"/>
                    <a:pt x="2" y="106"/>
                    <a:pt x="1" y="98"/>
                  </a:cubicBezTo>
                  <a:cubicBezTo>
                    <a:pt x="0" y="92"/>
                    <a:pt x="2" y="86"/>
                    <a:pt x="6" y="83"/>
                  </a:cubicBezTo>
                  <a:cubicBezTo>
                    <a:pt x="4" y="81"/>
                    <a:pt x="3" y="78"/>
                    <a:pt x="3" y="74"/>
                  </a:cubicBezTo>
                  <a:cubicBezTo>
                    <a:pt x="2" y="68"/>
                    <a:pt x="4" y="63"/>
                    <a:pt x="7" y="59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6" y="57"/>
                    <a:pt x="5" y="55"/>
                    <a:pt x="5" y="53"/>
                  </a:cubicBezTo>
                  <a:cubicBezTo>
                    <a:pt x="4" y="48"/>
                    <a:pt x="7" y="42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8"/>
                    <a:pt x="10" y="37"/>
                  </a:cubicBezTo>
                  <a:cubicBezTo>
                    <a:pt x="9" y="28"/>
                    <a:pt x="13" y="18"/>
                    <a:pt x="19" y="16"/>
                  </a:cubicBezTo>
                  <a:cubicBezTo>
                    <a:pt x="22" y="16"/>
                    <a:pt x="24" y="16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0"/>
                    <a:pt x="29" y="4"/>
                    <a:pt x="34" y="3"/>
                  </a:cubicBezTo>
                  <a:cubicBezTo>
                    <a:pt x="37" y="2"/>
                    <a:pt x="40" y="4"/>
                    <a:pt x="42" y="7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5" name="Freeform 138"/>
            <p:cNvSpPr>
              <a:spLocks/>
            </p:cNvSpPr>
            <p:nvPr/>
          </p:nvSpPr>
          <p:spPr bwMode="auto">
            <a:xfrm>
              <a:off x="6702425" y="4351338"/>
              <a:ext cx="166688" cy="217488"/>
            </a:xfrm>
            <a:custGeom>
              <a:avLst/>
              <a:gdLst>
                <a:gd name="T0" fmla="*/ 42 w 91"/>
                <a:gd name="T1" fmla="*/ 7 h 119"/>
                <a:gd name="T2" fmla="*/ 49 w 91"/>
                <a:gd name="T3" fmla="*/ 1 h 119"/>
                <a:gd name="T4" fmla="*/ 61 w 91"/>
                <a:gd name="T5" fmla="*/ 12 h 119"/>
                <a:gd name="T6" fmla="*/ 61 w 91"/>
                <a:gd name="T7" fmla="*/ 12 h 119"/>
                <a:gd name="T8" fmla="*/ 72 w 91"/>
                <a:gd name="T9" fmla="*/ 23 h 119"/>
                <a:gd name="T10" fmla="*/ 72 w 91"/>
                <a:gd name="T11" fmla="*/ 25 h 119"/>
                <a:gd name="T12" fmla="*/ 79 w 91"/>
                <a:gd name="T13" fmla="*/ 34 h 119"/>
                <a:gd name="T14" fmla="*/ 79 w 91"/>
                <a:gd name="T15" fmla="*/ 37 h 119"/>
                <a:gd name="T16" fmla="*/ 90 w 91"/>
                <a:gd name="T17" fmla="*/ 50 h 119"/>
                <a:gd name="T18" fmla="*/ 89 w 91"/>
                <a:gd name="T19" fmla="*/ 60 h 119"/>
                <a:gd name="T20" fmla="*/ 89 w 91"/>
                <a:gd name="T21" fmla="*/ 61 h 119"/>
                <a:gd name="T22" fmla="*/ 83 w 91"/>
                <a:gd name="T23" fmla="*/ 74 h 119"/>
                <a:gd name="T24" fmla="*/ 81 w 91"/>
                <a:gd name="T25" fmla="*/ 74 h 119"/>
                <a:gd name="T26" fmla="*/ 82 w 91"/>
                <a:gd name="T27" fmla="*/ 78 h 119"/>
                <a:gd name="T28" fmla="*/ 75 w 91"/>
                <a:gd name="T29" fmla="*/ 94 h 119"/>
                <a:gd name="T30" fmla="*/ 74 w 91"/>
                <a:gd name="T31" fmla="*/ 94 h 119"/>
                <a:gd name="T32" fmla="*/ 76 w 91"/>
                <a:gd name="T33" fmla="*/ 99 h 119"/>
                <a:gd name="T34" fmla="*/ 68 w 91"/>
                <a:gd name="T35" fmla="*/ 116 h 119"/>
                <a:gd name="T36" fmla="*/ 59 w 91"/>
                <a:gd name="T37" fmla="*/ 112 h 119"/>
                <a:gd name="T38" fmla="*/ 50 w 91"/>
                <a:gd name="T39" fmla="*/ 116 h 119"/>
                <a:gd name="T40" fmla="*/ 33 w 91"/>
                <a:gd name="T41" fmla="*/ 115 h 119"/>
                <a:gd name="T42" fmla="*/ 29 w 91"/>
                <a:gd name="T43" fmla="*/ 118 h 119"/>
                <a:gd name="T44" fmla="*/ 18 w 91"/>
                <a:gd name="T45" fmla="*/ 107 h 119"/>
                <a:gd name="T46" fmla="*/ 18 w 91"/>
                <a:gd name="T47" fmla="*/ 104 h 119"/>
                <a:gd name="T48" fmla="*/ 12 w 91"/>
                <a:gd name="T49" fmla="*/ 109 h 119"/>
                <a:gd name="T50" fmla="*/ 1 w 91"/>
                <a:gd name="T51" fmla="*/ 98 h 119"/>
                <a:gd name="T52" fmla="*/ 6 w 91"/>
                <a:gd name="T53" fmla="*/ 82 h 119"/>
                <a:gd name="T54" fmla="*/ 3 w 91"/>
                <a:gd name="T55" fmla="*/ 73 h 119"/>
                <a:gd name="T56" fmla="*/ 7 w 91"/>
                <a:gd name="T57" fmla="*/ 59 h 119"/>
                <a:gd name="T58" fmla="*/ 7 w 91"/>
                <a:gd name="T59" fmla="*/ 58 h 119"/>
                <a:gd name="T60" fmla="*/ 5 w 91"/>
                <a:gd name="T61" fmla="*/ 53 h 119"/>
                <a:gd name="T62" fmla="*/ 10 w 91"/>
                <a:gd name="T63" fmla="*/ 40 h 119"/>
                <a:gd name="T64" fmla="*/ 10 w 91"/>
                <a:gd name="T65" fmla="*/ 40 h 119"/>
                <a:gd name="T66" fmla="*/ 10 w 91"/>
                <a:gd name="T67" fmla="*/ 37 h 119"/>
                <a:gd name="T68" fmla="*/ 19 w 91"/>
                <a:gd name="T69" fmla="*/ 16 h 119"/>
                <a:gd name="T70" fmla="*/ 26 w 91"/>
                <a:gd name="T71" fmla="*/ 17 h 119"/>
                <a:gd name="T72" fmla="*/ 26 w 91"/>
                <a:gd name="T73" fmla="*/ 16 h 119"/>
                <a:gd name="T74" fmla="*/ 34 w 91"/>
                <a:gd name="T75" fmla="*/ 2 h 119"/>
                <a:gd name="T76" fmla="*/ 42 w 91"/>
                <a:gd name="T77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1" h="119">
                  <a:moveTo>
                    <a:pt x="42" y="7"/>
                  </a:moveTo>
                  <a:cubicBezTo>
                    <a:pt x="44" y="4"/>
                    <a:pt x="46" y="2"/>
                    <a:pt x="49" y="1"/>
                  </a:cubicBezTo>
                  <a:cubicBezTo>
                    <a:pt x="54" y="0"/>
                    <a:pt x="59" y="5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6" y="11"/>
                    <a:pt x="71" y="15"/>
                    <a:pt x="72" y="23"/>
                  </a:cubicBezTo>
                  <a:cubicBezTo>
                    <a:pt x="72" y="24"/>
                    <a:pt x="72" y="24"/>
                    <a:pt x="72" y="25"/>
                  </a:cubicBezTo>
                  <a:cubicBezTo>
                    <a:pt x="75" y="25"/>
                    <a:pt x="79" y="29"/>
                    <a:pt x="79" y="34"/>
                  </a:cubicBezTo>
                  <a:cubicBezTo>
                    <a:pt x="79" y="35"/>
                    <a:pt x="79" y="36"/>
                    <a:pt x="79" y="37"/>
                  </a:cubicBezTo>
                  <a:cubicBezTo>
                    <a:pt x="85" y="37"/>
                    <a:pt x="89" y="42"/>
                    <a:pt x="90" y="50"/>
                  </a:cubicBezTo>
                  <a:cubicBezTo>
                    <a:pt x="91" y="53"/>
                    <a:pt x="90" y="57"/>
                    <a:pt x="89" y="60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90" y="67"/>
                    <a:pt x="87" y="72"/>
                    <a:pt x="83" y="74"/>
                  </a:cubicBezTo>
                  <a:cubicBezTo>
                    <a:pt x="82" y="74"/>
                    <a:pt x="82" y="74"/>
                    <a:pt x="81" y="74"/>
                  </a:cubicBezTo>
                  <a:cubicBezTo>
                    <a:pt x="82" y="75"/>
                    <a:pt x="82" y="77"/>
                    <a:pt x="82" y="78"/>
                  </a:cubicBezTo>
                  <a:cubicBezTo>
                    <a:pt x="83" y="85"/>
                    <a:pt x="80" y="92"/>
                    <a:pt x="75" y="94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5" y="95"/>
                    <a:pt x="76" y="97"/>
                    <a:pt x="76" y="99"/>
                  </a:cubicBezTo>
                  <a:cubicBezTo>
                    <a:pt x="77" y="107"/>
                    <a:pt x="73" y="114"/>
                    <a:pt x="68" y="116"/>
                  </a:cubicBezTo>
                  <a:cubicBezTo>
                    <a:pt x="65" y="116"/>
                    <a:pt x="62" y="115"/>
                    <a:pt x="59" y="112"/>
                  </a:cubicBezTo>
                  <a:cubicBezTo>
                    <a:pt x="57" y="114"/>
                    <a:pt x="53" y="115"/>
                    <a:pt x="50" y="116"/>
                  </a:cubicBezTo>
                  <a:cubicBezTo>
                    <a:pt x="44" y="118"/>
                    <a:pt x="38" y="117"/>
                    <a:pt x="33" y="115"/>
                  </a:cubicBezTo>
                  <a:cubicBezTo>
                    <a:pt x="32" y="116"/>
                    <a:pt x="30" y="117"/>
                    <a:pt x="29" y="118"/>
                  </a:cubicBezTo>
                  <a:cubicBezTo>
                    <a:pt x="24" y="119"/>
                    <a:pt x="19" y="114"/>
                    <a:pt x="18" y="107"/>
                  </a:cubicBezTo>
                  <a:cubicBezTo>
                    <a:pt x="18" y="106"/>
                    <a:pt x="18" y="105"/>
                    <a:pt x="18" y="104"/>
                  </a:cubicBezTo>
                  <a:cubicBezTo>
                    <a:pt x="17" y="107"/>
                    <a:pt x="15" y="109"/>
                    <a:pt x="12" y="109"/>
                  </a:cubicBezTo>
                  <a:cubicBezTo>
                    <a:pt x="7" y="111"/>
                    <a:pt x="2" y="106"/>
                    <a:pt x="1" y="98"/>
                  </a:cubicBezTo>
                  <a:cubicBezTo>
                    <a:pt x="0" y="91"/>
                    <a:pt x="2" y="85"/>
                    <a:pt x="6" y="82"/>
                  </a:cubicBezTo>
                  <a:cubicBezTo>
                    <a:pt x="4" y="80"/>
                    <a:pt x="3" y="77"/>
                    <a:pt x="3" y="73"/>
                  </a:cubicBezTo>
                  <a:cubicBezTo>
                    <a:pt x="2" y="68"/>
                    <a:pt x="4" y="62"/>
                    <a:pt x="7" y="59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6" y="57"/>
                    <a:pt x="5" y="55"/>
                    <a:pt x="5" y="53"/>
                  </a:cubicBezTo>
                  <a:cubicBezTo>
                    <a:pt x="4" y="47"/>
                    <a:pt x="7" y="42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8"/>
                    <a:pt x="10" y="37"/>
                  </a:cubicBezTo>
                  <a:cubicBezTo>
                    <a:pt x="9" y="27"/>
                    <a:pt x="13" y="18"/>
                    <a:pt x="19" y="16"/>
                  </a:cubicBezTo>
                  <a:cubicBezTo>
                    <a:pt x="22" y="15"/>
                    <a:pt x="24" y="16"/>
                    <a:pt x="26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9"/>
                    <a:pt x="29" y="4"/>
                    <a:pt x="34" y="2"/>
                  </a:cubicBezTo>
                  <a:cubicBezTo>
                    <a:pt x="37" y="1"/>
                    <a:pt x="40" y="3"/>
                    <a:pt x="42" y="7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6" name="Freeform 139"/>
            <p:cNvSpPr>
              <a:spLocks/>
            </p:cNvSpPr>
            <p:nvPr/>
          </p:nvSpPr>
          <p:spPr bwMode="auto">
            <a:xfrm>
              <a:off x="6565900" y="4237038"/>
              <a:ext cx="212725" cy="277813"/>
            </a:xfrm>
            <a:custGeom>
              <a:avLst/>
              <a:gdLst>
                <a:gd name="T0" fmla="*/ 54 w 116"/>
                <a:gd name="T1" fmla="*/ 9 h 152"/>
                <a:gd name="T2" fmla="*/ 62 w 116"/>
                <a:gd name="T3" fmla="*/ 2 h 152"/>
                <a:gd name="T4" fmla="*/ 78 w 116"/>
                <a:gd name="T5" fmla="*/ 15 h 152"/>
                <a:gd name="T6" fmla="*/ 78 w 116"/>
                <a:gd name="T7" fmla="*/ 15 h 152"/>
                <a:gd name="T8" fmla="*/ 92 w 116"/>
                <a:gd name="T9" fmla="*/ 29 h 152"/>
                <a:gd name="T10" fmla="*/ 92 w 116"/>
                <a:gd name="T11" fmla="*/ 32 h 152"/>
                <a:gd name="T12" fmla="*/ 102 w 116"/>
                <a:gd name="T13" fmla="*/ 44 h 152"/>
                <a:gd name="T14" fmla="*/ 102 w 116"/>
                <a:gd name="T15" fmla="*/ 47 h 152"/>
                <a:gd name="T16" fmla="*/ 115 w 116"/>
                <a:gd name="T17" fmla="*/ 63 h 152"/>
                <a:gd name="T18" fmla="*/ 114 w 116"/>
                <a:gd name="T19" fmla="*/ 77 h 152"/>
                <a:gd name="T20" fmla="*/ 114 w 116"/>
                <a:gd name="T21" fmla="*/ 77 h 152"/>
                <a:gd name="T22" fmla="*/ 106 w 116"/>
                <a:gd name="T23" fmla="*/ 94 h 152"/>
                <a:gd name="T24" fmla="*/ 104 w 116"/>
                <a:gd name="T25" fmla="*/ 94 h 152"/>
                <a:gd name="T26" fmla="*/ 105 w 116"/>
                <a:gd name="T27" fmla="*/ 100 h 152"/>
                <a:gd name="T28" fmla="*/ 97 w 116"/>
                <a:gd name="T29" fmla="*/ 120 h 152"/>
                <a:gd name="T30" fmla="*/ 95 w 116"/>
                <a:gd name="T31" fmla="*/ 120 h 152"/>
                <a:gd name="T32" fmla="*/ 97 w 116"/>
                <a:gd name="T33" fmla="*/ 126 h 152"/>
                <a:gd name="T34" fmla="*/ 87 w 116"/>
                <a:gd name="T35" fmla="*/ 148 h 152"/>
                <a:gd name="T36" fmla="*/ 76 w 116"/>
                <a:gd name="T37" fmla="*/ 143 h 152"/>
                <a:gd name="T38" fmla="*/ 64 w 116"/>
                <a:gd name="T39" fmla="*/ 149 h 152"/>
                <a:gd name="T40" fmla="*/ 42 w 116"/>
                <a:gd name="T41" fmla="*/ 147 h 152"/>
                <a:gd name="T42" fmla="*/ 37 w 116"/>
                <a:gd name="T43" fmla="*/ 151 h 152"/>
                <a:gd name="T44" fmla="*/ 23 w 116"/>
                <a:gd name="T45" fmla="*/ 137 h 152"/>
                <a:gd name="T46" fmla="*/ 23 w 116"/>
                <a:gd name="T47" fmla="*/ 134 h 152"/>
                <a:gd name="T48" fmla="*/ 16 w 116"/>
                <a:gd name="T49" fmla="*/ 140 h 152"/>
                <a:gd name="T50" fmla="*/ 1 w 116"/>
                <a:gd name="T51" fmla="*/ 125 h 152"/>
                <a:gd name="T52" fmla="*/ 8 w 116"/>
                <a:gd name="T53" fmla="*/ 105 h 152"/>
                <a:gd name="T54" fmla="*/ 3 w 116"/>
                <a:gd name="T55" fmla="*/ 94 h 152"/>
                <a:gd name="T56" fmla="*/ 8 w 116"/>
                <a:gd name="T57" fmla="*/ 75 h 152"/>
                <a:gd name="T58" fmla="*/ 8 w 116"/>
                <a:gd name="T59" fmla="*/ 74 h 152"/>
                <a:gd name="T60" fmla="*/ 6 w 116"/>
                <a:gd name="T61" fmla="*/ 68 h 152"/>
                <a:gd name="T62" fmla="*/ 13 w 116"/>
                <a:gd name="T63" fmla="*/ 51 h 152"/>
                <a:gd name="T64" fmla="*/ 13 w 116"/>
                <a:gd name="T65" fmla="*/ 51 h 152"/>
                <a:gd name="T66" fmla="*/ 12 w 116"/>
                <a:gd name="T67" fmla="*/ 47 h 152"/>
                <a:gd name="T68" fmla="*/ 25 w 116"/>
                <a:gd name="T69" fmla="*/ 20 h 152"/>
                <a:gd name="T70" fmla="*/ 33 w 116"/>
                <a:gd name="T71" fmla="*/ 21 h 152"/>
                <a:gd name="T72" fmla="*/ 33 w 116"/>
                <a:gd name="T73" fmla="*/ 20 h 152"/>
                <a:gd name="T74" fmla="*/ 43 w 116"/>
                <a:gd name="T75" fmla="*/ 3 h 152"/>
                <a:gd name="T76" fmla="*/ 54 w 116"/>
                <a:gd name="T77" fmla="*/ 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6" h="152">
                  <a:moveTo>
                    <a:pt x="54" y="9"/>
                  </a:moveTo>
                  <a:cubicBezTo>
                    <a:pt x="56" y="5"/>
                    <a:pt x="59" y="2"/>
                    <a:pt x="62" y="2"/>
                  </a:cubicBezTo>
                  <a:cubicBezTo>
                    <a:pt x="69" y="0"/>
                    <a:pt x="76" y="6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4" y="13"/>
                    <a:pt x="91" y="20"/>
                    <a:pt x="92" y="29"/>
                  </a:cubicBezTo>
                  <a:cubicBezTo>
                    <a:pt x="92" y="30"/>
                    <a:pt x="92" y="31"/>
                    <a:pt x="92" y="32"/>
                  </a:cubicBezTo>
                  <a:cubicBezTo>
                    <a:pt x="97" y="32"/>
                    <a:pt x="101" y="37"/>
                    <a:pt x="102" y="44"/>
                  </a:cubicBezTo>
                  <a:cubicBezTo>
                    <a:pt x="102" y="45"/>
                    <a:pt x="102" y="46"/>
                    <a:pt x="102" y="47"/>
                  </a:cubicBezTo>
                  <a:cubicBezTo>
                    <a:pt x="108" y="47"/>
                    <a:pt x="114" y="54"/>
                    <a:pt x="115" y="63"/>
                  </a:cubicBezTo>
                  <a:cubicBezTo>
                    <a:pt x="116" y="68"/>
                    <a:pt x="115" y="73"/>
                    <a:pt x="114" y="77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5" y="85"/>
                    <a:pt x="111" y="93"/>
                    <a:pt x="106" y="94"/>
                  </a:cubicBezTo>
                  <a:cubicBezTo>
                    <a:pt x="105" y="94"/>
                    <a:pt x="105" y="94"/>
                    <a:pt x="104" y="94"/>
                  </a:cubicBezTo>
                  <a:cubicBezTo>
                    <a:pt x="105" y="96"/>
                    <a:pt x="105" y="98"/>
                    <a:pt x="105" y="100"/>
                  </a:cubicBezTo>
                  <a:cubicBezTo>
                    <a:pt x="107" y="109"/>
                    <a:pt x="103" y="118"/>
                    <a:pt x="97" y="120"/>
                  </a:cubicBezTo>
                  <a:cubicBezTo>
                    <a:pt x="96" y="120"/>
                    <a:pt x="96" y="120"/>
                    <a:pt x="95" y="120"/>
                  </a:cubicBezTo>
                  <a:cubicBezTo>
                    <a:pt x="96" y="122"/>
                    <a:pt x="97" y="124"/>
                    <a:pt x="97" y="126"/>
                  </a:cubicBezTo>
                  <a:cubicBezTo>
                    <a:pt x="98" y="136"/>
                    <a:pt x="94" y="146"/>
                    <a:pt x="87" y="148"/>
                  </a:cubicBezTo>
                  <a:cubicBezTo>
                    <a:pt x="83" y="149"/>
                    <a:pt x="79" y="147"/>
                    <a:pt x="76" y="143"/>
                  </a:cubicBezTo>
                  <a:cubicBezTo>
                    <a:pt x="72" y="146"/>
                    <a:pt x="68" y="148"/>
                    <a:pt x="64" y="149"/>
                  </a:cubicBezTo>
                  <a:cubicBezTo>
                    <a:pt x="56" y="151"/>
                    <a:pt x="49" y="150"/>
                    <a:pt x="42" y="147"/>
                  </a:cubicBezTo>
                  <a:cubicBezTo>
                    <a:pt x="40" y="149"/>
                    <a:pt x="39" y="150"/>
                    <a:pt x="37" y="151"/>
                  </a:cubicBezTo>
                  <a:cubicBezTo>
                    <a:pt x="31" y="152"/>
                    <a:pt x="24" y="146"/>
                    <a:pt x="23" y="137"/>
                  </a:cubicBezTo>
                  <a:cubicBezTo>
                    <a:pt x="23" y="136"/>
                    <a:pt x="23" y="135"/>
                    <a:pt x="23" y="134"/>
                  </a:cubicBezTo>
                  <a:cubicBezTo>
                    <a:pt x="21" y="137"/>
                    <a:pt x="19" y="139"/>
                    <a:pt x="16" y="140"/>
                  </a:cubicBezTo>
                  <a:cubicBezTo>
                    <a:pt x="9" y="142"/>
                    <a:pt x="2" y="135"/>
                    <a:pt x="1" y="125"/>
                  </a:cubicBezTo>
                  <a:cubicBezTo>
                    <a:pt x="0" y="117"/>
                    <a:pt x="3" y="109"/>
                    <a:pt x="8" y="105"/>
                  </a:cubicBezTo>
                  <a:cubicBezTo>
                    <a:pt x="5" y="102"/>
                    <a:pt x="4" y="99"/>
                    <a:pt x="3" y="94"/>
                  </a:cubicBezTo>
                  <a:cubicBezTo>
                    <a:pt x="2" y="87"/>
                    <a:pt x="4" y="79"/>
                    <a:pt x="8" y="7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2"/>
                    <a:pt x="7" y="70"/>
                    <a:pt x="6" y="68"/>
                  </a:cubicBezTo>
                  <a:cubicBezTo>
                    <a:pt x="5" y="60"/>
                    <a:pt x="8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49"/>
                    <a:pt x="13" y="48"/>
                    <a:pt x="12" y="47"/>
                  </a:cubicBezTo>
                  <a:cubicBezTo>
                    <a:pt x="11" y="34"/>
                    <a:pt x="16" y="22"/>
                    <a:pt x="25" y="20"/>
                  </a:cubicBezTo>
                  <a:cubicBezTo>
                    <a:pt x="28" y="19"/>
                    <a:pt x="30" y="20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2"/>
                    <a:pt x="37" y="4"/>
                    <a:pt x="43" y="3"/>
                  </a:cubicBezTo>
                  <a:cubicBezTo>
                    <a:pt x="47" y="2"/>
                    <a:pt x="52" y="4"/>
                    <a:pt x="54" y="9"/>
                  </a:cubicBezTo>
                  <a:close/>
                </a:path>
              </a:pathLst>
            </a:custGeom>
            <a:solidFill>
              <a:srgbClr val="8CBE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7" name="Freeform 140"/>
            <p:cNvSpPr>
              <a:spLocks/>
            </p:cNvSpPr>
            <p:nvPr/>
          </p:nvSpPr>
          <p:spPr bwMode="auto">
            <a:xfrm>
              <a:off x="6591300" y="4505326"/>
              <a:ext cx="165100" cy="217488"/>
            </a:xfrm>
            <a:custGeom>
              <a:avLst/>
              <a:gdLst>
                <a:gd name="T0" fmla="*/ 42 w 90"/>
                <a:gd name="T1" fmla="*/ 7 h 119"/>
                <a:gd name="T2" fmla="*/ 49 w 90"/>
                <a:gd name="T3" fmla="*/ 1 h 119"/>
                <a:gd name="T4" fmla="*/ 61 w 90"/>
                <a:gd name="T5" fmla="*/ 12 h 119"/>
                <a:gd name="T6" fmla="*/ 61 w 90"/>
                <a:gd name="T7" fmla="*/ 12 h 119"/>
                <a:gd name="T8" fmla="*/ 72 w 90"/>
                <a:gd name="T9" fmla="*/ 22 h 119"/>
                <a:gd name="T10" fmla="*/ 72 w 90"/>
                <a:gd name="T11" fmla="*/ 25 h 119"/>
                <a:gd name="T12" fmla="*/ 79 w 90"/>
                <a:gd name="T13" fmla="*/ 34 h 119"/>
                <a:gd name="T14" fmla="*/ 79 w 90"/>
                <a:gd name="T15" fmla="*/ 37 h 119"/>
                <a:gd name="T16" fmla="*/ 90 w 90"/>
                <a:gd name="T17" fmla="*/ 49 h 119"/>
                <a:gd name="T18" fmla="*/ 89 w 90"/>
                <a:gd name="T19" fmla="*/ 60 h 119"/>
                <a:gd name="T20" fmla="*/ 89 w 90"/>
                <a:gd name="T21" fmla="*/ 60 h 119"/>
                <a:gd name="T22" fmla="*/ 83 w 90"/>
                <a:gd name="T23" fmla="*/ 73 h 119"/>
                <a:gd name="T24" fmla="*/ 81 w 90"/>
                <a:gd name="T25" fmla="*/ 73 h 119"/>
                <a:gd name="T26" fmla="*/ 82 w 90"/>
                <a:gd name="T27" fmla="*/ 78 h 119"/>
                <a:gd name="T28" fmla="*/ 75 w 90"/>
                <a:gd name="T29" fmla="*/ 93 h 119"/>
                <a:gd name="T30" fmla="*/ 74 w 90"/>
                <a:gd name="T31" fmla="*/ 93 h 119"/>
                <a:gd name="T32" fmla="*/ 76 w 90"/>
                <a:gd name="T33" fmla="*/ 98 h 119"/>
                <a:gd name="T34" fmla="*/ 68 w 90"/>
                <a:gd name="T35" fmla="*/ 115 h 119"/>
                <a:gd name="T36" fmla="*/ 59 w 90"/>
                <a:gd name="T37" fmla="*/ 112 h 119"/>
                <a:gd name="T38" fmla="*/ 50 w 90"/>
                <a:gd name="T39" fmla="*/ 116 h 119"/>
                <a:gd name="T40" fmla="*/ 33 w 90"/>
                <a:gd name="T41" fmla="*/ 115 h 119"/>
                <a:gd name="T42" fmla="*/ 29 w 90"/>
                <a:gd name="T43" fmla="*/ 117 h 119"/>
                <a:gd name="T44" fmla="*/ 18 w 90"/>
                <a:gd name="T45" fmla="*/ 106 h 119"/>
                <a:gd name="T46" fmla="*/ 18 w 90"/>
                <a:gd name="T47" fmla="*/ 104 h 119"/>
                <a:gd name="T48" fmla="*/ 12 w 90"/>
                <a:gd name="T49" fmla="*/ 109 h 119"/>
                <a:gd name="T50" fmla="*/ 1 w 90"/>
                <a:gd name="T51" fmla="*/ 97 h 119"/>
                <a:gd name="T52" fmla="*/ 6 w 90"/>
                <a:gd name="T53" fmla="*/ 82 h 119"/>
                <a:gd name="T54" fmla="*/ 3 w 90"/>
                <a:gd name="T55" fmla="*/ 73 h 119"/>
                <a:gd name="T56" fmla="*/ 7 w 90"/>
                <a:gd name="T57" fmla="*/ 58 h 119"/>
                <a:gd name="T58" fmla="*/ 7 w 90"/>
                <a:gd name="T59" fmla="*/ 58 h 119"/>
                <a:gd name="T60" fmla="*/ 5 w 90"/>
                <a:gd name="T61" fmla="*/ 53 h 119"/>
                <a:gd name="T62" fmla="*/ 10 w 90"/>
                <a:gd name="T63" fmla="*/ 40 h 119"/>
                <a:gd name="T64" fmla="*/ 10 w 90"/>
                <a:gd name="T65" fmla="*/ 39 h 119"/>
                <a:gd name="T66" fmla="*/ 10 w 90"/>
                <a:gd name="T67" fmla="*/ 36 h 119"/>
                <a:gd name="T68" fmla="*/ 19 w 90"/>
                <a:gd name="T69" fmla="*/ 16 h 119"/>
                <a:gd name="T70" fmla="*/ 26 w 90"/>
                <a:gd name="T71" fmla="*/ 16 h 119"/>
                <a:gd name="T72" fmla="*/ 26 w 90"/>
                <a:gd name="T73" fmla="*/ 16 h 119"/>
                <a:gd name="T74" fmla="*/ 34 w 90"/>
                <a:gd name="T75" fmla="*/ 2 h 119"/>
                <a:gd name="T76" fmla="*/ 42 w 90"/>
                <a:gd name="T77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0" h="119">
                  <a:moveTo>
                    <a:pt x="42" y="7"/>
                  </a:moveTo>
                  <a:cubicBezTo>
                    <a:pt x="44" y="4"/>
                    <a:pt x="46" y="2"/>
                    <a:pt x="49" y="1"/>
                  </a:cubicBezTo>
                  <a:cubicBezTo>
                    <a:pt x="54" y="0"/>
                    <a:pt x="59" y="4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6" y="10"/>
                    <a:pt x="71" y="15"/>
                    <a:pt x="72" y="22"/>
                  </a:cubicBezTo>
                  <a:cubicBezTo>
                    <a:pt x="72" y="23"/>
                    <a:pt x="72" y="24"/>
                    <a:pt x="72" y="25"/>
                  </a:cubicBezTo>
                  <a:cubicBezTo>
                    <a:pt x="75" y="25"/>
                    <a:pt x="79" y="29"/>
                    <a:pt x="79" y="34"/>
                  </a:cubicBezTo>
                  <a:cubicBezTo>
                    <a:pt x="79" y="35"/>
                    <a:pt x="79" y="36"/>
                    <a:pt x="79" y="37"/>
                  </a:cubicBezTo>
                  <a:cubicBezTo>
                    <a:pt x="84" y="36"/>
                    <a:pt x="89" y="42"/>
                    <a:pt x="90" y="49"/>
                  </a:cubicBezTo>
                  <a:cubicBezTo>
                    <a:pt x="90" y="53"/>
                    <a:pt x="90" y="57"/>
                    <a:pt x="89" y="6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0" y="66"/>
                    <a:pt x="87" y="72"/>
                    <a:pt x="83" y="73"/>
                  </a:cubicBezTo>
                  <a:cubicBezTo>
                    <a:pt x="82" y="73"/>
                    <a:pt x="82" y="73"/>
                    <a:pt x="81" y="73"/>
                  </a:cubicBezTo>
                  <a:cubicBezTo>
                    <a:pt x="82" y="75"/>
                    <a:pt x="82" y="76"/>
                    <a:pt x="82" y="78"/>
                  </a:cubicBezTo>
                  <a:cubicBezTo>
                    <a:pt x="83" y="85"/>
                    <a:pt x="80" y="92"/>
                    <a:pt x="75" y="93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5" y="95"/>
                    <a:pt x="75" y="97"/>
                    <a:pt x="76" y="98"/>
                  </a:cubicBezTo>
                  <a:cubicBezTo>
                    <a:pt x="77" y="106"/>
                    <a:pt x="73" y="114"/>
                    <a:pt x="68" y="115"/>
                  </a:cubicBezTo>
                  <a:cubicBezTo>
                    <a:pt x="65" y="116"/>
                    <a:pt x="62" y="115"/>
                    <a:pt x="59" y="112"/>
                  </a:cubicBezTo>
                  <a:cubicBezTo>
                    <a:pt x="56" y="114"/>
                    <a:pt x="53" y="115"/>
                    <a:pt x="50" y="116"/>
                  </a:cubicBezTo>
                  <a:cubicBezTo>
                    <a:pt x="44" y="118"/>
                    <a:pt x="38" y="117"/>
                    <a:pt x="33" y="115"/>
                  </a:cubicBezTo>
                  <a:cubicBezTo>
                    <a:pt x="32" y="116"/>
                    <a:pt x="30" y="117"/>
                    <a:pt x="29" y="117"/>
                  </a:cubicBezTo>
                  <a:cubicBezTo>
                    <a:pt x="24" y="119"/>
                    <a:pt x="19" y="114"/>
                    <a:pt x="18" y="106"/>
                  </a:cubicBezTo>
                  <a:cubicBezTo>
                    <a:pt x="18" y="106"/>
                    <a:pt x="18" y="105"/>
                    <a:pt x="18" y="104"/>
                  </a:cubicBezTo>
                  <a:cubicBezTo>
                    <a:pt x="17" y="107"/>
                    <a:pt x="15" y="108"/>
                    <a:pt x="12" y="109"/>
                  </a:cubicBezTo>
                  <a:cubicBezTo>
                    <a:pt x="7" y="111"/>
                    <a:pt x="2" y="105"/>
                    <a:pt x="1" y="97"/>
                  </a:cubicBezTo>
                  <a:cubicBezTo>
                    <a:pt x="0" y="91"/>
                    <a:pt x="2" y="85"/>
                    <a:pt x="6" y="82"/>
                  </a:cubicBezTo>
                  <a:cubicBezTo>
                    <a:pt x="4" y="80"/>
                    <a:pt x="3" y="77"/>
                    <a:pt x="3" y="73"/>
                  </a:cubicBezTo>
                  <a:cubicBezTo>
                    <a:pt x="2" y="67"/>
                    <a:pt x="4" y="62"/>
                    <a:pt x="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6" y="56"/>
                    <a:pt x="5" y="55"/>
                    <a:pt x="5" y="53"/>
                  </a:cubicBezTo>
                  <a:cubicBezTo>
                    <a:pt x="4" y="47"/>
                    <a:pt x="7" y="41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8"/>
                    <a:pt x="10" y="37"/>
                    <a:pt x="10" y="36"/>
                  </a:cubicBezTo>
                  <a:cubicBezTo>
                    <a:pt x="8" y="27"/>
                    <a:pt x="13" y="17"/>
                    <a:pt x="19" y="16"/>
                  </a:cubicBezTo>
                  <a:cubicBezTo>
                    <a:pt x="22" y="15"/>
                    <a:pt x="24" y="15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9"/>
                    <a:pt x="29" y="3"/>
                    <a:pt x="34" y="2"/>
                  </a:cubicBezTo>
                  <a:cubicBezTo>
                    <a:pt x="37" y="1"/>
                    <a:pt x="40" y="3"/>
                    <a:pt x="42" y="7"/>
                  </a:cubicBezTo>
                  <a:close/>
                </a:path>
              </a:pathLst>
            </a:custGeom>
            <a:solidFill>
              <a:srgbClr val="81B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68" name="Freeform 141"/>
            <p:cNvSpPr>
              <a:spLocks/>
            </p:cNvSpPr>
            <p:nvPr/>
          </p:nvSpPr>
          <p:spPr bwMode="auto">
            <a:xfrm>
              <a:off x="6142038" y="5559426"/>
              <a:ext cx="890588" cy="412750"/>
            </a:xfrm>
            <a:custGeom>
              <a:avLst/>
              <a:gdLst>
                <a:gd name="T0" fmla="*/ 365 w 487"/>
                <a:gd name="T1" fmla="*/ 182 h 226"/>
                <a:gd name="T2" fmla="*/ 357 w 487"/>
                <a:gd name="T3" fmla="*/ 118 h 226"/>
                <a:gd name="T4" fmla="*/ 216 w 487"/>
                <a:gd name="T5" fmla="*/ 26 h 226"/>
                <a:gd name="T6" fmla="*/ 14 w 487"/>
                <a:gd name="T7" fmla="*/ 5 h 226"/>
                <a:gd name="T8" fmla="*/ 3 w 487"/>
                <a:gd name="T9" fmla="*/ 22 h 226"/>
                <a:gd name="T10" fmla="*/ 326 w 487"/>
                <a:gd name="T11" fmla="*/ 164 h 226"/>
                <a:gd name="T12" fmla="*/ 487 w 487"/>
                <a:gd name="T13" fmla="*/ 226 h 226"/>
                <a:gd name="T14" fmla="*/ 487 w 487"/>
                <a:gd name="T15" fmla="*/ 197 h 226"/>
                <a:gd name="T16" fmla="*/ 365 w 487"/>
                <a:gd name="T17" fmla="*/ 18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7" h="226">
                  <a:moveTo>
                    <a:pt x="365" y="182"/>
                  </a:moveTo>
                  <a:cubicBezTo>
                    <a:pt x="346" y="162"/>
                    <a:pt x="359" y="142"/>
                    <a:pt x="357" y="118"/>
                  </a:cubicBezTo>
                  <a:cubicBezTo>
                    <a:pt x="355" y="93"/>
                    <a:pt x="295" y="54"/>
                    <a:pt x="216" y="26"/>
                  </a:cubicBezTo>
                  <a:cubicBezTo>
                    <a:pt x="146" y="0"/>
                    <a:pt x="36" y="5"/>
                    <a:pt x="14" y="5"/>
                  </a:cubicBezTo>
                  <a:cubicBezTo>
                    <a:pt x="4" y="12"/>
                    <a:pt x="0" y="18"/>
                    <a:pt x="3" y="22"/>
                  </a:cubicBezTo>
                  <a:cubicBezTo>
                    <a:pt x="12" y="35"/>
                    <a:pt x="373" y="41"/>
                    <a:pt x="326" y="164"/>
                  </a:cubicBezTo>
                  <a:cubicBezTo>
                    <a:pt x="307" y="212"/>
                    <a:pt x="393" y="225"/>
                    <a:pt x="487" y="226"/>
                  </a:cubicBezTo>
                  <a:cubicBezTo>
                    <a:pt x="487" y="197"/>
                    <a:pt x="487" y="197"/>
                    <a:pt x="487" y="197"/>
                  </a:cubicBezTo>
                  <a:cubicBezTo>
                    <a:pt x="432" y="196"/>
                    <a:pt x="375" y="192"/>
                    <a:pt x="365" y="182"/>
                  </a:cubicBezTo>
                  <a:close/>
                </a:path>
              </a:pathLst>
            </a:custGeom>
            <a:solidFill>
              <a:srgbClr val="8DA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7" name="Freeform 200"/>
            <p:cNvSpPr>
              <a:spLocks/>
            </p:cNvSpPr>
            <p:nvPr/>
          </p:nvSpPr>
          <p:spPr bwMode="auto">
            <a:xfrm>
              <a:off x="5380038" y="4022726"/>
              <a:ext cx="55563" cy="84138"/>
            </a:xfrm>
            <a:custGeom>
              <a:avLst/>
              <a:gdLst>
                <a:gd name="T0" fmla="*/ 0 w 35"/>
                <a:gd name="T1" fmla="*/ 3 h 53"/>
                <a:gd name="T2" fmla="*/ 30 w 35"/>
                <a:gd name="T3" fmla="*/ 53 h 53"/>
                <a:gd name="T4" fmla="*/ 35 w 35"/>
                <a:gd name="T5" fmla="*/ 51 h 53"/>
                <a:gd name="T6" fmla="*/ 7 w 35"/>
                <a:gd name="T7" fmla="*/ 0 h 53"/>
                <a:gd name="T8" fmla="*/ 0 w 35"/>
                <a:gd name="T9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3">
                  <a:moveTo>
                    <a:pt x="0" y="3"/>
                  </a:moveTo>
                  <a:lnTo>
                    <a:pt x="30" y="53"/>
                  </a:lnTo>
                  <a:lnTo>
                    <a:pt x="35" y="51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8" name="Freeform 201"/>
            <p:cNvSpPr>
              <a:spLocks/>
            </p:cNvSpPr>
            <p:nvPr/>
          </p:nvSpPr>
          <p:spPr bwMode="auto">
            <a:xfrm>
              <a:off x="5419725" y="4006851"/>
              <a:ext cx="47625" cy="87313"/>
            </a:xfrm>
            <a:custGeom>
              <a:avLst/>
              <a:gdLst>
                <a:gd name="T0" fmla="*/ 0 w 30"/>
                <a:gd name="T1" fmla="*/ 2 h 55"/>
                <a:gd name="T2" fmla="*/ 24 w 30"/>
                <a:gd name="T3" fmla="*/ 55 h 55"/>
                <a:gd name="T4" fmla="*/ 30 w 30"/>
                <a:gd name="T5" fmla="*/ 51 h 55"/>
                <a:gd name="T6" fmla="*/ 7 w 30"/>
                <a:gd name="T7" fmla="*/ 0 h 55"/>
                <a:gd name="T8" fmla="*/ 0 w 30"/>
                <a:gd name="T9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5">
                  <a:moveTo>
                    <a:pt x="0" y="2"/>
                  </a:moveTo>
                  <a:lnTo>
                    <a:pt x="24" y="55"/>
                  </a:lnTo>
                  <a:lnTo>
                    <a:pt x="30" y="51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9" name="Freeform 202"/>
            <p:cNvSpPr>
              <a:spLocks/>
            </p:cNvSpPr>
            <p:nvPr/>
          </p:nvSpPr>
          <p:spPr bwMode="auto">
            <a:xfrm>
              <a:off x="5459413" y="3987801"/>
              <a:ext cx="38100" cy="92075"/>
            </a:xfrm>
            <a:custGeom>
              <a:avLst/>
              <a:gdLst>
                <a:gd name="T0" fmla="*/ 0 w 24"/>
                <a:gd name="T1" fmla="*/ 2 h 58"/>
                <a:gd name="T2" fmla="*/ 19 w 24"/>
                <a:gd name="T3" fmla="*/ 58 h 58"/>
                <a:gd name="T4" fmla="*/ 24 w 24"/>
                <a:gd name="T5" fmla="*/ 55 h 58"/>
                <a:gd name="T6" fmla="*/ 7 w 24"/>
                <a:gd name="T7" fmla="*/ 0 h 58"/>
                <a:gd name="T8" fmla="*/ 0 w 24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8">
                  <a:moveTo>
                    <a:pt x="0" y="2"/>
                  </a:moveTo>
                  <a:lnTo>
                    <a:pt x="19" y="58"/>
                  </a:lnTo>
                  <a:lnTo>
                    <a:pt x="24" y="55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0" name="Freeform 203"/>
            <p:cNvSpPr>
              <a:spLocks/>
            </p:cNvSpPr>
            <p:nvPr/>
          </p:nvSpPr>
          <p:spPr bwMode="auto">
            <a:xfrm>
              <a:off x="4951413" y="3297238"/>
              <a:ext cx="593725" cy="703263"/>
            </a:xfrm>
            <a:custGeom>
              <a:avLst/>
              <a:gdLst>
                <a:gd name="T0" fmla="*/ 253 w 325"/>
                <a:gd name="T1" fmla="*/ 39 h 385"/>
                <a:gd name="T2" fmla="*/ 315 w 325"/>
                <a:gd name="T3" fmla="*/ 161 h 385"/>
                <a:gd name="T4" fmla="*/ 252 w 325"/>
                <a:gd name="T5" fmla="*/ 373 h 385"/>
                <a:gd name="T6" fmla="*/ 52 w 325"/>
                <a:gd name="T7" fmla="*/ 278 h 385"/>
                <a:gd name="T8" fmla="*/ 2 w 325"/>
                <a:gd name="T9" fmla="*/ 154 h 385"/>
                <a:gd name="T10" fmla="*/ 70 w 325"/>
                <a:gd name="T11" fmla="*/ 48 h 385"/>
                <a:gd name="T12" fmla="*/ 102 w 325"/>
                <a:gd name="T13" fmla="*/ 39 h 385"/>
                <a:gd name="T14" fmla="*/ 126 w 325"/>
                <a:gd name="T15" fmla="*/ 22 h 385"/>
                <a:gd name="T16" fmla="*/ 253 w 325"/>
                <a:gd name="T17" fmla="*/ 39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5" h="385">
                  <a:moveTo>
                    <a:pt x="253" y="39"/>
                  </a:moveTo>
                  <a:cubicBezTo>
                    <a:pt x="288" y="66"/>
                    <a:pt x="310" y="110"/>
                    <a:pt x="315" y="161"/>
                  </a:cubicBezTo>
                  <a:cubicBezTo>
                    <a:pt x="325" y="263"/>
                    <a:pt x="278" y="362"/>
                    <a:pt x="252" y="373"/>
                  </a:cubicBezTo>
                  <a:cubicBezTo>
                    <a:pt x="226" y="385"/>
                    <a:pt x="121" y="355"/>
                    <a:pt x="52" y="278"/>
                  </a:cubicBezTo>
                  <a:cubicBezTo>
                    <a:pt x="18" y="242"/>
                    <a:pt x="0" y="197"/>
                    <a:pt x="2" y="154"/>
                  </a:cubicBezTo>
                  <a:cubicBezTo>
                    <a:pt x="4" y="117"/>
                    <a:pt x="31" y="60"/>
                    <a:pt x="70" y="48"/>
                  </a:cubicBezTo>
                  <a:cubicBezTo>
                    <a:pt x="79" y="45"/>
                    <a:pt x="91" y="40"/>
                    <a:pt x="102" y="39"/>
                  </a:cubicBezTo>
                  <a:cubicBezTo>
                    <a:pt x="108" y="32"/>
                    <a:pt x="119" y="27"/>
                    <a:pt x="126" y="22"/>
                  </a:cubicBezTo>
                  <a:cubicBezTo>
                    <a:pt x="159" y="0"/>
                    <a:pt x="224" y="17"/>
                    <a:pt x="253" y="39"/>
                  </a:cubicBezTo>
                  <a:close/>
                </a:path>
              </a:pathLst>
            </a:custGeom>
            <a:solidFill>
              <a:srgbClr val="D34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1" name="Freeform 204"/>
            <p:cNvSpPr>
              <a:spLocks/>
            </p:cNvSpPr>
            <p:nvPr/>
          </p:nvSpPr>
          <p:spPr bwMode="auto">
            <a:xfrm>
              <a:off x="5421313" y="4068763"/>
              <a:ext cx="95250" cy="84138"/>
            </a:xfrm>
            <a:custGeom>
              <a:avLst/>
              <a:gdLst>
                <a:gd name="T0" fmla="*/ 45 w 52"/>
                <a:gd name="T1" fmla="*/ 0 h 46"/>
                <a:gd name="T2" fmla="*/ 47 w 52"/>
                <a:gd name="T3" fmla="*/ 5 h 46"/>
                <a:gd name="T4" fmla="*/ 47 w 52"/>
                <a:gd name="T5" fmla="*/ 36 h 46"/>
                <a:gd name="T6" fmla="*/ 25 w 52"/>
                <a:gd name="T7" fmla="*/ 46 h 46"/>
                <a:gd name="T8" fmla="*/ 2 w 52"/>
                <a:gd name="T9" fmla="*/ 25 h 46"/>
                <a:gd name="T10" fmla="*/ 0 w 52"/>
                <a:gd name="T11" fmla="*/ 21 h 46"/>
                <a:gd name="T12" fmla="*/ 45 w 52"/>
                <a:gd name="T1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6">
                  <a:moveTo>
                    <a:pt x="45" y="0"/>
                  </a:moveTo>
                  <a:cubicBezTo>
                    <a:pt x="46" y="2"/>
                    <a:pt x="47" y="3"/>
                    <a:pt x="47" y="5"/>
                  </a:cubicBezTo>
                  <a:cubicBezTo>
                    <a:pt x="52" y="16"/>
                    <a:pt x="52" y="28"/>
                    <a:pt x="47" y="3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16" y="44"/>
                    <a:pt x="7" y="36"/>
                    <a:pt x="2" y="25"/>
                  </a:cubicBezTo>
                  <a:cubicBezTo>
                    <a:pt x="1" y="24"/>
                    <a:pt x="0" y="22"/>
                    <a:pt x="0" y="21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8B5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206"/>
            <p:cNvSpPr>
              <a:spLocks/>
            </p:cNvSpPr>
            <p:nvPr/>
          </p:nvSpPr>
          <p:spPr bwMode="auto">
            <a:xfrm>
              <a:off x="4972050" y="3317875"/>
              <a:ext cx="544513" cy="679450"/>
            </a:xfrm>
            <a:custGeom>
              <a:avLst/>
              <a:gdLst>
                <a:gd name="T0" fmla="*/ 183 w 298"/>
                <a:gd name="T1" fmla="*/ 14 h 371"/>
                <a:gd name="T2" fmla="*/ 283 w 298"/>
                <a:gd name="T3" fmla="*/ 158 h 371"/>
                <a:gd name="T4" fmla="*/ 241 w 298"/>
                <a:gd name="T5" fmla="*/ 361 h 371"/>
                <a:gd name="T6" fmla="*/ 62 w 298"/>
                <a:gd name="T7" fmla="*/ 257 h 371"/>
                <a:gd name="T8" fmla="*/ 20 w 298"/>
                <a:gd name="T9" fmla="*/ 89 h 371"/>
                <a:gd name="T10" fmla="*/ 71 w 298"/>
                <a:gd name="T11" fmla="*/ 31 h 371"/>
                <a:gd name="T12" fmla="*/ 91 w 298"/>
                <a:gd name="T13" fmla="*/ 26 h 371"/>
                <a:gd name="T14" fmla="*/ 107 w 298"/>
                <a:gd name="T15" fmla="*/ 14 h 371"/>
                <a:gd name="T16" fmla="*/ 183 w 298"/>
                <a:gd name="T17" fmla="*/ 14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371">
                  <a:moveTo>
                    <a:pt x="183" y="14"/>
                  </a:moveTo>
                  <a:cubicBezTo>
                    <a:pt x="235" y="33"/>
                    <a:pt x="273" y="91"/>
                    <a:pt x="283" y="158"/>
                  </a:cubicBezTo>
                  <a:cubicBezTo>
                    <a:pt x="298" y="259"/>
                    <a:pt x="263" y="352"/>
                    <a:pt x="241" y="361"/>
                  </a:cubicBezTo>
                  <a:cubicBezTo>
                    <a:pt x="219" y="371"/>
                    <a:pt x="127" y="335"/>
                    <a:pt x="62" y="257"/>
                  </a:cubicBezTo>
                  <a:cubicBezTo>
                    <a:pt x="19" y="205"/>
                    <a:pt x="0" y="139"/>
                    <a:pt x="20" y="89"/>
                  </a:cubicBezTo>
                  <a:cubicBezTo>
                    <a:pt x="30" y="64"/>
                    <a:pt x="44" y="38"/>
                    <a:pt x="71" y="31"/>
                  </a:cubicBezTo>
                  <a:cubicBezTo>
                    <a:pt x="77" y="29"/>
                    <a:pt x="85" y="26"/>
                    <a:pt x="91" y="26"/>
                  </a:cubicBezTo>
                  <a:cubicBezTo>
                    <a:pt x="95" y="21"/>
                    <a:pt x="101" y="18"/>
                    <a:pt x="107" y="14"/>
                  </a:cubicBezTo>
                  <a:cubicBezTo>
                    <a:pt x="128" y="0"/>
                    <a:pt x="163" y="7"/>
                    <a:pt x="183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207"/>
            <p:cNvSpPr>
              <a:spLocks/>
            </p:cNvSpPr>
            <p:nvPr/>
          </p:nvSpPr>
          <p:spPr bwMode="auto">
            <a:xfrm>
              <a:off x="5038725" y="3325813"/>
              <a:ext cx="431800" cy="665163"/>
            </a:xfrm>
            <a:custGeom>
              <a:avLst/>
              <a:gdLst>
                <a:gd name="T0" fmla="*/ 131 w 236"/>
                <a:gd name="T1" fmla="*/ 26 h 364"/>
                <a:gd name="T2" fmla="*/ 213 w 236"/>
                <a:gd name="T3" fmla="*/ 169 h 364"/>
                <a:gd name="T4" fmla="*/ 204 w 236"/>
                <a:gd name="T5" fmla="*/ 357 h 364"/>
                <a:gd name="T6" fmla="*/ 57 w 236"/>
                <a:gd name="T7" fmla="*/ 238 h 364"/>
                <a:gd name="T8" fmla="*/ 6 w 236"/>
                <a:gd name="T9" fmla="*/ 81 h 364"/>
                <a:gd name="T10" fmla="*/ 47 w 236"/>
                <a:gd name="T11" fmla="*/ 21 h 364"/>
                <a:gd name="T12" fmla="*/ 53 w 236"/>
                <a:gd name="T13" fmla="*/ 21 h 364"/>
                <a:gd name="T14" fmla="*/ 57 w 236"/>
                <a:gd name="T15" fmla="*/ 17 h 364"/>
                <a:gd name="T16" fmla="*/ 131 w 236"/>
                <a:gd name="T17" fmla="*/ 26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364">
                  <a:moveTo>
                    <a:pt x="131" y="26"/>
                  </a:moveTo>
                  <a:cubicBezTo>
                    <a:pt x="169" y="52"/>
                    <a:pt x="199" y="108"/>
                    <a:pt x="213" y="169"/>
                  </a:cubicBezTo>
                  <a:cubicBezTo>
                    <a:pt x="236" y="266"/>
                    <a:pt x="219" y="350"/>
                    <a:pt x="204" y="357"/>
                  </a:cubicBezTo>
                  <a:cubicBezTo>
                    <a:pt x="189" y="364"/>
                    <a:pt x="115" y="320"/>
                    <a:pt x="57" y="238"/>
                  </a:cubicBezTo>
                  <a:cubicBezTo>
                    <a:pt x="21" y="187"/>
                    <a:pt x="0" y="126"/>
                    <a:pt x="6" y="81"/>
                  </a:cubicBezTo>
                  <a:cubicBezTo>
                    <a:pt x="9" y="55"/>
                    <a:pt x="24" y="26"/>
                    <a:pt x="47" y="21"/>
                  </a:cubicBezTo>
                  <a:cubicBezTo>
                    <a:pt x="49" y="21"/>
                    <a:pt x="51" y="21"/>
                    <a:pt x="53" y="21"/>
                  </a:cubicBezTo>
                  <a:cubicBezTo>
                    <a:pt x="54" y="19"/>
                    <a:pt x="56" y="18"/>
                    <a:pt x="57" y="17"/>
                  </a:cubicBezTo>
                  <a:cubicBezTo>
                    <a:pt x="76" y="0"/>
                    <a:pt x="112" y="12"/>
                    <a:pt x="131" y="26"/>
                  </a:cubicBezTo>
                  <a:close/>
                </a:path>
              </a:pathLst>
            </a:custGeom>
            <a:solidFill>
              <a:srgbClr val="D34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208"/>
            <p:cNvSpPr>
              <a:spLocks/>
            </p:cNvSpPr>
            <p:nvPr/>
          </p:nvSpPr>
          <p:spPr bwMode="auto">
            <a:xfrm>
              <a:off x="5097463" y="3349625"/>
              <a:ext cx="327025" cy="635000"/>
            </a:xfrm>
            <a:custGeom>
              <a:avLst/>
              <a:gdLst>
                <a:gd name="T0" fmla="*/ 39 w 179"/>
                <a:gd name="T1" fmla="*/ 7 h 347"/>
                <a:gd name="T2" fmla="*/ 137 w 179"/>
                <a:gd name="T3" fmla="*/ 175 h 347"/>
                <a:gd name="T4" fmla="*/ 172 w 179"/>
                <a:gd name="T5" fmla="*/ 344 h 347"/>
                <a:gd name="T6" fmla="*/ 70 w 179"/>
                <a:gd name="T7" fmla="*/ 206 h 347"/>
                <a:gd name="T8" fmla="*/ 9 w 179"/>
                <a:gd name="T9" fmla="*/ 20 h 347"/>
                <a:gd name="T10" fmla="*/ 39 w 179"/>
                <a:gd name="T11" fmla="*/ 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9" h="347">
                  <a:moveTo>
                    <a:pt x="39" y="7"/>
                  </a:moveTo>
                  <a:cubicBezTo>
                    <a:pt x="69" y="23"/>
                    <a:pt x="110" y="98"/>
                    <a:pt x="137" y="175"/>
                  </a:cubicBezTo>
                  <a:cubicBezTo>
                    <a:pt x="169" y="268"/>
                    <a:pt x="179" y="341"/>
                    <a:pt x="172" y="344"/>
                  </a:cubicBezTo>
                  <a:cubicBezTo>
                    <a:pt x="165" y="347"/>
                    <a:pt x="117" y="292"/>
                    <a:pt x="70" y="206"/>
                  </a:cubicBezTo>
                  <a:cubicBezTo>
                    <a:pt x="30" y="134"/>
                    <a:pt x="0" y="52"/>
                    <a:pt x="9" y="20"/>
                  </a:cubicBezTo>
                  <a:cubicBezTo>
                    <a:pt x="13" y="5"/>
                    <a:pt x="26" y="0"/>
                    <a:pt x="3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209"/>
            <p:cNvSpPr>
              <a:spLocks/>
            </p:cNvSpPr>
            <p:nvPr/>
          </p:nvSpPr>
          <p:spPr bwMode="auto">
            <a:xfrm>
              <a:off x="5227638" y="3814763"/>
              <a:ext cx="277813" cy="198438"/>
            </a:xfrm>
            <a:custGeom>
              <a:avLst/>
              <a:gdLst>
                <a:gd name="T0" fmla="*/ 175 w 175"/>
                <a:gd name="T1" fmla="*/ 0 h 125"/>
                <a:gd name="T2" fmla="*/ 151 w 175"/>
                <a:gd name="T3" fmla="*/ 98 h 125"/>
                <a:gd name="T4" fmla="*/ 89 w 175"/>
                <a:gd name="T5" fmla="*/ 125 h 125"/>
                <a:gd name="T6" fmla="*/ 0 w 175"/>
                <a:gd name="T7" fmla="*/ 78 h 125"/>
                <a:gd name="T8" fmla="*/ 175 w 175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25">
                  <a:moveTo>
                    <a:pt x="175" y="0"/>
                  </a:moveTo>
                  <a:lnTo>
                    <a:pt x="151" y="98"/>
                  </a:lnTo>
                  <a:lnTo>
                    <a:pt x="89" y="125"/>
                  </a:lnTo>
                  <a:lnTo>
                    <a:pt x="0" y="7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5372100" y="3970338"/>
              <a:ext cx="103188" cy="65088"/>
            </a:xfrm>
            <a:custGeom>
              <a:avLst/>
              <a:gdLst>
                <a:gd name="T0" fmla="*/ 6 w 65"/>
                <a:gd name="T1" fmla="*/ 41 h 41"/>
                <a:gd name="T2" fmla="*/ 65 w 65"/>
                <a:gd name="T3" fmla="*/ 16 h 41"/>
                <a:gd name="T4" fmla="*/ 59 w 65"/>
                <a:gd name="T5" fmla="*/ 0 h 41"/>
                <a:gd name="T6" fmla="*/ 0 w 65"/>
                <a:gd name="T7" fmla="*/ 26 h 41"/>
                <a:gd name="T8" fmla="*/ 6 w 65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1">
                  <a:moveTo>
                    <a:pt x="6" y="41"/>
                  </a:moveTo>
                  <a:lnTo>
                    <a:pt x="65" y="16"/>
                  </a:lnTo>
                  <a:lnTo>
                    <a:pt x="59" y="0"/>
                  </a:lnTo>
                  <a:lnTo>
                    <a:pt x="0" y="26"/>
                  </a:lnTo>
                  <a:lnTo>
                    <a:pt x="6" y="41"/>
                  </a:lnTo>
                  <a:close/>
                </a:path>
              </a:pathLst>
            </a:custGeom>
            <a:solidFill>
              <a:srgbClr val="8B5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430" name="组合 7429"/>
          <p:cNvGrpSpPr/>
          <p:nvPr/>
        </p:nvGrpSpPr>
        <p:grpSpPr>
          <a:xfrm>
            <a:off x="5375532" y="2989988"/>
            <a:ext cx="1634574" cy="437154"/>
            <a:chOff x="5375532" y="2882862"/>
            <a:chExt cx="1634574" cy="437154"/>
          </a:xfrm>
        </p:grpSpPr>
        <p:sp>
          <p:nvSpPr>
            <p:cNvPr id="11" name="Freeform 211"/>
            <p:cNvSpPr>
              <a:spLocks/>
            </p:cNvSpPr>
            <p:nvPr/>
          </p:nvSpPr>
          <p:spPr bwMode="auto">
            <a:xfrm>
              <a:off x="5375532" y="2882862"/>
              <a:ext cx="1634574" cy="91578"/>
            </a:xfrm>
            <a:custGeom>
              <a:avLst/>
              <a:gdLst>
                <a:gd name="T0" fmla="*/ 777 w 821"/>
                <a:gd name="T1" fmla="*/ 9 h 46"/>
                <a:gd name="T2" fmla="*/ 712 w 821"/>
                <a:gd name="T3" fmla="*/ 31 h 46"/>
                <a:gd name="T4" fmla="*/ 668 w 821"/>
                <a:gd name="T5" fmla="*/ 6 h 46"/>
                <a:gd name="T6" fmla="*/ 614 w 821"/>
                <a:gd name="T7" fmla="*/ 31 h 46"/>
                <a:gd name="T8" fmla="*/ 573 w 821"/>
                <a:gd name="T9" fmla="*/ 9 h 46"/>
                <a:gd name="T10" fmla="*/ 509 w 821"/>
                <a:gd name="T11" fmla="*/ 31 h 46"/>
                <a:gd name="T12" fmla="*/ 464 w 821"/>
                <a:gd name="T13" fmla="*/ 6 h 46"/>
                <a:gd name="T14" fmla="*/ 411 w 821"/>
                <a:gd name="T15" fmla="*/ 31 h 46"/>
                <a:gd name="T16" fmla="*/ 370 w 821"/>
                <a:gd name="T17" fmla="*/ 9 h 46"/>
                <a:gd name="T18" fmla="*/ 306 w 821"/>
                <a:gd name="T19" fmla="*/ 31 h 46"/>
                <a:gd name="T20" fmla="*/ 261 w 821"/>
                <a:gd name="T21" fmla="*/ 6 h 46"/>
                <a:gd name="T22" fmla="*/ 207 w 821"/>
                <a:gd name="T23" fmla="*/ 31 h 46"/>
                <a:gd name="T24" fmla="*/ 167 w 821"/>
                <a:gd name="T25" fmla="*/ 9 h 46"/>
                <a:gd name="T26" fmla="*/ 103 w 821"/>
                <a:gd name="T27" fmla="*/ 31 h 46"/>
                <a:gd name="T28" fmla="*/ 58 w 821"/>
                <a:gd name="T29" fmla="*/ 6 h 46"/>
                <a:gd name="T30" fmla="*/ 0 w 821"/>
                <a:gd name="T31" fmla="*/ 35 h 46"/>
                <a:gd name="T32" fmla="*/ 9 w 821"/>
                <a:gd name="T33" fmla="*/ 43 h 46"/>
                <a:gd name="T34" fmla="*/ 55 w 821"/>
                <a:gd name="T35" fmla="*/ 18 h 46"/>
                <a:gd name="T36" fmla="*/ 99 w 821"/>
                <a:gd name="T37" fmla="*/ 43 h 46"/>
                <a:gd name="T38" fmla="*/ 102 w 821"/>
                <a:gd name="T39" fmla="*/ 46 h 46"/>
                <a:gd name="T40" fmla="*/ 106 w 821"/>
                <a:gd name="T41" fmla="*/ 43 h 46"/>
                <a:gd name="T42" fmla="*/ 163 w 821"/>
                <a:gd name="T43" fmla="*/ 20 h 46"/>
                <a:gd name="T44" fmla="*/ 204 w 821"/>
                <a:gd name="T45" fmla="*/ 43 h 46"/>
                <a:gd name="T46" fmla="*/ 208 w 821"/>
                <a:gd name="T47" fmla="*/ 39 h 46"/>
                <a:gd name="T48" fmla="*/ 212 w 821"/>
                <a:gd name="T49" fmla="*/ 43 h 46"/>
                <a:gd name="T50" fmla="*/ 258 w 821"/>
                <a:gd name="T51" fmla="*/ 18 h 46"/>
                <a:gd name="T52" fmla="*/ 302 w 821"/>
                <a:gd name="T53" fmla="*/ 43 h 46"/>
                <a:gd name="T54" fmla="*/ 306 w 821"/>
                <a:gd name="T55" fmla="*/ 46 h 46"/>
                <a:gd name="T56" fmla="*/ 309 w 821"/>
                <a:gd name="T57" fmla="*/ 43 h 46"/>
                <a:gd name="T58" fmla="*/ 366 w 821"/>
                <a:gd name="T59" fmla="*/ 20 h 46"/>
                <a:gd name="T60" fmla="*/ 408 w 821"/>
                <a:gd name="T61" fmla="*/ 43 h 46"/>
                <a:gd name="T62" fmla="*/ 411 w 821"/>
                <a:gd name="T63" fmla="*/ 39 h 46"/>
                <a:gd name="T64" fmla="*/ 416 w 821"/>
                <a:gd name="T65" fmla="*/ 43 h 46"/>
                <a:gd name="T66" fmla="*/ 461 w 821"/>
                <a:gd name="T67" fmla="*/ 18 h 46"/>
                <a:gd name="T68" fmla="*/ 505 w 821"/>
                <a:gd name="T69" fmla="*/ 43 h 46"/>
                <a:gd name="T70" fmla="*/ 509 w 821"/>
                <a:gd name="T71" fmla="*/ 46 h 46"/>
                <a:gd name="T72" fmla="*/ 513 w 821"/>
                <a:gd name="T73" fmla="*/ 43 h 46"/>
                <a:gd name="T74" fmla="*/ 569 w 821"/>
                <a:gd name="T75" fmla="*/ 20 h 46"/>
                <a:gd name="T76" fmla="*/ 611 w 821"/>
                <a:gd name="T77" fmla="*/ 43 h 46"/>
                <a:gd name="T78" fmla="*/ 615 w 821"/>
                <a:gd name="T79" fmla="*/ 39 h 46"/>
                <a:gd name="T80" fmla="*/ 619 w 821"/>
                <a:gd name="T81" fmla="*/ 43 h 46"/>
                <a:gd name="T82" fmla="*/ 665 w 821"/>
                <a:gd name="T83" fmla="*/ 18 h 46"/>
                <a:gd name="T84" fmla="*/ 708 w 821"/>
                <a:gd name="T85" fmla="*/ 43 h 46"/>
                <a:gd name="T86" fmla="*/ 712 w 821"/>
                <a:gd name="T87" fmla="*/ 46 h 46"/>
                <a:gd name="T88" fmla="*/ 716 w 821"/>
                <a:gd name="T89" fmla="*/ 43 h 46"/>
                <a:gd name="T90" fmla="*/ 773 w 821"/>
                <a:gd name="T91" fmla="*/ 20 h 46"/>
                <a:gd name="T92" fmla="*/ 814 w 821"/>
                <a:gd name="T93" fmla="*/ 43 h 46"/>
                <a:gd name="T94" fmla="*/ 821 w 821"/>
                <a:gd name="T95" fmla="*/ 34 h 46"/>
                <a:gd name="T96" fmla="*/ 777 w 821"/>
                <a:gd name="T9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1" h="46">
                  <a:moveTo>
                    <a:pt x="777" y="9"/>
                  </a:moveTo>
                  <a:cubicBezTo>
                    <a:pt x="755" y="1"/>
                    <a:pt x="724" y="23"/>
                    <a:pt x="712" y="31"/>
                  </a:cubicBezTo>
                  <a:cubicBezTo>
                    <a:pt x="705" y="25"/>
                    <a:pt x="686" y="11"/>
                    <a:pt x="668" y="6"/>
                  </a:cubicBezTo>
                  <a:cubicBezTo>
                    <a:pt x="646" y="1"/>
                    <a:pt x="623" y="22"/>
                    <a:pt x="614" y="31"/>
                  </a:cubicBezTo>
                  <a:cubicBezTo>
                    <a:pt x="607" y="26"/>
                    <a:pt x="591" y="15"/>
                    <a:pt x="573" y="9"/>
                  </a:cubicBezTo>
                  <a:cubicBezTo>
                    <a:pt x="552" y="1"/>
                    <a:pt x="520" y="23"/>
                    <a:pt x="509" y="31"/>
                  </a:cubicBezTo>
                  <a:cubicBezTo>
                    <a:pt x="501" y="25"/>
                    <a:pt x="483" y="11"/>
                    <a:pt x="464" y="6"/>
                  </a:cubicBezTo>
                  <a:cubicBezTo>
                    <a:pt x="443" y="1"/>
                    <a:pt x="420" y="22"/>
                    <a:pt x="411" y="31"/>
                  </a:cubicBezTo>
                  <a:cubicBezTo>
                    <a:pt x="403" y="26"/>
                    <a:pt x="388" y="15"/>
                    <a:pt x="370" y="9"/>
                  </a:cubicBezTo>
                  <a:cubicBezTo>
                    <a:pt x="348" y="1"/>
                    <a:pt x="317" y="23"/>
                    <a:pt x="306" y="31"/>
                  </a:cubicBezTo>
                  <a:cubicBezTo>
                    <a:pt x="298" y="25"/>
                    <a:pt x="280" y="11"/>
                    <a:pt x="261" y="6"/>
                  </a:cubicBezTo>
                  <a:cubicBezTo>
                    <a:pt x="240" y="1"/>
                    <a:pt x="216" y="22"/>
                    <a:pt x="207" y="31"/>
                  </a:cubicBezTo>
                  <a:cubicBezTo>
                    <a:pt x="200" y="26"/>
                    <a:pt x="184" y="15"/>
                    <a:pt x="167" y="9"/>
                  </a:cubicBezTo>
                  <a:cubicBezTo>
                    <a:pt x="145" y="1"/>
                    <a:pt x="114" y="23"/>
                    <a:pt x="103" y="31"/>
                  </a:cubicBezTo>
                  <a:cubicBezTo>
                    <a:pt x="95" y="25"/>
                    <a:pt x="77" y="11"/>
                    <a:pt x="58" y="6"/>
                  </a:cubicBezTo>
                  <a:cubicBezTo>
                    <a:pt x="32" y="0"/>
                    <a:pt x="2" y="34"/>
                    <a:pt x="0" y="35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6" y="34"/>
                    <a:pt x="39" y="14"/>
                    <a:pt x="55" y="18"/>
                  </a:cubicBezTo>
                  <a:cubicBezTo>
                    <a:pt x="76" y="23"/>
                    <a:pt x="98" y="43"/>
                    <a:pt x="99" y="43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16" y="35"/>
                    <a:pt x="147" y="14"/>
                    <a:pt x="163" y="20"/>
                  </a:cubicBezTo>
                  <a:cubicBezTo>
                    <a:pt x="185" y="28"/>
                    <a:pt x="204" y="43"/>
                    <a:pt x="204" y="43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20" y="34"/>
                    <a:pt x="242" y="14"/>
                    <a:pt x="258" y="18"/>
                  </a:cubicBezTo>
                  <a:cubicBezTo>
                    <a:pt x="280" y="23"/>
                    <a:pt x="302" y="43"/>
                    <a:pt x="302" y="43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9" y="43"/>
                    <a:pt x="309" y="43"/>
                    <a:pt x="309" y="43"/>
                  </a:cubicBezTo>
                  <a:cubicBezTo>
                    <a:pt x="320" y="35"/>
                    <a:pt x="350" y="14"/>
                    <a:pt x="366" y="20"/>
                  </a:cubicBezTo>
                  <a:cubicBezTo>
                    <a:pt x="388" y="28"/>
                    <a:pt x="407" y="43"/>
                    <a:pt x="408" y="43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6" y="43"/>
                    <a:pt x="416" y="43"/>
                    <a:pt x="416" y="43"/>
                  </a:cubicBezTo>
                  <a:cubicBezTo>
                    <a:pt x="423" y="34"/>
                    <a:pt x="445" y="14"/>
                    <a:pt x="461" y="18"/>
                  </a:cubicBezTo>
                  <a:cubicBezTo>
                    <a:pt x="483" y="23"/>
                    <a:pt x="505" y="43"/>
                    <a:pt x="505" y="43"/>
                  </a:cubicBezTo>
                  <a:cubicBezTo>
                    <a:pt x="509" y="46"/>
                    <a:pt x="509" y="46"/>
                    <a:pt x="509" y="46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23" y="35"/>
                    <a:pt x="553" y="14"/>
                    <a:pt x="569" y="20"/>
                  </a:cubicBezTo>
                  <a:cubicBezTo>
                    <a:pt x="591" y="28"/>
                    <a:pt x="611" y="43"/>
                    <a:pt x="611" y="43"/>
                  </a:cubicBezTo>
                  <a:cubicBezTo>
                    <a:pt x="615" y="39"/>
                    <a:pt x="615" y="39"/>
                    <a:pt x="615" y="39"/>
                  </a:cubicBezTo>
                  <a:cubicBezTo>
                    <a:pt x="619" y="43"/>
                    <a:pt x="619" y="43"/>
                    <a:pt x="619" y="43"/>
                  </a:cubicBezTo>
                  <a:cubicBezTo>
                    <a:pt x="626" y="34"/>
                    <a:pt x="649" y="14"/>
                    <a:pt x="665" y="18"/>
                  </a:cubicBezTo>
                  <a:cubicBezTo>
                    <a:pt x="686" y="23"/>
                    <a:pt x="708" y="43"/>
                    <a:pt x="708" y="43"/>
                  </a:cubicBezTo>
                  <a:cubicBezTo>
                    <a:pt x="712" y="46"/>
                    <a:pt x="712" y="46"/>
                    <a:pt x="712" y="46"/>
                  </a:cubicBezTo>
                  <a:cubicBezTo>
                    <a:pt x="716" y="43"/>
                    <a:pt x="716" y="43"/>
                    <a:pt x="716" y="43"/>
                  </a:cubicBezTo>
                  <a:cubicBezTo>
                    <a:pt x="726" y="35"/>
                    <a:pt x="756" y="14"/>
                    <a:pt x="773" y="20"/>
                  </a:cubicBezTo>
                  <a:cubicBezTo>
                    <a:pt x="794" y="28"/>
                    <a:pt x="814" y="43"/>
                    <a:pt x="814" y="43"/>
                  </a:cubicBezTo>
                  <a:cubicBezTo>
                    <a:pt x="821" y="34"/>
                    <a:pt x="821" y="34"/>
                    <a:pt x="821" y="34"/>
                  </a:cubicBezTo>
                  <a:cubicBezTo>
                    <a:pt x="820" y="34"/>
                    <a:pt x="800" y="18"/>
                    <a:pt x="777" y="9"/>
                  </a:cubicBezTo>
                  <a:close/>
                </a:path>
              </a:pathLst>
            </a:cu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212"/>
            <p:cNvSpPr>
              <a:spLocks/>
            </p:cNvSpPr>
            <p:nvPr/>
          </p:nvSpPr>
          <p:spPr bwMode="auto">
            <a:xfrm>
              <a:off x="5375532" y="2996902"/>
              <a:ext cx="1634574" cy="93306"/>
            </a:xfrm>
            <a:custGeom>
              <a:avLst/>
              <a:gdLst>
                <a:gd name="T0" fmla="*/ 777 w 821"/>
                <a:gd name="T1" fmla="*/ 10 h 47"/>
                <a:gd name="T2" fmla="*/ 712 w 821"/>
                <a:gd name="T3" fmla="*/ 32 h 47"/>
                <a:gd name="T4" fmla="*/ 668 w 821"/>
                <a:gd name="T5" fmla="*/ 7 h 47"/>
                <a:gd name="T6" fmla="*/ 614 w 821"/>
                <a:gd name="T7" fmla="*/ 32 h 47"/>
                <a:gd name="T8" fmla="*/ 573 w 821"/>
                <a:gd name="T9" fmla="*/ 10 h 47"/>
                <a:gd name="T10" fmla="*/ 509 w 821"/>
                <a:gd name="T11" fmla="*/ 32 h 47"/>
                <a:gd name="T12" fmla="*/ 464 w 821"/>
                <a:gd name="T13" fmla="*/ 7 h 47"/>
                <a:gd name="T14" fmla="*/ 411 w 821"/>
                <a:gd name="T15" fmla="*/ 32 h 47"/>
                <a:gd name="T16" fmla="*/ 370 w 821"/>
                <a:gd name="T17" fmla="*/ 10 h 47"/>
                <a:gd name="T18" fmla="*/ 306 w 821"/>
                <a:gd name="T19" fmla="*/ 32 h 47"/>
                <a:gd name="T20" fmla="*/ 261 w 821"/>
                <a:gd name="T21" fmla="*/ 7 h 47"/>
                <a:gd name="T22" fmla="*/ 207 w 821"/>
                <a:gd name="T23" fmla="*/ 32 h 47"/>
                <a:gd name="T24" fmla="*/ 167 w 821"/>
                <a:gd name="T25" fmla="*/ 10 h 47"/>
                <a:gd name="T26" fmla="*/ 103 w 821"/>
                <a:gd name="T27" fmla="*/ 32 h 47"/>
                <a:gd name="T28" fmla="*/ 58 w 821"/>
                <a:gd name="T29" fmla="*/ 7 h 47"/>
                <a:gd name="T30" fmla="*/ 0 w 821"/>
                <a:gd name="T31" fmla="*/ 36 h 47"/>
                <a:gd name="T32" fmla="*/ 9 w 821"/>
                <a:gd name="T33" fmla="*/ 43 h 47"/>
                <a:gd name="T34" fmla="*/ 55 w 821"/>
                <a:gd name="T35" fmla="*/ 18 h 47"/>
                <a:gd name="T36" fmla="*/ 99 w 821"/>
                <a:gd name="T37" fmla="*/ 44 h 47"/>
                <a:gd name="T38" fmla="*/ 102 w 821"/>
                <a:gd name="T39" fmla="*/ 47 h 47"/>
                <a:gd name="T40" fmla="*/ 106 w 821"/>
                <a:gd name="T41" fmla="*/ 44 h 47"/>
                <a:gd name="T42" fmla="*/ 163 w 821"/>
                <a:gd name="T43" fmla="*/ 20 h 47"/>
                <a:gd name="T44" fmla="*/ 204 w 821"/>
                <a:gd name="T45" fmla="*/ 44 h 47"/>
                <a:gd name="T46" fmla="*/ 208 w 821"/>
                <a:gd name="T47" fmla="*/ 39 h 47"/>
                <a:gd name="T48" fmla="*/ 212 w 821"/>
                <a:gd name="T49" fmla="*/ 43 h 47"/>
                <a:gd name="T50" fmla="*/ 258 w 821"/>
                <a:gd name="T51" fmla="*/ 18 h 47"/>
                <a:gd name="T52" fmla="*/ 302 w 821"/>
                <a:gd name="T53" fmla="*/ 44 h 47"/>
                <a:gd name="T54" fmla="*/ 306 w 821"/>
                <a:gd name="T55" fmla="*/ 47 h 47"/>
                <a:gd name="T56" fmla="*/ 309 w 821"/>
                <a:gd name="T57" fmla="*/ 44 h 47"/>
                <a:gd name="T58" fmla="*/ 366 w 821"/>
                <a:gd name="T59" fmla="*/ 20 h 47"/>
                <a:gd name="T60" fmla="*/ 408 w 821"/>
                <a:gd name="T61" fmla="*/ 44 h 47"/>
                <a:gd name="T62" fmla="*/ 411 w 821"/>
                <a:gd name="T63" fmla="*/ 39 h 47"/>
                <a:gd name="T64" fmla="*/ 416 w 821"/>
                <a:gd name="T65" fmla="*/ 43 h 47"/>
                <a:gd name="T66" fmla="*/ 461 w 821"/>
                <a:gd name="T67" fmla="*/ 18 h 47"/>
                <a:gd name="T68" fmla="*/ 505 w 821"/>
                <a:gd name="T69" fmla="*/ 44 h 47"/>
                <a:gd name="T70" fmla="*/ 509 w 821"/>
                <a:gd name="T71" fmla="*/ 47 h 47"/>
                <a:gd name="T72" fmla="*/ 513 w 821"/>
                <a:gd name="T73" fmla="*/ 44 h 47"/>
                <a:gd name="T74" fmla="*/ 569 w 821"/>
                <a:gd name="T75" fmla="*/ 20 h 47"/>
                <a:gd name="T76" fmla="*/ 611 w 821"/>
                <a:gd name="T77" fmla="*/ 44 h 47"/>
                <a:gd name="T78" fmla="*/ 615 w 821"/>
                <a:gd name="T79" fmla="*/ 39 h 47"/>
                <a:gd name="T80" fmla="*/ 619 w 821"/>
                <a:gd name="T81" fmla="*/ 43 h 47"/>
                <a:gd name="T82" fmla="*/ 665 w 821"/>
                <a:gd name="T83" fmla="*/ 18 h 47"/>
                <a:gd name="T84" fmla="*/ 708 w 821"/>
                <a:gd name="T85" fmla="*/ 44 h 47"/>
                <a:gd name="T86" fmla="*/ 712 w 821"/>
                <a:gd name="T87" fmla="*/ 47 h 47"/>
                <a:gd name="T88" fmla="*/ 716 w 821"/>
                <a:gd name="T89" fmla="*/ 44 h 47"/>
                <a:gd name="T90" fmla="*/ 773 w 821"/>
                <a:gd name="T91" fmla="*/ 20 h 47"/>
                <a:gd name="T92" fmla="*/ 814 w 821"/>
                <a:gd name="T93" fmla="*/ 44 h 47"/>
                <a:gd name="T94" fmla="*/ 821 w 821"/>
                <a:gd name="T95" fmla="*/ 35 h 47"/>
                <a:gd name="T96" fmla="*/ 777 w 821"/>
                <a:gd name="T97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1" h="47">
                  <a:moveTo>
                    <a:pt x="777" y="10"/>
                  </a:moveTo>
                  <a:cubicBezTo>
                    <a:pt x="755" y="2"/>
                    <a:pt x="724" y="23"/>
                    <a:pt x="712" y="32"/>
                  </a:cubicBezTo>
                  <a:cubicBezTo>
                    <a:pt x="705" y="26"/>
                    <a:pt x="686" y="12"/>
                    <a:pt x="668" y="7"/>
                  </a:cubicBezTo>
                  <a:cubicBezTo>
                    <a:pt x="646" y="2"/>
                    <a:pt x="623" y="23"/>
                    <a:pt x="614" y="32"/>
                  </a:cubicBezTo>
                  <a:cubicBezTo>
                    <a:pt x="607" y="26"/>
                    <a:pt x="591" y="16"/>
                    <a:pt x="573" y="10"/>
                  </a:cubicBezTo>
                  <a:cubicBezTo>
                    <a:pt x="552" y="2"/>
                    <a:pt x="520" y="23"/>
                    <a:pt x="509" y="32"/>
                  </a:cubicBezTo>
                  <a:cubicBezTo>
                    <a:pt x="501" y="26"/>
                    <a:pt x="483" y="12"/>
                    <a:pt x="464" y="7"/>
                  </a:cubicBezTo>
                  <a:cubicBezTo>
                    <a:pt x="443" y="2"/>
                    <a:pt x="420" y="23"/>
                    <a:pt x="411" y="32"/>
                  </a:cubicBezTo>
                  <a:cubicBezTo>
                    <a:pt x="403" y="26"/>
                    <a:pt x="388" y="16"/>
                    <a:pt x="370" y="10"/>
                  </a:cubicBezTo>
                  <a:cubicBezTo>
                    <a:pt x="348" y="2"/>
                    <a:pt x="317" y="23"/>
                    <a:pt x="306" y="32"/>
                  </a:cubicBezTo>
                  <a:cubicBezTo>
                    <a:pt x="298" y="26"/>
                    <a:pt x="280" y="12"/>
                    <a:pt x="261" y="7"/>
                  </a:cubicBezTo>
                  <a:cubicBezTo>
                    <a:pt x="240" y="2"/>
                    <a:pt x="216" y="23"/>
                    <a:pt x="207" y="32"/>
                  </a:cubicBezTo>
                  <a:cubicBezTo>
                    <a:pt x="200" y="26"/>
                    <a:pt x="184" y="16"/>
                    <a:pt x="167" y="10"/>
                  </a:cubicBezTo>
                  <a:cubicBezTo>
                    <a:pt x="145" y="2"/>
                    <a:pt x="114" y="23"/>
                    <a:pt x="103" y="32"/>
                  </a:cubicBezTo>
                  <a:cubicBezTo>
                    <a:pt x="95" y="26"/>
                    <a:pt x="77" y="12"/>
                    <a:pt x="58" y="7"/>
                  </a:cubicBezTo>
                  <a:cubicBezTo>
                    <a:pt x="32" y="0"/>
                    <a:pt x="2" y="34"/>
                    <a:pt x="0" y="36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6" y="35"/>
                    <a:pt x="39" y="14"/>
                    <a:pt x="55" y="18"/>
                  </a:cubicBezTo>
                  <a:cubicBezTo>
                    <a:pt x="76" y="23"/>
                    <a:pt x="98" y="43"/>
                    <a:pt x="99" y="44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16" y="35"/>
                    <a:pt x="147" y="14"/>
                    <a:pt x="163" y="20"/>
                  </a:cubicBezTo>
                  <a:cubicBezTo>
                    <a:pt x="185" y="28"/>
                    <a:pt x="204" y="44"/>
                    <a:pt x="204" y="44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20" y="35"/>
                    <a:pt x="242" y="14"/>
                    <a:pt x="258" y="18"/>
                  </a:cubicBezTo>
                  <a:cubicBezTo>
                    <a:pt x="280" y="23"/>
                    <a:pt x="302" y="43"/>
                    <a:pt x="302" y="44"/>
                  </a:cubicBezTo>
                  <a:cubicBezTo>
                    <a:pt x="306" y="47"/>
                    <a:pt x="306" y="47"/>
                    <a:pt x="306" y="47"/>
                  </a:cubicBezTo>
                  <a:cubicBezTo>
                    <a:pt x="309" y="44"/>
                    <a:pt x="309" y="44"/>
                    <a:pt x="309" y="44"/>
                  </a:cubicBezTo>
                  <a:cubicBezTo>
                    <a:pt x="320" y="35"/>
                    <a:pt x="350" y="14"/>
                    <a:pt x="366" y="20"/>
                  </a:cubicBezTo>
                  <a:cubicBezTo>
                    <a:pt x="388" y="28"/>
                    <a:pt x="407" y="44"/>
                    <a:pt x="408" y="44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6" y="43"/>
                    <a:pt x="416" y="43"/>
                    <a:pt x="416" y="43"/>
                  </a:cubicBezTo>
                  <a:cubicBezTo>
                    <a:pt x="423" y="35"/>
                    <a:pt x="445" y="14"/>
                    <a:pt x="461" y="18"/>
                  </a:cubicBezTo>
                  <a:cubicBezTo>
                    <a:pt x="483" y="23"/>
                    <a:pt x="505" y="43"/>
                    <a:pt x="505" y="44"/>
                  </a:cubicBezTo>
                  <a:cubicBezTo>
                    <a:pt x="509" y="47"/>
                    <a:pt x="509" y="47"/>
                    <a:pt x="509" y="47"/>
                  </a:cubicBezTo>
                  <a:cubicBezTo>
                    <a:pt x="513" y="44"/>
                    <a:pt x="513" y="44"/>
                    <a:pt x="513" y="44"/>
                  </a:cubicBezTo>
                  <a:cubicBezTo>
                    <a:pt x="523" y="35"/>
                    <a:pt x="553" y="14"/>
                    <a:pt x="569" y="20"/>
                  </a:cubicBezTo>
                  <a:cubicBezTo>
                    <a:pt x="591" y="28"/>
                    <a:pt x="611" y="44"/>
                    <a:pt x="611" y="44"/>
                  </a:cubicBezTo>
                  <a:cubicBezTo>
                    <a:pt x="615" y="39"/>
                    <a:pt x="615" y="39"/>
                    <a:pt x="615" y="39"/>
                  </a:cubicBezTo>
                  <a:cubicBezTo>
                    <a:pt x="619" y="43"/>
                    <a:pt x="619" y="43"/>
                    <a:pt x="619" y="43"/>
                  </a:cubicBezTo>
                  <a:cubicBezTo>
                    <a:pt x="626" y="35"/>
                    <a:pt x="649" y="14"/>
                    <a:pt x="665" y="18"/>
                  </a:cubicBezTo>
                  <a:cubicBezTo>
                    <a:pt x="686" y="23"/>
                    <a:pt x="708" y="43"/>
                    <a:pt x="708" y="44"/>
                  </a:cubicBezTo>
                  <a:cubicBezTo>
                    <a:pt x="712" y="47"/>
                    <a:pt x="712" y="47"/>
                    <a:pt x="712" y="47"/>
                  </a:cubicBezTo>
                  <a:cubicBezTo>
                    <a:pt x="716" y="44"/>
                    <a:pt x="716" y="44"/>
                    <a:pt x="716" y="44"/>
                  </a:cubicBezTo>
                  <a:cubicBezTo>
                    <a:pt x="726" y="35"/>
                    <a:pt x="756" y="14"/>
                    <a:pt x="773" y="20"/>
                  </a:cubicBezTo>
                  <a:cubicBezTo>
                    <a:pt x="794" y="28"/>
                    <a:pt x="814" y="44"/>
                    <a:pt x="814" y="44"/>
                  </a:cubicBezTo>
                  <a:cubicBezTo>
                    <a:pt x="821" y="35"/>
                    <a:pt x="821" y="35"/>
                    <a:pt x="821" y="35"/>
                  </a:cubicBezTo>
                  <a:cubicBezTo>
                    <a:pt x="820" y="34"/>
                    <a:pt x="800" y="18"/>
                    <a:pt x="777" y="10"/>
                  </a:cubicBezTo>
                  <a:close/>
                </a:path>
              </a:pathLst>
            </a:cu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5375532" y="3112669"/>
              <a:ext cx="1634574" cy="93306"/>
            </a:xfrm>
            <a:custGeom>
              <a:avLst/>
              <a:gdLst>
                <a:gd name="T0" fmla="*/ 777 w 821"/>
                <a:gd name="T1" fmla="*/ 9 h 47"/>
                <a:gd name="T2" fmla="*/ 712 w 821"/>
                <a:gd name="T3" fmla="*/ 31 h 47"/>
                <a:gd name="T4" fmla="*/ 668 w 821"/>
                <a:gd name="T5" fmla="*/ 7 h 47"/>
                <a:gd name="T6" fmla="*/ 614 w 821"/>
                <a:gd name="T7" fmla="*/ 31 h 47"/>
                <a:gd name="T8" fmla="*/ 573 w 821"/>
                <a:gd name="T9" fmla="*/ 9 h 47"/>
                <a:gd name="T10" fmla="*/ 509 w 821"/>
                <a:gd name="T11" fmla="*/ 31 h 47"/>
                <a:gd name="T12" fmla="*/ 464 w 821"/>
                <a:gd name="T13" fmla="*/ 7 h 47"/>
                <a:gd name="T14" fmla="*/ 411 w 821"/>
                <a:gd name="T15" fmla="*/ 31 h 47"/>
                <a:gd name="T16" fmla="*/ 370 w 821"/>
                <a:gd name="T17" fmla="*/ 9 h 47"/>
                <a:gd name="T18" fmla="*/ 306 w 821"/>
                <a:gd name="T19" fmla="*/ 31 h 47"/>
                <a:gd name="T20" fmla="*/ 261 w 821"/>
                <a:gd name="T21" fmla="*/ 7 h 47"/>
                <a:gd name="T22" fmla="*/ 207 w 821"/>
                <a:gd name="T23" fmla="*/ 31 h 47"/>
                <a:gd name="T24" fmla="*/ 167 w 821"/>
                <a:gd name="T25" fmla="*/ 9 h 47"/>
                <a:gd name="T26" fmla="*/ 103 w 821"/>
                <a:gd name="T27" fmla="*/ 31 h 47"/>
                <a:gd name="T28" fmla="*/ 58 w 821"/>
                <a:gd name="T29" fmla="*/ 7 h 47"/>
                <a:gd name="T30" fmla="*/ 0 w 821"/>
                <a:gd name="T31" fmla="*/ 35 h 47"/>
                <a:gd name="T32" fmla="*/ 9 w 821"/>
                <a:gd name="T33" fmla="*/ 43 h 47"/>
                <a:gd name="T34" fmla="*/ 55 w 821"/>
                <a:gd name="T35" fmla="*/ 18 h 47"/>
                <a:gd name="T36" fmla="*/ 99 w 821"/>
                <a:gd name="T37" fmla="*/ 43 h 47"/>
                <a:gd name="T38" fmla="*/ 102 w 821"/>
                <a:gd name="T39" fmla="*/ 47 h 47"/>
                <a:gd name="T40" fmla="*/ 106 w 821"/>
                <a:gd name="T41" fmla="*/ 43 h 47"/>
                <a:gd name="T42" fmla="*/ 163 w 821"/>
                <a:gd name="T43" fmla="*/ 20 h 47"/>
                <a:gd name="T44" fmla="*/ 204 w 821"/>
                <a:gd name="T45" fmla="*/ 43 h 47"/>
                <a:gd name="T46" fmla="*/ 208 w 821"/>
                <a:gd name="T47" fmla="*/ 39 h 47"/>
                <a:gd name="T48" fmla="*/ 212 w 821"/>
                <a:gd name="T49" fmla="*/ 43 h 47"/>
                <a:gd name="T50" fmla="*/ 258 w 821"/>
                <a:gd name="T51" fmla="*/ 18 h 47"/>
                <a:gd name="T52" fmla="*/ 302 w 821"/>
                <a:gd name="T53" fmla="*/ 43 h 47"/>
                <a:gd name="T54" fmla="*/ 306 w 821"/>
                <a:gd name="T55" fmla="*/ 47 h 47"/>
                <a:gd name="T56" fmla="*/ 309 w 821"/>
                <a:gd name="T57" fmla="*/ 43 h 47"/>
                <a:gd name="T58" fmla="*/ 366 w 821"/>
                <a:gd name="T59" fmla="*/ 20 h 47"/>
                <a:gd name="T60" fmla="*/ 408 w 821"/>
                <a:gd name="T61" fmla="*/ 43 h 47"/>
                <a:gd name="T62" fmla="*/ 411 w 821"/>
                <a:gd name="T63" fmla="*/ 39 h 47"/>
                <a:gd name="T64" fmla="*/ 416 w 821"/>
                <a:gd name="T65" fmla="*/ 43 h 47"/>
                <a:gd name="T66" fmla="*/ 461 w 821"/>
                <a:gd name="T67" fmla="*/ 18 h 47"/>
                <a:gd name="T68" fmla="*/ 505 w 821"/>
                <a:gd name="T69" fmla="*/ 43 h 47"/>
                <a:gd name="T70" fmla="*/ 509 w 821"/>
                <a:gd name="T71" fmla="*/ 47 h 47"/>
                <a:gd name="T72" fmla="*/ 513 w 821"/>
                <a:gd name="T73" fmla="*/ 43 h 47"/>
                <a:gd name="T74" fmla="*/ 569 w 821"/>
                <a:gd name="T75" fmla="*/ 20 h 47"/>
                <a:gd name="T76" fmla="*/ 611 w 821"/>
                <a:gd name="T77" fmla="*/ 43 h 47"/>
                <a:gd name="T78" fmla="*/ 615 w 821"/>
                <a:gd name="T79" fmla="*/ 39 h 47"/>
                <a:gd name="T80" fmla="*/ 619 w 821"/>
                <a:gd name="T81" fmla="*/ 43 h 47"/>
                <a:gd name="T82" fmla="*/ 665 w 821"/>
                <a:gd name="T83" fmla="*/ 18 h 47"/>
                <a:gd name="T84" fmla="*/ 708 w 821"/>
                <a:gd name="T85" fmla="*/ 43 h 47"/>
                <a:gd name="T86" fmla="*/ 712 w 821"/>
                <a:gd name="T87" fmla="*/ 47 h 47"/>
                <a:gd name="T88" fmla="*/ 716 w 821"/>
                <a:gd name="T89" fmla="*/ 43 h 47"/>
                <a:gd name="T90" fmla="*/ 773 w 821"/>
                <a:gd name="T91" fmla="*/ 20 h 47"/>
                <a:gd name="T92" fmla="*/ 814 w 821"/>
                <a:gd name="T93" fmla="*/ 43 h 47"/>
                <a:gd name="T94" fmla="*/ 821 w 821"/>
                <a:gd name="T95" fmla="*/ 34 h 47"/>
                <a:gd name="T96" fmla="*/ 777 w 821"/>
                <a:gd name="T97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1" h="47">
                  <a:moveTo>
                    <a:pt x="777" y="9"/>
                  </a:moveTo>
                  <a:cubicBezTo>
                    <a:pt x="755" y="1"/>
                    <a:pt x="724" y="23"/>
                    <a:pt x="712" y="31"/>
                  </a:cubicBezTo>
                  <a:cubicBezTo>
                    <a:pt x="705" y="25"/>
                    <a:pt x="686" y="11"/>
                    <a:pt x="668" y="7"/>
                  </a:cubicBezTo>
                  <a:cubicBezTo>
                    <a:pt x="646" y="1"/>
                    <a:pt x="623" y="22"/>
                    <a:pt x="614" y="31"/>
                  </a:cubicBezTo>
                  <a:cubicBezTo>
                    <a:pt x="607" y="26"/>
                    <a:pt x="591" y="15"/>
                    <a:pt x="573" y="9"/>
                  </a:cubicBezTo>
                  <a:cubicBezTo>
                    <a:pt x="552" y="1"/>
                    <a:pt x="520" y="23"/>
                    <a:pt x="509" y="31"/>
                  </a:cubicBezTo>
                  <a:cubicBezTo>
                    <a:pt x="501" y="25"/>
                    <a:pt x="483" y="11"/>
                    <a:pt x="464" y="7"/>
                  </a:cubicBezTo>
                  <a:cubicBezTo>
                    <a:pt x="443" y="1"/>
                    <a:pt x="420" y="22"/>
                    <a:pt x="411" y="31"/>
                  </a:cubicBezTo>
                  <a:cubicBezTo>
                    <a:pt x="403" y="26"/>
                    <a:pt x="388" y="15"/>
                    <a:pt x="370" y="9"/>
                  </a:cubicBezTo>
                  <a:cubicBezTo>
                    <a:pt x="348" y="1"/>
                    <a:pt x="317" y="23"/>
                    <a:pt x="306" y="31"/>
                  </a:cubicBezTo>
                  <a:cubicBezTo>
                    <a:pt x="298" y="25"/>
                    <a:pt x="280" y="11"/>
                    <a:pt x="261" y="7"/>
                  </a:cubicBezTo>
                  <a:cubicBezTo>
                    <a:pt x="240" y="1"/>
                    <a:pt x="216" y="22"/>
                    <a:pt x="207" y="31"/>
                  </a:cubicBezTo>
                  <a:cubicBezTo>
                    <a:pt x="200" y="26"/>
                    <a:pt x="184" y="15"/>
                    <a:pt x="167" y="9"/>
                  </a:cubicBezTo>
                  <a:cubicBezTo>
                    <a:pt x="145" y="1"/>
                    <a:pt x="114" y="23"/>
                    <a:pt x="103" y="31"/>
                  </a:cubicBezTo>
                  <a:cubicBezTo>
                    <a:pt x="95" y="25"/>
                    <a:pt x="77" y="11"/>
                    <a:pt x="58" y="7"/>
                  </a:cubicBezTo>
                  <a:cubicBezTo>
                    <a:pt x="32" y="0"/>
                    <a:pt x="2" y="34"/>
                    <a:pt x="0" y="35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6" y="34"/>
                    <a:pt x="39" y="14"/>
                    <a:pt x="55" y="18"/>
                  </a:cubicBezTo>
                  <a:cubicBezTo>
                    <a:pt x="76" y="23"/>
                    <a:pt x="98" y="43"/>
                    <a:pt x="99" y="43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16" y="35"/>
                    <a:pt x="147" y="14"/>
                    <a:pt x="163" y="20"/>
                  </a:cubicBezTo>
                  <a:cubicBezTo>
                    <a:pt x="185" y="28"/>
                    <a:pt x="204" y="43"/>
                    <a:pt x="204" y="43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20" y="34"/>
                    <a:pt x="242" y="14"/>
                    <a:pt x="258" y="18"/>
                  </a:cubicBezTo>
                  <a:cubicBezTo>
                    <a:pt x="280" y="23"/>
                    <a:pt x="302" y="43"/>
                    <a:pt x="302" y="43"/>
                  </a:cubicBezTo>
                  <a:cubicBezTo>
                    <a:pt x="306" y="47"/>
                    <a:pt x="306" y="47"/>
                    <a:pt x="306" y="47"/>
                  </a:cubicBezTo>
                  <a:cubicBezTo>
                    <a:pt x="309" y="43"/>
                    <a:pt x="309" y="43"/>
                    <a:pt x="309" y="43"/>
                  </a:cubicBezTo>
                  <a:cubicBezTo>
                    <a:pt x="320" y="35"/>
                    <a:pt x="350" y="14"/>
                    <a:pt x="366" y="20"/>
                  </a:cubicBezTo>
                  <a:cubicBezTo>
                    <a:pt x="388" y="28"/>
                    <a:pt x="407" y="43"/>
                    <a:pt x="408" y="43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6" y="43"/>
                    <a:pt x="416" y="43"/>
                    <a:pt x="416" y="43"/>
                  </a:cubicBezTo>
                  <a:cubicBezTo>
                    <a:pt x="423" y="34"/>
                    <a:pt x="445" y="14"/>
                    <a:pt x="461" y="18"/>
                  </a:cubicBezTo>
                  <a:cubicBezTo>
                    <a:pt x="483" y="23"/>
                    <a:pt x="505" y="43"/>
                    <a:pt x="505" y="43"/>
                  </a:cubicBezTo>
                  <a:cubicBezTo>
                    <a:pt x="509" y="47"/>
                    <a:pt x="509" y="47"/>
                    <a:pt x="509" y="47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23" y="35"/>
                    <a:pt x="553" y="14"/>
                    <a:pt x="569" y="20"/>
                  </a:cubicBezTo>
                  <a:cubicBezTo>
                    <a:pt x="591" y="28"/>
                    <a:pt x="611" y="43"/>
                    <a:pt x="611" y="43"/>
                  </a:cubicBezTo>
                  <a:cubicBezTo>
                    <a:pt x="615" y="39"/>
                    <a:pt x="615" y="39"/>
                    <a:pt x="615" y="39"/>
                  </a:cubicBezTo>
                  <a:cubicBezTo>
                    <a:pt x="619" y="43"/>
                    <a:pt x="619" y="43"/>
                    <a:pt x="619" y="43"/>
                  </a:cubicBezTo>
                  <a:cubicBezTo>
                    <a:pt x="626" y="34"/>
                    <a:pt x="649" y="14"/>
                    <a:pt x="665" y="18"/>
                  </a:cubicBezTo>
                  <a:cubicBezTo>
                    <a:pt x="686" y="23"/>
                    <a:pt x="708" y="43"/>
                    <a:pt x="708" y="43"/>
                  </a:cubicBezTo>
                  <a:cubicBezTo>
                    <a:pt x="712" y="47"/>
                    <a:pt x="712" y="47"/>
                    <a:pt x="712" y="47"/>
                  </a:cubicBezTo>
                  <a:cubicBezTo>
                    <a:pt x="716" y="43"/>
                    <a:pt x="716" y="43"/>
                    <a:pt x="716" y="43"/>
                  </a:cubicBezTo>
                  <a:cubicBezTo>
                    <a:pt x="726" y="35"/>
                    <a:pt x="756" y="14"/>
                    <a:pt x="773" y="20"/>
                  </a:cubicBezTo>
                  <a:cubicBezTo>
                    <a:pt x="794" y="28"/>
                    <a:pt x="814" y="43"/>
                    <a:pt x="814" y="43"/>
                  </a:cubicBezTo>
                  <a:cubicBezTo>
                    <a:pt x="821" y="34"/>
                    <a:pt x="821" y="34"/>
                    <a:pt x="821" y="34"/>
                  </a:cubicBezTo>
                  <a:cubicBezTo>
                    <a:pt x="820" y="34"/>
                    <a:pt x="800" y="18"/>
                    <a:pt x="777" y="9"/>
                  </a:cubicBezTo>
                  <a:close/>
                </a:path>
              </a:pathLst>
            </a:cu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214"/>
            <p:cNvSpPr>
              <a:spLocks/>
            </p:cNvSpPr>
            <p:nvPr/>
          </p:nvSpPr>
          <p:spPr bwMode="auto">
            <a:xfrm>
              <a:off x="5375532" y="3228438"/>
              <a:ext cx="1634574" cy="91578"/>
            </a:xfrm>
            <a:custGeom>
              <a:avLst/>
              <a:gdLst>
                <a:gd name="T0" fmla="*/ 777 w 821"/>
                <a:gd name="T1" fmla="*/ 9 h 46"/>
                <a:gd name="T2" fmla="*/ 712 w 821"/>
                <a:gd name="T3" fmla="*/ 31 h 46"/>
                <a:gd name="T4" fmla="*/ 668 w 821"/>
                <a:gd name="T5" fmla="*/ 6 h 46"/>
                <a:gd name="T6" fmla="*/ 614 w 821"/>
                <a:gd name="T7" fmla="*/ 31 h 46"/>
                <a:gd name="T8" fmla="*/ 573 w 821"/>
                <a:gd name="T9" fmla="*/ 9 h 46"/>
                <a:gd name="T10" fmla="*/ 509 w 821"/>
                <a:gd name="T11" fmla="*/ 31 h 46"/>
                <a:gd name="T12" fmla="*/ 464 w 821"/>
                <a:gd name="T13" fmla="*/ 6 h 46"/>
                <a:gd name="T14" fmla="*/ 411 w 821"/>
                <a:gd name="T15" fmla="*/ 31 h 46"/>
                <a:gd name="T16" fmla="*/ 370 w 821"/>
                <a:gd name="T17" fmla="*/ 9 h 46"/>
                <a:gd name="T18" fmla="*/ 306 w 821"/>
                <a:gd name="T19" fmla="*/ 31 h 46"/>
                <a:gd name="T20" fmla="*/ 261 w 821"/>
                <a:gd name="T21" fmla="*/ 6 h 46"/>
                <a:gd name="T22" fmla="*/ 207 w 821"/>
                <a:gd name="T23" fmla="*/ 31 h 46"/>
                <a:gd name="T24" fmla="*/ 167 w 821"/>
                <a:gd name="T25" fmla="*/ 9 h 46"/>
                <a:gd name="T26" fmla="*/ 103 w 821"/>
                <a:gd name="T27" fmla="*/ 31 h 46"/>
                <a:gd name="T28" fmla="*/ 58 w 821"/>
                <a:gd name="T29" fmla="*/ 6 h 46"/>
                <a:gd name="T30" fmla="*/ 0 w 821"/>
                <a:gd name="T31" fmla="*/ 35 h 46"/>
                <a:gd name="T32" fmla="*/ 9 w 821"/>
                <a:gd name="T33" fmla="*/ 42 h 46"/>
                <a:gd name="T34" fmla="*/ 55 w 821"/>
                <a:gd name="T35" fmla="*/ 17 h 46"/>
                <a:gd name="T36" fmla="*/ 99 w 821"/>
                <a:gd name="T37" fmla="*/ 43 h 46"/>
                <a:gd name="T38" fmla="*/ 102 w 821"/>
                <a:gd name="T39" fmla="*/ 46 h 46"/>
                <a:gd name="T40" fmla="*/ 106 w 821"/>
                <a:gd name="T41" fmla="*/ 43 h 46"/>
                <a:gd name="T42" fmla="*/ 163 w 821"/>
                <a:gd name="T43" fmla="*/ 19 h 46"/>
                <a:gd name="T44" fmla="*/ 204 w 821"/>
                <a:gd name="T45" fmla="*/ 43 h 46"/>
                <a:gd name="T46" fmla="*/ 208 w 821"/>
                <a:gd name="T47" fmla="*/ 39 h 46"/>
                <a:gd name="T48" fmla="*/ 212 w 821"/>
                <a:gd name="T49" fmla="*/ 42 h 46"/>
                <a:gd name="T50" fmla="*/ 258 w 821"/>
                <a:gd name="T51" fmla="*/ 17 h 46"/>
                <a:gd name="T52" fmla="*/ 302 w 821"/>
                <a:gd name="T53" fmla="*/ 43 h 46"/>
                <a:gd name="T54" fmla="*/ 306 w 821"/>
                <a:gd name="T55" fmla="*/ 46 h 46"/>
                <a:gd name="T56" fmla="*/ 309 w 821"/>
                <a:gd name="T57" fmla="*/ 43 h 46"/>
                <a:gd name="T58" fmla="*/ 366 w 821"/>
                <a:gd name="T59" fmla="*/ 19 h 46"/>
                <a:gd name="T60" fmla="*/ 408 w 821"/>
                <a:gd name="T61" fmla="*/ 43 h 46"/>
                <a:gd name="T62" fmla="*/ 411 w 821"/>
                <a:gd name="T63" fmla="*/ 39 h 46"/>
                <a:gd name="T64" fmla="*/ 416 w 821"/>
                <a:gd name="T65" fmla="*/ 42 h 46"/>
                <a:gd name="T66" fmla="*/ 461 w 821"/>
                <a:gd name="T67" fmla="*/ 17 h 46"/>
                <a:gd name="T68" fmla="*/ 505 w 821"/>
                <a:gd name="T69" fmla="*/ 43 h 46"/>
                <a:gd name="T70" fmla="*/ 509 w 821"/>
                <a:gd name="T71" fmla="*/ 46 h 46"/>
                <a:gd name="T72" fmla="*/ 513 w 821"/>
                <a:gd name="T73" fmla="*/ 43 h 46"/>
                <a:gd name="T74" fmla="*/ 569 w 821"/>
                <a:gd name="T75" fmla="*/ 19 h 46"/>
                <a:gd name="T76" fmla="*/ 611 w 821"/>
                <a:gd name="T77" fmla="*/ 43 h 46"/>
                <a:gd name="T78" fmla="*/ 615 w 821"/>
                <a:gd name="T79" fmla="*/ 39 h 46"/>
                <a:gd name="T80" fmla="*/ 619 w 821"/>
                <a:gd name="T81" fmla="*/ 42 h 46"/>
                <a:gd name="T82" fmla="*/ 665 w 821"/>
                <a:gd name="T83" fmla="*/ 17 h 46"/>
                <a:gd name="T84" fmla="*/ 708 w 821"/>
                <a:gd name="T85" fmla="*/ 43 h 46"/>
                <a:gd name="T86" fmla="*/ 712 w 821"/>
                <a:gd name="T87" fmla="*/ 46 h 46"/>
                <a:gd name="T88" fmla="*/ 716 w 821"/>
                <a:gd name="T89" fmla="*/ 43 h 46"/>
                <a:gd name="T90" fmla="*/ 773 w 821"/>
                <a:gd name="T91" fmla="*/ 19 h 46"/>
                <a:gd name="T92" fmla="*/ 814 w 821"/>
                <a:gd name="T93" fmla="*/ 43 h 46"/>
                <a:gd name="T94" fmla="*/ 821 w 821"/>
                <a:gd name="T95" fmla="*/ 34 h 46"/>
                <a:gd name="T96" fmla="*/ 777 w 821"/>
                <a:gd name="T97" fmla="*/ 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1" h="46">
                  <a:moveTo>
                    <a:pt x="777" y="9"/>
                  </a:moveTo>
                  <a:cubicBezTo>
                    <a:pt x="755" y="1"/>
                    <a:pt x="724" y="22"/>
                    <a:pt x="712" y="31"/>
                  </a:cubicBezTo>
                  <a:cubicBezTo>
                    <a:pt x="705" y="25"/>
                    <a:pt x="686" y="11"/>
                    <a:pt x="668" y="6"/>
                  </a:cubicBezTo>
                  <a:cubicBezTo>
                    <a:pt x="646" y="1"/>
                    <a:pt x="623" y="22"/>
                    <a:pt x="614" y="31"/>
                  </a:cubicBezTo>
                  <a:cubicBezTo>
                    <a:pt x="607" y="26"/>
                    <a:pt x="591" y="15"/>
                    <a:pt x="573" y="9"/>
                  </a:cubicBezTo>
                  <a:cubicBezTo>
                    <a:pt x="552" y="1"/>
                    <a:pt x="520" y="22"/>
                    <a:pt x="509" y="31"/>
                  </a:cubicBezTo>
                  <a:cubicBezTo>
                    <a:pt x="501" y="25"/>
                    <a:pt x="483" y="11"/>
                    <a:pt x="464" y="6"/>
                  </a:cubicBezTo>
                  <a:cubicBezTo>
                    <a:pt x="443" y="1"/>
                    <a:pt x="420" y="22"/>
                    <a:pt x="411" y="31"/>
                  </a:cubicBezTo>
                  <a:cubicBezTo>
                    <a:pt x="403" y="26"/>
                    <a:pt x="388" y="15"/>
                    <a:pt x="370" y="9"/>
                  </a:cubicBezTo>
                  <a:cubicBezTo>
                    <a:pt x="348" y="1"/>
                    <a:pt x="317" y="22"/>
                    <a:pt x="306" y="31"/>
                  </a:cubicBezTo>
                  <a:cubicBezTo>
                    <a:pt x="298" y="25"/>
                    <a:pt x="280" y="11"/>
                    <a:pt x="261" y="6"/>
                  </a:cubicBezTo>
                  <a:cubicBezTo>
                    <a:pt x="240" y="1"/>
                    <a:pt x="216" y="22"/>
                    <a:pt x="207" y="31"/>
                  </a:cubicBezTo>
                  <a:cubicBezTo>
                    <a:pt x="200" y="26"/>
                    <a:pt x="184" y="15"/>
                    <a:pt x="167" y="9"/>
                  </a:cubicBezTo>
                  <a:cubicBezTo>
                    <a:pt x="145" y="1"/>
                    <a:pt x="114" y="22"/>
                    <a:pt x="103" y="31"/>
                  </a:cubicBezTo>
                  <a:cubicBezTo>
                    <a:pt x="95" y="25"/>
                    <a:pt x="77" y="11"/>
                    <a:pt x="58" y="6"/>
                  </a:cubicBezTo>
                  <a:cubicBezTo>
                    <a:pt x="32" y="0"/>
                    <a:pt x="2" y="33"/>
                    <a:pt x="0" y="35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6" y="34"/>
                    <a:pt x="39" y="13"/>
                    <a:pt x="55" y="17"/>
                  </a:cubicBezTo>
                  <a:cubicBezTo>
                    <a:pt x="76" y="23"/>
                    <a:pt x="98" y="43"/>
                    <a:pt x="99" y="43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16" y="34"/>
                    <a:pt x="147" y="14"/>
                    <a:pt x="163" y="19"/>
                  </a:cubicBezTo>
                  <a:cubicBezTo>
                    <a:pt x="185" y="27"/>
                    <a:pt x="204" y="43"/>
                    <a:pt x="204" y="43"/>
                  </a:cubicBezTo>
                  <a:cubicBezTo>
                    <a:pt x="208" y="39"/>
                    <a:pt x="208" y="39"/>
                    <a:pt x="208" y="39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220" y="34"/>
                    <a:pt x="242" y="13"/>
                    <a:pt x="258" y="17"/>
                  </a:cubicBezTo>
                  <a:cubicBezTo>
                    <a:pt x="280" y="23"/>
                    <a:pt x="302" y="43"/>
                    <a:pt x="302" y="43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9" y="43"/>
                    <a:pt x="309" y="43"/>
                    <a:pt x="309" y="43"/>
                  </a:cubicBezTo>
                  <a:cubicBezTo>
                    <a:pt x="320" y="34"/>
                    <a:pt x="350" y="14"/>
                    <a:pt x="366" y="19"/>
                  </a:cubicBezTo>
                  <a:cubicBezTo>
                    <a:pt x="388" y="27"/>
                    <a:pt x="407" y="43"/>
                    <a:pt x="408" y="43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16" y="42"/>
                    <a:pt x="416" y="42"/>
                    <a:pt x="416" y="42"/>
                  </a:cubicBezTo>
                  <a:cubicBezTo>
                    <a:pt x="423" y="34"/>
                    <a:pt x="445" y="13"/>
                    <a:pt x="461" y="17"/>
                  </a:cubicBezTo>
                  <a:cubicBezTo>
                    <a:pt x="483" y="23"/>
                    <a:pt x="505" y="43"/>
                    <a:pt x="505" y="43"/>
                  </a:cubicBezTo>
                  <a:cubicBezTo>
                    <a:pt x="509" y="46"/>
                    <a:pt x="509" y="46"/>
                    <a:pt x="509" y="46"/>
                  </a:cubicBezTo>
                  <a:cubicBezTo>
                    <a:pt x="513" y="43"/>
                    <a:pt x="513" y="43"/>
                    <a:pt x="513" y="43"/>
                  </a:cubicBezTo>
                  <a:cubicBezTo>
                    <a:pt x="523" y="34"/>
                    <a:pt x="553" y="14"/>
                    <a:pt x="569" y="19"/>
                  </a:cubicBezTo>
                  <a:cubicBezTo>
                    <a:pt x="591" y="27"/>
                    <a:pt x="611" y="43"/>
                    <a:pt x="611" y="43"/>
                  </a:cubicBezTo>
                  <a:cubicBezTo>
                    <a:pt x="615" y="39"/>
                    <a:pt x="615" y="39"/>
                    <a:pt x="615" y="39"/>
                  </a:cubicBezTo>
                  <a:cubicBezTo>
                    <a:pt x="619" y="42"/>
                    <a:pt x="619" y="42"/>
                    <a:pt x="619" y="42"/>
                  </a:cubicBezTo>
                  <a:cubicBezTo>
                    <a:pt x="626" y="34"/>
                    <a:pt x="649" y="13"/>
                    <a:pt x="665" y="17"/>
                  </a:cubicBezTo>
                  <a:cubicBezTo>
                    <a:pt x="686" y="23"/>
                    <a:pt x="708" y="43"/>
                    <a:pt x="708" y="43"/>
                  </a:cubicBezTo>
                  <a:cubicBezTo>
                    <a:pt x="712" y="46"/>
                    <a:pt x="712" y="46"/>
                    <a:pt x="712" y="46"/>
                  </a:cubicBezTo>
                  <a:cubicBezTo>
                    <a:pt x="716" y="43"/>
                    <a:pt x="716" y="43"/>
                    <a:pt x="716" y="43"/>
                  </a:cubicBezTo>
                  <a:cubicBezTo>
                    <a:pt x="726" y="34"/>
                    <a:pt x="756" y="14"/>
                    <a:pt x="773" y="19"/>
                  </a:cubicBezTo>
                  <a:cubicBezTo>
                    <a:pt x="794" y="27"/>
                    <a:pt x="814" y="43"/>
                    <a:pt x="814" y="43"/>
                  </a:cubicBezTo>
                  <a:cubicBezTo>
                    <a:pt x="821" y="34"/>
                    <a:pt x="821" y="34"/>
                    <a:pt x="821" y="34"/>
                  </a:cubicBezTo>
                  <a:cubicBezTo>
                    <a:pt x="820" y="33"/>
                    <a:pt x="800" y="17"/>
                    <a:pt x="777" y="9"/>
                  </a:cubicBezTo>
                  <a:close/>
                </a:path>
              </a:pathLst>
            </a:custGeom>
            <a:solidFill>
              <a:srgbClr val="DFC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424" name="组合 7423"/>
          <p:cNvGrpSpPr/>
          <p:nvPr/>
        </p:nvGrpSpPr>
        <p:grpSpPr>
          <a:xfrm>
            <a:off x="5199288" y="479674"/>
            <a:ext cx="1898941" cy="2458001"/>
            <a:chOff x="5330607" y="481109"/>
            <a:chExt cx="1681951" cy="2177128"/>
          </a:xfrm>
        </p:grpSpPr>
        <p:sp>
          <p:nvSpPr>
            <p:cNvPr id="7619" name="Freeform 192"/>
            <p:cNvSpPr>
              <a:spLocks/>
            </p:cNvSpPr>
            <p:nvPr/>
          </p:nvSpPr>
          <p:spPr bwMode="auto">
            <a:xfrm>
              <a:off x="6699088" y="1474640"/>
              <a:ext cx="196978" cy="300651"/>
            </a:xfrm>
            <a:custGeom>
              <a:avLst/>
              <a:gdLst>
                <a:gd name="T0" fmla="*/ 66 w 99"/>
                <a:gd name="T1" fmla="*/ 3 h 151"/>
                <a:gd name="T2" fmla="*/ 30 w 99"/>
                <a:gd name="T3" fmla="*/ 27 h 151"/>
                <a:gd name="T4" fmla="*/ 4 w 99"/>
                <a:gd name="T5" fmla="*/ 108 h 151"/>
                <a:gd name="T6" fmla="*/ 25 w 99"/>
                <a:gd name="T7" fmla="*/ 137 h 151"/>
                <a:gd name="T8" fmla="*/ 27 w 99"/>
                <a:gd name="T9" fmla="*/ 128 h 151"/>
                <a:gd name="T10" fmla="*/ 18 w 99"/>
                <a:gd name="T11" fmla="*/ 99 h 151"/>
                <a:gd name="T12" fmla="*/ 29 w 99"/>
                <a:gd name="T13" fmla="*/ 121 h 151"/>
                <a:gd name="T14" fmla="*/ 34 w 99"/>
                <a:gd name="T15" fmla="*/ 102 h 151"/>
                <a:gd name="T16" fmla="*/ 24 w 99"/>
                <a:gd name="T17" fmla="*/ 78 h 151"/>
                <a:gd name="T18" fmla="*/ 37 w 99"/>
                <a:gd name="T19" fmla="*/ 94 h 151"/>
                <a:gd name="T20" fmla="*/ 43 w 99"/>
                <a:gd name="T21" fmla="*/ 72 h 151"/>
                <a:gd name="T22" fmla="*/ 34 w 99"/>
                <a:gd name="T23" fmla="*/ 50 h 151"/>
                <a:gd name="T24" fmla="*/ 45 w 99"/>
                <a:gd name="T25" fmla="*/ 66 h 151"/>
                <a:gd name="T26" fmla="*/ 57 w 99"/>
                <a:gd name="T27" fmla="*/ 31 h 151"/>
                <a:gd name="T28" fmla="*/ 52 w 99"/>
                <a:gd name="T29" fmla="*/ 55 h 151"/>
                <a:gd name="T30" fmla="*/ 66 w 99"/>
                <a:gd name="T31" fmla="*/ 48 h 151"/>
                <a:gd name="T32" fmla="*/ 51 w 99"/>
                <a:gd name="T33" fmla="*/ 60 h 151"/>
                <a:gd name="T34" fmla="*/ 47 w 99"/>
                <a:gd name="T35" fmla="*/ 80 h 151"/>
                <a:gd name="T36" fmla="*/ 61 w 99"/>
                <a:gd name="T37" fmla="*/ 74 h 151"/>
                <a:gd name="T38" fmla="*/ 45 w 99"/>
                <a:gd name="T39" fmla="*/ 87 h 151"/>
                <a:gd name="T40" fmla="*/ 40 w 99"/>
                <a:gd name="T41" fmla="*/ 112 h 151"/>
                <a:gd name="T42" fmla="*/ 56 w 99"/>
                <a:gd name="T43" fmla="*/ 105 h 151"/>
                <a:gd name="T44" fmla="*/ 37 w 99"/>
                <a:gd name="T45" fmla="*/ 120 h 151"/>
                <a:gd name="T46" fmla="*/ 32 w 99"/>
                <a:gd name="T47" fmla="*/ 139 h 151"/>
                <a:gd name="T48" fmla="*/ 66 w 99"/>
                <a:gd name="T49" fmla="*/ 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51">
                  <a:moveTo>
                    <a:pt x="66" y="3"/>
                  </a:moveTo>
                  <a:cubicBezTo>
                    <a:pt x="55" y="0"/>
                    <a:pt x="42" y="11"/>
                    <a:pt x="30" y="27"/>
                  </a:cubicBezTo>
                  <a:cubicBezTo>
                    <a:pt x="14" y="49"/>
                    <a:pt x="0" y="83"/>
                    <a:pt x="4" y="108"/>
                  </a:cubicBezTo>
                  <a:cubicBezTo>
                    <a:pt x="5" y="121"/>
                    <a:pt x="12" y="132"/>
                    <a:pt x="25" y="137"/>
                  </a:cubicBezTo>
                  <a:cubicBezTo>
                    <a:pt x="26" y="132"/>
                    <a:pt x="27" y="128"/>
                    <a:pt x="27" y="128"/>
                  </a:cubicBezTo>
                  <a:cubicBezTo>
                    <a:pt x="18" y="124"/>
                    <a:pt x="12" y="114"/>
                    <a:pt x="18" y="99"/>
                  </a:cubicBezTo>
                  <a:cubicBezTo>
                    <a:pt x="18" y="99"/>
                    <a:pt x="14" y="113"/>
                    <a:pt x="29" y="121"/>
                  </a:cubicBezTo>
                  <a:cubicBezTo>
                    <a:pt x="29" y="121"/>
                    <a:pt x="31" y="113"/>
                    <a:pt x="34" y="102"/>
                  </a:cubicBezTo>
                  <a:cubicBezTo>
                    <a:pt x="30" y="100"/>
                    <a:pt x="21" y="93"/>
                    <a:pt x="24" y="78"/>
                  </a:cubicBezTo>
                  <a:cubicBezTo>
                    <a:pt x="24" y="78"/>
                    <a:pt x="27" y="93"/>
                    <a:pt x="37" y="94"/>
                  </a:cubicBezTo>
                  <a:cubicBezTo>
                    <a:pt x="39" y="87"/>
                    <a:pt x="41" y="80"/>
                    <a:pt x="43" y="72"/>
                  </a:cubicBezTo>
                  <a:cubicBezTo>
                    <a:pt x="30" y="68"/>
                    <a:pt x="34" y="50"/>
                    <a:pt x="34" y="50"/>
                  </a:cubicBezTo>
                  <a:cubicBezTo>
                    <a:pt x="34" y="61"/>
                    <a:pt x="41" y="65"/>
                    <a:pt x="45" y="66"/>
                  </a:cubicBezTo>
                  <a:cubicBezTo>
                    <a:pt x="49" y="53"/>
                    <a:pt x="54" y="39"/>
                    <a:pt x="57" y="31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5" y="56"/>
                    <a:pt x="62" y="57"/>
                    <a:pt x="66" y="48"/>
                  </a:cubicBezTo>
                  <a:cubicBezTo>
                    <a:pt x="66" y="48"/>
                    <a:pt x="65" y="62"/>
                    <a:pt x="51" y="6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54" y="86"/>
                    <a:pt x="61" y="74"/>
                    <a:pt x="61" y="74"/>
                  </a:cubicBezTo>
                  <a:cubicBezTo>
                    <a:pt x="59" y="91"/>
                    <a:pt x="49" y="88"/>
                    <a:pt x="45" y="87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112"/>
                    <a:pt x="48" y="115"/>
                    <a:pt x="56" y="105"/>
                  </a:cubicBezTo>
                  <a:cubicBezTo>
                    <a:pt x="56" y="105"/>
                    <a:pt x="51" y="124"/>
                    <a:pt x="37" y="120"/>
                  </a:cubicBezTo>
                  <a:cubicBezTo>
                    <a:pt x="37" y="120"/>
                    <a:pt x="34" y="129"/>
                    <a:pt x="32" y="139"/>
                  </a:cubicBezTo>
                  <a:cubicBezTo>
                    <a:pt x="93" y="151"/>
                    <a:pt x="99" y="12"/>
                    <a:pt x="66" y="3"/>
                  </a:cubicBezTo>
                  <a:close/>
                </a:path>
              </a:pathLst>
            </a:custGeom>
            <a:solidFill>
              <a:srgbClr val="A6A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0" name="Freeform 193"/>
            <p:cNvSpPr>
              <a:spLocks/>
            </p:cNvSpPr>
            <p:nvPr/>
          </p:nvSpPr>
          <p:spPr bwMode="auto">
            <a:xfrm>
              <a:off x="6723278" y="1535116"/>
              <a:ext cx="107129" cy="257455"/>
            </a:xfrm>
            <a:custGeom>
              <a:avLst/>
              <a:gdLst>
                <a:gd name="T0" fmla="*/ 25 w 54"/>
                <a:gd name="T1" fmla="*/ 89 h 129"/>
                <a:gd name="T2" fmla="*/ 44 w 54"/>
                <a:gd name="T3" fmla="*/ 74 h 129"/>
                <a:gd name="T4" fmla="*/ 28 w 54"/>
                <a:gd name="T5" fmla="*/ 81 h 129"/>
                <a:gd name="T6" fmla="*/ 33 w 54"/>
                <a:gd name="T7" fmla="*/ 56 h 129"/>
                <a:gd name="T8" fmla="*/ 49 w 54"/>
                <a:gd name="T9" fmla="*/ 43 h 129"/>
                <a:gd name="T10" fmla="*/ 35 w 54"/>
                <a:gd name="T11" fmla="*/ 49 h 129"/>
                <a:gd name="T12" fmla="*/ 39 w 54"/>
                <a:gd name="T13" fmla="*/ 29 h 129"/>
                <a:gd name="T14" fmla="*/ 54 w 54"/>
                <a:gd name="T15" fmla="*/ 17 h 129"/>
                <a:gd name="T16" fmla="*/ 40 w 54"/>
                <a:gd name="T17" fmla="*/ 24 h 129"/>
                <a:gd name="T18" fmla="*/ 45 w 54"/>
                <a:gd name="T19" fmla="*/ 0 h 129"/>
                <a:gd name="T20" fmla="*/ 33 w 54"/>
                <a:gd name="T21" fmla="*/ 35 h 129"/>
                <a:gd name="T22" fmla="*/ 22 w 54"/>
                <a:gd name="T23" fmla="*/ 19 h 129"/>
                <a:gd name="T24" fmla="*/ 31 w 54"/>
                <a:gd name="T25" fmla="*/ 41 h 129"/>
                <a:gd name="T26" fmla="*/ 25 w 54"/>
                <a:gd name="T27" fmla="*/ 63 h 129"/>
                <a:gd name="T28" fmla="*/ 12 w 54"/>
                <a:gd name="T29" fmla="*/ 47 h 129"/>
                <a:gd name="T30" fmla="*/ 22 w 54"/>
                <a:gd name="T31" fmla="*/ 71 h 129"/>
                <a:gd name="T32" fmla="*/ 17 w 54"/>
                <a:gd name="T33" fmla="*/ 90 h 129"/>
                <a:gd name="T34" fmla="*/ 6 w 54"/>
                <a:gd name="T35" fmla="*/ 68 h 129"/>
                <a:gd name="T36" fmla="*/ 15 w 54"/>
                <a:gd name="T37" fmla="*/ 97 h 129"/>
                <a:gd name="T38" fmla="*/ 13 w 54"/>
                <a:gd name="T39" fmla="*/ 106 h 129"/>
                <a:gd name="T40" fmla="*/ 5 w 54"/>
                <a:gd name="T41" fmla="*/ 126 h 129"/>
                <a:gd name="T42" fmla="*/ 18 w 54"/>
                <a:gd name="T43" fmla="*/ 129 h 129"/>
                <a:gd name="T44" fmla="*/ 20 w 54"/>
                <a:gd name="T45" fmla="*/ 108 h 129"/>
                <a:gd name="T46" fmla="*/ 25 w 54"/>
                <a:gd name="T47" fmla="*/ 8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129">
                  <a:moveTo>
                    <a:pt x="25" y="89"/>
                  </a:moveTo>
                  <a:cubicBezTo>
                    <a:pt x="39" y="93"/>
                    <a:pt x="44" y="74"/>
                    <a:pt x="44" y="74"/>
                  </a:cubicBezTo>
                  <a:cubicBezTo>
                    <a:pt x="36" y="84"/>
                    <a:pt x="28" y="81"/>
                    <a:pt x="28" y="8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7" y="57"/>
                    <a:pt x="47" y="60"/>
                    <a:pt x="49" y="43"/>
                  </a:cubicBezTo>
                  <a:cubicBezTo>
                    <a:pt x="49" y="43"/>
                    <a:pt x="42" y="55"/>
                    <a:pt x="35" y="4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53" y="31"/>
                    <a:pt x="54" y="17"/>
                    <a:pt x="54" y="17"/>
                  </a:cubicBezTo>
                  <a:cubicBezTo>
                    <a:pt x="50" y="26"/>
                    <a:pt x="43" y="25"/>
                    <a:pt x="40" y="2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2" y="8"/>
                    <a:pt x="37" y="22"/>
                    <a:pt x="33" y="35"/>
                  </a:cubicBezTo>
                  <a:cubicBezTo>
                    <a:pt x="29" y="34"/>
                    <a:pt x="22" y="30"/>
                    <a:pt x="22" y="19"/>
                  </a:cubicBezTo>
                  <a:cubicBezTo>
                    <a:pt x="22" y="19"/>
                    <a:pt x="18" y="37"/>
                    <a:pt x="31" y="41"/>
                  </a:cubicBezTo>
                  <a:cubicBezTo>
                    <a:pt x="29" y="49"/>
                    <a:pt x="27" y="56"/>
                    <a:pt x="25" y="63"/>
                  </a:cubicBezTo>
                  <a:cubicBezTo>
                    <a:pt x="15" y="62"/>
                    <a:pt x="12" y="47"/>
                    <a:pt x="12" y="47"/>
                  </a:cubicBezTo>
                  <a:cubicBezTo>
                    <a:pt x="9" y="62"/>
                    <a:pt x="18" y="69"/>
                    <a:pt x="22" y="71"/>
                  </a:cubicBezTo>
                  <a:cubicBezTo>
                    <a:pt x="19" y="82"/>
                    <a:pt x="17" y="90"/>
                    <a:pt x="17" y="90"/>
                  </a:cubicBezTo>
                  <a:cubicBezTo>
                    <a:pt x="2" y="82"/>
                    <a:pt x="6" y="68"/>
                    <a:pt x="6" y="68"/>
                  </a:cubicBezTo>
                  <a:cubicBezTo>
                    <a:pt x="0" y="83"/>
                    <a:pt x="6" y="93"/>
                    <a:pt x="15" y="97"/>
                  </a:cubicBezTo>
                  <a:cubicBezTo>
                    <a:pt x="15" y="97"/>
                    <a:pt x="14" y="101"/>
                    <a:pt x="13" y="106"/>
                  </a:cubicBezTo>
                  <a:cubicBezTo>
                    <a:pt x="11" y="114"/>
                    <a:pt x="7" y="124"/>
                    <a:pt x="5" y="126"/>
                  </a:cubicBezTo>
                  <a:cubicBezTo>
                    <a:pt x="13" y="126"/>
                    <a:pt x="18" y="129"/>
                    <a:pt x="18" y="129"/>
                  </a:cubicBezTo>
                  <a:cubicBezTo>
                    <a:pt x="18" y="123"/>
                    <a:pt x="19" y="115"/>
                    <a:pt x="20" y="108"/>
                  </a:cubicBezTo>
                  <a:cubicBezTo>
                    <a:pt x="22" y="98"/>
                    <a:pt x="25" y="89"/>
                    <a:pt x="25" y="89"/>
                  </a:cubicBezTo>
                  <a:close/>
                </a:path>
              </a:pathLst>
            </a:custGeom>
            <a:solidFill>
              <a:srgbClr val="8B5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1" name="Freeform 194"/>
            <p:cNvSpPr>
              <a:spLocks/>
            </p:cNvSpPr>
            <p:nvPr/>
          </p:nvSpPr>
          <p:spPr bwMode="auto">
            <a:xfrm>
              <a:off x="5330607" y="1633605"/>
              <a:ext cx="264366" cy="316203"/>
            </a:xfrm>
            <a:custGeom>
              <a:avLst/>
              <a:gdLst>
                <a:gd name="T0" fmla="*/ 17 w 133"/>
                <a:gd name="T1" fmla="*/ 12 h 159"/>
                <a:gd name="T2" fmla="*/ 1 w 133"/>
                <a:gd name="T3" fmla="*/ 55 h 159"/>
                <a:gd name="T4" fmla="*/ 28 w 133"/>
                <a:gd name="T5" fmla="*/ 143 h 159"/>
                <a:gd name="T6" fmla="*/ 65 w 133"/>
                <a:gd name="T7" fmla="*/ 156 h 159"/>
                <a:gd name="T8" fmla="*/ 61 w 133"/>
                <a:gd name="T9" fmla="*/ 146 h 159"/>
                <a:gd name="T10" fmla="*/ 35 w 133"/>
                <a:gd name="T11" fmla="*/ 126 h 159"/>
                <a:gd name="T12" fmla="*/ 58 w 133"/>
                <a:gd name="T13" fmla="*/ 138 h 159"/>
                <a:gd name="T14" fmla="*/ 51 w 133"/>
                <a:gd name="T15" fmla="*/ 119 h 159"/>
                <a:gd name="T16" fmla="*/ 28 w 133"/>
                <a:gd name="T17" fmla="*/ 104 h 159"/>
                <a:gd name="T18" fmla="*/ 48 w 133"/>
                <a:gd name="T19" fmla="*/ 110 h 159"/>
                <a:gd name="T20" fmla="*/ 40 w 133"/>
                <a:gd name="T21" fmla="*/ 87 h 159"/>
                <a:gd name="T22" fmla="*/ 19 w 133"/>
                <a:gd name="T23" fmla="*/ 73 h 159"/>
                <a:gd name="T24" fmla="*/ 38 w 133"/>
                <a:gd name="T25" fmla="*/ 81 h 159"/>
                <a:gd name="T26" fmla="*/ 27 w 133"/>
                <a:gd name="T27" fmla="*/ 42 h 159"/>
                <a:gd name="T28" fmla="*/ 38 w 133"/>
                <a:gd name="T29" fmla="*/ 66 h 159"/>
                <a:gd name="T30" fmla="*/ 46 w 133"/>
                <a:gd name="T31" fmla="*/ 52 h 159"/>
                <a:gd name="T32" fmla="*/ 40 w 133"/>
                <a:gd name="T33" fmla="*/ 71 h 159"/>
                <a:gd name="T34" fmla="*/ 48 w 133"/>
                <a:gd name="T35" fmla="*/ 92 h 159"/>
                <a:gd name="T36" fmla="*/ 58 w 133"/>
                <a:gd name="T37" fmla="*/ 78 h 159"/>
                <a:gd name="T38" fmla="*/ 51 w 133"/>
                <a:gd name="T39" fmla="*/ 98 h 159"/>
                <a:gd name="T40" fmla="*/ 62 w 133"/>
                <a:gd name="T41" fmla="*/ 124 h 159"/>
                <a:gd name="T42" fmla="*/ 72 w 133"/>
                <a:gd name="T43" fmla="*/ 108 h 159"/>
                <a:gd name="T44" fmla="*/ 65 w 133"/>
                <a:gd name="T45" fmla="*/ 132 h 159"/>
                <a:gd name="T46" fmla="*/ 73 w 133"/>
                <a:gd name="T47" fmla="*/ 153 h 159"/>
                <a:gd name="T48" fmla="*/ 17 w 133"/>
                <a:gd name="T49" fmla="*/ 1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3" h="159">
                  <a:moveTo>
                    <a:pt x="17" y="12"/>
                  </a:moveTo>
                  <a:cubicBezTo>
                    <a:pt x="6" y="16"/>
                    <a:pt x="1" y="34"/>
                    <a:pt x="1" y="55"/>
                  </a:cubicBezTo>
                  <a:cubicBezTo>
                    <a:pt x="0" y="85"/>
                    <a:pt x="9" y="124"/>
                    <a:pt x="28" y="143"/>
                  </a:cubicBezTo>
                  <a:cubicBezTo>
                    <a:pt x="38" y="154"/>
                    <a:pt x="50" y="159"/>
                    <a:pt x="65" y="156"/>
                  </a:cubicBezTo>
                  <a:cubicBezTo>
                    <a:pt x="63" y="150"/>
                    <a:pt x="61" y="146"/>
                    <a:pt x="61" y="146"/>
                  </a:cubicBezTo>
                  <a:cubicBezTo>
                    <a:pt x="50" y="149"/>
                    <a:pt x="38" y="143"/>
                    <a:pt x="35" y="126"/>
                  </a:cubicBezTo>
                  <a:cubicBezTo>
                    <a:pt x="35" y="126"/>
                    <a:pt x="40" y="142"/>
                    <a:pt x="58" y="138"/>
                  </a:cubicBezTo>
                  <a:cubicBezTo>
                    <a:pt x="58" y="138"/>
                    <a:pt x="55" y="130"/>
                    <a:pt x="51" y="119"/>
                  </a:cubicBezTo>
                  <a:cubicBezTo>
                    <a:pt x="46" y="119"/>
                    <a:pt x="33" y="119"/>
                    <a:pt x="28" y="104"/>
                  </a:cubicBezTo>
                  <a:cubicBezTo>
                    <a:pt x="28" y="104"/>
                    <a:pt x="39" y="115"/>
                    <a:pt x="48" y="110"/>
                  </a:cubicBezTo>
                  <a:cubicBezTo>
                    <a:pt x="46" y="103"/>
                    <a:pt x="43" y="95"/>
                    <a:pt x="40" y="87"/>
                  </a:cubicBezTo>
                  <a:cubicBezTo>
                    <a:pt x="26" y="91"/>
                    <a:pt x="19" y="73"/>
                    <a:pt x="19" y="73"/>
                  </a:cubicBezTo>
                  <a:cubicBezTo>
                    <a:pt x="26" y="83"/>
                    <a:pt x="34" y="82"/>
                    <a:pt x="38" y="81"/>
                  </a:cubicBezTo>
                  <a:cubicBezTo>
                    <a:pt x="33" y="66"/>
                    <a:pt x="29" y="52"/>
                    <a:pt x="27" y="42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40" y="65"/>
                    <a:pt x="47" y="62"/>
                    <a:pt x="46" y="52"/>
                  </a:cubicBezTo>
                  <a:cubicBezTo>
                    <a:pt x="46" y="52"/>
                    <a:pt x="54" y="64"/>
                    <a:pt x="40" y="71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59" y="93"/>
                    <a:pt x="58" y="78"/>
                    <a:pt x="58" y="78"/>
                  </a:cubicBezTo>
                  <a:cubicBezTo>
                    <a:pt x="66" y="93"/>
                    <a:pt x="55" y="97"/>
                    <a:pt x="51" y="98"/>
                  </a:cubicBezTo>
                  <a:cubicBezTo>
                    <a:pt x="62" y="124"/>
                    <a:pt x="62" y="124"/>
                    <a:pt x="62" y="124"/>
                  </a:cubicBezTo>
                  <a:cubicBezTo>
                    <a:pt x="62" y="124"/>
                    <a:pt x="71" y="122"/>
                    <a:pt x="72" y="108"/>
                  </a:cubicBezTo>
                  <a:cubicBezTo>
                    <a:pt x="72" y="108"/>
                    <a:pt x="79" y="128"/>
                    <a:pt x="65" y="132"/>
                  </a:cubicBezTo>
                  <a:cubicBezTo>
                    <a:pt x="65" y="132"/>
                    <a:pt x="68" y="142"/>
                    <a:pt x="73" y="153"/>
                  </a:cubicBezTo>
                  <a:cubicBezTo>
                    <a:pt x="133" y="126"/>
                    <a:pt x="52" y="0"/>
                    <a:pt x="17" y="12"/>
                  </a:cubicBezTo>
                  <a:close/>
                </a:path>
              </a:pathLst>
            </a:custGeom>
            <a:solidFill>
              <a:srgbClr val="A6A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2" name="Freeform 195"/>
            <p:cNvSpPr>
              <a:spLocks/>
            </p:cNvSpPr>
            <p:nvPr/>
          </p:nvSpPr>
          <p:spPr bwMode="auto">
            <a:xfrm>
              <a:off x="5368620" y="1716544"/>
              <a:ext cx="129592" cy="271278"/>
            </a:xfrm>
            <a:custGeom>
              <a:avLst/>
              <a:gdLst>
                <a:gd name="T0" fmla="*/ 46 w 65"/>
                <a:gd name="T1" fmla="*/ 90 h 136"/>
                <a:gd name="T2" fmla="*/ 53 w 65"/>
                <a:gd name="T3" fmla="*/ 66 h 136"/>
                <a:gd name="T4" fmla="*/ 43 w 65"/>
                <a:gd name="T5" fmla="*/ 82 h 136"/>
                <a:gd name="T6" fmla="*/ 32 w 65"/>
                <a:gd name="T7" fmla="*/ 56 h 136"/>
                <a:gd name="T8" fmla="*/ 39 w 65"/>
                <a:gd name="T9" fmla="*/ 36 h 136"/>
                <a:gd name="T10" fmla="*/ 29 w 65"/>
                <a:gd name="T11" fmla="*/ 50 h 136"/>
                <a:gd name="T12" fmla="*/ 21 w 65"/>
                <a:gd name="T13" fmla="*/ 29 h 136"/>
                <a:gd name="T14" fmla="*/ 27 w 65"/>
                <a:gd name="T15" fmla="*/ 10 h 136"/>
                <a:gd name="T16" fmla="*/ 19 w 65"/>
                <a:gd name="T17" fmla="*/ 24 h 136"/>
                <a:gd name="T18" fmla="*/ 8 w 65"/>
                <a:gd name="T19" fmla="*/ 0 h 136"/>
                <a:gd name="T20" fmla="*/ 19 w 65"/>
                <a:gd name="T21" fmla="*/ 39 h 136"/>
                <a:gd name="T22" fmla="*/ 0 w 65"/>
                <a:gd name="T23" fmla="*/ 31 h 136"/>
                <a:gd name="T24" fmla="*/ 21 w 65"/>
                <a:gd name="T25" fmla="*/ 45 h 136"/>
                <a:gd name="T26" fmla="*/ 29 w 65"/>
                <a:gd name="T27" fmla="*/ 68 h 136"/>
                <a:gd name="T28" fmla="*/ 9 w 65"/>
                <a:gd name="T29" fmla="*/ 62 h 136"/>
                <a:gd name="T30" fmla="*/ 32 w 65"/>
                <a:gd name="T31" fmla="*/ 77 h 136"/>
                <a:gd name="T32" fmla="*/ 39 w 65"/>
                <a:gd name="T33" fmla="*/ 96 h 136"/>
                <a:gd name="T34" fmla="*/ 16 w 65"/>
                <a:gd name="T35" fmla="*/ 84 h 136"/>
                <a:gd name="T36" fmla="*/ 42 w 65"/>
                <a:gd name="T37" fmla="*/ 104 h 136"/>
                <a:gd name="T38" fmla="*/ 46 w 65"/>
                <a:gd name="T39" fmla="*/ 114 h 136"/>
                <a:gd name="T40" fmla="*/ 51 w 65"/>
                <a:gd name="T41" fmla="*/ 136 h 136"/>
                <a:gd name="T42" fmla="*/ 65 w 65"/>
                <a:gd name="T43" fmla="*/ 131 h 136"/>
                <a:gd name="T44" fmla="*/ 54 w 65"/>
                <a:gd name="T45" fmla="*/ 111 h 136"/>
                <a:gd name="T46" fmla="*/ 46 w 65"/>
                <a:gd name="T47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5" h="136">
                  <a:moveTo>
                    <a:pt x="46" y="90"/>
                  </a:moveTo>
                  <a:cubicBezTo>
                    <a:pt x="60" y="86"/>
                    <a:pt x="53" y="66"/>
                    <a:pt x="53" y="66"/>
                  </a:cubicBezTo>
                  <a:cubicBezTo>
                    <a:pt x="52" y="80"/>
                    <a:pt x="43" y="82"/>
                    <a:pt x="43" y="82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6" y="55"/>
                    <a:pt x="47" y="51"/>
                    <a:pt x="39" y="36"/>
                  </a:cubicBezTo>
                  <a:cubicBezTo>
                    <a:pt x="39" y="36"/>
                    <a:pt x="40" y="51"/>
                    <a:pt x="29" y="5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35" y="22"/>
                    <a:pt x="27" y="10"/>
                    <a:pt x="27" y="10"/>
                  </a:cubicBezTo>
                  <a:cubicBezTo>
                    <a:pt x="28" y="20"/>
                    <a:pt x="21" y="23"/>
                    <a:pt x="19" y="2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10"/>
                    <a:pt x="14" y="24"/>
                    <a:pt x="19" y="39"/>
                  </a:cubicBezTo>
                  <a:cubicBezTo>
                    <a:pt x="15" y="40"/>
                    <a:pt x="7" y="41"/>
                    <a:pt x="0" y="31"/>
                  </a:cubicBezTo>
                  <a:cubicBezTo>
                    <a:pt x="0" y="31"/>
                    <a:pt x="7" y="49"/>
                    <a:pt x="21" y="45"/>
                  </a:cubicBezTo>
                  <a:cubicBezTo>
                    <a:pt x="24" y="53"/>
                    <a:pt x="27" y="61"/>
                    <a:pt x="29" y="68"/>
                  </a:cubicBezTo>
                  <a:cubicBezTo>
                    <a:pt x="20" y="73"/>
                    <a:pt x="9" y="62"/>
                    <a:pt x="9" y="62"/>
                  </a:cubicBezTo>
                  <a:cubicBezTo>
                    <a:pt x="14" y="77"/>
                    <a:pt x="27" y="77"/>
                    <a:pt x="32" y="77"/>
                  </a:cubicBezTo>
                  <a:cubicBezTo>
                    <a:pt x="36" y="88"/>
                    <a:pt x="39" y="96"/>
                    <a:pt x="39" y="96"/>
                  </a:cubicBezTo>
                  <a:cubicBezTo>
                    <a:pt x="21" y="100"/>
                    <a:pt x="16" y="84"/>
                    <a:pt x="16" y="84"/>
                  </a:cubicBezTo>
                  <a:cubicBezTo>
                    <a:pt x="19" y="101"/>
                    <a:pt x="31" y="107"/>
                    <a:pt x="42" y="104"/>
                  </a:cubicBezTo>
                  <a:cubicBezTo>
                    <a:pt x="42" y="104"/>
                    <a:pt x="44" y="108"/>
                    <a:pt x="46" y="114"/>
                  </a:cubicBezTo>
                  <a:cubicBezTo>
                    <a:pt x="49" y="122"/>
                    <a:pt x="52" y="133"/>
                    <a:pt x="51" y="136"/>
                  </a:cubicBezTo>
                  <a:cubicBezTo>
                    <a:pt x="58" y="131"/>
                    <a:pt x="65" y="131"/>
                    <a:pt x="65" y="131"/>
                  </a:cubicBezTo>
                  <a:cubicBezTo>
                    <a:pt x="61" y="125"/>
                    <a:pt x="57" y="118"/>
                    <a:pt x="54" y="111"/>
                  </a:cubicBezTo>
                  <a:cubicBezTo>
                    <a:pt x="49" y="100"/>
                    <a:pt x="46" y="90"/>
                    <a:pt x="46" y="90"/>
                  </a:cubicBezTo>
                  <a:close/>
                </a:path>
              </a:pathLst>
            </a:custGeom>
            <a:solidFill>
              <a:srgbClr val="8B5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3" name="Freeform 196"/>
            <p:cNvSpPr>
              <a:spLocks/>
            </p:cNvSpPr>
            <p:nvPr/>
          </p:nvSpPr>
          <p:spPr bwMode="auto">
            <a:xfrm>
              <a:off x="5556960" y="1711359"/>
              <a:ext cx="283372" cy="338664"/>
            </a:xfrm>
            <a:custGeom>
              <a:avLst/>
              <a:gdLst>
                <a:gd name="T0" fmla="*/ 18 w 142"/>
                <a:gd name="T1" fmla="*/ 14 h 170"/>
                <a:gd name="T2" fmla="*/ 0 w 142"/>
                <a:gd name="T3" fmla="*/ 59 h 170"/>
                <a:gd name="T4" fmla="*/ 30 w 142"/>
                <a:gd name="T5" fmla="*/ 153 h 170"/>
                <a:gd name="T6" fmla="*/ 68 w 142"/>
                <a:gd name="T7" fmla="*/ 166 h 170"/>
                <a:gd name="T8" fmla="*/ 65 w 142"/>
                <a:gd name="T9" fmla="*/ 156 h 170"/>
                <a:gd name="T10" fmla="*/ 37 w 142"/>
                <a:gd name="T11" fmla="*/ 135 h 170"/>
                <a:gd name="T12" fmla="*/ 62 w 142"/>
                <a:gd name="T13" fmla="*/ 148 h 170"/>
                <a:gd name="T14" fmla="*/ 54 w 142"/>
                <a:gd name="T15" fmla="*/ 127 h 170"/>
                <a:gd name="T16" fmla="*/ 29 w 142"/>
                <a:gd name="T17" fmla="*/ 112 h 170"/>
                <a:gd name="T18" fmla="*/ 51 w 142"/>
                <a:gd name="T19" fmla="*/ 118 h 170"/>
                <a:gd name="T20" fmla="*/ 43 w 142"/>
                <a:gd name="T21" fmla="*/ 93 h 170"/>
                <a:gd name="T22" fmla="*/ 19 w 142"/>
                <a:gd name="T23" fmla="*/ 79 h 170"/>
                <a:gd name="T24" fmla="*/ 40 w 142"/>
                <a:gd name="T25" fmla="*/ 87 h 170"/>
                <a:gd name="T26" fmla="*/ 29 w 142"/>
                <a:gd name="T27" fmla="*/ 45 h 170"/>
                <a:gd name="T28" fmla="*/ 40 w 142"/>
                <a:gd name="T29" fmla="*/ 71 h 170"/>
                <a:gd name="T30" fmla="*/ 48 w 142"/>
                <a:gd name="T31" fmla="*/ 56 h 170"/>
                <a:gd name="T32" fmla="*/ 42 w 142"/>
                <a:gd name="T33" fmla="*/ 77 h 170"/>
                <a:gd name="T34" fmla="*/ 51 w 142"/>
                <a:gd name="T35" fmla="*/ 99 h 170"/>
                <a:gd name="T36" fmla="*/ 61 w 142"/>
                <a:gd name="T37" fmla="*/ 83 h 170"/>
                <a:gd name="T38" fmla="*/ 54 w 142"/>
                <a:gd name="T39" fmla="*/ 105 h 170"/>
                <a:gd name="T40" fmla="*/ 66 w 142"/>
                <a:gd name="T41" fmla="*/ 133 h 170"/>
                <a:gd name="T42" fmla="*/ 76 w 142"/>
                <a:gd name="T43" fmla="*/ 116 h 170"/>
                <a:gd name="T44" fmla="*/ 69 w 142"/>
                <a:gd name="T45" fmla="*/ 141 h 170"/>
                <a:gd name="T46" fmla="*/ 77 w 142"/>
                <a:gd name="T47" fmla="*/ 163 h 170"/>
                <a:gd name="T48" fmla="*/ 18 w 142"/>
                <a:gd name="T49" fmla="*/ 1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70">
                  <a:moveTo>
                    <a:pt x="18" y="14"/>
                  </a:moveTo>
                  <a:cubicBezTo>
                    <a:pt x="7" y="18"/>
                    <a:pt x="1" y="36"/>
                    <a:pt x="0" y="59"/>
                  </a:cubicBezTo>
                  <a:cubicBezTo>
                    <a:pt x="0" y="91"/>
                    <a:pt x="10" y="132"/>
                    <a:pt x="30" y="153"/>
                  </a:cubicBezTo>
                  <a:cubicBezTo>
                    <a:pt x="40" y="164"/>
                    <a:pt x="53" y="170"/>
                    <a:pt x="68" y="166"/>
                  </a:cubicBezTo>
                  <a:cubicBezTo>
                    <a:pt x="66" y="160"/>
                    <a:pt x="65" y="156"/>
                    <a:pt x="65" y="156"/>
                  </a:cubicBezTo>
                  <a:cubicBezTo>
                    <a:pt x="54" y="159"/>
                    <a:pt x="41" y="153"/>
                    <a:pt x="37" y="135"/>
                  </a:cubicBezTo>
                  <a:cubicBezTo>
                    <a:pt x="37" y="135"/>
                    <a:pt x="42" y="151"/>
                    <a:pt x="62" y="148"/>
                  </a:cubicBezTo>
                  <a:cubicBezTo>
                    <a:pt x="62" y="148"/>
                    <a:pt x="58" y="139"/>
                    <a:pt x="54" y="127"/>
                  </a:cubicBezTo>
                  <a:cubicBezTo>
                    <a:pt x="49" y="128"/>
                    <a:pt x="35" y="128"/>
                    <a:pt x="29" y="112"/>
                  </a:cubicBezTo>
                  <a:cubicBezTo>
                    <a:pt x="29" y="112"/>
                    <a:pt x="41" y="123"/>
                    <a:pt x="51" y="118"/>
                  </a:cubicBezTo>
                  <a:cubicBezTo>
                    <a:pt x="48" y="111"/>
                    <a:pt x="45" y="102"/>
                    <a:pt x="43" y="93"/>
                  </a:cubicBezTo>
                  <a:cubicBezTo>
                    <a:pt x="28" y="98"/>
                    <a:pt x="19" y="79"/>
                    <a:pt x="19" y="79"/>
                  </a:cubicBezTo>
                  <a:cubicBezTo>
                    <a:pt x="27" y="89"/>
                    <a:pt x="36" y="88"/>
                    <a:pt x="40" y="87"/>
                  </a:cubicBezTo>
                  <a:cubicBezTo>
                    <a:pt x="35" y="71"/>
                    <a:pt x="31" y="55"/>
                    <a:pt x="29" y="45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3" y="70"/>
                    <a:pt x="50" y="66"/>
                    <a:pt x="48" y="56"/>
                  </a:cubicBezTo>
                  <a:cubicBezTo>
                    <a:pt x="48" y="56"/>
                    <a:pt x="57" y="69"/>
                    <a:pt x="42" y="77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62" y="99"/>
                    <a:pt x="61" y="83"/>
                    <a:pt x="61" y="83"/>
                  </a:cubicBezTo>
                  <a:cubicBezTo>
                    <a:pt x="70" y="100"/>
                    <a:pt x="59" y="104"/>
                    <a:pt x="54" y="105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6" y="133"/>
                    <a:pt x="76" y="130"/>
                    <a:pt x="76" y="116"/>
                  </a:cubicBezTo>
                  <a:cubicBezTo>
                    <a:pt x="76" y="116"/>
                    <a:pt x="84" y="137"/>
                    <a:pt x="69" y="141"/>
                  </a:cubicBezTo>
                  <a:cubicBezTo>
                    <a:pt x="69" y="141"/>
                    <a:pt x="72" y="152"/>
                    <a:pt x="77" y="163"/>
                  </a:cubicBezTo>
                  <a:cubicBezTo>
                    <a:pt x="142" y="134"/>
                    <a:pt x="55" y="0"/>
                    <a:pt x="18" y="14"/>
                  </a:cubicBezTo>
                  <a:close/>
                </a:path>
              </a:pathLst>
            </a:custGeom>
            <a:solidFill>
              <a:srgbClr val="A6A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4" name="Freeform 197"/>
            <p:cNvSpPr>
              <a:spLocks/>
            </p:cNvSpPr>
            <p:nvPr/>
          </p:nvSpPr>
          <p:spPr bwMode="auto">
            <a:xfrm>
              <a:off x="5594973" y="1801209"/>
              <a:ext cx="139959" cy="288556"/>
            </a:xfrm>
            <a:custGeom>
              <a:avLst/>
              <a:gdLst>
                <a:gd name="T0" fmla="*/ 50 w 70"/>
                <a:gd name="T1" fmla="*/ 96 h 145"/>
                <a:gd name="T2" fmla="*/ 57 w 70"/>
                <a:gd name="T3" fmla="*/ 71 h 145"/>
                <a:gd name="T4" fmla="*/ 47 w 70"/>
                <a:gd name="T5" fmla="*/ 88 h 145"/>
                <a:gd name="T6" fmla="*/ 35 w 70"/>
                <a:gd name="T7" fmla="*/ 60 h 145"/>
                <a:gd name="T8" fmla="*/ 42 w 70"/>
                <a:gd name="T9" fmla="*/ 38 h 145"/>
                <a:gd name="T10" fmla="*/ 32 w 70"/>
                <a:gd name="T11" fmla="*/ 54 h 145"/>
                <a:gd name="T12" fmla="*/ 23 w 70"/>
                <a:gd name="T13" fmla="*/ 32 h 145"/>
                <a:gd name="T14" fmla="*/ 29 w 70"/>
                <a:gd name="T15" fmla="*/ 11 h 145"/>
                <a:gd name="T16" fmla="*/ 21 w 70"/>
                <a:gd name="T17" fmla="*/ 26 h 145"/>
                <a:gd name="T18" fmla="*/ 10 w 70"/>
                <a:gd name="T19" fmla="*/ 0 h 145"/>
                <a:gd name="T20" fmla="*/ 21 w 70"/>
                <a:gd name="T21" fmla="*/ 42 h 145"/>
                <a:gd name="T22" fmla="*/ 0 w 70"/>
                <a:gd name="T23" fmla="*/ 34 h 145"/>
                <a:gd name="T24" fmla="*/ 24 w 70"/>
                <a:gd name="T25" fmla="*/ 48 h 145"/>
                <a:gd name="T26" fmla="*/ 32 w 70"/>
                <a:gd name="T27" fmla="*/ 73 h 145"/>
                <a:gd name="T28" fmla="*/ 10 w 70"/>
                <a:gd name="T29" fmla="*/ 67 h 145"/>
                <a:gd name="T30" fmla="*/ 35 w 70"/>
                <a:gd name="T31" fmla="*/ 82 h 145"/>
                <a:gd name="T32" fmla="*/ 43 w 70"/>
                <a:gd name="T33" fmla="*/ 103 h 145"/>
                <a:gd name="T34" fmla="*/ 18 w 70"/>
                <a:gd name="T35" fmla="*/ 90 h 145"/>
                <a:gd name="T36" fmla="*/ 46 w 70"/>
                <a:gd name="T37" fmla="*/ 111 h 145"/>
                <a:gd name="T38" fmla="*/ 49 w 70"/>
                <a:gd name="T39" fmla="*/ 121 h 145"/>
                <a:gd name="T40" fmla="*/ 55 w 70"/>
                <a:gd name="T41" fmla="*/ 145 h 145"/>
                <a:gd name="T42" fmla="*/ 70 w 70"/>
                <a:gd name="T43" fmla="*/ 139 h 145"/>
                <a:gd name="T44" fmla="*/ 58 w 70"/>
                <a:gd name="T45" fmla="*/ 118 h 145"/>
                <a:gd name="T46" fmla="*/ 50 w 70"/>
                <a:gd name="T47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145">
                  <a:moveTo>
                    <a:pt x="50" y="96"/>
                  </a:moveTo>
                  <a:cubicBezTo>
                    <a:pt x="65" y="92"/>
                    <a:pt x="57" y="71"/>
                    <a:pt x="57" y="71"/>
                  </a:cubicBezTo>
                  <a:cubicBezTo>
                    <a:pt x="57" y="85"/>
                    <a:pt x="47" y="88"/>
                    <a:pt x="47" y="88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40" y="59"/>
                    <a:pt x="51" y="55"/>
                    <a:pt x="42" y="38"/>
                  </a:cubicBezTo>
                  <a:cubicBezTo>
                    <a:pt x="42" y="38"/>
                    <a:pt x="43" y="54"/>
                    <a:pt x="32" y="5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38" y="24"/>
                    <a:pt x="29" y="11"/>
                    <a:pt x="29" y="11"/>
                  </a:cubicBezTo>
                  <a:cubicBezTo>
                    <a:pt x="31" y="21"/>
                    <a:pt x="24" y="25"/>
                    <a:pt x="21" y="2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10"/>
                    <a:pt x="16" y="26"/>
                    <a:pt x="21" y="42"/>
                  </a:cubicBezTo>
                  <a:cubicBezTo>
                    <a:pt x="17" y="43"/>
                    <a:pt x="8" y="44"/>
                    <a:pt x="0" y="34"/>
                  </a:cubicBezTo>
                  <a:cubicBezTo>
                    <a:pt x="0" y="34"/>
                    <a:pt x="9" y="53"/>
                    <a:pt x="24" y="48"/>
                  </a:cubicBezTo>
                  <a:cubicBezTo>
                    <a:pt x="26" y="57"/>
                    <a:pt x="29" y="66"/>
                    <a:pt x="32" y="73"/>
                  </a:cubicBezTo>
                  <a:cubicBezTo>
                    <a:pt x="22" y="78"/>
                    <a:pt x="10" y="67"/>
                    <a:pt x="10" y="67"/>
                  </a:cubicBezTo>
                  <a:cubicBezTo>
                    <a:pt x="16" y="83"/>
                    <a:pt x="30" y="83"/>
                    <a:pt x="35" y="82"/>
                  </a:cubicBezTo>
                  <a:cubicBezTo>
                    <a:pt x="39" y="94"/>
                    <a:pt x="43" y="103"/>
                    <a:pt x="43" y="103"/>
                  </a:cubicBezTo>
                  <a:cubicBezTo>
                    <a:pt x="23" y="106"/>
                    <a:pt x="18" y="90"/>
                    <a:pt x="18" y="90"/>
                  </a:cubicBezTo>
                  <a:cubicBezTo>
                    <a:pt x="22" y="108"/>
                    <a:pt x="35" y="114"/>
                    <a:pt x="46" y="111"/>
                  </a:cubicBezTo>
                  <a:cubicBezTo>
                    <a:pt x="46" y="111"/>
                    <a:pt x="47" y="115"/>
                    <a:pt x="49" y="121"/>
                  </a:cubicBezTo>
                  <a:cubicBezTo>
                    <a:pt x="53" y="130"/>
                    <a:pt x="56" y="142"/>
                    <a:pt x="55" y="145"/>
                  </a:cubicBezTo>
                  <a:cubicBezTo>
                    <a:pt x="63" y="140"/>
                    <a:pt x="70" y="139"/>
                    <a:pt x="70" y="139"/>
                  </a:cubicBezTo>
                  <a:cubicBezTo>
                    <a:pt x="66" y="134"/>
                    <a:pt x="61" y="126"/>
                    <a:pt x="58" y="118"/>
                  </a:cubicBezTo>
                  <a:cubicBezTo>
                    <a:pt x="53" y="107"/>
                    <a:pt x="50" y="96"/>
                    <a:pt x="50" y="96"/>
                  </a:cubicBezTo>
                  <a:close/>
                </a:path>
              </a:pathLst>
            </a:custGeom>
            <a:solidFill>
              <a:srgbClr val="8B5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5" name="Freeform 198"/>
            <p:cNvSpPr>
              <a:spLocks/>
            </p:cNvSpPr>
            <p:nvPr/>
          </p:nvSpPr>
          <p:spPr bwMode="auto">
            <a:xfrm>
              <a:off x="6785482" y="1681986"/>
              <a:ext cx="224624" cy="343849"/>
            </a:xfrm>
            <a:custGeom>
              <a:avLst/>
              <a:gdLst>
                <a:gd name="T0" fmla="*/ 75 w 113"/>
                <a:gd name="T1" fmla="*/ 3 h 173"/>
                <a:gd name="T2" fmla="*/ 34 w 113"/>
                <a:gd name="T3" fmla="*/ 30 h 173"/>
                <a:gd name="T4" fmla="*/ 4 w 113"/>
                <a:gd name="T5" fmla="*/ 124 h 173"/>
                <a:gd name="T6" fmla="*/ 28 w 113"/>
                <a:gd name="T7" fmla="*/ 157 h 173"/>
                <a:gd name="T8" fmla="*/ 31 w 113"/>
                <a:gd name="T9" fmla="*/ 146 h 173"/>
                <a:gd name="T10" fmla="*/ 20 w 113"/>
                <a:gd name="T11" fmla="*/ 113 h 173"/>
                <a:gd name="T12" fmla="*/ 33 w 113"/>
                <a:gd name="T13" fmla="*/ 138 h 173"/>
                <a:gd name="T14" fmla="*/ 39 w 113"/>
                <a:gd name="T15" fmla="*/ 117 h 173"/>
                <a:gd name="T16" fmla="*/ 28 w 113"/>
                <a:gd name="T17" fmla="*/ 90 h 173"/>
                <a:gd name="T18" fmla="*/ 41 w 113"/>
                <a:gd name="T19" fmla="*/ 108 h 173"/>
                <a:gd name="T20" fmla="*/ 49 w 113"/>
                <a:gd name="T21" fmla="*/ 83 h 173"/>
                <a:gd name="T22" fmla="*/ 39 w 113"/>
                <a:gd name="T23" fmla="*/ 57 h 173"/>
                <a:gd name="T24" fmla="*/ 51 w 113"/>
                <a:gd name="T25" fmla="*/ 76 h 173"/>
                <a:gd name="T26" fmla="*/ 65 w 113"/>
                <a:gd name="T27" fmla="*/ 35 h 173"/>
                <a:gd name="T28" fmla="*/ 59 w 113"/>
                <a:gd name="T29" fmla="*/ 63 h 173"/>
                <a:gd name="T30" fmla="*/ 75 w 113"/>
                <a:gd name="T31" fmla="*/ 55 h 173"/>
                <a:gd name="T32" fmla="*/ 58 w 113"/>
                <a:gd name="T33" fmla="*/ 69 h 173"/>
                <a:gd name="T34" fmla="*/ 53 w 113"/>
                <a:gd name="T35" fmla="*/ 92 h 173"/>
                <a:gd name="T36" fmla="*/ 70 w 113"/>
                <a:gd name="T37" fmla="*/ 85 h 173"/>
                <a:gd name="T38" fmla="*/ 52 w 113"/>
                <a:gd name="T39" fmla="*/ 99 h 173"/>
                <a:gd name="T40" fmla="*/ 45 w 113"/>
                <a:gd name="T41" fmla="*/ 129 h 173"/>
                <a:gd name="T42" fmla="*/ 63 w 113"/>
                <a:gd name="T43" fmla="*/ 121 h 173"/>
                <a:gd name="T44" fmla="*/ 42 w 113"/>
                <a:gd name="T45" fmla="*/ 137 h 173"/>
                <a:gd name="T46" fmla="*/ 37 w 113"/>
                <a:gd name="T47" fmla="*/ 160 h 173"/>
                <a:gd name="T48" fmla="*/ 75 w 113"/>
                <a:gd name="T49" fmla="*/ 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3" h="173">
                  <a:moveTo>
                    <a:pt x="75" y="3"/>
                  </a:moveTo>
                  <a:cubicBezTo>
                    <a:pt x="63" y="0"/>
                    <a:pt x="48" y="12"/>
                    <a:pt x="34" y="30"/>
                  </a:cubicBezTo>
                  <a:cubicBezTo>
                    <a:pt x="15" y="56"/>
                    <a:pt x="0" y="95"/>
                    <a:pt x="4" y="124"/>
                  </a:cubicBezTo>
                  <a:cubicBezTo>
                    <a:pt x="6" y="139"/>
                    <a:pt x="13" y="151"/>
                    <a:pt x="28" y="157"/>
                  </a:cubicBezTo>
                  <a:cubicBezTo>
                    <a:pt x="30" y="151"/>
                    <a:pt x="31" y="146"/>
                    <a:pt x="31" y="146"/>
                  </a:cubicBezTo>
                  <a:cubicBezTo>
                    <a:pt x="20" y="142"/>
                    <a:pt x="13" y="130"/>
                    <a:pt x="20" y="113"/>
                  </a:cubicBezTo>
                  <a:cubicBezTo>
                    <a:pt x="20" y="113"/>
                    <a:pt x="15" y="130"/>
                    <a:pt x="33" y="138"/>
                  </a:cubicBezTo>
                  <a:cubicBezTo>
                    <a:pt x="33" y="138"/>
                    <a:pt x="35" y="129"/>
                    <a:pt x="39" y="117"/>
                  </a:cubicBezTo>
                  <a:cubicBezTo>
                    <a:pt x="34" y="114"/>
                    <a:pt x="23" y="106"/>
                    <a:pt x="28" y="90"/>
                  </a:cubicBezTo>
                  <a:cubicBezTo>
                    <a:pt x="28" y="90"/>
                    <a:pt x="30" y="106"/>
                    <a:pt x="41" y="108"/>
                  </a:cubicBezTo>
                  <a:cubicBezTo>
                    <a:pt x="44" y="100"/>
                    <a:pt x="46" y="91"/>
                    <a:pt x="49" y="83"/>
                  </a:cubicBezTo>
                  <a:cubicBezTo>
                    <a:pt x="34" y="78"/>
                    <a:pt x="39" y="57"/>
                    <a:pt x="39" y="57"/>
                  </a:cubicBezTo>
                  <a:cubicBezTo>
                    <a:pt x="39" y="70"/>
                    <a:pt x="46" y="75"/>
                    <a:pt x="51" y="76"/>
                  </a:cubicBezTo>
                  <a:cubicBezTo>
                    <a:pt x="56" y="60"/>
                    <a:pt x="61" y="45"/>
                    <a:pt x="65" y="3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3" y="64"/>
                    <a:pt x="71" y="65"/>
                    <a:pt x="75" y="55"/>
                  </a:cubicBezTo>
                  <a:cubicBezTo>
                    <a:pt x="75" y="55"/>
                    <a:pt x="75" y="71"/>
                    <a:pt x="58" y="69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62" y="99"/>
                    <a:pt x="70" y="85"/>
                    <a:pt x="70" y="85"/>
                  </a:cubicBezTo>
                  <a:cubicBezTo>
                    <a:pt x="67" y="104"/>
                    <a:pt x="56" y="101"/>
                    <a:pt x="52" y="99"/>
                  </a:cubicBezTo>
                  <a:cubicBezTo>
                    <a:pt x="45" y="129"/>
                    <a:pt x="45" y="129"/>
                    <a:pt x="45" y="129"/>
                  </a:cubicBezTo>
                  <a:cubicBezTo>
                    <a:pt x="45" y="129"/>
                    <a:pt x="55" y="132"/>
                    <a:pt x="63" y="121"/>
                  </a:cubicBezTo>
                  <a:cubicBezTo>
                    <a:pt x="63" y="121"/>
                    <a:pt x="58" y="142"/>
                    <a:pt x="42" y="137"/>
                  </a:cubicBezTo>
                  <a:cubicBezTo>
                    <a:pt x="42" y="137"/>
                    <a:pt x="39" y="147"/>
                    <a:pt x="37" y="160"/>
                  </a:cubicBezTo>
                  <a:cubicBezTo>
                    <a:pt x="106" y="173"/>
                    <a:pt x="113" y="14"/>
                    <a:pt x="75" y="3"/>
                  </a:cubicBezTo>
                  <a:close/>
                </a:path>
              </a:pathLst>
            </a:custGeom>
            <a:solidFill>
              <a:srgbClr val="A6A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26" name="Freeform 199"/>
            <p:cNvSpPr>
              <a:spLocks/>
            </p:cNvSpPr>
            <p:nvPr/>
          </p:nvSpPr>
          <p:spPr bwMode="auto">
            <a:xfrm>
              <a:off x="6811400" y="1751101"/>
              <a:ext cx="122680" cy="297195"/>
            </a:xfrm>
            <a:custGeom>
              <a:avLst/>
              <a:gdLst>
                <a:gd name="T0" fmla="*/ 29 w 62"/>
                <a:gd name="T1" fmla="*/ 102 h 149"/>
                <a:gd name="T2" fmla="*/ 50 w 62"/>
                <a:gd name="T3" fmla="*/ 86 h 149"/>
                <a:gd name="T4" fmla="*/ 32 w 62"/>
                <a:gd name="T5" fmla="*/ 94 h 149"/>
                <a:gd name="T6" fmla="*/ 39 w 62"/>
                <a:gd name="T7" fmla="*/ 64 h 149"/>
                <a:gd name="T8" fmla="*/ 57 w 62"/>
                <a:gd name="T9" fmla="*/ 50 h 149"/>
                <a:gd name="T10" fmla="*/ 40 w 62"/>
                <a:gd name="T11" fmla="*/ 57 h 149"/>
                <a:gd name="T12" fmla="*/ 45 w 62"/>
                <a:gd name="T13" fmla="*/ 34 h 149"/>
                <a:gd name="T14" fmla="*/ 62 w 62"/>
                <a:gd name="T15" fmla="*/ 20 h 149"/>
                <a:gd name="T16" fmla="*/ 46 w 62"/>
                <a:gd name="T17" fmla="*/ 28 h 149"/>
                <a:gd name="T18" fmla="*/ 52 w 62"/>
                <a:gd name="T19" fmla="*/ 0 h 149"/>
                <a:gd name="T20" fmla="*/ 38 w 62"/>
                <a:gd name="T21" fmla="*/ 41 h 149"/>
                <a:gd name="T22" fmla="*/ 26 w 62"/>
                <a:gd name="T23" fmla="*/ 22 h 149"/>
                <a:gd name="T24" fmla="*/ 36 w 62"/>
                <a:gd name="T25" fmla="*/ 48 h 149"/>
                <a:gd name="T26" fmla="*/ 28 w 62"/>
                <a:gd name="T27" fmla="*/ 73 h 149"/>
                <a:gd name="T28" fmla="*/ 15 w 62"/>
                <a:gd name="T29" fmla="*/ 55 h 149"/>
                <a:gd name="T30" fmla="*/ 26 w 62"/>
                <a:gd name="T31" fmla="*/ 82 h 149"/>
                <a:gd name="T32" fmla="*/ 20 w 62"/>
                <a:gd name="T33" fmla="*/ 103 h 149"/>
                <a:gd name="T34" fmla="*/ 7 w 62"/>
                <a:gd name="T35" fmla="*/ 78 h 149"/>
                <a:gd name="T36" fmla="*/ 18 w 62"/>
                <a:gd name="T37" fmla="*/ 111 h 149"/>
                <a:gd name="T38" fmla="*/ 15 w 62"/>
                <a:gd name="T39" fmla="*/ 122 h 149"/>
                <a:gd name="T40" fmla="*/ 6 w 62"/>
                <a:gd name="T41" fmla="*/ 145 h 149"/>
                <a:gd name="T42" fmla="*/ 21 w 62"/>
                <a:gd name="T43" fmla="*/ 149 h 149"/>
                <a:gd name="T44" fmla="*/ 24 w 62"/>
                <a:gd name="T45" fmla="*/ 125 h 149"/>
                <a:gd name="T46" fmla="*/ 29 w 62"/>
                <a:gd name="T47" fmla="*/ 10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149">
                  <a:moveTo>
                    <a:pt x="29" y="102"/>
                  </a:moveTo>
                  <a:cubicBezTo>
                    <a:pt x="45" y="107"/>
                    <a:pt x="50" y="86"/>
                    <a:pt x="50" y="86"/>
                  </a:cubicBezTo>
                  <a:cubicBezTo>
                    <a:pt x="42" y="97"/>
                    <a:pt x="32" y="94"/>
                    <a:pt x="32" y="9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3" y="66"/>
                    <a:pt x="54" y="69"/>
                    <a:pt x="57" y="50"/>
                  </a:cubicBezTo>
                  <a:cubicBezTo>
                    <a:pt x="57" y="50"/>
                    <a:pt x="49" y="64"/>
                    <a:pt x="40" y="5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62" y="36"/>
                    <a:pt x="62" y="20"/>
                    <a:pt x="62" y="20"/>
                  </a:cubicBezTo>
                  <a:cubicBezTo>
                    <a:pt x="58" y="30"/>
                    <a:pt x="50" y="29"/>
                    <a:pt x="46" y="28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8" y="10"/>
                    <a:pt x="43" y="25"/>
                    <a:pt x="38" y="41"/>
                  </a:cubicBezTo>
                  <a:cubicBezTo>
                    <a:pt x="33" y="40"/>
                    <a:pt x="26" y="35"/>
                    <a:pt x="26" y="22"/>
                  </a:cubicBezTo>
                  <a:cubicBezTo>
                    <a:pt x="26" y="22"/>
                    <a:pt x="21" y="43"/>
                    <a:pt x="36" y="48"/>
                  </a:cubicBezTo>
                  <a:cubicBezTo>
                    <a:pt x="33" y="56"/>
                    <a:pt x="31" y="65"/>
                    <a:pt x="28" y="73"/>
                  </a:cubicBezTo>
                  <a:cubicBezTo>
                    <a:pt x="17" y="71"/>
                    <a:pt x="15" y="55"/>
                    <a:pt x="15" y="55"/>
                  </a:cubicBezTo>
                  <a:cubicBezTo>
                    <a:pt x="10" y="71"/>
                    <a:pt x="21" y="79"/>
                    <a:pt x="26" y="82"/>
                  </a:cubicBezTo>
                  <a:cubicBezTo>
                    <a:pt x="22" y="94"/>
                    <a:pt x="20" y="103"/>
                    <a:pt x="20" y="103"/>
                  </a:cubicBezTo>
                  <a:cubicBezTo>
                    <a:pt x="2" y="95"/>
                    <a:pt x="7" y="78"/>
                    <a:pt x="7" y="78"/>
                  </a:cubicBezTo>
                  <a:cubicBezTo>
                    <a:pt x="0" y="95"/>
                    <a:pt x="7" y="107"/>
                    <a:pt x="18" y="111"/>
                  </a:cubicBezTo>
                  <a:cubicBezTo>
                    <a:pt x="18" y="111"/>
                    <a:pt x="17" y="116"/>
                    <a:pt x="15" y="122"/>
                  </a:cubicBezTo>
                  <a:cubicBezTo>
                    <a:pt x="12" y="131"/>
                    <a:pt x="9" y="143"/>
                    <a:pt x="6" y="145"/>
                  </a:cubicBezTo>
                  <a:cubicBezTo>
                    <a:pt x="15" y="145"/>
                    <a:pt x="21" y="149"/>
                    <a:pt x="21" y="149"/>
                  </a:cubicBezTo>
                  <a:cubicBezTo>
                    <a:pt x="21" y="142"/>
                    <a:pt x="22" y="133"/>
                    <a:pt x="24" y="125"/>
                  </a:cubicBezTo>
                  <a:cubicBezTo>
                    <a:pt x="26" y="112"/>
                    <a:pt x="29" y="102"/>
                    <a:pt x="29" y="102"/>
                  </a:cubicBezTo>
                  <a:close/>
                </a:path>
              </a:pathLst>
            </a:custGeom>
            <a:solidFill>
              <a:srgbClr val="8B5C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215"/>
            <p:cNvSpPr>
              <a:spLocks noEditPoints="1"/>
            </p:cNvSpPr>
            <p:nvPr/>
          </p:nvSpPr>
          <p:spPr bwMode="auto">
            <a:xfrm>
              <a:off x="5629531" y="481109"/>
              <a:ext cx="862213" cy="884674"/>
            </a:xfrm>
            <a:custGeom>
              <a:avLst/>
              <a:gdLst>
                <a:gd name="T0" fmla="*/ 41 w 434"/>
                <a:gd name="T1" fmla="*/ 114 h 445"/>
                <a:gd name="T2" fmla="*/ 84 w 434"/>
                <a:gd name="T3" fmla="*/ 30 h 445"/>
                <a:gd name="T4" fmla="*/ 118 w 434"/>
                <a:gd name="T5" fmla="*/ 103 h 445"/>
                <a:gd name="T6" fmla="*/ 104 w 434"/>
                <a:gd name="T7" fmla="*/ 158 h 445"/>
                <a:gd name="T8" fmla="*/ 138 w 434"/>
                <a:gd name="T9" fmla="*/ 208 h 445"/>
                <a:gd name="T10" fmla="*/ 121 w 434"/>
                <a:gd name="T11" fmla="*/ 275 h 445"/>
                <a:gd name="T12" fmla="*/ 105 w 434"/>
                <a:gd name="T13" fmla="*/ 435 h 445"/>
                <a:gd name="T14" fmla="*/ 37 w 434"/>
                <a:gd name="T15" fmla="*/ 392 h 445"/>
                <a:gd name="T16" fmla="*/ 79 w 434"/>
                <a:gd name="T17" fmla="*/ 367 h 445"/>
                <a:gd name="T18" fmla="*/ 33 w 434"/>
                <a:gd name="T19" fmla="*/ 315 h 445"/>
                <a:gd name="T20" fmla="*/ 61 w 434"/>
                <a:gd name="T21" fmla="*/ 242 h 445"/>
                <a:gd name="T22" fmla="*/ 8 w 434"/>
                <a:gd name="T23" fmla="*/ 173 h 445"/>
                <a:gd name="T24" fmla="*/ 206 w 434"/>
                <a:gd name="T25" fmla="*/ 21 h 445"/>
                <a:gd name="T26" fmla="*/ 288 w 434"/>
                <a:gd name="T27" fmla="*/ 44 h 445"/>
                <a:gd name="T28" fmla="*/ 400 w 434"/>
                <a:gd name="T29" fmla="*/ 115 h 445"/>
                <a:gd name="T30" fmla="*/ 416 w 434"/>
                <a:gd name="T31" fmla="*/ 156 h 445"/>
                <a:gd name="T32" fmla="*/ 355 w 434"/>
                <a:gd name="T33" fmla="*/ 184 h 445"/>
                <a:gd name="T34" fmla="*/ 253 w 434"/>
                <a:gd name="T35" fmla="*/ 313 h 445"/>
                <a:gd name="T36" fmla="*/ 275 w 434"/>
                <a:gd name="T37" fmla="*/ 354 h 445"/>
                <a:gd name="T38" fmla="*/ 375 w 434"/>
                <a:gd name="T39" fmla="*/ 312 h 445"/>
                <a:gd name="T40" fmla="*/ 434 w 434"/>
                <a:gd name="T41" fmla="*/ 267 h 445"/>
                <a:gd name="T42" fmla="*/ 351 w 434"/>
                <a:gd name="T43" fmla="*/ 391 h 445"/>
                <a:gd name="T44" fmla="*/ 176 w 434"/>
                <a:gd name="T45" fmla="*/ 358 h 445"/>
                <a:gd name="T46" fmla="*/ 272 w 434"/>
                <a:gd name="T47" fmla="*/ 232 h 445"/>
                <a:gd name="T48" fmla="*/ 182 w 434"/>
                <a:gd name="T49" fmla="*/ 219 h 445"/>
                <a:gd name="T50" fmla="*/ 130 w 434"/>
                <a:gd name="T51" fmla="*/ 197 h 445"/>
                <a:gd name="T52" fmla="*/ 139 w 434"/>
                <a:gd name="T53" fmla="*/ 154 h 445"/>
                <a:gd name="T54" fmla="*/ 223 w 434"/>
                <a:gd name="T55" fmla="*/ 54 h 445"/>
                <a:gd name="T56" fmla="*/ 258 w 434"/>
                <a:gd name="T57" fmla="*/ 143 h 445"/>
                <a:gd name="T58" fmla="*/ 340 w 434"/>
                <a:gd name="T59" fmla="*/ 175 h 445"/>
                <a:gd name="T60" fmla="*/ 313 w 434"/>
                <a:gd name="T61" fmla="*/ 101 h 445"/>
                <a:gd name="T62" fmla="*/ 337 w 434"/>
                <a:gd name="T63" fmla="*/ 85 h 445"/>
                <a:gd name="T64" fmla="*/ 194 w 434"/>
                <a:gd name="T65" fmla="*/ 138 h 445"/>
                <a:gd name="T66" fmla="*/ 258 w 434"/>
                <a:gd name="T67" fmla="*/ 143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34" h="445">
                  <a:moveTo>
                    <a:pt x="0" y="120"/>
                  </a:moveTo>
                  <a:cubicBezTo>
                    <a:pt x="41" y="114"/>
                    <a:pt x="41" y="114"/>
                    <a:pt x="41" y="114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13" y="220"/>
                    <a:pt x="113" y="220"/>
                    <a:pt x="113" y="220"/>
                  </a:cubicBezTo>
                  <a:cubicBezTo>
                    <a:pt x="121" y="216"/>
                    <a:pt x="129" y="212"/>
                    <a:pt x="138" y="208"/>
                  </a:cubicBezTo>
                  <a:cubicBezTo>
                    <a:pt x="140" y="230"/>
                    <a:pt x="143" y="249"/>
                    <a:pt x="147" y="264"/>
                  </a:cubicBezTo>
                  <a:cubicBezTo>
                    <a:pt x="138" y="268"/>
                    <a:pt x="129" y="272"/>
                    <a:pt x="121" y="275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141" y="408"/>
                    <a:pt x="130" y="427"/>
                    <a:pt x="105" y="435"/>
                  </a:cubicBezTo>
                  <a:cubicBezTo>
                    <a:pt x="92" y="439"/>
                    <a:pt x="75" y="442"/>
                    <a:pt x="56" y="445"/>
                  </a:cubicBezTo>
                  <a:cubicBezTo>
                    <a:pt x="51" y="426"/>
                    <a:pt x="44" y="408"/>
                    <a:pt x="37" y="392"/>
                  </a:cubicBezTo>
                  <a:cubicBezTo>
                    <a:pt x="49" y="391"/>
                    <a:pt x="59" y="390"/>
                    <a:pt x="67" y="389"/>
                  </a:cubicBezTo>
                  <a:cubicBezTo>
                    <a:pt x="77" y="387"/>
                    <a:pt x="81" y="380"/>
                    <a:pt x="79" y="367"/>
                  </a:cubicBezTo>
                  <a:cubicBezTo>
                    <a:pt x="69" y="298"/>
                    <a:pt x="69" y="298"/>
                    <a:pt x="69" y="298"/>
                  </a:cubicBezTo>
                  <a:cubicBezTo>
                    <a:pt x="56" y="304"/>
                    <a:pt x="44" y="310"/>
                    <a:pt x="33" y="315"/>
                  </a:cubicBezTo>
                  <a:cubicBezTo>
                    <a:pt x="15" y="258"/>
                    <a:pt x="15" y="258"/>
                    <a:pt x="15" y="258"/>
                  </a:cubicBezTo>
                  <a:cubicBezTo>
                    <a:pt x="30" y="253"/>
                    <a:pt x="45" y="248"/>
                    <a:pt x="61" y="242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8" y="173"/>
                    <a:pt x="8" y="173"/>
                    <a:pt x="8" y="173"/>
                  </a:cubicBezTo>
                  <a:lnTo>
                    <a:pt x="0" y="120"/>
                  </a:lnTo>
                  <a:close/>
                  <a:moveTo>
                    <a:pt x="206" y="21"/>
                  </a:moveTo>
                  <a:cubicBezTo>
                    <a:pt x="265" y="0"/>
                    <a:pt x="265" y="0"/>
                    <a:pt x="265" y="0"/>
                  </a:cubicBezTo>
                  <a:cubicBezTo>
                    <a:pt x="270" y="10"/>
                    <a:pt x="278" y="24"/>
                    <a:pt x="288" y="44"/>
                  </a:cubicBezTo>
                  <a:cubicBezTo>
                    <a:pt x="387" y="30"/>
                    <a:pt x="387" y="30"/>
                    <a:pt x="387" y="30"/>
                  </a:cubicBezTo>
                  <a:cubicBezTo>
                    <a:pt x="400" y="115"/>
                    <a:pt x="400" y="115"/>
                    <a:pt x="400" y="115"/>
                  </a:cubicBezTo>
                  <a:cubicBezTo>
                    <a:pt x="353" y="122"/>
                    <a:pt x="353" y="122"/>
                    <a:pt x="353" y="122"/>
                  </a:cubicBezTo>
                  <a:cubicBezTo>
                    <a:pt x="370" y="131"/>
                    <a:pt x="391" y="143"/>
                    <a:pt x="416" y="156"/>
                  </a:cubicBezTo>
                  <a:cubicBezTo>
                    <a:pt x="388" y="204"/>
                    <a:pt x="388" y="204"/>
                    <a:pt x="388" y="204"/>
                  </a:cubicBezTo>
                  <a:cubicBezTo>
                    <a:pt x="377" y="197"/>
                    <a:pt x="366" y="191"/>
                    <a:pt x="355" y="184"/>
                  </a:cubicBezTo>
                  <a:cubicBezTo>
                    <a:pt x="360" y="218"/>
                    <a:pt x="360" y="218"/>
                    <a:pt x="360" y="218"/>
                  </a:cubicBezTo>
                  <a:cubicBezTo>
                    <a:pt x="309" y="259"/>
                    <a:pt x="273" y="291"/>
                    <a:pt x="253" y="313"/>
                  </a:cubicBezTo>
                  <a:cubicBezTo>
                    <a:pt x="239" y="328"/>
                    <a:pt x="232" y="339"/>
                    <a:pt x="233" y="346"/>
                  </a:cubicBezTo>
                  <a:cubicBezTo>
                    <a:pt x="235" y="356"/>
                    <a:pt x="249" y="358"/>
                    <a:pt x="275" y="354"/>
                  </a:cubicBezTo>
                  <a:cubicBezTo>
                    <a:pt x="334" y="346"/>
                    <a:pt x="334" y="346"/>
                    <a:pt x="334" y="346"/>
                  </a:cubicBezTo>
                  <a:cubicBezTo>
                    <a:pt x="361" y="342"/>
                    <a:pt x="375" y="330"/>
                    <a:pt x="375" y="312"/>
                  </a:cubicBezTo>
                  <a:cubicBezTo>
                    <a:pt x="376" y="300"/>
                    <a:pt x="375" y="283"/>
                    <a:pt x="374" y="260"/>
                  </a:cubicBezTo>
                  <a:cubicBezTo>
                    <a:pt x="391" y="262"/>
                    <a:pt x="411" y="265"/>
                    <a:pt x="434" y="267"/>
                  </a:cubicBezTo>
                  <a:cubicBezTo>
                    <a:pt x="434" y="299"/>
                    <a:pt x="433" y="323"/>
                    <a:pt x="430" y="338"/>
                  </a:cubicBezTo>
                  <a:cubicBezTo>
                    <a:pt x="426" y="366"/>
                    <a:pt x="400" y="384"/>
                    <a:pt x="351" y="391"/>
                  </a:cubicBezTo>
                  <a:cubicBezTo>
                    <a:pt x="275" y="402"/>
                    <a:pt x="275" y="402"/>
                    <a:pt x="275" y="402"/>
                  </a:cubicBezTo>
                  <a:cubicBezTo>
                    <a:pt x="216" y="409"/>
                    <a:pt x="183" y="394"/>
                    <a:pt x="176" y="358"/>
                  </a:cubicBezTo>
                  <a:cubicBezTo>
                    <a:pt x="173" y="338"/>
                    <a:pt x="183" y="316"/>
                    <a:pt x="206" y="293"/>
                  </a:cubicBezTo>
                  <a:cubicBezTo>
                    <a:pt x="222" y="275"/>
                    <a:pt x="244" y="255"/>
                    <a:pt x="272" y="232"/>
                  </a:cubicBezTo>
                  <a:cubicBezTo>
                    <a:pt x="186" y="245"/>
                    <a:pt x="186" y="245"/>
                    <a:pt x="186" y="245"/>
                  </a:cubicBezTo>
                  <a:cubicBezTo>
                    <a:pt x="182" y="219"/>
                    <a:pt x="182" y="219"/>
                    <a:pt x="182" y="219"/>
                  </a:cubicBezTo>
                  <a:cubicBezTo>
                    <a:pt x="176" y="225"/>
                    <a:pt x="171" y="230"/>
                    <a:pt x="165" y="236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150" y="181"/>
                    <a:pt x="168" y="164"/>
                    <a:pt x="185" y="147"/>
                  </a:cubicBezTo>
                  <a:cubicBezTo>
                    <a:pt x="139" y="154"/>
                    <a:pt x="139" y="154"/>
                    <a:pt x="139" y="154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223" y="54"/>
                    <a:pt x="223" y="54"/>
                    <a:pt x="223" y="54"/>
                  </a:cubicBezTo>
                  <a:cubicBezTo>
                    <a:pt x="216" y="40"/>
                    <a:pt x="210" y="29"/>
                    <a:pt x="206" y="21"/>
                  </a:cubicBezTo>
                  <a:close/>
                  <a:moveTo>
                    <a:pt x="258" y="143"/>
                  </a:moveTo>
                  <a:cubicBezTo>
                    <a:pt x="240" y="161"/>
                    <a:pt x="223" y="178"/>
                    <a:pt x="207" y="195"/>
                  </a:cubicBezTo>
                  <a:cubicBezTo>
                    <a:pt x="340" y="175"/>
                    <a:pt x="340" y="175"/>
                    <a:pt x="340" y="175"/>
                  </a:cubicBezTo>
                  <a:cubicBezTo>
                    <a:pt x="322" y="164"/>
                    <a:pt x="303" y="153"/>
                    <a:pt x="283" y="141"/>
                  </a:cubicBezTo>
                  <a:cubicBezTo>
                    <a:pt x="313" y="101"/>
                    <a:pt x="313" y="101"/>
                    <a:pt x="313" y="101"/>
                  </a:cubicBezTo>
                  <a:cubicBezTo>
                    <a:pt x="320" y="104"/>
                    <a:pt x="329" y="109"/>
                    <a:pt x="342" y="116"/>
                  </a:cubicBezTo>
                  <a:cubicBezTo>
                    <a:pt x="337" y="85"/>
                    <a:pt x="337" y="85"/>
                    <a:pt x="337" y="85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94" y="138"/>
                    <a:pt x="194" y="138"/>
                    <a:pt x="194" y="138"/>
                  </a:cubicBezTo>
                  <a:cubicBezTo>
                    <a:pt x="202" y="130"/>
                    <a:pt x="210" y="122"/>
                    <a:pt x="218" y="114"/>
                  </a:cubicBezTo>
                  <a:lnTo>
                    <a:pt x="258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216"/>
            <p:cNvSpPr>
              <a:spLocks/>
            </p:cNvSpPr>
            <p:nvPr/>
          </p:nvSpPr>
          <p:spPr bwMode="auto">
            <a:xfrm>
              <a:off x="6518384" y="800766"/>
              <a:ext cx="494174" cy="521820"/>
            </a:xfrm>
            <a:custGeom>
              <a:avLst/>
              <a:gdLst>
                <a:gd name="T0" fmla="*/ 96 w 248"/>
                <a:gd name="T1" fmla="*/ 110 h 262"/>
                <a:gd name="T2" fmla="*/ 179 w 248"/>
                <a:gd name="T3" fmla="*/ 72 h 262"/>
                <a:gd name="T4" fmla="*/ 0 w 248"/>
                <a:gd name="T5" fmla="*/ 36 h 262"/>
                <a:gd name="T6" fmla="*/ 7 w 248"/>
                <a:gd name="T7" fmla="*/ 0 h 262"/>
                <a:gd name="T8" fmla="*/ 248 w 248"/>
                <a:gd name="T9" fmla="*/ 47 h 262"/>
                <a:gd name="T10" fmla="*/ 241 w 248"/>
                <a:gd name="T11" fmla="*/ 84 h 262"/>
                <a:gd name="T12" fmla="*/ 134 w 248"/>
                <a:gd name="T13" fmla="*/ 134 h 262"/>
                <a:gd name="T14" fmla="*/ 117 w 248"/>
                <a:gd name="T15" fmla="*/ 219 h 262"/>
                <a:gd name="T16" fmla="*/ 97 w 248"/>
                <a:gd name="T17" fmla="*/ 254 h 262"/>
                <a:gd name="T18" fmla="*/ 56 w 248"/>
                <a:gd name="T19" fmla="*/ 259 h 262"/>
                <a:gd name="T20" fmla="*/ 8 w 248"/>
                <a:gd name="T21" fmla="*/ 250 h 262"/>
                <a:gd name="T22" fmla="*/ 7 w 248"/>
                <a:gd name="T23" fmla="*/ 208 h 262"/>
                <a:gd name="T24" fmla="*/ 48 w 248"/>
                <a:gd name="T25" fmla="*/ 218 h 262"/>
                <a:gd name="T26" fmla="*/ 70 w 248"/>
                <a:gd name="T27" fmla="*/ 216 h 262"/>
                <a:gd name="T28" fmla="*/ 78 w 248"/>
                <a:gd name="T29" fmla="*/ 200 h 262"/>
                <a:gd name="T30" fmla="*/ 96 w 248"/>
                <a:gd name="T31" fmla="*/ 11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262">
                  <a:moveTo>
                    <a:pt x="96" y="110"/>
                  </a:moveTo>
                  <a:cubicBezTo>
                    <a:pt x="120" y="100"/>
                    <a:pt x="148" y="87"/>
                    <a:pt x="179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48" y="47"/>
                    <a:pt x="248" y="47"/>
                    <a:pt x="248" y="47"/>
                  </a:cubicBezTo>
                  <a:cubicBezTo>
                    <a:pt x="241" y="84"/>
                    <a:pt x="241" y="84"/>
                    <a:pt x="241" y="84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17" y="219"/>
                    <a:pt x="117" y="219"/>
                    <a:pt x="117" y="219"/>
                  </a:cubicBezTo>
                  <a:cubicBezTo>
                    <a:pt x="114" y="236"/>
                    <a:pt x="107" y="248"/>
                    <a:pt x="97" y="254"/>
                  </a:cubicBezTo>
                  <a:cubicBezTo>
                    <a:pt x="87" y="261"/>
                    <a:pt x="73" y="262"/>
                    <a:pt x="56" y="259"/>
                  </a:cubicBezTo>
                  <a:cubicBezTo>
                    <a:pt x="8" y="250"/>
                    <a:pt x="8" y="250"/>
                    <a:pt x="8" y="250"/>
                  </a:cubicBezTo>
                  <a:cubicBezTo>
                    <a:pt x="8" y="236"/>
                    <a:pt x="8" y="222"/>
                    <a:pt x="7" y="208"/>
                  </a:cubicBezTo>
                  <a:cubicBezTo>
                    <a:pt x="23" y="213"/>
                    <a:pt x="37" y="216"/>
                    <a:pt x="48" y="218"/>
                  </a:cubicBezTo>
                  <a:cubicBezTo>
                    <a:pt x="59" y="220"/>
                    <a:pt x="66" y="220"/>
                    <a:pt x="70" y="216"/>
                  </a:cubicBezTo>
                  <a:cubicBezTo>
                    <a:pt x="74" y="212"/>
                    <a:pt x="76" y="207"/>
                    <a:pt x="78" y="200"/>
                  </a:cubicBezTo>
                  <a:lnTo>
                    <a:pt x="96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217"/>
            <p:cNvSpPr>
              <a:spLocks noEditPoints="1"/>
            </p:cNvSpPr>
            <p:nvPr/>
          </p:nvSpPr>
          <p:spPr bwMode="auto">
            <a:xfrm>
              <a:off x="5527585" y="1389974"/>
              <a:ext cx="457889" cy="480351"/>
            </a:xfrm>
            <a:custGeom>
              <a:avLst/>
              <a:gdLst>
                <a:gd name="T0" fmla="*/ 101 w 230"/>
                <a:gd name="T1" fmla="*/ 0 h 241"/>
                <a:gd name="T2" fmla="*/ 99 w 230"/>
                <a:gd name="T3" fmla="*/ 8 h 241"/>
                <a:gd name="T4" fmla="*/ 230 w 230"/>
                <a:gd name="T5" fmla="*/ 60 h 241"/>
                <a:gd name="T6" fmla="*/ 220 w 230"/>
                <a:gd name="T7" fmla="*/ 100 h 241"/>
                <a:gd name="T8" fmla="*/ 93 w 230"/>
                <a:gd name="T9" fmla="*/ 45 h 241"/>
                <a:gd name="T10" fmla="*/ 33 w 230"/>
                <a:gd name="T11" fmla="*/ 172 h 241"/>
                <a:gd name="T12" fmla="*/ 0 w 230"/>
                <a:gd name="T13" fmla="*/ 150 h 241"/>
                <a:gd name="T14" fmla="*/ 65 w 230"/>
                <a:gd name="T15" fmla="*/ 14 h 241"/>
                <a:gd name="T16" fmla="*/ 101 w 230"/>
                <a:gd name="T17" fmla="*/ 0 h 241"/>
                <a:gd name="T18" fmla="*/ 92 w 230"/>
                <a:gd name="T19" fmla="*/ 99 h 241"/>
                <a:gd name="T20" fmla="*/ 128 w 230"/>
                <a:gd name="T21" fmla="*/ 86 h 241"/>
                <a:gd name="T22" fmla="*/ 181 w 230"/>
                <a:gd name="T23" fmla="*/ 227 h 241"/>
                <a:gd name="T24" fmla="*/ 145 w 230"/>
                <a:gd name="T25" fmla="*/ 241 h 241"/>
                <a:gd name="T26" fmla="*/ 92 w 230"/>
                <a:gd name="T27" fmla="*/ 9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0" h="241">
                  <a:moveTo>
                    <a:pt x="101" y="0"/>
                  </a:moveTo>
                  <a:cubicBezTo>
                    <a:pt x="99" y="8"/>
                    <a:pt x="99" y="8"/>
                    <a:pt x="99" y="8"/>
                  </a:cubicBezTo>
                  <a:cubicBezTo>
                    <a:pt x="135" y="36"/>
                    <a:pt x="178" y="53"/>
                    <a:pt x="230" y="60"/>
                  </a:cubicBezTo>
                  <a:cubicBezTo>
                    <a:pt x="225" y="75"/>
                    <a:pt x="222" y="89"/>
                    <a:pt x="220" y="100"/>
                  </a:cubicBezTo>
                  <a:cubicBezTo>
                    <a:pt x="168" y="91"/>
                    <a:pt x="126" y="73"/>
                    <a:pt x="93" y="45"/>
                  </a:cubicBezTo>
                  <a:cubicBezTo>
                    <a:pt x="86" y="86"/>
                    <a:pt x="66" y="128"/>
                    <a:pt x="33" y="172"/>
                  </a:cubicBezTo>
                  <a:cubicBezTo>
                    <a:pt x="26" y="167"/>
                    <a:pt x="15" y="159"/>
                    <a:pt x="0" y="150"/>
                  </a:cubicBezTo>
                  <a:cubicBezTo>
                    <a:pt x="35" y="106"/>
                    <a:pt x="56" y="61"/>
                    <a:pt x="65" y="14"/>
                  </a:cubicBezTo>
                  <a:lnTo>
                    <a:pt x="101" y="0"/>
                  </a:lnTo>
                  <a:close/>
                  <a:moveTo>
                    <a:pt x="92" y="99"/>
                  </a:moveTo>
                  <a:cubicBezTo>
                    <a:pt x="128" y="86"/>
                    <a:pt x="128" y="86"/>
                    <a:pt x="128" y="86"/>
                  </a:cubicBezTo>
                  <a:cubicBezTo>
                    <a:pt x="181" y="227"/>
                    <a:pt x="181" y="227"/>
                    <a:pt x="181" y="227"/>
                  </a:cubicBezTo>
                  <a:cubicBezTo>
                    <a:pt x="145" y="241"/>
                    <a:pt x="145" y="241"/>
                    <a:pt x="145" y="241"/>
                  </a:cubicBezTo>
                  <a:lnTo>
                    <a:pt x="92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218"/>
            <p:cNvSpPr>
              <a:spLocks noEditPoints="1"/>
            </p:cNvSpPr>
            <p:nvPr/>
          </p:nvSpPr>
          <p:spPr bwMode="auto">
            <a:xfrm>
              <a:off x="5988929" y="1310490"/>
              <a:ext cx="715342" cy="694608"/>
            </a:xfrm>
            <a:custGeom>
              <a:avLst/>
              <a:gdLst>
                <a:gd name="T0" fmla="*/ 139 w 359"/>
                <a:gd name="T1" fmla="*/ 76 h 349"/>
                <a:gd name="T2" fmla="*/ 139 w 359"/>
                <a:gd name="T3" fmla="*/ 119 h 349"/>
                <a:gd name="T4" fmla="*/ 25 w 359"/>
                <a:gd name="T5" fmla="*/ 320 h 349"/>
                <a:gd name="T6" fmla="*/ 0 w 359"/>
                <a:gd name="T7" fmla="*/ 270 h 349"/>
                <a:gd name="T8" fmla="*/ 92 w 359"/>
                <a:gd name="T9" fmla="*/ 123 h 349"/>
                <a:gd name="T10" fmla="*/ 12 w 359"/>
                <a:gd name="T11" fmla="*/ 123 h 349"/>
                <a:gd name="T12" fmla="*/ 12 w 359"/>
                <a:gd name="T13" fmla="*/ 76 h 349"/>
                <a:gd name="T14" fmla="*/ 139 w 359"/>
                <a:gd name="T15" fmla="*/ 76 h 349"/>
                <a:gd name="T16" fmla="*/ 351 w 359"/>
                <a:gd name="T17" fmla="*/ 80 h 349"/>
                <a:gd name="T18" fmla="*/ 258 w 359"/>
                <a:gd name="T19" fmla="*/ 162 h 349"/>
                <a:gd name="T20" fmla="*/ 359 w 359"/>
                <a:gd name="T21" fmla="*/ 263 h 349"/>
                <a:gd name="T22" fmla="*/ 328 w 359"/>
                <a:gd name="T23" fmla="*/ 314 h 349"/>
                <a:gd name="T24" fmla="*/ 208 w 359"/>
                <a:gd name="T25" fmla="*/ 159 h 349"/>
                <a:gd name="T26" fmla="*/ 208 w 359"/>
                <a:gd name="T27" fmla="*/ 288 h 349"/>
                <a:gd name="T28" fmla="*/ 197 w 359"/>
                <a:gd name="T29" fmla="*/ 328 h 349"/>
                <a:gd name="T30" fmla="*/ 167 w 359"/>
                <a:gd name="T31" fmla="*/ 345 h 349"/>
                <a:gd name="T32" fmla="*/ 97 w 359"/>
                <a:gd name="T33" fmla="*/ 349 h 349"/>
                <a:gd name="T34" fmla="*/ 84 w 359"/>
                <a:gd name="T35" fmla="*/ 293 h 349"/>
                <a:gd name="T36" fmla="*/ 135 w 359"/>
                <a:gd name="T37" fmla="*/ 296 h 349"/>
                <a:gd name="T38" fmla="*/ 158 w 359"/>
                <a:gd name="T39" fmla="*/ 268 h 349"/>
                <a:gd name="T40" fmla="*/ 158 w 359"/>
                <a:gd name="T41" fmla="*/ 0 h 349"/>
                <a:gd name="T42" fmla="*/ 208 w 359"/>
                <a:gd name="T43" fmla="*/ 0 h 349"/>
                <a:gd name="T44" fmla="*/ 208 w 359"/>
                <a:gd name="T45" fmla="*/ 60 h 349"/>
                <a:gd name="T46" fmla="*/ 234 w 359"/>
                <a:gd name="T47" fmla="*/ 120 h 349"/>
                <a:gd name="T48" fmla="*/ 310 w 359"/>
                <a:gd name="T49" fmla="*/ 45 h 349"/>
                <a:gd name="T50" fmla="*/ 351 w 359"/>
                <a:gd name="T51" fmla="*/ 8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9" h="349">
                  <a:moveTo>
                    <a:pt x="139" y="76"/>
                  </a:moveTo>
                  <a:cubicBezTo>
                    <a:pt x="139" y="119"/>
                    <a:pt x="139" y="119"/>
                    <a:pt x="139" y="119"/>
                  </a:cubicBezTo>
                  <a:cubicBezTo>
                    <a:pt x="122" y="203"/>
                    <a:pt x="84" y="270"/>
                    <a:pt x="25" y="320"/>
                  </a:cubicBezTo>
                  <a:cubicBezTo>
                    <a:pt x="16" y="300"/>
                    <a:pt x="8" y="283"/>
                    <a:pt x="0" y="270"/>
                  </a:cubicBezTo>
                  <a:cubicBezTo>
                    <a:pt x="43" y="233"/>
                    <a:pt x="74" y="184"/>
                    <a:pt x="92" y="123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76"/>
                    <a:pt x="12" y="76"/>
                    <a:pt x="12" y="76"/>
                  </a:cubicBezTo>
                  <a:lnTo>
                    <a:pt x="139" y="76"/>
                  </a:lnTo>
                  <a:close/>
                  <a:moveTo>
                    <a:pt x="351" y="80"/>
                  </a:moveTo>
                  <a:cubicBezTo>
                    <a:pt x="324" y="107"/>
                    <a:pt x="293" y="135"/>
                    <a:pt x="258" y="162"/>
                  </a:cubicBezTo>
                  <a:cubicBezTo>
                    <a:pt x="285" y="203"/>
                    <a:pt x="319" y="237"/>
                    <a:pt x="359" y="263"/>
                  </a:cubicBezTo>
                  <a:cubicBezTo>
                    <a:pt x="349" y="276"/>
                    <a:pt x="339" y="293"/>
                    <a:pt x="328" y="314"/>
                  </a:cubicBezTo>
                  <a:cubicBezTo>
                    <a:pt x="279" y="279"/>
                    <a:pt x="239" y="227"/>
                    <a:pt x="208" y="159"/>
                  </a:cubicBezTo>
                  <a:cubicBezTo>
                    <a:pt x="208" y="288"/>
                    <a:pt x="208" y="288"/>
                    <a:pt x="208" y="288"/>
                  </a:cubicBezTo>
                  <a:cubicBezTo>
                    <a:pt x="208" y="305"/>
                    <a:pt x="204" y="318"/>
                    <a:pt x="197" y="328"/>
                  </a:cubicBezTo>
                  <a:cubicBezTo>
                    <a:pt x="190" y="337"/>
                    <a:pt x="180" y="343"/>
                    <a:pt x="167" y="345"/>
                  </a:cubicBezTo>
                  <a:cubicBezTo>
                    <a:pt x="154" y="348"/>
                    <a:pt x="130" y="349"/>
                    <a:pt x="97" y="349"/>
                  </a:cubicBezTo>
                  <a:cubicBezTo>
                    <a:pt x="93" y="329"/>
                    <a:pt x="89" y="310"/>
                    <a:pt x="84" y="293"/>
                  </a:cubicBezTo>
                  <a:cubicBezTo>
                    <a:pt x="101" y="295"/>
                    <a:pt x="118" y="296"/>
                    <a:pt x="135" y="296"/>
                  </a:cubicBezTo>
                  <a:cubicBezTo>
                    <a:pt x="150" y="296"/>
                    <a:pt x="158" y="286"/>
                    <a:pt x="158" y="26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60"/>
                    <a:pt x="208" y="60"/>
                    <a:pt x="208" y="60"/>
                  </a:cubicBezTo>
                  <a:cubicBezTo>
                    <a:pt x="215" y="81"/>
                    <a:pt x="224" y="101"/>
                    <a:pt x="234" y="120"/>
                  </a:cubicBezTo>
                  <a:cubicBezTo>
                    <a:pt x="263" y="94"/>
                    <a:pt x="288" y="69"/>
                    <a:pt x="310" y="45"/>
                  </a:cubicBezTo>
                  <a:lnTo>
                    <a:pt x="351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19"/>
            <p:cNvSpPr>
              <a:spLocks noEditPoints="1"/>
            </p:cNvSpPr>
            <p:nvPr/>
          </p:nvSpPr>
          <p:spPr bwMode="auto">
            <a:xfrm>
              <a:off x="5532769" y="2048295"/>
              <a:ext cx="623765" cy="609942"/>
            </a:xfrm>
            <a:custGeom>
              <a:avLst/>
              <a:gdLst>
                <a:gd name="T0" fmla="*/ 32 w 313"/>
                <a:gd name="T1" fmla="*/ 114 h 307"/>
                <a:gd name="T2" fmla="*/ 85 w 313"/>
                <a:gd name="T3" fmla="*/ 139 h 307"/>
                <a:gd name="T4" fmla="*/ 64 w 313"/>
                <a:gd name="T5" fmla="*/ 174 h 307"/>
                <a:gd name="T6" fmla="*/ 12 w 313"/>
                <a:gd name="T7" fmla="*/ 145 h 307"/>
                <a:gd name="T8" fmla="*/ 32 w 313"/>
                <a:gd name="T9" fmla="*/ 114 h 307"/>
                <a:gd name="T10" fmla="*/ 58 w 313"/>
                <a:gd name="T11" fmla="*/ 187 h 307"/>
                <a:gd name="T12" fmla="*/ 100 w 313"/>
                <a:gd name="T13" fmla="*/ 194 h 307"/>
                <a:gd name="T14" fmla="*/ 90 w 313"/>
                <a:gd name="T15" fmla="*/ 307 h 307"/>
                <a:gd name="T16" fmla="*/ 48 w 313"/>
                <a:gd name="T17" fmla="*/ 302 h 307"/>
                <a:gd name="T18" fmla="*/ 58 w 313"/>
                <a:gd name="T19" fmla="*/ 187 h 307"/>
                <a:gd name="T20" fmla="*/ 19 w 313"/>
                <a:gd name="T21" fmla="*/ 39 h 307"/>
                <a:gd name="T22" fmla="*/ 74 w 313"/>
                <a:gd name="T23" fmla="*/ 65 h 307"/>
                <a:gd name="T24" fmla="*/ 54 w 313"/>
                <a:gd name="T25" fmla="*/ 99 h 307"/>
                <a:gd name="T26" fmla="*/ 0 w 313"/>
                <a:gd name="T27" fmla="*/ 69 h 307"/>
                <a:gd name="T28" fmla="*/ 19 w 313"/>
                <a:gd name="T29" fmla="*/ 39 h 307"/>
                <a:gd name="T30" fmla="*/ 264 w 313"/>
                <a:gd name="T31" fmla="*/ 28 h 307"/>
                <a:gd name="T32" fmla="*/ 284 w 313"/>
                <a:gd name="T33" fmla="*/ 142 h 307"/>
                <a:gd name="T34" fmla="*/ 279 w 313"/>
                <a:gd name="T35" fmla="*/ 168 h 307"/>
                <a:gd name="T36" fmla="*/ 239 w 313"/>
                <a:gd name="T37" fmla="*/ 186 h 307"/>
                <a:gd name="T38" fmla="*/ 222 w 313"/>
                <a:gd name="T39" fmla="*/ 151 h 307"/>
                <a:gd name="T40" fmla="*/ 246 w 313"/>
                <a:gd name="T41" fmla="*/ 143 h 307"/>
                <a:gd name="T42" fmla="*/ 236 w 313"/>
                <a:gd name="T43" fmla="*/ 82 h 307"/>
                <a:gd name="T44" fmla="*/ 205 w 313"/>
                <a:gd name="T45" fmla="*/ 96 h 307"/>
                <a:gd name="T46" fmla="*/ 231 w 313"/>
                <a:gd name="T47" fmla="*/ 220 h 307"/>
                <a:gd name="T48" fmla="*/ 193 w 313"/>
                <a:gd name="T49" fmla="*/ 228 h 307"/>
                <a:gd name="T50" fmla="*/ 169 w 313"/>
                <a:gd name="T51" fmla="*/ 113 h 307"/>
                <a:gd name="T52" fmla="*/ 143 w 313"/>
                <a:gd name="T53" fmla="*/ 125 h 307"/>
                <a:gd name="T54" fmla="*/ 166 w 313"/>
                <a:gd name="T55" fmla="*/ 234 h 307"/>
                <a:gd name="T56" fmla="*/ 185 w 313"/>
                <a:gd name="T57" fmla="*/ 247 h 307"/>
                <a:gd name="T58" fmla="*/ 253 w 313"/>
                <a:gd name="T59" fmla="*/ 232 h 307"/>
                <a:gd name="T60" fmla="*/ 270 w 313"/>
                <a:gd name="T61" fmla="*/ 222 h 307"/>
                <a:gd name="T62" fmla="*/ 271 w 313"/>
                <a:gd name="T63" fmla="*/ 181 h 307"/>
                <a:gd name="T64" fmla="*/ 312 w 313"/>
                <a:gd name="T65" fmla="*/ 188 h 307"/>
                <a:gd name="T66" fmla="*/ 304 w 313"/>
                <a:gd name="T67" fmla="*/ 244 h 307"/>
                <a:gd name="T68" fmla="*/ 276 w 313"/>
                <a:gd name="T69" fmla="*/ 262 h 307"/>
                <a:gd name="T70" fmla="*/ 180 w 313"/>
                <a:gd name="T71" fmla="*/ 282 h 307"/>
                <a:gd name="T72" fmla="*/ 128 w 313"/>
                <a:gd name="T73" fmla="*/ 245 h 307"/>
                <a:gd name="T74" fmla="*/ 107 w 313"/>
                <a:gd name="T75" fmla="*/ 142 h 307"/>
                <a:gd name="T76" fmla="*/ 91 w 313"/>
                <a:gd name="T77" fmla="*/ 150 h 307"/>
                <a:gd name="T78" fmla="*/ 75 w 313"/>
                <a:gd name="T79" fmla="*/ 115 h 307"/>
                <a:gd name="T80" fmla="*/ 99 w 313"/>
                <a:gd name="T81" fmla="*/ 105 h 307"/>
                <a:gd name="T82" fmla="*/ 86 w 313"/>
                <a:gd name="T83" fmla="*/ 46 h 307"/>
                <a:gd name="T84" fmla="*/ 124 w 313"/>
                <a:gd name="T85" fmla="*/ 38 h 307"/>
                <a:gd name="T86" fmla="*/ 135 w 313"/>
                <a:gd name="T87" fmla="*/ 88 h 307"/>
                <a:gd name="T88" fmla="*/ 161 w 313"/>
                <a:gd name="T89" fmla="*/ 76 h 307"/>
                <a:gd name="T90" fmla="*/ 147 w 313"/>
                <a:gd name="T91" fmla="*/ 8 h 307"/>
                <a:gd name="T92" fmla="*/ 185 w 313"/>
                <a:gd name="T93" fmla="*/ 0 h 307"/>
                <a:gd name="T94" fmla="*/ 197 w 313"/>
                <a:gd name="T95" fmla="*/ 59 h 307"/>
                <a:gd name="T96" fmla="*/ 264 w 313"/>
                <a:gd name="T97" fmla="*/ 2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3" h="307">
                  <a:moveTo>
                    <a:pt x="32" y="114"/>
                  </a:moveTo>
                  <a:cubicBezTo>
                    <a:pt x="51" y="122"/>
                    <a:pt x="68" y="130"/>
                    <a:pt x="85" y="139"/>
                  </a:cubicBezTo>
                  <a:cubicBezTo>
                    <a:pt x="64" y="174"/>
                    <a:pt x="64" y="174"/>
                    <a:pt x="64" y="174"/>
                  </a:cubicBezTo>
                  <a:cubicBezTo>
                    <a:pt x="50" y="165"/>
                    <a:pt x="33" y="156"/>
                    <a:pt x="12" y="145"/>
                  </a:cubicBezTo>
                  <a:lnTo>
                    <a:pt x="32" y="114"/>
                  </a:lnTo>
                  <a:close/>
                  <a:moveTo>
                    <a:pt x="58" y="187"/>
                  </a:moveTo>
                  <a:cubicBezTo>
                    <a:pt x="74" y="190"/>
                    <a:pt x="88" y="192"/>
                    <a:pt x="100" y="194"/>
                  </a:cubicBezTo>
                  <a:cubicBezTo>
                    <a:pt x="98" y="227"/>
                    <a:pt x="94" y="264"/>
                    <a:pt x="90" y="307"/>
                  </a:cubicBezTo>
                  <a:cubicBezTo>
                    <a:pt x="48" y="302"/>
                    <a:pt x="48" y="302"/>
                    <a:pt x="48" y="302"/>
                  </a:cubicBezTo>
                  <a:cubicBezTo>
                    <a:pt x="53" y="265"/>
                    <a:pt x="57" y="227"/>
                    <a:pt x="58" y="187"/>
                  </a:cubicBezTo>
                  <a:close/>
                  <a:moveTo>
                    <a:pt x="19" y="39"/>
                  </a:moveTo>
                  <a:cubicBezTo>
                    <a:pt x="35" y="45"/>
                    <a:pt x="54" y="54"/>
                    <a:pt x="74" y="65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36" y="88"/>
                    <a:pt x="18" y="78"/>
                    <a:pt x="0" y="69"/>
                  </a:cubicBezTo>
                  <a:lnTo>
                    <a:pt x="19" y="39"/>
                  </a:lnTo>
                  <a:close/>
                  <a:moveTo>
                    <a:pt x="264" y="28"/>
                  </a:moveTo>
                  <a:cubicBezTo>
                    <a:pt x="277" y="93"/>
                    <a:pt x="283" y="131"/>
                    <a:pt x="284" y="142"/>
                  </a:cubicBezTo>
                  <a:cubicBezTo>
                    <a:pt x="285" y="152"/>
                    <a:pt x="283" y="161"/>
                    <a:pt x="279" y="168"/>
                  </a:cubicBezTo>
                  <a:cubicBezTo>
                    <a:pt x="274" y="175"/>
                    <a:pt x="261" y="181"/>
                    <a:pt x="239" y="186"/>
                  </a:cubicBezTo>
                  <a:cubicBezTo>
                    <a:pt x="233" y="174"/>
                    <a:pt x="228" y="163"/>
                    <a:pt x="222" y="151"/>
                  </a:cubicBezTo>
                  <a:cubicBezTo>
                    <a:pt x="236" y="149"/>
                    <a:pt x="245" y="146"/>
                    <a:pt x="246" y="143"/>
                  </a:cubicBezTo>
                  <a:cubicBezTo>
                    <a:pt x="247" y="140"/>
                    <a:pt x="244" y="120"/>
                    <a:pt x="236" y="82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31" y="220"/>
                    <a:pt x="231" y="220"/>
                    <a:pt x="231" y="220"/>
                  </a:cubicBezTo>
                  <a:cubicBezTo>
                    <a:pt x="193" y="228"/>
                    <a:pt x="193" y="228"/>
                    <a:pt x="193" y="228"/>
                  </a:cubicBezTo>
                  <a:cubicBezTo>
                    <a:pt x="169" y="113"/>
                    <a:pt x="169" y="113"/>
                    <a:pt x="169" y="113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8" y="244"/>
                    <a:pt x="174" y="249"/>
                    <a:pt x="185" y="247"/>
                  </a:cubicBezTo>
                  <a:cubicBezTo>
                    <a:pt x="253" y="232"/>
                    <a:pt x="253" y="232"/>
                    <a:pt x="253" y="232"/>
                  </a:cubicBezTo>
                  <a:cubicBezTo>
                    <a:pt x="262" y="230"/>
                    <a:pt x="268" y="227"/>
                    <a:pt x="270" y="222"/>
                  </a:cubicBezTo>
                  <a:cubicBezTo>
                    <a:pt x="273" y="218"/>
                    <a:pt x="274" y="204"/>
                    <a:pt x="271" y="181"/>
                  </a:cubicBezTo>
                  <a:cubicBezTo>
                    <a:pt x="285" y="184"/>
                    <a:pt x="299" y="186"/>
                    <a:pt x="312" y="188"/>
                  </a:cubicBezTo>
                  <a:cubicBezTo>
                    <a:pt x="313" y="216"/>
                    <a:pt x="311" y="235"/>
                    <a:pt x="304" y="244"/>
                  </a:cubicBezTo>
                  <a:cubicBezTo>
                    <a:pt x="298" y="253"/>
                    <a:pt x="288" y="259"/>
                    <a:pt x="276" y="262"/>
                  </a:cubicBezTo>
                  <a:cubicBezTo>
                    <a:pt x="180" y="282"/>
                    <a:pt x="180" y="282"/>
                    <a:pt x="180" y="282"/>
                  </a:cubicBezTo>
                  <a:cubicBezTo>
                    <a:pt x="152" y="288"/>
                    <a:pt x="135" y="275"/>
                    <a:pt x="128" y="245"/>
                  </a:cubicBezTo>
                  <a:cubicBezTo>
                    <a:pt x="107" y="142"/>
                    <a:pt x="107" y="142"/>
                    <a:pt x="107" y="142"/>
                  </a:cubicBezTo>
                  <a:cubicBezTo>
                    <a:pt x="91" y="150"/>
                    <a:pt x="91" y="150"/>
                    <a:pt x="91" y="150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124" y="38"/>
                    <a:pt x="124" y="38"/>
                    <a:pt x="124" y="3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97" y="59"/>
                    <a:pt x="197" y="59"/>
                    <a:pt x="197" y="59"/>
                  </a:cubicBezTo>
                  <a:lnTo>
                    <a:pt x="264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6178814" y="2098086"/>
              <a:ext cx="587479" cy="556377"/>
            </a:xfrm>
            <a:custGeom>
              <a:avLst/>
              <a:gdLst>
                <a:gd name="T0" fmla="*/ 3 w 295"/>
                <a:gd name="T1" fmla="*/ 113 h 280"/>
                <a:gd name="T2" fmla="*/ 130 w 295"/>
                <a:gd name="T3" fmla="*/ 122 h 280"/>
                <a:gd name="T4" fmla="*/ 133 w 295"/>
                <a:gd name="T5" fmla="*/ 87 h 280"/>
                <a:gd name="T6" fmla="*/ 207 w 295"/>
                <a:gd name="T7" fmla="*/ 51 h 280"/>
                <a:gd name="T8" fmla="*/ 28 w 295"/>
                <a:gd name="T9" fmla="*/ 40 h 280"/>
                <a:gd name="T10" fmla="*/ 30 w 295"/>
                <a:gd name="T11" fmla="*/ 0 h 280"/>
                <a:gd name="T12" fmla="*/ 281 w 295"/>
                <a:gd name="T13" fmla="*/ 16 h 280"/>
                <a:gd name="T14" fmla="*/ 279 w 295"/>
                <a:gd name="T15" fmla="*/ 56 h 280"/>
                <a:gd name="T16" fmla="*/ 177 w 295"/>
                <a:gd name="T17" fmla="*/ 108 h 280"/>
                <a:gd name="T18" fmla="*/ 176 w 295"/>
                <a:gd name="T19" fmla="*/ 124 h 280"/>
                <a:gd name="T20" fmla="*/ 295 w 295"/>
                <a:gd name="T21" fmla="*/ 132 h 280"/>
                <a:gd name="T22" fmla="*/ 292 w 295"/>
                <a:gd name="T23" fmla="*/ 173 h 280"/>
                <a:gd name="T24" fmla="*/ 173 w 295"/>
                <a:gd name="T25" fmla="*/ 165 h 280"/>
                <a:gd name="T26" fmla="*/ 169 w 295"/>
                <a:gd name="T27" fmla="*/ 222 h 280"/>
                <a:gd name="T28" fmla="*/ 153 w 295"/>
                <a:gd name="T29" fmla="*/ 266 h 280"/>
                <a:gd name="T30" fmla="*/ 110 w 295"/>
                <a:gd name="T31" fmla="*/ 279 h 280"/>
                <a:gd name="T32" fmla="*/ 55 w 295"/>
                <a:gd name="T33" fmla="*/ 275 h 280"/>
                <a:gd name="T34" fmla="*/ 47 w 295"/>
                <a:gd name="T35" fmla="*/ 229 h 280"/>
                <a:gd name="T36" fmla="*/ 99 w 295"/>
                <a:gd name="T37" fmla="*/ 235 h 280"/>
                <a:gd name="T38" fmla="*/ 125 w 295"/>
                <a:gd name="T39" fmla="*/ 210 h 280"/>
                <a:gd name="T40" fmla="*/ 128 w 295"/>
                <a:gd name="T41" fmla="*/ 162 h 280"/>
                <a:gd name="T42" fmla="*/ 0 w 295"/>
                <a:gd name="T43" fmla="*/ 154 h 280"/>
                <a:gd name="T44" fmla="*/ 3 w 295"/>
                <a:gd name="T45" fmla="*/ 11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5" h="280">
                  <a:moveTo>
                    <a:pt x="3" y="113"/>
                  </a:moveTo>
                  <a:cubicBezTo>
                    <a:pt x="130" y="122"/>
                    <a:pt x="130" y="122"/>
                    <a:pt x="130" y="122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1" y="16"/>
                    <a:pt x="281" y="16"/>
                    <a:pt x="281" y="16"/>
                  </a:cubicBezTo>
                  <a:cubicBezTo>
                    <a:pt x="279" y="56"/>
                    <a:pt x="279" y="56"/>
                    <a:pt x="279" y="56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295" y="132"/>
                    <a:pt x="295" y="132"/>
                    <a:pt x="295" y="132"/>
                  </a:cubicBezTo>
                  <a:cubicBezTo>
                    <a:pt x="292" y="173"/>
                    <a:pt x="292" y="173"/>
                    <a:pt x="292" y="173"/>
                  </a:cubicBezTo>
                  <a:cubicBezTo>
                    <a:pt x="173" y="165"/>
                    <a:pt x="173" y="165"/>
                    <a:pt x="173" y="165"/>
                  </a:cubicBezTo>
                  <a:cubicBezTo>
                    <a:pt x="169" y="222"/>
                    <a:pt x="169" y="222"/>
                    <a:pt x="169" y="222"/>
                  </a:cubicBezTo>
                  <a:cubicBezTo>
                    <a:pt x="168" y="242"/>
                    <a:pt x="163" y="257"/>
                    <a:pt x="153" y="266"/>
                  </a:cubicBezTo>
                  <a:cubicBezTo>
                    <a:pt x="143" y="276"/>
                    <a:pt x="129" y="280"/>
                    <a:pt x="110" y="279"/>
                  </a:cubicBezTo>
                  <a:cubicBezTo>
                    <a:pt x="55" y="275"/>
                    <a:pt x="55" y="275"/>
                    <a:pt x="55" y="275"/>
                  </a:cubicBezTo>
                  <a:cubicBezTo>
                    <a:pt x="53" y="260"/>
                    <a:pt x="51" y="244"/>
                    <a:pt x="47" y="229"/>
                  </a:cubicBezTo>
                  <a:cubicBezTo>
                    <a:pt x="65" y="232"/>
                    <a:pt x="82" y="234"/>
                    <a:pt x="99" y="235"/>
                  </a:cubicBezTo>
                  <a:cubicBezTo>
                    <a:pt x="115" y="236"/>
                    <a:pt x="124" y="228"/>
                    <a:pt x="125" y="210"/>
                  </a:cubicBezTo>
                  <a:cubicBezTo>
                    <a:pt x="128" y="162"/>
                    <a:pt x="128" y="162"/>
                    <a:pt x="128" y="162"/>
                  </a:cubicBezTo>
                  <a:cubicBezTo>
                    <a:pt x="0" y="154"/>
                    <a:pt x="0" y="154"/>
                    <a:pt x="0" y="154"/>
                  </a:cubicBezTo>
                  <a:lnTo>
                    <a:pt x="3" y="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0" name="Rectangle 157"/>
          <p:cNvSpPr>
            <a:spLocks noChangeArrowheads="1"/>
          </p:cNvSpPr>
          <p:nvPr/>
        </p:nvSpPr>
        <p:spPr bwMode="auto">
          <a:xfrm>
            <a:off x="7235273" y="4866467"/>
            <a:ext cx="461665" cy="16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3000" b="1" i="0" u="none" strike="noStrike" cap="none" normalizeH="0" baseline="0" dirty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湖景美宅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1" name="Rectangle 264"/>
          <p:cNvSpPr>
            <a:spLocks noChangeArrowheads="1"/>
          </p:cNvSpPr>
          <p:nvPr/>
        </p:nvSpPr>
        <p:spPr bwMode="auto">
          <a:xfrm>
            <a:off x="7287299" y="4247420"/>
            <a:ext cx="351742" cy="5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100" b="1" i="0" u="none" strike="noStrike" cap="none" normalizeH="0" baseline="0" dirty="0">
                <a:ln>
                  <a:noFill/>
                </a:ln>
                <a:solidFill>
                  <a:srgbClr val="1B96D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  <a:r>
              <a:rPr kumimoji="0" lang="zh-CN" altLang="en-US" sz="2100" b="1" i="0" u="none" strike="noStrike" cap="none" normalizeH="0" baseline="0" dirty="0">
                <a:ln>
                  <a:noFill/>
                </a:ln>
                <a:solidFill>
                  <a:srgbClr val="1B96D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案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18" name="Rectangle 191"/>
          <p:cNvSpPr>
            <a:spLocks noChangeArrowheads="1"/>
          </p:cNvSpPr>
          <p:nvPr/>
        </p:nvSpPr>
        <p:spPr bwMode="auto">
          <a:xfrm>
            <a:off x="8877945" y="4043997"/>
            <a:ext cx="1888573" cy="2457045"/>
          </a:xfrm>
          <a:prstGeom prst="rect">
            <a:avLst/>
          </a:pr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429" name="组合 7428"/>
          <p:cNvGrpSpPr/>
          <p:nvPr/>
        </p:nvGrpSpPr>
        <p:grpSpPr>
          <a:xfrm>
            <a:off x="8605226" y="4145943"/>
            <a:ext cx="2090048" cy="2501266"/>
            <a:chOff x="8606668" y="3955709"/>
            <a:chExt cx="2090048" cy="2501266"/>
          </a:xfrm>
        </p:grpSpPr>
        <p:sp>
          <p:nvSpPr>
            <p:cNvPr id="25" name="Rectangle 225"/>
            <p:cNvSpPr>
              <a:spLocks noChangeArrowheads="1"/>
            </p:cNvSpPr>
            <p:nvPr/>
          </p:nvSpPr>
          <p:spPr bwMode="auto">
            <a:xfrm rot="20760000">
              <a:off x="9621117" y="5477267"/>
              <a:ext cx="570200" cy="979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44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安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7426" name="组合 7425"/>
            <p:cNvGrpSpPr/>
            <p:nvPr/>
          </p:nvGrpSpPr>
          <p:grpSpPr>
            <a:xfrm>
              <a:off x="8606668" y="3955709"/>
              <a:ext cx="2090048" cy="1971677"/>
              <a:chOff x="8606668" y="3955709"/>
              <a:chExt cx="2090048" cy="1971677"/>
            </a:xfrm>
          </p:grpSpPr>
          <p:sp>
            <p:nvSpPr>
              <p:cNvPr id="21" name="Rectangle 221"/>
              <p:cNvSpPr>
                <a:spLocks noChangeArrowheads="1"/>
              </p:cNvSpPr>
              <p:nvPr/>
            </p:nvSpPr>
            <p:spPr bwMode="auto">
              <a:xfrm rot="21060000">
                <a:off x="9210248" y="3955709"/>
                <a:ext cx="957245" cy="1202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55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门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Rectangle 222"/>
              <p:cNvSpPr>
                <a:spLocks noChangeArrowheads="1"/>
              </p:cNvSpPr>
              <p:nvPr/>
            </p:nvSpPr>
            <p:spPr bwMode="auto">
              <a:xfrm rot="780000">
                <a:off x="9899985" y="4080381"/>
                <a:ext cx="609942" cy="9797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44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口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Rectangle 223"/>
              <p:cNvSpPr>
                <a:spLocks noChangeArrowheads="1"/>
              </p:cNvSpPr>
              <p:nvPr/>
            </p:nvSpPr>
            <p:spPr bwMode="auto">
              <a:xfrm rot="780000">
                <a:off x="9388373" y="4782551"/>
                <a:ext cx="461664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36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</a:t>
                </a:r>
                <a:endParaRPr kumimoji="0" lang="zh-CN" altLang="zh-CN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angle 224"/>
              <p:cNvSpPr>
                <a:spLocks noChangeArrowheads="1"/>
              </p:cNvSpPr>
              <p:nvPr/>
            </p:nvSpPr>
            <p:spPr bwMode="auto">
              <a:xfrm rot="21300000">
                <a:off x="9867577" y="4701918"/>
                <a:ext cx="829139" cy="904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54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保</a:t>
                </a:r>
                <a:endParaRPr kumimoji="0" lang="zh-CN" altLang="zh-CN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7632" name="组合 7631"/>
              <p:cNvGrpSpPr/>
              <p:nvPr/>
            </p:nvGrpSpPr>
            <p:grpSpPr>
              <a:xfrm>
                <a:off x="8606668" y="4923487"/>
                <a:ext cx="991803" cy="1003899"/>
                <a:chOff x="8391536" y="4664073"/>
                <a:chExt cx="911226" cy="922338"/>
              </a:xfrm>
            </p:grpSpPr>
            <p:sp>
              <p:nvSpPr>
                <p:cNvPr id="28" name="Freeform 245"/>
                <p:cNvSpPr>
                  <a:spLocks/>
                </p:cNvSpPr>
                <p:nvPr/>
              </p:nvSpPr>
              <p:spPr bwMode="auto">
                <a:xfrm>
                  <a:off x="8391536" y="4664073"/>
                  <a:ext cx="911226" cy="922338"/>
                </a:xfrm>
                <a:custGeom>
                  <a:avLst/>
                  <a:gdLst>
                    <a:gd name="T0" fmla="*/ 0 w 498"/>
                    <a:gd name="T1" fmla="*/ 285 h 504"/>
                    <a:gd name="T2" fmla="*/ 183 w 498"/>
                    <a:gd name="T3" fmla="*/ 459 h 504"/>
                    <a:gd name="T4" fmla="*/ 434 w 498"/>
                    <a:gd name="T5" fmla="*/ 470 h 504"/>
                    <a:gd name="T6" fmla="*/ 473 w 498"/>
                    <a:gd name="T7" fmla="*/ 233 h 504"/>
                    <a:gd name="T8" fmla="*/ 337 w 498"/>
                    <a:gd name="T9" fmla="*/ 0 h 504"/>
                    <a:gd name="T10" fmla="*/ 0 w 498"/>
                    <a:gd name="T11" fmla="*/ 285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8" h="504">
                      <a:moveTo>
                        <a:pt x="0" y="285"/>
                      </a:moveTo>
                      <a:cubicBezTo>
                        <a:pt x="57" y="347"/>
                        <a:pt x="109" y="414"/>
                        <a:pt x="183" y="459"/>
                      </a:cubicBezTo>
                      <a:cubicBezTo>
                        <a:pt x="263" y="492"/>
                        <a:pt x="345" y="504"/>
                        <a:pt x="434" y="470"/>
                      </a:cubicBezTo>
                      <a:cubicBezTo>
                        <a:pt x="493" y="397"/>
                        <a:pt x="498" y="317"/>
                        <a:pt x="473" y="233"/>
                      </a:cubicBezTo>
                      <a:cubicBezTo>
                        <a:pt x="435" y="149"/>
                        <a:pt x="388" y="73"/>
                        <a:pt x="337" y="0"/>
                      </a:cubicBezTo>
                      <a:cubicBezTo>
                        <a:pt x="201" y="25"/>
                        <a:pt x="24" y="143"/>
                        <a:pt x="0" y="285"/>
                      </a:cubicBezTo>
                      <a:close/>
                    </a:path>
                  </a:pathLst>
                </a:custGeom>
                <a:solidFill>
                  <a:srgbClr val="FFF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" name="Freeform 246"/>
                <p:cNvSpPr>
                  <a:spLocks/>
                </p:cNvSpPr>
                <p:nvPr/>
              </p:nvSpPr>
              <p:spPr bwMode="auto">
                <a:xfrm>
                  <a:off x="8423283" y="4695825"/>
                  <a:ext cx="855664" cy="866775"/>
                </a:xfrm>
                <a:custGeom>
                  <a:avLst/>
                  <a:gdLst>
                    <a:gd name="T0" fmla="*/ 0 w 468"/>
                    <a:gd name="T1" fmla="*/ 268 h 474"/>
                    <a:gd name="T2" fmla="*/ 172 w 468"/>
                    <a:gd name="T3" fmla="*/ 431 h 474"/>
                    <a:gd name="T4" fmla="*/ 408 w 468"/>
                    <a:gd name="T5" fmla="*/ 441 h 474"/>
                    <a:gd name="T6" fmla="*/ 444 w 468"/>
                    <a:gd name="T7" fmla="*/ 219 h 474"/>
                    <a:gd name="T8" fmla="*/ 317 w 468"/>
                    <a:gd name="T9" fmla="*/ 0 h 474"/>
                    <a:gd name="T10" fmla="*/ 0 w 468"/>
                    <a:gd name="T11" fmla="*/ 268 h 4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68" h="474">
                      <a:moveTo>
                        <a:pt x="0" y="268"/>
                      </a:moveTo>
                      <a:cubicBezTo>
                        <a:pt x="54" y="326"/>
                        <a:pt x="103" y="389"/>
                        <a:pt x="172" y="431"/>
                      </a:cubicBezTo>
                      <a:cubicBezTo>
                        <a:pt x="247" y="462"/>
                        <a:pt x="325" y="474"/>
                        <a:pt x="408" y="441"/>
                      </a:cubicBezTo>
                      <a:cubicBezTo>
                        <a:pt x="464" y="373"/>
                        <a:pt x="468" y="298"/>
                        <a:pt x="444" y="219"/>
                      </a:cubicBezTo>
                      <a:cubicBezTo>
                        <a:pt x="409" y="140"/>
                        <a:pt x="364" y="69"/>
                        <a:pt x="317" y="0"/>
                      </a:cubicBezTo>
                      <a:cubicBezTo>
                        <a:pt x="189" y="24"/>
                        <a:pt x="23" y="134"/>
                        <a:pt x="0" y="268"/>
                      </a:cubicBezTo>
                      <a:close/>
                    </a:path>
                  </a:pathLst>
                </a:custGeom>
                <a:solidFill>
                  <a:srgbClr val="1D20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" name="Freeform 247"/>
                <p:cNvSpPr>
                  <a:spLocks/>
                </p:cNvSpPr>
                <p:nvPr/>
              </p:nvSpPr>
              <p:spPr bwMode="auto">
                <a:xfrm>
                  <a:off x="8421695" y="4695827"/>
                  <a:ext cx="839789" cy="842963"/>
                </a:xfrm>
                <a:custGeom>
                  <a:avLst/>
                  <a:gdLst>
                    <a:gd name="T0" fmla="*/ 1 w 459"/>
                    <a:gd name="T1" fmla="*/ 268 h 461"/>
                    <a:gd name="T2" fmla="*/ 1 w 459"/>
                    <a:gd name="T3" fmla="*/ 268 h 461"/>
                    <a:gd name="T4" fmla="*/ 173 w 459"/>
                    <a:gd name="T5" fmla="*/ 432 h 461"/>
                    <a:gd name="T6" fmla="*/ 173 w 459"/>
                    <a:gd name="T7" fmla="*/ 432 h 461"/>
                    <a:gd name="T8" fmla="*/ 173 w 459"/>
                    <a:gd name="T9" fmla="*/ 432 h 461"/>
                    <a:gd name="T10" fmla="*/ 307 w 459"/>
                    <a:gd name="T11" fmla="*/ 461 h 461"/>
                    <a:gd name="T12" fmla="*/ 409 w 459"/>
                    <a:gd name="T13" fmla="*/ 442 h 461"/>
                    <a:gd name="T14" fmla="*/ 409 w 459"/>
                    <a:gd name="T15" fmla="*/ 442 h 461"/>
                    <a:gd name="T16" fmla="*/ 409 w 459"/>
                    <a:gd name="T17" fmla="*/ 442 h 461"/>
                    <a:gd name="T18" fmla="*/ 459 w 459"/>
                    <a:gd name="T19" fmla="*/ 304 h 461"/>
                    <a:gd name="T20" fmla="*/ 446 w 459"/>
                    <a:gd name="T21" fmla="*/ 219 h 461"/>
                    <a:gd name="T22" fmla="*/ 446 w 459"/>
                    <a:gd name="T23" fmla="*/ 219 h 461"/>
                    <a:gd name="T24" fmla="*/ 446 w 459"/>
                    <a:gd name="T25" fmla="*/ 219 h 461"/>
                    <a:gd name="T26" fmla="*/ 318 w 459"/>
                    <a:gd name="T27" fmla="*/ 0 h 461"/>
                    <a:gd name="T28" fmla="*/ 318 w 459"/>
                    <a:gd name="T29" fmla="*/ 0 h 461"/>
                    <a:gd name="T30" fmla="*/ 318 w 459"/>
                    <a:gd name="T31" fmla="*/ 0 h 461"/>
                    <a:gd name="T32" fmla="*/ 1 w 459"/>
                    <a:gd name="T33" fmla="*/ 268 h 461"/>
                    <a:gd name="T34" fmla="*/ 0 w 459"/>
                    <a:gd name="T35" fmla="*/ 268 h 461"/>
                    <a:gd name="T36" fmla="*/ 1 w 459"/>
                    <a:gd name="T37" fmla="*/ 268 h 461"/>
                    <a:gd name="T38" fmla="*/ 1 w 459"/>
                    <a:gd name="T39" fmla="*/ 268 h 461"/>
                    <a:gd name="T40" fmla="*/ 1 w 459"/>
                    <a:gd name="T41" fmla="*/ 268 h 461"/>
                    <a:gd name="T42" fmla="*/ 318 w 459"/>
                    <a:gd name="T43" fmla="*/ 1 h 461"/>
                    <a:gd name="T44" fmla="*/ 318 w 459"/>
                    <a:gd name="T45" fmla="*/ 0 h 461"/>
                    <a:gd name="T46" fmla="*/ 318 w 459"/>
                    <a:gd name="T47" fmla="*/ 0 h 461"/>
                    <a:gd name="T48" fmla="*/ 445 w 459"/>
                    <a:gd name="T49" fmla="*/ 219 h 461"/>
                    <a:gd name="T50" fmla="*/ 445 w 459"/>
                    <a:gd name="T51" fmla="*/ 219 h 461"/>
                    <a:gd name="T52" fmla="*/ 445 w 459"/>
                    <a:gd name="T53" fmla="*/ 219 h 461"/>
                    <a:gd name="T54" fmla="*/ 459 w 459"/>
                    <a:gd name="T55" fmla="*/ 304 h 461"/>
                    <a:gd name="T56" fmla="*/ 409 w 459"/>
                    <a:gd name="T57" fmla="*/ 441 h 461"/>
                    <a:gd name="T58" fmla="*/ 409 w 459"/>
                    <a:gd name="T59" fmla="*/ 441 h 461"/>
                    <a:gd name="T60" fmla="*/ 409 w 459"/>
                    <a:gd name="T61" fmla="*/ 441 h 461"/>
                    <a:gd name="T62" fmla="*/ 307 w 459"/>
                    <a:gd name="T63" fmla="*/ 460 h 461"/>
                    <a:gd name="T64" fmla="*/ 173 w 459"/>
                    <a:gd name="T65" fmla="*/ 431 h 461"/>
                    <a:gd name="T66" fmla="*/ 173 w 459"/>
                    <a:gd name="T67" fmla="*/ 431 h 461"/>
                    <a:gd name="T68" fmla="*/ 173 w 459"/>
                    <a:gd name="T69" fmla="*/ 431 h 461"/>
                    <a:gd name="T70" fmla="*/ 1 w 459"/>
                    <a:gd name="T71" fmla="*/ 268 h 461"/>
                    <a:gd name="T72" fmla="*/ 1 w 459"/>
                    <a:gd name="T73" fmla="*/ 268 h 461"/>
                    <a:gd name="T74" fmla="*/ 1 w 459"/>
                    <a:gd name="T75" fmla="*/ 268 h 4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459" h="461">
                      <a:moveTo>
                        <a:pt x="1" y="268"/>
                      </a:moveTo>
                      <a:cubicBezTo>
                        <a:pt x="1" y="268"/>
                        <a:pt x="1" y="268"/>
                        <a:pt x="1" y="268"/>
                      </a:cubicBezTo>
                      <a:cubicBezTo>
                        <a:pt x="55" y="326"/>
                        <a:pt x="104" y="389"/>
                        <a:pt x="173" y="432"/>
                      </a:cubicBezTo>
                      <a:cubicBezTo>
                        <a:pt x="173" y="432"/>
                        <a:pt x="173" y="432"/>
                        <a:pt x="173" y="432"/>
                      </a:cubicBezTo>
                      <a:cubicBezTo>
                        <a:pt x="173" y="432"/>
                        <a:pt x="173" y="432"/>
                        <a:pt x="173" y="432"/>
                      </a:cubicBezTo>
                      <a:cubicBezTo>
                        <a:pt x="217" y="450"/>
                        <a:pt x="261" y="461"/>
                        <a:pt x="307" y="461"/>
                      </a:cubicBezTo>
                      <a:cubicBezTo>
                        <a:pt x="340" y="461"/>
                        <a:pt x="374" y="455"/>
                        <a:pt x="409" y="442"/>
                      </a:cubicBezTo>
                      <a:cubicBezTo>
                        <a:pt x="409" y="442"/>
                        <a:pt x="409" y="442"/>
                        <a:pt x="409" y="442"/>
                      </a:cubicBezTo>
                      <a:cubicBezTo>
                        <a:pt x="409" y="442"/>
                        <a:pt x="409" y="442"/>
                        <a:pt x="409" y="442"/>
                      </a:cubicBezTo>
                      <a:cubicBezTo>
                        <a:pt x="445" y="398"/>
                        <a:pt x="459" y="352"/>
                        <a:pt x="459" y="304"/>
                      </a:cubicBezTo>
                      <a:cubicBezTo>
                        <a:pt x="459" y="276"/>
                        <a:pt x="454" y="248"/>
                        <a:pt x="446" y="219"/>
                      </a:cubicBezTo>
                      <a:cubicBezTo>
                        <a:pt x="446" y="219"/>
                        <a:pt x="446" y="219"/>
                        <a:pt x="446" y="219"/>
                      </a:cubicBezTo>
                      <a:cubicBezTo>
                        <a:pt x="446" y="219"/>
                        <a:pt x="446" y="219"/>
                        <a:pt x="446" y="219"/>
                      </a:cubicBezTo>
                      <a:cubicBezTo>
                        <a:pt x="410" y="140"/>
                        <a:pt x="366" y="69"/>
                        <a:pt x="318" y="0"/>
                      </a:cubicBezTo>
                      <a:cubicBezTo>
                        <a:pt x="318" y="0"/>
                        <a:pt x="318" y="0"/>
                        <a:pt x="318" y="0"/>
                      </a:cubicBezTo>
                      <a:cubicBezTo>
                        <a:pt x="318" y="0"/>
                        <a:pt x="318" y="0"/>
                        <a:pt x="318" y="0"/>
                      </a:cubicBezTo>
                      <a:cubicBezTo>
                        <a:pt x="190" y="23"/>
                        <a:pt x="23" y="133"/>
                        <a:pt x="1" y="268"/>
                      </a:cubicBezTo>
                      <a:cubicBezTo>
                        <a:pt x="0" y="268"/>
                        <a:pt x="0" y="268"/>
                        <a:pt x="0" y="268"/>
                      </a:cubicBezTo>
                      <a:cubicBezTo>
                        <a:pt x="1" y="268"/>
                        <a:pt x="1" y="268"/>
                        <a:pt x="1" y="268"/>
                      </a:cubicBezTo>
                      <a:cubicBezTo>
                        <a:pt x="1" y="268"/>
                        <a:pt x="1" y="268"/>
                        <a:pt x="1" y="268"/>
                      </a:cubicBezTo>
                      <a:cubicBezTo>
                        <a:pt x="1" y="268"/>
                        <a:pt x="1" y="268"/>
                        <a:pt x="1" y="268"/>
                      </a:cubicBezTo>
                      <a:cubicBezTo>
                        <a:pt x="24" y="134"/>
                        <a:pt x="190" y="24"/>
                        <a:pt x="318" y="1"/>
                      </a:cubicBezTo>
                      <a:cubicBezTo>
                        <a:pt x="318" y="0"/>
                        <a:pt x="318" y="0"/>
                        <a:pt x="318" y="0"/>
                      </a:cubicBezTo>
                      <a:cubicBezTo>
                        <a:pt x="318" y="0"/>
                        <a:pt x="318" y="0"/>
                        <a:pt x="318" y="0"/>
                      </a:cubicBezTo>
                      <a:cubicBezTo>
                        <a:pt x="365" y="69"/>
                        <a:pt x="409" y="141"/>
                        <a:pt x="445" y="219"/>
                      </a:cubicBezTo>
                      <a:cubicBezTo>
                        <a:pt x="445" y="219"/>
                        <a:pt x="445" y="219"/>
                        <a:pt x="445" y="219"/>
                      </a:cubicBezTo>
                      <a:cubicBezTo>
                        <a:pt x="445" y="219"/>
                        <a:pt x="445" y="219"/>
                        <a:pt x="445" y="219"/>
                      </a:cubicBezTo>
                      <a:cubicBezTo>
                        <a:pt x="454" y="248"/>
                        <a:pt x="459" y="277"/>
                        <a:pt x="459" y="304"/>
                      </a:cubicBezTo>
                      <a:cubicBezTo>
                        <a:pt x="459" y="352"/>
                        <a:pt x="444" y="398"/>
                        <a:pt x="409" y="441"/>
                      </a:cubicBezTo>
                      <a:cubicBezTo>
                        <a:pt x="409" y="441"/>
                        <a:pt x="409" y="441"/>
                        <a:pt x="409" y="441"/>
                      </a:cubicBezTo>
                      <a:cubicBezTo>
                        <a:pt x="409" y="441"/>
                        <a:pt x="409" y="441"/>
                        <a:pt x="409" y="441"/>
                      </a:cubicBezTo>
                      <a:cubicBezTo>
                        <a:pt x="374" y="454"/>
                        <a:pt x="340" y="460"/>
                        <a:pt x="307" y="460"/>
                      </a:cubicBezTo>
                      <a:cubicBezTo>
                        <a:pt x="261" y="460"/>
                        <a:pt x="217" y="449"/>
                        <a:pt x="173" y="431"/>
                      </a:cubicBezTo>
                      <a:cubicBezTo>
                        <a:pt x="173" y="431"/>
                        <a:pt x="173" y="431"/>
                        <a:pt x="173" y="431"/>
                      </a:cubicBezTo>
                      <a:cubicBezTo>
                        <a:pt x="173" y="431"/>
                        <a:pt x="173" y="431"/>
                        <a:pt x="173" y="431"/>
                      </a:cubicBezTo>
                      <a:cubicBezTo>
                        <a:pt x="104" y="388"/>
                        <a:pt x="55" y="326"/>
                        <a:pt x="1" y="268"/>
                      </a:cubicBezTo>
                      <a:cubicBezTo>
                        <a:pt x="1" y="268"/>
                        <a:pt x="1" y="268"/>
                        <a:pt x="1" y="268"/>
                      </a:cubicBezTo>
                      <a:cubicBezTo>
                        <a:pt x="1" y="268"/>
                        <a:pt x="1" y="268"/>
                        <a:pt x="1" y="26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" name="Freeform 248"/>
                <p:cNvSpPr>
                  <a:spLocks noEditPoints="1"/>
                </p:cNvSpPr>
                <p:nvPr/>
              </p:nvSpPr>
              <p:spPr bwMode="auto">
                <a:xfrm>
                  <a:off x="8451855" y="4727576"/>
                  <a:ext cx="538164" cy="454025"/>
                </a:xfrm>
                <a:custGeom>
                  <a:avLst/>
                  <a:gdLst>
                    <a:gd name="T0" fmla="*/ 272 w 294"/>
                    <a:gd name="T1" fmla="*/ 1 h 249"/>
                    <a:gd name="T2" fmla="*/ 282 w 294"/>
                    <a:gd name="T3" fmla="*/ 36 h 249"/>
                    <a:gd name="T4" fmla="*/ 277 w 294"/>
                    <a:gd name="T5" fmla="*/ 24 h 249"/>
                    <a:gd name="T6" fmla="*/ 273 w 294"/>
                    <a:gd name="T7" fmla="*/ 11 h 249"/>
                    <a:gd name="T8" fmla="*/ 259 w 294"/>
                    <a:gd name="T9" fmla="*/ 8 h 249"/>
                    <a:gd name="T10" fmla="*/ 274 w 294"/>
                    <a:gd name="T11" fmla="*/ 34 h 249"/>
                    <a:gd name="T12" fmla="*/ 273 w 294"/>
                    <a:gd name="T13" fmla="*/ 29 h 249"/>
                    <a:gd name="T14" fmla="*/ 283 w 294"/>
                    <a:gd name="T15" fmla="*/ 37 h 249"/>
                    <a:gd name="T16" fmla="*/ 288 w 294"/>
                    <a:gd name="T17" fmla="*/ 47 h 249"/>
                    <a:gd name="T18" fmla="*/ 257 w 294"/>
                    <a:gd name="T19" fmla="*/ 13 h 249"/>
                    <a:gd name="T20" fmla="*/ 262 w 294"/>
                    <a:gd name="T21" fmla="*/ 58 h 249"/>
                    <a:gd name="T22" fmla="*/ 256 w 294"/>
                    <a:gd name="T23" fmla="*/ 22 h 249"/>
                    <a:gd name="T24" fmla="*/ 266 w 294"/>
                    <a:gd name="T25" fmla="*/ 28 h 249"/>
                    <a:gd name="T26" fmla="*/ 274 w 294"/>
                    <a:gd name="T27" fmla="*/ 34 h 249"/>
                    <a:gd name="T28" fmla="*/ 231 w 294"/>
                    <a:gd name="T29" fmla="*/ 55 h 249"/>
                    <a:gd name="T30" fmla="*/ 229 w 294"/>
                    <a:gd name="T31" fmla="*/ 23 h 249"/>
                    <a:gd name="T32" fmla="*/ 213 w 294"/>
                    <a:gd name="T33" fmla="*/ 30 h 249"/>
                    <a:gd name="T34" fmla="*/ 211 w 294"/>
                    <a:gd name="T35" fmla="*/ 30 h 249"/>
                    <a:gd name="T36" fmla="*/ 237 w 294"/>
                    <a:gd name="T37" fmla="*/ 67 h 249"/>
                    <a:gd name="T38" fmla="*/ 213 w 294"/>
                    <a:gd name="T39" fmla="*/ 39 h 249"/>
                    <a:gd name="T40" fmla="*/ 216 w 294"/>
                    <a:gd name="T41" fmla="*/ 43 h 249"/>
                    <a:gd name="T42" fmla="*/ 216 w 294"/>
                    <a:gd name="T43" fmla="*/ 52 h 249"/>
                    <a:gd name="T44" fmla="*/ 209 w 294"/>
                    <a:gd name="T45" fmla="*/ 51 h 249"/>
                    <a:gd name="T46" fmla="*/ 196 w 294"/>
                    <a:gd name="T47" fmla="*/ 39 h 249"/>
                    <a:gd name="T48" fmla="*/ 223 w 294"/>
                    <a:gd name="T49" fmla="*/ 50 h 249"/>
                    <a:gd name="T50" fmla="*/ 192 w 294"/>
                    <a:gd name="T51" fmla="*/ 89 h 249"/>
                    <a:gd name="T52" fmla="*/ 164 w 294"/>
                    <a:gd name="T53" fmla="*/ 63 h 249"/>
                    <a:gd name="T54" fmla="*/ 177 w 294"/>
                    <a:gd name="T55" fmla="*/ 60 h 249"/>
                    <a:gd name="T56" fmla="*/ 164 w 294"/>
                    <a:gd name="T57" fmla="*/ 68 h 249"/>
                    <a:gd name="T58" fmla="*/ 157 w 294"/>
                    <a:gd name="T59" fmla="*/ 72 h 249"/>
                    <a:gd name="T60" fmla="*/ 179 w 294"/>
                    <a:gd name="T61" fmla="*/ 81 h 249"/>
                    <a:gd name="T62" fmla="*/ 177 w 294"/>
                    <a:gd name="T63" fmla="*/ 83 h 249"/>
                    <a:gd name="T64" fmla="*/ 165 w 294"/>
                    <a:gd name="T65" fmla="*/ 82 h 249"/>
                    <a:gd name="T66" fmla="*/ 177 w 294"/>
                    <a:gd name="T67" fmla="*/ 96 h 249"/>
                    <a:gd name="T68" fmla="*/ 132 w 294"/>
                    <a:gd name="T69" fmla="*/ 102 h 249"/>
                    <a:gd name="T70" fmla="*/ 153 w 294"/>
                    <a:gd name="T71" fmla="*/ 109 h 249"/>
                    <a:gd name="T72" fmla="*/ 138 w 294"/>
                    <a:gd name="T73" fmla="*/ 91 h 249"/>
                    <a:gd name="T74" fmla="*/ 125 w 294"/>
                    <a:gd name="T75" fmla="*/ 86 h 249"/>
                    <a:gd name="T76" fmla="*/ 113 w 294"/>
                    <a:gd name="T77" fmla="*/ 103 h 249"/>
                    <a:gd name="T78" fmla="*/ 125 w 294"/>
                    <a:gd name="T79" fmla="*/ 102 h 249"/>
                    <a:gd name="T80" fmla="*/ 134 w 294"/>
                    <a:gd name="T81" fmla="*/ 115 h 249"/>
                    <a:gd name="T82" fmla="*/ 107 w 294"/>
                    <a:gd name="T83" fmla="*/ 95 h 249"/>
                    <a:gd name="T84" fmla="*/ 60 w 294"/>
                    <a:gd name="T85" fmla="*/ 186 h 249"/>
                    <a:gd name="T86" fmla="*/ 57 w 294"/>
                    <a:gd name="T87" fmla="*/ 197 h 249"/>
                    <a:gd name="T88" fmla="*/ 47 w 294"/>
                    <a:gd name="T89" fmla="*/ 182 h 249"/>
                    <a:gd name="T90" fmla="*/ 48 w 294"/>
                    <a:gd name="T91" fmla="*/ 158 h 249"/>
                    <a:gd name="T92" fmla="*/ 61 w 294"/>
                    <a:gd name="T93" fmla="*/ 168 h 249"/>
                    <a:gd name="T94" fmla="*/ 77 w 294"/>
                    <a:gd name="T95" fmla="*/ 129 h 249"/>
                    <a:gd name="T96" fmla="*/ 94 w 294"/>
                    <a:gd name="T97" fmla="*/ 172 h 249"/>
                    <a:gd name="T98" fmla="*/ 47 w 294"/>
                    <a:gd name="T99" fmla="*/ 186 h 249"/>
                    <a:gd name="T100" fmla="*/ 51 w 294"/>
                    <a:gd name="T101" fmla="*/ 190 h 249"/>
                    <a:gd name="T102" fmla="*/ 34 w 294"/>
                    <a:gd name="T103" fmla="*/ 178 h 249"/>
                    <a:gd name="T104" fmla="*/ 43 w 294"/>
                    <a:gd name="T105" fmla="*/ 221 h 249"/>
                    <a:gd name="T106" fmla="*/ 30 w 294"/>
                    <a:gd name="T107" fmla="*/ 229 h 249"/>
                    <a:gd name="T108" fmla="*/ 36 w 294"/>
                    <a:gd name="T109" fmla="*/ 184 h 249"/>
                    <a:gd name="T110" fmla="*/ 28 w 294"/>
                    <a:gd name="T111" fmla="*/ 178 h 249"/>
                    <a:gd name="T112" fmla="*/ 13 w 294"/>
                    <a:gd name="T113" fmla="*/ 218 h 249"/>
                    <a:gd name="T114" fmla="*/ 13 w 294"/>
                    <a:gd name="T115" fmla="*/ 218 h 249"/>
                    <a:gd name="T116" fmla="*/ 15 w 294"/>
                    <a:gd name="T117" fmla="*/ 221 h 249"/>
                    <a:gd name="T118" fmla="*/ 15 w 294"/>
                    <a:gd name="T119" fmla="*/ 221 h 249"/>
                    <a:gd name="T120" fmla="*/ 26 w 294"/>
                    <a:gd name="T121" fmla="*/ 242 h 249"/>
                    <a:gd name="T122" fmla="*/ 4 w 294"/>
                    <a:gd name="T123" fmla="*/ 217 h 249"/>
                    <a:gd name="T124" fmla="*/ 3 w 294"/>
                    <a:gd name="T125" fmla="*/ 23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94" h="249">
                      <a:moveTo>
                        <a:pt x="290" y="46"/>
                      </a:moveTo>
                      <a:cubicBezTo>
                        <a:pt x="286" y="41"/>
                        <a:pt x="286" y="41"/>
                        <a:pt x="286" y="41"/>
                      </a:cubicBezTo>
                      <a:cubicBezTo>
                        <a:pt x="273" y="7"/>
                        <a:pt x="273" y="7"/>
                        <a:pt x="273" y="7"/>
                      </a:cubicBezTo>
                      <a:cubicBezTo>
                        <a:pt x="261" y="11"/>
                        <a:pt x="261" y="11"/>
                        <a:pt x="261" y="11"/>
                      </a:cubicBezTo>
                      <a:cubicBezTo>
                        <a:pt x="259" y="8"/>
                        <a:pt x="259" y="8"/>
                        <a:pt x="259" y="8"/>
                      </a:cubicBezTo>
                      <a:cubicBezTo>
                        <a:pt x="271" y="3"/>
                        <a:pt x="271" y="3"/>
                        <a:pt x="271" y="3"/>
                      </a:cubicBezTo>
                      <a:cubicBezTo>
                        <a:pt x="272" y="1"/>
                        <a:pt x="272" y="1"/>
                        <a:pt x="272" y="1"/>
                      </a:cubicBezTo>
                      <a:cubicBezTo>
                        <a:pt x="278" y="0"/>
                        <a:pt x="278" y="0"/>
                        <a:pt x="278" y="0"/>
                      </a:cubicBezTo>
                      <a:cubicBezTo>
                        <a:pt x="278" y="2"/>
                        <a:pt x="278" y="2"/>
                        <a:pt x="278" y="2"/>
                      </a:cubicBezTo>
                      <a:cubicBezTo>
                        <a:pt x="294" y="45"/>
                        <a:pt x="294" y="45"/>
                        <a:pt x="294" y="45"/>
                      </a:cubicBezTo>
                      <a:lnTo>
                        <a:pt x="290" y="46"/>
                      </a:lnTo>
                      <a:close/>
                      <a:moveTo>
                        <a:pt x="283" y="37"/>
                      </a:moveTo>
                      <a:cubicBezTo>
                        <a:pt x="282" y="35"/>
                        <a:pt x="282" y="35"/>
                        <a:pt x="282" y="35"/>
                      </a:cubicBezTo>
                      <a:cubicBezTo>
                        <a:pt x="282" y="36"/>
                        <a:pt x="282" y="36"/>
                        <a:pt x="282" y="36"/>
                      </a:cubicBezTo>
                      <a:lnTo>
                        <a:pt x="283" y="37"/>
                      </a:lnTo>
                      <a:close/>
                      <a:moveTo>
                        <a:pt x="280" y="34"/>
                      </a:moveTo>
                      <a:cubicBezTo>
                        <a:pt x="281" y="33"/>
                        <a:pt x="281" y="32"/>
                        <a:pt x="280" y="30"/>
                      </a:cubicBezTo>
                      <a:cubicBezTo>
                        <a:pt x="279" y="29"/>
                        <a:pt x="278" y="29"/>
                        <a:pt x="276" y="29"/>
                      </a:cubicBezTo>
                      <a:lnTo>
                        <a:pt x="280" y="34"/>
                      </a:lnTo>
                      <a:close/>
                      <a:moveTo>
                        <a:pt x="273" y="25"/>
                      </a:moveTo>
                      <a:cubicBezTo>
                        <a:pt x="277" y="24"/>
                        <a:pt x="277" y="24"/>
                        <a:pt x="277" y="24"/>
                      </a:cubicBezTo>
                      <a:cubicBezTo>
                        <a:pt x="276" y="20"/>
                        <a:pt x="276" y="20"/>
                        <a:pt x="276" y="20"/>
                      </a:cubicBezTo>
                      <a:cubicBezTo>
                        <a:pt x="271" y="22"/>
                        <a:pt x="271" y="22"/>
                        <a:pt x="271" y="22"/>
                      </a:cubicBezTo>
                      <a:lnTo>
                        <a:pt x="273" y="25"/>
                      </a:lnTo>
                      <a:close/>
                      <a:moveTo>
                        <a:pt x="269" y="20"/>
                      </a:moveTo>
                      <a:cubicBezTo>
                        <a:pt x="268" y="17"/>
                        <a:pt x="268" y="17"/>
                        <a:pt x="268" y="17"/>
                      </a:cubicBezTo>
                      <a:cubicBezTo>
                        <a:pt x="274" y="14"/>
                        <a:pt x="274" y="14"/>
                        <a:pt x="274" y="14"/>
                      </a:cubicBezTo>
                      <a:cubicBezTo>
                        <a:pt x="273" y="11"/>
                        <a:pt x="273" y="11"/>
                        <a:pt x="273" y="11"/>
                      </a:cubicBezTo>
                      <a:cubicBezTo>
                        <a:pt x="264" y="15"/>
                        <a:pt x="264" y="15"/>
                        <a:pt x="264" y="15"/>
                      </a:cubicBezTo>
                      <a:lnTo>
                        <a:pt x="269" y="20"/>
                      </a:lnTo>
                      <a:close/>
                      <a:moveTo>
                        <a:pt x="259" y="8"/>
                      </a:moveTo>
                      <a:cubicBezTo>
                        <a:pt x="261" y="11"/>
                        <a:pt x="261" y="11"/>
                        <a:pt x="261" y="11"/>
                      </a:cubicBezTo>
                      <a:cubicBezTo>
                        <a:pt x="257" y="13"/>
                        <a:pt x="257" y="13"/>
                        <a:pt x="257" y="13"/>
                      </a:cubicBezTo>
                      <a:cubicBezTo>
                        <a:pt x="254" y="10"/>
                        <a:pt x="254" y="10"/>
                        <a:pt x="254" y="10"/>
                      </a:cubicBezTo>
                      <a:lnTo>
                        <a:pt x="259" y="8"/>
                      </a:lnTo>
                      <a:close/>
                      <a:moveTo>
                        <a:pt x="264" y="15"/>
                      </a:moveTo>
                      <a:cubicBezTo>
                        <a:pt x="269" y="20"/>
                        <a:pt x="269" y="20"/>
                        <a:pt x="269" y="20"/>
                      </a:cubicBezTo>
                      <a:cubicBezTo>
                        <a:pt x="270" y="23"/>
                        <a:pt x="270" y="23"/>
                        <a:pt x="270" y="23"/>
                      </a:cubicBezTo>
                      <a:cubicBezTo>
                        <a:pt x="271" y="22"/>
                        <a:pt x="271" y="22"/>
                        <a:pt x="271" y="22"/>
                      </a:cubicBezTo>
                      <a:cubicBezTo>
                        <a:pt x="273" y="25"/>
                        <a:pt x="273" y="25"/>
                        <a:pt x="273" y="25"/>
                      </a:cubicBezTo>
                      <a:cubicBezTo>
                        <a:pt x="271" y="26"/>
                        <a:pt x="271" y="26"/>
                        <a:pt x="271" y="26"/>
                      </a:cubicBezTo>
                      <a:cubicBezTo>
                        <a:pt x="274" y="34"/>
                        <a:pt x="274" y="34"/>
                        <a:pt x="274" y="34"/>
                      </a:cubicBezTo>
                      <a:cubicBezTo>
                        <a:pt x="263" y="20"/>
                        <a:pt x="263" y="20"/>
                        <a:pt x="263" y="20"/>
                      </a:cubicBezTo>
                      <a:cubicBezTo>
                        <a:pt x="262" y="19"/>
                        <a:pt x="262" y="19"/>
                        <a:pt x="262" y="19"/>
                      </a:cubicBezTo>
                      <a:cubicBezTo>
                        <a:pt x="262" y="19"/>
                        <a:pt x="262" y="19"/>
                        <a:pt x="262" y="19"/>
                      </a:cubicBezTo>
                      <a:cubicBezTo>
                        <a:pt x="260" y="17"/>
                        <a:pt x="260" y="17"/>
                        <a:pt x="260" y="17"/>
                      </a:cubicBezTo>
                      <a:lnTo>
                        <a:pt x="264" y="15"/>
                      </a:lnTo>
                      <a:close/>
                      <a:moveTo>
                        <a:pt x="276" y="29"/>
                      </a:moveTo>
                      <a:cubicBezTo>
                        <a:pt x="275" y="29"/>
                        <a:pt x="274" y="29"/>
                        <a:pt x="273" y="29"/>
                      </a:cubicBezTo>
                      <a:cubicBezTo>
                        <a:pt x="273" y="29"/>
                        <a:pt x="273" y="29"/>
                        <a:pt x="273" y="29"/>
                      </a:cubicBezTo>
                      <a:cubicBezTo>
                        <a:pt x="274" y="30"/>
                        <a:pt x="276" y="32"/>
                        <a:pt x="277" y="34"/>
                      </a:cubicBezTo>
                      <a:cubicBezTo>
                        <a:pt x="277" y="34"/>
                        <a:pt x="278" y="34"/>
                        <a:pt x="278" y="34"/>
                      </a:cubicBezTo>
                      <a:cubicBezTo>
                        <a:pt x="279" y="34"/>
                        <a:pt x="279" y="34"/>
                        <a:pt x="280" y="34"/>
                      </a:cubicBezTo>
                      <a:lnTo>
                        <a:pt x="276" y="29"/>
                      </a:lnTo>
                      <a:close/>
                      <a:moveTo>
                        <a:pt x="282" y="36"/>
                      </a:moveTo>
                      <a:cubicBezTo>
                        <a:pt x="283" y="37"/>
                        <a:pt x="283" y="37"/>
                        <a:pt x="283" y="37"/>
                      </a:cubicBezTo>
                      <a:cubicBezTo>
                        <a:pt x="283" y="39"/>
                        <a:pt x="283" y="39"/>
                        <a:pt x="283" y="39"/>
                      </a:cubicBezTo>
                      <a:cubicBezTo>
                        <a:pt x="279" y="41"/>
                        <a:pt x="279" y="41"/>
                        <a:pt x="279" y="41"/>
                      </a:cubicBezTo>
                      <a:cubicBezTo>
                        <a:pt x="277" y="38"/>
                        <a:pt x="277" y="38"/>
                        <a:pt x="277" y="38"/>
                      </a:cubicBezTo>
                      <a:lnTo>
                        <a:pt x="282" y="36"/>
                      </a:lnTo>
                      <a:close/>
                      <a:moveTo>
                        <a:pt x="286" y="41"/>
                      </a:moveTo>
                      <a:cubicBezTo>
                        <a:pt x="290" y="46"/>
                        <a:pt x="290" y="46"/>
                        <a:pt x="290" y="46"/>
                      </a:cubicBezTo>
                      <a:cubicBezTo>
                        <a:pt x="288" y="47"/>
                        <a:pt x="288" y="47"/>
                        <a:pt x="288" y="47"/>
                      </a:cubicBezTo>
                      <a:cubicBezTo>
                        <a:pt x="287" y="45"/>
                        <a:pt x="287" y="45"/>
                        <a:pt x="287" y="45"/>
                      </a:cubicBezTo>
                      <a:cubicBezTo>
                        <a:pt x="284" y="46"/>
                        <a:pt x="284" y="46"/>
                        <a:pt x="284" y="46"/>
                      </a:cubicBezTo>
                      <a:cubicBezTo>
                        <a:pt x="282" y="43"/>
                        <a:pt x="282" y="43"/>
                        <a:pt x="282" y="43"/>
                      </a:cubicBezTo>
                      <a:cubicBezTo>
                        <a:pt x="286" y="42"/>
                        <a:pt x="286" y="42"/>
                        <a:pt x="286" y="42"/>
                      </a:cubicBezTo>
                      <a:lnTo>
                        <a:pt x="286" y="41"/>
                      </a:lnTo>
                      <a:close/>
                      <a:moveTo>
                        <a:pt x="254" y="10"/>
                      </a:moveTo>
                      <a:cubicBezTo>
                        <a:pt x="257" y="13"/>
                        <a:pt x="257" y="13"/>
                        <a:pt x="257" y="13"/>
                      </a:cubicBezTo>
                      <a:cubicBezTo>
                        <a:pt x="252" y="15"/>
                        <a:pt x="252" y="15"/>
                        <a:pt x="252" y="15"/>
                      </a:cubicBezTo>
                      <a:cubicBezTo>
                        <a:pt x="266" y="50"/>
                        <a:pt x="266" y="50"/>
                        <a:pt x="266" y="50"/>
                      </a:cubicBezTo>
                      <a:cubicBezTo>
                        <a:pt x="282" y="43"/>
                        <a:pt x="282" y="43"/>
                        <a:pt x="282" y="43"/>
                      </a:cubicBezTo>
                      <a:cubicBezTo>
                        <a:pt x="284" y="46"/>
                        <a:pt x="284" y="46"/>
                        <a:pt x="284" y="46"/>
                      </a:cubicBezTo>
                      <a:cubicBezTo>
                        <a:pt x="267" y="53"/>
                        <a:pt x="267" y="53"/>
                        <a:pt x="267" y="53"/>
                      </a:cubicBezTo>
                      <a:cubicBezTo>
                        <a:pt x="268" y="56"/>
                        <a:pt x="268" y="56"/>
                        <a:pt x="268" y="56"/>
                      </a:cubicBezTo>
                      <a:cubicBezTo>
                        <a:pt x="262" y="58"/>
                        <a:pt x="262" y="58"/>
                        <a:pt x="262" y="58"/>
                      </a:cubicBezTo>
                      <a:cubicBezTo>
                        <a:pt x="245" y="12"/>
                        <a:pt x="245" y="12"/>
                        <a:pt x="245" y="12"/>
                      </a:cubicBezTo>
                      <a:cubicBezTo>
                        <a:pt x="250" y="10"/>
                        <a:pt x="250" y="10"/>
                        <a:pt x="250" y="10"/>
                      </a:cubicBezTo>
                      <a:cubicBezTo>
                        <a:pt x="251" y="11"/>
                        <a:pt x="251" y="11"/>
                        <a:pt x="251" y="11"/>
                      </a:cubicBezTo>
                      <a:lnTo>
                        <a:pt x="254" y="10"/>
                      </a:lnTo>
                      <a:close/>
                      <a:moveTo>
                        <a:pt x="260" y="17"/>
                      </a:moveTo>
                      <a:cubicBezTo>
                        <a:pt x="255" y="18"/>
                        <a:pt x="255" y="18"/>
                        <a:pt x="255" y="18"/>
                      </a:cubicBezTo>
                      <a:cubicBezTo>
                        <a:pt x="256" y="22"/>
                        <a:pt x="256" y="22"/>
                        <a:pt x="256" y="22"/>
                      </a:cubicBezTo>
                      <a:cubicBezTo>
                        <a:pt x="262" y="19"/>
                        <a:pt x="262" y="19"/>
                        <a:pt x="262" y="19"/>
                      </a:cubicBezTo>
                      <a:lnTo>
                        <a:pt x="260" y="17"/>
                      </a:lnTo>
                      <a:close/>
                      <a:moveTo>
                        <a:pt x="263" y="20"/>
                      </a:moveTo>
                      <a:cubicBezTo>
                        <a:pt x="265" y="25"/>
                        <a:pt x="265" y="25"/>
                        <a:pt x="265" y="25"/>
                      </a:cubicBezTo>
                      <a:cubicBezTo>
                        <a:pt x="259" y="27"/>
                        <a:pt x="259" y="27"/>
                        <a:pt x="259" y="27"/>
                      </a:cubicBezTo>
                      <a:cubicBezTo>
                        <a:pt x="260" y="31"/>
                        <a:pt x="260" y="31"/>
                        <a:pt x="260" y="31"/>
                      </a:cubicBezTo>
                      <a:cubicBezTo>
                        <a:pt x="266" y="28"/>
                        <a:pt x="266" y="28"/>
                        <a:pt x="266" y="28"/>
                      </a:cubicBezTo>
                      <a:cubicBezTo>
                        <a:pt x="270" y="40"/>
                        <a:pt x="270" y="40"/>
                        <a:pt x="270" y="40"/>
                      </a:cubicBezTo>
                      <a:cubicBezTo>
                        <a:pt x="264" y="43"/>
                        <a:pt x="264" y="43"/>
                        <a:pt x="264" y="43"/>
                      </a:cubicBezTo>
                      <a:cubicBezTo>
                        <a:pt x="265" y="46"/>
                        <a:pt x="265" y="46"/>
                        <a:pt x="265" y="46"/>
                      </a:cubicBezTo>
                      <a:cubicBezTo>
                        <a:pt x="279" y="41"/>
                        <a:pt x="279" y="41"/>
                        <a:pt x="279" y="41"/>
                      </a:cubicBezTo>
                      <a:cubicBezTo>
                        <a:pt x="277" y="38"/>
                        <a:pt x="277" y="38"/>
                        <a:pt x="277" y="38"/>
                      </a:cubicBezTo>
                      <a:cubicBezTo>
                        <a:pt x="276" y="38"/>
                        <a:pt x="276" y="38"/>
                        <a:pt x="276" y="38"/>
                      </a:cubicBezTo>
                      <a:cubicBezTo>
                        <a:pt x="274" y="34"/>
                        <a:pt x="274" y="34"/>
                        <a:pt x="274" y="34"/>
                      </a:cubicBezTo>
                      <a:lnTo>
                        <a:pt x="263" y="20"/>
                      </a:lnTo>
                      <a:close/>
                      <a:moveTo>
                        <a:pt x="238" y="63"/>
                      </a:moveTo>
                      <a:cubicBezTo>
                        <a:pt x="236" y="61"/>
                        <a:pt x="236" y="61"/>
                        <a:pt x="236" y="61"/>
                      </a:cubicBezTo>
                      <a:cubicBezTo>
                        <a:pt x="238" y="60"/>
                        <a:pt x="238" y="60"/>
                        <a:pt x="238" y="60"/>
                      </a:cubicBezTo>
                      <a:cubicBezTo>
                        <a:pt x="224" y="30"/>
                        <a:pt x="224" y="30"/>
                        <a:pt x="224" y="30"/>
                      </a:cubicBezTo>
                      <a:cubicBezTo>
                        <a:pt x="220" y="32"/>
                        <a:pt x="220" y="32"/>
                        <a:pt x="220" y="32"/>
                      </a:cubicBezTo>
                      <a:cubicBezTo>
                        <a:pt x="231" y="55"/>
                        <a:pt x="231" y="55"/>
                        <a:pt x="231" y="55"/>
                      </a:cubicBezTo>
                      <a:cubicBezTo>
                        <a:pt x="216" y="37"/>
                        <a:pt x="216" y="37"/>
                        <a:pt x="216" y="37"/>
                      </a:cubicBezTo>
                      <a:cubicBezTo>
                        <a:pt x="213" y="29"/>
                        <a:pt x="213" y="29"/>
                        <a:pt x="213" y="29"/>
                      </a:cubicBezTo>
                      <a:cubicBezTo>
                        <a:pt x="218" y="27"/>
                        <a:pt x="218" y="27"/>
                        <a:pt x="218" y="27"/>
                      </a:cubicBezTo>
                      <a:cubicBezTo>
                        <a:pt x="219" y="28"/>
                        <a:pt x="219" y="28"/>
                        <a:pt x="219" y="28"/>
                      </a:cubicBezTo>
                      <a:cubicBezTo>
                        <a:pt x="223" y="26"/>
                        <a:pt x="223" y="26"/>
                        <a:pt x="223" y="26"/>
                      </a:cubicBezTo>
                      <a:cubicBezTo>
                        <a:pt x="223" y="24"/>
                        <a:pt x="223" y="24"/>
                        <a:pt x="223" y="24"/>
                      </a:cubicBezTo>
                      <a:cubicBezTo>
                        <a:pt x="229" y="23"/>
                        <a:pt x="229" y="23"/>
                        <a:pt x="229" y="23"/>
                      </a:cubicBezTo>
                      <a:cubicBezTo>
                        <a:pt x="229" y="26"/>
                        <a:pt x="229" y="26"/>
                        <a:pt x="229" y="26"/>
                      </a:cubicBezTo>
                      <a:cubicBezTo>
                        <a:pt x="246" y="63"/>
                        <a:pt x="246" y="63"/>
                        <a:pt x="246" y="63"/>
                      </a:cubicBezTo>
                      <a:cubicBezTo>
                        <a:pt x="241" y="66"/>
                        <a:pt x="241" y="66"/>
                        <a:pt x="241" y="66"/>
                      </a:cubicBezTo>
                      <a:cubicBezTo>
                        <a:pt x="239" y="62"/>
                        <a:pt x="239" y="62"/>
                        <a:pt x="239" y="62"/>
                      </a:cubicBezTo>
                      <a:lnTo>
                        <a:pt x="238" y="63"/>
                      </a:lnTo>
                      <a:close/>
                      <a:moveTo>
                        <a:pt x="212" y="32"/>
                      </a:moveTo>
                      <a:cubicBezTo>
                        <a:pt x="212" y="31"/>
                        <a:pt x="213" y="31"/>
                        <a:pt x="213" y="30"/>
                      </a:cubicBezTo>
                      <a:cubicBezTo>
                        <a:pt x="212" y="30"/>
                        <a:pt x="211" y="30"/>
                        <a:pt x="211" y="30"/>
                      </a:cubicBezTo>
                      <a:lnTo>
                        <a:pt x="212" y="32"/>
                      </a:lnTo>
                      <a:close/>
                      <a:moveTo>
                        <a:pt x="211" y="30"/>
                      </a:moveTo>
                      <a:cubicBezTo>
                        <a:pt x="212" y="32"/>
                        <a:pt x="212" y="32"/>
                        <a:pt x="212" y="32"/>
                      </a:cubicBezTo>
                      <a:cubicBezTo>
                        <a:pt x="211" y="33"/>
                        <a:pt x="210" y="33"/>
                        <a:pt x="209" y="34"/>
                      </a:cubicBezTo>
                      <a:cubicBezTo>
                        <a:pt x="206" y="30"/>
                        <a:pt x="206" y="30"/>
                        <a:pt x="206" y="30"/>
                      </a:cubicBezTo>
                      <a:cubicBezTo>
                        <a:pt x="207" y="30"/>
                        <a:pt x="209" y="30"/>
                        <a:pt x="211" y="30"/>
                      </a:cubicBezTo>
                      <a:close/>
                      <a:moveTo>
                        <a:pt x="216" y="37"/>
                      </a:moveTo>
                      <a:cubicBezTo>
                        <a:pt x="231" y="55"/>
                        <a:pt x="231" y="55"/>
                        <a:pt x="231" y="55"/>
                      </a:cubicBezTo>
                      <a:cubicBezTo>
                        <a:pt x="234" y="61"/>
                        <a:pt x="234" y="61"/>
                        <a:pt x="234" y="61"/>
                      </a:cubicBezTo>
                      <a:cubicBezTo>
                        <a:pt x="236" y="61"/>
                        <a:pt x="236" y="61"/>
                        <a:pt x="236" y="61"/>
                      </a:cubicBezTo>
                      <a:cubicBezTo>
                        <a:pt x="238" y="63"/>
                        <a:pt x="238" y="63"/>
                        <a:pt x="238" y="63"/>
                      </a:cubicBezTo>
                      <a:cubicBezTo>
                        <a:pt x="235" y="64"/>
                        <a:pt x="235" y="64"/>
                        <a:pt x="235" y="64"/>
                      </a:cubicBezTo>
                      <a:cubicBezTo>
                        <a:pt x="237" y="67"/>
                        <a:pt x="237" y="67"/>
                        <a:pt x="237" y="67"/>
                      </a:cubicBezTo>
                      <a:cubicBezTo>
                        <a:pt x="237" y="67"/>
                        <a:pt x="237" y="67"/>
                        <a:pt x="237" y="67"/>
                      </a:cubicBezTo>
                      <a:cubicBezTo>
                        <a:pt x="223" y="50"/>
                        <a:pt x="223" y="50"/>
                        <a:pt x="223" y="50"/>
                      </a:cubicBezTo>
                      <a:lnTo>
                        <a:pt x="216" y="37"/>
                      </a:lnTo>
                      <a:close/>
                      <a:moveTo>
                        <a:pt x="216" y="43"/>
                      </a:moveTo>
                      <a:cubicBezTo>
                        <a:pt x="217" y="42"/>
                        <a:pt x="217" y="42"/>
                        <a:pt x="217" y="42"/>
                      </a:cubicBezTo>
                      <a:cubicBezTo>
                        <a:pt x="216" y="38"/>
                        <a:pt x="216" y="38"/>
                        <a:pt x="216" y="38"/>
                      </a:cubicBezTo>
                      <a:cubicBezTo>
                        <a:pt x="213" y="39"/>
                        <a:pt x="213" y="39"/>
                        <a:pt x="213" y="39"/>
                      </a:cubicBezTo>
                      <a:lnTo>
                        <a:pt x="216" y="43"/>
                      </a:lnTo>
                      <a:close/>
                      <a:moveTo>
                        <a:pt x="206" y="30"/>
                      </a:moveTo>
                      <a:cubicBezTo>
                        <a:pt x="209" y="34"/>
                        <a:pt x="209" y="34"/>
                        <a:pt x="209" y="34"/>
                      </a:cubicBezTo>
                      <a:cubicBezTo>
                        <a:pt x="208" y="35"/>
                        <a:pt x="208" y="35"/>
                        <a:pt x="208" y="35"/>
                      </a:cubicBezTo>
                      <a:cubicBezTo>
                        <a:pt x="211" y="41"/>
                        <a:pt x="211" y="41"/>
                        <a:pt x="211" y="41"/>
                      </a:cubicBezTo>
                      <a:cubicBezTo>
                        <a:pt x="213" y="39"/>
                        <a:pt x="213" y="39"/>
                        <a:pt x="213" y="39"/>
                      </a:cubicBezTo>
                      <a:cubicBezTo>
                        <a:pt x="216" y="43"/>
                        <a:pt x="216" y="43"/>
                        <a:pt x="216" y="43"/>
                      </a:cubicBezTo>
                      <a:cubicBezTo>
                        <a:pt x="213" y="44"/>
                        <a:pt x="213" y="44"/>
                        <a:pt x="213" y="44"/>
                      </a:cubicBezTo>
                      <a:cubicBezTo>
                        <a:pt x="215" y="49"/>
                        <a:pt x="215" y="49"/>
                        <a:pt x="215" y="49"/>
                      </a:cubicBezTo>
                      <a:cubicBezTo>
                        <a:pt x="219" y="49"/>
                        <a:pt x="222" y="51"/>
                        <a:pt x="223" y="54"/>
                      </a:cubicBezTo>
                      <a:cubicBezTo>
                        <a:pt x="224" y="55"/>
                        <a:pt x="224" y="56"/>
                        <a:pt x="223" y="57"/>
                      </a:cubicBezTo>
                      <a:cubicBezTo>
                        <a:pt x="222" y="58"/>
                        <a:pt x="221" y="58"/>
                        <a:pt x="220" y="57"/>
                      </a:cubicBezTo>
                      <a:cubicBezTo>
                        <a:pt x="220" y="57"/>
                        <a:pt x="219" y="56"/>
                        <a:pt x="219" y="55"/>
                      </a:cubicBezTo>
                      <a:cubicBezTo>
                        <a:pt x="218" y="54"/>
                        <a:pt x="217" y="53"/>
                        <a:pt x="216" y="52"/>
                      </a:cubicBezTo>
                      <a:cubicBezTo>
                        <a:pt x="227" y="74"/>
                        <a:pt x="227" y="74"/>
                        <a:pt x="227" y="74"/>
                      </a:cubicBezTo>
                      <a:cubicBezTo>
                        <a:pt x="221" y="77"/>
                        <a:pt x="221" y="77"/>
                        <a:pt x="221" y="77"/>
                      </a:cubicBezTo>
                      <a:cubicBezTo>
                        <a:pt x="214" y="62"/>
                        <a:pt x="214" y="62"/>
                        <a:pt x="214" y="62"/>
                      </a:cubicBezTo>
                      <a:cubicBezTo>
                        <a:pt x="215" y="66"/>
                        <a:pt x="214" y="70"/>
                        <a:pt x="213" y="74"/>
                      </a:cubicBezTo>
                      <a:cubicBezTo>
                        <a:pt x="212" y="74"/>
                        <a:pt x="212" y="74"/>
                        <a:pt x="212" y="74"/>
                      </a:cubicBezTo>
                      <a:cubicBezTo>
                        <a:pt x="211" y="67"/>
                        <a:pt x="209" y="60"/>
                        <a:pt x="206" y="52"/>
                      </a:cubicBezTo>
                      <a:cubicBezTo>
                        <a:pt x="209" y="51"/>
                        <a:pt x="209" y="51"/>
                        <a:pt x="209" y="51"/>
                      </a:cubicBezTo>
                      <a:cubicBezTo>
                        <a:pt x="207" y="47"/>
                        <a:pt x="207" y="47"/>
                        <a:pt x="207" y="47"/>
                      </a:cubicBezTo>
                      <a:cubicBezTo>
                        <a:pt x="201" y="50"/>
                        <a:pt x="201" y="50"/>
                        <a:pt x="201" y="50"/>
                      </a:cubicBezTo>
                      <a:cubicBezTo>
                        <a:pt x="200" y="46"/>
                        <a:pt x="200" y="46"/>
                        <a:pt x="200" y="46"/>
                      </a:cubicBezTo>
                      <a:cubicBezTo>
                        <a:pt x="205" y="43"/>
                        <a:pt x="205" y="43"/>
                        <a:pt x="205" y="43"/>
                      </a:cubicBezTo>
                      <a:cubicBezTo>
                        <a:pt x="203" y="38"/>
                        <a:pt x="203" y="38"/>
                        <a:pt x="203" y="38"/>
                      </a:cubicBezTo>
                      <a:cubicBezTo>
                        <a:pt x="201" y="38"/>
                        <a:pt x="199" y="38"/>
                        <a:pt x="197" y="39"/>
                      </a:cubicBezTo>
                      <a:cubicBezTo>
                        <a:pt x="197" y="39"/>
                        <a:pt x="197" y="39"/>
                        <a:pt x="196" y="39"/>
                      </a:cubicBezTo>
                      <a:cubicBezTo>
                        <a:pt x="196" y="39"/>
                        <a:pt x="196" y="39"/>
                        <a:pt x="196" y="39"/>
                      </a:cubicBezTo>
                      <a:cubicBezTo>
                        <a:pt x="200" y="35"/>
                        <a:pt x="203" y="33"/>
                        <a:pt x="205" y="30"/>
                      </a:cubicBezTo>
                      <a:lnTo>
                        <a:pt x="206" y="30"/>
                      </a:lnTo>
                      <a:close/>
                      <a:moveTo>
                        <a:pt x="223" y="50"/>
                      </a:moveTo>
                      <a:cubicBezTo>
                        <a:pt x="232" y="70"/>
                        <a:pt x="232" y="70"/>
                        <a:pt x="232" y="70"/>
                      </a:cubicBezTo>
                      <a:cubicBezTo>
                        <a:pt x="237" y="67"/>
                        <a:pt x="237" y="67"/>
                        <a:pt x="237" y="67"/>
                      </a:cubicBezTo>
                      <a:lnTo>
                        <a:pt x="223" y="50"/>
                      </a:lnTo>
                      <a:close/>
                      <a:moveTo>
                        <a:pt x="180" y="82"/>
                      </a:moveTo>
                      <a:cubicBezTo>
                        <a:pt x="179" y="81"/>
                        <a:pt x="179" y="81"/>
                        <a:pt x="179" y="81"/>
                      </a:cubicBezTo>
                      <a:cubicBezTo>
                        <a:pt x="179" y="81"/>
                        <a:pt x="179" y="81"/>
                        <a:pt x="179" y="81"/>
                      </a:cubicBezTo>
                      <a:cubicBezTo>
                        <a:pt x="187" y="79"/>
                        <a:pt x="193" y="80"/>
                        <a:pt x="196" y="84"/>
                      </a:cubicBezTo>
                      <a:cubicBezTo>
                        <a:pt x="198" y="86"/>
                        <a:pt x="198" y="88"/>
                        <a:pt x="197" y="89"/>
                      </a:cubicBezTo>
                      <a:cubicBezTo>
                        <a:pt x="196" y="91"/>
                        <a:pt x="194" y="91"/>
                        <a:pt x="192" y="89"/>
                      </a:cubicBezTo>
                      <a:cubicBezTo>
                        <a:pt x="192" y="89"/>
                        <a:pt x="192" y="89"/>
                        <a:pt x="192" y="89"/>
                      </a:cubicBezTo>
                      <a:cubicBezTo>
                        <a:pt x="188" y="85"/>
                        <a:pt x="184" y="83"/>
                        <a:pt x="180" y="82"/>
                      </a:cubicBezTo>
                      <a:close/>
                      <a:moveTo>
                        <a:pt x="178" y="79"/>
                      </a:moveTo>
                      <a:cubicBezTo>
                        <a:pt x="175" y="76"/>
                        <a:pt x="175" y="76"/>
                        <a:pt x="175" y="76"/>
                      </a:cubicBezTo>
                      <a:cubicBezTo>
                        <a:pt x="178" y="74"/>
                        <a:pt x="178" y="74"/>
                        <a:pt x="178" y="74"/>
                      </a:cubicBezTo>
                      <a:cubicBezTo>
                        <a:pt x="172" y="64"/>
                        <a:pt x="172" y="64"/>
                        <a:pt x="172" y="64"/>
                      </a:cubicBezTo>
                      <a:cubicBezTo>
                        <a:pt x="167" y="66"/>
                        <a:pt x="167" y="66"/>
                        <a:pt x="167" y="66"/>
                      </a:cubicBezTo>
                      <a:cubicBezTo>
                        <a:pt x="164" y="63"/>
                        <a:pt x="164" y="63"/>
                        <a:pt x="164" y="63"/>
                      </a:cubicBezTo>
                      <a:cubicBezTo>
                        <a:pt x="169" y="60"/>
                        <a:pt x="169" y="60"/>
                        <a:pt x="169" y="60"/>
                      </a:cubicBezTo>
                      <a:cubicBezTo>
                        <a:pt x="165" y="53"/>
                        <a:pt x="165" y="53"/>
                        <a:pt x="165" y="53"/>
                      </a:cubicBezTo>
                      <a:cubicBezTo>
                        <a:pt x="171" y="49"/>
                        <a:pt x="171" y="49"/>
                        <a:pt x="171" y="49"/>
                      </a:cubicBezTo>
                      <a:cubicBezTo>
                        <a:pt x="175" y="57"/>
                        <a:pt x="175" y="57"/>
                        <a:pt x="175" y="57"/>
                      </a:cubicBezTo>
                      <a:cubicBezTo>
                        <a:pt x="180" y="53"/>
                        <a:pt x="180" y="53"/>
                        <a:pt x="180" y="53"/>
                      </a:cubicBezTo>
                      <a:cubicBezTo>
                        <a:pt x="182" y="57"/>
                        <a:pt x="182" y="57"/>
                        <a:pt x="182" y="57"/>
                      </a:cubicBezTo>
                      <a:cubicBezTo>
                        <a:pt x="177" y="60"/>
                        <a:pt x="177" y="60"/>
                        <a:pt x="177" y="60"/>
                      </a:cubicBezTo>
                      <a:cubicBezTo>
                        <a:pt x="184" y="71"/>
                        <a:pt x="184" y="71"/>
                        <a:pt x="184" y="71"/>
                      </a:cubicBezTo>
                      <a:cubicBezTo>
                        <a:pt x="190" y="67"/>
                        <a:pt x="190" y="67"/>
                        <a:pt x="190" y="67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lnTo>
                        <a:pt x="178" y="79"/>
                      </a:lnTo>
                      <a:close/>
                      <a:moveTo>
                        <a:pt x="164" y="63"/>
                      </a:moveTo>
                      <a:cubicBezTo>
                        <a:pt x="167" y="66"/>
                        <a:pt x="167" y="66"/>
                        <a:pt x="167" y="66"/>
                      </a:cubicBezTo>
                      <a:cubicBezTo>
                        <a:pt x="164" y="68"/>
                        <a:pt x="164" y="68"/>
                        <a:pt x="164" y="68"/>
                      </a:cubicBezTo>
                      <a:cubicBezTo>
                        <a:pt x="171" y="79"/>
                        <a:pt x="171" y="79"/>
                        <a:pt x="171" y="79"/>
                      </a:cubicBezTo>
                      <a:cubicBezTo>
                        <a:pt x="175" y="76"/>
                        <a:pt x="175" y="76"/>
                        <a:pt x="175" y="76"/>
                      </a:cubicBezTo>
                      <a:cubicBezTo>
                        <a:pt x="178" y="79"/>
                        <a:pt x="178" y="79"/>
                        <a:pt x="178" y="79"/>
                      </a:cubicBezTo>
                      <a:cubicBezTo>
                        <a:pt x="168" y="85"/>
                        <a:pt x="168" y="85"/>
                        <a:pt x="168" y="85"/>
                      </a:cubicBezTo>
                      <a:cubicBezTo>
                        <a:pt x="165" y="82"/>
                        <a:pt x="165" y="82"/>
                        <a:pt x="165" y="82"/>
                      </a:cubicBezTo>
                      <a:cubicBezTo>
                        <a:pt x="159" y="72"/>
                        <a:pt x="159" y="72"/>
                        <a:pt x="159" y="72"/>
                      </a:cubicBezTo>
                      <a:cubicBezTo>
                        <a:pt x="157" y="72"/>
                        <a:pt x="157" y="72"/>
                        <a:pt x="157" y="72"/>
                      </a:cubicBezTo>
                      <a:cubicBezTo>
                        <a:pt x="155" y="69"/>
                        <a:pt x="155" y="69"/>
                        <a:pt x="155" y="69"/>
                      </a:cubicBezTo>
                      <a:cubicBezTo>
                        <a:pt x="157" y="68"/>
                        <a:pt x="157" y="68"/>
                        <a:pt x="157" y="68"/>
                      </a:cubicBezTo>
                      <a:cubicBezTo>
                        <a:pt x="152" y="61"/>
                        <a:pt x="152" y="61"/>
                        <a:pt x="152" y="61"/>
                      </a:cubicBezTo>
                      <a:cubicBezTo>
                        <a:pt x="158" y="57"/>
                        <a:pt x="158" y="57"/>
                        <a:pt x="158" y="57"/>
                      </a:cubicBezTo>
                      <a:cubicBezTo>
                        <a:pt x="162" y="65"/>
                        <a:pt x="162" y="65"/>
                        <a:pt x="162" y="65"/>
                      </a:cubicBezTo>
                      <a:lnTo>
                        <a:pt x="164" y="63"/>
                      </a:lnTo>
                      <a:close/>
                      <a:moveTo>
                        <a:pt x="179" y="81"/>
                      </a:moveTo>
                      <a:cubicBezTo>
                        <a:pt x="180" y="82"/>
                        <a:pt x="180" y="82"/>
                        <a:pt x="180" y="82"/>
                      </a:cubicBezTo>
                      <a:cubicBezTo>
                        <a:pt x="179" y="82"/>
                        <a:pt x="179" y="82"/>
                        <a:pt x="179" y="82"/>
                      </a:cubicBezTo>
                      <a:lnTo>
                        <a:pt x="179" y="81"/>
                      </a:lnTo>
                      <a:close/>
                      <a:moveTo>
                        <a:pt x="177" y="96"/>
                      </a:moveTo>
                      <a:cubicBezTo>
                        <a:pt x="170" y="89"/>
                        <a:pt x="170" y="89"/>
                        <a:pt x="170" y="89"/>
                      </a:cubicBezTo>
                      <a:cubicBezTo>
                        <a:pt x="170" y="88"/>
                        <a:pt x="170" y="88"/>
                        <a:pt x="170" y="87"/>
                      </a:cubicBezTo>
                      <a:cubicBezTo>
                        <a:pt x="177" y="83"/>
                        <a:pt x="177" y="83"/>
                        <a:pt x="177" y="83"/>
                      </a:cubicBezTo>
                      <a:cubicBezTo>
                        <a:pt x="178" y="88"/>
                        <a:pt x="178" y="92"/>
                        <a:pt x="177" y="96"/>
                      </a:cubicBezTo>
                      <a:close/>
                      <a:moveTo>
                        <a:pt x="155" y="69"/>
                      </a:moveTo>
                      <a:cubicBezTo>
                        <a:pt x="157" y="72"/>
                        <a:pt x="157" y="72"/>
                        <a:pt x="157" y="72"/>
                      </a:cubicBezTo>
                      <a:cubicBezTo>
                        <a:pt x="153" y="75"/>
                        <a:pt x="153" y="75"/>
                        <a:pt x="153" y="75"/>
                      </a:cubicBezTo>
                      <a:cubicBezTo>
                        <a:pt x="151" y="72"/>
                        <a:pt x="151" y="72"/>
                        <a:pt x="151" y="72"/>
                      </a:cubicBezTo>
                      <a:lnTo>
                        <a:pt x="155" y="69"/>
                      </a:lnTo>
                      <a:close/>
                      <a:moveTo>
                        <a:pt x="165" y="82"/>
                      </a:moveTo>
                      <a:cubicBezTo>
                        <a:pt x="168" y="85"/>
                        <a:pt x="168" y="85"/>
                        <a:pt x="168" y="85"/>
                      </a:cubicBezTo>
                      <a:cubicBezTo>
                        <a:pt x="161" y="90"/>
                        <a:pt x="161" y="90"/>
                        <a:pt x="161" y="90"/>
                      </a:cubicBezTo>
                      <a:cubicBezTo>
                        <a:pt x="159" y="87"/>
                        <a:pt x="159" y="87"/>
                        <a:pt x="159" y="87"/>
                      </a:cubicBezTo>
                      <a:cubicBezTo>
                        <a:pt x="165" y="83"/>
                        <a:pt x="165" y="83"/>
                        <a:pt x="165" y="83"/>
                      </a:cubicBezTo>
                      <a:lnTo>
                        <a:pt x="165" y="82"/>
                      </a:lnTo>
                      <a:close/>
                      <a:moveTo>
                        <a:pt x="170" y="89"/>
                      </a:moveTo>
                      <a:cubicBezTo>
                        <a:pt x="177" y="96"/>
                        <a:pt x="177" y="96"/>
                        <a:pt x="177" y="96"/>
                      </a:cubicBezTo>
                      <a:cubicBezTo>
                        <a:pt x="176" y="99"/>
                        <a:pt x="175" y="102"/>
                        <a:pt x="172" y="105"/>
                      </a:cubicBezTo>
                      <a:cubicBezTo>
                        <a:pt x="171" y="105"/>
                        <a:pt x="171" y="105"/>
                        <a:pt x="171" y="105"/>
                      </a:cubicBezTo>
                      <a:cubicBezTo>
                        <a:pt x="172" y="100"/>
                        <a:pt x="172" y="94"/>
                        <a:pt x="170" y="89"/>
                      </a:cubicBezTo>
                      <a:close/>
                      <a:moveTo>
                        <a:pt x="136" y="114"/>
                      </a:moveTo>
                      <a:cubicBezTo>
                        <a:pt x="125" y="102"/>
                        <a:pt x="125" y="102"/>
                        <a:pt x="125" y="102"/>
                      </a:cubicBezTo>
                      <a:cubicBezTo>
                        <a:pt x="129" y="98"/>
                        <a:pt x="129" y="98"/>
                        <a:pt x="129" y="98"/>
                      </a:cubicBezTo>
                      <a:cubicBezTo>
                        <a:pt x="130" y="99"/>
                        <a:pt x="131" y="100"/>
                        <a:pt x="132" y="102"/>
                      </a:cubicBezTo>
                      <a:cubicBezTo>
                        <a:pt x="142" y="94"/>
                        <a:pt x="142" y="94"/>
                        <a:pt x="142" y="94"/>
                      </a:cubicBezTo>
                      <a:cubicBezTo>
                        <a:pt x="144" y="97"/>
                        <a:pt x="144" y="97"/>
                        <a:pt x="144" y="97"/>
                      </a:cubicBezTo>
                      <a:cubicBezTo>
                        <a:pt x="134" y="105"/>
                        <a:pt x="134" y="105"/>
                        <a:pt x="134" y="105"/>
                      </a:cubicBezTo>
                      <a:cubicBezTo>
                        <a:pt x="140" y="111"/>
                        <a:pt x="145" y="114"/>
                        <a:pt x="150" y="113"/>
                      </a:cubicBezTo>
                      <a:cubicBezTo>
                        <a:pt x="150" y="113"/>
                        <a:pt x="149" y="110"/>
                        <a:pt x="147" y="105"/>
                      </a:cubicBezTo>
                      <a:cubicBezTo>
                        <a:pt x="148" y="104"/>
                        <a:pt x="148" y="104"/>
                        <a:pt x="148" y="104"/>
                      </a:cubicBezTo>
                      <a:cubicBezTo>
                        <a:pt x="149" y="108"/>
                        <a:pt x="151" y="109"/>
                        <a:pt x="153" y="109"/>
                      </a:cubicBezTo>
                      <a:cubicBezTo>
                        <a:pt x="154" y="109"/>
                        <a:pt x="154" y="109"/>
                        <a:pt x="154" y="109"/>
                      </a:cubicBezTo>
                      <a:cubicBezTo>
                        <a:pt x="156" y="113"/>
                        <a:pt x="156" y="115"/>
                        <a:pt x="154" y="117"/>
                      </a:cubicBezTo>
                      <a:cubicBezTo>
                        <a:pt x="149" y="121"/>
                        <a:pt x="143" y="120"/>
                        <a:pt x="136" y="114"/>
                      </a:cubicBezTo>
                      <a:close/>
                      <a:moveTo>
                        <a:pt x="124" y="100"/>
                      </a:moveTo>
                      <a:cubicBezTo>
                        <a:pt x="131" y="93"/>
                        <a:pt x="131" y="93"/>
                        <a:pt x="131" y="93"/>
                      </a:cubicBezTo>
                      <a:cubicBezTo>
                        <a:pt x="133" y="95"/>
                        <a:pt x="133" y="95"/>
                        <a:pt x="133" y="95"/>
                      </a:cubicBezTo>
                      <a:cubicBezTo>
                        <a:pt x="138" y="91"/>
                        <a:pt x="138" y="91"/>
                        <a:pt x="138" y="91"/>
                      </a:cubicBezTo>
                      <a:cubicBezTo>
                        <a:pt x="129" y="80"/>
                        <a:pt x="129" y="80"/>
                        <a:pt x="129" y="80"/>
                      </a:cubicBezTo>
                      <a:cubicBezTo>
                        <a:pt x="129" y="77"/>
                        <a:pt x="129" y="77"/>
                        <a:pt x="129" y="77"/>
                      </a:cubicBezTo>
                      <a:cubicBezTo>
                        <a:pt x="123" y="80"/>
                        <a:pt x="123" y="80"/>
                        <a:pt x="123" y="80"/>
                      </a:cubicBezTo>
                      <a:cubicBezTo>
                        <a:pt x="123" y="83"/>
                        <a:pt x="123" y="83"/>
                        <a:pt x="123" y="83"/>
                      </a:cubicBezTo>
                      <a:cubicBezTo>
                        <a:pt x="115" y="89"/>
                        <a:pt x="115" y="89"/>
                        <a:pt x="115" y="89"/>
                      </a:cubicBezTo>
                      <a:cubicBezTo>
                        <a:pt x="117" y="92"/>
                        <a:pt x="117" y="92"/>
                        <a:pt x="117" y="92"/>
                      </a:cubicBezTo>
                      <a:cubicBezTo>
                        <a:pt x="125" y="86"/>
                        <a:pt x="125" y="86"/>
                        <a:pt x="125" y="86"/>
                      </a:cubicBezTo>
                      <a:cubicBezTo>
                        <a:pt x="129" y="91"/>
                        <a:pt x="129" y="91"/>
                        <a:pt x="129" y="91"/>
                      </a:cubicBezTo>
                      <a:cubicBezTo>
                        <a:pt x="121" y="97"/>
                        <a:pt x="121" y="97"/>
                        <a:pt x="121" y="97"/>
                      </a:cubicBezTo>
                      <a:lnTo>
                        <a:pt x="124" y="100"/>
                      </a:lnTo>
                      <a:close/>
                      <a:moveTo>
                        <a:pt x="115" y="89"/>
                      </a:moveTo>
                      <a:cubicBezTo>
                        <a:pt x="117" y="92"/>
                        <a:pt x="117" y="92"/>
                        <a:pt x="117" y="92"/>
                      </a:cubicBezTo>
                      <a:cubicBezTo>
                        <a:pt x="109" y="98"/>
                        <a:pt x="109" y="98"/>
                        <a:pt x="109" y="98"/>
                      </a:cubicBezTo>
                      <a:cubicBezTo>
                        <a:pt x="113" y="103"/>
                        <a:pt x="113" y="103"/>
                        <a:pt x="113" y="103"/>
                      </a:cubicBezTo>
                      <a:cubicBezTo>
                        <a:pt x="121" y="97"/>
                        <a:pt x="121" y="97"/>
                        <a:pt x="121" y="97"/>
                      </a:cubicBezTo>
                      <a:cubicBezTo>
                        <a:pt x="124" y="100"/>
                        <a:pt x="124" y="100"/>
                        <a:pt x="124" y="100"/>
                      </a:cubicBezTo>
                      <a:cubicBezTo>
                        <a:pt x="116" y="106"/>
                        <a:pt x="116" y="106"/>
                        <a:pt x="116" y="106"/>
                      </a:cubicBezTo>
                      <a:cubicBezTo>
                        <a:pt x="120" y="112"/>
                        <a:pt x="120" y="112"/>
                        <a:pt x="120" y="112"/>
                      </a:cubicBezTo>
                      <a:cubicBezTo>
                        <a:pt x="127" y="106"/>
                        <a:pt x="127" y="106"/>
                        <a:pt x="127" y="106"/>
                      </a:cubicBezTo>
                      <a:cubicBezTo>
                        <a:pt x="126" y="105"/>
                        <a:pt x="125" y="103"/>
                        <a:pt x="124" y="102"/>
                      </a:cubicBezTo>
                      <a:cubicBezTo>
                        <a:pt x="125" y="102"/>
                        <a:pt x="125" y="102"/>
                        <a:pt x="125" y="102"/>
                      </a:cubicBezTo>
                      <a:cubicBezTo>
                        <a:pt x="136" y="114"/>
                        <a:pt x="136" y="114"/>
                        <a:pt x="136" y="114"/>
                      </a:cubicBezTo>
                      <a:cubicBezTo>
                        <a:pt x="134" y="113"/>
                        <a:pt x="132" y="111"/>
                        <a:pt x="129" y="109"/>
                      </a:cubicBezTo>
                      <a:cubicBezTo>
                        <a:pt x="122" y="114"/>
                        <a:pt x="122" y="114"/>
                        <a:pt x="122" y="114"/>
                      </a:cubicBezTo>
                      <a:cubicBezTo>
                        <a:pt x="130" y="124"/>
                        <a:pt x="130" y="124"/>
                        <a:pt x="130" y="124"/>
                      </a:cubicBezTo>
                      <a:cubicBezTo>
                        <a:pt x="130" y="124"/>
                        <a:pt x="130" y="124"/>
                        <a:pt x="130" y="124"/>
                      </a:cubicBezTo>
                      <a:cubicBezTo>
                        <a:pt x="131" y="120"/>
                        <a:pt x="132" y="117"/>
                        <a:pt x="133" y="115"/>
                      </a:cubicBezTo>
                      <a:cubicBezTo>
                        <a:pt x="134" y="115"/>
                        <a:pt x="134" y="115"/>
                        <a:pt x="134" y="115"/>
                      </a:cubicBezTo>
                      <a:cubicBezTo>
                        <a:pt x="135" y="122"/>
                        <a:pt x="134" y="129"/>
                        <a:pt x="132" y="136"/>
                      </a:cubicBezTo>
                      <a:cubicBezTo>
                        <a:pt x="131" y="135"/>
                        <a:pt x="130" y="135"/>
                        <a:pt x="128" y="134"/>
                      </a:cubicBezTo>
                      <a:cubicBezTo>
                        <a:pt x="127" y="133"/>
                        <a:pt x="126" y="132"/>
                        <a:pt x="126" y="132"/>
                      </a:cubicBezTo>
                      <a:cubicBezTo>
                        <a:pt x="126" y="131"/>
                        <a:pt x="126" y="131"/>
                        <a:pt x="126" y="130"/>
                      </a:cubicBezTo>
                      <a:cubicBezTo>
                        <a:pt x="101" y="98"/>
                        <a:pt x="101" y="98"/>
                        <a:pt x="101" y="98"/>
                      </a:cubicBezTo>
                      <a:cubicBezTo>
                        <a:pt x="106" y="94"/>
                        <a:pt x="106" y="94"/>
                        <a:pt x="106" y="94"/>
                      </a:cubicBezTo>
                      <a:cubicBezTo>
                        <a:pt x="107" y="95"/>
                        <a:pt x="107" y="95"/>
                        <a:pt x="107" y="95"/>
                      </a:cubicBezTo>
                      <a:lnTo>
                        <a:pt x="115" y="89"/>
                      </a:lnTo>
                      <a:close/>
                      <a:moveTo>
                        <a:pt x="57" y="197"/>
                      </a:moveTo>
                      <a:cubicBezTo>
                        <a:pt x="54" y="194"/>
                        <a:pt x="54" y="194"/>
                        <a:pt x="54" y="194"/>
                      </a:cubicBezTo>
                      <a:cubicBezTo>
                        <a:pt x="57" y="191"/>
                        <a:pt x="57" y="191"/>
                        <a:pt x="57" y="191"/>
                      </a:cubicBezTo>
                      <a:cubicBezTo>
                        <a:pt x="53" y="189"/>
                        <a:pt x="53" y="189"/>
                        <a:pt x="53" y="189"/>
                      </a:cubicBezTo>
                      <a:cubicBezTo>
                        <a:pt x="57" y="184"/>
                        <a:pt x="57" y="184"/>
                        <a:pt x="57" y="184"/>
                      </a:cubicBezTo>
                      <a:cubicBezTo>
                        <a:pt x="60" y="186"/>
                        <a:pt x="60" y="186"/>
                        <a:pt x="60" y="186"/>
                      </a:cubicBezTo>
                      <a:cubicBezTo>
                        <a:pt x="70" y="174"/>
                        <a:pt x="70" y="174"/>
                        <a:pt x="70" y="174"/>
                      </a:cubicBezTo>
                      <a:cubicBezTo>
                        <a:pt x="72" y="176"/>
                        <a:pt x="72" y="176"/>
                        <a:pt x="72" y="176"/>
                      </a:cubicBezTo>
                      <a:cubicBezTo>
                        <a:pt x="63" y="188"/>
                        <a:pt x="63" y="188"/>
                        <a:pt x="63" y="188"/>
                      </a:cubicBezTo>
                      <a:cubicBezTo>
                        <a:pt x="75" y="197"/>
                        <a:pt x="75" y="197"/>
                        <a:pt x="75" y="197"/>
                      </a:cubicBezTo>
                      <a:cubicBezTo>
                        <a:pt x="71" y="202"/>
                        <a:pt x="71" y="202"/>
                        <a:pt x="71" y="202"/>
                      </a:cubicBezTo>
                      <a:cubicBezTo>
                        <a:pt x="59" y="193"/>
                        <a:pt x="59" y="193"/>
                        <a:pt x="59" y="193"/>
                      </a:cubicBezTo>
                      <a:lnTo>
                        <a:pt x="57" y="197"/>
                      </a:lnTo>
                      <a:close/>
                      <a:moveTo>
                        <a:pt x="51" y="190"/>
                      </a:moveTo>
                      <a:cubicBezTo>
                        <a:pt x="52" y="190"/>
                        <a:pt x="52" y="190"/>
                        <a:pt x="52" y="190"/>
                      </a:cubicBezTo>
                      <a:cubicBezTo>
                        <a:pt x="50" y="189"/>
                        <a:pt x="50" y="189"/>
                        <a:pt x="50" y="189"/>
                      </a:cubicBezTo>
                      <a:lnTo>
                        <a:pt x="51" y="190"/>
                      </a:lnTo>
                      <a:close/>
                      <a:moveTo>
                        <a:pt x="48" y="186"/>
                      </a:moveTo>
                      <a:cubicBezTo>
                        <a:pt x="47" y="186"/>
                        <a:pt x="47" y="186"/>
                        <a:pt x="47" y="186"/>
                      </a:cubicBezTo>
                      <a:cubicBezTo>
                        <a:pt x="47" y="185"/>
                        <a:pt x="47" y="184"/>
                        <a:pt x="47" y="182"/>
                      </a:cubicBezTo>
                      <a:cubicBezTo>
                        <a:pt x="47" y="181"/>
                        <a:pt x="47" y="180"/>
                        <a:pt x="47" y="179"/>
                      </a:cubicBezTo>
                      <a:cubicBezTo>
                        <a:pt x="35" y="171"/>
                        <a:pt x="35" y="171"/>
                        <a:pt x="35" y="171"/>
                      </a:cubicBezTo>
                      <a:cubicBezTo>
                        <a:pt x="34" y="169"/>
                        <a:pt x="34" y="169"/>
                        <a:pt x="34" y="169"/>
                      </a:cubicBezTo>
                      <a:cubicBezTo>
                        <a:pt x="38" y="165"/>
                        <a:pt x="38" y="165"/>
                        <a:pt x="38" y="165"/>
                      </a:cubicBezTo>
                      <a:cubicBezTo>
                        <a:pt x="46" y="171"/>
                        <a:pt x="46" y="171"/>
                        <a:pt x="46" y="171"/>
                      </a:cubicBezTo>
                      <a:cubicBezTo>
                        <a:pt x="45" y="168"/>
                        <a:pt x="44" y="165"/>
                        <a:pt x="43" y="163"/>
                      </a:cubicBezTo>
                      <a:cubicBezTo>
                        <a:pt x="48" y="158"/>
                        <a:pt x="48" y="158"/>
                        <a:pt x="48" y="158"/>
                      </a:cubicBezTo>
                      <a:cubicBezTo>
                        <a:pt x="51" y="164"/>
                        <a:pt x="52" y="170"/>
                        <a:pt x="51" y="174"/>
                      </a:cubicBezTo>
                      <a:cubicBezTo>
                        <a:pt x="53" y="176"/>
                        <a:pt x="53" y="176"/>
                        <a:pt x="53" y="176"/>
                      </a:cubicBezTo>
                      <a:cubicBezTo>
                        <a:pt x="54" y="177"/>
                        <a:pt x="54" y="176"/>
                        <a:pt x="56" y="175"/>
                      </a:cubicBezTo>
                      <a:cubicBezTo>
                        <a:pt x="57" y="173"/>
                        <a:pt x="57" y="170"/>
                        <a:pt x="54" y="165"/>
                      </a:cubicBezTo>
                      <a:cubicBezTo>
                        <a:pt x="54" y="165"/>
                        <a:pt x="54" y="165"/>
                        <a:pt x="54" y="165"/>
                      </a:cubicBezTo>
                      <a:cubicBezTo>
                        <a:pt x="57" y="168"/>
                        <a:pt x="59" y="169"/>
                        <a:pt x="60" y="168"/>
                      </a:cubicBezTo>
                      <a:cubicBezTo>
                        <a:pt x="61" y="168"/>
                        <a:pt x="61" y="168"/>
                        <a:pt x="61" y="168"/>
                      </a:cubicBezTo>
                      <a:cubicBezTo>
                        <a:pt x="64" y="171"/>
                        <a:pt x="64" y="175"/>
                        <a:pt x="60" y="178"/>
                      </a:cubicBezTo>
                      <a:cubicBezTo>
                        <a:pt x="57" y="183"/>
                        <a:pt x="54" y="184"/>
                        <a:pt x="51" y="182"/>
                      </a:cubicBezTo>
                      <a:cubicBezTo>
                        <a:pt x="50" y="181"/>
                        <a:pt x="50" y="181"/>
                        <a:pt x="50" y="181"/>
                      </a:cubicBezTo>
                      <a:cubicBezTo>
                        <a:pt x="49" y="183"/>
                        <a:pt x="49" y="184"/>
                        <a:pt x="48" y="186"/>
                      </a:cubicBezTo>
                      <a:close/>
                      <a:moveTo>
                        <a:pt x="68" y="129"/>
                      </a:moveTo>
                      <a:cubicBezTo>
                        <a:pt x="73" y="123"/>
                        <a:pt x="73" y="123"/>
                        <a:pt x="73" y="123"/>
                      </a:cubicBezTo>
                      <a:cubicBezTo>
                        <a:pt x="75" y="126"/>
                        <a:pt x="76" y="127"/>
                        <a:pt x="77" y="129"/>
                      </a:cubicBezTo>
                      <a:cubicBezTo>
                        <a:pt x="91" y="136"/>
                        <a:pt x="103" y="140"/>
                        <a:pt x="114" y="140"/>
                      </a:cubicBezTo>
                      <a:cubicBezTo>
                        <a:pt x="115" y="140"/>
                        <a:pt x="115" y="141"/>
                        <a:pt x="114" y="141"/>
                      </a:cubicBezTo>
                      <a:cubicBezTo>
                        <a:pt x="114" y="143"/>
                        <a:pt x="114" y="145"/>
                        <a:pt x="117" y="147"/>
                      </a:cubicBezTo>
                      <a:cubicBezTo>
                        <a:pt x="117" y="147"/>
                        <a:pt x="117" y="147"/>
                        <a:pt x="117" y="147"/>
                      </a:cubicBezTo>
                      <a:cubicBezTo>
                        <a:pt x="117" y="148"/>
                        <a:pt x="117" y="148"/>
                        <a:pt x="116" y="148"/>
                      </a:cubicBezTo>
                      <a:cubicBezTo>
                        <a:pt x="105" y="147"/>
                        <a:pt x="94" y="143"/>
                        <a:pt x="81" y="134"/>
                      </a:cubicBezTo>
                      <a:cubicBezTo>
                        <a:pt x="91" y="147"/>
                        <a:pt x="95" y="160"/>
                        <a:pt x="94" y="172"/>
                      </a:cubicBezTo>
                      <a:cubicBezTo>
                        <a:pt x="94" y="173"/>
                        <a:pt x="94" y="173"/>
                        <a:pt x="94" y="173"/>
                      </a:cubicBezTo>
                      <a:cubicBezTo>
                        <a:pt x="89" y="157"/>
                        <a:pt x="81" y="143"/>
                        <a:pt x="68" y="129"/>
                      </a:cubicBezTo>
                      <a:close/>
                      <a:moveTo>
                        <a:pt x="34" y="169"/>
                      </a:moveTo>
                      <a:cubicBezTo>
                        <a:pt x="35" y="171"/>
                        <a:pt x="35" y="171"/>
                        <a:pt x="35" y="171"/>
                      </a:cubicBezTo>
                      <a:cubicBezTo>
                        <a:pt x="34" y="170"/>
                        <a:pt x="34" y="170"/>
                        <a:pt x="34" y="170"/>
                      </a:cubicBezTo>
                      <a:lnTo>
                        <a:pt x="34" y="169"/>
                      </a:lnTo>
                      <a:close/>
                      <a:moveTo>
                        <a:pt x="47" y="186"/>
                      </a:moveTo>
                      <a:cubicBezTo>
                        <a:pt x="48" y="186"/>
                        <a:pt x="48" y="186"/>
                        <a:pt x="48" y="186"/>
                      </a:cubicBezTo>
                      <a:cubicBezTo>
                        <a:pt x="47" y="186"/>
                        <a:pt x="47" y="186"/>
                        <a:pt x="47" y="186"/>
                      </a:cubicBezTo>
                      <a:close/>
                      <a:moveTo>
                        <a:pt x="50" y="189"/>
                      </a:moveTo>
                      <a:cubicBezTo>
                        <a:pt x="39" y="180"/>
                        <a:pt x="39" y="180"/>
                        <a:pt x="39" y="180"/>
                      </a:cubicBezTo>
                      <a:cubicBezTo>
                        <a:pt x="38" y="182"/>
                        <a:pt x="38" y="182"/>
                        <a:pt x="38" y="182"/>
                      </a:cubicBezTo>
                      <a:cubicBezTo>
                        <a:pt x="48" y="195"/>
                        <a:pt x="48" y="195"/>
                        <a:pt x="48" y="195"/>
                      </a:cubicBezTo>
                      <a:cubicBezTo>
                        <a:pt x="51" y="190"/>
                        <a:pt x="51" y="190"/>
                        <a:pt x="51" y="190"/>
                      </a:cubicBezTo>
                      <a:lnTo>
                        <a:pt x="50" y="189"/>
                      </a:lnTo>
                      <a:close/>
                      <a:moveTo>
                        <a:pt x="54" y="194"/>
                      </a:moveTo>
                      <a:cubicBezTo>
                        <a:pt x="57" y="197"/>
                        <a:pt x="57" y="197"/>
                        <a:pt x="57" y="197"/>
                      </a:cubicBezTo>
                      <a:cubicBezTo>
                        <a:pt x="53" y="201"/>
                        <a:pt x="53" y="201"/>
                        <a:pt x="53" y="201"/>
                      </a:cubicBezTo>
                      <a:cubicBezTo>
                        <a:pt x="51" y="198"/>
                        <a:pt x="51" y="198"/>
                        <a:pt x="51" y="198"/>
                      </a:cubicBezTo>
                      <a:lnTo>
                        <a:pt x="54" y="194"/>
                      </a:lnTo>
                      <a:close/>
                      <a:moveTo>
                        <a:pt x="34" y="178"/>
                      </a:moveTo>
                      <a:cubicBezTo>
                        <a:pt x="31" y="174"/>
                        <a:pt x="31" y="174"/>
                        <a:pt x="31" y="174"/>
                      </a:cubicBezTo>
                      <a:cubicBezTo>
                        <a:pt x="32" y="172"/>
                        <a:pt x="32" y="172"/>
                        <a:pt x="32" y="172"/>
                      </a:cubicBezTo>
                      <a:cubicBezTo>
                        <a:pt x="33" y="174"/>
                        <a:pt x="34" y="176"/>
                        <a:pt x="34" y="178"/>
                      </a:cubicBezTo>
                      <a:close/>
                      <a:moveTo>
                        <a:pt x="14" y="210"/>
                      </a:moveTo>
                      <a:cubicBezTo>
                        <a:pt x="18" y="206"/>
                        <a:pt x="18" y="206"/>
                        <a:pt x="18" y="206"/>
                      </a:cubicBezTo>
                      <a:cubicBezTo>
                        <a:pt x="19" y="208"/>
                        <a:pt x="19" y="208"/>
                        <a:pt x="19" y="208"/>
                      </a:cubicBezTo>
                      <a:cubicBezTo>
                        <a:pt x="43" y="221"/>
                        <a:pt x="43" y="221"/>
                        <a:pt x="43" y="221"/>
                      </a:cubicBezTo>
                      <a:cubicBezTo>
                        <a:pt x="40" y="226"/>
                        <a:pt x="40" y="226"/>
                        <a:pt x="40" y="226"/>
                      </a:cubicBezTo>
                      <a:cubicBezTo>
                        <a:pt x="37" y="225"/>
                        <a:pt x="37" y="225"/>
                        <a:pt x="37" y="225"/>
                      </a:cubicBezTo>
                      <a:cubicBezTo>
                        <a:pt x="33" y="231"/>
                        <a:pt x="33" y="231"/>
                        <a:pt x="33" y="231"/>
                      </a:cubicBezTo>
                      <a:cubicBezTo>
                        <a:pt x="48" y="239"/>
                        <a:pt x="48" y="239"/>
                        <a:pt x="48" y="239"/>
                      </a:cubicBezTo>
                      <a:cubicBezTo>
                        <a:pt x="45" y="244"/>
                        <a:pt x="45" y="244"/>
                        <a:pt x="45" y="244"/>
                      </a:cubicBezTo>
                      <a:cubicBezTo>
                        <a:pt x="41" y="242"/>
                        <a:pt x="41" y="242"/>
                        <a:pt x="41" y="242"/>
                      </a:cubicBezTo>
                      <a:cubicBezTo>
                        <a:pt x="30" y="229"/>
                        <a:pt x="30" y="229"/>
                        <a:pt x="30" y="229"/>
                      </a:cubicBezTo>
                      <a:cubicBezTo>
                        <a:pt x="30" y="229"/>
                        <a:pt x="30" y="229"/>
                        <a:pt x="30" y="229"/>
                      </a:cubicBezTo>
                      <a:cubicBezTo>
                        <a:pt x="34" y="223"/>
                        <a:pt x="34" y="223"/>
                        <a:pt x="34" y="223"/>
                      </a:cubicBezTo>
                      <a:cubicBezTo>
                        <a:pt x="18" y="215"/>
                        <a:pt x="18" y="215"/>
                        <a:pt x="18" y="215"/>
                      </a:cubicBezTo>
                      <a:lnTo>
                        <a:pt x="14" y="210"/>
                      </a:lnTo>
                      <a:close/>
                      <a:moveTo>
                        <a:pt x="31" y="174"/>
                      </a:moveTo>
                      <a:cubicBezTo>
                        <a:pt x="34" y="178"/>
                        <a:pt x="34" y="178"/>
                        <a:pt x="34" y="178"/>
                      </a:cubicBezTo>
                      <a:cubicBezTo>
                        <a:pt x="35" y="180"/>
                        <a:pt x="36" y="182"/>
                        <a:pt x="36" y="184"/>
                      </a:cubicBezTo>
                      <a:cubicBezTo>
                        <a:pt x="38" y="182"/>
                        <a:pt x="38" y="182"/>
                        <a:pt x="38" y="182"/>
                      </a:cubicBezTo>
                      <a:cubicBezTo>
                        <a:pt x="48" y="195"/>
                        <a:pt x="48" y="195"/>
                        <a:pt x="48" y="195"/>
                      </a:cubicBezTo>
                      <a:cubicBezTo>
                        <a:pt x="48" y="195"/>
                        <a:pt x="48" y="195"/>
                        <a:pt x="48" y="195"/>
                      </a:cubicBezTo>
                      <a:cubicBezTo>
                        <a:pt x="36" y="186"/>
                        <a:pt x="36" y="186"/>
                        <a:pt x="36" y="186"/>
                      </a:cubicBezTo>
                      <a:cubicBezTo>
                        <a:pt x="36" y="188"/>
                        <a:pt x="36" y="191"/>
                        <a:pt x="35" y="194"/>
                      </a:cubicBezTo>
                      <a:cubicBezTo>
                        <a:pt x="34" y="194"/>
                        <a:pt x="34" y="194"/>
                        <a:pt x="34" y="194"/>
                      </a:cubicBezTo>
                      <a:cubicBezTo>
                        <a:pt x="34" y="188"/>
                        <a:pt x="31" y="183"/>
                        <a:pt x="28" y="178"/>
                      </a:cubicBezTo>
                      <a:lnTo>
                        <a:pt x="31" y="174"/>
                      </a:lnTo>
                      <a:close/>
                      <a:moveTo>
                        <a:pt x="51" y="198"/>
                      </a:moveTo>
                      <a:cubicBezTo>
                        <a:pt x="53" y="201"/>
                        <a:pt x="53" y="201"/>
                        <a:pt x="53" y="201"/>
                      </a:cubicBezTo>
                      <a:cubicBezTo>
                        <a:pt x="50" y="205"/>
                        <a:pt x="50" y="205"/>
                        <a:pt x="50" y="205"/>
                      </a:cubicBezTo>
                      <a:cubicBezTo>
                        <a:pt x="47" y="203"/>
                        <a:pt x="47" y="203"/>
                        <a:pt x="47" y="203"/>
                      </a:cubicBezTo>
                      <a:lnTo>
                        <a:pt x="51" y="198"/>
                      </a:lnTo>
                      <a:close/>
                      <a:moveTo>
                        <a:pt x="13" y="218"/>
                      </a:moveTo>
                      <a:cubicBezTo>
                        <a:pt x="15" y="213"/>
                        <a:pt x="15" y="213"/>
                        <a:pt x="15" y="213"/>
                      </a:cubicBezTo>
                      <a:cubicBezTo>
                        <a:pt x="13" y="210"/>
                        <a:pt x="13" y="210"/>
                        <a:pt x="13" y="210"/>
                      </a:cubicBezTo>
                      <a:cubicBezTo>
                        <a:pt x="14" y="210"/>
                        <a:pt x="14" y="210"/>
                        <a:pt x="14" y="210"/>
                      </a:cubicBezTo>
                      <a:cubicBezTo>
                        <a:pt x="18" y="215"/>
                        <a:pt x="18" y="215"/>
                        <a:pt x="18" y="215"/>
                      </a:cubicBezTo>
                      <a:cubicBezTo>
                        <a:pt x="18" y="215"/>
                        <a:pt x="18" y="215"/>
                        <a:pt x="18" y="215"/>
                      </a:cubicBezTo>
                      <a:cubicBezTo>
                        <a:pt x="15" y="221"/>
                        <a:pt x="15" y="221"/>
                        <a:pt x="15" y="221"/>
                      </a:cubicBezTo>
                      <a:lnTo>
                        <a:pt x="13" y="218"/>
                      </a:lnTo>
                      <a:close/>
                      <a:moveTo>
                        <a:pt x="41" y="242"/>
                      </a:moveTo>
                      <a:cubicBezTo>
                        <a:pt x="30" y="236"/>
                        <a:pt x="30" y="236"/>
                        <a:pt x="30" y="236"/>
                      </a:cubicBezTo>
                      <a:cubicBezTo>
                        <a:pt x="29" y="238"/>
                        <a:pt x="29" y="238"/>
                        <a:pt x="29" y="238"/>
                      </a:cubicBezTo>
                      <a:cubicBezTo>
                        <a:pt x="27" y="235"/>
                        <a:pt x="27" y="235"/>
                        <a:pt x="27" y="235"/>
                      </a:cubicBezTo>
                      <a:cubicBezTo>
                        <a:pt x="27" y="235"/>
                        <a:pt x="27" y="235"/>
                        <a:pt x="27" y="235"/>
                      </a:cubicBezTo>
                      <a:cubicBezTo>
                        <a:pt x="26" y="234"/>
                        <a:pt x="26" y="234"/>
                        <a:pt x="26" y="234"/>
                      </a:cubicBezTo>
                      <a:cubicBezTo>
                        <a:pt x="15" y="221"/>
                        <a:pt x="15" y="221"/>
                        <a:pt x="15" y="221"/>
                      </a:cubicBezTo>
                      <a:cubicBezTo>
                        <a:pt x="30" y="229"/>
                        <a:pt x="30" y="229"/>
                        <a:pt x="30" y="229"/>
                      </a:cubicBezTo>
                      <a:lnTo>
                        <a:pt x="41" y="242"/>
                      </a:lnTo>
                      <a:close/>
                      <a:moveTo>
                        <a:pt x="4" y="217"/>
                      </a:moveTo>
                      <a:cubicBezTo>
                        <a:pt x="4" y="215"/>
                        <a:pt x="4" y="215"/>
                        <a:pt x="4" y="215"/>
                      </a:cubicBezTo>
                      <a:cubicBezTo>
                        <a:pt x="12" y="219"/>
                        <a:pt x="12" y="219"/>
                        <a:pt x="12" y="219"/>
                      </a:cubicBezTo>
                      <a:cubicBezTo>
                        <a:pt x="13" y="218"/>
                        <a:pt x="13" y="218"/>
                        <a:pt x="13" y="218"/>
                      </a:cubicBezTo>
                      <a:cubicBezTo>
                        <a:pt x="15" y="221"/>
                        <a:pt x="15" y="221"/>
                        <a:pt x="15" y="221"/>
                      </a:cubicBezTo>
                      <a:cubicBezTo>
                        <a:pt x="15" y="221"/>
                        <a:pt x="15" y="221"/>
                        <a:pt x="15" y="221"/>
                      </a:cubicBezTo>
                      <a:cubicBezTo>
                        <a:pt x="15" y="221"/>
                        <a:pt x="15" y="221"/>
                        <a:pt x="15" y="221"/>
                      </a:cubicBezTo>
                      <a:cubicBezTo>
                        <a:pt x="26" y="234"/>
                        <a:pt x="26" y="234"/>
                        <a:pt x="26" y="234"/>
                      </a:cubicBezTo>
                      <a:cubicBezTo>
                        <a:pt x="12" y="226"/>
                        <a:pt x="12" y="226"/>
                        <a:pt x="12" y="226"/>
                      </a:cubicBezTo>
                      <a:lnTo>
                        <a:pt x="4" y="217"/>
                      </a:lnTo>
                      <a:close/>
                      <a:moveTo>
                        <a:pt x="29" y="238"/>
                      </a:moveTo>
                      <a:cubicBezTo>
                        <a:pt x="26" y="242"/>
                        <a:pt x="26" y="242"/>
                        <a:pt x="26" y="242"/>
                      </a:cubicBezTo>
                      <a:cubicBezTo>
                        <a:pt x="30" y="244"/>
                        <a:pt x="30" y="244"/>
                        <a:pt x="30" y="244"/>
                      </a:cubicBezTo>
                      <a:cubicBezTo>
                        <a:pt x="28" y="246"/>
                        <a:pt x="28" y="246"/>
                        <a:pt x="28" y="246"/>
                      </a:cubicBezTo>
                      <a:cubicBezTo>
                        <a:pt x="23" y="241"/>
                        <a:pt x="23" y="241"/>
                        <a:pt x="23" y="241"/>
                      </a:cubicBezTo>
                      <a:cubicBezTo>
                        <a:pt x="27" y="235"/>
                        <a:pt x="27" y="235"/>
                        <a:pt x="27" y="235"/>
                      </a:cubicBezTo>
                      <a:lnTo>
                        <a:pt x="29" y="238"/>
                      </a:lnTo>
                      <a:close/>
                      <a:moveTo>
                        <a:pt x="1" y="221"/>
                      </a:moveTo>
                      <a:cubicBezTo>
                        <a:pt x="4" y="217"/>
                        <a:pt x="4" y="217"/>
                        <a:pt x="4" y="217"/>
                      </a:cubicBezTo>
                      <a:cubicBezTo>
                        <a:pt x="12" y="226"/>
                        <a:pt x="12" y="226"/>
                        <a:pt x="12" y="226"/>
                      </a:cubicBezTo>
                      <a:cubicBezTo>
                        <a:pt x="8" y="232"/>
                        <a:pt x="8" y="232"/>
                        <a:pt x="8" y="232"/>
                      </a:cubicBezTo>
                      <a:cubicBezTo>
                        <a:pt x="23" y="241"/>
                        <a:pt x="23" y="241"/>
                        <a:pt x="23" y="241"/>
                      </a:cubicBezTo>
                      <a:cubicBezTo>
                        <a:pt x="28" y="246"/>
                        <a:pt x="28" y="246"/>
                        <a:pt x="28" y="246"/>
                      </a:cubicBezTo>
                      <a:cubicBezTo>
                        <a:pt x="26" y="249"/>
                        <a:pt x="26" y="249"/>
                        <a:pt x="26" y="249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3" y="230"/>
                        <a:pt x="3" y="230"/>
                        <a:pt x="3" y="230"/>
                      </a:cubicBezTo>
                      <a:cubicBezTo>
                        <a:pt x="5" y="231"/>
                        <a:pt x="5" y="231"/>
                        <a:pt x="5" y="231"/>
                      </a:cubicBezTo>
                      <a:cubicBezTo>
                        <a:pt x="9" y="225"/>
                        <a:pt x="9" y="225"/>
                        <a:pt x="9" y="225"/>
                      </a:cubicBezTo>
                      <a:lnTo>
                        <a:pt x="1" y="221"/>
                      </a:lnTo>
                      <a:close/>
                    </a:path>
                  </a:pathLst>
                </a:custGeom>
                <a:solidFill>
                  <a:srgbClr val="FFF1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92" name="Freeform 249"/>
                <p:cNvSpPr>
                  <a:spLocks noEditPoints="1"/>
                </p:cNvSpPr>
                <p:nvPr/>
              </p:nvSpPr>
              <p:spPr bwMode="auto">
                <a:xfrm>
                  <a:off x="8870956" y="4852990"/>
                  <a:ext cx="207963" cy="203200"/>
                </a:xfrm>
                <a:custGeom>
                  <a:avLst/>
                  <a:gdLst>
                    <a:gd name="T0" fmla="*/ 31 w 114"/>
                    <a:gd name="T1" fmla="*/ 25 h 111"/>
                    <a:gd name="T2" fmla="*/ 33 w 114"/>
                    <a:gd name="T3" fmla="*/ 23 h 111"/>
                    <a:gd name="T4" fmla="*/ 42 w 114"/>
                    <a:gd name="T5" fmla="*/ 26 h 111"/>
                    <a:gd name="T6" fmla="*/ 71 w 114"/>
                    <a:gd name="T7" fmla="*/ 0 h 111"/>
                    <a:gd name="T8" fmla="*/ 85 w 114"/>
                    <a:gd name="T9" fmla="*/ 15 h 111"/>
                    <a:gd name="T10" fmla="*/ 74 w 114"/>
                    <a:gd name="T11" fmla="*/ 25 h 111"/>
                    <a:gd name="T12" fmla="*/ 67 w 114"/>
                    <a:gd name="T13" fmla="*/ 17 h 111"/>
                    <a:gd name="T14" fmla="*/ 42 w 114"/>
                    <a:gd name="T15" fmla="*/ 39 h 111"/>
                    <a:gd name="T16" fmla="*/ 31 w 114"/>
                    <a:gd name="T17" fmla="*/ 25 h 111"/>
                    <a:gd name="T18" fmla="*/ 76 w 114"/>
                    <a:gd name="T19" fmla="*/ 80 h 111"/>
                    <a:gd name="T20" fmla="*/ 83 w 114"/>
                    <a:gd name="T21" fmla="*/ 69 h 111"/>
                    <a:gd name="T22" fmla="*/ 111 w 114"/>
                    <a:gd name="T23" fmla="*/ 58 h 111"/>
                    <a:gd name="T24" fmla="*/ 114 w 114"/>
                    <a:gd name="T25" fmla="*/ 45 h 111"/>
                    <a:gd name="T26" fmla="*/ 85 w 114"/>
                    <a:gd name="T27" fmla="*/ 57 h 111"/>
                    <a:gd name="T28" fmla="*/ 82 w 114"/>
                    <a:gd name="T29" fmla="*/ 35 h 111"/>
                    <a:gd name="T30" fmla="*/ 95 w 114"/>
                    <a:gd name="T31" fmla="*/ 23 h 111"/>
                    <a:gd name="T32" fmla="*/ 89 w 114"/>
                    <a:gd name="T33" fmla="*/ 17 h 111"/>
                    <a:gd name="T34" fmla="*/ 52 w 114"/>
                    <a:gd name="T35" fmla="*/ 51 h 111"/>
                    <a:gd name="T36" fmla="*/ 50 w 114"/>
                    <a:gd name="T37" fmla="*/ 39 h 111"/>
                    <a:gd name="T38" fmla="*/ 51 w 114"/>
                    <a:gd name="T39" fmla="*/ 37 h 111"/>
                    <a:gd name="T40" fmla="*/ 44 w 114"/>
                    <a:gd name="T41" fmla="*/ 42 h 111"/>
                    <a:gd name="T42" fmla="*/ 57 w 114"/>
                    <a:gd name="T43" fmla="*/ 57 h 111"/>
                    <a:gd name="T44" fmla="*/ 69 w 114"/>
                    <a:gd name="T45" fmla="*/ 46 h 111"/>
                    <a:gd name="T46" fmla="*/ 71 w 114"/>
                    <a:gd name="T47" fmla="*/ 64 h 111"/>
                    <a:gd name="T48" fmla="*/ 65 w 114"/>
                    <a:gd name="T49" fmla="*/ 67 h 111"/>
                    <a:gd name="T50" fmla="*/ 76 w 114"/>
                    <a:gd name="T51" fmla="*/ 80 h 111"/>
                    <a:gd name="T52" fmla="*/ 23 w 114"/>
                    <a:gd name="T53" fmla="*/ 35 h 111"/>
                    <a:gd name="T54" fmla="*/ 31 w 114"/>
                    <a:gd name="T55" fmla="*/ 25 h 111"/>
                    <a:gd name="T56" fmla="*/ 42 w 114"/>
                    <a:gd name="T57" fmla="*/ 39 h 111"/>
                    <a:gd name="T58" fmla="*/ 18 w 114"/>
                    <a:gd name="T59" fmla="*/ 62 h 111"/>
                    <a:gd name="T60" fmla="*/ 24 w 114"/>
                    <a:gd name="T61" fmla="*/ 69 h 111"/>
                    <a:gd name="T62" fmla="*/ 13 w 114"/>
                    <a:gd name="T63" fmla="*/ 79 h 111"/>
                    <a:gd name="T64" fmla="*/ 0 w 114"/>
                    <a:gd name="T65" fmla="*/ 64 h 111"/>
                    <a:gd name="T66" fmla="*/ 29 w 114"/>
                    <a:gd name="T67" fmla="*/ 38 h 111"/>
                    <a:gd name="T68" fmla="*/ 23 w 114"/>
                    <a:gd name="T69" fmla="*/ 35 h 111"/>
                    <a:gd name="T70" fmla="*/ 44 w 114"/>
                    <a:gd name="T71" fmla="*/ 42 h 111"/>
                    <a:gd name="T72" fmla="*/ 37 w 114"/>
                    <a:gd name="T73" fmla="*/ 46 h 111"/>
                    <a:gd name="T74" fmla="*/ 39 w 114"/>
                    <a:gd name="T75" fmla="*/ 62 h 111"/>
                    <a:gd name="T76" fmla="*/ 15 w 114"/>
                    <a:gd name="T77" fmla="*/ 84 h 111"/>
                    <a:gd name="T78" fmla="*/ 21 w 114"/>
                    <a:gd name="T79" fmla="*/ 90 h 111"/>
                    <a:gd name="T80" fmla="*/ 40 w 114"/>
                    <a:gd name="T81" fmla="*/ 73 h 111"/>
                    <a:gd name="T82" fmla="*/ 41 w 114"/>
                    <a:gd name="T83" fmla="*/ 72 h 111"/>
                    <a:gd name="T84" fmla="*/ 41 w 114"/>
                    <a:gd name="T85" fmla="*/ 89 h 111"/>
                    <a:gd name="T86" fmla="*/ 68 w 114"/>
                    <a:gd name="T87" fmla="*/ 76 h 111"/>
                    <a:gd name="T88" fmla="*/ 40 w 114"/>
                    <a:gd name="T89" fmla="*/ 110 h 111"/>
                    <a:gd name="T90" fmla="*/ 54 w 114"/>
                    <a:gd name="T91" fmla="*/ 110 h 111"/>
                    <a:gd name="T92" fmla="*/ 76 w 114"/>
                    <a:gd name="T93" fmla="*/ 80 h 111"/>
                    <a:gd name="T94" fmla="*/ 65 w 114"/>
                    <a:gd name="T95" fmla="*/ 67 h 111"/>
                    <a:gd name="T96" fmla="*/ 55 w 114"/>
                    <a:gd name="T97" fmla="*/ 73 h 111"/>
                    <a:gd name="T98" fmla="*/ 54 w 114"/>
                    <a:gd name="T99" fmla="*/ 60 h 111"/>
                    <a:gd name="T100" fmla="*/ 57 w 114"/>
                    <a:gd name="T101" fmla="*/ 57 h 111"/>
                    <a:gd name="T102" fmla="*/ 44 w 114"/>
                    <a:gd name="T103" fmla="*/ 42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14" h="111">
                      <a:moveTo>
                        <a:pt x="31" y="25"/>
                      </a:moveTo>
                      <a:cubicBezTo>
                        <a:pt x="33" y="23"/>
                        <a:pt x="33" y="23"/>
                        <a:pt x="33" y="23"/>
                      </a:cubicBezTo>
                      <a:cubicBezTo>
                        <a:pt x="36" y="24"/>
                        <a:pt x="39" y="25"/>
                        <a:pt x="42" y="26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85" y="15"/>
                        <a:pt x="85" y="15"/>
                        <a:pt x="85" y="1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67" y="17"/>
                        <a:pt x="67" y="17"/>
                        <a:pt x="67" y="17"/>
                      </a:cubicBezTo>
                      <a:cubicBezTo>
                        <a:pt x="42" y="39"/>
                        <a:pt x="42" y="39"/>
                        <a:pt x="42" y="39"/>
                      </a:cubicBezTo>
                      <a:lnTo>
                        <a:pt x="31" y="25"/>
                      </a:lnTo>
                      <a:close/>
                      <a:moveTo>
                        <a:pt x="76" y="80"/>
                      </a:moveTo>
                      <a:cubicBezTo>
                        <a:pt x="78" y="77"/>
                        <a:pt x="81" y="73"/>
                        <a:pt x="83" y="69"/>
                      </a:cubicBezTo>
                      <a:cubicBezTo>
                        <a:pt x="82" y="69"/>
                        <a:pt x="92" y="65"/>
                        <a:pt x="111" y="58"/>
                      </a:cubicBezTo>
                      <a:cubicBezTo>
                        <a:pt x="114" y="45"/>
                        <a:pt x="114" y="45"/>
                        <a:pt x="114" y="45"/>
                      </a:cubicBezTo>
                      <a:cubicBezTo>
                        <a:pt x="110" y="47"/>
                        <a:pt x="100" y="50"/>
                        <a:pt x="85" y="57"/>
                      </a:cubicBezTo>
                      <a:cubicBezTo>
                        <a:pt x="87" y="52"/>
                        <a:pt x="86" y="44"/>
                        <a:pt x="82" y="35"/>
                      </a:cubicBezTo>
                      <a:cubicBezTo>
                        <a:pt x="95" y="23"/>
                        <a:pt x="95" y="23"/>
                        <a:pt x="95" y="23"/>
                      </a:cubicBezTo>
                      <a:cubicBezTo>
                        <a:pt x="89" y="17"/>
                        <a:pt x="89" y="17"/>
                        <a:pt x="89" y="17"/>
                      </a:cubicBezTo>
                      <a:cubicBezTo>
                        <a:pt x="52" y="51"/>
                        <a:pt x="52" y="51"/>
                        <a:pt x="52" y="51"/>
                      </a:cubicBezTo>
                      <a:cubicBezTo>
                        <a:pt x="50" y="39"/>
                        <a:pt x="50" y="39"/>
                        <a:pt x="50" y="39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51" y="37"/>
                        <a:pt x="48" y="39"/>
                        <a:pt x="44" y="42"/>
                      </a:cubicBezTo>
                      <a:cubicBezTo>
                        <a:pt x="57" y="57"/>
                        <a:pt x="57" y="57"/>
                        <a:pt x="57" y="57"/>
                      </a:cubicBezTo>
                      <a:cubicBezTo>
                        <a:pt x="69" y="46"/>
                        <a:pt x="69" y="46"/>
                        <a:pt x="69" y="46"/>
                      </a:cubicBezTo>
                      <a:cubicBezTo>
                        <a:pt x="73" y="53"/>
                        <a:pt x="74" y="59"/>
                        <a:pt x="71" y="64"/>
                      </a:cubicBezTo>
                      <a:cubicBezTo>
                        <a:pt x="69" y="65"/>
                        <a:pt x="67" y="66"/>
                        <a:pt x="65" y="67"/>
                      </a:cubicBezTo>
                      <a:lnTo>
                        <a:pt x="76" y="80"/>
                      </a:lnTo>
                      <a:close/>
                      <a:moveTo>
                        <a:pt x="23" y="35"/>
                      </a:moveTo>
                      <a:cubicBezTo>
                        <a:pt x="25" y="32"/>
                        <a:pt x="28" y="29"/>
                        <a:pt x="31" y="25"/>
                      </a:cubicBezTo>
                      <a:cubicBezTo>
                        <a:pt x="42" y="39"/>
                        <a:pt x="42" y="39"/>
                        <a:pt x="42" y="39"/>
                      </a:cubicBezTo>
                      <a:cubicBezTo>
                        <a:pt x="18" y="62"/>
                        <a:pt x="18" y="62"/>
                        <a:pt x="18" y="62"/>
                      </a:cubicBezTo>
                      <a:cubicBezTo>
                        <a:pt x="24" y="69"/>
                        <a:pt x="24" y="69"/>
                        <a:pt x="24" y="69"/>
                      </a:cubicBezTo>
                      <a:cubicBezTo>
                        <a:pt x="13" y="79"/>
                        <a:pt x="13" y="79"/>
                        <a:pt x="13" y="79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lnTo>
                        <a:pt x="23" y="35"/>
                      </a:lnTo>
                      <a:close/>
                      <a:moveTo>
                        <a:pt x="44" y="42"/>
                      </a:moveTo>
                      <a:cubicBezTo>
                        <a:pt x="42" y="43"/>
                        <a:pt x="40" y="44"/>
                        <a:pt x="37" y="46"/>
                      </a:cubicBezTo>
                      <a:cubicBezTo>
                        <a:pt x="39" y="49"/>
                        <a:pt x="39" y="55"/>
                        <a:pt x="39" y="62"/>
                      </a:cubicBezTo>
                      <a:cubicBezTo>
                        <a:pt x="15" y="84"/>
                        <a:pt x="15" y="84"/>
                        <a:pt x="15" y="84"/>
                      </a:cubicBezTo>
                      <a:cubicBezTo>
                        <a:pt x="21" y="90"/>
                        <a:pt x="21" y="90"/>
                        <a:pt x="21" y="90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1" y="72"/>
                        <a:pt x="41" y="72"/>
                        <a:pt x="41" y="72"/>
                      </a:cubicBezTo>
                      <a:cubicBezTo>
                        <a:pt x="41" y="76"/>
                        <a:pt x="41" y="82"/>
                        <a:pt x="41" y="89"/>
                      </a:cubicBezTo>
                      <a:cubicBezTo>
                        <a:pt x="40" y="90"/>
                        <a:pt x="49" y="85"/>
                        <a:pt x="68" y="76"/>
                      </a:cubicBezTo>
                      <a:cubicBezTo>
                        <a:pt x="63" y="86"/>
                        <a:pt x="53" y="98"/>
                        <a:pt x="40" y="110"/>
                      </a:cubicBezTo>
                      <a:cubicBezTo>
                        <a:pt x="39" y="111"/>
                        <a:pt x="44" y="111"/>
                        <a:pt x="54" y="110"/>
                      </a:cubicBezTo>
                      <a:cubicBezTo>
                        <a:pt x="62" y="102"/>
                        <a:pt x="69" y="93"/>
                        <a:pt x="76" y="80"/>
                      </a:cubicBezTo>
                      <a:cubicBezTo>
                        <a:pt x="65" y="67"/>
                        <a:pt x="65" y="67"/>
                        <a:pt x="65" y="67"/>
                      </a:cubicBezTo>
                      <a:cubicBezTo>
                        <a:pt x="59" y="71"/>
                        <a:pt x="55" y="72"/>
                        <a:pt x="55" y="73"/>
                      </a:cubicBezTo>
                      <a:cubicBezTo>
                        <a:pt x="54" y="66"/>
                        <a:pt x="53" y="62"/>
                        <a:pt x="54" y="60"/>
                      </a:cubicBezTo>
                      <a:cubicBezTo>
                        <a:pt x="57" y="57"/>
                        <a:pt x="57" y="57"/>
                        <a:pt x="57" y="57"/>
                      </a:cubicBezTo>
                      <a:lnTo>
                        <a:pt x="44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pic>
              <p:nvPicPr>
                <p:cNvPr id="7418" name="Picture 25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604256" y="4911726"/>
                  <a:ext cx="625476" cy="554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393" name="Freeform 251"/>
                <p:cNvSpPr>
                  <a:spLocks/>
                </p:cNvSpPr>
                <p:nvPr/>
              </p:nvSpPr>
              <p:spPr bwMode="auto">
                <a:xfrm>
                  <a:off x="8629656" y="4940301"/>
                  <a:ext cx="528639" cy="446088"/>
                </a:xfrm>
                <a:custGeom>
                  <a:avLst/>
                  <a:gdLst>
                    <a:gd name="T0" fmla="*/ 10 w 289"/>
                    <a:gd name="T1" fmla="*/ 208 h 244"/>
                    <a:gd name="T2" fmla="*/ 5 w 289"/>
                    <a:gd name="T3" fmla="*/ 225 h 244"/>
                    <a:gd name="T4" fmla="*/ 46 w 289"/>
                    <a:gd name="T5" fmla="*/ 244 h 244"/>
                    <a:gd name="T6" fmla="*/ 85 w 289"/>
                    <a:gd name="T7" fmla="*/ 213 h 244"/>
                    <a:gd name="T8" fmla="*/ 106 w 289"/>
                    <a:gd name="T9" fmla="*/ 208 h 244"/>
                    <a:gd name="T10" fmla="*/ 239 w 289"/>
                    <a:gd name="T11" fmla="*/ 103 h 244"/>
                    <a:gd name="T12" fmla="*/ 283 w 289"/>
                    <a:gd name="T13" fmla="*/ 60 h 244"/>
                    <a:gd name="T14" fmla="*/ 268 w 289"/>
                    <a:gd name="T15" fmla="*/ 0 h 244"/>
                    <a:gd name="T16" fmla="*/ 259 w 289"/>
                    <a:gd name="T17" fmla="*/ 20 h 244"/>
                    <a:gd name="T18" fmla="*/ 222 w 289"/>
                    <a:gd name="T19" fmla="*/ 48 h 244"/>
                    <a:gd name="T20" fmla="*/ 217 w 289"/>
                    <a:gd name="T21" fmla="*/ 65 h 244"/>
                    <a:gd name="T22" fmla="*/ 81 w 289"/>
                    <a:gd name="T23" fmla="*/ 181 h 244"/>
                    <a:gd name="T24" fmla="*/ 58 w 289"/>
                    <a:gd name="T25" fmla="*/ 179 h 244"/>
                    <a:gd name="T26" fmla="*/ 10 w 289"/>
                    <a:gd name="T27" fmla="*/ 208 h 2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9" h="244">
                      <a:moveTo>
                        <a:pt x="10" y="208"/>
                      </a:moveTo>
                      <a:cubicBezTo>
                        <a:pt x="3" y="208"/>
                        <a:pt x="0" y="219"/>
                        <a:pt x="5" y="225"/>
                      </a:cubicBezTo>
                      <a:cubicBezTo>
                        <a:pt x="17" y="233"/>
                        <a:pt x="29" y="240"/>
                        <a:pt x="46" y="244"/>
                      </a:cubicBezTo>
                      <a:cubicBezTo>
                        <a:pt x="59" y="243"/>
                        <a:pt x="72" y="238"/>
                        <a:pt x="85" y="213"/>
                      </a:cubicBezTo>
                      <a:cubicBezTo>
                        <a:pt x="92" y="212"/>
                        <a:pt x="99" y="210"/>
                        <a:pt x="106" y="208"/>
                      </a:cubicBezTo>
                      <a:cubicBezTo>
                        <a:pt x="135" y="142"/>
                        <a:pt x="182" y="114"/>
                        <a:pt x="239" y="103"/>
                      </a:cubicBezTo>
                      <a:cubicBezTo>
                        <a:pt x="247" y="80"/>
                        <a:pt x="273" y="67"/>
                        <a:pt x="283" y="60"/>
                      </a:cubicBezTo>
                      <a:cubicBezTo>
                        <a:pt x="289" y="47"/>
                        <a:pt x="281" y="8"/>
                        <a:pt x="268" y="0"/>
                      </a:cubicBezTo>
                      <a:cubicBezTo>
                        <a:pt x="261" y="5"/>
                        <a:pt x="255" y="10"/>
                        <a:pt x="259" y="20"/>
                      </a:cubicBezTo>
                      <a:cubicBezTo>
                        <a:pt x="251" y="32"/>
                        <a:pt x="240" y="42"/>
                        <a:pt x="222" y="48"/>
                      </a:cubicBezTo>
                      <a:cubicBezTo>
                        <a:pt x="223" y="55"/>
                        <a:pt x="223" y="62"/>
                        <a:pt x="217" y="65"/>
                      </a:cubicBezTo>
                      <a:cubicBezTo>
                        <a:pt x="146" y="83"/>
                        <a:pt x="102" y="123"/>
                        <a:pt x="81" y="181"/>
                      </a:cubicBezTo>
                      <a:cubicBezTo>
                        <a:pt x="73" y="184"/>
                        <a:pt x="66" y="182"/>
                        <a:pt x="58" y="179"/>
                      </a:cubicBezTo>
                      <a:cubicBezTo>
                        <a:pt x="50" y="194"/>
                        <a:pt x="29" y="226"/>
                        <a:pt x="10" y="2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94" name="Freeform 252"/>
                <p:cNvSpPr>
                  <a:spLocks/>
                </p:cNvSpPr>
                <p:nvPr/>
              </p:nvSpPr>
              <p:spPr bwMode="auto">
                <a:xfrm>
                  <a:off x="8623305" y="4927605"/>
                  <a:ext cx="539750" cy="473075"/>
                </a:xfrm>
                <a:custGeom>
                  <a:avLst/>
                  <a:gdLst>
                    <a:gd name="T0" fmla="*/ 14 w 296"/>
                    <a:gd name="T1" fmla="*/ 208 h 258"/>
                    <a:gd name="T2" fmla="*/ 2 w 296"/>
                    <a:gd name="T3" fmla="*/ 217 h 258"/>
                    <a:gd name="T4" fmla="*/ 3 w 296"/>
                    <a:gd name="T5" fmla="*/ 236 h 258"/>
                    <a:gd name="T6" fmla="*/ 48 w 296"/>
                    <a:gd name="T7" fmla="*/ 258 h 258"/>
                    <a:gd name="T8" fmla="*/ 73 w 296"/>
                    <a:gd name="T9" fmla="*/ 250 h 258"/>
                    <a:gd name="T10" fmla="*/ 89 w 296"/>
                    <a:gd name="T11" fmla="*/ 220 h 258"/>
                    <a:gd name="T12" fmla="*/ 112 w 296"/>
                    <a:gd name="T13" fmla="*/ 222 h 258"/>
                    <a:gd name="T14" fmla="*/ 170 w 296"/>
                    <a:gd name="T15" fmla="*/ 148 h 258"/>
                    <a:gd name="T16" fmla="*/ 249 w 296"/>
                    <a:gd name="T17" fmla="*/ 113 h 258"/>
                    <a:gd name="T18" fmla="*/ 281 w 296"/>
                    <a:gd name="T19" fmla="*/ 79 h 258"/>
                    <a:gd name="T20" fmla="*/ 293 w 296"/>
                    <a:gd name="T21" fmla="*/ 70 h 258"/>
                    <a:gd name="T22" fmla="*/ 296 w 296"/>
                    <a:gd name="T23" fmla="*/ 54 h 258"/>
                    <a:gd name="T24" fmla="*/ 285 w 296"/>
                    <a:gd name="T25" fmla="*/ 11 h 258"/>
                    <a:gd name="T26" fmla="*/ 268 w 296"/>
                    <a:gd name="T27" fmla="*/ 2 h 258"/>
                    <a:gd name="T28" fmla="*/ 256 w 296"/>
                    <a:gd name="T29" fmla="*/ 14 h 258"/>
                    <a:gd name="T30" fmla="*/ 257 w 296"/>
                    <a:gd name="T31" fmla="*/ 30 h 258"/>
                    <a:gd name="T32" fmla="*/ 257 w 296"/>
                    <a:gd name="T33" fmla="*/ 24 h 258"/>
                    <a:gd name="T34" fmla="*/ 223 w 296"/>
                    <a:gd name="T35" fmla="*/ 49 h 258"/>
                    <a:gd name="T36" fmla="*/ 220 w 296"/>
                    <a:gd name="T37" fmla="*/ 62 h 258"/>
                    <a:gd name="T38" fmla="*/ 218 w 296"/>
                    <a:gd name="T39" fmla="*/ 66 h 258"/>
                    <a:gd name="T40" fmla="*/ 219 w 296"/>
                    <a:gd name="T41" fmla="*/ 65 h 258"/>
                    <a:gd name="T42" fmla="*/ 79 w 296"/>
                    <a:gd name="T43" fmla="*/ 186 h 258"/>
                    <a:gd name="T44" fmla="*/ 83 w 296"/>
                    <a:gd name="T45" fmla="*/ 182 h 258"/>
                    <a:gd name="T46" fmla="*/ 65 w 296"/>
                    <a:gd name="T47" fmla="*/ 180 h 258"/>
                    <a:gd name="T48" fmla="*/ 43 w 296"/>
                    <a:gd name="T49" fmla="*/ 203 h 258"/>
                    <a:gd name="T50" fmla="*/ 27 w 296"/>
                    <a:gd name="T51" fmla="*/ 214 h 258"/>
                    <a:gd name="T52" fmla="*/ 19 w 296"/>
                    <a:gd name="T53" fmla="*/ 210 h 258"/>
                    <a:gd name="T54" fmla="*/ 14 w 296"/>
                    <a:gd name="T55" fmla="*/ 215 h 258"/>
                    <a:gd name="T56" fmla="*/ 18 w 296"/>
                    <a:gd name="T57" fmla="*/ 225 h 258"/>
                    <a:gd name="T58" fmla="*/ 41 w 296"/>
                    <a:gd name="T59" fmla="*/ 222 h 258"/>
                    <a:gd name="T60" fmla="*/ 68 w 296"/>
                    <a:gd name="T61" fmla="*/ 189 h 258"/>
                    <a:gd name="T62" fmla="*/ 60 w 296"/>
                    <a:gd name="T63" fmla="*/ 192 h 258"/>
                    <a:gd name="T64" fmla="*/ 88 w 296"/>
                    <a:gd name="T65" fmla="*/ 195 h 258"/>
                    <a:gd name="T66" fmla="*/ 139 w 296"/>
                    <a:gd name="T67" fmla="*/ 120 h 258"/>
                    <a:gd name="T68" fmla="*/ 224 w 296"/>
                    <a:gd name="T69" fmla="*/ 78 h 258"/>
                    <a:gd name="T70" fmla="*/ 233 w 296"/>
                    <a:gd name="T71" fmla="*/ 62 h 258"/>
                    <a:gd name="T72" fmla="*/ 226 w 296"/>
                    <a:gd name="T73" fmla="*/ 55 h 258"/>
                    <a:gd name="T74" fmla="*/ 252 w 296"/>
                    <a:gd name="T75" fmla="*/ 49 h 258"/>
                    <a:gd name="T76" fmla="*/ 269 w 296"/>
                    <a:gd name="T77" fmla="*/ 25 h 258"/>
                    <a:gd name="T78" fmla="*/ 269 w 296"/>
                    <a:gd name="T79" fmla="*/ 19 h 258"/>
                    <a:gd name="T80" fmla="*/ 275 w 296"/>
                    <a:gd name="T81" fmla="*/ 13 h 258"/>
                    <a:gd name="T82" fmla="*/ 268 w 296"/>
                    <a:gd name="T83" fmla="*/ 13 h 258"/>
                    <a:gd name="T84" fmla="*/ 280 w 296"/>
                    <a:gd name="T85" fmla="*/ 35 h 258"/>
                    <a:gd name="T86" fmla="*/ 282 w 296"/>
                    <a:gd name="T87" fmla="*/ 60 h 258"/>
                    <a:gd name="T88" fmla="*/ 287 w 296"/>
                    <a:gd name="T89" fmla="*/ 67 h 258"/>
                    <a:gd name="T90" fmla="*/ 273 w 296"/>
                    <a:gd name="T91" fmla="*/ 68 h 258"/>
                    <a:gd name="T92" fmla="*/ 236 w 296"/>
                    <a:gd name="T93" fmla="*/ 108 h 258"/>
                    <a:gd name="T94" fmla="*/ 242 w 296"/>
                    <a:gd name="T95" fmla="*/ 103 h 258"/>
                    <a:gd name="T96" fmla="*/ 104 w 296"/>
                    <a:gd name="T97" fmla="*/ 213 h 258"/>
                    <a:gd name="T98" fmla="*/ 109 w 296"/>
                    <a:gd name="T99" fmla="*/ 209 h 258"/>
                    <a:gd name="T100" fmla="*/ 83 w 296"/>
                    <a:gd name="T101" fmla="*/ 217 h 258"/>
                    <a:gd name="T102" fmla="*/ 49 w 296"/>
                    <a:gd name="T103" fmla="*/ 244 h 258"/>
                    <a:gd name="T104" fmla="*/ 52 w 296"/>
                    <a:gd name="T105" fmla="*/ 245 h 258"/>
                    <a:gd name="T106" fmla="*/ 9 w 296"/>
                    <a:gd name="T107" fmla="*/ 232 h 258"/>
                    <a:gd name="T108" fmla="*/ 13 w 296"/>
                    <a:gd name="T109" fmla="*/ 225 h 258"/>
                    <a:gd name="T110" fmla="*/ 15 w 296"/>
                    <a:gd name="T111" fmla="*/ 222 h 258"/>
                    <a:gd name="T112" fmla="*/ 14 w 296"/>
                    <a:gd name="T113" fmla="*/ 215 h 258"/>
                    <a:gd name="T114" fmla="*/ 14 w 296"/>
                    <a:gd name="T115" fmla="*/ 215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96" h="258">
                      <a:moveTo>
                        <a:pt x="14" y="215"/>
                      </a:moveTo>
                      <a:cubicBezTo>
                        <a:pt x="14" y="208"/>
                        <a:pt x="14" y="208"/>
                        <a:pt x="14" y="208"/>
                      </a:cubicBezTo>
                      <a:cubicBezTo>
                        <a:pt x="11" y="208"/>
                        <a:pt x="9" y="209"/>
                        <a:pt x="7" y="210"/>
                      </a:cubicBezTo>
                      <a:cubicBezTo>
                        <a:pt x="5" y="212"/>
                        <a:pt x="3" y="214"/>
                        <a:pt x="2" y="217"/>
                      </a:cubicBezTo>
                      <a:cubicBezTo>
                        <a:pt x="0" y="219"/>
                        <a:pt x="0" y="222"/>
                        <a:pt x="0" y="225"/>
                      </a:cubicBezTo>
                      <a:cubicBezTo>
                        <a:pt x="0" y="229"/>
                        <a:pt x="1" y="233"/>
                        <a:pt x="3" y="236"/>
                      </a:cubicBezTo>
                      <a:cubicBezTo>
                        <a:pt x="4" y="236"/>
                        <a:pt x="4" y="237"/>
                        <a:pt x="5" y="237"/>
                      </a:cubicBezTo>
                      <a:cubicBezTo>
                        <a:pt x="17" y="246"/>
                        <a:pt x="30" y="253"/>
                        <a:pt x="48" y="258"/>
                      </a:cubicBezTo>
                      <a:cubicBezTo>
                        <a:pt x="49" y="258"/>
                        <a:pt x="50" y="258"/>
                        <a:pt x="51" y="258"/>
                      </a:cubicBezTo>
                      <a:cubicBezTo>
                        <a:pt x="58" y="257"/>
                        <a:pt x="66" y="255"/>
                        <a:pt x="73" y="250"/>
                      </a:cubicBezTo>
                      <a:cubicBezTo>
                        <a:pt x="81" y="245"/>
                        <a:pt x="88" y="237"/>
                        <a:pt x="95" y="223"/>
                      </a:cubicBezTo>
                      <a:cubicBezTo>
                        <a:pt x="89" y="220"/>
                        <a:pt x="89" y="220"/>
                        <a:pt x="89" y="220"/>
                      </a:cubicBezTo>
                      <a:cubicBezTo>
                        <a:pt x="91" y="227"/>
                        <a:pt x="91" y="227"/>
                        <a:pt x="91" y="227"/>
                      </a:cubicBezTo>
                      <a:cubicBezTo>
                        <a:pt x="98" y="225"/>
                        <a:pt x="105" y="224"/>
                        <a:pt x="112" y="222"/>
                      </a:cubicBezTo>
                      <a:cubicBezTo>
                        <a:pt x="114" y="221"/>
                        <a:pt x="116" y="220"/>
                        <a:pt x="117" y="218"/>
                      </a:cubicBezTo>
                      <a:cubicBezTo>
                        <a:pt x="130" y="186"/>
                        <a:pt x="149" y="163"/>
                        <a:pt x="170" y="148"/>
                      </a:cubicBezTo>
                      <a:cubicBezTo>
                        <a:pt x="191" y="132"/>
                        <a:pt x="216" y="122"/>
                        <a:pt x="244" y="117"/>
                      </a:cubicBezTo>
                      <a:cubicBezTo>
                        <a:pt x="246" y="116"/>
                        <a:pt x="248" y="115"/>
                        <a:pt x="249" y="113"/>
                      </a:cubicBezTo>
                      <a:cubicBezTo>
                        <a:pt x="253" y="103"/>
                        <a:pt x="260" y="94"/>
                        <a:pt x="269" y="88"/>
                      </a:cubicBezTo>
                      <a:cubicBezTo>
                        <a:pt x="273" y="84"/>
                        <a:pt x="277" y="81"/>
                        <a:pt x="281" y="79"/>
                      </a:cubicBezTo>
                      <a:cubicBezTo>
                        <a:pt x="285" y="76"/>
                        <a:pt x="288" y="74"/>
                        <a:pt x="291" y="72"/>
                      </a:cubicBezTo>
                      <a:cubicBezTo>
                        <a:pt x="292" y="72"/>
                        <a:pt x="293" y="71"/>
                        <a:pt x="293" y="70"/>
                      </a:cubicBezTo>
                      <a:cubicBezTo>
                        <a:pt x="294" y="67"/>
                        <a:pt x="295" y="65"/>
                        <a:pt x="295" y="62"/>
                      </a:cubicBezTo>
                      <a:cubicBezTo>
                        <a:pt x="296" y="60"/>
                        <a:pt x="296" y="57"/>
                        <a:pt x="296" y="54"/>
                      </a:cubicBezTo>
                      <a:cubicBezTo>
                        <a:pt x="296" y="45"/>
                        <a:pt x="294" y="34"/>
                        <a:pt x="291" y="25"/>
                      </a:cubicBezTo>
                      <a:cubicBezTo>
                        <a:pt x="289" y="20"/>
                        <a:pt x="287" y="15"/>
                        <a:pt x="285" y="11"/>
                      </a:cubicBezTo>
                      <a:cubicBezTo>
                        <a:pt x="282" y="7"/>
                        <a:pt x="279" y="4"/>
                        <a:pt x="275" y="1"/>
                      </a:cubicBezTo>
                      <a:cubicBezTo>
                        <a:pt x="273" y="0"/>
                        <a:pt x="270" y="0"/>
                        <a:pt x="268" y="2"/>
                      </a:cubicBezTo>
                      <a:cubicBezTo>
                        <a:pt x="265" y="4"/>
                        <a:pt x="262" y="6"/>
                        <a:pt x="259" y="9"/>
                      </a:cubicBezTo>
                      <a:cubicBezTo>
                        <a:pt x="258" y="10"/>
                        <a:pt x="257" y="12"/>
                        <a:pt x="256" y="14"/>
                      </a:cubicBezTo>
                      <a:cubicBezTo>
                        <a:pt x="255" y="16"/>
                        <a:pt x="255" y="19"/>
                        <a:pt x="255" y="21"/>
                      </a:cubicBezTo>
                      <a:cubicBezTo>
                        <a:pt x="255" y="24"/>
                        <a:pt x="255" y="27"/>
                        <a:pt x="257" y="30"/>
                      </a:cubicBezTo>
                      <a:cubicBezTo>
                        <a:pt x="263" y="27"/>
                        <a:pt x="263" y="27"/>
                        <a:pt x="263" y="27"/>
                      </a:cubicBezTo>
                      <a:cubicBezTo>
                        <a:pt x="257" y="24"/>
                        <a:pt x="257" y="24"/>
                        <a:pt x="257" y="24"/>
                      </a:cubicBezTo>
                      <a:cubicBezTo>
                        <a:pt x="254" y="29"/>
                        <a:pt x="249" y="34"/>
                        <a:pt x="244" y="38"/>
                      </a:cubicBezTo>
                      <a:cubicBezTo>
                        <a:pt x="239" y="42"/>
                        <a:pt x="232" y="46"/>
                        <a:pt x="223" y="49"/>
                      </a:cubicBezTo>
                      <a:cubicBezTo>
                        <a:pt x="220" y="50"/>
                        <a:pt x="218" y="53"/>
                        <a:pt x="219" y="57"/>
                      </a:cubicBezTo>
                      <a:cubicBezTo>
                        <a:pt x="219" y="59"/>
                        <a:pt x="220" y="61"/>
                        <a:pt x="220" y="62"/>
                      </a:cubicBezTo>
                      <a:cubicBezTo>
                        <a:pt x="220" y="64"/>
                        <a:pt x="219" y="64"/>
                        <a:pt x="219" y="65"/>
                      </a:cubicBezTo>
                      <a:cubicBezTo>
                        <a:pt x="219" y="65"/>
                        <a:pt x="219" y="65"/>
                        <a:pt x="218" y="66"/>
                      </a:cubicBezTo>
                      <a:cubicBezTo>
                        <a:pt x="221" y="72"/>
                        <a:pt x="221" y="72"/>
                        <a:pt x="221" y="72"/>
                      </a:cubicBezTo>
                      <a:cubicBezTo>
                        <a:pt x="219" y="65"/>
                        <a:pt x="219" y="65"/>
                        <a:pt x="219" y="65"/>
                      </a:cubicBezTo>
                      <a:cubicBezTo>
                        <a:pt x="183" y="75"/>
                        <a:pt x="153" y="90"/>
                        <a:pt x="130" y="110"/>
                      </a:cubicBezTo>
                      <a:cubicBezTo>
                        <a:pt x="107" y="130"/>
                        <a:pt x="90" y="156"/>
                        <a:pt x="79" y="186"/>
                      </a:cubicBezTo>
                      <a:cubicBezTo>
                        <a:pt x="85" y="188"/>
                        <a:pt x="85" y="188"/>
                        <a:pt x="85" y="188"/>
                      </a:cubicBezTo>
                      <a:cubicBezTo>
                        <a:pt x="83" y="182"/>
                        <a:pt x="83" y="182"/>
                        <a:pt x="83" y="182"/>
                      </a:cubicBezTo>
                      <a:cubicBezTo>
                        <a:pt x="81" y="183"/>
                        <a:pt x="79" y="183"/>
                        <a:pt x="77" y="183"/>
                      </a:cubicBezTo>
                      <a:cubicBezTo>
                        <a:pt x="73" y="183"/>
                        <a:pt x="70" y="182"/>
                        <a:pt x="65" y="180"/>
                      </a:cubicBezTo>
                      <a:cubicBezTo>
                        <a:pt x="62" y="178"/>
                        <a:pt x="58" y="180"/>
                        <a:pt x="56" y="183"/>
                      </a:cubicBezTo>
                      <a:cubicBezTo>
                        <a:pt x="53" y="188"/>
                        <a:pt x="48" y="197"/>
                        <a:pt x="43" y="203"/>
                      </a:cubicBezTo>
                      <a:cubicBezTo>
                        <a:pt x="40" y="206"/>
                        <a:pt x="37" y="209"/>
                        <a:pt x="34" y="211"/>
                      </a:cubicBezTo>
                      <a:cubicBezTo>
                        <a:pt x="31" y="213"/>
                        <a:pt x="29" y="214"/>
                        <a:pt x="27" y="214"/>
                      </a:cubicBezTo>
                      <a:cubicBezTo>
                        <a:pt x="25" y="214"/>
                        <a:pt x="24" y="213"/>
                        <a:pt x="23" y="213"/>
                      </a:cubicBezTo>
                      <a:cubicBezTo>
                        <a:pt x="22" y="212"/>
                        <a:pt x="21" y="211"/>
                        <a:pt x="19" y="210"/>
                      </a:cubicBezTo>
                      <a:cubicBezTo>
                        <a:pt x="18" y="208"/>
                        <a:pt x="16" y="208"/>
                        <a:pt x="14" y="208"/>
                      </a:cubicBezTo>
                      <a:cubicBezTo>
                        <a:pt x="14" y="215"/>
                        <a:pt x="14" y="215"/>
                        <a:pt x="14" y="215"/>
                      </a:cubicBezTo>
                      <a:cubicBezTo>
                        <a:pt x="9" y="219"/>
                        <a:pt x="9" y="219"/>
                        <a:pt x="9" y="219"/>
                      </a:cubicBezTo>
                      <a:cubicBezTo>
                        <a:pt x="12" y="222"/>
                        <a:pt x="15" y="224"/>
                        <a:pt x="18" y="225"/>
                      </a:cubicBezTo>
                      <a:cubicBezTo>
                        <a:pt x="20" y="227"/>
                        <a:pt x="24" y="227"/>
                        <a:pt x="27" y="227"/>
                      </a:cubicBezTo>
                      <a:cubicBezTo>
                        <a:pt x="32" y="227"/>
                        <a:pt x="37" y="225"/>
                        <a:pt x="41" y="222"/>
                      </a:cubicBezTo>
                      <a:cubicBezTo>
                        <a:pt x="48" y="218"/>
                        <a:pt x="53" y="212"/>
                        <a:pt x="58" y="206"/>
                      </a:cubicBezTo>
                      <a:cubicBezTo>
                        <a:pt x="62" y="200"/>
                        <a:pt x="66" y="194"/>
                        <a:pt x="68" y="189"/>
                      </a:cubicBezTo>
                      <a:cubicBezTo>
                        <a:pt x="62" y="186"/>
                        <a:pt x="62" y="186"/>
                        <a:pt x="62" y="186"/>
                      </a:cubicBezTo>
                      <a:cubicBezTo>
                        <a:pt x="60" y="192"/>
                        <a:pt x="60" y="192"/>
                        <a:pt x="60" y="192"/>
                      </a:cubicBezTo>
                      <a:cubicBezTo>
                        <a:pt x="65" y="195"/>
                        <a:pt x="71" y="197"/>
                        <a:pt x="77" y="197"/>
                      </a:cubicBezTo>
                      <a:cubicBezTo>
                        <a:pt x="80" y="197"/>
                        <a:pt x="84" y="196"/>
                        <a:pt x="88" y="195"/>
                      </a:cubicBezTo>
                      <a:cubicBezTo>
                        <a:pt x="90" y="194"/>
                        <a:pt x="91" y="193"/>
                        <a:pt x="92" y="191"/>
                      </a:cubicBezTo>
                      <a:cubicBezTo>
                        <a:pt x="102" y="163"/>
                        <a:pt x="117" y="139"/>
                        <a:pt x="139" y="120"/>
                      </a:cubicBezTo>
                      <a:cubicBezTo>
                        <a:pt x="161" y="102"/>
                        <a:pt x="188" y="87"/>
                        <a:pt x="223" y="78"/>
                      </a:cubicBezTo>
                      <a:cubicBezTo>
                        <a:pt x="223" y="78"/>
                        <a:pt x="224" y="78"/>
                        <a:pt x="224" y="78"/>
                      </a:cubicBezTo>
                      <a:cubicBezTo>
                        <a:pt x="227" y="76"/>
                        <a:pt x="230" y="74"/>
                        <a:pt x="231" y="71"/>
                      </a:cubicBezTo>
                      <a:cubicBezTo>
                        <a:pt x="233" y="68"/>
                        <a:pt x="233" y="65"/>
                        <a:pt x="233" y="62"/>
                      </a:cubicBezTo>
                      <a:cubicBezTo>
                        <a:pt x="233" y="59"/>
                        <a:pt x="233" y="57"/>
                        <a:pt x="232" y="54"/>
                      </a:cubicBezTo>
                      <a:cubicBezTo>
                        <a:pt x="226" y="55"/>
                        <a:pt x="226" y="55"/>
                        <a:pt x="226" y="55"/>
                      </a:cubicBezTo>
                      <a:cubicBezTo>
                        <a:pt x="228" y="62"/>
                        <a:pt x="228" y="62"/>
                        <a:pt x="228" y="62"/>
                      </a:cubicBezTo>
                      <a:cubicBezTo>
                        <a:pt x="238" y="59"/>
                        <a:pt x="246" y="54"/>
                        <a:pt x="252" y="49"/>
                      </a:cubicBezTo>
                      <a:cubicBezTo>
                        <a:pt x="259" y="44"/>
                        <a:pt x="264" y="37"/>
                        <a:pt x="269" y="31"/>
                      </a:cubicBezTo>
                      <a:cubicBezTo>
                        <a:pt x="270" y="29"/>
                        <a:pt x="270" y="27"/>
                        <a:pt x="269" y="25"/>
                      </a:cubicBezTo>
                      <a:cubicBezTo>
                        <a:pt x="269" y="23"/>
                        <a:pt x="268" y="22"/>
                        <a:pt x="268" y="21"/>
                      </a:cubicBezTo>
                      <a:cubicBezTo>
                        <a:pt x="268" y="20"/>
                        <a:pt x="269" y="20"/>
                        <a:pt x="269" y="19"/>
                      </a:cubicBezTo>
                      <a:cubicBezTo>
                        <a:pt x="269" y="18"/>
                        <a:pt x="270" y="18"/>
                        <a:pt x="271" y="17"/>
                      </a:cubicBezTo>
                      <a:cubicBezTo>
                        <a:pt x="272" y="15"/>
                        <a:pt x="274" y="14"/>
                        <a:pt x="275" y="13"/>
                      </a:cubicBezTo>
                      <a:cubicBezTo>
                        <a:pt x="272" y="7"/>
                        <a:pt x="272" y="7"/>
                        <a:pt x="272" y="7"/>
                      </a:cubicBezTo>
                      <a:cubicBezTo>
                        <a:pt x="268" y="13"/>
                        <a:pt x="268" y="13"/>
                        <a:pt x="268" y="13"/>
                      </a:cubicBezTo>
                      <a:cubicBezTo>
                        <a:pt x="269" y="14"/>
                        <a:pt x="271" y="16"/>
                        <a:pt x="273" y="18"/>
                      </a:cubicBezTo>
                      <a:cubicBezTo>
                        <a:pt x="276" y="23"/>
                        <a:pt x="278" y="29"/>
                        <a:pt x="280" y="35"/>
                      </a:cubicBezTo>
                      <a:cubicBezTo>
                        <a:pt x="281" y="42"/>
                        <a:pt x="282" y="49"/>
                        <a:pt x="282" y="54"/>
                      </a:cubicBezTo>
                      <a:cubicBezTo>
                        <a:pt x="282" y="57"/>
                        <a:pt x="282" y="59"/>
                        <a:pt x="282" y="60"/>
                      </a:cubicBezTo>
                      <a:cubicBezTo>
                        <a:pt x="282" y="62"/>
                        <a:pt x="281" y="63"/>
                        <a:pt x="281" y="63"/>
                      </a:cubicBezTo>
                      <a:cubicBezTo>
                        <a:pt x="287" y="67"/>
                        <a:pt x="287" y="67"/>
                        <a:pt x="287" y="67"/>
                      </a:cubicBezTo>
                      <a:cubicBezTo>
                        <a:pt x="283" y="61"/>
                        <a:pt x="283" y="61"/>
                        <a:pt x="283" y="61"/>
                      </a:cubicBezTo>
                      <a:cubicBezTo>
                        <a:pt x="281" y="63"/>
                        <a:pt x="277" y="65"/>
                        <a:pt x="273" y="68"/>
                      </a:cubicBezTo>
                      <a:cubicBezTo>
                        <a:pt x="267" y="72"/>
                        <a:pt x="260" y="77"/>
                        <a:pt x="253" y="83"/>
                      </a:cubicBezTo>
                      <a:cubicBezTo>
                        <a:pt x="246" y="90"/>
                        <a:pt x="240" y="98"/>
                        <a:pt x="236" y="108"/>
                      </a:cubicBezTo>
                      <a:cubicBezTo>
                        <a:pt x="243" y="110"/>
                        <a:pt x="243" y="110"/>
                        <a:pt x="243" y="110"/>
                      </a:cubicBezTo>
                      <a:cubicBezTo>
                        <a:pt x="242" y="103"/>
                        <a:pt x="242" y="103"/>
                        <a:pt x="242" y="103"/>
                      </a:cubicBezTo>
                      <a:cubicBezTo>
                        <a:pt x="212" y="109"/>
                        <a:pt x="185" y="119"/>
                        <a:pt x="162" y="137"/>
                      </a:cubicBezTo>
                      <a:cubicBezTo>
                        <a:pt x="138" y="154"/>
                        <a:pt x="119" y="179"/>
                        <a:pt x="104" y="213"/>
                      </a:cubicBezTo>
                      <a:cubicBezTo>
                        <a:pt x="110" y="215"/>
                        <a:pt x="110" y="215"/>
                        <a:pt x="110" y="215"/>
                      </a:cubicBezTo>
                      <a:cubicBezTo>
                        <a:pt x="109" y="209"/>
                        <a:pt x="109" y="209"/>
                        <a:pt x="109" y="209"/>
                      </a:cubicBezTo>
                      <a:cubicBezTo>
                        <a:pt x="102" y="210"/>
                        <a:pt x="95" y="212"/>
                        <a:pt x="88" y="214"/>
                      </a:cubicBezTo>
                      <a:cubicBezTo>
                        <a:pt x="86" y="214"/>
                        <a:pt x="84" y="215"/>
                        <a:pt x="83" y="217"/>
                      </a:cubicBezTo>
                      <a:cubicBezTo>
                        <a:pt x="77" y="229"/>
                        <a:pt x="71" y="235"/>
                        <a:pt x="66" y="239"/>
                      </a:cubicBezTo>
                      <a:cubicBezTo>
                        <a:pt x="61" y="242"/>
                        <a:pt x="55" y="244"/>
                        <a:pt x="49" y="244"/>
                      </a:cubicBezTo>
                      <a:cubicBezTo>
                        <a:pt x="50" y="251"/>
                        <a:pt x="50" y="251"/>
                        <a:pt x="50" y="251"/>
                      </a:cubicBezTo>
                      <a:cubicBezTo>
                        <a:pt x="52" y="245"/>
                        <a:pt x="52" y="245"/>
                        <a:pt x="52" y="245"/>
                      </a:cubicBezTo>
                      <a:cubicBezTo>
                        <a:pt x="35" y="240"/>
                        <a:pt x="24" y="234"/>
                        <a:pt x="13" y="226"/>
                      </a:cubicBezTo>
                      <a:cubicBezTo>
                        <a:pt x="9" y="232"/>
                        <a:pt x="9" y="232"/>
                        <a:pt x="9" y="232"/>
                      </a:cubicBezTo>
                      <a:cubicBezTo>
                        <a:pt x="14" y="228"/>
                        <a:pt x="14" y="228"/>
                        <a:pt x="14" y="228"/>
                      </a:cubicBezTo>
                      <a:cubicBezTo>
                        <a:pt x="14" y="227"/>
                        <a:pt x="13" y="226"/>
                        <a:pt x="13" y="225"/>
                      </a:cubicBezTo>
                      <a:cubicBezTo>
                        <a:pt x="13" y="224"/>
                        <a:pt x="14" y="222"/>
                        <a:pt x="14" y="222"/>
                      </a:cubicBezTo>
                      <a:cubicBezTo>
                        <a:pt x="15" y="222"/>
                        <a:pt x="15" y="222"/>
                        <a:pt x="15" y="222"/>
                      </a:cubicBezTo>
                      <a:cubicBezTo>
                        <a:pt x="15" y="221"/>
                        <a:pt x="15" y="221"/>
                        <a:pt x="15" y="221"/>
                      </a:cubicBezTo>
                      <a:cubicBezTo>
                        <a:pt x="14" y="215"/>
                        <a:pt x="14" y="215"/>
                        <a:pt x="14" y="215"/>
                      </a:cubicBezTo>
                      <a:cubicBezTo>
                        <a:pt x="9" y="219"/>
                        <a:pt x="9" y="219"/>
                        <a:pt x="9" y="219"/>
                      </a:cubicBezTo>
                      <a:lnTo>
                        <a:pt x="14" y="215"/>
                      </a:lnTo>
                      <a:close/>
                    </a:path>
                  </a:pathLst>
                </a:custGeom>
                <a:solidFill>
                  <a:srgbClr val="1D20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95" name="Freeform 253"/>
                <p:cNvSpPr>
                  <a:spLocks/>
                </p:cNvSpPr>
                <p:nvPr/>
              </p:nvSpPr>
              <p:spPr bwMode="auto">
                <a:xfrm>
                  <a:off x="8829681" y="5110168"/>
                  <a:ext cx="379413" cy="382589"/>
                </a:xfrm>
                <a:custGeom>
                  <a:avLst/>
                  <a:gdLst>
                    <a:gd name="T0" fmla="*/ 165 w 208"/>
                    <a:gd name="T1" fmla="*/ 22 h 209"/>
                    <a:gd name="T2" fmla="*/ 156 w 208"/>
                    <a:gd name="T3" fmla="*/ 166 h 209"/>
                    <a:gd name="T4" fmla="*/ 7 w 208"/>
                    <a:gd name="T5" fmla="*/ 152 h 209"/>
                    <a:gd name="T6" fmla="*/ 165 w 208"/>
                    <a:gd name="T7" fmla="*/ 22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8" h="209">
                      <a:moveTo>
                        <a:pt x="165" y="22"/>
                      </a:moveTo>
                      <a:cubicBezTo>
                        <a:pt x="208" y="62"/>
                        <a:pt x="198" y="130"/>
                        <a:pt x="156" y="166"/>
                      </a:cubicBezTo>
                      <a:cubicBezTo>
                        <a:pt x="113" y="202"/>
                        <a:pt x="45" y="209"/>
                        <a:pt x="7" y="152"/>
                      </a:cubicBezTo>
                      <a:cubicBezTo>
                        <a:pt x="0" y="73"/>
                        <a:pt x="75" y="0"/>
                        <a:pt x="165" y="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pic>
              <p:nvPicPr>
                <p:cNvPr id="7422" name="Picture 25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23327" y="5132393"/>
                  <a:ext cx="439738" cy="4175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13" name="Freeform 255"/>
                <p:cNvSpPr>
                  <a:spLocks/>
                </p:cNvSpPr>
                <p:nvPr/>
              </p:nvSpPr>
              <p:spPr bwMode="auto">
                <a:xfrm>
                  <a:off x="8840790" y="5141918"/>
                  <a:ext cx="342900" cy="323851"/>
                </a:xfrm>
                <a:custGeom>
                  <a:avLst/>
                  <a:gdLst>
                    <a:gd name="T0" fmla="*/ 159 w 188"/>
                    <a:gd name="T1" fmla="*/ 5 h 177"/>
                    <a:gd name="T2" fmla="*/ 159 w 188"/>
                    <a:gd name="T3" fmla="*/ 5 h 177"/>
                    <a:gd name="T4" fmla="*/ 187 w 188"/>
                    <a:gd name="T5" fmla="*/ 70 h 177"/>
                    <a:gd name="T6" fmla="*/ 149 w 188"/>
                    <a:gd name="T7" fmla="*/ 148 h 177"/>
                    <a:gd name="T8" fmla="*/ 76 w 188"/>
                    <a:gd name="T9" fmla="*/ 176 h 177"/>
                    <a:gd name="T10" fmla="*/ 2 w 188"/>
                    <a:gd name="T11" fmla="*/ 135 h 177"/>
                    <a:gd name="T12" fmla="*/ 1 w 188"/>
                    <a:gd name="T13" fmla="*/ 135 h 177"/>
                    <a:gd name="T14" fmla="*/ 2 w 188"/>
                    <a:gd name="T15" fmla="*/ 135 h 177"/>
                    <a:gd name="T16" fmla="*/ 1 w 188"/>
                    <a:gd name="T17" fmla="*/ 125 h 177"/>
                    <a:gd name="T18" fmla="*/ 38 w 188"/>
                    <a:gd name="T19" fmla="*/ 39 h 177"/>
                    <a:gd name="T20" fmla="*/ 127 w 188"/>
                    <a:gd name="T21" fmla="*/ 1 h 177"/>
                    <a:gd name="T22" fmla="*/ 159 w 188"/>
                    <a:gd name="T23" fmla="*/ 5 h 177"/>
                    <a:gd name="T24" fmla="*/ 159 w 188"/>
                    <a:gd name="T25" fmla="*/ 5 h 177"/>
                    <a:gd name="T26" fmla="*/ 159 w 188"/>
                    <a:gd name="T27" fmla="*/ 5 h 177"/>
                    <a:gd name="T28" fmla="*/ 159 w 188"/>
                    <a:gd name="T29" fmla="*/ 5 h 177"/>
                    <a:gd name="T30" fmla="*/ 159 w 188"/>
                    <a:gd name="T31" fmla="*/ 4 h 177"/>
                    <a:gd name="T32" fmla="*/ 127 w 188"/>
                    <a:gd name="T33" fmla="*/ 0 h 177"/>
                    <a:gd name="T34" fmla="*/ 0 w 188"/>
                    <a:gd name="T35" fmla="*/ 125 h 177"/>
                    <a:gd name="T36" fmla="*/ 1 w 188"/>
                    <a:gd name="T37" fmla="*/ 135 h 177"/>
                    <a:gd name="T38" fmla="*/ 1 w 188"/>
                    <a:gd name="T39" fmla="*/ 136 h 177"/>
                    <a:gd name="T40" fmla="*/ 1 w 188"/>
                    <a:gd name="T41" fmla="*/ 136 h 177"/>
                    <a:gd name="T42" fmla="*/ 76 w 188"/>
                    <a:gd name="T43" fmla="*/ 177 h 177"/>
                    <a:gd name="T44" fmla="*/ 150 w 188"/>
                    <a:gd name="T45" fmla="*/ 149 h 177"/>
                    <a:gd name="T46" fmla="*/ 188 w 188"/>
                    <a:gd name="T47" fmla="*/ 70 h 177"/>
                    <a:gd name="T48" fmla="*/ 160 w 188"/>
                    <a:gd name="T49" fmla="*/ 4 h 177"/>
                    <a:gd name="T50" fmla="*/ 159 w 188"/>
                    <a:gd name="T51" fmla="*/ 4 h 177"/>
                    <a:gd name="T52" fmla="*/ 159 w 188"/>
                    <a:gd name="T53" fmla="*/ 4 h 177"/>
                    <a:gd name="T54" fmla="*/ 159 w 188"/>
                    <a:gd name="T55" fmla="*/ 5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8" h="177">
                      <a:moveTo>
                        <a:pt x="159" y="5"/>
                      </a:moveTo>
                      <a:cubicBezTo>
                        <a:pt x="159" y="5"/>
                        <a:pt x="159" y="5"/>
                        <a:pt x="159" y="5"/>
                      </a:cubicBezTo>
                      <a:cubicBezTo>
                        <a:pt x="178" y="23"/>
                        <a:pt x="187" y="46"/>
                        <a:pt x="187" y="70"/>
                      </a:cubicBezTo>
                      <a:cubicBezTo>
                        <a:pt x="187" y="99"/>
                        <a:pt x="173" y="129"/>
                        <a:pt x="149" y="148"/>
                      </a:cubicBezTo>
                      <a:cubicBezTo>
                        <a:pt x="129" y="166"/>
                        <a:pt x="102" y="176"/>
                        <a:pt x="76" y="176"/>
                      </a:cubicBezTo>
                      <a:cubicBezTo>
                        <a:pt x="48" y="176"/>
                        <a:pt x="21" y="164"/>
                        <a:pt x="2" y="135"/>
                      </a:cubicBezTo>
                      <a:cubicBezTo>
                        <a:pt x="1" y="135"/>
                        <a:pt x="1" y="135"/>
                        <a:pt x="1" y="135"/>
                      </a:cubicBezTo>
                      <a:cubicBezTo>
                        <a:pt x="2" y="135"/>
                        <a:pt x="2" y="135"/>
                        <a:pt x="2" y="135"/>
                      </a:cubicBezTo>
                      <a:cubicBezTo>
                        <a:pt x="1" y="132"/>
                        <a:pt x="1" y="128"/>
                        <a:pt x="1" y="125"/>
                      </a:cubicBezTo>
                      <a:cubicBezTo>
                        <a:pt x="1" y="92"/>
                        <a:pt x="15" y="61"/>
                        <a:pt x="38" y="39"/>
                      </a:cubicBezTo>
                      <a:cubicBezTo>
                        <a:pt x="60" y="16"/>
                        <a:pt x="92" y="1"/>
                        <a:pt x="127" y="1"/>
                      </a:cubicBezTo>
                      <a:cubicBezTo>
                        <a:pt x="138" y="1"/>
                        <a:pt x="148" y="2"/>
                        <a:pt x="159" y="5"/>
                      </a:cubicBezTo>
                      <a:cubicBezTo>
                        <a:pt x="159" y="5"/>
                        <a:pt x="159" y="5"/>
                        <a:pt x="159" y="5"/>
                      </a:cubicBezTo>
                      <a:cubicBezTo>
                        <a:pt x="159" y="5"/>
                        <a:pt x="159" y="5"/>
                        <a:pt x="159" y="5"/>
                      </a:cubicBezTo>
                      <a:cubicBezTo>
                        <a:pt x="159" y="5"/>
                        <a:pt x="159" y="5"/>
                        <a:pt x="159" y="5"/>
                      </a:cubicBezTo>
                      <a:cubicBezTo>
                        <a:pt x="159" y="4"/>
                        <a:pt x="159" y="4"/>
                        <a:pt x="159" y="4"/>
                      </a:cubicBezTo>
                      <a:cubicBezTo>
                        <a:pt x="148" y="2"/>
                        <a:pt x="138" y="0"/>
                        <a:pt x="127" y="0"/>
                      </a:cubicBezTo>
                      <a:cubicBezTo>
                        <a:pt x="56" y="0"/>
                        <a:pt x="0" y="59"/>
                        <a:pt x="0" y="125"/>
                      </a:cubicBezTo>
                      <a:cubicBezTo>
                        <a:pt x="0" y="128"/>
                        <a:pt x="0" y="132"/>
                        <a:pt x="1" y="135"/>
                      </a:cubicBezTo>
                      <a:cubicBezTo>
                        <a:pt x="1" y="136"/>
                        <a:pt x="1" y="136"/>
                        <a:pt x="1" y="136"/>
                      </a:cubicBezTo>
                      <a:cubicBezTo>
                        <a:pt x="1" y="136"/>
                        <a:pt x="1" y="136"/>
                        <a:pt x="1" y="136"/>
                      </a:cubicBezTo>
                      <a:cubicBezTo>
                        <a:pt x="20" y="165"/>
                        <a:pt x="48" y="177"/>
                        <a:pt x="76" y="177"/>
                      </a:cubicBezTo>
                      <a:cubicBezTo>
                        <a:pt x="102" y="177"/>
                        <a:pt x="129" y="166"/>
                        <a:pt x="150" y="149"/>
                      </a:cubicBezTo>
                      <a:cubicBezTo>
                        <a:pt x="174" y="129"/>
                        <a:pt x="188" y="100"/>
                        <a:pt x="188" y="70"/>
                      </a:cubicBezTo>
                      <a:cubicBezTo>
                        <a:pt x="188" y="46"/>
                        <a:pt x="179" y="23"/>
                        <a:pt x="160" y="4"/>
                      </a:cubicBezTo>
                      <a:cubicBezTo>
                        <a:pt x="159" y="4"/>
                        <a:pt x="159" y="4"/>
                        <a:pt x="159" y="4"/>
                      </a:cubicBezTo>
                      <a:cubicBezTo>
                        <a:pt x="159" y="4"/>
                        <a:pt x="159" y="4"/>
                        <a:pt x="159" y="4"/>
                      </a:cubicBezTo>
                      <a:lnTo>
                        <a:pt x="159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14" name="Freeform 256"/>
                <p:cNvSpPr>
                  <a:spLocks noEditPoints="1"/>
                </p:cNvSpPr>
                <p:nvPr/>
              </p:nvSpPr>
              <p:spPr bwMode="auto">
                <a:xfrm>
                  <a:off x="8783640" y="5087943"/>
                  <a:ext cx="238125" cy="211139"/>
                </a:xfrm>
                <a:custGeom>
                  <a:avLst/>
                  <a:gdLst>
                    <a:gd name="T0" fmla="*/ 89 w 130"/>
                    <a:gd name="T1" fmla="*/ 31 h 116"/>
                    <a:gd name="T2" fmla="*/ 81 w 130"/>
                    <a:gd name="T3" fmla="*/ 26 h 116"/>
                    <a:gd name="T4" fmla="*/ 100 w 130"/>
                    <a:gd name="T5" fmla="*/ 32 h 116"/>
                    <a:gd name="T6" fmla="*/ 93 w 130"/>
                    <a:gd name="T7" fmla="*/ 40 h 116"/>
                    <a:gd name="T8" fmla="*/ 95 w 130"/>
                    <a:gd name="T9" fmla="*/ 36 h 116"/>
                    <a:gd name="T10" fmla="*/ 91 w 130"/>
                    <a:gd name="T11" fmla="*/ 32 h 116"/>
                    <a:gd name="T12" fmla="*/ 101 w 130"/>
                    <a:gd name="T13" fmla="*/ 9 h 116"/>
                    <a:gd name="T14" fmla="*/ 126 w 130"/>
                    <a:gd name="T15" fmla="*/ 18 h 116"/>
                    <a:gd name="T16" fmla="*/ 118 w 130"/>
                    <a:gd name="T17" fmla="*/ 3 h 116"/>
                    <a:gd name="T18" fmla="*/ 125 w 130"/>
                    <a:gd name="T19" fmla="*/ 5 h 116"/>
                    <a:gd name="T20" fmla="*/ 108 w 130"/>
                    <a:gd name="T21" fmla="*/ 12 h 116"/>
                    <a:gd name="T22" fmla="*/ 116 w 130"/>
                    <a:gd name="T23" fmla="*/ 27 h 116"/>
                    <a:gd name="T24" fmla="*/ 107 w 130"/>
                    <a:gd name="T25" fmla="*/ 31 h 116"/>
                    <a:gd name="T26" fmla="*/ 102 w 130"/>
                    <a:gd name="T27" fmla="*/ 10 h 116"/>
                    <a:gd name="T28" fmla="*/ 83 w 130"/>
                    <a:gd name="T29" fmla="*/ 34 h 116"/>
                    <a:gd name="T30" fmla="*/ 83 w 130"/>
                    <a:gd name="T31" fmla="*/ 36 h 116"/>
                    <a:gd name="T32" fmla="*/ 87 w 130"/>
                    <a:gd name="T33" fmla="*/ 42 h 116"/>
                    <a:gd name="T34" fmla="*/ 80 w 130"/>
                    <a:gd name="T35" fmla="*/ 47 h 116"/>
                    <a:gd name="T36" fmla="*/ 81 w 130"/>
                    <a:gd name="T37" fmla="*/ 26 h 116"/>
                    <a:gd name="T38" fmla="*/ 65 w 130"/>
                    <a:gd name="T39" fmla="*/ 56 h 116"/>
                    <a:gd name="T40" fmla="*/ 51 w 130"/>
                    <a:gd name="T41" fmla="*/ 39 h 116"/>
                    <a:gd name="T42" fmla="*/ 66 w 130"/>
                    <a:gd name="T43" fmla="*/ 58 h 116"/>
                    <a:gd name="T44" fmla="*/ 52 w 130"/>
                    <a:gd name="T45" fmla="*/ 41 h 116"/>
                    <a:gd name="T46" fmla="*/ 66 w 130"/>
                    <a:gd name="T47" fmla="*/ 58 h 116"/>
                    <a:gd name="T48" fmla="*/ 41 w 130"/>
                    <a:gd name="T49" fmla="*/ 83 h 116"/>
                    <a:gd name="T50" fmla="*/ 42 w 130"/>
                    <a:gd name="T51" fmla="*/ 83 h 116"/>
                    <a:gd name="T52" fmla="*/ 39 w 130"/>
                    <a:gd name="T53" fmla="*/ 74 h 116"/>
                    <a:gd name="T54" fmla="*/ 45 w 130"/>
                    <a:gd name="T55" fmla="*/ 75 h 116"/>
                    <a:gd name="T56" fmla="*/ 45 w 130"/>
                    <a:gd name="T57" fmla="*/ 79 h 116"/>
                    <a:gd name="T58" fmla="*/ 48 w 130"/>
                    <a:gd name="T59" fmla="*/ 69 h 116"/>
                    <a:gd name="T60" fmla="*/ 37 w 130"/>
                    <a:gd name="T61" fmla="*/ 73 h 116"/>
                    <a:gd name="T62" fmla="*/ 15 w 130"/>
                    <a:gd name="T63" fmla="*/ 102 h 116"/>
                    <a:gd name="T64" fmla="*/ 9 w 130"/>
                    <a:gd name="T65" fmla="*/ 95 h 116"/>
                    <a:gd name="T66" fmla="*/ 19 w 130"/>
                    <a:gd name="T67" fmla="*/ 96 h 116"/>
                    <a:gd name="T68" fmla="*/ 24 w 130"/>
                    <a:gd name="T69" fmla="*/ 112 h 116"/>
                    <a:gd name="T70" fmla="*/ 27 w 130"/>
                    <a:gd name="T71" fmla="*/ 104 h 116"/>
                    <a:gd name="T72" fmla="*/ 16 w 130"/>
                    <a:gd name="T73" fmla="*/ 103 h 116"/>
                    <a:gd name="T74" fmla="*/ 32 w 130"/>
                    <a:gd name="T75" fmla="*/ 72 h 116"/>
                    <a:gd name="T76" fmla="*/ 35 w 130"/>
                    <a:gd name="T77" fmla="*/ 76 h 116"/>
                    <a:gd name="T78" fmla="*/ 36 w 130"/>
                    <a:gd name="T79" fmla="*/ 83 h 116"/>
                    <a:gd name="T80" fmla="*/ 41 w 130"/>
                    <a:gd name="T81" fmla="*/ 82 h 116"/>
                    <a:gd name="T82" fmla="*/ 34 w 130"/>
                    <a:gd name="T83" fmla="*/ 90 h 116"/>
                    <a:gd name="T84" fmla="*/ 26 w 130"/>
                    <a:gd name="T85" fmla="*/ 65 h 116"/>
                    <a:gd name="T86" fmla="*/ 15 w 130"/>
                    <a:gd name="T87" fmla="*/ 102 h 116"/>
                    <a:gd name="T88" fmla="*/ 24 w 130"/>
                    <a:gd name="T89" fmla="*/ 112 h 116"/>
                    <a:gd name="T90" fmla="*/ 21 w 130"/>
                    <a:gd name="T91" fmla="*/ 111 h 116"/>
                    <a:gd name="T92" fmla="*/ 0 w 130"/>
                    <a:gd name="T93" fmla="*/ 107 h 116"/>
                    <a:gd name="T94" fmla="*/ 9 w 130"/>
                    <a:gd name="T95" fmla="*/ 95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0" h="116">
                      <a:moveTo>
                        <a:pt x="87" y="34"/>
                      </a:moveTo>
                      <a:cubicBezTo>
                        <a:pt x="86" y="32"/>
                        <a:pt x="86" y="32"/>
                        <a:pt x="86" y="32"/>
                      </a:cubicBezTo>
                      <a:cubicBezTo>
                        <a:pt x="89" y="31"/>
                        <a:pt x="89" y="31"/>
                        <a:pt x="89" y="31"/>
                      </a:cubicBezTo>
                      <a:cubicBezTo>
                        <a:pt x="83" y="26"/>
                        <a:pt x="83" y="26"/>
                        <a:pt x="83" y="26"/>
                      </a:cubicBezTo>
                      <a:cubicBezTo>
                        <a:pt x="83" y="29"/>
                        <a:pt x="83" y="29"/>
                        <a:pt x="83" y="29"/>
                      </a:cubicBezTo>
                      <a:cubicBezTo>
                        <a:pt x="81" y="26"/>
                        <a:pt x="81" y="26"/>
                        <a:pt x="81" y="26"/>
                      </a:cubicBezTo>
                      <a:cubicBezTo>
                        <a:pt x="81" y="19"/>
                        <a:pt x="81" y="19"/>
                        <a:pt x="81" y="19"/>
                      </a:cubicBezTo>
                      <a:cubicBezTo>
                        <a:pt x="83" y="18"/>
                        <a:pt x="83" y="18"/>
                        <a:pt x="83" y="18"/>
                      </a:cubicBezTo>
                      <a:cubicBezTo>
                        <a:pt x="100" y="32"/>
                        <a:pt x="100" y="32"/>
                        <a:pt x="100" y="32"/>
                      </a:cubicBezTo>
                      <a:cubicBezTo>
                        <a:pt x="101" y="33"/>
                        <a:pt x="103" y="33"/>
                        <a:pt x="104" y="32"/>
                      </a:cubicBezTo>
                      <a:cubicBezTo>
                        <a:pt x="105" y="33"/>
                        <a:pt x="105" y="33"/>
                        <a:pt x="105" y="33"/>
                      </a:cubicBezTo>
                      <a:cubicBezTo>
                        <a:pt x="93" y="40"/>
                        <a:pt x="93" y="40"/>
                        <a:pt x="93" y="40"/>
                      </a:cubicBezTo>
                      <a:cubicBezTo>
                        <a:pt x="92" y="38"/>
                        <a:pt x="92" y="38"/>
                        <a:pt x="92" y="38"/>
                      </a:cubicBezTo>
                      <a:cubicBezTo>
                        <a:pt x="94" y="38"/>
                        <a:pt x="94" y="38"/>
                        <a:pt x="94" y="38"/>
                      </a:cubicBezTo>
                      <a:cubicBezTo>
                        <a:pt x="95" y="37"/>
                        <a:pt x="95" y="36"/>
                        <a:pt x="95" y="36"/>
                      </a:cubicBezTo>
                      <a:cubicBezTo>
                        <a:pt x="95" y="35"/>
                        <a:pt x="95" y="35"/>
                        <a:pt x="94" y="35"/>
                      </a:cubicBezTo>
                      <a:cubicBezTo>
                        <a:pt x="95" y="35"/>
                        <a:pt x="94" y="35"/>
                        <a:pt x="94" y="35"/>
                      </a:cubicBezTo>
                      <a:cubicBezTo>
                        <a:pt x="91" y="32"/>
                        <a:pt x="91" y="32"/>
                        <a:pt x="91" y="32"/>
                      </a:cubicBezTo>
                      <a:lnTo>
                        <a:pt x="87" y="34"/>
                      </a:lnTo>
                      <a:close/>
                      <a:moveTo>
                        <a:pt x="102" y="10"/>
                      </a:moveTo>
                      <a:cubicBezTo>
                        <a:pt x="101" y="9"/>
                        <a:pt x="101" y="9"/>
                        <a:pt x="101" y="9"/>
                      </a:cubicBezTo>
                      <a:cubicBezTo>
                        <a:pt x="110" y="6"/>
                        <a:pt x="110" y="6"/>
                        <a:pt x="110" y="6"/>
                      </a:cubicBezTo>
                      <a:cubicBezTo>
                        <a:pt x="126" y="18"/>
                        <a:pt x="126" y="18"/>
                        <a:pt x="126" y="18"/>
                      </a:cubicBezTo>
                      <a:cubicBezTo>
                        <a:pt x="126" y="18"/>
                        <a:pt x="126" y="18"/>
                        <a:pt x="126" y="18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123" y="4"/>
                        <a:pt x="121" y="4"/>
                        <a:pt x="119" y="4"/>
                      </a:cubicBezTo>
                      <a:cubicBezTo>
                        <a:pt x="118" y="3"/>
                        <a:pt x="118" y="3"/>
                        <a:pt x="118" y="3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5" y="2"/>
                        <a:pt x="124" y="4"/>
                        <a:pt x="125" y="5"/>
                      </a:cubicBezTo>
                      <a:cubicBezTo>
                        <a:pt x="130" y="24"/>
                        <a:pt x="130" y="24"/>
                        <a:pt x="130" y="24"/>
                      </a:cubicBezTo>
                      <a:cubicBezTo>
                        <a:pt x="126" y="25"/>
                        <a:pt x="126" y="25"/>
                        <a:pt x="126" y="25"/>
                      </a:cubicBezTo>
                      <a:cubicBezTo>
                        <a:pt x="108" y="12"/>
                        <a:pt x="108" y="12"/>
                        <a:pt x="108" y="12"/>
                      </a:cubicBezTo>
                      <a:cubicBezTo>
                        <a:pt x="108" y="12"/>
                        <a:pt x="108" y="12"/>
                        <a:pt x="108" y="12"/>
                      </a:cubicBezTo>
                      <a:cubicBezTo>
                        <a:pt x="112" y="27"/>
                        <a:pt x="112" y="27"/>
                        <a:pt x="112" y="27"/>
                      </a:cubicBezTo>
                      <a:cubicBezTo>
                        <a:pt x="112" y="28"/>
                        <a:pt x="113" y="29"/>
                        <a:pt x="116" y="27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07" y="32"/>
                        <a:pt x="107" y="32"/>
                        <a:pt x="107" y="32"/>
                      </a:cubicBezTo>
                      <a:cubicBezTo>
                        <a:pt x="107" y="31"/>
                        <a:pt x="107" y="31"/>
                        <a:pt x="107" y="31"/>
                      </a:cubicBezTo>
                      <a:cubicBezTo>
                        <a:pt x="109" y="30"/>
                        <a:pt x="110" y="29"/>
                        <a:pt x="110" y="27"/>
                      </a:cubicBezTo>
                      <a:cubicBezTo>
                        <a:pt x="106" y="11"/>
                        <a:pt x="106" y="11"/>
                        <a:pt x="106" y="11"/>
                      </a:cubicBezTo>
                      <a:cubicBezTo>
                        <a:pt x="105" y="10"/>
                        <a:pt x="104" y="9"/>
                        <a:pt x="102" y="10"/>
                      </a:cubicBezTo>
                      <a:close/>
                      <a:moveTo>
                        <a:pt x="81" y="26"/>
                      </a:moveTo>
                      <a:cubicBezTo>
                        <a:pt x="83" y="29"/>
                        <a:pt x="83" y="29"/>
                        <a:pt x="83" y="29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6" y="32"/>
                        <a:pt x="86" y="32"/>
                        <a:pt x="86" y="32"/>
                      </a:cubicBezTo>
                      <a:cubicBezTo>
                        <a:pt x="87" y="34"/>
                        <a:pt x="87" y="34"/>
                        <a:pt x="87" y="34"/>
                      </a:cubicBezTo>
                      <a:cubicBezTo>
                        <a:pt x="83" y="36"/>
                        <a:pt x="83" y="36"/>
                        <a:pt x="83" y="36"/>
                      </a:cubicBezTo>
                      <a:cubicBezTo>
                        <a:pt x="84" y="39"/>
                        <a:pt x="84" y="39"/>
                        <a:pt x="84" y="39"/>
                      </a:cubicBezTo>
                      <a:cubicBezTo>
                        <a:pt x="83" y="39"/>
                        <a:pt x="84" y="40"/>
                        <a:pt x="84" y="41"/>
                      </a:cubicBezTo>
                      <a:cubicBezTo>
                        <a:pt x="85" y="42"/>
                        <a:pt x="85" y="42"/>
                        <a:pt x="87" y="42"/>
                      </a:cubicBezTo>
                      <a:cubicBezTo>
                        <a:pt x="88" y="41"/>
                        <a:pt x="88" y="41"/>
                        <a:pt x="88" y="41"/>
                      </a:cubicBezTo>
                      <a:cubicBezTo>
                        <a:pt x="89" y="42"/>
                        <a:pt x="89" y="42"/>
                        <a:pt x="89" y="42"/>
                      </a:cubicBezTo>
                      <a:cubicBezTo>
                        <a:pt x="80" y="47"/>
                        <a:pt x="80" y="47"/>
                        <a:pt x="80" y="47"/>
                      </a:cubicBezTo>
                      <a:cubicBezTo>
                        <a:pt x="79" y="46"/>
                        <a:pt x="79" y="46"/>
                        <a:pt x="79" y="46"/>
                      </a:cubicBezTo>
                      <a:cubicBezTo>
                        <a:pt x="81" y="44"/>
                        <a:pt x="82" y="42"/>
                        <a:pt x="81" y="39"/>
                      </a:cubicBezTo>
                      <a:lnTo>
                        <a:pt x="81" y="26"/>
                      </a:lnTo>
                      <a:close/>
                      <a:moveTo>
                        <a:pt x="66" y="58"/>
                      </a:moveTo>
                      <a:cubicBezTo>
                        <a:pt x="65" y="57"/>
                        <a:pt x="65" y="57"/>
                        <a:pt x="65" y="57"/>
                      </a:cubicBezTo>
                      <a:cubicBezTo>
                        <a:pt x="65" y="56"/>
                        <a:pt x="65" y="56"/>
                        <a:pt x="65" y="56"/>
                      </a:cubicBezTo>
                      <a:cubicBezTo>
                        <a:pt x="69" y="54"/>
                        <a:pt x="68" y="50"/>
                        <a:pt x="63" y="45"/>
                      </a:cubicBezTo>
                      <a:cubicBezTo>
                        <a:pt x="59" y="39"/>
                        <a:pt x="55" y="38"/>
                        <a:pt x="52" y="40"/>
                      </a:cubicBezTo>
                      <a:cubicBezTo>
                        <a:pt x="51" y="39"/>
                        <a:pt x="51" y="39"/>
                        <a:pt x="51" y="39"/>
                      </a:cubicBezTo>
                      <a:cubicBezTo>
                        <a:pt x="57" y="35"/>
                        <a:pt x="63" y="35"/>
                        <a:pt x="69" y="40"/>
                      </a:cubicBezTo>
                      <a:cubicBezTo>
                        <a:pt x="73" y="46"/>
                        <a:pt x="72" y="52"/>
                        <a:pt x="66" y="57"/>
                      </a:cubicBezTo>
                      <a:lnTo>
                        <a:pt x="66" y="58"/>
                      </a:lnTo>
                      <a:close/>
                      <a:moveTo>
                        <a:pt x="51" y="39"/>
                      </a:moveTo>
                      <a:cubicBezTo>
                        <a:pt x="52" y="40"/>
                        <a:pt x="52" y="40"/>
                        <a:pt x="52" y="40"/>
                      </a:cubicBezTo>
                      <a:cubicBezTo>
                        <a:pt x="52" y="41"/>
                        <a:pt x="52" y="41"/>
                        <a:pt x="52" y="41"/>
                      </a:cubicBezTo>
                      <a:cubicBezTo>
                        <a:pt x="49" y="43"/>
                        <a:pt x="49" y="47"/>
                        <a:pt x="54" y="53"/>
                      </a:cubicBezTo>
                      <a:cubicBezTo>
                        <a:pt x="58" y="58"/>
                        <a:pt x="62" y="59"/>
                        <a:pt x="65" y="57"/>
                      </a:cubicBezTo>
                      <a:cubicBezTo>
                        <a:pt x="66" y="58"/>
                        <a:pt x="66" y="58"/>
                        <a:pt x="66" y="58"/>
                      </a:cubicBezTo>
                      <a:cubicBezTo>
                        <a:pt x="59" y="62"/>
                        <a:pt x="54" y="62"/>
                        <a:pt x="48" y="57"/>
                      </a:cubicBezTo>
                      <a:cubicBezTo>
                        <a:pt x="44" y="51"/>
                        <a:pt x="45" y="45"/>
                        <a:pt x="51" y="39"/>
                      </a:cubicBezTo>
                      <a:close/>
                      <a:moveTo>
                        <a:pt x="41" y="83"/>
                      </a:moveTo>
                      <a:cubicBezTo>
                        <a:pt x="41" y="82"/>
                        <a:pt x="41" y="82"/>
                        <a:pt x="41" y="82"/>
                      </a:cubicBezTo>
                      <a:cubicBezTo>
                        <a:pt x="41" y="82"/>
                        <a:pt x="41" y="82"/>
                        <a:pt x="41" y="82"/>
                      </a:cubicBezTo>
                      <a:cubicBezTo>
                        <a:pt x="42" y="83"/>
                        <a:pt x="42" y="83"/>
                        <a:pt x="42" y="83"/>
                      </a:cubicBezTo>
                      <a:lnTo>
                        <a:pt x="41" y="83"/>
                      </a:lnTo>
                      <a:close/>
                      <a:moveTo>
                        <a:pt x="36" y="77"/>
                      </a:moveTo>
                      <a:cubicBezTo>
                        <a:pt x="39" y="74"/>
                        <a:pt x="39" y="74"/>
                        <a:pt x="39" y="74"/>
                      </a:cubicBezTo>
                      <a:cubicBezTo>
                        <a:pt x="44" y="74"/>
                        <a:pt x="44" y="74"/>
                        <a:pt x="44" y="74"/>
                      </a:cubicBezTo>
                      <a:cubicBezTo>
                        <a:pt x="44" y="75"/>
                        <a:pt x="44" y="75"/>
                        <a:pt x="44" y="74"/>
                      </a:cubicBezTo>
                      <a:cubicBezTo>
                        <a:pt x="45" y="75"/>
                        <a:pt x="45" y="75"/>
                        <a:pt x="45" y="75"/>
                      </a:cubicBezTo>
                      <a:cubicBezTo>
                        <a:pt x="46" y="75"/>
                        <a:pt x="46" y="76"/>
                        <a:pt x="45" y="77"/>
                      </a:cubicBezTo>
                      <a:cubicBezTo>
                        <a:pt x="44" y="79"/>
                        <a:pt x="44" y="79"/>
                        <a:pt x="44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53" y="69"/>
                        <a:pt x="53" y="69"/>
                        <a:pt x="53" y="69"/>
                      </a:cubicBezTo>
                      <a:cubicBezTo>
                        <a:pt x="52" y="68"/>
                        <a:pt x="52" y="68"/>
                        <a:pt x="52" y="68"/>
                      </a:cubicBezTo>
                      <a:cubicBezTo>
                        <a:pt x="51" y="69"/>
                        <a:pt x="50" y="70"/>
                        <a:pt x="48" y="69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32" y="72"/>
                        <a:pt x="32" y="72"/>
                        <a:pt x="32" y="72"/>
                      </a:cubicBezTo>
                      <a:cubicBezTo>
                        <a:pt x="37" y="73"/>
                        <a:pt x="37" y="73"/>
                        <a:pt x="37" y="73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lnTo>
                        <a:pt x="36" y="77"/>
                      </a:lnTo>
                      <a:close/>
                      <a:moveTo>
                        <a:pt x="15" y="102"/>
                      </a:moveTo>
                      <a:cubicBezTo>
                        <a:pt x="15" y="101"/>
                        <a:pt x="15" y="101"/>
                        <a:pt x="15" y="101"/>
                      </a:cubicBezTo>
                      <a:cubicBezTo>
                        <a:pt x="17" y="98"/>
                        <a:pt x="17" y="96"/>
                        <a:pt x="14" y="95"/>
                      </a:cubicBezTo>
                      <a:cubicBezTo>
                        <a:pt x="12" y="94"/>
                        <a:pt x="11" y="94"/>
                        <a:pt x="9" y="95"/>
                      </a:cubicBezTo>
                      <a:cubicBezTo>
                        <a:pt x="8" y="93"/>
                        <a:pt x="8" y="93"/>
                        <a:pt x="8" y="93"/>
                      </a:cubicBezTo>
                      <a:cubicBezTo>
                        <a:pt x="11" y="89"/>
                        <a:pt x="14" y="88"/>
                        <a:pt x="17" y="89"/>
                      </a:cubicBezTo>
                      <a:cubicBezTo>
                        <a:pt x="19" y="90"/>
                        <a:pt x="20" y="92"/>
                        <a:pt x="19" y="96"/>
                      </a:cubicBezTo>
                      <a:cubicBezTo>
                        <a:pt x="22" y="92"/>
                        <a:pt x="25" y="90"/>
                        <a:pt x="28" y="92"/>
                      </a:cubicBezTo>
                      <a:cubicBezTo>
                        <a:pt x="32" y="94"/>
                        <a:pt x="32" y="97"/>
                        <a:pt x="29" y="103"/>
                      </a:cubicBezTo>
                      <a:cubicBezTo>
                        <a:pt x="24" y="112"/>
                        <a:pt x="24" y="112"/>
                        <a:pt x="24" y="112"/>
                      </a:cubicBezTo>
                      <a:cubicBezTo>
                        <a:pt x="16" y="103"/>
                        <a:pt x="16" y="103"/>
                        <a:pt x="16" y="103"/>
                      </a:cubicBezTo>
                      <a:cubicBezTo>
                        <a:pt x="23" y="106"/>
                        <a:pt x="23" y="106"/>
                        <a:pt x="23" y="106"/>
                      </a:cubicBezTo>
                      <a:cubicBezTo>
                        <a:pt x="25" y="106"/>
                        <a:pt x="26" y="106"/>
                        <a:pt x="27" y="104"/>
                      </a:cubicBezTo>
                      <a:cubicBezTo>
                        <a:pt x="29" y="101"/>
                        <a:pt x="28" y="99"/>
                        <a:pt x="25" y="98"/>
                      </a:cubicBezTo>
                      <a:cubicBezTo>
                        <a:pt x="22" y="96"/>
                        <a:pt x="19" y="97"/>
                        <a:pt x="17" y="100"/>
                      </a:cubicBezTo>
                      <a:cubicBezTo>
                        <a:pt x="16" y="103"/>
                        <a:pt x="16" y="103"/>
                        <a:pt x="16" y="103"/>
                      </a:cubicBezTo>
                      <a:lnTo>
                        <a:pt x="15" y="102"/>
                      </a:lnTo>
                      <a:close/>
                      <a:moveTo>
                        <a:pt x="27" y="65"/>
                      </a:moveTo>
                      <a:cubicBezTo>
                        <a:pt x="32" y="72"/>
                        <a:pt x="32" y="72"/>
                        <a:pt x="32" y="72"/>
                      </a:cubicBezTo>
                      <a:cubicBezTo>
                        <a:pt x="29" y="72"/>
                        <a:pt x="29" y="72"/>
                        <a:pt x="29" y="72"/>
                      </a:cubicBezTo>
                      <a:cubicBezTo>
                        <a:pt x="33" y="79"/>
                        <a:pt x="33" y="79"/>
                        <a:pt x="33" y="79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6" y="77"/>
                        <a:pt x="36" y="77"/>
                        <a:pt x="36" y="77"/>
                      </a:cubicBezTo>
                      <a:cubicBezTo>
                        <a:pt x="34" y="80"/>
                        <a:pt x="34" y="80"/>
                        <a:pt x="34" y="80"/>
                      </a:cubicBezTo>
                      <a:cubicBezTo>
                        <a:pt x="36" y="83"/>
                        <a:pt x="36" y="83"/>
                        <a:pt x="36" y="83"/>
                      </a:cubicBezTo>
                      <a:cubicBezTo>
                        <a:pt x="36" y="83"/>
                        <a:pt x="36" y="84"/>
                        <a:pt x="37" y="84"/>
                      </a:cubicBezTo>
                      <a:cubicBezTo>
                        <a:pt x="38" y="85"/>
                        <a:pt x="39" y="85"/>
                        <a:pt x="40" y="84"/>
                      </a:cubicBezTo>
                      <a:cubicBezTo>
                        <a:pt x="41" y="82"/>
                        <a:pt x="41" y="82"/>
                        <a:pt x="41" y="82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35" y="91"/>
                        <a:pt x="35" y="91"/>
                        <a:pt x="35" y="91"/>
                      </a:cubicBezTo>
                      <a:cubicBezTo>
                        <a:pt x="34" y="90"/>
                        <a:pt x="34" y="90"/>
                        <a:pt x="34" y="90"/>
                      </a:cubicBezTo>
                      <a:cubicBezTo>
                        <a:pt x="35" y="88"/>
                        <a:pt x="35" y="86"/>
                        <a:pt x="34" y="84"/>
                      </a:cubicBezTo>
                      <a:cubicBezTo>
                        <a:pt x="24" y="67"/>
                        <a:pt x="24" y="67"/>
                        <a:pt x="24" y="67"/>
                      </a:cubicBezTo>
                      <a:cubicBezTo>
                        <a:pt x="26" y="65"/>
                        <a:pt x="26" y="65"/>
                        <a:pt x="26" y="65"/>
                      </a:cubicBezTo>
                      <a:lnTo>
                        <a:pt x="27" y="65"/>
                      </a:lnTo>
                      <a:close/>
                      <a:moveTo>
                        <a:pt x="9" y="100"/>
                      </a:moveTo>
                      <a:cubicBezTo>
                        <a:pt x="15" y="102"/>
                        <a:pt x="15" y="102"/>
                        <a:pt x="15" y="102"/>
                      </a:cubicBezTo>
                      <a:cubicBezTo>
                        <a:pt x="15" y="102"/>
                        <a:pt x="15" y="102"/>
                        <a:pt x="15" y="102"/>
                      </a:cubicBezTo>
                      <a:cubicBezTo>
                        <a:pt x="16" y="103"/>
                        <a:pt x="16" y="103"/>
                        <a:pt x="16" y="103"/>
                      </a:cubicBezTo>
                      <a:cubicBezTo>
                        <a:pt x="24" y="112"/>
                        <a:pt x="24" y="112"/>
                        <a:pt x="24" y="112"/>
                      </a:cubicBezTo>
                      <a:cubicBezTo>
                        <a:pt x="23" y="116"/>
                        <a:pt x="23" y="116"/>
                        <a:pt x="23" y="116"/>
                      </a:cubicBezTo>
                      <a:cubicBezTo>
                        <a:pt x="21" y="115"/>
                        <a:pt x="21" y="115"/>
                        <a:pt x="21" y="115"/>
                      </a:cubicBezTo>
                      <a:cubicBezTo>
                        <a:pt x="23" y="113"/>
                        <a:pt x="22" y="112"/>
                        <a:pt x="21" y="111"/>
                      </a:cubicBezTo>
                      <a:cubicBezTo>
                        <a:pt x="6" y="105"/>
                        <a:pt x="6" y="105"/>
                        <a:pt x="6" y="105"/>
                      </a:cubicBezTo>
                      <a:cubicBezTo>
                        <a:pt x="4" y="104"/>
                        <a:pt x="3" y="105"/>
                        <a:pt x="2" y="107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cubicBezTo>
                        <a:pt x="7" y="95"/>
                        <a:pt x="7" y="95"/>
                        <a:pt x="7" y="95"/>
                      </a:cubicBezTo>
                      <a:cubicBezTo>
                        <a:pt x="7" y="94"/>
                        <a:pt x="8" y="94"/>
                        <a:pt x="8" y="93"/>
                      </a:cubicBezTo>
                      <a:cubicBezTo>
                        <a:pt x="9" y="95"/>
                        <a:pt x="9" y="95"/>
                        <a:pt x="9" y="95"/>
                      </a:cubicBezTo>
                      <a:cubicBezTo>
                        <a:pt x="9" y="95"/>
                        <a:pt x="8" y="96"/>
                        <a:pt x="8" y="97"/>
                      </a:cubicBezTo>
                      <a:cubicBezTo>
                        <a:pt x="7" y="98"/>
                        <a:pt x="7" y="99"/>
                        <a:pt x="9" y="100"/>
                      </a:cubicBezTo>
                      <a:close/>
                    </a:path>
                  </a:pathLst>
                </a:custGeom>
                <a:solidFill>
                  <a:srgbClr val="1D20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pic>
              <p:nvPicPr>
                <p:cNvPr id="7425" name="Picture 257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82050" y="5094291"/>
                  <a:ext cx="476250" cy="4397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15" name="Freeform 258"/>
                <p:cNvSpPr>
                  <a:spLocks/>
                </p:cNvSpPr>
                <p:nvPr/>
              </p:nvSpPr>
              <p:spPr bwMode="auto">
                <a:xfrm>
                  <a:off x="8791570" y="5100638"/>
                  <a:ext cx="463550" cy="425450"/>
                </a:xfrm>
                <a:custGeom>
                  <a:avLst/>
                  <a:gdLst>
                    <a:gd name="T0" fmla="*/ 1 w 254"/>
                    <a:gd name="T1" fmla="*/ 186 h 233"/>
                    <a:gd name="T2" fmla="*/ 48 w 254"/>
                    <a:gd name="T3" fmla="*/ 223 h 233"/>
                    <a:gd name="T4" fmla="*/ 58 w 254"/>
                    <a:gd name="T5" fmla="*/ 231 h 233"/>
                    <a:gd name="T6" fmla="*/ 106 w 254"/>
                    <a:gd name="T7" fmla="*/ 220 h 233"/>
                    <a:gd name="T8" fmla="*/ 129 w 254"/>
                    <a:gd name="T9" fmla="*/ 218 h 233"/>
                    <a:gd name="T10" fmla="*/ 134 w 254"/>
                    <a:gd name="T11" fmla="*/ 219 h 233"/>
                    <a:gd name="T12" fmla="*/ 144 w 254"/>
                    <a:gd name="T13" fmla="*/ 227 h 233"/>
                    <a:gd name="T14" fmla="*/ 185 w 254"/>
                    <a:gd name="T15" fmla="*/ 202 h 233"/>
                    <a:gd name="T16" fmla="*/ 201 w 254"/>
                    <a:gd name="T17" fmla="*/ 190 h 233"/>
                    <a:gd name="T18" fmla="*/ 214 w 254"/>
                    <a:gd name="T19" fmla="*/ 168 h 233"/>
                    <a:gd name="T20" fmla="*/ 228 w 254"/>
                    <a:gd name="T21" fmla="*/ 140 h 233"/>
                    <a:gd name="T22" fmla="*/ 237 w 254"/>
                    <a:gd name="T23" fmla="*/ 111 h 233"/>
                    <a:gd name="T24" fmla="*/ 254 w 254"/>
                    <a:gd name="T25" fmla="*/ 69 h 233"/>
                    <a:gd name="T26" fmla="*/ 243 w 254"/>
                    <a:gd name="T27" fmla="*/ 36 h 233"/>
                    <a:gd name="T28" fmla="*/ 236 w 254"/>
                    <a:gd name="T29" fmla="*/ 33 h 233"/>
                    <a:gd name="T30" fmla="*/ 186 w 254"/>
                    <a:gd name="T31" fmla="*/ 0 h 233"/>
                    <a:gd name="T32" fmla="*/ 227 w 254"/>
                    <a:gd name="T33" fmla="*/ 51 h 233"/>
                    <a:gd name="T34" fmla="*/ 229 w 254"/>
                    <a:gd name="T35" fmla="*/ 78 h 233"/>
                    <a:gd name="T36" fmla="*/ 226 w 254"/>
                    <a:gd name="T37" fmla="*/ 109 h 233"/>
                    <a:gd name="T38" fmla="*/ 216 w 254"/>
                    <a:gd name="T39" fmla="*/ 117 h 233"/>
                    <a:gd name="T40" fmla="*/ 210 w 254"/>
                    <a:gd name="T41" fmla="*/ 157 h 233"/>
                    <a:gd name="T42" fmla="*/ 190 w 254"/>
                    <a:gd name="T43" fmla="*/ 183 h 233"/>
                    <a:gd name="T44" fmla="*/ 146 w 254"/>
                    <a:gd name="T45" fmla="*/ 196 h 233"/>
                    <a:gd name="T46" fmla="*/ 134 w 254"/>
                    <a:gd name="T47" fmla="*/ 213 h 233"/>
                    <a:gd name="T48" fmla="*/ 105 w 254"/>
                    <a:gd name="T49" fmla="*/ 211 h 233"/>
                    <a:gd name="T50" fmla="*/ 103 w 254"/>
                    <a:gd name="T51" fmla="*/ 214 h 233"/>
                    <a:gd name="T52" fmla="*/ 76 w 254"/>
                    <a:gd name="T53" fmla="*/ 211 h 233"/>
                    <a:gd name="T54" fmla="*/ 44 w 254"/>
                    <a:gd name="T55" fmla="*/ 188 h 233"/>
                    <a:gd name="T56" fmla="*/ 38 w 254"/>
                    <a:gd name="T57" fmla="*/ 182 h 233"/>
                    <a:gd name="T58" fmla="*/ 0 w 254"/>
                    <a:gd name="T59" fmla="*/ 157 h 233"/>
                    <a:gd name="T60" fmla="*/ 22 w 254"/>
                    <a:gd name="T61" fmla="*/ 165 h 233"/>
                    <a:gd name="T62" fmla="*/ 45 w 254"/>
                    <a:gd name="T63" fmla="*/ 202 h 233"/>
                    <a:gd name="T64" fmla="*/ 73 w 254"/>
                    <a:gd name="T65" fmla="*/ 214 h 233"/>
                    <a:gd name="T66" fmla="*/ 86 w 254"/>
                    <a:gd name="T67" fmla="*/ 203 h 233"/>
                    <a:gd name="T68" fmla="*/ 108 w 254"/>
                    <a:gd name="T69" fmla="*/ 215 h 233"/>
                    <a:gd name="T70" fmla="*/ 111 w 254"/>
                    <a:gd name="T71" fmla="*/ 204 h 233"/>
                    <a:gd name="T72" fmla="*/ 130 w 254"/>
                    <a:gd name="T73" fmla="*/ 206 h 233"/>
                    <a:gd name="T74" fmla="*/ 152 w 254"/>
                    <a:gd name="T75" fmla="*/ 193 h 233"/>
                    <a:gd name="T76" fmla="*/ 209 w 254"/>
                    <a:gd name="T77" fmla="*/ 164 h 233"/>
                    <a:gd name="T78" fmla="*/ 222 w 254"/>
                    <a:gd name="T79" fmla="*/ 137 h 233"/>
                    <a:gd name="T80" fmla="*/ 219 w 254"/>
                    <a:gd name="T81" fmla="*/ 102 h 233"/>
                    <a:gd name="T82" fmla="*/ 229 w 254"/>
                    <a:gd name="T83" fmla="*/ 78 h 233"/>
                    <a:gd name="T84" fmla="*/ 227 w 254"/>
                    <a:gd name="T85" fmla="*/ 51 h 233"/>
                    <a:gd name="T86" fmla="*/ 214 w 254"/>
                    <a:gd name="T87" fmla="*/ 27 h 233"/>
                    <a:gd name="T88" fmla="*/ 221 w 254"/>
                    <a:gd name="T89" fmla="*/ 7 h 233"/>
                    <a:gd name="T90" fmla="*/ 243 w 254"/>
                    <a:gd name="T91" fmla="*/ 36 h 233"/>
                    <a:gd name="T92" fmla="*/ 239 w 254"/>
                    <a:gd name="T93" fmla="*/ 81 h 233"/>
                    <a:gd name="T94" fmla="*/ 234 w 254"/>
                    <a:gd name="T95" fmla="*/ 107 h 233"/>
                    <a:gd name="T96" fmla="*/ 230 w 254"/>
                    <a:gd name="T97" fmla="*/ 134 h 233"/>
                    <a:gd name="T98" fmla="*/ 215 w 254"/>
                    <a:gd name="T99" fmla="*/ 161 h 233"/>
                    <a:gd name="T100" fmla="*/ 207 w 254"/>
                    <a:gd name="T101" fmla="*/ 185 h 233"/>
                    <a:gd name="T102" fmla="*/ 192 w 254"/>
                    <a:gd name="T103" fmla="*/ 198 h 233"/>
                    <a:gd name="T104" fmla="*/ 166 w 254"/>
                    <a:gd name="T105" fmla="*/ 210 h 233"/>
                    <a:gd name="T106" fmla="*/ 128 w 254"/>
                    <a:gd name="T107" fmla="*/ 229 h 233"/>
                    <a:gd name="T108" fmla="*/ 135 w 254"/>
                    <a:gd name="T109" fmla="*/ 215 h 233"/>
                    <a:gd name="T110" fmla="*/ 97 w 254"/>
                    <a:gd name="T111" fmla="*/ 230 h 233"/>
                    <a:gd name="T112" fmla="*/ 85 w 254"/>
                    <a:gd name="T113" fmla="*/ 229 h 233"/>
                    <a:gd name="T114" fmla="*/ 73 w 254"/>
                    <a:gd name="T115" fmla="*/ 220 h 233"/>
                    <a:gd name="T116" fmla="*/ 42 w 254"/>
                    <a:gd name="T117" fmla="*/ 208 h 233"/>
                    <a:gd name="T118" fmla="*/ 15 w 254"/>
                    <a:gd name="T119" fmla="*/ 188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54" h="233">
                      <a:moveTo>
                        <a:pt x="1" y="158"/>
                      </a:moveTo>
                      <a:cubicBezTo>
                        <a:pt x="1" y="158"/>
                        <a:pt x="1" y="158"/>
                        <a:pt x="1" y="158"/>
                      </a:cubicBezTo>
                      <a:cubicBezTo>
                        <a:pt x="2" y="163"/>
                        <a:pt x="1" y="168"/>
                        <a:pt x="2" y="173"/>
                      </a:cubicBezTo>
                      <a:cubicBezTo>
                        <a:pt x="3" y="178"/>
                        <a:pt x="6" y="183"/>
                        <a:pt x="14" y="188"/>
                      </a:cubicBezTo>
                      <a:cubicBezTo>
                        <a:pt x="14" y="188"/>
                        <a:pt x="14" y="188"/>
                        <a:pt x="14" y="188"/>
                      </a:cubicBezTo>
                      <a:cubicBezTo>
                        <a:pt x="14" y="187"/>
                        <a:pt x="14" y="187"/>
                        <a:pt x="14" y="187"/>
                      </a:cubicBezTo>
                      <a:cubicBezTo>
                        <a:pt x="13" y="189"/>
                        <a:pt x="11" y="189"/>
                        <a:pt x="10" y="189"/>
                      </a:cubicBezTo>
                      <a:cubicBezTo>
                        <a:pt x="7" y="189"/>
                        <a:pt x="4" y="188"/>
                        <a:pt x="2" y="187"/>
                      </a:cubicBezTo>
                      <a:cubicBezTo>
                        <a:pt x="1" y="186"/>
                        <a:pt x="1" y="186"/>
                        <a:pt x="1" y="186"/>
                      </a:cubicBezTo>
                      <a:cubicBezTo>
                        <a:pt x="1" y="187"/>
                        <a:pt x="1" y="187"/>
                        <a:pt x="1" y="187"/>
                      </a:cubicBezTo>
                      <a:cubicBezTo>
                        <a:pt x="10" y="202"/>
                        <a:pt x="21" y="209"/>
                        <a:pt x="36" y="209"/>
                      </a:cubicBezTo>
                      <a:cubicBezTo>
                        <a:pt x="38" y="209"/>
                        <a:pt x="39" y="208"/>
                        <a:pt x="41" y="208"/>
                      </a:cubicBezTo>
                      <a:cubicBezTo>
                        <a:pt x="41" y="208"/>
                        <a:pt x="41" y="208"/>
                        <a:pt x="41" y="208"/>
                      </a:cubicBezTo>
                      <a:cubicBezTo>
                        <a:pt x="41" y="207"/>
                        <a:pt x="41" y="207"/>
                        <a:pt x="41" y="207"/>
                      </a:cubicBezTo>
                      <a:cubicBezTo>
                        <a:pt x="37" y="211"/>
                        <a:pt x="32" y="214"/>
                        <a:pt x="27" y="214"/>
                      </a:cubicBezTo>
                      <a:cubicBezTo>
                        <a:pt x="26" y="214"/>
                        <a:pt x="25" y="214"/>
                        <a:pt x="24" y="213"/>
                      </a:cubicBezTo>
                      <a:cubicBezTo>
                        <a:pt x="23" y="214"/>
                        <a:pt x="23" y="214"/>
                        <a:pt x="23" y="214"/>
                      </a:cubicBezTo>
                      <a:cubicBezTo>
                        <a:pt x="31" y="220"/>
                        <a:pt x="39" y="223"/>
                        <a:pt x="48" y="223"/>
                      </a:cubicBezTo>
                      <a:cubicBezTo>
                        <a:pt x="55" y="223"/>
                        <a:pt x="62" y="221"/>
                        <a:pt x="69" y="218"/>
                      </a:cubicBezTo>
                      <a:cubicBezTo>
                        <a:pt x="69" y="217"/>
                        <a:pt x="69" y="217"/>
                        <a:pt x="69" y="217"/>
                      </a:cubicBezTo>
                      <a:cubicBezTo>
                        <a:pt x="69" y="218"/>
                        <a:pt x="69" y="218"/>
                        <a:pt x="69" y="218"/>
                      </a:cubicBezTo>
                      <a:cubicBezTo>
                        <a:pt x="70" y="219"/>
                        <a:pt x="71" y="220"/>
                        <a:pt x="72" y="221"/>
                      </a:cubicBezTo>
                      <a:cubicBezTo>
                        <a:pt x="72" y="221"/>
                        <a:pt x="72" y="221"/>
                        <a:pt x="72" y="221"/>
                      </a:cubicBezTo>
                      <a:cubicBezTo>
                        <a:pt x="72" y="220"/>
                        <a:pt x="72" y="220"/>
                        <a:pt x="72" y="220"/>
                      </a:cubicBezTo>
                      <a:cubicBezTo>
                        <a:pt x="67" y="222"/>
                        <a:pt x="62" y="225"/>
                        <a:pt x="58" y="230"/>
                      </a:cubicBezTo>
                      <a:cubicBezTo>
                        <a:pt x="57" y="230"/>
                        <a:pt x="57" y="230"/>
                        <a:pt x="57" y="230"/>
                      </a:cubicBezTo>
                      <a:cubicBezTo>
                        <a:pt x="58" y="231"/>
                        <a:pt x="58" y="231"/>
                        <a:pt x="58" y="231"/>
                      </a:cubicBezTo>
                      <a:cubicBezTo>
                        <a:pt x="63" y="231"/>
                        <a:pt x="68" y="232"/>
                        <a:pt x="73" y="232"/>
                      </a:cubicBezTo>
                      <a:cubicBezTo>
                        <a:pt x="77" y="232"/>
                        <a:pt x="81" y="231"/>
                        <a:pt x="85" y="229"/>
                      </a:cubicBezTo>
                      <a:cubicBezTo>
                        <a:pt x="85" y="229"/>
                        <a:pt x="85" y="229"/>
                        <a:pt x="85" y="229"/>
                      </a:cubicBezTo>
                      <a:cubicBezTo>
                        <a:pt x="85" y="229"/>
                        <a:pt x="85" y="229"/>
                        <a:pt x="85" y="229"/>
                      </a:cubicBezTo>
                      <a:cubicBezTo>
                        <a:pt x="91" y="228"/>
                        <a:pt x="96" y="224"/>
                        <a:pt x="101" y="220"/>
                      </a:cubicBezTo>
                      <a:cubicBezTo>
                        <a:pt x="101" y="219"/>
                        <a:pt x="101" y="219"/>
                        <a:pt x="101" y="219"/>
                      </a:cubicBezTo>
                      <a:cubicBezTo>
                        <a:pt x="101" y="220"/>
                        <a:pt x="101" y="220"/>
                        <a:pt x="101" y="220"/>
                      </a:cubicBezTo>
                      <a:cubicBezTo>
                        <a:pt x="102" y="220"/>
                        <a:pt x="104" y="220"/>
                        <a:pt x="106" y="221"/>
                      </a:cubicBezTo>
                      <a:cubicBezTo>
                        <a:pt x="106" y="220"/>
                        <a:pt x="106" y="220"/>
                        <a:pt x="106" y="220"/>
                      </a:cubicBezTo>
                      <a:cubicBezTo>
                        <a:pt x="105" y="220"/>
                        <a:pt x="105" y="220"/>
                        <a:pt x="105" y="220"/>
                      </a:cubicBezTo>
                      <a:cubicBezTo>
                        <a:pt x="102" y="223"/>
                        <a:pt x="99" y="227"/>
                        <a:pt x="96" y="230"/>
                      </a:cubicBezTo>
                      <a:cubicBezTo>
                        <a:pt x="96" y="230"/>
                        <a:pt x="96" y="230"/>
                        <a:pt x="96" y="230"/>
                      </a:cubicBezTo>
                      <a:cubicBezTo>
                        <a:pt x="96" y="231"/>
                        <a:pt x="96" y="231"/>
                        <a:pt x="96" y="231"/>
                      </a:cubicBezTo>
                      <a:cubicBezTo>
                        <a:pt x="99" y="232"/>
                        <a:pt x="103" y="233"/>
                        <a:pt x="106" y="233"/>
                      </a:cubicBezTo>
                      <a:cubicBezTo>
                        <a:pt x="110" y="233"/>
                        <a:pt x="114" y="232"/>
                        <a:pt x="118" y="230"/>
                      </a:cubicBezTo>
                      <a:cubicBezTo>
                        <a:pt x="118" y="230"/>
                        <a:pt x="118" y="230"/>
                        <a:pt x="118" y="230"/>
                      </a:cubicBezTo>
                      <a:cubicBezTo>
                        <a:pt x="118" y="230"/>
                        <a:pt x="118" y="230"/>
                        <a:pt x="118" y="230"/>
                      </a:cubicBezTo>
                      <a:cubicBezTo>
                        <a:pt x="122" y="226"/>
                        <a:pt x="126" y="222"/>
                        <a:pt x="129" y="218"/>
                      </a:cubicBezTo>
                      <a:cubicBezTo>
                        <a:pt x="129" y="218"/>
                        <a:pt x="129" y="218"/>
                        <a:pt x="129" y="218"/>
                      </a:cubicBezTo>
                      <a:cubicBezTo>
                        <a:pt x="129" y="218"/>
                        <a:pt x="129" y="218"/>
                        <a:pt x="129" y="218"/>
                      </a:cubicBezTo>
                      <a:cubicBezTo>
                        <a:pt x="131" y="217"/>
                        <a:pt x="133" y="217"/>
                        <a:pt x="134" y="216"/>
                      </a:cubicBezTo>
                      <a:cubicBezTo>
                        <a:pt x="134" y="216"/>
                        <a:pt x="134" y="216"/>
                        <a:pt x="134" y="216"/>
                      </a:cubicBezTo>
                      <a:cubicBezTo>
                        <a:pt x="134" y="216"/>
                        <a:pt x="134" y="216"/>
                        <a:pt x="134" y="216"/>
                      </a:cubicBezTo>
                      <a:cubicBezTo>
                        <a:pt x="134" y="217"/>
                        <a:pt x="134" y="217"/>
                        <a:pt x="134" y="217"/>
                      </a:cubicBezTo>
                      <a:cubicBezTo>
                        <a:pt x="134" y="217"/>
                        <a:pt x="134" y="218"/>
                        <a:pt x="134" y="219"/>
                      </a:cubicBezTo>
                      <a:cubicBezTo>
                        <a:pt x="134" y="219"/>
                        <a:pt x="134" y="219"/>
                        <a:pt x="134" y="219"/>
                      </a:cubicBezTo>
                      <a:cubicBezTo>
                        <a:pt x="134" y="219"/>
                        <a:pt x="134" y="219"/>
                        <a:pt x="134" y="219"/>
                      </a:cubicBezTo>
                      <a:cubicBezTo>
                        <a:pt x="132" y="220"/>
                        <a:pt x="132" y="222"/>
                        <a:pt x="131" y="224"/>
                      </a:cubicBezTo>
                      <a:cubicBezTo>
                        <a:pt x="130" y="226"/>
                        <a:pt x="129" y="228"/>
                        <a:pt x="128" y="229"/>
                      </a:cubicBezTo>
                      <a:cubicBezTo>
                        <a:pt x="127" y="230"/>
                        <a:pt x="127" y="230"/>
                        <a:pt x="127" y="230"/>
                      </a:cubicBezTo>
                      <a:cubicBezTo>
                        <a:pt x="128" y="230"/>
                        <a:pt x="128" y="230"/>
                        <a:pt x="128" y="230"/>
                      </a:cubicBezTo>
                      <a:cubicBezTo>
                        <a:pt x="129" y="230"/>
                        <a:pt x="129" y="230"/>
                        <a:pt x="129" y="230"/>
                      </a:cubicBezTo>
                      <a:cubicBezTo>
                        <a:pt x="135" y="230"/>
                        <a:pt x="138" y="227"/>
                        <a:pt x="144" y="227"/>
                      </a:cubicBezTo>
                      <a:cubicBezTo>
                        <a:pt x="144" y="227"/>
                        <a:pt x="144" y="227"/>
                        <a:pt x="144" y="227"/>
                      </a:cubicBezTo>
                      <a:cubicBezTo>
                        <a:pt x="144" y="227"/>
                        <a:pt x="144" y="227"/>
                        <a:pt x="144" y="227"/>
                      </a:cubicBezTo>
                      <a:cubicBezTo>
                        <a:pt x="144" y="227"/>
                        <a:pt x="144" y="227"/>
                        <a:pt x="144" y="227"/>
                      </a:cubicBezTo>
                      <a:cubicBezTo>
                        <a:pt x="153" y="223"/>
                        <a:pt x="161" y="217"/>
                        <a:pt x="166" y="207"/>
                      </a:cubicBezTo>
                      <a:cubicBezTo>
                        <a:pt x="165" y="207"/>
                        <a:pt x="165" y="207"/>
                        <a:pt x="165" y="207"/>
                      </a:cubicBezTo>
                      <a:cubicBezTo>
                        <a:pt x="165" y="207"/>
                        <a:pt x="165" y="207"/>
                        <a:pt x="165" y="207"/>
                      </a:cubicBezTo>
                      <a:cubicBezTo>
                        <a:pt x="165" y="208"/>
                        <a:pt x="165" y="209"/>
                        <a:pt x="165" y="210"/>
                      </a:cubicBezTo>
                      <a:cubicBezTo>
                        <a:pt x="165" y="216"/>
                        <a:pt x="160" y="220"/>
                        <a:pt x="156" y="225"/>
                      </a:cubicBezTo>
                      <a:cubicBezTo>
                        <a:pt x="155" y="226"/>
                        <a:pt x="155" y="226"/>
                        <a:pt x="155" y="226"/>
                      </a:cubicBezTo>
                      <a:cubicBezTo>
                        <a:pt x="156" y="226"/>
                        <a:pt x="156" y="226"/>
                        <a:pt x="156" y="226"/>
                      </a:cubicBezTo>
                      <a:cubicBezTo>
                        <a:pt x="170" y="226"/>
                        <a:pt x="181" y="219"/>
                        <a:pt x="185" y="202"/>
                      </a:cubicBezTo>
                      <a:cubicBezTo>
                        <a:pt x="185" y="202"/>
                        <a:pt x="185" y="202"/>
                        <a:pt x="185" y="202"/>
                      </a:cubicBezTo>
                      <a:cubicBezTo>
                        <a:pt x="185" y="202"/>
                        <a:pt x="185" y="202"/>
                        <a:pt x="185" y="202"/>
                      </a:cubicBezTo>
                      <a:cubicBezTo>
                        <a:pt x="185" y="207"/>
                        <a:pt x="185" y="212"/>
                        <a:pt x="186" y="217"/>
                      </a:cubicBezTo>
                      <a:cubicBezTo>
                        <a:pt x="187" y="217"/>
                        <a:pt x="187" y="217"/>
                        <a:pt x="187" y="217"/>
                      </a:cubicBezTo>
                      <a:cubicBezTo>
                        <a:pt x="189" y="211"/>
                        <a:pt x="191" y="205"/>
                        <a:pt x="193" y="199"/>
                      </a:cubicBezTo>
                      <a:cubicBezTo>
                        <a:pt x="193" y="198"/>
                        <a:pt x="193" y="198"/>
                        <a:pt x="193" y="198"/>
                      </a:cubicBezTo>
                      <a:cubicBezTo>
                        <a:pt x="193" y="199"/>
                        <a:pt x="193" y="199"/>
                        <a:pt x="193" y="199"/>
                      </a:cubicBezTo>
                      <a:cubicBezTo>
                        <a:pt x="196" y="196"/>
                        <a:pt x="198" y="193"/>
                        <a:pt x="201" y="190"/>
                      </a:cubicBezTo>
                      <a:cubicBezTo>
                        <a:pt x="201" y="190"/>
                        <a:pt x="201" y="190"/>
                        <a:pt x="201" y="190"/>
                      </a:cubicBezTo>
                      <a:cubicBezTo>
                        <a:pt x="201" y="190"/>
                        <a:pt x="201" y="190"/>
                        <a:pt x="201" y="190"/>
                      </a:cubicBezTo>
                      <a:cubicBezTo>
                        <a:pt x="207" y="191"/>
                        <a:pt x="212" y="192"/>
                        <a:pt x="218" y="193"/>
                      </a:cubicBezTo>
                      <a:cubicBezTo>
                        <a:pt x="218" y="193"/>
                        <a:pt x="218" y="193"/>
                        <a:pt x="218" y="193"/>
                      </a:cubicBezTo>
                      <a:cubicBezTo>
                        <a:pt x="215" y="190"/>
                        <a:pt x="211" y="187"/>
                        <a:pt x="208" y="184"/>
                      </a:cubicBezTo>
                      <a:cubicBezTo>
                        <a:pt x="208" y="185"/>
                        <a:pt x="208" y="185"/>
                        <a:pt x="208" y="185"/>
                      </a:cubicBezTo>
                      <a:cubicBezTo>
                        <a:pt x="208" y="185"/>
                        <a:pt x="208" y="185"/>
                        <a:pt x="208" y="185"/>
                      </a:cubicBezTo>
                      <a:cubicBezTo>
                        <a:pt x="221" y="181"/>
                        <a:pt x="231" y="172"/>
                        <a:pt x="239" y="160"/>
                      </a:cubicBezTo>
                      <a:cubicBezTo>
                        <a:pt x="239" y="158"/>
                        <a:pt x="239" y="158"/>
                        <a:pt x="239" y="158"/>
                      </a:cubicBezTo>
                      <a:cubicBezTo>
                        <a:pt x="238" y="159"/>
                        <a:pt x="238" y="159"/>
                        <a:pt x="238" y="159"/>
                      </a:cubicBezTo>
                      <a:cubicBezTo>
                        <a:pt x="230" y="162"/>
                        <a:pt x="222" y="165"/>
                        <a:pt x="214" y="168"/>
                      </a:cubicBezTo>
                      <a:cubicBezTo>
                        <a:pt x="214" y="168"/>
                        <a:pt x="214" y="168"/>
                        <a:pt x="214" y="168"/>
                      </a:cubicBezTo>
                      <a:cubicBezTo>
                        <a:pt x="215" y="168"/>
                        <a:pt x="215" y="168"/>
                        <a:pt x="215" y="168"/>
                      </a:cubicBezTo>
                      <a:cubicBezTo>
                        <a:pt x="215" y="166"/>
                        <a:pt x="216" y="164"/>
                        <a:pt x="216" y="161"/>
                      </a:cubicBezTo>
                      <a:cubicBezTo>
                        <a:pt x="216" y="161"/>
                        <a:pt x="216" y="161"/>
                        <a:pt x="216" y="161"/>
                      </a:cubicBezTo>
                      <a:cubicBezTo>
                        <a:pt x="216" y="162"/>
                        <a:pt x="216" y="162"/>
                        <a:pt x="216" y="162"/>
                      </a:cubicBezTo>
                      <a:cubicBezTo>
                        <a:pt x="230" y="156"/>
                        <a:pt x="237" y="145"/>
                        <a:pt x="246" y="135"/>
                      </a:cubicBezTo>
                      <a:cubicBezTo>
                        <a:pt x="246" y="134"/>
                        <a:pt x="246" y="134"/>
                        <a:pt x="246" y="134"/>
                      </a:cubicBezTo>
                      <a:cubicBezTo>
                        <a:pt x="240" y="136"/>
                        <a:pt x="233" y="138"/>
                        <a:pt x="227" y="140"/>
                      </a:cubicBezTo>
                      <a:cubicBezTo>
                        <a:pt x="228" y="140"/>
                        <a:pt x="228" y="140"/>
                        <a:pt x="228" y="140"/>
                      </a:cubicBezTo>
                      <a:cubicBezTo>
                        <a:pt x="228" y="141"/>
                        <a:pt x="228" y="141"/>
                        <a:pt x="228" y="141"/>
                      </a:cubicBezTo>
                      <a:cubicBezTo>
                        <a:pt x="229" y="139"/>
                        <a:pt x="230" y="137"/>
                        <a:pt x="231" y="135"/>
                      </a:cubicBezTo>
                      <a:cubicBezTo>
                        <a:pt x="230" y="135"/>
                        <a:pt x="230" y="135"/>
                        <a:pt x="230" y="135"/>
                      </a:cubicBezTo>
                      <a:cubicBezTo>
                        <a:pt x="231" y="135"/>
                        <a:pt x="231" y="135"/>
                        <a:pt x="231" y="135"/>
                      </a:cubicBezTo>
                      <a:cubicBezTo>
                        <a:pt x="244" y="126"/>
                        <a:pt x="249" y="114"/>
                        <a:pt x="250" y="102"/>
                      </a:cubicBezTo>
                      <a:cubicBezTo>
                        <a:pt x="250" y="101"/>
                        <a:pt x="250" y="101"/>
                        <a:pt x="250" y="101"/>
                      </a:cubicBezTo>
                      <a:cubicBezTo>
                        <a:pt x="249" y="102"/>
                        <a:pt x="249" y="102"/>
                        <a:pt x="249" y="102"/>
                      </a:cubicBezTo>
                      <a:cubicBezTo>
                        <a:pt x="245" y="104"/>
                        <a:pt x="241" y="108"/>
                        <a:pt x="237" y="110"/>
                      </a:cubicBezTo>
                      <a:cubicBezTo>
                        <a:pt x="237" y="111"/>
                        <a:pt x="237" y="111"/>
                        <a:pt x="237" y="111"/>
                      </a:cubicBezTo>
                      <a:cubicBezTo>
                        <a:pt x="237" y="110"/>
                        <a:pt x="237" y="110"/>
                        <a:pt x="237" y="110"/>
                      </a:cubicBezTo>
                      <a:cubicBezTo>
                        <a:pt x="236" y="109"/>
                        <a:pt x="236" y="108"/>
                        <a:pt x="235" y="107"/>
                      </a:cubicBezTo>
                      <a:cubicBezTo>
                        <a:pt x="234" y="107"/>
                        <a:pt x="234" y="107"/>
                        <a:pt x="234" y="107"/>
                      </a:cubicBezTo>
                      <a:cubicBezTo>
                        <a:pt x="235" y="108"/>
                        <a:pt x="235" y="108"/>
                        <a:pt x="235" y="108"/>
                      </a:cubicBezTo>
                      <a:cubicBezTo>
                        <a:pt x="241" y="104"/>
                        <a:pt x="245" y="99"/>
                        <a:pt x="249" y="92"/>
                      </a:cubicBezTo>
                      <a:cubicBezTo>
                        <a:pt x="249" y="92"/>
                        <a:pt x="249" y="92"/>
                        <a:pt x="249" y="92"/>
                      </a:cubicBezTo>
                      <a:cubicBezTo>
                        <a:pt x="249" y="92"/>
                        <a:pt x="249" y="92"/>
                        <a:pt x="249" y="92"/>
                      </a:cubicBezTo>
                      <a:cubicBezTo>
                        <a:pt x="251" y="84"/>
                        <a:pt x="252" y="77"/>
                        <a:pt x="253" y="70"/>
                      </a:cubicBezTo>
                      <a:cubicBezTo>
                        <a:pt x="254" y="69"/>
                        <a:pt x="254" y="69"/>
                        <a:pt x="254" y="69"/>
                      </a:cubicBezTo>
                      <a:cubicBezTo>
                        <a:pt x="253" y="69"/>
                        <a:pt x="253" y="69"/>
                        <a:pt x="253" y="69"/>
                      </a:cubicBezTo>
                      <a:cubicBezTo>
                        <a:pt x="248" y="73"/>
                        <a:pt x="243" y="77"/>
                        <a:pt x="238" y="81"/>
                      </a:cubicBezTo>
                      <a:cubicBezTo>
                        <a:pt x="238" y="81"/>
                        <a:pt x="238" y="81"/>
                        <a:pt x="238" y="81"/>
                      </a:cubicBezTo>
                      <a:cubicBezTo>
                        <a:pt x="239" y="81"/>
                        <a:pt x="239" y="81"/>
                        <a:pt x="239" y="81"/>
                      </a:cubicBezTo>
                      <a:cubicBezTo>
                        <a:pt x="238" y="79"/>
                        <a:pt x="238" y="77"/>
                        <a:pt x="238" y="75"/>
                      </a:cubicBezTo>
                      <a:cubicBezTo>
                        <a:pt x="238" y="76"/>
                        <a:pt x="238" y="76"/>
                        <a:pt x="238" y="76"/>
                      </a:cubicBezTo>
                      <a:cubicBezTo>
                        <a:pt x="238" y="76"/>
                        <a:pt x="238" y="76"/>
                        <a:pt x="238" y="76"/>
                      </a:cubicBezTo>
                      <a:cubicBezTo>
                        <a:pt x="244" y="69"/>
                        <a:pt x="247" y="61"/>
                        <a:pt x="247" y="54"/>
                      </a:cubicBezTo>
                      <a:cubicBezTo>
                        <a:pt x="247" y="48"/>
                        <a:pt x="245" y="42"/>
                        <a:pt x="243" y="36"/>
                      </a:cubicBezTo>
                      <a:cubicBezTo>
                        <a:pt x="242" y="35"/>
                        <a:pt x="242" y="35"/>
                        <a:pt x="242" y="35"/>
                      </a:cubicBezTo>
                      <a:cubicBezTo>
                        <a:pt x="242" y="36"/>
                        <a:pt x="242" y="36"/>
                        <a:pt x="242" y="36"/>
                      </a:cubicBezTo>
                      <a:cubicBezTo>
                        <a:pt x="239" y="40"/>
                        <a:pt x="237" y="45"/>
                        <a:pt x="234" y="49"/>
                      </a:cubicBezTo>
                      <a:cubicBezTo>
                        <a:pt x="234" y="49"/>
                        <a:pt x="234" y="49"/>
                        <a:pt x="234" y="49"/>
                      </a:cubicBezTo>
                      <a:cubicBezTo>
                        <a:pt x="235" y="49"/>
                        <a:pt x="235" y="49"/>
                        <a:pt x="235" y="49"/>
                      </a:cubicBezTo>
                      <a:cubicBezTo>
                        <a:pt x="234" y="48"/>
                        <a:pt x="233" y="47"/>
                        <a:pt x="232" y="46"/>
                      </a:cubicBezTo>
                      <a:cubicBezTo>
                        <a:pt x="231" y="46"/>
                        <a:pt x="231" y="46"/>
                        <a:pt x="231" y="46"/>
                      </a:cubicBezTo>
                      <a:cubicBezTo>
                        <a:pt x="232" y="46"/>
                        <a:pt x="232" y="46"/>
                        <a:pt x="232" y="46"/>
                      </a:cubicBezTo>
                      <a:cubicBezTo>
                        <a:pt x="234" y="42"/>
                        <a:pt x="236" y="37"/>
                        <a:pt x="236" y="33"/>
                      </a:cubicBezTo>
                      <a:cubicBezTo>
                        <a:pt x="236" y="24"/>
                        <a:pt x="230" y="15"/>
                        <a:pt x="222" y="7"/>
                      </a:cubicBezTo>
                      <a:cubicBezTo>
                        <a:pt x="221" y="6"/>
                        <a:pt x="221" y="6"/>
                        <a:pt x="221" y="6"/>
                      </a:cubicBezTo>
                      <a:cubicBezTo>
                        <a:pt x="221" y="7"/>
                        <a:pt x="221" y="7"/>
                        <a:pt x="221" y="7"/>
                      </a:cubicBezTo>
                      <a:cubicBezTo>
                        <a:pt x="221" y="8"/>
                        <a:pt x="221" y="9"/>
                        <a:pt x="221" y="10"/>
                      </a:cubicBezTo>
                      <a:cubicBezTo>
                        <a:pt x="221" y="17"/>
                        <a:pt x="220" y="22"/>
                        <a:pt x="216" y="24"/>
                      </a:cubicBezTo>
                      <a:cubicBezTo>
                        <a:pt x="216" y="25"/>
                        <a:pt x="216" y="25"/>
                        <a:pt x="216" y="25"/>
                      </a:cubicBezTo>
                      <a:cubicBezTo>
                        <a:pt x="217" y="25"/>
                        <a:pt x="217" y="25"/>
                        <a:pt x="217" y="25"/>
                      </a:cubicBezTo>
                      <a:cubicBezTo>
                        <a:pt x="211" y="10"/>
                        <a:pt x="198" y="6"/>
                        <a:pt x="187" y="1"/>
                      </a:cubicBezTo>
                      <a:cubicBezTo>
                        <a:pt x="186" y="0"/>
                        <a:pt x="186" y="0"/>
                        <a:pt x="186" y="0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93" y="13"/>
                        <a:pt x="199" y="24"/>
                        <a:pt x="213" y="28"/>
                      </a:cubicBezTo>
                      <a:cubicBezTo>
                        <a:pt x="213" y="28"/>
                        <a:pt x="213" y="28"/>
                        <a:pt x="213" y="28"/>
                      </a:cubicBezTo>
                      <a:cubicBezTo>
                        <a:pt x="213" y="27"/>
                        <a:pt x="213" y="27"/>
                        <a:pt x="213" y="27"/>
                      </a:cubicBezTo>
                      <a:cubicBezTo>
                        <a:pt x="211" y="28"/>
                        <a:pt x="209" y="28"/>
                        <a:pt x="207" y="28"/>
                      </a:cubicBezTo>
                      <a:cubicBezTo>
                        <a:pt x="203" y="28"/>
                        <a:pt x="199" y="26"/>
                        <a:pt x="194" y="24"/>
                      </a:cubicBezTo>
                      <a:cubicBezTo>
                        <a:pt x="194" y="25"/>
                        <a:pt x="194" y="25"/>
                        <a:pt x="194" y="25"/>
                      </a:cubicBezTo>
                      <a:cubicBezTo>
                        <a:pt x="204" y="40"/>
                        <a:pt x="211" y="43"/>
                        <a:pt x="227" y="51"/>
                      </a:cubicBezTo>
                      <a:cubicBezTo>
                        <a:pt x="227" y="51"/>
                        <a:pt x="227" y="51"/>
                        <a:pt x="227" y="51"/>
                      </a:cubicBezTo>
                      <a:cubicBezTo>
                        <a:pt x="227" y="51"/>
                        <a:pt x="227" y="51"/>
                        <a:pt x="227" y="51"/>
                      </a:cubicBezTo>
                      <a:cubicBezTo>
                        <a:pt x="226" y="53"/>
                        <a:pt x="226" y="54"/>
                        <a:pt x="226" y="56"/>
                      </a:cubicBezTo>
                      <a:cubicBezTo>
                        <a:pt x="227" y="56"/>
                        <a:pt x="227" y="56"/>
                        <a:pt x="227" y="56"/>
                      </a:cubicBezTo>
                      <a:cubicBezTo>
                        <a:pt x="227" y="56"/>
                        <a:pt x="227" y="56"/>
                        <a:pt x="227" y="56"/>
                      </a:cubicBezTo>
                      <a:cubicBezTo>
                        <a:pt x="221" y="53"/>
                        <a:pt x="214" y="50"/>
                        <a:pt x="208" y="47"/>
                      </a:cubicBezTo>
                      <a:cubicBezTo>
                        <a:pt x="207" y="47"/>
                        <a:pt x="207" y="47"/>
                        <a:pt x="207" y="47"/>
                      </a:cubicBezTo>
                      <a:cubicBezTo>
                        <a:pt x="207" y="47"/>
                        <a:pt x="207" y="47"/>
                        <a:pt x="207" y="47"/>
                      </a:cubicBezTo>
                      <a:cubicBezTo>
                        <a:pt x="212" y="61"/>
                        <a:pt x="219" y="71"/>
                        <a:pt x="228" y="79"/>
                      </a:cubicBezTo>
                      <a:cubicBezTo>
                        <a:pt x="229" y="78"/>
                        <a:pt x="229" y="78"/>
                        <a:pt x="229" y="78"/>
                      </a:cubicBezTo>
                      <a:cubicBezTo>
                        <a:pt x="228" y="78"/>
                        <a:pt x="228" y="78"/>
                        <a:pt x="228" y="78"/>
                      </a:cubicBezTo>
                      <a:cubicBezTo>
                        <a:pt x="229" y="80"/>
                        <a:pt x="230" y="82"/>
                        <a:pt x="231" y="83"/>
                      </a:cubicBezTo>
                      <a:cubicBezTo>
                        <a:pt x="231" y="83"/>
                        <a:pt x="231" y="83"/>
                        <a:pt x="231" y="83"/>
                      </a:cubicBezTo>
                      <a:cubicBezTo>
                        <a:pt x="231" y="82"/>
                        <a:pt x="231" y="82"/>
                        <a:pt x="231" y="82"/>
                      </a:cubicBezTo>
                      <a:cubicBezTo>
                        <a:pt x="227" y="79"/>
                        <a:pt x="222" y="76"/>
                        <a:pt x="218" y="73"/>
                      </a:cubicBezTo>
                      <a:cubicBezTo>
                        <a:pt x="217" y="72"/>
                        <a:pt x="217" y="72"/>
                        <a:pt x="217" y="72"/>
                      </a:cubicBezTo>
                      <a:cubicBezTo>
                        <a:pt x="217" y="73"/>
                        <a:pt x="217" y="73"/>
                        <a:pt x="217" y="73"/>
                      </a:cubicBezTo>
                      <a:cubicBezTo>
                        <a:pt x="218" y="86"/>
                        <a:pt x="222" y="98"/>
                        <a:pt x="226" y="109"/>
                      </a:cubicBezTo>
                      <a:cubicBezTo>
                        <a:pt x="226" y="109"/>
                        <a:pt x="226" y="109"/>
                        <a:pt x="226" y="109"/>
                      </a:cubicBezTo>
                      <a:cubicBezTo>
                        <a:pt x="227" y="109"/>
                        <a:pt x="227" y="109"/>
                        <a:pt x="227" y="109"/>
                      </a:cubicBezTo>
                      <a:cubicBezTo>
                        <a:pt x="225" y="107"/>
                        <a:pt x="225" y="106"/>
                        <a:pt x="223" y="104"/>
                      </a:cubicBezTo>
                      <a:cubicBezTo>
                        <a:pt x="222" y="103"/>
                        <a:pt x="220" y="102"/>
                        <a:pt x="219" y="101"/>
                      </a:cubicBezTo>
                      <a:cubicBezTo>
                        <a:pt x="219" y="101"/>
                        <a:pt x="219" y="101"/>
                        <a:pt x="219" y="101"/>
                      </a:cubicBezTo>
                      <a:cubicBezTo>
                        <a:pt x="218" y="101"/>
                        <a:pt x="218" y="101"/>
                        <a:pt x="218" y="101"/>
                      </a:cubicBezTo>
                      <a:cubicBezTo>
                        <a:pt x="217" y="106"/>
                        <a:pt x="216" y="111"/>
                        <a:pt x="216" y="116"/>
                      </a:cubicBezTo>
                      <a:cubicBezTo>
                        <a:pt x="216" y="117"/>
                        <a:pt x="216" y="117"/>
                        <a:pt x="216" y="117"/>
                      </a:cubicBezTo>
                      <a:cubicBezTo>
                        <a:pt x="216" y="117"/>
                        <a:pt x="216" y="117"/>
                        <a:pt x="216" y="117"/>
                      </a:cubicBezTo>
                      <a:cubicBezTo>
                        <a:pt x="216" y="117"/>
                        <a:pt x="216" y="117"/>
                        <a:pt x="216" y="117"/>
                      </a:cubicBezTo>
                      <a:cubicBezTo>
                        <a:pt x="218" y="123"/>
                        <a:pt x="220" y="130"/>
                        <a:pt x="221" y="136"/>
                      </a:cubicBezTo>
                      <a:cubicBezTo>
                        <a:pt x="222" y="136"/>
                        <a:pt x="222" y="136"/>
                        <a:pt x="222" y="136"/>
                      </a:cubicBezTo>
                      <a:cubicBezTo>
                        <a:pt x="222" y="136"/>
                        <a:pt x="222" y="136"/>
                        <a:pt x="222" y="136"/>
                      </a:cubicBezTo>
                      <a:cubicBezTo>
                        <a:pt x="218" y="135"/>
                        <a:pt x="216" y="132"/>
                        <a:pt x="214" y="130"/>
                      </a:cubicBezTo>
                      <a:cubicBezTo>
                        <a:pt x="214" y="129"/>
                        <a:pt x="214" y="129"/>
                        <a:pt x="214" y="129"/>
                      </a:cubicBezTo>
                      <a:cubicBezTo>
                        <a:pt x="213" y="130"/>
                        <a:pt x="213" y="130"/>
                        <a:pt x="213" y="130"/>
                      </a:cubicBezTo>
                      <a:cubicBezTo>
                        <a:pt x="209" y="133"/>
                        <a:pt x="207" y="137"/>
                        <a:pt x="207" y="141"/>
                      </a:cubicBezTo>
                      <a:cubicBezTo>
                        <a:pt x="207" y="146"/>
                        <a:pt x="209" y="151"/>
                        <a:pt x="210" y="156"/>
                      </a:cubicBezTo>
                      <a:cubicBezTo>
                        <a:pt x="210" y="157"/>
                        <a:pt x="210" y="157"/>
                        <a:pt x="210" y="157"/>
                      </a:cubicBezTo>
                      <a:cubicBezTo>
                        <a:pt x="210" y="159"/>
                        <a:pt x="209" y="161"/>
                        <a:pt x="209" y="163"/>
                      </a:cubicBezTo>
                      <a:cubicBezTo>
                        <a:pt x="209" y="163"/>
                        <a:pt x="209" y="164"/>
                        <a:pt x="209" y="164"/>
                      </a:cubicBezTo>
                      <a:cubicBezTo>
                        <a:pt x="210" y="164"/>
                        <a:pt x="210" y="164"/>
                        <a:pt x="210" y="164"/>
                      </a:cubicBezTo>
                      <a:cubicBezTo>
                        <a:pt x="210" y="164"/>
                        <a:pt x="210" y="164"/>
                        <a:pt x="210" y="164"/>
                      </a:cubicBezTo>
                      <a:cubicBezTo>
                        <a:pt x="207" y="160"/>
                        <a:pt x="205" y="157"/>
                        <a:pt x="202" y="154"/>
                      </a:cubicBezTo>
                      <a:cubicBezTo>
                        <a:pt x="202" y="153"/>
                        <a:pt x="202" y="153"/>
                        <a:pt x="202" y="153"/>
                      </a:cubicBezTo>
                      <a:cubicBezTo>
                        <a:pt x="201" y="154"/>
                        <a:pt x="201" y="154"/>
                        <a:pt x="201" y="154"/>
                      </a:cubicBezTo>
                      <a:cubicBezTo>
                        <a:pt x="198" y="164"/>
                        <a:pt x="194" y="173"/>
                        <a:pt x="190" y="183"/>
                      </a:cubicBezTo>
                      <a:cubicBezTo>
                        <a:pt x="190" y="183"/>
                        <a:pt x="190" y="183"/>
                        <a:pt x="190" y="183"/>
                      </a:cubicBezTo>
                      <a:cubicBezTo>
                        <a:pt x="190" y="183"/>
                        <a:pt x="190" y="183"/>
                        <a:pt x="190" y="183"/>
                      </a:cubicBezTo>
                      <a:cubicBezTo>
                        <a:pt x="177" y="186"/>
                        <a:pt x="165" y="190"/>
                        <a:pt x="152" y="193"/>
                      </a:cubicBezTo>
                      <a:cubicBezTo>
                        <a:pt x="151" y="194"/>
                        <a:pt x="151" y="194"/>
                        <a:pt x="151" y="194"/>
                      </a:cubicBezTo>
                      <a:cubicBezTo>
                        <a:pt x="152" y="194"/>
                        <a:pt x="152" y="194"/>
                        <a:pt x="152" y="194"/>
                      </a:cubicBezTo>
                      <a:cubicBezTo>
                        <a:pt x="158" y="197"/>
                        <a:pt x="163" y="200"/>
                        <a:pt x="169" y="203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61" y="200"/>
                        <a:pt x="153" y="198"/>
                        <a:pt x="146" y="196"/>
                      </a:cubicBezTo>
                      <a:cubicBezTo>
                        <a:pt x="146" y="196"/>
                        <a:pt x="146" y="196"/>
                        <a:pt x="146" y="196"/>
                      </a:cubicBezTo>
                      <a:cubicBezTo>
                        <a:pt x="145" y="196"/>
                        <a:pt x="145" y="196"/>
                        <a:pt x="145" y="196"/>
                      </a:cubicBezTo>
                      <a:cubicBezTo>
                        <a:pt x="138" y="198"/>
                        <a:pt x="130" y="199"/>
                        <a:pt x="122" y="201"/>
                      </a:cubicBezTo>
                      <a:cubicBezTo>
                        <a:pt x="121" y="201"/>
                        <a:pt x="121" y="201"/>
                        <a:pt x="121" y="201"/>
                      </a:cubicBezTo>
                      <a:cubicBezTo>
                        <a:pt x="122" y="201"/>
                        <a:pt x="122" y="201"/>
                        <a:pt x="122" y="201"/>
                      </a:cubicBezTo>
                      <a:cubicBezTo>
                        <a:pt x="125" y="203"/>
                        <a:pt x="127" y="205"/>
                        <a:pt x="129" y="207"/>
                      </a:cubicBezTo>
                      <a:cubicBezTo>
                        <a:pt x="129" y="207"/>
                        <a:pt x="129" y="207"/>
                        <a:pt x="129" y="207"/>
                      </a:cubicBezTo>
                      <a:cubicBezTo>
                        <a:pt x="129" y="207"/>
                        <a:pt x="129" y="207"/>
                        <a:pt x="129" y="207"/>
                      </a:cubicBezTo>
                      <a:cubicBezTo>
                        <a:pt x="131" y="209"/>
                        <a:pt x="132" y="211"/>
                        <a:pt x="134" y="214"/>
                      </a:cubicBezTo>
                      <a:cubicBezTo>
                        <a:pt x="134" y="213"/>
                        <a:pt x="134" y="213"/>
                        <a:pt x="134" y="213"/>
                      </a:cubicBezTo>
                      <a:cubicBezTo>
                        <a:pt x="134" y="213"/>
                        <a:pt x="134" y="213"/>
                        <a:pt x="134" y="213"/>
                      </a:cubicBezTo>
                      <a:cubicBezTo>
                        <a:pt x="133" y="213"/>
                        <a:pt x="131" y="213"/>
                        <a:pt x="129" y="213"/>
                      </a:cubicBezTo>
                      <a:cubicBezTo>
                        <a:pt x="129" y="213"/>
                        <a:pt x="129" y="213"/>
                        <a:pt x="129" y="213"/>
                      </a:cubicBezTo>
                      <a:cubicBezTo>
                        <a:pt x="130" y="213"/>
                        <a:pt x="130" y="213"/>
                        <a:pt x="130" y="213"/>
                      </a:cubicBezTo>
                      <a:cubicBezTo>
                        <a:pt x="125" y="207"/>
                        <a:pt x="119" y="205"/>
                        <a:pt x="111" y="203"/>
                      </a:cubicBezTo>
                      <a:cubicBezTo>
                        <a:pt x="111" y="203"/>
                        <a:pt x="111" y="203"/>
                        <a:pt x="111" y="203"/>
                      </a:cubicBezTo>
                      <a:cubicBezTo>
                        <a:pt x="104" y="203"/>
                        <a:pt x="96" y="202"/>
                        <a:pt x="89" y="202"/>
                      </a:cubicBezTo>
                      <a:cubicBezTo>
                        <a:pt x="88" y="203"/>
                        <a:pt x="88" y="203"/>
                        <a:pt x="88" y="203"/>
                      </a:cubicBezTo>
                      <a:cubicBezTo>
                        <a:pt x="94" y="205"/>
                        <a:pt x="100" y="208"/>
                        <a:pt x="105" y="211"/>
                      </a:cubicBezTo>
                      <a:cubicBezTo>
                        <a:pt x="105" y="210"/>
                        <a:pt x="105" y="210"/>
                        <a:pt x="105" y="210"/>
                      </a:cubicBezTo>
                      <a:cubicBezTo>
                        <a:pt x="105" y="210"/>
                        <a:pt x="105" y="210"/>
                        <a:pt x="105" y="210"/>
                      </a:cubicBezTo>
                      <a:cubicBezTo>
                        <a:pt x="106" y="212"/>
                        <a:pt x="106" y="213"/>
                        <a:pt x="107" y="215"/>
                      </a:cubicBezTo>
                      <a:cubicBezTo>
                        <a:pt x="107" y="215"/>
                        <a:pt x="107" y="215"/>
                        <a:pt x="107" y="215"/>
                      </a:cubicBezTo>
                      <a:cubicBezTo>
                        <a:pt x="107" y="214"/>
                        <a:pt x="107" y="214"/>
                        <a:pt x="107" y="214"/>
                      </a:cubicBezTo>
                      <a:cubicBezTo>
                        <a:pt x="106" y="214"/>
                        <a:pt x="106" y="214"/>
                        <a:pt x="106" y="214"/>
                      </a:cubicBezTo>
                      <a:cubicBezTo>
                        <a:pt x="105" y="214"/>
                        <a:pt x="104" y="214"/>
                        <a:pt x="103" y="214"/>
                      </a:cubicBezTo>
                      <a:cubicBezTo>
                        <a:pt x="103" y="215"/>
                        <a:pt x="103" y="215"/>
                        <a:pt x="103" y="215"/>
                      </a:cubicBezTo>
                      <a:cubicBezTo>
                        <a:pt x="103" y="214"/>
                        <a:pt x="103" y="214"/>
                        <a:pt x="103" y="214"/>
                      </a:cubicBezTo>
                      <a:cubicBezTo>
                        <a:pt x="98" y="210"/>
                        <a:pt x="92" y="206"/>
                        <a:pt x="87" y="202"/>
                      </a:cubicBezTo>
                      <a:cubicBezTo>
                        <a:pt x="87" y="202"/>
                        <a:pt x="87" y="202"/>
                        <a:pt x="87" y="202"/>
                      </a:cubicBezTo>
                      <a:cubicBezTo>
                        <a:pt x="86" y="202"/>
                        <a:pt x="86" y="202"/>
                        <a:pt x="86" y="202"/>
                      </a:cubicBezTo>
                      <a:cubicBezTo>
                        <a:pt x="81" y="201"/>
                        <a:pt x="75" y="199"/>
                        <a:pt x="69" y="198"/>
                      </a:cubicBezTo>
                      <a:cubicBezTo>
                        <a:pt x="68" y="197"/>
                        <a:pt x="68" y="197"/>
                        <a:pt x="68" y="197"/>
                      </a:cubicBezTo>
                      <a:cubicBezTo>
                        <a:pt x="69" y="198"/>
                        <a:pt x="69" y="198"/>
                        <a:pt x="69" y="198"/>
                      </a:cubicBezTo>
                      <a:cubicBezTo>
                        <a:pt x="71" y="203"/>
                        <a:pt x="74" y="207"/>
                        <a:pt x="76" y="212"/>
                      </a:cubicBezTo>
                      <a:cubicBezTo>
                        <a:pt x="77" y="212"/>
                        <a:pt x="77" y="212"/>
                        <a:pt x="77" y="212"/>
                      </a:cubicBezTo>
                      <a:cubicBezTo>
                        <a:pt x="76" y="211"/>
                        <a:pt x="76" y="211"/>
                        <a:pt x="76" y="211"/>
                      </a:cubicBezTo>
                      <a:cubicBezTo>
                        <a:pt x="75" y="212"/>
                        <a:pt x="74" y="212"/>
                        <a:pt x="73" y="213"/>
                      </a:cubicBezTo>
                      <a:cubicBezTo>
                        <a:pt x="73" y="213"/>
                        <a:pt x="73" y="213"/>
                        <a:pt x="73" y="213"/>
                      </a:cubicBezTo>
                      <a:cubicBezTo>
                        <a:pt x="74" y="213"/>
                        <a:pt x="74" y="213"/>
                        <a:pt x="74" y="213"/>
                      </a:cubicBezTo>
                      <a:cubicBezTo>
                        <a:pt x="70" y="208"/>
                        <a:pt x="66" y="203"/>
                        <a:pt x="62" y="198"/>
                      </a:cubicBezTo>
                      <a:cubicBezTo>
                        <a:pt x="62" y="198"/>
                        <a:pt x="62" y="198"/>
                        <a:pt x="62" y="198"/>
                      </a:cubicBezTo>
                      <a:cubicBezTo>
                        <a:pt x="62" y="198"/>
                        <a:pt x="62" y="198"/>
                        <a:pt x="62" y="198"/>
                      </a:cubicBezTo>
                      <a:cubicBezTo>
                        <a:pt x="57" y="193"/>
                        <a:pt x="51" y="190"/>
                        <a:pt x="44" y="187"/>
                      </a:cubicBezTo>
                      <a:cubicBezTo>
                        <a:pt x="44" y="187"/>
                        <a:pt x="44" y="187"/>
                        <a:pt x="44" y="187"/>
                      </a:cubicBezTo>
                      <a:cubicBezTo>
                        <a:pt x="44" y="188"/>
                        <a:pt x="44" y="188"/>
                        <a:pt x="44" y="188"/>
                      </a:cubicBezTo>
                      <a:cubicBezTo>
                        <a:pt x="44" y="192"/>
                        <a:pt x="44" y="197"/>
                        <a:pt x="44" y="202"/>
                      </a:cubicBezTo>
                      <a:cubicBezTo>
                        <a:pt x="45" y="202"/>
                        <a:pt x="45" y="202"/>
                        <a:pt x="45" y="202"/>
                      </a:cubicBezTo>
                      <a:cubicBezTo>
                        <a:pt x="45" y="202"/>
                        <a:pt x="45" y="202"/>
                        <a:pt x="45" y="202"/>
                      </a:cubicBezTo>
                      <a:cubicBezTo>
                        <a:pt x="43" y="200"/>
                        <a:pt x="41" y="198"/>
                        <a:pt x="40" y="197"/>
                      </a:cubicBezTo>
                      <a:cubicBezTo>
                        <a:pt x="39" y="197"/>
                        <a:pt x="39" y="197"/>
                        <a:pt x="39" y="197"/>
                      </a:cubicBezTo>
                      <a:cubicBezTo>
                        <a:pt x="40" y="197"/>
                        <a:pt x="40" y="197"/>
                        <a:pt x="40" y="197"/>
                      </a:cubicBezTo>
                      <a:cubicBezTo>
                        <a:pt x="40" y="195"/>
                        <a:pt x="40" y="194"/>
                        <a:pt x="40" y="192"/>
                      </a:cubicBezTo>
                      <a:cubicBezTo>
                        <a:pt x="40" y="189"/>
                        <a:pt x="40" y="185"/>
                        <a:pt x="38" y="182"/>
                      </a:cubicBezTo>
                      <a:cubicBezTo>
                        <a:pt x="38" y="182"/>
                        <a:pt x="38" y="182"/>
                        <a:pt x="38" y="182"/>
                      </a:cubicBezTo>
                      <a:cubicBezTo>
                        <a:pt x="38" y="182"/>
                        <a:pt x="38" y="182"/>
                        <a:pt x="38" y="182"/>
                      </a:cubicBezTo>
                      <a:cubicBezTo>
                        <a:pt x="33" y="176"/>
                        <a:pt x="27" y="171"/>
                        <a:pt x="22" y="165"/>
                      </a:cubicBezTo>
                      <a:cubicBezTo>
                        <a:pt x="22" y="166"/>
                        <a:pt x="22" y="166"/>
                        <a:pt x="22" y="166"/>
                      </a:cubicBezTo>
                      <a:cubicBezTo>
                        <a:pt x="23" y="169"/>
                        <a:pt x="24" y="172"/>
                        <a:pt x="24" y="175"/>
                      </a:cubicBezTo>
                      <a:cubicBezTo>
                        <a:pt x="24" y="178"/>
                        <a:pt x="23" y="180"/>
                        <a:pt x="21" y="182"/>
                      </a:cubicBezTo>
                      <a:cubicBezTo>
                        <a:pt x="21" y="182"/>
                        <a:pt x="21" y="182"/>
                        <a:pt x="21" y="182"/>
                      </a:cubicBezTo>
                      <a:cubicBezTo>
                        <a:pt x="21" y="182"/>
                        <a:pt x="21" y="182"/>
                        <a:pt x="21" y="182"/>
                      </a:cubicBezTo>
                      <a:cubicBezTo>
                        <a:pt x="18" y="173"/>
                        <a:pt x="11" y="165"/>
                        <a:pt x="1" y="158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1" y="158"/>
                        <a:pt x="1" y="158"/>
                        <a:pt x="1" y="158"/>
                      </a:cubicBezTo>
                      <a:cubicBezTo>
                        <a:pt x="1" y="158"/>
                        <a:pt x="1" y="158"/>
                        <a:pt x="1" y="158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1" y="166"/>
                        <a:pt x="17" y="174"/>
                        <a:pt x="20" y="182"/>
                      </a:cubicBezTo>
                      <a:cubicBezTo>
                        <a:pt x="21" y="183"/>
                        <a:pt x="21" y="183"/>
                        <a:pt x="21" y="183"/>
                      </a:cubicBezTo>
                      <a:cubicBezTo>
                        <a:pt x="21" y="182"/>
                        <a:pt x="21" y="182"/>
                        <a:pt x="21" y="182"/>
                      </a:cubicBezTo>
                      <a:cubicBezTo>
                        <a:pt x="24" y="181"/>
                        <a:pt x="24" y="178"/>
                        <a:pt x="24" y="175"/>
                      </a:cubicBezTo>
                      <a:cubicBezTo>
                        <a:pt x="24" y="172"/>
                        <a:pt x="23" y="169"/>
                        <a:pt x="22" y="165"/>
                      </a:cubicBezTo>
                      <a:cubicBezTo>
                        <a:pt x="22" y="165"/>
                        <a:pt x="22" y="165"/>
                        <a:pt x="22" y="165"/>
                      </a:cubicBezTo>
                      <a:cubicBezTo>
                        <a:pt x="22" y="166"/>
                        <a:pt x="22" y="166"/>
                        <a:pt x="22" y="166"/>
                      </a:cubicBezTo>
                      <a:cubicBezTo>
                        <a:pt x="27" y="171"/>
                        <a:pt x="32" y="177"/>
                        <a:pt x="37" y="182"/>
                      </a:cubicBezTo>
                      <a:cubicBezTo>
                        <a:pt x="37" y="182"/>
                        <a:pt x="37" y="182"/>
                        <a:pt x="37" y="182"/>
                      </a:cubicBezTo>
                      <a:cubicBezTo>
                        <a:pt x="37" y="182"/>
                        <a:pt x="37" y="182"/>
                        <a:pt x="37" y="182"/>
                      </a:cubicBezTo>
                      <a:cubicBezTo>
                        <a:pt x="39" y="186"/>
                        <a:pt x="39" y="189"/>
                        <a:pt x="39" y="192"/>
                      </a:cubicBezTo>
                      <a:cubicBezTo>
                        <a:pt x="39" y="194"/>
                        <a:pt x="39" y="195"/>
                        <a:pt x="39" y="197"/>
                      </a:cubicBezTo>
                      <a:cubicBezTo>
                        <a:pt x="39" y="197"/>
                        <a:pt x="39" y="197"/>
                        <a:pt x="39" y="197"/>
                      </a:cubicBezTo>
                      <a:cubicBezTo>
                        <a:pt x="39" y="197"/>
                        <a:pt x="39" y="197"/>
                        <a:pt x="39" y="197"/>
                      </a:cubicBezTo>
                      <a:cubicBezTo>
                        <a:pt x="41" y="199"/>
                        <a:pt x="43" y="201"/>
                        <a:pt x="45" y="202"/>
                      </a:cubicBezTo>
                      <a:cubicBezTo>
                        <a:pt x="45" y="203"/>
                        <a:pt x="45" y="203"/>
                        <a:pt x="45" y="203"/>
                      </a:cubicBezTo>
                      <a:cubicBezTo>
                        <a:pt x="45" y="202"/>
                        <a:pt x="45" y="202"/>
                        <a:pt x="45" y="202"/>
                      </a:cubicBezTo>
                      <a:cubicBezTo>
                        <a:pt x="45" y="197"/>
                        <a:pt x="45" y="192"/>
                        <a:pt x="44" y="188"/>
                      </a:cubicBezTo>
                      <a:cubicBezTo>
                        <a:pt x="44" y="188"/>
                        <a:pt x="44" y="188"/>
                        <a:pt x="44" y="188"/>
                      </a:cubicBezTo>
                      <a:cubicBezTo>
                        <a:pt x="44" y="188"/>
                        <a:pt x="44" y="188"/>
                        <a:pt x="44" y="188"/>
                      </a:cubicBezTo>
                      <a:cubicBezTo>
                        <a:pt x="51" y="190"/>
                        <a:pt x="57" y="194"/>
                        <a:pt x="62" y="199"/>
                      </a:cubicBezTo>
                      <a:cubicBezTo>
                        <a:pt x="62" y="199"/>
                        <a:pt x="62" y="199"/>
                        <a:pt x="62" y="199"/>
                      </a:cubicBezTo>
                      <a:cubicBezTo>
                        <a:pt x="62" y="199"/>
                        <a:pt x="62" y="199"/>
                        <a:pt x="62" y="199"/>
                      </a:cubicBezTo>
                      <a:cubicBezTo>
                        <a:pt x="65" y="204"/>
                        <a:pt x="69" y="209"/>
                        <a:pt x="73" y="214"/>
                      </a:cubicBezTo>
                      <a:cubicBezTo>
                        <a:pt x="73" y="214"/>
                        <a:pt x="73" y="214"/>
                        <a:pt x="73" y="214"/>
                      </a:cubicBezTo>
                      <a:cubicBezTo>
                        <a:pt x="73" y="214"/>
                        <a:pt x="73" y="214"/>
                        <a:pt x="73" y="214"/>
                      </a:cubicBezTo>
                      <a:cubicBezTo>
                        <a:pt x="74" y="213"/>
                        <a:pt x="76" y="213"/>
                        <a:pt x="77" y="212"/>
                      </a:cubicBezTo>
                      <a:cubicBezTo>
                        <a:pt x="77" y="212"/>
                        <a:pt x="77" y="212"/>
                        <a:pt x="77" y="212"/>
                      </a:cubicBezTo>
                      <a:cubicBezTo>
                        <a:pt x="77" y="212"/>
                        <a:pt x="77" y="212"/>
                        <a:pt x="77" y="212"/>
                      </a:cubicBezTo>
                      <a:cubicBezTo>
                        <a:pt x="74" y="207"/>
                        <a:pt x="72" y="203"/>
                        <a:pt x="69" y="198"/>
                      </a:cubicBezTo>
                      <a:cubicBezTo>
                        <a:pt x="69" y="198"/>
                        <a:pt x="69" y="198"/>
                        <a:pt x="69" y="198"/>
                      </a:cubicBezTo>
                      <a:cubicBezTo>
                        <a:pt x="69" y="199"/>
                        <a:pt x="69" y="199"/>
                        <a:pt x="69" y="199"/>
                      </a:cubicBezTo>
                      <a:cubicBezTo>
                        <a:pt x="75" y="200"/>
                        <a:pt x="81" y="201"/>
                        <a:pt x="86" y="203"/>
                      </a:cubicBezTo>
                      <a:cubicBezTo>
                        <a:pt x="86" y="203"/>
                        <a:pt x="86" y="203"/>
                        <a:pt x="86" y="203"/>
                      </a:cubicBezTo>
                      <a:cubicBezTo>
                        <a:pt x="86" y="203"/>
                        <a:pt x="86" y="203"/>
                        <a:pt x="86" y="203"/>
                      </a:cubicBezTo>
                      <a:cubicBezTo>
                        <a:pt x="92" y="207"/>
                        <a:pt x="97" y="211"/>
                        <a:pt x="103" y="215"/>
                      </a:cubicBezTo>
                      <a:cubicBezTo>
                        <a:pt x="103" y="215"/>
                        <a:pt x="103" y="215"/>
                        <a:pt x="103" y="215"/>
                      </a:cubicBezTo>
                      <a:cubicBezTo>
                        <a:pt x="103" y="215"/>
                        <a:pt x="103" y="215"/>
                        <a:pt x="103" y="215"/>
                      </a:cubicBezTo>
                      <a:cubicBezTo>
                        <a:pt x="104" y="215"/>
                        <a:pt x="105" y="215"/>
                        <a:pt x="106" y="215"/>
                      </a:cubicBezTo>
                      <a:cubicBezTo>
                        <a:pt x="107" y="215"/>
                        <a:pt x="107" y="215"/>
                        <a:pt x="107" y="215"/>
                      </a:cubicBezTo>
                      <a:cubicBezTo>
                        <a:pt x="108" y="215"/>
                        <a:pt x="108" y="215"/>
                        <a:pt x="108" y="215"/>
                      </a:cubicBezTo>
                      <a:cubicBezTo>
                        <a:pt x="108" y="215"/>
                        <a:pt x="108" y="215"/>
                        <a:pt x="108" y="215"/>
                      </a:cubicBezTo>
                      <a:cubicBezTo>
                        <a:pt x="107" y="213"/>
                        <a:pt x="106" y="212"/>
                        <a:pt x="106" y="210"/>
                      </a:cubicBezTo>
                      <a:cubicBezTo>
                        <a:pt x="106" y="210"/>
                        <a:pt x="106" y="210"/>
                        <a:pt x="106" y="210"/>
                      </a:cubicBezTo>
                      <a:cubicBezTo>
                        <a:pt x="106" y="210"/>
                        <a:pt x="106" y="210"/>
                        <a:pt x="106" y="210"/>
                      </a:cubicBezTo>
                      <a:cubicBezTo>
                        <a:pt x="100" y="207"/>
                        <a:pt x="94" y="205"/>
                        <a:pt x="89" y="202"/>
                      </a:cubicBezTo>
                      <a:cubicBezTo>
                        <a:pt x="89" y="202"/>
                        <a:pt x="89" y="202"/>
                        <a:pt x="89" y="202"/>
                      </a:cubicBezTo>
                      <a:cubicBezTo>
                        <a:pt x="89" y="203"/>
                        <a:pt x="89" y="203"/>
                        <a:pt x="89" y="203"/>
                      </a:cubicBezTo>
                      <a:cubicBezTo>
                        <a:pt x="96" y="203"/>
                        <a:pt x="103" y="204"/>
                        <a:pt x="111" y="204"/>
                      </a:cubicBezTo>
                      <a:cubicBezTo>
                        <a:pt x="111" y="204"/>
                        <a:pt x="111" y="204"/>
                        <a:pt x="111" y="204"/>
                      </a:cubicBezTo>
                      <a:cubicBezTo>
                        <a:pt x="111" y="204"/>
                        <a:pt x="111" y="204"/>
                        <a:pt x="111" y="204"/>
                      </a:cubicBezTo>
                      <a:cubicBezTo>
                        <a:pt x="119" y="205"/>
                        <a:pt x="125" y="208"/>
                        <a:pt x="129" y="214"/>
                      </a:cubicBezTo>
                      <a:cubicBezTo>
                        <a:pt x="129" y="214"/>
                        <a:pt x="129" y="214"/>
                        <a:pt x="129" y="214"/>
                      </a:cubicBezTo>
                      <a:cubicBezTo>
                        <a:pt x="129" y="214"/>
                        <a:pt x="129" y="214"/>
                        <a:pt x="129" y="214"/>
                      </a:cubicBezTo>
                      <a:cubicBezTo>
                        <a:pt x="131" y="214"/>
                        <a:pt x="133" y="214"/>
                        <a:pt x="134" y="214"/>
                      </a:cubicBezTo>
                      <a:cubicBezTo>
                        <a:pt x="135" y="214"/>
                        <a:pt x="135" y="214"/>
                        <a:pt x="135" y="214"/>
                      </a:cubicBezTo>
                      <a:cubicBezTo>
                        <a:pt x="135" y="213"/>
                        <a:pt x="135" y="213"/>
                        <a:pt x="135" y="213"/>
                      </a:cubicBezTo>
                      <a:cubicBezTo>
                        <a:pt x="133" y="211"/>
                        <a:pt x="131" y="209"/>
                        <a:pt x="130" y="206"/>
                      </a:cubicBezTo>
                      <a:cubicBezTo>
                        <a:pt x="130" y="206"/>
                        <a:pt x="130" y="206"/>
                        <a:pt x="130" y="206"/>
                      </a:cubicBezTo>
                      <a:cubicBezTo>
                        <a:pt x="130" y="206"/>
                        <a:pt x="130" y="206"/>
                        <a:pt x="130" y="206"/>
                      </a:cubicBezTo>
                      <a:cubicBezTo>
                        <a:pt x="127" y="204"/>
                        <a:pt x="125" y="202"/>
                        <a:pt x="123" y="201"/>
                      </a:cubicBezTo>
                      <a:cubicBezTo>
                        <a:pt x="122" y="201"/>
                        <a:pt x="122" y="201"/>
                        <a:pt x="122" y="201"/>
                      </a:cubicBezTo>
                      <a:cubicBezTo>
                        <a:pt x="123" y="201"/>
                        <a:pt x="123" y="201"/>
                        <a:pt x="123" y="201"/>
                      </a:cubicBezTo>
                      <a:cubicBezTo>
                        <a:pt x="130" y="200"/>
                        <a:pt x="138" y="199"/>
                        <a:pt x="146" y="197"/>
                      </a:cubicBezTo>
                      <a:cubicBezTo>
                        <a:pt x="146" y="197"/>
                        <a:pt x="146" y="197"/>
                        <a:pt x="146" y="197"/>
                      </a:cubicBezTo>
                      <a:cubicBezTo>
                        <a:pt x="145" y="197"/>
                        <a:pt x="145" y="197"/>
                        <a:pt x="145" y="197"/>
                      </a:cubicBezTo>
                      <a:cubicBezTo>
                        <a:pt x="153" y="199"/>
                        <a:pt x="161" y="201"/>
                        <a:pt x="169" y="203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63" y="199"/>
                        <a:pt x="158" y="196"/>
                        <a:pt x="152" y="193"/>
                      </a:cubicBezTo>
                      <a:cubicBezTo>
                        <a:pt x="152" y="194"/>
                        <a:pt x="152" y="194"/>
                        <a:pt x="152" y="194"/>
                      </a:cubicBezTo>
                      <a:cubicBezTo>
                        <a:pt x="152" y="194"/>
                        <a:pt x="152" y="194"/>
                        <a:pt x="152" y="194"/>
                      </a:cubicBezTo>
                      <a:cubicBezTo>
                        <a:pt x="165" y="191"/>
                        <a:pt x="178" y="187"/>
                        <a:pt x="190" y="184"/>
                      </a:cubicBezTo>
                      <a:cubicBezTo>
                        <a:pt x="191" y="184"/>
                        <a:pt x="191" y="184"/>
                        <a:pt x="191" y="184"/>
                      </a:cubicBezTo>
                      <a:cubicBezTo>
                        <a:pt x="191" y="184"/>
                        <a:pt x="191" y="184"/>
                        <a:pt x="191" y="184"/>
                      </a:cubicBezTo>
                      <a:cubicBezTo>
                        <a:pt x="195" y="174"/>
                        <a:pt x="198" y="164"/>
                        <a:pt x="202" y="154"/>
                      </a:cubicBezTo>
                      <a:cubicBezTo>
                        <a:pt x="202" y="154"/>
                        <a:pt x="202" y="154"/>
                        <a:pt x="202" y="154"/>
                      </a:cubicBezTo>
                      <a:cubicBezTo>
                        <a:pt x="201" y="154"/>
                        <a:pt x="201" y="154"/>
                        <a:pt x="201" y="154"/>
                      </a:cubicBezTo>
                      <a:cubicBezTo>
                        <a:pt x="204" y="158"/>
                        <a:pt x="207" y="161"/>
                        <a:pt x="209" y="164"/>
                      </a:cubicBezTo>
                      <a:cubicBezTo>
                        <a:pt x="210" y="164"/>
                        <a:pt x="210" y="164"/>
                        <a:pt x="210" y="164"/>
                      </a:cubicBezTo>
                      <a:cubicBezTo>
                        <a:pt x="210" y="163"/>
                        <a:pt x="210" y="163"/>
                        <a:pt x="210" y="163"/>
                      </a:cubicBezTo>
                      <a:cubicBezTo>
                        <a:pt x="210" y="161"/>
                        <a:pt x="211" y="159"/>
                        <a:pt x="211" y="157"/>
                      </a:cubicBezTo>
                      <a:cubicBezTo>
                        <a:pt x="211" y="156"/>
                        <a:pt x="211" y="156"/>
                        <a:pt x="211" y="156"/>
                      </a:cubicBezTo>
                      <a:cubicBezTo>
                        <a:pt x="210" y="151"/>
                        <a:pt x="208" y="145"/>
                        <a:pt x="208" y="141"/>
                      </a:cubicBezTo>
                      <a:cubicBezTo>
                        <a:pt x="208" y="137"/>
                        <a:pt x="209" y="133"/>
                        <a:pt x="214" y="130"/>
                      </a:cubicBezTo>
                      <a:cubicBezTo>
                        <a:pt x="214" y="130"/>
                        <a:pt x="214" y="130"/>
                        <a:pt x="214" y="130"/>
                      </a:cubicBezTo>
                      <a:cubicBezTo>
                        <a:pt x="213" y="130"/>
                        <a:pt x="213" y="130"/>
                        <a:pt x="213" y="130"/>
                      </a:cubicBezTo>
                      <a:cubicBezTo>
                        <a:pt x="215" y="133"/>
                        <a:pt x="218" y="135"/>
                        <a:pt x="222" y="137"/>
                      </a:cubicBezTo>
                      <a:cubicBezTo>
                        <a:pt x="222" y="137"/>
                        <a:pt x="222" y="137"/>
                        <a:pt x="222" y="137"/>
                      </a:cubicBezTo>
                      <a:cubicBezTo>
                        <a:pt x="222" y="136"/>
                        <a:pt x="222" y="136"/>
                        <a:pt x="222" y="136"/>
                      </a:cubicBezTo>
                      <a:cubicBezTo>
                        <a:pt x="220" y="130"/>
                        <a:pt x="219" y="123"/>
                        <a:pt x="217" y="117"/>
                      </a:cubicBezTo>
                      <a:cubicBezTo>
                        <a:pt x="216" y="117"/>
                        <a:pt x="216" y="117"/>
                        <a:pt x="216" y="117"/>
                      </a:cubicBezTo>
                      <a:cubicBezTo>
                        <a:pt x="217" y="117"/>
                        <a:pt x="217" y="117"/>
                        <a:pt x="217" y="117"/>
                      </a:cubicBezTo>
                      <a:cubicBezTo>
                        <a:pt x="217" y="116"/>
                        <a:pt x="217" y="116"/>
                        <a:pt x="217" y="116"/>
                      </a:cubicBezTo>
                      <a:cubicBezTo>
                        <a:pt x="217" y="111"/>
                        <a:pt x="218" y="106"/>
                        <a:pt x="219" y="102"/>
                      </a:cubicBezTo>
                      <a:cubicBezTo>
                        <a:pt x="219" y="101"/>
                        <a:pt x="219" y="101"/>
                        <a:pt x="219" y="101"/>
                      </a:cubicBezTo>
                      <a:cubicBezTo>
                        <a:pt x="219" y="102"/>
                        <a:pt x="219" y="102"/>
                        <a:pt x="219" y="102"/>
                      </a:cubicBezTo>
                      <a:cubicBezTo>
                        <a:pt x="220" y="103"/>
                        <a:pt x="222" y="104"/>
                        <a:pt x="223" y="105"/>
                      </a:cubicBezTo>
                      <a:cubicBezTo>
                        <a:pt x="224" y="106"/>
                        <a:pt x="225" y="108"/>
                        <a:pt x="226" y="109"/>
                      </a:cubicBezTo>
                      <a:cubicBezTo>
                        <a:pt x="227" y="109"/>
                        <a:pt x="227" y="109"/>
                        <a:pt x="227" y="109"/>
                      </a:cubicBezTo>
                      <a:cubicBezTo>
                        <a:pt x="223" y="97"/>
                        <a:pt x="218" y="86"/>
                        <a:pt x="218" y="73"/>
                      </a:cubicBezTo>
                      <a:cubicBezTo>
                        <a:pt x="218" y="73"/>
                        <a:pt x="218" y="73"/>
                        <a:pt x="218" y="73"/>
                      </a:cubicBezTo>
                      <a:cubicBezTo>
                        <a:pt x="217" y="73"/>
                        <a:pt x="217" y="73"/>
                        <a:pt x="217" y="73"/>
                      </a:cubicBezTo>
                      <a:cubicBezTo>
                        <a:pt x="222" y="77"/>
                        <a:pt x="226" y="80"/>
                        <a:pt x="231" y="83"/>
                      </a:cubicBezTo>
                      <a:cubicBezTo>
                        <a:pt x="232" y="83"/>
                        <a:pt x="232" y="83"/>
                        <a:pt x="232" y="83"/>
                      </a:cubicBezTo>
                      <a:cubicBezTo>
                        <a:pt x="231" y="81"/>
                        <a:pt x="230" y="79"/>
                        <a:pt x="229" y="78"/>
                      </a:cubicBezTo>
                      <a:cubicBezTo>
                        <a:pt x="229" y="78"/>
                        <a:pt x="229" y="78"/>
                        <a:pt x="229" y="78"/>
                      </a:cubicBezTo>
                      <a:cubicBezTo>
                        <a:pt x="229" y="78"/>
                        <a:pt x="229" y="78"/>
                        <a:pt x="229" y="78"/>
                      </a:cubicBezTo>
                      <a:cubicBezTo>
                        <a:pt x="219" y="71"/>
                        <a:pt x="212" y="61"/>
                        <a:pt x="208" y="47"/>
                      </a:cubicBezTo>
                      <a:cubicBezTo>
                        <a:pt x="208" y="47"/>
                        <a:pt x="208" y="47"/>
                        <a:pt x="208" y="47"/>
                      </a:cubicBezTo>
                      <a:cubicBezTo>
                        <a:pt x="208" y="48"/>
                        <a:pt x="208" y="48"/>
                        <a:pt x="208" y="48"/>
                      </a:cubicBezTo>
                      <a:cubicBezTo>
                        <a:pt x="214" y="51"/>
                        <a:pt x="220" y="54"/>
                        <a:pt x="227" y="57"/>
                      </a:cubicBezTo>
                      <a:cubicBezTo>
                        <a:pt x="227" y="57"/>
                        <a:pt x="227" y="57"/>
                        <a:pt x="227" y="57"/>
                      </a:cubicBezTo>
                      <a:cubicBezTo>
                        <a:pt x="227" y="56"/>
                        <a:pt x="227" y="56"/>
                        <a:pt x="227" y="56"/>
                      </a:cubicBezTo>
                      <a:cubicBezTo>
                        <a:pt x="227" y="54"/>
                        <a:pt x="227" y="53"/>
                        <a:pt x="227" y="51"/>
                      </a:cubicBezTo>
                      <a:cubicBezTo>
                        <a:pt x="227" y="51"/>
                        <a:pt x="227" y="51"/>
                        <a:pt x="227" y="51"/>
                      </a:cubicBezTo>
                      <a:cubicBezTo>
                        <a:pt x="227" y="50"/>
                        <a:pt x="227" y="50"/>
                        <a:pt x="227" y="50"/>
                      </a:cubicBezTo>
                      <a:cubicBezTo>
                        <a:pt x="211" y="42"/>
                        <a:pt x="205" y="40"/>
                        <a:pt x="195" y="24"/>
                      </a:cubicBezTo>
                      <a:cubicBezTo>
                        <a:pt x="194" y="24"/>
                        <a:pt x="194" y="24"/>
                        <a:pt x="194" y="24"/>
                      </a:cubicBezTo>
                      <a:cubicBezTo>
                        <a:pt x="194" y="25"/>
                        <a:pt x="194" y="25"/>
                        <a:pt x="194" y="25"/>
                      </a:cubicBezTo>
                      <a:cubicBezTo>
                        <a:pt x="198" y="27"/>
                        <a:pt x="202" y="29"/>
                        <a:pt x="207" y="29"/>
                      </a:cubicBezTo>
                      <a:cubicBezTo>
                        <a:pt x="209" y="29"/>
                        <a:pt x="211" y="29"/>
                        <a:pt x="214" y="28"/>
                      </a:cubicBezTo>
                      <a:cubicBezTo>
                        <a:pt x="215" y="28"/>
                        <a:pt x="215" y="28"/>
                        <a:pt x="215" y="28"/>
                      </a:cubicBezTo>
                      <a:cubicBezTo>
                        <a:pt x="214" y="27"/>
                        <a:pt x="214" y="27"/>
                        <a:pt x="214" y="27"/>
                      </a:cubicBezTo>
                      <a:cubicBezTo>
                        <a:pt x="199" y="23"/>
                        <a:pt x="193" y="12"/>
                        <a:pt x="188" y="1"/>
                      </a:cubicBezTo>
                      <a:cubicBezTo>
                        <a:pt x="187" y="1"/>
                        <a:pt x="187" y="1"/>
                        <a:pt x="187" y="1"/>
                      </a:cubicBezTo>
                      <a:cubicBezTo>
                        <a:pt x="187" y="2"/>
                        <a:pt x="187" y="2"/>
                        <a:pt x="187" y="2"/>
                      </a:cubicBezTo>
                      <a:cubicBezTo>
                        <a:pt x="198" y="7"/>
                        <a:pt x="210" y="11"/>
                        <a:pt x="216" y="25"/>
                      </a:cubicBezTo>
                      <a:cubicBezTo>
                        <a:pt x="216" y="25"/>
                        <a:pt x="216" y="25"/>
                        <a:pt x="216" y="25"/>
                      </a:cubicBezTo>
                      <a:cubicBezTo>
                        <a:pt x="216" y="25"/>
                        <a:pt x="216" y="25"/>
                        <a:pt x="216" y="25"/>
                      </a:cubicBezTo>
                      <a:cubicBezTo>
                        <a:pt x="221" y="23"/>
                        <a:pt x="222" y="17"/>
                        <a:pt x="222" y="10"/>
                      </a:cubicBezTo>
                      <a:cubicBezTo>
                        <a:pt x="222" y="9"/>
                        <a:pt x="222" y="8"/>
                        <a:pt x="222" y="7"/>
                      </a:cubicBezTo>
                      <a:cubicBezTo>
                        <a:pt x="221" y="7"/>
                        <a:pt x="221" y="7"/>
                        <a:pt x="221" y="7"/>
                      </a:cubicBezTo>
                      <a:cubicBezTo>
                        <a:pt x="221" y="7"/>
                        <a:pt x="221" y="7"/>
                        <a:pt x="221" y="7"/>
                      </a:cubicBezTo>
                      <a:cubicBezTo>
                        <a:pt x="230" y="15"/>
                        <a:pt x="235" y="24"/>
                        <a:pt x="235" y="33"/>
                      </a:cubicBezTo>
                      <a:cubicBezTo>
                        <a:pt x="235" y="37"/>
                        <a:pt x="234" y="41"/>
                        <a:pt x="231" y="46"/>
                      </a:cubicBezTo>
                      <a:cubicBezTo>
                        <a:pt x="231" y="46"/>
                        <a:pt x="231" y="46"/>
                        <a:pt x="231" y="46"/>
                      </a:cubicBezTo>
                      <a:cubicBezTo>
                        <a:pt x="231" y="46"/>
                        <a:pt x="231" y="46"/>
                        <a:pt x="231" y="46"/>
                      </a:cubicBezTo>
                      <a:cubicBezTo>
                        <a:pt x="232" y="47"/>
                        <a:pt x="233" y="49"/>
                        <a:pt x="234" y="50"/>
                      </a:cubicBezTo>
                      <a:cubicBezTo>
                        <a:pt x="234" y="50"/>
                        <a:pt x="234" y="50"/>
                        <a:pt x="234" y="50"/>
                      </a:cubicBezTo>
                      <a:cubicBezTo>
                        <a:pt x="235" y="50"/>
                        <a:pt x="235" y="50"/>
                        <a:pt x="235" y="50"/>
                      </a:cubicBezTo>
                      <a:cubicBezTo>
                        <a:pt x="237" y="45"/>
                        <a:pt x="240" y="41"/>
                        <a:pt x="243" y="36"/>
                      </a:cubicBezTo>
                      <a:cubicBezTo>
                        <a:pt x="242" y="36"/>
                        <a:pt x="242" y="36"/>
                        <a:pt x="242" y="36"/>
                      </a:cubicBezTo>
                      <a:cubicBezTo>
                        <a:pt x="242" y="36"/>
                        <a:pt x="242" y="36"/>
                        <a:pt x="242" y="36"/>
                      </a:cubicBezTo>
                      <a:cubicBezTo>
                        <a:pt x="245" y="42"/>
                        <a:pt x="246" y="48"/>
                        <a:pt x="246" y="54"/>
                      </a:cubicBezTo>
                      <a:cubicBezTo>
                        <a:pt x="246" y="61"/>
                        <a:pt x="243" y="68"/>
                        <a:pt x="237" y="75"/>
                      </a:cubicBezTo>
                      <a:cubicBezTo>
                        <a:pt x="237" y="75"/>
                        <a:pt x="237" y="75"/>
                        <a:pt x="237" y="75"/>
                      </a:cubicBezTo>
                      <a:cubicBezTo>
                        <a:pt x="237" y="76"/>
                        <a:pt x="237" y="76"/>
                        <a:pt x="237" y="76"/>
                      </a:cubicBezTo>
                      <a:cubicBezTo>
                        <a:pt x="237" y="77"/>
                        <a:pt x="238" y="79"/>
                        <a:pt x="238" y="81"/>
                      </a:cubicBezTo>
                      <a:cubicBezTo>
                        <a:pt x="238" y="82"/>
                        <a:pt x="238" y="82"/>
                        <a:pt x="238" y="82"/>
                      </a:cubicBezTo>
                      <a:cubicBezTo>
                        <a:pt x="239" y="81"/>
                        <a:pt x="239" y="81"/>
                        <a:pt x="239" y="81"/>
                      </a:cubicBezTo>
                      <a:cubicBezTo>
                        <a:pt x="243" y="78"/>
                        <a:pt x="248" y="74"/>
                        <a:pt x="253" y="70"/>
                      </a:cubicBezTo>
                      <a:cubicBezTo>
                        <a:pt x="253" y="70"/>
                        <a:pt x="253" y="70"/>
                        <a:pt x="253" y="70"/>
                      </a:cubicBezTo>
                      <a:cubicBezTo>
                        <a:pt x="252" y="70"/>
                        <a:pt x="252" y="70"/>
                        <a:pt x="252" y="70"/>
                      </a:cubicBezTo>
                      <a:cubicBezTo>
                        <a:pt x="251" y="77"/>
                        <a:pt x="250" y="84"/>
                        <a:pt x="248" y="92"/>
                      </a:cubicBezTo>
                      <a:cubicBezTo>
                        <a:pt x="249" y="92"/>
                        <a:pt x="249" y="92"/>
                        <a:pt x="249" y="92"/>
                      </a:cubicBezTo>
                      <a:cubicBezTo>
                        <a:pt x="248" y="92"/>
                        <a:pt x="248" y="92"/>
                        <a:pt x="248" y="92"/>
                      </a:cubicBezTo>
                      <a:cubicBezTo>
                        <a:pt x="245" y="98"/>
                        <a:pt x="240" y="103"/>
                        <a:pt x="234" y="107"/>
                      </a:cubicBezTo>
                      <a:cubicBezTo>
                        <a:pt x="234" y="107"/>
                        <a:pt x="234" y="107"/>
                        <a:pt x="234" y="107"/>
                      </a:cubicBezTo>
                      <a:cubicBezTo>
                        <a:pt x="234" y="107"/>
                        <a:pt x="234" y="107"/>
                        <a:pt x="234" y="107"/>
                      </a:cubicBezTo>
                      <a:cubicBezTo>
                        <a:pt x="235" y="109"/>
                        <a:pt x="236" y="110"/>
                        <a:pt x="236" y="111"/>
                      </a:cubicBezTo>
                      <a:cubicBezTo>
                        <a:pt x="237" y="111"/>
                        <a:pt x="237" y="111"/>
                        <a:pt x="237" y="111"/>
                      </a:cubicBezTo>
                      <a:cubicBezTo>
                        <a:pt x="237" y="111"/>
                        <a:pt x="237" y="111"/>
                        <a:pt x="237" y="111"/>
                      </a:cubicBezTo>
                      <a:cubicBezTo>
                        <a:pt x="241" y="108"/>
                        <a:pt x="245" y="105"/>
                        <a:pt x="250" y="103"/>
                      </a:cubicBezTo>
                      <a:cubicBezTo>
                        <a:pt x="250" y="102"/>
                        <a:pt x="250" y="102"/>
                        <a:pt x="250" y="102"/>
                      </a:cubicBezTo>
                      <a:cubicBezTo>
                        <a:pt x="249" y="102"/>
                        <a:pt x="249" y="102"/>
                        <a:pt x="249" y="102"/>
                      </a:cubicBezTo>
                      <a:cubicBezTo>
                        <a:pt x="248" y="114"/>
                        <a:pt x="243" y="125"/>
                        <a:pt x="230" y="134"/>
                      </a:cubicBezTo>
                      <a:cubicBezTo>
                        <a:pt x="230" y="134"/>
                        <a:pt x="230" y="134"/>
                        <a:pt x="230" y="134"/>
                      </a:cubicBezTo>
                      <a:cubicBezTo>
                        <a:pt x="230" y="134"/>
                        <a:pt x="230" y="134"/>
                        <a:pt x="230" y="134"/>
                      </a:cubicBezTo>
                      <a:cubicBezTo>
                        <a:pt x="229" y="136"/>
                        <a:pt x="228" y="138"/>
                        <a:pt x="227" y="140"/>
                      </a:cubicBezTo>
                      <a:cubicBezTo>
                        <a:pt x="227" y="141"/>
                        <a:pt x="227" y="141"/>
                        <a:pt x="227" y="141"/>
                      </a:cubicBezTo>
                      <a:cubicBezTo>
                        <a:pt x="228" y="141"/>
                        <a:pt x="228" y="141"/>
                        <a:pt x="228" y="141"/>
                      </a:cubicBezTo>
                      <a:cubicBezTo>
                        <a:pt x="234" y="139"/>
                        <a:pt x="240" y="137"/>
                        <a:pt x="246" y="135"/>
                      </a:cubicBezTo>
                      <a:cubicBezTo>
                        <a:pt x="246" y="135"/>
                        <a:pt x="246" y="135"/>
                        <a:pt x="246" y="135"/>
                      </a:cubicBezTo>
                      <a:cubicBezTo>
                        <a:pt x="245" y="134"/>
                        <a:pt x="245" y="134"/>
                        <a:pt x="245" y="134"/>
                      </a:cubicBezTo>
                      <a:cubicBezTo>
                        <a:pt x="236" y="144"/>
                        <a:pt x="229" y="156"/>
                        <a:pt x="216" y="161"/>
                      </a:cubicBezTo>
                      <a:cubicBezTo>
                        <a:pt x="215" y="161"/>
                        <a:pt x="215" y="161"/>
                        <a:pt x="215" y="161"/>
                      </a:cubicBezTo>
                      <a:cubicBezTo>
                        <a:pt x="215" y="161"/>
                        <a:pt x="215" y="161"/>
                        <a:pt x="215" y="161"/>
                      </a:cubicBezTo>
                      <a:cubicBezTo>
                        <a:pt x="215" y="163"/>
                        <a:pt x="215" y="166"/>
                        <a:pt x="214" y="168"/>
                      </a:cubicBezTo>
                      <a:cubicBezTo>
                        <a:pt x="214" y="169"/>
                        <a:pt x="214" y="169"/>
                        <a:pt x="214" y="169"/>
                      </a:cubicBezTo>
                      <a:cubicBezTo>
                        <a:pt x="215" y="169"/>
                        <a:pt x="215" y="169"/>
                        <a:pt x="215" y="169"/>
                      </a:cubicBezTo>
                      <a:cubicBezTo>
                        <a:pt x="223" y="166"/>
                        <a:pt x="231" y="163"/>
                        <a:pt x="238" y="160"/>
                      </a:cubicBezTo>
                      <a:cubicBezTo>
                        <a:pt x="238" y="159"/>
                        <a:pt x="238" y="159"/>
                        <a:pt x="238" y="159"/>
                      </a:cubicBezTo>
                      <a:cubicBezTo>
                        <a:pt x="238" y="159"/>
                        <a:pt x="238" y="159"/>
                        <a:pt x="238" y="159"/>
                      </a:cubicBezTo>
                      <a:cubicBezTo>
                        <a:pt x="230" y="171"/>
                        <a:pt x="221" y="181"/>
                        <a:pt x="208" y="184"/>
                      </a:cubicBezTo>
                      <a:cubicBezTo>
                        <a:pt x="207" y="184"/>
                        <a:pt x="207" y="184"/>
                        <a:pt x="207" y="184"/>
                      </a:cubicBezTo>
                      <a:cubicBezTo>
                        <a:pt x="207" y="185"/>
                        <a:pt x="207" y="185"/>
                        <a:pt x="207" y="185"/>
                      </a:cubicBezTo>
                      <a:cubicBezTo>
                        <a:pt x="211" y="188"/>
                        <a:pt x="214" y="190"/>
                        <a:pt x="218" y="193"/>
                      </a:cubicBezTo>
                      <a:cubicBezTo>
                        <a:pt x="218" y="193"/>
                        <a:pt x="218" y="193"/>
                        <a:pt x="218" y="193"/>
                      </a:cubicBezTo>
                      <a:cubicBezTo>
                        <a:pt x="218" y="192"/>
                        <a:pt x="218" y="192"/>
                        <a:pt x="218" y="192"/>
                      </a:cubicBezTo>
                      <a:cubicBezTo>
                        <a:pt x="213" y="191"/>
                        <a:pt x="207" y="190"/>
                        <a:pt x="201" y="189"/>
                      </a:cubicBezTo>
                      <a:cubicBezTo>
                        <a:pt x="201" y="189"/>
                        <a:pt x="201" y="189"/>
                        <a:pt x="201" y="189"/>
                      </a:cubicBezTo>
                      <a:cubicBezTo>
                        <a:pt x="201" y="189"/>
                        <a:pt x="201" y="189"/>
                        <a:pt x="201" y="189"/>
                      </a:cubicBezTo>
                      <a:cubicBezTo>
                        <a:pt x="198" y="192"/>
                        <a:pt x="195" y="195"/>
                        <a:pt x="192" y="198"/>
                      </a:cubicBezTo>
                      <a:cubicBezTo>
                        <a:pt x="192" y="198"/>
                        <a:pt x="192" y="198"/>
                        <a:pt x="192" y="198"/>
                      </a:cubicBezTo>
                      <a:cubicBezTo>
                        <a:pt x="192" y="198"/>
                        <a:pt x="192" y="198"/>
                        <a:pt x="192" y="198"/>
                      </a:cubicBezTo>
                      <a:cubicBezTo>
                        <a:pt x="190" y="204"/>
                        <a:pt x="188" y="211"/>
                        <a:pt x="186" y="217"/>
                      </a:cubicBezTo>
                      <a:cubicBezTo>
                        <a:pt x="186" y="217"/>
                        <a:pt x="186" y="217"/>
                        <a:pt x="186" y="217"/>
                      </a:cubicBezTo>
                      <a:cubicBezTo>
                        <a:pt x="187" y="217"/>
                        <a:pt x="187" y="217"/>
                        <a:pt x="187" y="217"/>
                      </a:cubicBezTo>
                      <a:cubicBezTo>
                        <a:pt x="186" y="212"/>
                        <a:pt x="186" y="207"/>
                        <a:pt x="185" y="202"/>
                      </a:cubicBezTo>
                      <a:cubicBezTo>
                        <a:pt x="185" y="202"/>
                        <a:pt x="185" y="202"/>
                        <a:pt x="185" y="202"/>
                      </a:cubicBezTo>
                      <a:cubicBezTo>
                        <a:pt x="180" y="218"/>
                        <a:pt x="170" y="225"/>
                        <a:pt x="156" y="225"/>
                      </a:cubicBezTo>
                      <a:cubicBezTo>
                        <a:pt x="156" y="226"/>
                        <a:pt x="156" y="226"/>
                        <a:pt x="156" y="226"/>
                      </a:cubicBezTo>
                      <a:cubicBezTo>
                        <a:pt x="156" y="226"/>
                        <a:pt x="156" y="226"/>
                        <a:pt x="156" y="226"/>
                      </a:cubicBezTo>
                      <a:cubicBezTo>
                        <a:pt x="161" y="221"/>
                        <a:pt x="166" y="216"/>
                        <a:pt x="166" y="210"/>
                      </a:cubicBezTo>
                      <a:cubicBezTo>
                        <a:pt x="166" y="209"/>
                        <a:pt x="166" y="208"/>
                        <a:pt x="166" y="207"/>
                      </a:cubicBezTo>
                      <a:cubicBezTo>
                        <a:pt x="165" y="206"/>
                        <a:pt x="165" y="206"/>
                        <a:pt x="165" y="206"/>
                      </a:cubicBezTo>
                      <a:cubicBezTo>
                        <a:pt x="165" y="207"/>
                        <a:pt x="165" y="207"/>
                        <a:pt x="165" y="207"/>
                      </a:cubicBezTo>
                      <a:cubicBezTo>
                        <a:pt x="160" y="216"/>
                        <a:pt x="153" y="222"/>
                        <a:pt x="144" y="226"/>
                      </a:cubicBezTo>
                      <a:cubicBezTo>
                        <a:pt x="144" y="227"/>
                        <a:pt x="144" y="227"/>
                        <a:pt x="144" y="227"/>
                      </a:cubicBezTo>
                      <a:cubicBezTo>
                        <a:pt x="144" y="226"/>
                        <a:pt x="144" y="226"/>
                        <a:pt x="144" y="226"/>
                      </a:cubicBezTo>
                      <a:cubicBezTo>
                        <a:pt x="144" y="226"/>
                        <a:pt x="144" y="226"/>
                        <a:pt x="144" y="226"/>
                      </a:cubicBezTo>
                      <a:cubicBezTo>
                        <a:pt x="137" y="226"/>
                        <a:pt x="134" y="229"/>
                        <a:pt x="129" y="229"/>
                      </a:cubicBezTo>
                      <a:cubicBezTo>
                        <a:pt x="128" y="229"/>
                        <a:pt x="128" y="229"/>
                        <a:pt x="128" y="229"/>
                      </a:cubicBezTo>
                      <a:cubicBezTo>
                        <a:pt x="128" y="230"/>
                        <a:pt x="128" y="230"/>
                        <a:pt x="128" y="230"/>
                      </a:cubicBezTo>
                      <a:cubicBezTo>
                        <a:pt x="128" y="230"/>
                        <a:pt x="128" y="230"/>
                        <a:pt x="128" y="230"/>
                      </a:cubicBezTo>
                      <a:cubicBezTo>
                        <a:pt x="130" y="229"/>
                        <a:pt x="131" y="227"/>
                        <a:pt x="132" y="224"/>
                      </a:cubicBezTo>
                      <a:cubicBezTo>
                        <a:pt x="132" y="222"/>
                        <a:pt x="133" y="220"/>
                        <a:pt x="135" y="219"/>
                      </a:cubicBezTo>
                      <a:cubicBezTo>
                        <a:pt x="135" y="219"/>
                        <a:pt x="135" y="219"/>
                        <a:pt x="135" y="219"/>
                      </a:cubicBezTo>
                      <a:cubicBezTo>
                        <a:pt x="135" y="219"/>
                        <a:pt x="135" y="219"/>
                        <a:pt x="135" y="219"/>
                      </a:cubicBezTo>
                      <a:cubicBezTo>
                        <a:pt x="135" y="218"/>
                        <a:pt x="135" y="217"/>
                        <a:pt x="135" y="217"/>
                      </a:cubicBezTo>
                      <a:cubicBezTo>
                        <a:pt x="135" y="216"/>
                        <a:pt x="135" y="216"/>
                        <a:pt x="135" y="216"/>
                      </a:cubicBezTo>
                      <a:cubicBezTo>
                        <a:pt x="135" y="215"/>
                        <a:pt x="135" y="215"/>
                        <a:pt x="135" y="215"/>
                      </a:cubicBezTo>
                      <a:cubicBezTo>
                        <a:pt x="134" y="216"/>
                        <a:pt x="134" y="216"/>
                        <a:pt x="134" y="216"/>
                      </a:cubicBezTo>
                      <a:cubicBezTo>
                        <a:pt x="132" y="216"/>
                        <a:pt x="131" y="217"/>
                        <a:pt x="129" y="217"/>
                      </a:cubicBezTo>
                      <a:cubicBezTo>
                        <a:pt x="129" y="217"/>
                        <a:pt x="129" y="217"/>
                        <a:pt x="129" y="217"/>
                      </a:cubicBezTo>
                      <a:cubicBezTo>
                        <a:pt x="129" y="217"/>
                        <a:pt x="129" y="217"/>
                        <a:pt x="129" y="217"/>
                      </a:cubicBezTo>
                      <a:cubicBezTo>
                        <a:pt x="125" y="221"/>
                        <a:pt x="121" y="225"/>
                        <a:pt x="117" y="229"/>
                      </a:cubicBezTo>
                      <a:cubicBezTo>
                        <a:pt x="118" y="230"/>
                        <a:pt x="118" y="230"/>
                        <a:pt x="118" y="230"/>
                      </a:cubicBezTo>
                      <a:cubicBezTo>
                        <a:pt x="118" y="229"/>
                        <a:pt x="118" y="229"/>
                        <a:pt x="118" y="229"/>
                      </a:cubicBezTo>
                      <a:cubicBezTo>
                        <a:pt x="113" y="231"/>
                        <a:pt x="110" y="232"/>
                        <a:pt x="106" y="232"/>
                      </a:cubicBezTo>
                      <a:cubicBezTo>
                        <a:pt x="103" y="232"/>
                        <a:pt x="100" y="231"/>
                        <a:pt x="97" y="230"/>
                      </a:cubicBezTo>
                      <a:cubicBezTo>
                        <a:pt x="97" y="230"/>
                        <a:pt x="97" y="230"/>
                        <a:pt x="97" y="230"/>
                      </a:cubicBezTo>
                      <a:cubicBezTo>
                        <a:pt x="97" y="230"/>
                        <a:pt x="97" y="230"/>
                        <a:pt x="97" y="230"/>
                      </a:cubicBezTo>
                      <a:cubicBezTo>
                        <a:pt x="100" y="227"/>
                        <a:pt x="103" y="224"/>
                        <a:pt x="106" y="220"/>
                      </a:cubicBezTo>
                      <a:cubicBezTo>
                        <a:pt x="107" y="220"/>
                        <a:pt x="107" y="220"/>
                        <a:pt x="107" y="220"/>
                      </a:cubicBezTo>
                      <a:cubicBezTo>
                        <a:pt x="106" y="220"/>
                        <a:pt x="106" y="220"/>
                        <a:pt x="106" y="220"/>
                      </a:cubicBezTo>
                      <a:cubicBezTo>
                        <a:pt x="104" y="219"/>
                        <a:pt x="103" y="219"/>
                        <a:pt x="101" y="219"/>
                      </a:cubicBezTo>
                      <a:cubicBezTo>
                        <a:pt x="101" y="219"/>
                        <a:pt x="101" y="219"/>
                        <a:pt x="101" y="219"/>
                      </a:cubicBezTo>
                      <a:cubicBezTo>
                        <a:pt x="101" y="219"/>
                        <a:pt x="101" y="219"/>
                        <a:pt x="101" y="219"/>
                      </a:cubicBezTo>
                      <a:cubicBezTo>
                        <a:pt x="96" y="224"/>
                        <a:pt x="91" y="227"/>
                        <a:pt x="85" y="229"/>
                      </a:cubicBezTo>
                      <a:cubicBezTo>
                        <a:pt x="85" y="229"/>
                        <a:pt x="85" y="229"/>
                        <a:pt x="85" y="229"/>
                      </a:cubicBezTo>
                      <a:cubicBezTo>
                        <a:pt x="85" y="229"/>
                        <a:pt x="85" y="229"/>
                        <a:pt x="85" y="229"/>
                      </a:cubicBezTo>
                      <a:cubicBezTo>
                        <a:pt x="81" y="230"/>
                        <a:pt x="77" y="231"/>
                        <a:pt x="73" y="231"/>
                      </a:cubicBezTo>
                      <a:cubicBezTo>
                        <a:pt x="68" y="231"/>
                        <a:pt x="63" y="230"/>
                        <a:pt x="58" y="230"/>
                      </a:cubicBezTo>
                      <a:cubicBezTo>
                        <a:pt x="58" y="230"/>
                        <a:pt x="58" y="230"/>
                        <a:pt x="58" y="230"/>
                      </a:cubicBezTo>
                      <a:cubicBezTo>
                        <a:pt x="58" y="230"/>
                        <a:pt x="58" y="230"/>
                        <a:pt x="58" y="230"/>
                      </a:cubicBezTo>
                      <a:cubicBezTo>
                        <a:pt x="62" y="226"/>
                        <a:pt x="67" y="223"/>
                        <a:pt x="73" y="221"/>
                      </a:cubicBezTo>
                      <a:cubicBezTo>
                        <a:pt x="73" y="221"/>
                        <a:pt x="73" y="221"/>
                        <a:pt x="73" y="221"/>
                      </a:cubicBezTo>
                      <a:cubicBezTo>
                        <a:pt x="73" y="220"/>
                        <a:pt x="73" y="220"/>
                        <a:pt x="73" y="220"/>
                      </a:cubicBezTo>
                      <a:cubicBezTo>
                        <a:pt x="72" y="219"/>
                        <a:pt x="71" y="218"/>
                        <a:pt x="69" y="217"/>
                      </a:cubicBezTo>
                      <a:cubicBezTo>
                        <a:pt x="69" y="217"/>
                        <a:pt x="69" y="217"/>
                        <a:pt x="69" y="217"/>
                      </a:cubicBezTo>
                      <a:cubicBezTo>
                        <a:pt x="69" y="217"/>
                        <a:pt x="69" y="217"/>
                        <a:pt x="69" y="217"/>
                      </a:cubicBezTo>
                      <a:cubicBezTo>
                        <a:pt x="61" y="221"/>
                        <a:pt x="54" y="222"/>
                        <a:pt x="48" y="222"/>
                      </a:cubicBezTo>
                      <a:cubicBezTo>
                        <a:pt x="39" y="222"/>
                        <a:pt x="31" y="219"/>
                        <a:pt x="24" y="213"/>
                      </a:cubicBezTo>
                      <a:cubicBezTo>
                        <a:pt x="24" y="214"/>
                        <a:pt x="24" y="214"/>
                        <a:pt x="24" y="214"/>
                      </a:cubicBezTo>
                      <a:cubicBezTo>
                        <a:pt x="23" y="214"/>
                        <a:pt x="23" y="214"/>
                        <a:pt x="23" y="214"/>
                      </a:cubicBezTo>
                      <a:cubicBezTo>
                        <a:pt x="25" y="215"/>
                        <a:pt x="26" y="215"/>
                        <a:pt x="27" y="215"/>
                      </a:cubicBezTo>
                      <a:cubicBezTo>
                        <a:pt x="33" y="215"/>
                        <a:pt x="38" y="211"/>
                        <a:pt x="42" y="208"/>
                      </a:cubicBezTo>
                      <a:cubicBezTo>
                        <a:pt x="43" y="207"/>
                        <a:pt x="43" y="207"/>
                        <a:pt x="43" y="207"/>
                      </a:cubicBezTo>
                      <a:cubicBezTo>
                        <a:pt x="41" y="207"/>
                        <a:pt x="41" y="207"/>
                        <a:pt x="41" y="207"/>
                      </a:cubicBezTo>
                      <a:cubicBezTo>
                        <a:pt x="39" y="208"/>
                        <a:pt x="38" y="208"/>
                        <a:pt x="36" y="208"/>
                      </a:cubicBezTo>
                      <a:cubicBezTo>
                        <a:pt x="22" y="208"/>
                        <a:pt x="10" y="201"/>
                        <a:pt x="2" y="187"/>
                      </a:cubicBezTo>
                      <a:cubicBezTo>
                        <a:pt x="2" y="187"/>
                        <a:pt x="2" y="187"/>
                        <a:pt x="2" y="187"/>
                      </a:cubicBezTo>
                      <a:cubicBezTo>
                        <a:pt x="1" y="188"/>
                        <a:pt x="1" y="188"/>
                        <a:pt x="1" y="188"/>
                      </a:cubicBezTo>
                      <a:cubicBezTo>
                        <a:pt x="4" y="189"/>
                        <a:pt x="7" y="190"/>
                        <a:pt x="10" y="190"/>
                      </a:cubicBezTo>
                      <a:cubicBezTo>
                        <a:pt x="11" y="190"/>
                        <a:pt x="13" y="189"/>
                        <a:pt x="15" y="188"/>
                      </a:cubicBezTo>
                      <a:cubicBezTo>
                        <a:pt x="15" y="188"/>
                        <a:pt x="15" y="188"/>
                        <a:pt x="15" y="188"/>
                      </a:cubicBezTo>
                      <a:cubicBezTo>
                        <a:pt x="14" y="187"/>
                        <a:pt x="14" y="187"/>
                        <a:pt x="14" y="187"/>
                      </a:cubicBezTo>
                      <a:cubicBezTo>
                        <a:pt x="7" y="183"/>
                        <a:pt x="4" y="178"/>
                        <a:pt x="3" y="173"/>
                      </a:cubicBezTo>
                      <a:cubicBezTo>
                        <a:pt x="2" y="168"/>
                        <a:pt x="2" y="163"/>
                        <a:pt x="1" y="158"/>
                      </a:cubicBezTo>
                      <a:cubicBezTo>
                        <a:pt x="1" y="158"/>
                        <a:pt x="1" y="158"/>
                        <a:pt x="1" y="158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lnTo>
                        <a:pt x="1" y="1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pic>
              <p:nvPicPr>
                <p:cNvPr id="7427" name="Picture 259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26" y="5008563"/>
                  <a:ext cx="120650" cy="120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28" name="Picture 26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20139" y="5248276"/>
                  <a:ext cx="98425" cy="10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416" name="Freeform 261"/>
                <p:cNvSpPr>
                  <a:spLocks/>
                </p:cNvSpPr>
                <p:nvPr/>
              </p:nvSpPr>
              <p:spPr bwMode="auto">
                <a:xfrm>
                  <a:off x="8701089" y="4970464"/>
                  <a:ext cx="219075" cy="211138"/>
                </a:xfrm>
                <a:custGeom>
                  <a:avLst/>
                  <a:gdLst>
                    <a:gd name="T0" fmla="*/ 37 w 138"/>
                    <a:gd name="T1" fmla="*/ 55 h 133"/>
                    <a:gd name="T2" fmla="*/ 21 w 138"/>
                    <a:gd name="T3" fmla="*/ 6 h 133"/>
                    <a:gd name="T4" fmla="*/ 63 w 138"/>
                    <a:gd name="T5" fmla="*/ 31 h 133"/>
                    <a:gd name="T6" fmla="*/ 106 w 138"/>
                    <a:gd name="T7" fmla="*/ 0 h 133"/>
                    <a:gd name="T8" fmla="*/ 96 w 138"/>
                    <a:gd name="T9" fmla="*/ 48 h 133"/>
                    <a:gd name="T10" fmla="*/ 138 w 138"/>
                    <a:gd name="T11" fmla="*/ 79 h 133"/>
                    <a:gd name="T12" fmla="*/ 88 w 138"/>
                    <a:gd name="T13" fmla="*/ 84 h 133"/>
                    <a:gd name="T14" fmla="*/ 73 w 138"/>
                    <a:gd name="T15" fmla="*/ 133 h 133"/>
                    <a:gd name="T16" fmla="*/ 52 w 138"/>
                    <a:gd name="T17" fmla="*/ 87 h 133"/>
                    <a:gd name="T18" fmla="*/ 0 w 138"/>
                    <a:gd name="T19" fmla="*/ 88 h 133"/>
                    <a:gd name="T20" fmla="*/ 37 w 138"/>
                    <a:gd name="T21" fmla="*/ 55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8" h="133">
                      <a:moveTo>
                        <a:pt x="37" y="55"/>
                      </a:moveTo>
                      <a:lnTo>
                        <a:pt x="21" y="6"/>
                      </a:lnTo>
                      <a:lnTo>
                        <a:pt x="63" y="31"/>
                      </a:lnTo>
                      <a:lnTo>
                        <a:pt x="106" y="0"/>
                      </a:lnTo>
                      <a:lnTo>
                        <a:pt x="96" y="48"/>
                      </a:lnTo>
                      <a:lnTo>
                        <a:pt x="138" y="79"/>
                      </a:lnTo>
                      <a:lnTo>
                        <a:pt x="88" y="84"/>
                      </a:lnTo>
                      <a:lnTo>
                        <a:pt x="73" y="133"/>
                      </a:lnTo>
                      <a:lnTo>
                        <a:pt x="52" y="87"/>
                      </a:lnTo>
                      <a:lnTo>
                        <a:pt x="0" y="88"/>
                      </a:lnTo>
                      <a:lnTo>
                        <a:pt x="37" y="55"/>
                      </a:lnTo>
                      <a:close/>
                    </a:path>
                  </a:pathLst>
                </a:custGeom>
                <a:solidFill>
                  <a:srgbClr val="E6001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17" name="Freeform 262"/>
                <p:cNvSpPr>
                  <a:spLocks/>
                </p:cNvSpPr>
                <p:nvPr/>
              </p:nvSpPr>
              <p:spPr bwMode="auto">
                <a:xfrm>
                  <a:off x="8699504" y="4968877"/>
                  <a:ext cx="222250" cy="215900"/>
                </a:xfrm>
                <a:custGeom>
                  <a:avLst/>
                  <a:gdLst>
                    <a:gd name="T0" fmla="*/ 38 w 140"/>
                    <a:gd name="T1" fmla="*/ 56 h 136"/>
                    <a:gd name="T2" fmla="*/ 39 w 140"/>
                    <a:gd name="T3" fmla="*/ 56 h 136"/>
                    <a:gd name="T4" fmla="*/ 23 w 140"/>
                    <a:gd name="T5" fmla="*/ 8 h 136"/>
                    <a:gd name="T6" fmla="*/ 64 w 140"/>
                    <a:gd name="T7" fmla="*/ 32 h 136"/>
                    <a:gd name="T8" fmla="*/ 106 w 140"/>
                    <a:gd name="T9" fmla="*/ 2 h 136"/>
                    <a:gd name="T10" fmla="*/ 96 w 140"/>
                    <a:gd name="T11" fmla="*/ 49 h 136"/>
                    <a:gd name="T12" fmla="*/ 137 w 140"/>
                    <a:gd name="T13" fmla="*/ 79 h 136"/>
                    <a:gd name="T14" fmla="*/ 89 w 140"/>
                    <a:gd name="T15" fmla="*/ 84 h 136"/>
                    <a:gd name="T16" fmla="*/ 74 w 140"/>
                    <a:gd name="T17" fmla="*/ 133 h 136"/>
                    <a:gd name="T18" fmla="*/ 54 w 140"/>
                    <a:gd name="T19" fmla="*/ 88 h 136"/>
                    <a:gd name="T20" fmla="*/ 2 w 140"/>
                    <a:gd name="T21" fmla="*/ 88 h 136"/>
                    <a:gd name="T22" fmla="*/ 39 w 140"/>
                    <a:gd name="T23" fmla="*/ 56 h 136"/>
                    <a:gd name="T24" fmla="*/ 39 w 140"/>
                    <a:gd name="T25" fmla="*/ 56 h 136"/>
                    <a:gd name="T26" fmla="*/ 38 w 140"/>
                    <a:gd name="T27" fmla="*/ 56 h 136"/>
                    <a:gd name="T28" fmla="*/ 38 w 140"/>
                    <a:gd name="T29" fmla="*/ 56 h 136"/>
                    <a:gd name="T30" fmla="*/ 0 w 140"/>
                    <a:gd name="T31" fmla="*/ 89 h 136"/>
                    <a:gd name="T32" fmla="*/ 53 w 140"/>
                    <a:gd name="T33" fmla="*/ 89 h 136"/>
                    <a:gd name="T34" fmla="*/ 74 w 140"/>
                    <a:gd name="T35" fmla="*/ 136 h 136"/>
                    <a:gd name="T36" fmla="*/ 90 w 140"/>
                    <a:gd name="T37" fmla="*/ 85 h 136"/>
                    <a:gd name="T38" fmla="*/ 140 w 140"/>
                    <a:gd name="T39" fmla="*/ 80 h 136"/>
                    <a:gd name="T40" fmla="*/ 97 w 140"/>
                    <a:gd name="T41" fmla="*/ 49 h 136"/>
                    <a:gd name="T42" fmla="*/ 107 w 140"/>
                    <a:gd name="T43" fmla="*/ 0 h 136"/>
                    <a:gd name="T44" fmla="*/ 64 w 140"/>
                    <a:gd name="T45" fmla="*/ 31 h 136"/>
                    <a:gd name="T46" fmla="*/ 21 w 140"/>
                    <a:gd name="T47" fmla="*/ 5 h 136"/>
                    <a:gd name="T48" fmla="*/ 38 w 140"/>
                    <a:gd name="T49" fmla="*/ 56 h 136"/>
                    <a:gd name="T50" fmla="*/ 38 w 140"/>
                    <a:gd name="T51" fmla="*/ 56 h 136"/>
                    <a:gd name="T52" fmla="*/ 38 w 140"/>
                    <a:gd name="T53" fmla="*/ 56 h 136"/>
                    <a:gd name="T54" fmla="*/ 38 w 140"/>
                    <a:gd name="T55" fmla="*/ 5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40" h="136">
                      <a:moveTo>
                        <a:pt x="38" y="56"/>
                      </a:moveTo>
                      <a:lnTo>
                        <a:pt x="39" y="56"/>
                      </a:lnTo>
                      <a:lnTo>
                        <a:pt x="23" y="8"/>
                      </a:lnTo>
                      <a:lnTo>
                        <a:pt x="64" y="32"/>
                      </a:lnTo>
                      <a:lnTo>
                        <a:pt x="106" y="2"/>
                      </a:lnTo>
                      <a:lnTo>
                        <a:pt x="96" y="49"/>
                      </a:lnTo>
                      <a:lnTo>
                        <a:pt x="137" y="79"/>
                      </a:lnTo>
                      <a:lnTo>
                        <a:pt x="89" y="84"/>
                      </a:lnTo>
                      <a:lnTo>
                        <a:pt x="74" y="133"/>
                      </a:lnTo>
                      <a:lnTo>
                        <a:pt x="54" y="88"/>
                      </a:lnTo>
                      <a:lnTo>
                        <a:pt x="2" y="88"/>
                      </a:lnTo>
                      <a:lnTo>
                        <a:pt x="39" y="56"/>
                      </a:lnTo>
                      <a:lnTo>
                        <a:pt x="39" y="56"/>
                      </a:lnTo>
                      <a:lnTo>
                        <a:pt x="38" y="56"/>
                      </a:lnTo>
                      <a:lnTo>
                        <a:pt x="38" y="56"/>
                      </a:lnTo>
                      <a:lnTo>
                        <a:pt x="0" y="89"/>
                      </a:lnTo>
                      <a:lnTo>
                        <a:pt x="53" y="89"/>
                      </a:lnTo>
                      <a:lnTo>
                        <a:pt x="74" y="136"/>
                      </a:lnTo>
                      <a:lnTo>
                        <a:pt x="90" y="85"/>
                      </a:lnTo>
                      <a:lnTo>
                        <a:pt x="140" y="80"/>
                      </a:lnTo>
                      <a:lnTo>
                        <a:pt x="97" y="49"/>
                      </a:lnTo>
                      <a:lnTo>
                        <a:pt x="107" y="0"/>
                      </a:lnTo>
                      <a:lnTo>
                        <a:pt x="64" y="31"/>
                      </a:lnTo>
                      <a:lnTo>
                        <a:pt x="21" y="5"/>
                      </a:lnTo>
                      <a:lnTo>
                        <a:pt x="38" y="56"/>
                      </a:lnTo>
                      <a:lnTo>
                        <a:pt x="38" y="56"/>
                      </a:lnTo>
                      <a:lnTo>
                        <a:pt x="38" y="56"/>
                      </a:lnTo>
                      <a:lnTo>
                        <a:pt x="38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19" name="Freeform 263"/>
                <p:cNvSpPr>
                  <a:spLocks noEditPoints="1"/>
                </p:cNvSpPr>
                <p:nvPr/>
              </p:nvSpPr>
              <p:spPr bwMode="auto">
                <a:xfrm>
                  <a:off x="8555038" y="5119688"/>
                  <a:ext cx="196850" cy="204788"/>
                </a:xfrm>
                <a:custGeom>
                  <a:avLst/>
                  <a:gdLst>
                    <a:gd name="T0" fmla="*/ 56 w 108"/>
                    <a:gd name="T1" fmla="*/ 42 h 112"/>
                    <a:gd name="T2" fmla="*/ 61 w 108"/>
                    <a:gd name="T3" fmla="*/ 41 h 112"/>
                    <a:gd name="T4" fmla="*/ 86 w 108"/>
                    <a:gd name="T5" fmla="*/ 25 h 112"/>
                    <a:gd name="T6" fmla="*/ 80 w 108"/>
                    <a:gd name="T7" fmla="*/ 45 h 112"/>
                    <a:gd name="T8" fmla="*/ 107 w 108"/>
                    <a:gd name="T9" fmla="*/ 57 h 112"/>
                    <a:gd name="T10" fmla="*/ 90 w 108"/>
                    <a:gd name="T11" fmla="*/ 75 h 112"/>
                    <a:gd name="T12" fmla="*/ 55 w 108"/>
                    <a:gd name="T13" fmla="*/ 41 h 112"/>
                    <a:gd name="T14" fmla="*/ 62 w 108"/>
                    <a:gd name="T15" fmla="*/ 24 h 112"/>
                    <a:gd name="T16" fmla="*/ 43 w 108"/>
                    <a:gd name="T17" fmla="*/ 26 h 112"/>
                    <a:gd name="T18" fmla="*/ 60 w 108"/>
                    <a:gd name="T19" fmla="*/ 0 h 112"/>
                    <a:gd name="T20" fmla="*/ 55 w 108"/>
                    <a:gd name="T21" fmla="*/ 41 h 112"/>
                    <a:gd name="T22" fmla="*/ 16 w 108"/>
                    <a:gd name="T23" fmla="*/ 47 h 112"/>
                    <a:gd name="T24" fmla="*/ 13 w 108"/>
                    <a:gd name="T25" fmla="*/ 39 h 112"/>
                    <a:gd name="T26" fmla="*/ 43 w 108"/>
                    <a:gd name="T27" fmla="*/ 26 h 112"/>
                    <a:gd name="T28" fmla="*/ 38 w 108"/>
                    <a:gd name="T29" fmla="*/ 44 h 112"/>
                    <a:gd name="T30" fmla="*/ 55 w 108"/>
                    <a:gd name="T31" fmla="*/ 41 h 112"/>
                    <a:gd name="T32" fmla="*/ 15 w 108"/>
                    <a:gd name="T33" fmla="*/ 38 h 112"/>
                    <a:gd name="T34" fmla="*/ 56 w 108"/>
                    <a:gd name="T35" fmla="*/ 42 h 112"/>
                    <a:gd name="T36" fmla="*/ 81 w 108"/>
                    <a:gd name="T37" fmla="*/ 82 h 112"/>
                    <a:gd name="T38" fmla="*/ 60 w 108"/>
                    <a:gd name="T39" fmla="*/ 96 h 112"/>
                    <a:gd name="T40" fmla="*/ 50 w 108"/>
                    <a:gd name="T41" fmla="*/ 88 h 112"/>
                    <a:gd name="T42" fmla="*/ 41 w 108"/>
                    <a:gd name="T43" fmla="*/ 77 h 112"/>
                    <a:gd name="T44" fmla="*/ 55 w 108"/>
                    <a:gd name="T45" fmla="*/ 51 h 112"/>
                    <a:gd name="T46" fmla="*/ 56 w 108"/>
                    <a:gd name="T47" fmla="*/ 42 h 112"/>
                    <a:gd name="T48" fmla="*/ 20 w 108"/>
                    <a:gd name="T49" fmla="*/ 56 h 112"/>
                    <a:gd name="T50" fmla="*/ 46 w 108"/>
                    <a:gd name="T51" fmla="*/ 112 h 112"/>
                    <a:gd name="T52" fmla="*/ 21 w 108"/>
                    <a:gd name="T53" fmla="*/ 90 h 112"/>
                    <a:gd name="T54" fmla="*/ 0 w 108"/>
                    <a:gd name="T55" fmla="*/ 46 h 112"/>
                    <a:gd name="T56" fmla="*/ 16 w 108"/>
                    <a:gd name="T57" fmla="*/ 47 h 112"/>
                    <a:gd name="T58" fmla="*/ 34 w 108"/>
                    <a:gd name="T59" fmla="*/ 69 h 112"/>
                    <a:gd name="T60" fmla="*/ 41 w 108"/>
                    <a:gd name="T61" fmla="*/ 77 h 112"/>
                    <a:gd name="T62" fmla="*/ 50 w 108"/>
                    <a:gd name="T63" fmla="*/ 88 h 112"/>
                    <a:gd name="T64" fmla="*/ 52 w 108"/>
                    <a:gd name="T65" fmla="*/ 96 h 112"/>
                    <a:gd name="T66" fmla="*/ 50 w 108"/>
                    <a:gd name="T67" fmla="*/ 88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08" h="112">
                      <a:moveTo>
                        <a:pt x="86" y="78"/>
                      </a:move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61" y="38"/>
                        <a:pt x="61" y="38"/>
                        <a:pt x="61" y="38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4" y="44"/>
                        <a:pt x="64" y="44"/>
                        <a:pt x="64" y="44"/>
                      </a:cubicBezTo>
                      <a:cubicBezTo>
                        <a:pt x="86" y="25"/>
                        <a:pt x="86" y="25"/>
                        <a:pt x="86" y="25"/>
                      </a:cubicBezTo>
                      <a:cubicBezTo>
                        <a:pt x="93" y="34"/>
                        <a:pt x="93" y="34"/>
                        <a:pt x="93" y="34"/>
                      </a:cubicBezTo>
                      <a:cubicBezTo>
                        <a:pt x="80" y="45"/>
                        <a:pt x="80" y="45"/>
                        <a:pt x="80" y="45"/>
                      </a:cubicBezTo>
                      <a:cubicBezTo>
                        <a:pt x="89" y="47"/>
                        <a:pt x="99" y="46"/>
                        <a:pt x="108" y="43"/>
                      </a:cubicBezTo>
                      <a:cubicBezTo>
                        <a:pt x="107" y="57"/>
                        <a:pt x="107" y="57"/>
                        <a:pt x="107" y="57"/>
                      </a:cubicBezTo>
                      <a:cubicBezTo>
                        <a:pt x="100" y="58"/>
                        <a:pt x="89" y="58"/>
                        <a:pt x="74" y="57"/>
                      </a:cubicBezTo>
                      <a:cubicBezTo>
                        <a:pt x="90" y="75"/>
                        <a:pt x="90" y="75"/>
                        <a:pt x="90" y="75"/>
                      </a:cubicBezTo>
                      <a:lnTo>
                        <a:pt x="86" y="78"/>
                      </a:lnTo>
                      <a:close/>
                      <a:moveTo>
                        <a:pt x="55" y="41"/>
                      </a:move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78" y="22"/>
                        <a:pt x="78" y="22"/>
                        <a:pt x="78" y="22"/>
                      </a:cubicBezTo>
                      <a:lnTo>
                        <a:pt x="55" y="41"/>
                      </a:lnTo>
                      <a:close/>
                      <a:moveTo>
                        <a:pt x="13" y="39"/>
                      </a:moveTo>
                      <a:cubicBezTo>
                        <a:pt x="14" y="41"/>
                        <a:pt x="15" y="44"/>
                        <a:pt x="16" y="47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lnTo>
                        <a:pt x="13" y="39"/>
                      </a:lnTo>
                      <a:close/>
                      <a:moveTo>
                        <a:pt x="37" y="19"/>
                      </a:move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8" y="44"/>
                        <a:pt x="38" y="44"/>
                        <a:pt x="38" y="44"/>
                      </a:cubicBez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55" y="41"/>
                        <a:pt x="55" y="41"/>
                        <a:pt x="55" y="41"/>
                      </a:cubicBezTo>
                      <a:cubicBezTo>
                        <a:pt x="33" y="59"/>
                        <a:pt x="33" y="59"/>
                        <a:pt x="33" y="59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lnTo>
                        <a:pt x="37" y="19"/>
                      </a:lnTo>
                      <a:close/>
                      <a:moveTo>
                        <a:pt x="56" y="42"/>
                      </a:moveTo>
                      <a:cubicBezTo>
                        <a:pt x="86" y="78"/>
                        <a:pt x="86" y="78"/>
                        <a:pt x="86" y="78"/>
                      </a:cubicBezTo>
                      <a:cubicBezTo>
                        <a:pt x="81" y="82"/>
                        <a:pt x="81" y="82"/>
                        <a:pt x="81" y="82"/>
                      </a:cubicBezTo>
                      <a:cubicBezTo>
                        <a:pt x="66" y="65"/>
                        <a:pt x="66" y="65"/>
                        <a:pt x="66" y="65"/>
                      </a:cubicBezTo>
                      <a:cubicBezTo>
                        <a:pt x="65" y="77"/>
                        <a:pt x="63" y="87"/>
                        <a:pt x="60" y="96"/>
                      </a:cubicBezTo>
                      <a:cubicBezTo>
                        <a:pt x="56" y="96"/>
                        <a:pt x="56" y="96"/>
                        <a:pt x="56" y="96"/>
                      </a:cubicBezTo>
                      <a:cubicBezTo>
                        <a:pt x="50" y="88"/>
                        <a:pt x="50" y="88"/>
                        <a:pt x="50" y="88"/>
                      </a:cubicBezTo>
                      <a:cubicBezTo>
                        <a:pt x="52" y="81"/>
                        <a:pt x="54" y="73"/>
                        <a:pt x="55" y="65"/>
                      </a:cubicBezTo>
                      <a:cubicBezTo>
                        <a:pt x="41" y="77"/>
                        <a:pt x="41" y="77"/>
                        <a:pt x="41" y="77"/>
                      </a:cubicBezTo>
                      <a:cubicBezTo>
                        <a:pt x="34" y="69"/>
                        <a:pt x="34" y="69"/>
                        <a:pt x="34" y="69"/>
                      </a:cubicBezTo>
                      <a:cubicBezTo>
                        <a:pt x="55" y="51"/>
                        <a:pt x="55" y="51"/>
                        <a:pt x="55" y="51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lnTo>
                        <a:pt x="56" y="42"/>
                      </a:lnTo>
                      <a:close/>
                      <a:moveTo>
                        <a:pt x="16" y="47"/>
                      </a:moveTo>
                      <a:cubicBezTo>
                        <a:pt x="17" y="50"/>
                        <a:pt x="18" y="53"/>
                        <a:pt x="20" y="56"/>
                      </a:cubicBezTo>
                      <a:cubicBezTo>
                        <a:pt x="58" y="103"/>
                        <a:pt x="58" y="103"/>
                        <a:pt x="58" y="103"/>
                      </a:cubicBezTo>
                      <a:cubicBezTo>
                        <a:pt x="46" y="112"/>
                        <a:pt x="46" y="112"/>
                        <a:pt x="46" y="112"/>
                      </a:cubicBezTo>
                      <a:cubicBezTo>
                        <a:pt x="21" y="81"/>
                        <a:pt x="21" y="81"/>
                        <a:pt x="21" y="81"/>
                      </a:cubicBezTo>
                      <a:cubicBezTo>
                        <a:pt x="21" y="90"/>
                        <a:pt x="21" y="90"/>
                        <a:pt x="21" y="90"/>
                      </a:cubicBezTo>
                      <a:cubicBezTo>
                        <a:pt x="8" y="86"/>
                        <a:pt x="8" y="86"/>
                        <a:pt x="8" y="86"/>
                      </a:cubicBezTo>
                      <a:cubicBezTo>
                        <a:pt x="10" y="73"/>
                        <a:pt x="7" y="59"/>
                        <a:pt x="0" y="46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lnTo>
                        <a:pt x="16" y="47"/>
                      </a:lnTo>
                      <a:close/>
                      <a:moveTo>
                        <a:pt x="34" y="69"/>
                      </a:moveTo>
                      <a:cubicBezTo>
                        <a:pt x="34" y="69"/>
                        <a:pt x="34" y="69"/>
                        <a:pt x="34" y="69"/>
                      </a:cubicBezTo>
                      <a:cubicBezTo>
                        <a:pt x="41" y="77"/>
                        <a:pt x="41" y="77"/>
                        <a:pt x="41" y="77"/>
                      </a:cubicBezTo>
                      <a:cubicBezTo>
                        <a:pt x="41" y="77"/>
                        <a:pt x="41" y="77"/>
                        <a:pt x="41" y="77"/>
                      </a:cubicBezTo>
                      <a:lnTo>
                        <a:pt x="34" y="69"/>
                      </a:lnTo>
                      <a:close/>
                      <a:moveTo>
                        <a:pt x="50" y="88"/>
                      </a:moveTo>
                      <a:cubicBezTo>
                        <a:pt x="49" y="89"/>
                        <a:pt x="49" y="90"/>
                        <a:pt x="48" y="91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6" y="96"/>
                        <a:pt x="56" y="96"/>
                        <a:pt x="56" y="96"/>
                      </a:cubicBezTo>
                      <a:lnTo>
                        <a:pt x="50" y="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76" name="Rectangle 157"/>
          <p:cNvSpPr>
            <a:spLocks noChangeArrowheads="1"/>
          </p:cNvSpPr>
          <p:nvPr/>
        </p:nvSpPr>
        <p:spPr bwMode="auto">
          <a:xfrm>
            <a:off x="10818304" y="967925"/>
            <a:ext cx="516447" cy="50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3000" b="1" dirty="0">
                <a:solidFill>
                  <a:srgbClr val="1B2F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" name="Rectangle 264"/>
          <p:cNvSpPr>
            <a:spLocks noChangeArrowheads="1"/>
          </p:cNvSpPr>
          <p:nvPr/>
        </p:nvSpPr>
        <p:spPr bwMode="auto">
          <a:xfrm>
            <a:off x="10872555" y="356217"/>
            <a:ext cx="351742" cy="5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100" b="1" i="0" u="none" strike="noStrike" cap="none" normalizeH="0" baseline="0" dirty="0">
                <a:ln>
                  <a:noFill/>
                </a:ln>
                <a:solidFill>
                  <a:srgbClr val="1B96D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</a:t>
            </a:r>
            <a:r>
              <a:rPr kumimoji="0" lang="zh-CN" altLang="en-US" sz="2100" b="1" i="0" u="none" strike="noStrike" cap="none" normalizeH="0" baseline="0" dirty="0">
                <a:ln>
                  <a:noFill/>
                </a:ln>
                <a:solidFill>
                  <a:srgbClr val="1B96D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案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" name="Rectangle 157"/>
          <p:cNvSpPr>
            <a:spLocks noChangeArrowheads="1"/>
          </p:cNvSpPr>
          <p:nvPr/>
        </p:nvSpPr>
        <p:spPr bwMode="auto">
          <a:xfrm>
            <a:off x="10818304" y="1455106"/>
            <a:ext cx="502489" cy="263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3000" b="1" dirty="0">
                <a:solidFill>
                  <a:srgbClr val="1B2F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小时管家服务 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5"/>
          <p:cNvSpPr>
            <a:spLocks noChangeArrowheads="1"/>
          </p:cNvSpPr>
          <p:nvPr/>
        </p:nvSpPr>
        <p:spPr bwMode="auto">
          <a:xfrm>
            <a:off x="8876218" y="354975"/>
            <a:ext cx="1905851" cy="3573255"/>
          </a:xfrm>
          <a:prstGeom prst="rect">
            <a:avLst/>
          </a:pr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7641" name="组合 7640"/>
          <p:cNvGrpSpPr/>
          <p:nvPr/>
        </p:nvGrpSpPr>
        <p:grpSpPr>
          <a:xfrm>
            <a:off x="9017903" y="546779"/>
            <a:ext cx="1907579" cy="1904124"/>
            <a:chOff x="8843963" y="817563"/>
            <a:chExt cx="1752600" cy="1749426"/>
          </a:xfrm>
        </p:grpSpPr>
        <p:sp>
          <p:nvSpPr>
            <p:cNvPr id="226" name="Oval 6"/>
            <p:cNvSpPr>
              <a:spLocks noChangeArrowheads="1"/>
            </p:cNvSpPr>
            <p:nvPr/>
          </p:nvSpPr>
          <p:spPr bwMode="auto">
            <a:xfrm>
              <a:off x="9142413" y="1117601"/>
              <a:ext cx="1155700" cy="1149350"/>
            </a:xfrm>
            <a:prstGeom prst="ellipse">
              <a:avLst/>
            </a:prstGeom>
            <a:noFill/>
            <a:ln w="19050" cap="flat">
              <a:solidFill>
                <a:srgbClr val="41A39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Oval 7"/>
            <p:cNvSpPr>
              <a:spLocks noChangeArrowheads="1"/>
            </p:cNvSpPr>
            <p:nvPr/>
          </p:nvSpPr>
          <p:spPr bwMode="auto">
            <a:xfrm>
              <a:off x="9234488" y="2273301"/>
              <a:ext cx="188912" cy="188913"/>
            </a:xfrm>
            <a:prstGeom prst="ellipse">
              <a:avLst/>
            </a:prstGeom>
            <a:solidFill>
              <a:srgbClr val="41A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Oval 8"/>
            <p:cNvSpPr>
              <a:spLocks noChangeArrowheads="1"/>
            </p:cNvSpPr>
            <p:nvPr/>
          </p:nvSpPr>
          <p:spPr bwMode="auto">
            <a:xfrm>
              <a:off x="8947150" y="1987551"/>
              <a:ext cx="190500" cy="190500"/>
            </a:xfrm>
            <a:prstGeom prst="ellipse">
              <a:avLst/>
            </a:prstGeom>
            <a:solidFill>
              <a:srgbClr val="41A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Oval 9"/>
            <p:cNvSpPr>
              <a:spLocks noChangeArrowheads="1"/>
            </p:cNvSpPr>
            <p:nvPr/>
          </p:nvSpPr>
          <p:spPr bwMode="auto">
            <a:xfrm>
              <a:off x="8843963" y="1597026"/>
              <a:ext cx="187325" cy="190500"/>
            </a:xfrm>
            <a:prstGeom prst="ellipse">
              <a:avLst/>
            </a:prstGeom>
            <a:solidFill>
              <a:srgbClr val="41A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0" name="Oval 10"/>
            <p:cNvSpPr>
              <a:spLocks noChangeArrowheads="1"/>
            </p:cNvSpPr>
            <p:nvPr/>
          </p:nvSpPr>
          <p:spPr bwMode="auto">
            <a:xfrm>
              <a:off x="9234488" y="922338"/>
              <a:ext cx="188912" cy="187325"/>
            </a:xfrm>
            <a:prstGeom prst="ellipse">
              <a:avLst/>
            </a:prstGeom>
            <a:solidFill>
              <a:srgbClr val="41A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1" name="Oval 11"/>
            <p:cNvSpPr>
              <a:spLocks noChangeArrowheads="1"/>
            </p:cNvSpPr>
            <p:nvPr/>
          </p:nvSpPr>
          <p:spPr bwMode="auto">
            <a:xfrm>
              <a:off x="8947150" y="1206501"/>
              <a:ext cx="190500" cy="188913"/>
            </a:xfrm>
            <a:prstGeom prst="ellipse">
              <a:avLst/>
            </a:prstGeom>
            <a:solidFill>
              <a:srgbClr val="41A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2" name="Oval 12"/>
            <p:cNvSpPr>
              <a:spLocks noChangeArrowheads="1"/>
            </p:cNvSpPr>
            <p:nvPr/>
          </p:nvSpPr>
          <p:spPr bwMode="auto">
            <a:xfrm>
              <a:off x="9626600" y="2378076"/>
              <a:ext cx="187325" cy="188913"/>
            </a:xfrm>
            <a:prstGeom prst="ellipse">
              <a:avLst/>
            </a:prstGeom>
            <a:solidFill>
              <a:srgbClr val="41A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3" name="Line 13"/>
            <p:cNvSpPr>
              <a:spLocks noChangeShapeType="1"/>
            </p:cNvSpPr>
            <p:nvPr/>
          </p:nvSpPr>
          <p:spPr bwMode="auto">
            <a:xfrm>
              <a:off x="9720263" y="911226"/>
              <a:ext cx="0" cy="1562100"/>
            </a:xfrm>
            <a:prstGeom prst="line">
              <a:avLst/>
            </a:prstGeom>
            <a:noFill/>
            <a:ln w="19050" cap="flat">
              <a:solidFill>
                <a:srgbClr val="41A39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4" name="Oval 14"/>
            <p:cNvSpPr>
              <a:spLocks noChangeArrowheads="1"/>
            </p:cNvSpPr>
            <p:nvPr/>
          </p:nvSpPr>
          <p:spPr bwMode="auto">
            <a:xfrm>
              <a:off x="10017125" y="2273301"/>
              <a:ext cx="188912" cy="188913"/>
            </a:xfrm>
            <a:prstGeom prst="ellipse">
              <a:avLst/>
            </a:prstGeom>
            <a:solidFill>
              <a:srgbClr val="41A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5" name="Line 15"/>
            <p:cNvSpPr>
              <a:spLocks noChangeShapeType="1"/>
            </p:cNvSpPr>
            <p:nvPr/>
          </p:nvSpPr>
          <p:spPr bwMode="auto">
            <a:xfrm>
              <a:off x="9329738" y="1016001"/>
              <a:ext cx="781050" cy="1352550"/>
            </a:xfrm>
            <a:prstGeom prst="line">
              <a:avLst/>
            </a:prstGeom>
            <a:noFill/>
            <a:ln w="19050" cap="flat">
              <a:solidFill>
                <a:srgbClr val="41A39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Oval 16"/>
            <p:cNvSpPr>
              <a:spLocks noChangeArrowheads="1"/>
            </p:cNvSpPr>
            <p:nvPr/>
          </p:nvSpPr>
          <p:spPr bwMode="auto">
            <a:xfrm>
              <a:off x="10302875" y="1987551"/>
              <a:ext cx="190500" cy="190500"/>
            </a:xfrm>
            <a:prstGeom prst="ellipse">
              <a:avLst/>
            </a:prstGeom>
            <a:solidFill>
              <a:srgbClr val="41A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Line 17"/>
            <p:cNvSpPr>
              <a:spLocks noChangeShapeType="1"/>
            </p:cNvSpPr>
            <p:nvPr/>
          </p:nvSpPr>
          <p:spPr bwMode="auto">
            <a:xfrm>
              <a:off x="9042400" y="1301751"/>
              <a:ext cx="1355725" cy="779463"/>
            </a:xfrm>
            <a:prstGeom prst="line">
              <a:avLst/>
            </a:prstGeom>
            <a:noFill/>
            <a:ln w="19050" cap="flat">
              <a:solidFill>
                <a:srgbClr val="41A39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Oval 18"/>
            <p:cNvSpPr>
              <a:spLocks noChangeArrowheads="1"/>
            </p:cNvSpPr>
            <p:nvPr/>
          </p:nvSpPr>
          <p:spPr bwMode="auto">
            <a:xfrm>
              <a:off x="10409238" y="1597026"/>
              <a:ext cx="187325" cy="190500"/>
            </a:xfrm>
            <a:prstGeom prst="ellipse">
              <a:avLst/>
            </a:prstGeom>
            <a:solidFill>
              <a:srgbClr val="41A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Line 19"/>
            <p:cNvSpPr>
              <a:spLocks noChangeShapeType="1"/>
            </p:cNvSpPr>
            <p:nvPr/>
          </p:nvSpPr>
          <p:spPr bwMode="auto">
            <a:xfrm>
              <a:off x="8937625" y="1690688"/>
              <a:ext cx="1565275" cy="0"/>
            </a:xfrm>
            <a:prstGeom prst="line">
              <a:avLst/>
            </a:prstGeom>
            <a:noFill/>
            <a:ln w="19050" cap="flat">
              <a:solidFill>
                <a:srgbClr val="41A39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Oval 20"/>
            <p:cNvSpPr>
              <a:spLocks noChangeArrowheads="1"/>
            </p:cNvSpPr>
            <p:nvPr/>
          </p:nvSpPr>
          <p:spPr bwMode="auto">
            <a:xfrm>
              <a:off x="10017125" y="922338"/>
              <a:ext cx="188912" cy="187325"/>
            </a:xfrm>
            <a:prstGeom prst="ellipse">
              <a:avLst/>
            </a:prstGeom>
            <a:solidFill>
              <a:srgbClr val="41A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Line 21"/>
            <p:cNvSpPr>
              <a:spLocks noChangeShapeType="1"/>
            </p:cNvSpPr>
            <p:nvPr/>
          </p:nvSpPr>
          <p:spPr bwMode="auto">
            <a:xfrm flipH="1">
              <a:off x="9329738" y="1016001"/>
              <a:ext cx="781050" cy="1352550"/>
            </a:xfrm>
            <a:prstGeom prst="line">
              <a:avLst/>
            </a:prstGeom>
            <a:noFill/>
            <a:ln w="19050" cap="flat">
              <a:solidFill>
                <a:srgbClr val="41A39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Oval 22"/>
            <p:cNvSpPr>
              <a:spLocks noChangeArrowheads="1"/>
            </p:cNvSpPr>
            <p:nvPr/>
          </p:nvSpPr>
          <p:spPr bwMode="auto">
            <a:xfrm>
              <a:off x="10302875" y="1206501"/>
              <a:ext cx="190500" cy="188913"/>
            </a:xfrm>
            <a:prstGeom prst="ellipse">
              <a:avLst/>
            </a:prstGeom>
            <a:solidFill>
              <a:srgbClr val="41A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Line 23"/>
            <p:cNvSpPr>
              <a:spLocks noChangeShapeType="1"/>
            </p:cNvSpPr>
            <p:nvPr/>
          </p:nvSpPr>
          <p:spPr bwMode="auto">
            <a:xfrm flipH="1">
              <a:off x="9042400" y="1301751"/>
              <a:ext cx="1355725" cy="779463"/>
            </a:xfrm>
            <a:prstGeom prst="line">
              <a:avLst/>
            </a:prstGeom>
            <a:noFill/>
            <a:ln w="19050" cap="flat">
              <a:solidFill>
                <a:srgbClr val="41A39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Oval 24"/>
            <p:cNvSpPr>
              <a:spLocks noChangeArrowheads="1"/>
            </p:cNvSpPr>
            <p:nvPr/>
          </p:nvSpPr>
          <p:spPr bwMode="auto">
            <a:xfrm>
              <a:off x="9626600" y="817563"/>
              <a:ext cx="187325" cy="187325"/>
            </a:xfrm>
            <a:prstGeom prst="ellipse">
              <a:avLst/>
            </a:prstGeom>
            <a:solidFill>
              <a:srgbClr val="41A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Oval 25"/>
            <p:cNvSpPr>
              <a:spLocks noChangeArrowheads="1"/>
            </p:cNvSpPr>
            <p:nvPr/>
          </p:nvSpPr>
          <p:spPr bwMode="auto">
            <a:xfrm>
              <a:off x="9655175" y="847726"/>
              <a:ext cx="130175" cy="127000"/>
            </a:xfrm>
            <a:prstGeom prst="ellipse">
              <a:avLst/>
            </a:prstGeom>
            <a:solidFill>
              <a:srgbClr val="2F8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6" name="Freeform 26"/>
            <p:cNvSpPr>
              <a:spLocks/>
            </p:cNvSpPr>
            <p:nvPr/>
          </p:nvSpPr>
          <p:spPr bwMode="auto">
            <a:xfrm>
              <a:off x="9256713" y="944563"/>
              <a:ext cx="146050" cy="144463"/>
            </a:xfrm>
            <a:custGeom>
              <a:avLst/>
              <a:gdLst>
                <a:gd name="T0" fmla="*/ 22 w 79"/>
                <a:gd name="T1" fmla="*/ 9 h 79"/>
                <a:gd name="T2" fmla="*/ 69 w 79"/>
                <a:gd name="T3" fmla="*/ 22 h 79"/>
                <a:gd name="T4" fmla="*/ 57 w 79"/>
                <a:gd name="T5" fmla="*/ 69 h 79"/>
                <a:gd name="T6" fmla="*/ 9 w 79"/>
                <a:gd name="T7" fmla="*/ 56 h 79"/>
                <a:gd name="T8" fmla="*/ 22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2" y="9"/>
                  </a:moveTo>
                  <a:cubicBezTo>
                    <a:pt x="39" y="0"/>
                    <a:pt x="60" y="5"/>
                    <a:pt x="69" y="22"/>
                  </a:cubicBezTo>
                  <a:cubicBezTo>
                    <a:pt x="79" y="38"/>
                    <a:pt x="73" y="59"/>
                    <a:pt x="57" y="69"/>
                  </a:cubicBezTo>
                  <a:cubicBezTo>
                    <a:pt x="40" y="79"/>
                    <a:pt x="19" y="73"/>
                    <a:pt x="9" y="56"/>
                  </a:cubicBezTo>
                  <a:cubicBezTo>
                    <a:pt x="0" y="40"/>
                    <a:pt x="5" y="19"/>
                    <a:pt x="22" y="9"/>
                  </a:cubicBezTo>
                  <a:close/>
                </a:path>
              </a:pathLst>
            </a:custGeom>
            <a:solidFill>
              <a:srgbClr val="2F8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7" name="Freeform 27"/>
            <p:cNvSpPr>
              <a:spLocks/>
            </p:cNvSpPr>
            <p:nvPr/>
          </p:nvSpPr>
          <p:spPr bwMode="auto">
            <a:xfrm>
              <a:off x="8970963" y="1228726"/>
              <a:ext cx="146050" cy="146050"/>
            </a:xfrm>
            <a:custGeom>
              <a:avLst/>
              <a:gdLst>
                <a:gd name="T0" fmla="*/ 10 w 79"/>
                <a:gd name="T1" fmla="*/ 22 h 79"/>
                <a:gd name="T2" fmla="*/ 57 w 79"/>
                <a:gd name="T3" fmla="*/ 9 h 79"/>
                <a:gd name="T4" fmla="*/ 70 w 79"/>
                <a:gd name="T5" fmla="*/ 57 h 79"/>
                <a:gd name="T6" fmla="*/ 22 w 79"/>
                <a:gd name="T7" fmla="*/ 69 h 79"/>
                <a:gd name="T8" fmla="*/ 10 w 79"/>
                <a:gd name="T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0" y="22"/>
                  </a:moveTo>
                  <a:cubicBezTo>
                    <a:pt x="19" y="6"/>
                    <a:pt x="40" y="0"/>
                    <a:pt x="57" y="9"/>
                  </a:cubicBezTo>
                  <a:cubicBezTo>
                    <a:pt x="73" y="19"/>
                    <a:pt x="79" y="40"/>
                    <a:pt x="70" y="57"/>
                  </a:cubicBezTo>
                  <a:cubicBezTo>
                    <a:pt x="60" y="73"/>
                    <a:pt x="39" y="79"/>
                    <a:pt x="22" y="69"/>
                  </a:cubicBezTo>
                  <a:cubicBezTo>
                    <a:pt x="6" y="60"/>
                    <a:pt x="0" y="39"/>
                    <a:pt x="10" y="22"/>
                  </a:cubicBezTo>
                  <a:close/>
                </a:path>
              </a:pathLst>
            </a:custGeom>
            <a:solidFill>
              <a:srgbClr val="2F8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8" name="Oval 28"/>
            <p:cNvSpPr>
              <a:spLocks noChangeArrowheads="1"/>
            </p:cNvSpPr>
            <p:nvPr/>
          </p:nvSpPr>
          <p:spPr bwMode="auto">
            <a:xfrm>
              <a:off x="8877300" y="1628776"/>
              <a:ext cx="128587" cy="127000"/>
            </a:xfrm>
            <a:prstGeom prst="ellipse">
              <a:avLst/>
            </a:prstGeom>
            <a:solidFill>
              <a:srgbClr val="2F8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9" name="Oval 29"/>
            <p:cNvSpPr>
              <a:spLocks noChangeArrowheads="1"/>
            </p:cNvSpPr>
            <p:nvPr/>
          </p:nvSpPr>
          <p:spPr bwMode="auto">
            <a:xfrm>
              <a:off x="9655175" y="2409826"/>
              <a:ext cx="130175" cy="127000"/>
            </a:xfrm>
            <a:prstGeom prst="ellipse">
              <a:avLst/>
            </a:prstGeom>
            <a:solidFill>
              <a:srgbClr val="2F8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2" name="Freeform 30"/>
            <p:cNvSpPr>
              <a:spLocks/>
            </p:cNvSpPr>
            <p:nvPr/>
          </p:nvSpPr>
          <p:spPr bwMode="auto">
            <a:xfrm>
              <a:off x="9256713" y="2295526"/>
              <a:ext cx="146050" cy="144463"/>
            </a:xfrm>
            <a:custGeom>
              <a:avLst/>
              <a:gdLst>
                <a:gd name="T0" fmla="*/ 22 w 79"/>
                <a:gd name="T1" fmla="*/ 70 h 79"/>
                <a:gd name="T2" fmla="*/ 69 w 79"/>
                <a:gd name="T3" fmla="*/ 57 h 79"/>
                <a:gd name="T4" fmla="*/ 57 w 79"/>
                <a:gd name="T5" fmla="*/ 10 h 79"/>
                <a:gd name="T6" fmla="*/ 9 w 79"/>
                <a:gd name="T7" fmla="*/ 22 h 79"/>
                <a:gd name="T8" fmla="*/ 22 w 79"/>
                <a:gd name="T9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22" y="70"/>
                  </a:moveTo>
                  <a:cubicBezTo>
                    <a:pt x="39" y="79"/>
                    <a:pt x="60" y="73"/>
                    <a:pt x="69" y="57"/>
                  </a:cubicBezTo>
                  <a:cubicBezTo>
                    <a:pt x="79" y="40"/>
                    <a:pt x="73" y="19"/>
                    <a:pt x="57" y="10"/>
                  </a:cubicBezTo>
                  <a:cubicBezTo>
                    <a:pt x="40" y="0"/>
                    <a:pt x="19" y="6"/>
                    <a:pt x="9" y="22"/>
                  </a:cubicBezTo>
                  <a:cubicBezTo>
                    <a:pt x="0" y="39"/>
                    <a:pt x="5" y="60"/>
                    <a:pt x="22" y="70"/>
                  </a:cubicBezTo>
                  <a:close/>
                </a:path>
              </a:pathLst>
            </a:custGeom>
            <a:solidFill>
              <a:srgbClr val="2F8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3" name="Freeform 31"/>
            <p:cNvSpPr>
              <a:spLocks/>
            </p:cNvSpPr>
            <p:nvPr/>
          </p:nvSpPr>
          <p:spPr bwMode="auto">
            <a:xfrm>
              <a:off x="8970963" y="2009776"/>
              <a:ext cx="146050" cy="146050"/>
            </a:xfrm>
            <a:custGeom>
              <a:avLst/>
              <a:gdLst>
                <a:gd name="T0" fmla="*/ 10 w 79"/>
                <a:gd name="T1" fmla="*/ 57 h 79"/>
                <a:gd name="T2" fmla="*/ 57 w 79"/>
                <a:gd name="T3" fmla="*/ 69 h 79"/>
                <a:gd name="T4" fmla="*/ 70 w 79"/>
                <a:gd name="T5" fmla="*/ 22 h 79"/>
                <a:gd name="T6" fmla="*/ 22 w 79"/>
                <a:gd name="T7" fmla="*/ 9 h 79"/>
                <a:gd name="T8" fmla="*/ 10 w 79"/>
                <a:gd name="T9" fmla="*/ 5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0" y="57"/>
                  </a:moveTo>
                  <a:cubicBezTo>
                    <a:pt x="19" y="73"/>
                    <a:pt x="40" y="79"/>
                    <a:pt x="57" y="69"/>
                  </a:cubicBezTo>
                  <a:cubicBezTo>
                    <a:pt x="73" y="60"/>
                    <a:pt x="79" y="39"/>
                    <a:pt x="70" y="22"/>
                  </a:cubicBezTo>
                  <a:cubicBezTo>
                    <a:pt x="60" y="5"/>
                    <a:pt x="39" y="0"/>
                    <a:pt x="22" y="9"/>
                  </a:cubicBezTo>
                  <a:cubicBezTo>
                    <a:pt x="6" y="19"/>
                    <a:pt x="0" y="40"/>
                    <a:pt x="10" y="57"/>
                  </a:cubicBezTo>
                  <a:close/>
                </a:path>
              </a:pathLst>
            </a:custGeom>
            <a:solidFill>
              <a:srgbClr val="2F8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Freeform 32"/>
            <p:cNvSpPr>
              <a:spLocks/>
            </p:cNvSpPr>
            <p:nvPr/>
          </p:nvSpPr>
          <p:spPr bwMode="auto">
            <a:xfrm>
              <a:off x="10037763" y="944563"/>
              <a:ext cx="146050" cy="144463"/>
            </a:xfrm>
            <a:custGeom>
              <a:avLst/>
              <a:gdLst>
                <a:gd name="T0" fmla="*/ 57 w 79"/>
                <a:gd name="T1" fmla="*/ 9 h 79"/>
                <a:gd name="T2" fmla="*/ 10 w 79"/>
                <a:gd name="T3" fmla="*/ 22 h 79"/>
                <a:gd name="T4" fmla="*/ 22 w 79"/>
                <a:gd name="T5" fmla="*/ 69 h 79"/>
                <a:gd name="T6" fmla="*/ 70 w 79"/>
                <a:gd name="T7" fmla="*/ 56 h 79"/>
                <a:gd name="T8" fmla="*/ 57 w 79"/>
                <a:gd name="T9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57" y="9"/>
                  </a:moveTo>
                  <a:cubicBezTo>
                    <a:pt x="40" y="0"/>
                    <a:pt x="19" y="5"/>
                    <a:pt x="10" y="22"/>
                  </a:cubicBezTo>
                  <a:cubicBezTo>
                    <a:pt x="0" y="38"/>
                    <a:pt x="6" y="59"/>
                    <a:pt x="22" y="69"/>
                  </a:cubicBezTo>
                  <a:cubicBezTo>
                    <a:pt x="39" y="79"/>
                    <a:pt x="60" y="73"/>
                    <a:pt x="70" y="56"/>
                  </a:cubicBezTo>
                  <a:cubicBezTo>
                    <a:pt x="79" y="40"/>
                    <a:pt x="74" y="19"/>
                    <a:pt x="57" y="9"/>
                  </a:cubicBezTo>
                  <a:close/>
                </a:path>
              </a:pathLst>
            </a:custGeom>
            <a:solidFill>
              <a:srgbClr val="2F8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5" name="Freeform 33"/>
            <p:cNvSpPr>
              <a:spLocks/>
            </p:cNvSpPr>
            <p:nvPr/>
          </p:nvSpPr>
          <p:spPr bwMode="auto">
            <a:xfrm>
              <a:off x="10323513" y="1228726"/>
              <a:ext cx="146050" cy="146050"/>
            </a:xfrm>
            <a:custGeom>
              <a:avLst/>
              <a:gdLst>
                <a:gd name="T0" fmla="*/ 69 w 79"/>
                <a:gd name="T1" fmla="*/ 22 h 79"/>
                <a:gd name="T2" fmla="*/ 22 w 79"/>
                <a:gd name="T3" fmla="*/ 9 h 79"/>
                <a:gd name="T4" fmla="*/ 9 w 79"/>
                <a:gd name="T5" fmla="*/ 57 h 79"/>
                <a:gd name="T6" fmla="*/ 57 w 79"/>
                <a:gd name="T7" fmla="*/ 69 h 79"/>
                <a:gd name="T8" fmla="*/ 69 w 79"/>
                <a:gd name="T9" fmla="*/ 2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9" y="22"/>
                  </a:moveTo>
                  <a:cubicBezTo>
                    <a:pt x="60" y="6"/>
                    <a:pt x="39" y="0"/>
                    <a:pt x="22" y="9"/>
                  </a:cubicBezTo>
                  <a:cubicBezTo>
                    <a:pt x="6" y="19"/>
                    <a:pt x="0" y="40"/>
                    <a:pt x="9" y="57"/>
                  </a:cubicBezTo>
                  <a:cubicBezTo>
                    <a:pt x="19" y="73"/>
                    <a:pt x="40" y="79"/>
                    <a:pt x="57" y="69"/>
                  </a:cubicBezTo>
                  <a:cubicBezTo>
                    <a:pt x="73" y="60"/>
                    <a:pt x="79" y="39"/>
                    <a:pt x="69" y="22"/>
                  </a:cubicBezTo>
                  <a:close/>
                </a:path>
              </a:pathLst>
            </a:custGeom>
            <a:solidFill>
              <a:srgbClr val="2F8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1" name="Oval 34"/>
            <p:cNvSpPr>
              <a:spLocks noChangeArrowheads="1"/>
            </p:cNvSpPr>
            <p:nvPr/>
          </p:nvSpPr>
          <p:spPr bwMode="auto">
            <a:xfrm>
              <a:off x="10434638" y="1628776"/>
              <a:ext cx="128587" cy="127000"/>
            </a:xfrm>
            <a:prstGeom prst="ellipse">
              <a:avLst/>
            </a:prstGeom>
            <a:solidFill>
              <a:srgbClr val="2F8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23" name="Freeform 35"/>
            <p:cNvSpPr>
              <a:spLocks/>
            </p:cNvSpPr>
            <p:nvPr/>
          </p:nvSpPr>
          <p:spPr bwMode="auto">
            <a:xfrm>
              <a:off x="10037763" y="2295526"/>
              <a:ext cx="146050" cy="144463"/>
            </a:xfrm>
            <a:custGeom>
              <a:avLst/>
              <a:gdLst>
                <a:gd name="T0" fmla="*/ 57 w 79"/>
                <a:gd name="T1" fmla="*/ 70 h 79"/>
                <a:gd name="T2" fmla="*/ 10 w 79"/>
                <a:gd name="T3" fmla="*/ 57 h 79"/>
                <a:gd name="T4" fmla="*/ 22 w 79"/>
                <a:gd name="T5" fmla="*/ 10 h 79"/>
                <a:gd name="T6" fmla="*/ 70 w 79"/>
                <a:gd name="T7" fmla="*/ 22 h 79"/>
                <a:gd name="T8" fmla="*/ 57 w 79"/>
                <a:gd name="T9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57" y="70"/>
                  </a:moveTo>
                  <a:cubicBezTo>
                    <a:pt x="40" y="79"/>
                    <a:pt x="19" y="73"/>
                    <a:pt x="10" y="57"/>
                  </a:cubicBezTo>
                  <a:cubicBezTo>
                    <a:pt x="0" y="40"/>
                    <a:pt x="6" y="19"/>
                    <a:pt x="22" y="10"/>
                  </a:cubicBezTo>
                  <a:cubicBezTo>
                    <a:pt x="39" y="0"/>
                    <a:pt x="60" y="6"/>
                    <a:pt x="70" y="22"/>
                  </a:cubicBezTo>
                  <a:cubicBezTo>
                    <a:pt x="79" y="39"/>
                    <a:pt x="74" y="60"/>
                    <a:pt x="57" y="70"/>
                  </a:cubicBezTo>
                  <a:close/>
                </a:path>
              </a:pathLst>
            </a:custGeom>
            <a:solidFill>
              <a:srgbClr val="2F8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4" name="Freeform 36"/>
            <p:cNvSpPr>
              <a:spLocks/>
            </p:cNvSpPr>
            <p:nvPr/>
          </p:nvSpPr>
          <p:spPr bwMode="auto">
            <a:xfrm>
              <a:off x="10323513" y="2009776"/>
              <a:ext cx="146050" cy="146050"/>
            </a:xfrm>
            <a:custGeom>
              <a:avLst/>
              <a:gdLst>
                <a:gd name="T0" fmla="*/ 69 w 79"/>
                <a:gd name="T1" fmla="*/ 57 h 79"/>
                <a:gd name="T2" fmla="*/ 22 w 79"/>
                <a:gd name="T3" fmla="*/ 69 h 79"/>
                <a:gd name="T4" fmla="*/ 9 w 79"/>
                <a:gd name="T5" fmla="*/ 22 h 79"/>
                <a:gd name="T6" fmla="*/ 57 w 79"/>
                <a:gd name="T7" fmla="*/ 9 h 79"/>
                <a:gd name="T8" fmla="*/ 69 w 79"/>
                <a:gd name="T9" fmla="*/ 5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69" y="57"/>
                  </a:moveTo>
                  <a:cubicBezTo>
                    <a:pt x="60" y="73"/>
                    <a:pt x="39" y="79"/>
                    <a:pt x="22" y="69"/>
                  </a:cubicBezTo>
                  <a:cubicBezTo>
                    <a:pt x="6" y="60"/>
                    <a:pt x="0" y="39"/>
                    <a:pt x="9" y="22"/>
                  </a:cubicBezTo>
                  <a:cubicBezTo>
                    <a:pt x="19" y="5"/>
                    <a:pt x="40" y="0"/>
                    <a:pt x="57" y="9"/>
                  </a:cubicBezTo>
                  <a:cubicBezTo>
                    <a:pt x="73" y="19"/>
                    <a:pt x="79" y="40"/>
                    <a:pt x="69" y="57"/>
                  </a:cubicBezTo>
                  <a:close/>
                </a:path>
              </a:pathLst>
            </a:custGeom>
            <a:solidFill>
              <a:srgbClr val="2F8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6" name="Oval 37"/>
            <p:cNvSpPr>
              <a:spLocks noChangeArrowheads="1"/>
            </p:cNvSpPr>
            <p:nvPr/>
          </p:nvSpPr>
          <p:spPr bwMode="auto">
            <a:xfrm>
              <a:off x="9210675" y="1182688"/>
              <a:ext cx="1019175" cy="1019175"/>
            </a:xfrm>
            <a:prstGeom prst="ellipse">
              <a:avLst/>
            </a:prstGeom>
            <a:solidFill>
              <a:srgbClr val="41A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7" name="Oval 38"/>
            <p:cNvSpPr>
              <a:spLocks noChangeArrowheads="1"/>
            </p:cNvSpPr>
            <p:nvPr/>
          </p:nvSpPr>
          <p:spPr bwMode="auto">
            <a:xfrm>
              <a:off x="9258300" y="1230313"/>
              <a:ext cx="923925" cy="922338"/>
            </a:xfrm>
            <a:prstGeom prst="ellipse">
              <a:avLst/>
            </a:prstGeom>
            <a:solidFill>
              <a:srgbClr val="2F8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8" name="Oval 39"/>
            <p:cNvSpPr>
              <a:spLocks noChangeArrowheads="1"/>
            </p:cNvSpPr>
            <p:nvPr/>
          </p:nvSpPr>
          <p:spPr bwMode="auto">
            <a:xfrm>
              <a:off x="9304338" y="1276351"/>
              <a:ext cx="831850" cy="830263"/>
            </a:xfrm>
            <a:prstGeom prst="ellipse">
              <a:avLst/>
            </a:prstGeom>
            <a:solidFill>
              <a:srgbClr val="FBF7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39" name="Freeform 40"/>
            <p:cNvSpPr>
              <a:spLocks/>
            </p:cNvSpPr>
            <p:nvPr/>
          </p:nvSpPr>
          <p:spPr bwMode="auto">
            <a:xfrm>
              <a:off x="9672638" y="920751"/>
              <a:ext cx="265112" cy="869950"/>
            </a:xfrm>
            <a:custGeom>
              <a:avLst/>
              <a:gdLst>
                <a:gd name="T0" fmla="*/ 167 w 167"/>
                <a:gd name="T1" fmla="*/ 0 h 548"/>
                <a:gd name="T2" fmla="*/ 36 w 167"/>
                <a:gd name="T3" fmla="*/ 548 h 548"/>
                <a:gd name="T4" fmla="*/ 0 w 167"/>
                <a:gd name="T5" fmla="*/ 539 h 548"/>
                <a:gd name="T6" fmla="*/ 167 w 167"/>
                <a:gd name="T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548">
                  <a:moveTo>
                    <a:pt x="167" y="0"/>
                  </a:moveTo>
                  <a:lnTo>
                    <a:pt x="36" y="548"/>
                  </a:lnTo>
                  <a:lnTo>
                    <a:pt x="0" y="539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40" name="Freeform 41"/>
            <p:cNvSpPr>
              <a:spLocks/>
            </p:cNvSpPr>
            <p:nvPr/>
          </p:nvSpPr>
          <p:spPr bwMode="auto">
            <a:xfrm>
              <a:off x="9620250" y="1647826"/>
              <a:ext cx="684212" cy="220663"/>
            </a:xfrm>
            <a:custGeom>
              <a:avLst/>
              <a:gdLst>
                <a:gd name="T0" fmla="*/ 431 w 431"/>
                <a:gd name="T1" fmla="*/ 139 h 139"/>
                <a:gd name="T2" fmla="*/ 0 w 431"/>
                <a:gd name="T3" fmla="*/ 35 h 139"/>
                <a:gd name="T4" fmla="*/ 10 w 431"/>
                <a:gd name="T5" fmla="*/ 0 h 139"/>
                <a:gd name="T6" fmla="*/ 431 w 431"/>
                <a:gd name="T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1" h="139">
                  <a:moveTo>
                    <a:pt x="431" y="139"/>
                  </a:moveTo>
                  <a:lnTo>
                    <a:pt x="0" y="35"/>
                  </a:lnTo>
                  <a:lnTo>
                    <a:pt x="10" y="0"/>
                  </a:lnTo>
                  <a:lnTo>
                    <a:pt x="431" y="139"/>
                  </a:lnTo>
                  <a:close/>
                </a:path>
              </a:pathLst>
            </a:custGeom>
            <a:solidFill>
              <a:srgbClr val="4E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7644" name="图片 76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119" y="845806"/>
            <a:ext cx="2574870" cy="307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5127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1" name="Freeform 5"/>
          <p:cNvSpPr>
            <a:spLocks/>
          </p:cNvSpPr>
          <p:nvPr/>
        </p:nvSpPr>
        <p:spPr bwMode="auto">
          <a:xfrm>
            <a:off x="7697788" y="2052638"/>
            <a:ext cx="3749675" cy="4111625"/>
          </a:xfrm>
          <a:custGeom>
            <a:avLst/>
            <a:gdLst>
              <a:gd name="T0" fmla="*/ 2029 w 2105"/>
              <a:gd name="T1" fmla="*/ 1016 h 2307"/>
              <a:gd name="T2" fmla="*/ 2026 w 2105"/>
              <a:gd name="T3" fmla="*/ 1016 h 2307"/>
              <a:gd name="T4" fmla="*/ 2029 w 2105"/>
              <a:gd name="T5" fmla="*/ 942 h 2307"/>
              <a:gd name="T6" fmla="*/ 1014 w 2105"/>
              <a:gd name="T7" fmla="*/ 0 h 2307"/>
              <a:gd name="T8" fmla="*/ 0 w 2105"/>
              <a:gd name="T9" fmla="*/ 942 h 2307"/>
              <a:gd name="T10" fmla="*/ 1014 w 2105"/>
              <a:gd name="T11" fmla="*/ 1885 h 2307"/>
              <a:gd name="T12" fmla="*/ 1117 w 2105"/>
              <a:gd name="T13" fmla="*/ 1880 h 2307"/>
              <a:gd name="T14" fmla="*/ 606 w 2105"/>
              <a:gd name="T15" fmla="*/ 2307 h 2307"/>
              <a:gd name="T16" fmla="*/ 2029 w 2105"/>
              <a:gd name="T17" fmla="*/ 1016 h 2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5" h="2307">
                <a:moveTo>
                  <a:pt x="2029" y="1016"/>
                </a:moveTo>
                <a:cubicBezTo>
                  <a:pt x="2026" y="1016"/>
                  <a:pt x="2026" y="1016"/>
                  <a:pt x="2026" y="1016"/>
                </a:cubicBezTo>
                <a:cubicBezTo>
                  <a:pt x="2028" y="992"/>
                  <a:pt x="2029" y="967"/>
                  <a:pt x="2029" y="942"/>
                </a:cubicBezTo>
                <a:cubicBezTo>
                  <a:pt x="2029" y="422"/>
                  <a:pt x="1575" y="0"/>
                  <a:pt x="1014" y="0"/>
                </a:cubicBezTo>
                <a:cubicBezTo>
                  <a:pt x="454" y="0"/>
                  <a:pt x="0" y="422"/>
                  <a:pt x="0" y="942"/>
                </a:cubicBezTo>
                <a:cubicBezTo>
                  <a:pt x="0" y="1463"/>
                  <a:pt x="454" y="1885"/>
                  <a:pt x="1014" y="1885"/>
                </a:cubicBezTo>
                <a:cubicBezTo>
                  <a:pt x="1049" y="1885"/>
                  <a:pt x="1083" y="1883"/>
                  <a:pt x="1117" y="1880"/>
                </a:cubicBezTo>
                <a:cubicBezTo>
                  <a:pt x="1049" y="2053"/>
                  <a:pt x="901" y="2215"/>
                  <a:pt x="606" y="2307"/>
                </a:cubicBezTo>
                <a:cubicBezTo>
                  <a:pt x="606" y="2307"/>
                  <a:pt x="2105" y="2200"/>
                  <a:pt x="2029" y="1016"/>
                </a:cubicBezTo>
              </a:path>
            </a:pathLst>
          </a:custGeom>
          <a:solidFill>
            <a:srgbClr val="F4E8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52" name="Freeform 6"/>
          <p:cNvSpPr>
            <a:spLocks noEditPoints="1"/>
          </p:cNvSpPr>
          <p:nvPr/>
        </p:nvSpPr>
        <p:spPr bwMode="auto">
          <a:xfrm>
            <a:off x="2452688" y="1458913"/>
            <a:ext cx="1203325" cy="1273175"/>
          </a:xfrm>
          <a:custGeom>
            <a:avLst/>
            <a:gdLst>
              <a:gd name="T0" fmla="*/ 185 w 675"/>
              <a:gd name="T1" fmla="*/ 11 h 714"/>
              <a:gd name="T2" fmla="*/ 298 w 675"/>
              <a:gd name="T3" fmla="*/ 0 h 714"/>
              <a:gd name="T4" fmla="*/ 287 w 675"/>
              <a:gd name="T5" fmla="*/ 73 h 714"/>
              <a:gd name="T6" fmla="*/ 540 w 675"/>
              <a:gd name="T7" fmla="*/ 13 h 714"/>
              <a:gd name="T8" fmla="*/ 675 w 675"/>
              <a:gd name="T9" fmla="*/ 586 h 714"/>
              <a:gd name="T10" fmla="*/ 579 w 675"/>
              <a:gd name="T11" fmla="*/ 609 h 714"/>
              <a:gd name="T12" fmla="*/ 570 w 675"/>
              <a:gd name="T13" fmla="*/ 569 h 714"/>
              <a:gd name="T14" fmla="*/ 222 w 675"/>
              <a:gd name="T15" fmla="*/ 651 h 714"/>
              <a:gd name="T16" fmla="*/ 231 w 675"/>
              <a:gd name="T17" fmla="*/ 692 h 714"/>
              <a:gd name="T18" fmla="*/ 136 w 675"/>
              <a:gd name="T19" fmla="*/ 714 h 714"/>
              <a:gd name="T20" fmla="*/ 0 w 675"/>
              <a:gd name="T21" fmla="*/ 140 h 714"/>
              <a:gd name="T22" fmla="*/ 184 w 675"/>
              <a:gd name="T23" fmla="*/ 97 h 714"/>
              <a:gd name="T24" fmla="*/ 185 w 675"/>
              <a:gd name="T25" fmla="*/ 11 h 714"/>
              <a:gd name="T26" fmla="*/ 465 w 675"/>
              <a:gd name="T27" fmla="*/ 123 h 714"/>
              <a:gd name="T28" fmla="*/ 116 w 675"/>
              <a:gd name="T29" fmla="*/ 205 h 714"/>
              <a:gd name="T30" fmla="*/ 132 w 675"/>
              <a:gd name="T31" fmla="*/ 269 h 714"/>
              <a:gd name="T32" fmla="*/ 480 w 675"/>
              <a:gd name="T33" fmla="*/ 187 h 714"/>
              <a:gd name="T34" fmla="*/ 465 w 675"/>
              <a:gd name="T35" fmla="*/ 123 h 714"/>
              <a:gd name="T36" fmla="*/ 166 w 675"/>
              <a:gd name="T37" fmla="*/ 416 h 714"/>
              <a:gd name="T38" fmla="*/ 515 w 675"/>
              <a:gd name="T39" fmla="*/ 334 h 714"/>
              <a:gd name="T40" fmla="*/ 499 w 675"/>
              <a:gd name="T41" fmla="*/ 270 h 714"/>
              <a:gd name="T42" fmla="*/ 151 w 675"/>
              <a:gd name="T43" fmla="*/ 352 h 714"/>
              <a:gd name="T44" fmla="*/ 166 w 675"/>
              <a:gd name="T45" fmla="*/ 416 h 714"/>
              <a:gd name="T46" fmla="*/ 201 w 675"/>
              <a:gd name="T47" fmla="*/ 564 h 714"/>
              <a:gd name="T48" fmla="*/ 549 w 675"/>
              <a:gd name="T49" fmla="*/ 482 h 714"/>
              <a:gd name="T50" fmla="*/ 534 w 675"/>
              <a:gd name="T51" fmla="*/ 417 h 714"/>
              <a:gd name="T52" fmla="*/ 186 w 675"/>
              <a:gd name="T53" fmla="*/ 499 h 714"/>
              <a:gd name="T54" fmla="*/ 201 w 675"/>
              <a:gd name="T55" fmla="*/ 56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75" h="714">
                <a:moveTo>
                  <a:pt x="185" y="11"/>
                </a:moveTo>
                <a:cubicBezTo>
                  <a:pt x="298" y="0"/>
                  <a:pt x="298" y="0"/>
                  <a:pt x="298" y="0"/>
                </a:cubicBezTo>
                <a:cubicBezTo>
                  <a:pt x="287" y="73"/>
                  <a:pt x="287" y="73"/>
                  <a:pt x="287" y="73"/>
                </a:cubicBezTo>
                <a:cubicBezTo>
                  <a:pt x="540" y="13"/>
                  <a:pt x="540" y="13"/>
                  <a:pt x="540" y="13"/>
                </a:cubicBezTo>
                <a:cubicBezTo>
                  <a:pt x="675" y="586"/>
                  <a:pt x="675" y="586"/>
                  <a:pt x="675" y="586"/>
                </a:cubicBezTo>
                <a:cubicBezTo>
                  <a:pt x="579" y="609"/>
                  <a:pt x="579" y="609"/>
                  <a:pt x="579" y="609"/>
                </a:cubicBezTo>
                <a:cubicBezTo>
                  <a:pt x="570" y="569"/>
                  <a:pt x="570" y="569"/>
                  <a:pt x="570" y="569"/>
                </a:cubicBezTo>
                <a:cubicBezTo>
                  <a:pt x="222" y="651"/>
                  <a:pt x="222" y="651"/>
                  <a:pt x="222" y="651"/>
                </a:cubicBezTo>
                <a:cubicBezTo>
                  <a:pt x="231" y="692"/>
                  <a:pt x="231" y="692"/>
                  <a:pt x="231" y="692"/>
                </a:cubicBezTo>
                <a:cubicBezTo>
                  <a:pt x="136" y="714"/>
                  <a:pt x="136" y="714"/>
                  <a:pt x="136" y="714"/>
                </a:cubicBezTo>
                <a:cubicBezTo>
                  <a:pt x="0" y="140"/>
                  <a:pt x="0" y="140"/>
                  <a:pt x="0" y="140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6" y="63"/>
                  <a:pt x="186" y="35"/>
                  <a:pt x="185" y="11"/>
                </a:cubicBezTo>
                <a:close/>
                <a:moveTo>
                  <a:pt x="465" y="123"/>
                </a:moveTo>
                <a:cubicBezTo>
                  <a:pt x="116" y="205"/>
                  <a:pt x="116" y="205"/>
                  <a:pt x="116" y="205"/>
                </a:cubicBezTo>
                <a:cubicBezTo>
                  <a:pt x="132" y="269"/>
                  <a:pt x="132" y="269"/>
                  <a:pt x="132" y="269"/>
                </a:cubicBezTo>
                <a:cubicBezTo>
                  <a:pt x="480" y="187"/>
                  <a:pt x="480" y="187"/>
                  <a:pt x="480" y="187"/>
                </a:cubicBezTo>
                <a:lnTo>
                  <a:pt x="465" y="123"/>
                </a:lnTo>
                <a:close/>
                <a:moveTo>
                  <a:pt x="166" y="416"/>
                </a:moveTo>
                <a:cubicBezTo>
                  <a:pt x="515" y="334"/>
                  <a:pt x="515" y="334"/>
                  <a:pt x="515" y="334"/>
                </a:cubicBezTo>
                <a:cubicBezTo>
                  <a:pt x="499" y="270"/>
                  <a:pt x="499" y="270"/>
                  <a:pt x="499" y="270"/>
                </a:cubicBezTo>
                <a:cubicBezTo>
                  <a:pt x="151" y="352"/>
                  <a:pt x="151" y="352"/>
                  <a:pt x="151" y="352"/>
                </a:cubicBezTo>
                <a:lnTo>
                  <a:pt x="166" y="416"/>
                </a:lnTo>
                <a:close/>
                <a:moveTo>
                  <a:pt x="201" y="564"/>
                </a:moveTo>
                <a:cubicBezTo>
                  <a:pt x="549" y="482"/>
                  <a:pt x="549" y="482"/>
                  <a:pt x="549" y="482"/>
                </a:cubicBezTo>
                <a:cubicBezTo>
                  <a:pt x="534" y="417"/>
                  <a:pt x="534" y="417"/>
                  <a:pt x="534" y="417"/>
                </a:cubicBezTo>
                <a:cubicBezTo>
                  <a:pt x="186" y="499"/>
                  <a:pt x="186" y="499"/>
                  <a:pt x="186" y="499"/>
                </a:cubicBezTo>
                <a:lnTo>
                  <a:pt x="201" y="564"/>
                </a:lnTo>
                <a:close/>
              </a:path>
            </a:pathLst>
          </a:custGeom>
          <a:solidFill>
            <a:srgbClr val="674A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53" name="Freeform 7"/>
          <p:cNvSpPr>
            <a:spLocks noEditPoints="1"/>
          </p:cNvSpPr>
          <p:nvPr/>
        </p:nvSpPr>
        <p:spPr bwMode="auto">
          <a:xfrm>
            <a:off x="3717926" y="1641475"/>
            <a:ext cx="819150" cy="917575"/>
          </a:xfrm>
          <a:custGeom>
            <a:avLst/>
            <a:gdLst>
              <a:gd name="T0" fmla="*/ 0 w 516"/>
              <a:gd name="T1" fmla="*/ 563 h 578"/>
              <a:gd name="T2" fmla="*/ 13 w 516"/>
              <a:gd name="T3" fmla="*/ 86 h 578"/>
              <a:gd name="T4" fmla="*/ 221 w 516"/>
              <a:gd name="T5" fmla="*/ 92 h 578"/>
              <a:gd name="T6" fmla="*/ 224 w 516"/>
              <a:gd name="T7" fmla="*/ 0 h 578"/>
              <a:gd name="T8" fmla="*/ 312 w 516"/>
              <a:gd name="T9" fmla="*/ 3 h 578"/>
              <a:gd name="T10" fmla="*/ 309 w 516"/>
              <a:gd name="T11" fmla="*/ 95 h 578"/>
              <a:gd name="T12" fmla="*/ 516 w 516"/>
              <a:gd name="T13" fmla="*/ 101 h 578"/>
              <a:gd name="T14" fmla="*/ 502 w 516"/>
              <a:gd name="T15" fmla="*/ 578 h 578"/>
              <a:gd name="T16" fmla="*/ 416 w 516"/>
              <a:gd name="T17" fmla="*/ 576 h 578"/>
              <a:gd name="T18" fmla="*/ 417 w 516"/>
              <a:gd name="T19" fmla="*/ 536 h 578"/>
              <a:gd name="T20" fmla="*/ 87 w 516"/>
              <a:gd name="T21" fmla="*/ 526 h 578"/>
              <a:gd name="T22" fmla="*/ 86 w 516"/>
              <a:gd name="T23" fmla="*/ 565 h 578"/>
              <a:gd name="T24" fmla="*/ 0 w 516"/>
              <a:gd name="T25" fmla="*/ 563 h 578"/>
              <a:gd name="T26" fmla="*/ 95 w 516"/>
              <a:gd name="T27" fmla="*/ 267 h 578"/>
              <a:gd name="T28" fmla="*/ 217 w 516"/>
              <a:gd name="T29" fmla="*/ 270 h 578"/>
              <a:gd name="T30" fmla="*/ 219 w 516"/>
              <a:gd name="T31" fmla="*/ 170 h 578"/>
              <a:gd name="T32" fmla="*/ 98 w 516"/>
              <a:gd name="T33" fmla="*/ 167 h 578"/>
              <a:gd name="T34" fmla="*/ 95 w 516"/>
              <a:gd name="T35" fmla="*/ 267 h 578"/>
              <a:gd name="T36" fmla="*/ 90 w 516"/>
              <a:gd name="T37" fmla="*/ 448 h 578"/>
              <a:gd name="T38" fmla="*/ 211 w 516"/>
              <a:gd name="T39" fmla="*/ 451 h 578"/>
              <a:gd name="T40" fmla="*/ 214 w 516"/>
              <a:gd name="T41" fmla="*/ 347 h 578"/>
              <a:gd name="T42" fmla="*/ 93 w 516"/>
              <a:gd name="T43" fmla="*/ 343 h 578"/>
              <a:gd name="T44" fmla="*/ 90 w 516"/>
              <a:gd name="T45" fmla="*/ 448 h 578"/>
              <a:gd name="T46" fmla="*/ 427 w 516"/>
              <a:gd name="T47" fmla="*/ 176 h 578"/>
              <a:gd name="T48" fmla="*/ 306 w 516"/>
              <a:gd name="T49" fmla="*/ 173 h 578"/>
              <a:gd name="T50" fmla="*/ 303 w 516"/>
              <a:gd name="T51" fmla="*/ 274 h 578"/>
              <a:gd name="T52" fmla="*/ 424 w 516"/>
              <a:gd name="T53" fmla="*/ 277 h 578"/>
              <a:gd name="T54" fmla="*/ 427 w 516"/>
              <a:gd name="T55" fmla="*/ 176 h 578"/>
              <a:gd name="T56" fmla="*/ 298 w 516"/>
              <a:gd name="T57" fmla="*/ 453 h 578"/>
              <a:gd name="T58" fmla="*/ 420 w 516"/>
              <a:gd name="T59" fmla="*/ 458 h 578"/>
              <a:gd name="T60" fmla="*/ 422 w 516"/>
              <a:gd name="T61" fmla="*/ 352 h 578"/>
              <a:gd name="T62" fmla="*/ 301 w 516"/>
              <a:gd name="T63" fmla="*/ 349 h 578"/>
              <a:gd name="T64" fmla="*/ 298 w 516"/>
              <a:gd name="T65" fmla="*/ 453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6" h="578">
                <a:moveTo>
                  <a:pt x="0" y="563"/>
                </a:moveTo>
                <a:lnTo>
                  <a:pt x="13" y="86"/>
                </a:lnTo>
                <a:lnTo>
                  <a:pt x="221" y="92"/>
                </a:lnTo>
                <a:lnTo>
                  <a:pt x="224" y="0"/>
                </a:lnTo>
                <a:lnTo>
                  <a:pt x="312" y="3"/>
                </a:lnTo>
                <a:lnTo>
                  <a:pt x="309" y="95"/>
                </a:lnTo>
                <a:lnTo>
                  <a:pt x="516" y="101"/>
                </a:lnTo>
                <a:lnTo>
                  <a:pt x="502" y="578"/>
                </a:lnTo>
                <a:lnTo>
                  <a:pt x="416" y="576"/>
                </a:lnTo>
                <a:lnTo>
                  <a:pt x="417" y="536"/>
                </a:lnTo>
                <a:lnTo>
                  <a:pt x="87" y="526"/>
                </a:lnTo>
                <a:lnTo>
                  <a:pt x="86" y="565"/>
                </a:lnTo>
                <a:lnTo>
                  <a:pt x="0" y="563"/>
                </a:lnTo>
                <a:close/>
                <a:moveTo>
                  <a:pt x="95" y="267"/>
                </a:moveTo>
                <a:lnTo>
                  <a:pt x="217" y="270"/>
                </a:lnTo>
                <a:lnTo>
                  <a:pt x="219" y="170"/>
                </a:lnTo>
                <a:lnTo>
                  <a:pt x="98" y="167"/>
                </a:lnTo>
                <a:lnTo>
                  <a:pt x="95" y="267"/>
                </a:lnTo>
                <a:close/>
                <a:moveTo>
                  <a:pt x="90" y="448"/>
                </a:moveTo>
                <a:lnTo>
                  <a:pt x="211" y="451"/>
                </a:lnTo>
                <a:lnTo>
                  <a:pt x="214" y="347"/>
                </a:lnTo>
                <a:lnTo>
                  <a:pt x="93" y="343"/>
                </a:lnTo>
                <a:lnTo>
                  <a:pt x="90" y="448"/>
                </a:lnTo>
                <a:close/>
                <a:moveTo>
                  <a:pt x="427" y="176"/>
                </a:moveTo>
                <a:lnTo>
                  <a:pt x="306" y="173"/>
                </a:lnTo>
                <a:lnTo>
                  <a:pt x="303" y="274"/>
                </a:lnTo>
                <a:lnTo>
                  <a:pt x="424" y="277"/>
                </a:lnTo>
                <a:lnTo>
                  <a:pt x="427" y="176"/>
                </a:lnTo>
                <a:close/>
                <a:moveTo>
                  <a:pt x="298" y="453"/>
                </a:moveTo>
                <a:lnTo>
                  <a:pt x="420" y="458"/>
                </a:lnTo>
                <a:lnTo>
                  <a:pt x="422" y="352"/>
                </a:lnTo>
                <a:lnTo>
                  <a:pt x="301" y="349"/>
                </a:lnTo>
                <a:lnTo>
                  <a:pt x="298" y="453"/>
                </a:lnTo>
                <a:close/>
              </a:path>
            </a:pathLst>
          </a:custGeom>
          <a:solidFill>
            <a:srgbClr val="674A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54" name="Freeform 8"/>
          <p:cNvSpPr>
            <a:spLocks noEditPoints="1"/>
          </p:cNvSpPr>
          <p:nvPr/>
        </p:nvSpPr>
        <p:spPr bwMode="auto">
          <a:xfrm>
            <a:off x="4583113" y="1744663"/>
            <a:ext cx="847725" cy="827087"/>
          </a:xfrm>
          <a:custGeom>
            <a:avLst/>
            <a:gdLst>
              <a:gd name="T0" fmla="*/ 37 w 476"/>
              <a:gd name="T1" fmla="*/ 234 h 464"/>
              <a:gd name="T2" fmla="*/ 236 w 476"/>
              <a:gd name="T3" fmla="*/ 202 h 464"/>
              <a:gd name="T4" fmla="*/ 245 w 476"/>
              <a:gd name="T5" fmla="*/ 260 h 464"/>
              <a:gd name="T6" fmla="*/ 179 w 476"/>
              <a:gd name="T7" fmla="*/ 271 h 464"/>
              <a:gd name="T8" fmla="*/ 192 w 476"/>
              <a:gd name="T9" fmla="*/ 356 h 464"/>
              <a:gd name="T10" fmla="*/ 278 w 476"/>
              <a:gd name="T11" fmla="*/ 330 h 464"/>
              <a:gd name="T12" fmla="*/ 287 w 476"/>
              <a:gd name="T13" fmla="*/ 393 h 464"/>
              <a:gd name="T14" fmla="*/ 60 w 476"/>
              <a:gd name="T15" fmla="*/ 464 h 464"/>
              <a:gd name="T16" fmla="*/ 42 w 476"/>
              <a:gd name="T17" fmla="*/ 399 h 464"/>
              <a:gd name="T18" fmla="*/ 131 w 476"/>
              <a:gd name="T19" fmla="*/ 374 h 464"/>
              <a:gd name="T20" fmla="*/ 116 w 476"/>
              <a:gd name="T21" fmla="*/ 280 h 464"/>
              <a:gd name="T22" fmla="*/ 46 w 476"/>
              <a:gd name="T23" fmla="*/ 291 h 464"/>
              <a:gd name="T24" fmla="*/ 37 w 476"/>
              <a:gd name="T25" fmla="*/ 234 h 464"/>
              <a:gd name="T26" fmla="*/ 0 w 476"/>
              <a:gd name="T27" fmla="*/ 130 h 464"/>
              <a:gd name="T28" fmla="*/ 230 w 476"/>
              <a:gd name="T29" fmla="*/ 94 h 464"/>
              <a:gd name="T30" fmla="*/ 213 w 476"/>
              <a:gd name="T31" fmla="*/ 17 h 464"/>
              <a:gd name="T32" fmla="*/ 279 w 476"/>
              <a:gd name="T33" fmla="*/ 7 h 464"/>
              <a:gd name="T34" fmla="*/ 295 w 476"/>
              <a:gd name="T35" fmla="*/ 84 h 464"/>
              <a:gd name="T36" fmla="*/ 355 w 476"/>
              <a:gd name="T37" fmla="*/ 75 h 464"/>
              <a:gd name="T38" fmla="*/ 311 w 476"/>
              <a:gd name="T39" fmla="*/ 36 h 464"/>
              <a:gd name="T40" fmla="*/ 346 w 476"/>
              <a:gd name="T41" fmla="*/ 0 h 464"/>
              <a:gd name="T42" fmla="*/ 405 w 476"/>
              <a:gd name="T43" fmla="*/ 48 h 464"/>
              <a:gd name="T44" fmla="*/ 384 w 476"/>
              <a:gd name="T45" fmla="*/ 70 h 464"/>
              <a:gd name="T46" fmla="*/ 429 w 476"/>
              <a:gd name="T47" fmla="*/ 63 h 464"/>
              <a:gd name="T48" fmla="*/ 438 w 476"/>
              <a:gd name="T49" fmla="*/ 121 h 464"/>
              <a:gd name="T50" fmla="*/ 308 w 476"/>
              <a:gd name="T51" fmla="*/ 142 h 464"/>
              <a:gd name="T52" fmla="*/ 364 w 476"/>
              <a:gd name="T53" fmla="*/ 326 h 464"/>
              <a:gd name="T54" fmla="*/ 402 w 476"/>
              <a:gd name="T55" fmla="*/ 366 h 464"/>
              <a:gd name="T56" fmla="*/ 409 w 476"/>
              <a:gd name="T57" fmla="*/ 361 h 464"/>
              <a:gd name="T58" fmla="*/ 413 w 476"/>
              <a:gd name="T59" fmla="*/ 333 h 464"/>
              <a:gd name="T60" fmla="*/ 412 w 476"/>
              <a:gd name="T61" fmla="*/ 274 h 464"/>
              <a:gd name="T62" fmla="*/ 475 w 476"/>
              <a:gd name="T63" fmla="*/ 296 h 464"/>
              <a:gd name="T64" fmla="*/ 462 w 476"/>
              <a:gd name="T65" fmla="*/ 404 h 464"/>
              <a:gd name="T66" fmla="*/ 413 w 476"/>
              <a:gd name="T67" fmla="*/ 433 h 464"/>
              <a:gd name="T68" fmla="*/ 315 w 476"/>
              <a:gd name="T69" fmla="*/ 377 h 464"/>
              <a:gd name="T70" fmla="*/ 243 w 476"/>
              <a:gd name="T71" fmla="*/ 152 h 464"/>
              <a:gd name="T72" fmla="*/ 10 w 476"/>
              <a:gd name="T73" fmla="*/ 188 h 464"/>
              <a:gd name="T74" fmla="*/ 0 w 476"/>
              <a:gd name="T75" fmla="*/ 13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6" h="464">
                <a:moveTo>
                  <a:pt x="37" y="234"/>
                </a:moveTo>
                <a:cubicBezTo>
                  <a:pt x="236" y="202"/>
                  <a:pt x="236" y="202"/>
                  <a:pt x="236" y="202"/>
                </a:cubicBezTo>
                <a:cubicBezTo>
                  <a:pt x="245" y="260"/>
                  <a:pt x="245" y="260"/>
                  <a:pt x="245" y="260"/>
                </a:cubicBezTo>
                <a:cubicBezTo>
                  <a:pt x="179" y="271"/>
                  <a:pt x="179" y="271"/>
                  <a:pt x="179" y="271"/>
                </a:cubicBezTo>
                <a:cubicBezTo>
                  <a:pt x="192" y="356"/>
                  <a:pt x="192" y="356"/>
                  <a:pt x="192" y="356"/>
                </a:cubicBezTo>
                <a:cubicBezTo>
                  <a:pt x="278" y="330"/>
                  <a:pt x="278" y="330"/>
                  <a:pt x="278" y="330"/>
                </a:cubicBezTo>
                <a:cubicBezTo>
                  <a:pt x="281" y="359"/>
                  <a:pt x="284" y="380"/>
                  <a:pt x="287" y="393"/>
                </a:cubicBezTo>
                <a:cubicBezTo>
                  <a:pt x="60" y="464"/>
                  <a:pt x="60" y="464"/>
                  <a:pt x="60" y="464"/>
                </a:cubicBezTo>
                <a:cubicBezTo>
                  <a:pt x="42" y="399"/>
                  <a:pt x="42" y="399"/>
                  <a:pt x="42" y="399"/>
                </a:cubicBezTo>
                <a:cubicBezTo>
                  <a:pt x="131" y="374"/>
                  <a:pt x="131" y="374"/>
                  <a:pt x="131" y="374"/>
                </a:cubicBezTo>
                <a:cubicBezTo>
                  <a:pt x="116" y="280"/>
                  <a:pt x="116" y="280"/>
                  <a:pt x="116" y="280"/>
                </a:cubicBezTo>
                <a:cubicBezTo>
                  <a:pt x="46" y="291"/>
                  <a:pt x="46" y="291"/>
                  <a:pt x="46" y="291"/>
                </a:cubicBezTo>
                <a:lnTo>
                  <a:pt x="37" y="234"/>
                </a:lnTo>
                <a:close/>
                <a:moveTo>
                  <a:pt x="0" y="130"/>
                </a:moveTo>
                <a:cubicBezTo>
                  <a:pt x="230" y="94"/>
                  <a:pt x="230" y="94"/>
                  <a:pt x="230" y="94"/>
                </a:cubicBezTo>
                <a:cubicBezTo>
                  <a:pt x="213" y="17"/>
                  <a:pt x="213" y="17"/>
                  <a:pt x="213" y="17"/>
                </a:cubicBezTo>
                <a:cubicBezTo>
                  <a:pt x="279" y="7"/>
                  <a:pt x="279" y="7"/>
                  <a:pt x="279" y="7"/>
                </a:cubicBezTo>
                <a:cubicBezTo>
                  <a:pt x="284" y="33"/>
                  <a:pt x="289" y="59"/>
                  <a:pt x="295" y="84"/>
                </a:cubicBezTo>
                <a:cubicBezTo>
                  <a:pt x="355" y="75"/>
                  <a:pt x="355" y="75"/>
                  <a:pt x="355" y="75"/>
                </a:cubicBezTo>
                <a:cubicBezTo>
                  <a:pt x="340" y="60"/>
                  <a:pt x="325" y="47"/>
                  <a:pt x="311" y="36"/>
                </a:cubicBezTo>
                <a:cubicBezTo>
                  <a:pt x="346" y="0"/>
                  <a:pt x="346" y="0"/>
                  <a:pt x="346" y="0"/>
                </a:cubicBezTo>
                <a:cubicBezTo>
                  <a:pt x="366" y="15"/>
                  <a:pt x="386" y="31"/>
                  <a:pt x="405" y="48"/>
                </a:cubicBezTo>
                <a:cubicBezTo>
                  <a:pt x="384" y="70"/>
                  <a:pt x="384" y="70"/>
                  <a:pt x="384" y="70"/>
                </a:cubicBezTo>
                <a:cubicBezTo>
                  <a:pt x="429" y="63"/>
                  <a:pt x="429" y="63"/>
                  <a:pt x="429" y="63"/>
                </a:cubicBezTo>
                <a:cubicBezTo>
                  <a:pt x="438" y="121"/>
                  <a:pt x="438" y="121"/>
                  <a:pt x="438" y="121"/>
                </a:cubicBezTo>
                <a:cubicBezTo>
                  <a:pt x="308" y="142"/>
                  <a:pt x="308" y="142"/>
                  <a:pt x="308" y="142"/>
                </a:cubicBezTo>
                <a:cubicBezTo>
                  <a:pt x="329" y="237"/>
                  <a:pt x="348" y="298"/>
                  <a:pt x="364" y="326"/>
                </a:cubicBezTo>
                <a:cubicBezTo>
                  <a:pt x="380" y="354"/>
                  <a:pt x="393" y="368"/>
                  <a:pt x="402" y="366"/>
                </a:cubicBezTo>
                <a:cubicBezTo>
                  <a:pt x="405" y="366"/>
                  <a:pt x="407" y="364"/>
                  <a:pt x="409" y="361"/>
                </a:cubicBezTo>
                <a:cubicBezTo>
                  <a:pt x="411" y="357"/>
                  <a:pt x="412" y="348"/>
                  <a:pt x="413" y="333"/>
                </a:cubicBezTo>
                <a:cubicBezTo>
                  <a:pt x="413" y="318"/>
                  <a:pt x="413" y="298"/>
                  <a:pt x="412" y="274"/>
                </a:cubicBezTo>
                <a:cubicBezTo>
                  <a:pt x="435" y="284"/>
                  <a:pt x="456" y="291"/>
                  <a:pt x="475" y="296"/>
                </a:cubicBezTo>
                <a:cubicBezTo>
                  <a:pt x="476" y="352"/>
                  <a:pt x="472" y="388"/>
                  <a:pt x="462" y="404"/>
                </a:cubicBezTo>
                <a:cubicBezTo>
                  <a:pt x="453" y="420"/>
                  <a:pt x="437" y="430"/>
                  <a:pt x="413" y="433"/>
                </a:cubicBezTo>
                <a:cubicBezTo>
                  <a:pt x="372" y="440"/>
                  <a:pt x="339" y="421"/>
                  <a:pt x="315" y="377"/>
                </a:cubicBezTo>
                <a:cubicBezTo>
                  <a:pt x="291" y="333"/>
                  <a:pt x="267" y="258"/>
                  <a:pt x="243" y="152"/>
                </a:cubicBezTo>
                <a:cubicBezTo>
                  <a:pt x="10" y="188"/>
                  <a:pt x="10" y="188"/>
                  <a:pt x="10" y="188"/>
                </a:cubicBezTo>
                <a:lnTo>
                  <a:pt x="0" y="130"/>
                </a:lnTo>
                <a:close/>
              </a:path>
            </a:pathLst>
          </a:custGeom>
          <a:solidFill>
            <a:srgbClr val="674A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55" name="Freeform 9"/>
          <p:cNvSpPr>
            <a:spLocks noEditPoints="1"/>
          </p:cNvSpPr>
          <p:nvPr/>
        </p:nvSpPr>
        <p:spPr bwMode="auto">
          <a:xfrm>
            <a:off x="5430838" y="1609725"/>
            <a:ext cx="922338" cy="1000125"/>
          </a:xfrm>
          <a:custGeom>
            <a:avLst/>
            <a:gdLst>
              <a:gd name="T0" fmla="*/ 137 w 517"/>
              <a:gd name="T1" fmla="*/ 0 h 562"/>
              <a:gd name="T2" fmla="*/ 199 w 517"/>
              <a:gd name="T3" fmla="*/ 31 h 562"/>
              <a:gd name="T4" fmla="*/ 141 w 517"/>
              <a:gd name="T5" fmla="*/ 132 h 562"/>
              <a:gd name="T6" fmla="*/ 76 w 517"/>
              <a:gd name="T7" fmla="*/ 501 h 562"/>
              <a:gd name="T8" fmla="*/ 13 w 517"/>
              <a:gd name="T9" fmla="*/ 489 h 562"/>
              <a:gd name="T10" fmla="*/ 55 w 517"/>
              <a:gd name="T11" fmla="*/ 251 h 562"/>
              <a:gd name="T12" fmla="*/ 4 w 517"/>
              <a:gd name="T13" fmla="*/ 308 h 562"/>
              <a:gd name="T14" fmla="*/ 0 w 517"/>
              <a:gd name="T15" fmla="*/ 212 h 562"/>
              <a:gd name="T16" fmla="*/ 137 w 517"/>
              <a:gd name="T17" fmla="*/ 0 h 562"/>
              <a:gd name="T18" fmla="*/ 139 w 517"/>
              <a:gd name="T19" fmla="*/ 278 h 562"/>
              <a:gd name="T20" fmla="*/ 211 w 517"/>
              <a:gd name="T21" fmla="*/ 291 h 562"/>
              <a:gd name="T22" fmla="*/ 230 w 517"/>
              <a:gd name="T23" fmla="*/ 181 h 562"/>
              <a:gd name="T24" fmla="*/ 174 w 517"/>
              <a:gd name="T25" fmla="*/ 171 h 562"/>
              <a:gd name="T26" fmla="*/ 186 w 517"/>
              <a:gd name="T27" fmla="*/ 106 h 562"/>
              <a:gd name="T28" fmla="*/ 242 w 517"/>
              <a:gd name="T29" fmla="*/ 116 h 562"/>
              <a:gd name="T30" fmla="*/ 258 w 517"/>
              <a:gd name="T31" fmla="*/ 24 h 562"/>
              <a:gd name="T32" fmla="*/ 327 w 517"/>
              <a:gd name="T33" fmla="*/ 36 h 562"/>
              <a:gd name="T34" fmla="*/ 311 w 517"/>
              <a:gd name="T35" fmla="*/ 128 h 562"/>
              <a:gd name="T36" fmla="*/ 390 w 517"/>
              <a:gd name="T37" fmla="*/ 142 h 562"/>
              <a:gd name="T38" fmla="*/ 407 w 517"/>
              <a:gd name="T39" fmla="*/ 50 h 562"/>
              <a:gd name="T40" fmla="*/ 476 w 517"/>
              <a:gd name="T41" fmla="*/ 62 h 562"/>
              <a:gd name="T42" fmla="*/ 460 w 517"/>
              <a:gd name="T43" fmla="*/ 154 h 562"/>
              <a:gd name="T44" fmla="*/ 517 w 517"/>
              <a:gd name="T45" fmla="*/ 164 h 562"/>
              <a:gd name="T46" fmla="*/ 505 w 517"/>
              <a:gd name="T47" fmla="*/ 230 h 562"/>
              <a:gd name="T48" fmla="*/ 448 w 517"/>
              <a:gd name="T49" fmla="*/ 220 h 562"/>
              <a:gd name="T50" fmla="*/ 429 w 517"/>
              <a:gd name="T51" fmla="*/ 329 h 562"/>
              <a:gd name="T52" fmla="*/ 500 w 517"/>
              <a:gd name="T53" fmla="*/ 342 h 562"/>
              <a:gd name="T54" fmla="*/ 489 w 517"/>
              <a:gd name="T55" fmla="*/ 407 h 562"/>
              <a:gd name="T56" fmla="*/ 127 w 517"/>
              <a:gd name="T57" fmla="*/ 343 h 562"/>
              <a:gd name="T58" fmla="*/ 139 w 517"/>
              <a:gd name="T59" fmla="*/ 278 h 562"/>
              <a:gd name="T60" fmla="*/ 107 w 517"/>
              <a:gd name="T61" fmla="*/ 465 h 562"/>
              <a:gd name="T62" fmla="*/ 226 w 517"/>
              <a:gd name="T63" fmla="*/ 368 h 562"/>
              <a:gd name="T64" fmla="*/ 277 w 517"/>
              <a:gd name="T65" fmla="*/ 416 h 562"/>
              <a:gd name="T66" fmla="*/ 151 w 517"/>
              <a:gd name="T67" fmla="*/ 519 h 562"/>
              <a:gd name="T68" fmla="*/ 107 w 517"/>
              <a:gd name="T69" fmla="*/ 465 h 562"/>
              <a:gd name="T70" fmla="*/ 280 w 517"/>
              <a:gd name="T71" fmla="*/ 303 h 562"/>
              <a:gd name="T72" fmla="*/ 360 w 517"/>
              <a:gd name="T73" fmla="*/ 317 h 562"/>
              <a:gd name="T74" fmla="*/ 379 w 517"/>
              <a:gd name="T75" fmla="*/ 207 h 562"/>
              <a:gd name="T76" fmla="*/ 300 w 517"/>
              <a:gd name="T77" fmla="*/ 193 h 562"/>
              <a:gd name="T78" fmla="*/ 280 w 517"/>
              <a:gd name="T79" fmla="*/ 303 h 562"/>
              <a:gd name="T80" fmla="*/ 379 w 517"/>
              <a:gd name="T81" fmla="*/ 397 h 562"/>
              <a:gd name="T82" fmla="*/ 466 w 517"/>
              <a:gd name="T83" fmla="*/ 528 h 562"/>
              <a:gd name="T84" fmla="*/ 399 w 517"/>
              <a:gd name="T85" fmla="*/ 562 h 562"/>
              <a:gd name="T86" fmla="*/ 320 w 517"/>
              <a:gd name="T87" fmla="*/ 425 h 562"/>
              <a:gd name="T88" fmla="*/ 379 w 517"/>
              <a:gd name="T89" fmla="*/ 397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17" h="562">
                <a:moveTo>
                  <a:pt x="137" y="0"/>
                </a:moveTo>
                <a:cubicBezTo>
                  <a:pt x="199" y="31"/>
                  <a:pt x="199" y="31"/>
                  <a:pt x="199" y="31"/>
                </a:cubicBezTo>
                <a:cubicBezTo>
                  <a:pt x="180" y="66"/>
                  <a:pt x="161" y="100"/>
                  <a:pt x="141" y="132"/>
                </a:cubicBezTo>
                <a:cubicBezTo>
                  <a:pt x="76" y="501"/>
                  <a:pt x="76" y="501"/>
                  <a:pt x="76" y="501"/>
                </a:cubicBezTo>
                <a:cubicBezTo>
                  <a:pt x="13" y="489"/>
                  <a:pt x="13" y="489"/>
                  <a:pt x="13" y="489"/>
                </a:cubicBezTo>
                <a:cubicBezTo>
                  <a:pt x="55" y="251"/>
                  <a:pt x="55" y="251"/>
                  <a:pt x="55" y="251"/>
                </a:cubicBezTo>
                <a:cubicBezTo>
                  <a:pt x="39" y="271"/>
                  <a:pt x="22" y="290"/>
                  <a:pt x="4" y="308"/>
                </a:cubicBezTo>
                <a:cubicBezTo>
                  <a:pt x="5" y="279"/>
                  <a:pt x="3" y="248"/>
                  <a:pt x="0" y="212"/>
                </a:cubicBezTo>
                <a:cubicBezTo>
                  <a:pt x="49" y="159"/>
                  <a:pt x="94" y="88"/>
                  <a:pt x="137" y="0"/>
                </a:cubicBezTo>
                <a:close/>
                <a:moveTo>
                  <a:pt x="139" y="278"/>
                </a:moveTo>
                <a:cubicBezTo>
                  <a:pt x="211" y="291"/>
                  <a:pt x="211" y="291"/>
                  <a:pt x="211" y="291"/>
                </a:cubicBezTo>
                <a:cubicBezTo>
                  <a:pt x="230" y="181"/>
                  <a:pt x="230" y="181"/>
                  <a:pt x="230" y="181"/>
                </a:cubicBezTo>
                <a:cubicBezTo>
                  <a:pt x="174" y="171"/>
                  <a:pt x="174" y="171"/>
                  <a:pt x="174" y="171"/>
                </a:cubicBezTo>
                <a:cubicBezTo>
                  <a:pt x="186" y="106"/>
                  <a:pt x="186" y="106"/>
                  <a:pt x="186" y="106"/>
                </a:cubicBezTo>
                <a:cubicBezTo>
                  <a:pt x="242" y="116"/>
                  <a:pt x="242" y="116"/>
                  <a:pt x="242" y="116"/>
                </a:cubicBezTo>
                <a:cubicBezTo>
                  <a:pt x="258" y="24"/>
                  <a:pt x="258" y="24"/>
                  <a:pt x="258" y="24"/>
                </a:cubicBezTo>
                <a:cubicBezTo>
                  <a:pt x="327" y="36"/>
                  <a:pt x="327" y="36"/>
                  <a:pt x="327" y="36"/>
                </a:cubicBezTo>
                <a:cubicBezTo>
                  <a:pt x="311" y="128"/>
                  <a:pt x="311" y="128"/>
                  <a:pt x="311" y="128"/>
                </a:cubicBezTo>
                <a:cubicBezTo>
                  <a:pt x="390" y="142"/>
                  <a:pt x="390" y="142"/>
                  <a:pt x="390" y="142"/>
                </a:cubicBezTo>
                <a:cubicBezTo>
                  <a:pt x="407" y="50"/>
                  <a:pt x="407" y="50"/>
                  <a:pt x="407" y="50"/>
                </a:cubicBezTo>
                <a:cubicBezTo>
                  <a:pt x="476" y="62"/>
                  <a:pt x="476" y="62"/>
                  <a:pt x="476" y="62"/>
                </a:cubicBezTo>
                <a:cubicBezTo>
                  <a:pt x="460" y="154"/>
                  <a:pt x="460" y="154"/>
                  <a:pt x="460" y="154"/>
                </a:cubicBezTo>
                <a:cubicBezTo>
                  <a:pt x="517" y="164"/>
                  <a:pt x="517" y="164"/>
                  <a:pt x="517" y="164"/>
                </a:cubicBezTo>
                <a:cubicBezTo>
                  <a:pt x="505" y="230"/>
                  <a:pt x="505" y="230"/>
                  <a:pt x="505" y="230"/>
                </a:cubicBezTo>
                <a:cubicBezTo>
                  <a:pt x="448" y="220"/>
                  <a:pt x="448" y="220"/>
                  <a:pt x="448" y="220"/>
                </a:cubicBezTo>
                <a:cubicBezTo>
                  <a:pt x="429" y="329"/>
                  <a:pt x="429" y="329"/>
                  <a:pt x="429" y="329"/>
                </a:cubicBezTo>
                <a:cubicBezTo>
                  <a:pt x="500" y="342"/>
                  <a:pt x="500" y="342"/>
                  <a:pt x="500" y="342"/>
                </a:cubicBezTo>
                <a:cubicBezTo>
                  <a:pt x="489" y="407"/>
                  <a:pt x="489" y="407"/>
                  <a:pt x="489" y="407"/>
                </a:cubicBezTo>
                <a:cubicBezTo>
                  <a:pt x="127" y="343"/>
                  <a:pt x="127" y="343"/>
                  <a:pt x="127" y="343"/>
                </a:cubicBezTo>
                <a:lnTo>
                  <a:pt x="139" y="278"/>
                </a:lnTo>
                <a:close/>
                <a:moveTo>
                  <a:pt x="107" y="465"/>
                </a:moveTo>
                <a:cubicBezTo>
                  <a:pt x="149" y="436"/>
                  <a:pt x="189" y="404"/>
                  <a:pt x="226" y="368"/>
                </a:cubicBezTo>
                <a:cubicBezTo>
                  <a:pt x="277" y="416"/>
                  <a:pt x="277" y="416"/>
                  <a:pt x="277" y="416"/>
                </a:cubicBezTo>
                <a:cubicBezTo>
                  <a:pt x="240" y="450"/>
                  <a:pt x="199" y="485"/>
                  <a:pt x="151" y="519"/>
                </a:cubicBezTo>
                <a:cubicBezTo>
                  <a:pt x="139" y="503"/>
                  <a:pt x="125" y="485"/>
                  <a:pt x="107" y="465"/>
                </a:cubicBezTo>
                <a:close/>
                <a:moveTo>
                  <a:pt x="280" y="303"/>
                </a:moveTo>
                <a:cubicBezTo>
                  <a:pt x="360" y="317"/>
                  <a:pt x="360" y="317"/>
                  <a:pt x="360" y="317"/>
                </a:cubicBezTo>
                <a:cubicBezTo>
                  <a:pt x="379" y="207"/>
                  <a:pt x="379" y="207"/>
                  <a:pt x="379" y="207"/>
                </a:cubicBezTo>
                <a:cubicBezTo>
                  <a:pt x="300" y="193"/>
                  <a:pt x="300" y="193"/>
                  <a:pt x="300" y="193"/>
                </a:cubicBezTo>
                <a:lnTo>
                  <a:pt x="280" y="303"/>
                </a:lnTo>
                <a:close/>
                <a:moveTo>
                  <a:pt x="379" y="397"/>
                </a:moveTo>
                <a:cubicBezTo>
                  <a:pt x="409" y="438"/>
                  <a:pt x="437" y="482"/>
                  <a:pt x="466" y="528"/>
                </a:cubicBezTo>
                <a:cubicBezTo>
                  <a:pt x="399" y="562"/>
                  <a:pt x="399" y="562"/>
                  <a:pt x="399" y="562"/>
                </a:cubicBezTo>
                <a:cubicBezTo>
                  <a:pt x="378" y="518"/>
                  <a:pt x="351" y="472"/>
                  <a:pt x="320" y="425"/>
                </a:cubicBezTo>
                <a:lnTo>
                  <a:pt x="379" y="397"/>
                </a:lnTo>
                <a:close/>
              </a:path>
            </a:pathLst>
          </a:custGeom>
          <a:solidFill>
            <a:srgbClr val="674A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56" name="Freeform 10"/>
          <p:cNvSpPr>
            <a:spLocks noEditPoints="1"/>
          </p:cNvSpPr>
          <p:nvPr/>
        </p:nvSpPr>
        <p:spPr bwMode="auto">
          <a:xfrm>
            <a:off x="6430963" y="1576388"/>
            <a:ext cx="992188" cy="987425"/>
          </a:xfrm>
          <a:custGeom>
            <a:avLst/>
            <a:gdLst>
              <a:gd name="T0" fmla="*/ 512 w 557"/>
              <a:gd name="T1" fmla="*/ 352 h 554"/>
              <a:gd name="T2" fmla="*/ 557 w 557"/>
              <a:gd name="T3" fmla="*/ 460 h 554"/>
              <a:gd name="T4" fmla="*/ 396 w 557"/>
              <a:gd name="T5" fmla="*/ 496 h 554"/>
              <a:gd name="T6" fmla="*/ 238 w 557"/>
              <a:gd name="T7" fmla="*/ 502 h 554"/>
              <a:gd name="T8" fmla="*/ 165 w 557"/>
              <a:gd name="T9" fmla="*/ 492 h 554"/>
              <a:gd name="T10" fmla="*/ 98 w 557"/>
              <a:gd name="T11" fmla="*/ 528 h 554"/>
              <a:gd name="T12" fmla="*/ 0 w 557"/>
              <a:gd name="T13" fmla="*/ 70 h 554"/>
              <a:gd name="T14" fmla="*/ 190 w 557"/>
              <a:gd name="T15" fmla="*/ 451 h 554"/>
              <a:gd name="T16" fmla="*/ 186 w 557"/>
              <a:gd name="T17" fmla="*/ 299 h 554"/>
              <a:gd name="T18" fmla="*/ 254 w 557"/>
              <a:gd name="T19" fmla="*/ 238 h 554"/>
              <a:gd name="T20" fmla="*/ 190 w 557"/>
              <a:gd name="T21" fmla="*/ 215 h 554"/>
              <a:gd name="T22" fmla="*/ 221 w 557"/>
              <a:gd name="T23" fmla="*/ 158 h 554"/>
              <a:gd name="T24" fmla="*/ 255 w 557"/>
              <a:gd name="T25" fmla="*/ 101 h 554"/>
              <a:gd name="T26" fmla="*/ 321 w 557"/>
              <a:gd name="T27" fmla="*/ 150 h 554"/>
              <a:gd name="T28" fmla="*/ 358 w 557"/>
              <a:gd name="T29" fmla="*/ 86 h 554"/>
              <a:gd name="T30" fmla="*/ 402 w 557"/>
              <a:gd name="T31" fmla="*/ 143 h 554"/>
              <a:gd name="T32" fmla="*/ 495 w 557"/>
              <a:gd name="T33" fmla="*/ 91 h 554"/>
              <a:gd name="T34" fmla="*/ 514 w 557"/>
              <a:gd name="T35" fmla="*/ 134 h 554"/>
              <a:gd name="T36" fmla="*/ 322 w 557"/>
              <a:gd name="T37" fmla="*/ 205 h 554"/>
              <a:gd name="T38" fmla="*/ 529 w 557"/>
              <a:gd name="T39" fmla="*/ 216 h 554"/>
              <a:gd name="T40" fmla="*/ 316 w 557"/>
              <a:gd name="T41" fmla="*/ 288 h 554"/>
              <a:gd name="T42" fmla="*/ 508 w 557"/>
              <a:gd name="T43" fmla="*/ 301 h 554"/>
              <a:gd name="T44" fmla="*/ 66 w 557"/>
              <a:gd name="T45" fmla="*/ 129 h 554"/>
              <a:gd name="T46" fmla="*/ 114 w 557"/>
              <a:gd name="T47" fmla="*/ 244 h 554"/>
              <a:gd name="T48" fmla="*/ 129 w 557"/>
              <a:gd name="T49" fmla="*/ 430 h 554"/>
              <a:gd name="T50" fmla="*/ 81 w 557"/>
              <a:gd name="T51" fmla="*/ 311 h 554"/>
              <a:gd name="T52" fmla="*/ 129 w 557"/>
              <a:gd name="T53" fmla="*/ 430 h 554"/>
              <a:gd name="T54" fmla="*/ 490 w 557"/>
              <a:gd name="T55" fmla="*/ 0 h 554"/>
              <a:gd name="T56" fmla="*/ 187 w 557"/>
              <a:gd name="T57" fmla="*/ 106 h 554"/>
              <a:gd name="T58" fmla="*/ 244 w 557"/>
              <a:gd name="T59" fmla="*/ 493 h 554"/>
              <a:gd name="T60" fmla="*/ 285 w 557"/>
              <a:gd name="T61" fmla="*/ 413 h 554"/>
              <a:gd name="T62" fmla="*/ 391 w 557"/>
              <a:gd name="T63" fmla="*/ 422 h 554"/>
              <a:gd name="T64" fmla="*/ 328 w 557"/>
              <a:gd name="T65" fmla="*/ 372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7" h="554">
                <a:moveTo>
                  <a:pt x="508" y="301"/>
                </a:moveTo>
                <a:cubicBezTo>
                  <a:pt x="512" y="352"/>
                  <a:pt x="512" y="352"/>
                  <a:pt x="512" y="352"/>
                </a:cubicBezTo>
                <a:cubicBezTo>
                  <a:pt x="497" y="388"/>
                  <a:pt x="478" y="419"/>
                  <a:pt x="453" y="446"/>
                </a:cubicBezTo>
                <a:cubicBezTo>
                  <a:pt x="485" y="454"/>
                  <a:pt x="520" y="459"/>
                  <a:pt x="557" y="460"/>
                </a:cubicBezTo>
                <a:cubicBezTo>
                  <a:pt x="546" y="482"/>
                  <a:pt x="536" y="504"/>
                  <a:pt x="526" y="528"/>
                </a:cubicBezTo>
                <a:cubicBezTo>
                  <a:pt x="477" y="523"/>
                  <a:pt x="433" y="512"/>
                  <a:pt x="396" y="496"/>
                </a:cubicBezTo>
                <a:cubicBezTo>
                  <a:pt x="363" y="518"/>
                  <a:pt x="322" y="538"/>
                  <a:pt x="273" y="554"/>
                </a:cubicBezTo>
                <a:cubicBezTo>
                  <a:pt x="262" y="535"/>
                  <a:pt x="251" y="518"/>
                  <a:pt x="238" y="502"/>
                </a:cubicBezTo>
                <a:cubicBezTo>
                  <a:pt x="225" y="520"/>
                  <a:pt x="212" y="537"/>
                  <a:pt x="197" y="554"/>
                </a:cubicBezTo>
                <a:cubicBezTo>
                  <a:pt x="186" y="531"/>
                  <a:pt x="175" y="510"/>
                  <a:pt x="165" y="492"/>
                </a:cubicBezTo>
                <a:cubicBezTo>
                  <a:pt x="96" y="498"/>
                  <a:pt x="96" y="498"/>
                  <a:pt x="96" y="498"/>
                </a:cubicBezTo>
                <a:cubicBezTo>
                  <a:pt x="98" y="528"/>
                  <a:pt x="98" y="528"/>
                  <a:pt x="98" y="528"/>
                </a:cubicBezTo>
                <a:cubicBezTo>
                  <a:pt x="37" y="533"/>
                  <a:pt x="37" y="533"/>
                  <a:pt x="37" y="533"/>
                </a:cubicBezTo>
                <a:cubicBezTo>
                  <a:pt x="0" y="70"/>
                  <a:pt x="0" y="70"/>
                  <a:pt x="0" y="70"/>
                </a:cubicBezTo>
                <a:cubicBezTo>
                  <a:pt x="158" y="57"/>
                  <a:pt x="158" y="57"/>
                  <a:pt x="158" y="57"/>
                </a:cubicBezTo>
                <a:cubicBezTo>
                  <a:pt x="190" y="451"/>
                  <a:pt x="190" y="451"/>
                  <a:pt x="190" y="451"/>
                </a:cubicBezTo>
                <a:cubicBezTo>
                  <a:pt x="221" y="404"/>
                  <a:pt x="240" y="352"/>
                  <a:pt x="249" y="294"/>
                </a:cubicBezTo>
                <a:cubicBezTo>
                  <a:pt x="186" y="299"/>
                  <a:pt x="186" y="299"/>
                  <a:pt x="186" y="299"/>
                </a:cubicBezTo>
                <a:cubicBezTo>
                  <a:pt x="181" y="243"/>
                  <a:pt x="181" y="243"/>
                  <a:pt x="181" y="243"/>
                </a:cubicBezTo>
                <a:cubicBezTo>
                  <a:pt x="254" y="238"/>
                  <a:pt x="254" y="238"/>
                  <a:pt x="254" y="238"/>
                </a:cubicBezTo>
                <a:cubicBezTo>
                  <a:pt x="254" y="229"/>
                  <a:pt x="254" y="219"/>
                  <a:pt x="254" y="210"/>
                </a:cubicBezTo>
                <a:cubicBezTo>
                  <a:pt x="190" y="215"/>
                  <a:pt x="190" y="215"/>
                  <a:pt x="190" y="215"/>
                </a:cubicBezTo>
                <a:cubicBezTo>
                  <a:pt x="185" y="161"/>
                  <a:pt x="185" y="161"/>
                  <a:pt x="185" y="161"/>
                </a:cubicBezTo>
                <a:cubicBezTo>
                  <a:pt x="221" y="158"/>
                  <a:pt x="221" y="158"/>
                  <a:pt x="221" y="158"/>
                </a:cubicBezTo>
                <a:cubicBezTo>
                  <a:pt x="214" y="146"/>
                  <a:pt x="208" y="135"/>
                  <a:pt x="201" y="125"/>
                </a:cubicBezTo>
                <a:cubicBezTo>
                  <a:pt x="255" y="101"/>
                  <a:pt x="255" y="101"/>
                  <a:pt x="255" y="101"/>
                </a:cubicBezTo>
                <a:cubicBezTo>
                  <a:pt x="282" y="153"/>
                  <a:pt x="282" y="153"/>
                  <a:pt x="282" y="153"/>
                </a:cubicBezTo>
                <a:cubicBezTo>
                  <a:pt x="321" y="150"/>
                  <a:pt x="321" y="150"/>
                  <a:pt x="321" y="150"/>
                </a:cubicBezTo>
                <a:cubicBezTo>
                  <a:pt x="315" y="134"/>
                  <a:pt x="308" y="119"/>
                  <a:pt x="301" y="103"/>
                </a:cubicBezTo>
                <a:cubicBezTo>
                  <a:pt x="358" y="86"/>
                  <a:pt x="358" y="86"/>
                  <a:pt x="358" y="86"/>
                </a:cubicBezTo>
                <a:cubicBezTo>
                  <a:pt x="366" y="105"/>
                  <a:pt x="374" y="125"/>
                  <a:pt x="381" y="145"/>
                </a:cubicBezTo>
                <a:cubicBezTo>
                  <a:pt x="402" y="143"/>
                  <a:pt x="402" y="143"/>
                  <a:pt x="402" y="143"/>
                </a:cubicBezTo>
                <a:cubicBezTo>
                  <a:pt x="413" y="121"/>
                  <a:pt x="423" y="97"/>
                  <a:pt x="433" y="73"/>
                </a:cubicBezTo>
                <a:cubicBezTo>
                  <a:pt x="495" y="91"/>
                  <a:pt x="495" y="91"/>
                  <a:pt x="495" y="91"/>
                </a:cubicBezTo>
                <a:cubicBezTo>
                  <a:pt x="486" y="107"/>
                  <a:pt x="477" y="123"/>
                  <a:pt x="469" y="138"/>
                </a:cubicBezTo>
                <a:cubicBezTo>
                  <a:pt x="514" y="134"/>
                  <a:pt x="514" y="134"/>
                  <a:pt x="514" y="134"/>
                </a:cubicBezTo>
                <a:cubicBezTo>
                  <a:pt x="518" y="189"/>
                  <a:pt x="518" y="189"/>
                  <a:pt x="518" y="189"/>
                </a:cubicBezTo>
                <a:cubicBezTo>
                  <a:pt x="322" y="205"/>
                  <a:pt x="322" y="205"/>
                  <a:pt x="322" y="205"/>
                </a:cubicBezTo>
                <a:cubicBezTo>
                  <a:pt x="322" y="214"/>
                  <a:pt x="322" y="223"/>
                  <a:pt x="321" y="232"/>
                </a:cubicBezTo>
                <a:cubicBezTo>
                  <a:pt x="529" y="216"/>
                  <a:pt x="529" y="216"/>
                  <a:pt x="529" y="216"/>
                </a:cubicBezTo>
                <a:cubicBezTo>
                  <a:pt x="533" y="271"/>
                  <a:pt x="533" y="271"/>
                  <a:pt x="533" y="271"/>
                </a:cubicBezTo>
                <a:cubicBezTo>
                  <a:pt x="316" y="288"/>
                  <a:pt x="316" y="288"/>
                  <a:pt x="316" y="288"/>
                </a:cubicBezTo>
                <a:cubicBezTo>
                  <a:pt x="315" y="298"/>
                  <a:pt x="314" y="308"/>
                  <a:pt x="312" y="317"/>
                </a:cubicBezTo>
                <a:lnTo>
                  <a:pt x="508" y="301"/>
                </a:lnTo>
                <a:close/>
                <a:moveTo>
                  <a:pt x="104" y="126"/>
                </a:moveTo>
                <a:cubicBezTo>
                  <a:pt x="66" y="129"/>
                  <a:pt x="66" y="129"/>
                  <a:pt x="66" y="129"/>
                </a:cubicBezTo>
                <a:cubicBezTo>
                  <a:pt x="76" y="247"/>
                  <a:pt x="76" y="247"/>
                  <a:pt x="76" y="247"/>
                </a:cubicBezTo>
                <a:cubicBezTo>
                  <a:pt x="114" y="244"/>
                  <a:pt x="114" y="244"/>
                  <a:pt x="114" y="244"/>
                </a:cubicBezTo>
                <a:lnTo>
                  <a:pt x="104" y="126"/>
                </a:lnTo>
                <a:close/>
                <a:moveTo>
                  <a:pt x="129" y="430"/>
                </a:moveTo>
                <a:cubicBezTo>
                  <a:pt x="119" y="308"/>
                  <a:pt x="119" y="308"/>
                  <a:pt x="119" y="308"/>
                </a:cubicBezTo>
                <a:cubicBezTo>
                  <a:pt x="81" y="311"/>
                  <a:pt x="81" y="311"/>
                  <a:pt x="81" y="311"/>
                </a:cubicBezTo>
                <a:cubicBezTo>
                  <a:pt x="91" y="433"/>
                  <a:pt x="91" y="433"/>
                  <a:pt x="91" y="433"/>
                </a:cubicBezTo>
                <a:lnTo>
                  <a:pt x="129" y="430"/>
                </a:lnTo>
                <a:close/>
                <a:moveTo>
                  <a:pt x="169" y="46"/>
                </a:moveTo>
                <a:cubicBezTo>
                  <a:pt x="273" y="35"/>
                  <a:pt x="380" y="20"/>
                  <a:pt x="490" y="0"/>
                </a:cubicBezTo>
                <a:cubicBezTo>
                  <a:pt x="507" y="59"/>
                  <a:pt x="507" y="59"/>
                  <a:pt x="507" y="59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2" y="85"/>
                  <a:pt x="175" y="65"/>
                  <a:pt x="169" y="46"/>
                </a:cubicBezTo>
                <a:close/>
                <a:moveTo>
                  <a:pt x="244" y="493"/>
                </a:moveTo>
                <a:cubicBezTo>
                  <a:pt x="278" y="484"/>
                  <a:pt x="308" y="472"/>
                  <a:pt x="334" y="459"/>
                </a:cubicBezTo>
                <a:cubicBezTo>
                  <a:pt x="316" y="446"/>
                  <a:pt x="300" y="430"/>
                  <a:pt x="285" y="413"/>
                </a:cubicBezTo>
                <a:cubicBezTo>
                  <a:pt x="274" y="442"/>
                  <a:pt x="260" y="468"/>
                  <a:pt x="244" y="493"/>
                </a:cubicBezTo>
                <a:close/>
                <a:moveTo>
                  <a:pt x="391" y="422"/>
                </a:moveTo>
                <a:cubicBezTo>
                  <a:pt x="411" y="405"/>
                  <a:pt x="427" y="385"/>
                  <a:pt x="438" y="363"/>
                </a:cubicBezTo>
                <a:cubicBezTo>
                  <a:pt x="328" y="372"/>
                  <a:pt x="328" y="372"/>
                  <a:pt x="328" y="372"/>
                </a:cubicBezTo>
                <a:cubicBezTo>
                  <a:pt x="347" y="393"/>
                  <a:pt x="368" y="410"/>
                  <a:pt x="391" y="422"/>
                </a:cubicBezTo>
                <a:close/>
              </a:path>
            </a:pathLst>
          </a:custGeom>
          <a:solidFill>
            <a:srgbClr val="674A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5067300"/>
            <a:ext cx="4270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3017838"/>
            <a:ext cx="23129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69" name="Freeform 25"/>
          <p:cNvSpPr>
            <a:spLocks noEditPoints="1"/>
          </p:cNvSpPr>
          <p:nvPr/>
        </p:nvSpPr>
        <p:spPr bwMode="auto">
          <a:xfrm>
            <a:off x="7877176" y="2063750"/>
            <a:ext cx="620713" cy="696912"/>
          </a:xfrm>
          <a:custGeom>
            <a:avLst/>
            <a:gdLst>
              <a:gd name="T0" fmla="*/ 282 w 348"/>
              <a:gd name="T1" fmla="*/ 0 h 391"/>
              <a:gd name="T2" fmla="*/ 279 w 348"/>
              <a:gd name="T3" fmla="*/ 1 h 391"/>
              <a:gd name="T4" fmla="*/ 163 w 348"/>
              <a:gd name="T5" fmla="*/ 24 h 391"/>
              <a:gd name="T6" fmla="*/ 4 w 348"/>
              <a:gd name="T7" fmla="*/ 52 h 391"/>
              <a:gd name="T8" fmla="*/ 1 w 348"/>
              <a:gd name="T9" fmla="*/ 54 h 391"/>
              <a:gd name="T10" fmla="*/ 1 w 348"/>
              <a:gd name="T11" fmla="*/ 57 h 391"/>
              <a:gd name="T12" fmla="*/ 72 w 348"/>
              <a:gd name="T13" fmla="*/ 388 h 391"/>
              <a:gd name="T14" fmla="*/ 74 w 348"/>
              <a:gd name="T15" fmla="*/ 390 h 391"/>
              <a:gd name="T16" fmla="*/ 78 w 348"/>
              <a:gd name="T17" fmla="*/ 390 h 391"/>
              <a:gd name="T18" fmla="*/ 343 w 348"/>
              <a:gd name="T19" fmla="*/ 328 h 391"/>
              <a:gd name="T20" fmla="*/ 347 w 348"/>
              <a:gd name="T21" fmla="*/ 327 h 391"/>
              <a:gd name="T22" fmla="*/ 348 w 348"/>
              <a:gd name="T23" fmla="*/ 324 h 391"/>
              <a:gd name="T24" fmla="*/ 340 w 348"/>
              <a:gd name="T25" fmla="*/ 291 h 391"/>
              <a:gd name="T26" fmla="*/ 284 w 348"/>
              <a:gd name="T27" fmla="*/ 7 h 391"/>
              <a:gd name="T28" fmla="*/ 283 w 348"/>
              <a:gd name="T29" fmla="*/ 8 h 391"/>
              <a:gd name="T30" fmla="*/ 285 w 348"/>
              <a:gd name="T31" fmla="*/ 3 h 391"/>
              <a:gd name="T32" fmla="*/ 282 w 348"/>
              <a:gd name="T33" fmla="*/ 0 h 391"/>
              <a:gd name="T34" fmla="*/ 165 w 348"/>
              <a:gd name="T35" fmla="*/ 32 h 391"/>
              <a:gd name="T36" fmla="*/ 276 w 348"/>
              <a:gd name="T37" fmla="*/ 9 h 391"/>
              <a:gd name="T38" fmla="*/ 276 w 348"/>
              <a:gd name="T39" fmla="*/ 15 h 391"/>
              <a:gd name="T40" fmla="*/ 333 w 348"/>
              <a:gd name="T41" fmla="*/ 293 h 391"/>
              <a:gd name="T42" fmla="*/ 339 w 348"/>
              <a:gd name="T43" fmla="*/ 320 h 391"/>
              <a:gd name="T44" fmla="*/ 78 w 348"/>
              <a:gd name="T45" fmla="*/ 382 h 391"/>
              <a:gd name="T46" fmla="*/ 8 w 348"/>
              <a:gd name="T47" fmla="*/ 59 h 391"/>
              <a:gd name="T48" fmla="*/ 165 w 348"/>
              <a:gd name="T49" fmla="*/ 32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8" h="391">
                <a:moveTo>
                  <a:pt x="282" y="0"/>
                </a:moveTo>
                <a:cubicBezTo>
                  <a:pt x="279" y="1"/>
                  <a:pt x="279" y="1"/>
                  <a:pt x="279" y="1"/>
                </a:cubicBezTo>
                <a:cubicBezTo>
                  <a:pt x="239" y="6"/>
                  <a:pt x="201" y="15"/>
                  <a:pt x="163" y="24"/>
                </a:cubicBezTo>
                <a:cubicBezTo>
                  <a:pt x="112" y="37"/>
                  <a:pt x="59" y="49"/>
                  <a:pt x="4" y="52"/>
                </a:cubicBezTo>
                <a:cubicBezTo>
                  <a:pt x="3" y="52"/>
                  <a:pt x="2" y="53"/>
                  <a:pt x="1" y="54"/>
                </a:cubicBezTo>
                <a:cubicBezTo>
                  <a:pt x="1" y="54"/>
                  <a:pt x="0" y="56"/>
                  <a:pt x="1" y="57"/>
                </a:cubicBezTo>
                <a:cubicBezTo>
                  <a:pt x="17" y="192"/>
                  <a:pt x="40" y="300"/>
                  <a:pt x="72" y="388"/>
                </a:cubicBezTo>
                <a:cubicBezTo>
                  <a:pt x="73" y="389"/>
                  <a:pt x="73" y="390"/>
                  <a:pt x="74" y="390"/>
                </a:cubicBezTo>
                <a:cubicBezTo>
                  <a:pt x="75" y="391"/>
                  <a:pt x="77" y="391"/>
                  <a:pt x="78" y="390"/>
                </a:cubicBezTo>
                <a:cubicBezTo>
                  <a:pt x="144" y="356"/>
                  <a:pt x="275" y="310"/>
                  <a:pt x="343" y="328"/>
                </a:cubicBezTo>
                <a:cubicBezTo>
                  <a:pt x="344" y="329"/>
                  <a:pt x="346" y="328"/>
                  <a:pt x="347" y="327"/>
                </a:cubicBezTo>
                <a:cubicBezTo>
                  <a:pt x="348" y="327"/>
                  <a:pt x="348" y="325"/>
                  <a:pt x="348" y="324"/>
                </a:cubicBezTo>
                <a:cubicBezTo>
                  <a:pt x="340" y="291"/>
                  <a:pt x="340" y="291"/>
                  <a:pt x="340" y="291"/>
                </a:cubicBezTo>
                <a:cubicBezTo>
                  <a:pt x="296" y="112"/>
                  <a:pt x="277" y="17"/>
                  <a:pt x="284" y="7"/>
                </a:cubicBezTo>
                <a:cubicBezTo>
                  <a:pt x="283" y="8"/>
                  <a:pt x="283" y="8"/>
                  <a:pt x="283" y="8"/>
                </a:cubicBezTo>
                <a:cubicBezTo>
                  <a:pt x="285" y="7"/>
                  <a:pt x="286" y="5"/>
                  <a:pt x="285" y="3"/>
                </a:cubicBezTo>
                <a:cubicBezTo>
                  <a:pt x="285" y="1"/>
                  <a:pt x="284" y="0"/>
                  <a:pt x="282" y="0"/>
                </a:cubicBezTo>
                <a:close/>
                <a:moveTo>
                  <a:pt x="165" y="32"/>
                </a:moveTo>
                <a:cubicBezTo>
                  <a:pt x="201" y="23"/>
                  <a:pt x="238" y="14"/>
                  <a:pt x="276" y="9"/>
                </a:cubicBezTo>
                <a:cubicBezTo>
                  <a:pt x="276" y="11"/>
                  <a:pt x="276" y="13"/>
                  <a:pt x="276" y="15"/>
                </a:cubicBezTo>
                <a:cubicBezTo>
                  <a:pt x="276" y="46"/>
                  <a:pt x="293" y="132"/>
                  <a:pt x="333" y="293"/>
                </a:cubicBezTo>
                <a:cubicBezTo>
                  <a:pt x="333" y="293"/>
                  <a:pt x="337" y="313"/>
                  <a:pt x="339" y="320"/>
                </a:cubicBezTo>
                <a:cubicBezTo>
                  <a:pt x="269" y="305"/>
                  <a:pt x="145" y="348"/>
                  <a:pt x="78" y="382"/>
                </a:cubicBezTo>
                <a:cubicBezTo>
                  <a:pt x="47" y="296"/>
                  <a:pt x="24" y="191"/>
                  <a:pt x="8" y="59"/>
                </a:cubicBezTo>
                <a:cubicBezTo>
                  <a:pt x="62" y="56"/>
                  <a:pt x="115" y="44"/>
                  <a:pt x="165" y="32"/>
                </a:cubicBezTo>
                <a:close/>
              </a:path>
            </a:pathLst>
          </a:custGeom>
          <a:solidFill>
            <a:srgbClr val="661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70" name="Freeform 26"/>
          <p:cNvSpPr>
            <a:spLocks noEditPoints="1"/>
          </p:cNvSpPr>
          <p:nvPr/>
        </p:nvSpPr>
        <p:spPr bwMode="auto">
          <a:xfrm>
            <a:off x="7935913" y="2185988"/>
            <a:ext cx="403225" cy="115887"/>
          </a:xfrm>
          <a:custGeom>
            <a:avLst/>
            <a:gdLst>
              <a:gd name="T0" fmla="*/ 205 w 226"/>
              <a:gd name="T1" fmla="*/ 5 h 65"/>
              <a:gd name="T2" fmla="*/ 199 w 226"/>
              <a:gd name="T3" fmla="*/ 8 h 65"/>
              <a:gd name="T4" fmla="*/ 192 w 226"/>
              <a:gd name="T5" fmla="*/ 16 h 65"/>
              <a:gd name="T6" fmla="*/ 188 w 226"/>
              <a:gd name="T7" fmla="*/ 21 h 65"/>
              <a:gd name="T8" fmla="*/ 176 w 226"/>
              <a:gd name="T9" fmla="*/ 20 h 65"/>
              <a:gd name="T10" fmla="*/ 164 w 226"/>
              <a:gd name="T11" fmla="*/ 18 h 65"/>
              <a:gd name="T12" fmla="*/ 161 w 226"/>
              <a:gd name="T13" fmla="*/ 20 h 65"/>
              <a:gd name="T14" fmla="*/ 139 w 226"/>
              <a:gd name="T15" fmla="*/ 29 h 65"/>
              <a:gd name="T16" fmla="*/ 126 w 226"/>
              <a:gd name="T17" fmla="*/ 27 h 65"/>
              <a:gd name="T18" fmla="*/ 107 w 226"/>
              <a:gd name="T19" fmla="*/ 25 h 65"/>
              <a:gd name="T20" fmla="*/ 91 w 226"/>
              <a:gd name="T21" fmla="*/ 37 h 65"/>
              <a:gd name="T22" fmla="*/ 81 w 226"/>
              <a:gd name="T23" fmla="*/ 46 h 65"/>
              <a:gd name="T24" fmla="*/ 60 w 226"/>
              <a:gd name="T25" fmla="*/ 50 h 65"/>
              <a:gd name="T26" fmla="*/ 42 w 226"/>
              <a:gd name="T27" fmla="*/ 43 h 65"/>
              <a:gd name="T28" fmla="*/ 32 w 226"/>
              <a:gd name="T29" fmla="*/ 40 h 65"/>
              <a:gd name="T30" fmla="*/ 7 w 226"/>
              <a:gd name="T31" fmla="*/ 38 h 65"/>
              <a:gd name="T32" fmla="*/ 1 w 226"/>
              <a:gd name="T33" fmla="*/ 61 h 65"/>
              <a:gd name="T34" fmla="*/ 5 w 226"/>
              <a:gd name="T35" fmla="*/ 65 h 65"/>
              <a:gd name="T36" fmla="*/ 9 w 226"/>
              <a:gd name="T37" fmla="*/ 61 h 65"/>
              <a:gd name="T38" fmla="*/ 12 w 226"/>
              <a:gd name="T39" fmla="*/ 44 h 65"/>
              <a:gd name="T40" fmla="*/ 30 w 226"/>
              <a:gd name="T41" fmla="*/ 47 h 65"/>
              <a:gd name="T42" fmla="*/ 40 w 226"/>
              <a:gd name="T43" fmla="*/ 50 h 65"/>
              <a:gd name="T44" fmla="*/ 56 w 226"/>
              <a:gd name="T45" fmla="*/ 57 h 65"/>
              <a:gd name="T46" fmla="*/ 84 w 226"/>
              <a:gd name="T47" fmla="*/ 53 h 65"/>
              <a:gd name="T48" fmla="*/ 97 w 226"/>
              <a:gd name="T49" fmla="*/ 42 h 65"/>
              <a:gd name="T50" fmla="*/ 109 w 226"/>
              <a:gd name="T51" fmla="*/ 32 h 65"/>
              <a:gd name="T52" fmla="*/ 125 w 226"/>
              <a:gd name="T53" fmla="*/ 34 h 65"/>
              <a:gd name="T54" fmla="*/ 140 w 226"/>
              <a:gd name="T55" fmla="*/ 37 h 65"/>
              <a:gd name="T56" fmla="*/ 142 w 226"/>
              <a:gd name="T57" fmla="*/ 36 h 65"/>
              <a:gd name="T58" fmla="*/ 164 w 226"/>
              <a:gd name="T59" fmla="*/ 27 h 65"/>
              <a:gd name="T60" fmla="*/ 167 w 226"/>
              <a:gd name="T61" fmla="*/ 25 h 65"/>
              <a:gd name="T62" fmla="*/ 167 w 226"/>
              <a:gd name="T63" fmla="*/ 25 h 65"/>
              <a:gd name="T64" fmla="*/ 174 w 226"/>
              <a:gd name="T65" fmla="*/ 27 h 65"/>
              <a:gd name="T66" fmla="*/ 190 w 226"/>
              <a:gd name="T67" fmla="*/ 29 h 65"/>
              <a:gd name="T68" fmla="*/ 199 w 226"/>
              <a:gd name="T69" fmla="*/ 19 h 65"/>
              <a:gd name="T70" fmla="*/ 202 w 226"/>
              <a:gd name="T71" fmla="*/ 14 h 65"/>
              <a:gd name="T72" fmla="*/ 208 w 226"/>
              <a:gd name="T73" fmla="*/ 11 h 65"/>
              <a:gd name="T74" fmla="*/ 221 w 226"/>
              <a:gd name="T75" fmla="*/ 8 h 65"/>
              <a:gd name="T76" fmla="*/ 225 w 226"/>
              <a:gd name="T77" fmla="*/ 5 h 65"/>
              <a:gd name="T78" fmla="*/ 222 w 226"/>
              <a:gd name="T79" fmla="*/ 0 h 65"/>
              <a:gd name="T80" fmla="*/ 205 w 226"/>
              <a:gd name="T81" fmla="*/ 5 h 65"/>
              <a:gd name="T82" fmla="*/ 169 w 226"/>
              <a:gd name="T83" fmla="*/ 22 h 65"/>
              <a:gd name="T84" fmla="*/ 169 w 226"/>
              <a:gd name="T85" fmla="*/ 22 h 65"/>
              <a:gd name="T86" fmla="*/ 169 w 226"/>
              <a:gd name="T87" fmla="*/ 24 h 65"/>
              <a:gd name="T88" fmla="*/ 168 w 226"/>
              <a:gd name="T89" fmla="*/ 24 h 65"/>
              <a:gd name="T90" fmla="*/ 169 w 226"/>
              <a:gd name="T91" fmla="*/ 2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6" h="65">
                <a:moveTo>
                  <a:pt x="205" y="5"/>
                </a:moveTo>
                <a:cubicBezTo>
                  <a:pt x="199" y="8"/>
                  <a:pt x="199" y="8"/>
                  <a:pt x="199" y="8"/>
                </a:cubicBezTo>
                <a:cubicBezTo>
                  <a:pt x="195" y="9"/>
                  <a:pt x="193" y="13"/>
                  <a:pt x="192" y="16"/>
                </a:cubicBezTo>
                <a:cubicBezTo>
                  <a:pt x="191" y="19"/>
                  <a:pt x="190" y="21"/>
                  <a:pt x="188" y="21"/>
                </a:cubicBezTo>
                <a:cubicBezTo>
                  <a:pt x="186" y="22"/>
                  <a:pt x="180" y="21"/>
                  <a:pt x="176" y="20"/>
                </a:cubicBezTo>
                <a:cubicBezTo>
                  <a:pt x="170" y="18"/>
                  <a:pt x="167" y="18"/>
                  <a:pt x="164" y="18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48" y="25"/>
                  <a:pt x="142" y="27"/>
                  <a:pt x="139" y="29"/>
                </a:cubicBezTo>
                <a:cubicBezTo>
                  <a:pt x="136" y="29"/>
                  <a:pt x="131" y="28"/>
                  <a:pt x="126" y="27"/>
                </a:cubicBezTo>
                <a:cubicBezTo>
                  <a:pt x="114" y="25"/>
                  <a:pt x="109" y="24"/>
                  <a:pt x="107" y="25"/>
                </a:cubicBezTo>
                <a:cubicBezTo>
                  <a:pt x="99" y="28"/>
                  <a:pt x="95" y="33"/>
                  <a:pt x="91" y="37"/>
                </a:cubicBezTo>
                <a:cubicBezTo>
                  <a:pt x="88" y="41"/>
                  <a:pt x="86" y="44"/>
                  <a:pt x="81" y="46"/>
                </a:cubicBezTo>
                <a:cubicBezTo>
                  <a:pt x="65" y="53"/>
                  <a:pt x="65" y="53"/>
                  <a:pt x="60" y="50"/>
                </a:cubicBezTo>
                <a:cubicBezTo>
                  <a:pt x="56" y="48"/>
                  <a:pt x="52" y="46"/>
                  <a:pt x="42" y="43"/>
                </a:cubicBezTo>
                <a:cubicBezTo>
                  <a:pt x="32" y="40"/>
                  <a:pt x="32" y="40"/>
                  <a:pt x="32" y="40"/>
                </a:cubicBezTo>
                <a:cubicBezTo>
                  <a:pt x="23" y="36"/>
                  <a:pt x="14" y="33"/>
                  <a:pt x="7" y="38"/>
                </a:cubicBezTo>
                <a:cubicBezTo>
                  <a:pt x="2" y="41"/>
                  <a:pt x="0" y="49"/>
                  <a:pt x="1" y="61"/>
                </a:cubicBezTo>
                <a:cubicBezTo>
                  <a:pt x="1" y="63"/>
                  <a:pt x="3" y="65"/>
                  <a:pt x="5" y="65"/>
                </a:cubicBezTo>
                <a:cubicBezTo>
                  <a:pt x="7" y="65"/>
                  <a:pt x="9" y="63"/>
                  <a:pt x="9" y="61"/>
                </a:cubicBezTo>
                <a:cubicBezTo>
                  <a:pt x="8" y="49"/>
                  <a:pt x="10" y="45"/>
                  <a:pt x="12" y="44"/>
                </a:cubicBezTo>
                <a:cubicBezTo>
                  <a:pt x="15" y="41"/>
                  <a:pt x="23" y="44"/>
                  <a:pt x="30" y="47"/>
                </a:cubicBezTo>
                <a:cubicBezTo>
                  <a:pt x="40" y="50"/>
                  <a:pt x="40" y="50"/>
                  <a:pt x="40" y="50"/>
                </a:cubicBezTo>
                <a:cubicBezTo>
                  <a:pt x="49" y="53"/>
                  <a:pt x="53" y="55"/>
                  <a:pt x="56" y="57"/>
                </a:cubicBezTo>
                <a:cubicBezTo>
                  <a:pt x="64" y="61"/>
                  <a:pt x="67" y="61"/>
                  <a:pt x="84" y="53"/>
                </a:cubicBezTo>
                <a:cubicBezTo>
                  <a:pt x="90" y="50"/>
                  <a:pt x="94" y="46"/>
                  <a:pt x="97" y="42"/>
                </a:cubicBezTo>
                <a:cubicBezTo>
                  <a:pt x="100" y="38"/>
                  <a:pt x="103" y="34"/>
                  <a:pt x="109" y="32"/>
                </a:cubicBezTo>
                <a:cubicBezTo>
                  <a:pt x="111" y="32"/>
                  <a:pt x="119" y="34"/>
                  <a:pt x="125" y="34"/>
                </a:cubicBezTo>
                <a:cubicBezTo>
                  <a:pt x="133" y="36"/>
                  <a:pt x="137" y="37"/>
                  <a:pt x="140" y="37"/>
                </a:cubicBezTo>
                <a:cubicBezTo>
                  <a:pt x="141" y="36"/>
                  <a:pt x="141" y="36"/>
                  <a:pt x="142" y="36"/>
                </a:cubicBezTo>
                <a:cubicBezTo>
                  <a:pt x="143" y="35"/>
                  <a:pt x="151" y="32"/>
                  <a:pt x="164" y="27"/>
                </a:cubicBezTo>
                <a:cubicBezTo>
                  <a:pt x="165" y="26"/>
                  <a:pt x="166" y="26"/>
                  <a:pt x="167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68" y="25"/>
                  <a:pt x="171" y="26"/>
                  <a:pt x="174" y="27"/>
                </a:cubicBezTo>
                <a:cubicBezTo>
                  <a:pt x="179" y="28"/>
                  <a:pt x="186" y="30"/>
                  <a:pt x="190" y="29"/>
                </a:cubicBezTo>
                <a:cubicBezTo>
                  <a:pt x="196" y="27"/>
                  <a:pt x="198" y="22"/>
                  <a:pt x="199" y="19"/>
                </a:cubicBezTo>
                <a:cubicBezTo>
                  <a:pt x="200" y="16"/>
                  <a:pt x="201" y="15"/>
                  <a:pt x="202" y="14"/>
                </a:cubicBezTo>
                <a:cubicBezTo>
                  <a:pt x="208" y="11"/>
                  <a:pt x="208" y="11"/>
                  <a:pt x="208" y="11"/>
                </a:cubicBezTo>
                <a:cubicBezTo>
                  <a:pt x="213" y="9"/>
                  <a:pt x="216" y="7"/>
                  <a:pt x="221" y="8"/>
                </a:cubicBezTo>
                <a:cubicBezTo>
                  <a:pt x="223" y="8"/>
                  <a:pt x="225" y="7"/>
                  <a:pt x="225" y="5"/>
                </a:cubicBezTo>
                <a:cubicBezTo>
                  <a:pt x="226" y="3"/>
                  <a:pt x="224" y="1"/>
                  <a:pt x="222" y="0"/>
                </a:cubicBezTo>
                <a:cubicBezTo>
                  <a:pt x="215" y="0"/>
                  <a:pt x="210" y="2"/>
                  <a:pt x="205" y="5"/>
                </a:cubicBezTo>
                <a:close/>
                <a:moveTo>
                  <a:pt x="169" y="22"/>
                </a:moveTo>
                <a:cubicBezTo>
                  <a:pt x="169" y="22"/>
                  <a:pt x="169" y="22"/>
                  <a:pt x="169" y="22"/>
                </a:cubicBezTo>
                <a:cubicBezTo>
                  <a:pt x="169" y="23"/>
                  <a:pt x="169" y="23"/>
                  <a:pt x="169" y="24"/>
                </a:cubicBezTo>
                <a:cubicBezTo>
                  <a:pt x="169" y="24"/>
                  <a:pt x="168" y="24"/>
                  <a:pt x="168" y="24"/>
                </a:cubicBezTo>
                <a:cubicBezTo>
                  <a:pt x="169" y="24"/>
                  <a:pt x="169" y="23"/>
                  <a:pt x="169" y="22"/>
                </a:cubicBezTo>
                <a:close/>
              </a:path>
            </a:pathLst>
          </a:custGeom>
          <a:solidFill>
            <a:srgbClr val="661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71" name="Freeform 27"/>
          <p:cNvSpPr>
            <a:spLocks/>
          </p:cNvSpPr>
          <p:nvPr/>
        </p:nvSpPr>
        <p:spPr bwMode="auto">
          <a:xfrm>
            <a:off x="7981951" y="2312988"/>
            <a:ext cx="336550" cy="115887"/>
          </a:xfrm>
          <a:custGeom>
            <a:avLst/>
            <a:gdLst>
              <a:gd name="T0" fmla="*/ 183 w 189"/>
              <a:gd name="T1" fmla="*/ 1 h 65"/>
              <a:gd name="T2" fmla="*/ 119 w 189"/>
              <a:gd name="T3" fmla="*/ 25 h 65"/>
              <a:gd name="T4" fmla="*/ 87 w 189"/>
              <a:gd name="T5" fmla="*/ 32 h 65"/>
              <a:gd name="T6" fmla="*/ 74 w 189"/>
              <a:gd name="T7" fmla="*/ 41 h 65"/>
              <a:gd name="T8" fmla="*/ 57 w 189"/>
              <a:gd name="T9" fmla="*/ 51 h 65"/>
              <a:gd name="T10" fmla="*/ 46 w 189"/>
              <a:gd name="T11" fmla="*/ 48 h 65"/>
              <a:gd name="T12" fmla="*/ 34 w 189"/>
              <a:gd name="T13" fmla="*/ 46 h 65"/>
              <a:gd name="T14" fmla="*/ 26 w 189"/>
              <a:gd name="T15" fmla="*/ 47 h 65"/>
              <a:gd name="T16" fmla="*/ 1 w 189"/>
              <a:gd name="T17" fmla="*/ 59 h 65"/>
              <a:gd name="T18" fmla="*/ 2 w 189"/>
              <a:gd name="T19" fmla="*/ 64 h 65"/>
              <a:gd name="T20" fmla="*/ 7 w 189"/>
              <a:gd name="T21" fmla="*/ 63 h 65"/>
              <a:gd name="T22" fmla="*/ 27 w 189"/>
              <a:gd name="T23" fmla="*/ 55 h 65"/>
              <a:gd name="T24" fmla="*/ 36 w 189"/>
              <a:gd name="T25" fmla="*/ 53 h 65"/>
              <a:gd name="T26" fmla="*/ 44 w 189"/>
              <a:gd name="T27" fmla="*/ 55 h 65"/>
              <a:gd name="T28" fmla="*/ 59 w 189"/>
              <a:gd name="T29" fmla="*/ 58 h 65"/>
              <a:gd name="T30" fmla="*/ 78 w 189"/>
              <a:gd name="T31" fmla="*/ 47 h 65"/>
              <a:gd name="T32" fmla="*/ 90 w 189"/>
              <a:gd name="T33" fmla="*/ 39 h 65"/>
              <a:gd name="T34" fmla="*/ 121 w 189"/>
              <a:gd name="T35" fmla="*/ 32 h 65"/>
              <a:gd name="T36" fmla="*/ 187 w 189"/>
              <a:gd name="T37" fmla="*/ 7 h 65"/>
              <a:gd name="T38" fmla="*/ 188 w 189"/>
              <a:gd name="T39" fmla="*/ 2 h 65"/>
              <a:gd name="T40" fmla="*/ 183 w 189"/>
              <a:gd name="T41" fmla="*/ 1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9" h="65">
                <a:moveTo>
                  <a:pt x="183" y="1"/>
                </a:moveTo>
                <a:cubicBezTo>
                  <a:pt x="164" y="17"/>
                  <a:pt x="142" y="21"/>
                  <a:pt x="119" y="25"/>
                </a:cubicBezTo>
                <a:cubicBezTo>
                  <a:pt x="109" y="27"/>
                  <a:pt x="97" y="29"/>
                  <a:pt x="87" y="32"/>
                </a:cubicBezTo>
                <a:cubicBezTo>
                  <a:pt x="82" y="34"/>
                  <a:pt x="78" y="38"/>
                  <a:pt x="74" y="41"/>
                </a:cubicBezTo>
                <a:cubicBezTo>
                  <a:pt x="69" y="45"/>
                  <a:pt x="64" y="49"/>
                  <a:pt x="57" y="51"/>
                </a:cubicBezTo>
                <a:cubicBezTo>
                  <a:pt x="54" y="51"/>
                  <a:pt x="50" y="50"/>
                  <a:pt x="46" y="48"/>
                </a:cubicBezTo>
                <a:cubicBezTo>
                  <a:pt x="42" y="47"/>
                  <a:pt x="38" y="45"/>
                  <a:pt x="34" y="46"/>
                </a:cubicBezTo>
                <a:cubicBezTo>
                  <a:pt x="26" y="47"/>
                  <a:pt x="26" y="47"/>
                  <a:pt x="26" y="47"/>
                </a:cubicBezTo>
                <a:cubicBezTo>
                  <a:pt x="16" y="48"/>
                  <a:pt x="7" y="50"/>
                  <a:pt x="1" y="59"/>
                </a:cubicBezTo>
                <a:cubicBezTo>
                  <a:pt x="0" y="61"/>
                  <a:pt x="0" y="63"/>
                  <a:pt x="2" y="64"/>
                </a:cubicBezTo>
                <a:cubicBezTo>
                  <a:pt x="3" y="65"/>
                  <a:pt x="6" y="65"/>
                  <a:pt x="7" y="63"/>
                </a:cubicBezTo>
                <a:cubicBezTo>
                  <a:pt x="11" y="57"/>
                  <a:pt x="17" y="56"/>
                  <a:pt x="27" y="55"/>
                </a:cubicBezTo>
                <a:cubicBezTo>
                  <a:pt x="36" y="53"/>
                  <a:pt x="36" y="53"/>
                  <a:pt x="36" y="53"/>
                </a:cubicBezTo>
                <a:cubicBezTo>
                  <a:pt x="37" y="53"/>
                  <a:pt x="41" y="54"/>
                  <a:pt x="44" y="55"/>
                </a:cubicBezTo>
                <a:cubicBezTo>
                  <a:pt x="48" y="57"/>
                  <a:pt x="53" y="59"/>
                  <a:pt x="59" y="58"/>
                </a:cubicBezTo>
                <a:cubicBezTo>
                  <a:pt x="67" y="56"/>
                  <a:pt x="73" y="51"/>
                  <a:pt x="78" y="47"/>
                </a:cubicBezTo>
                <a:cubicBezTo>
                  <a:pt x="82" y="44"/>
                  <a:pt x="86" y="41"/>
                  <a:pt x="90" y="39"/>
                </a:cubicBezTo>
                <a:cubicBezTo>
                  <a:pt x="99" y="36"/>
                  <a:pt x="110" y="34"/>
                  <a:pt x="121" y="32"/>
                </a:cubicBezTo>
                <a:cubicBezTo>
                  <a:pt x="144" y="28"/>
                  <a:pt x="168" y="24"/>
                  <a:pt x="187" y="7"/>
                </a:cubicBezTo>
                <a:cubicBezTo>
                  <a:pt x="189" y="6"/>
                  <a:pt x="189" y="3"/>
                  <a:pt x="188" y="2"/>
                </a:cubicBezTo>
                <a:cubicBezTo>
                  <a:pt x="187" y="0"/>
                  <a:pt x="184" y="0"/>
                  <a:pt x="183" y="1"/>
                </a:cubicBezTo>
                <a:close/>
              </a:path>
            </a:pathLst>
          </a:custGeom>
          <a:solidFill>
            <a:srgbClr val="661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72" name="Freeform 28"/>
          <p:cNvSpPr>
            <a:spLocks/>
          </p:cNvSpPr>
          <p:nvPr/>
        </p:nvSpPr>
        <p:spPr bwMode="auto">
          <a:xfrm>
            <a:off x="8007351" y="2451100"/>
            <a:ext cx="323850" cy="123825"/>
          </a:xfrm>
          <a:custGeom>
            <a:avLst/>
            <a:gdLst>
              <a:gd name="T0" fmla="*/ 177 w 182"/>
              <a:gd name="T1" fmla="*/ 1 h 69"/>
              <a:gd name="T2" fmla="*/ 158 w 182"/>
              <a:gd name="T3" fmla="*/ 11 h 69"/>
              <a:gd name="T4" fmla="*/ 134 w 182"/>
              <a:gd name="T5" fmla="*/ 23 h 69"/>
              <a:gd name="T6" fmla="*/ 125 w 182"/>
              <a:gd name="T7" fmla="*/ 19 h 69"/>
              <a:gd name="T8" fmla="*/ 109 w 182"/>
              <a:gd name="T9" fmla="*/ 16 h 69"/>
              <a:gd name="T10" fmla="*/ 95 w 182"/>
              <a:gd name="T11" fmla="*/ 28 h 69"/>
              <a:gd name="T12" fmla="*/ 88 w 182"/>
              <a:gd name="T13" fmla="*/ 36 h 69"/>
              <a:gd name="T14" fmla="*/ 56 w 182"/>
              <a:gd name="T15" fmla="*/ 43 h 69"/>
              <a:gd name="T16" fmla="*/ 33 w 182"/>
              <a:gd name="T17" fmla="*/ 44 h 69"/>
              <a:gd name="T18" fmla="*/ 24 w 182"/>
              <a:gd name="T19" fmla="*/ 45 h 69"/>
              <a:gd name="T20" fmla="*/ 0 w 182"/>
              <a:gd name="T21" fmla="*/ 64 h 69"/>
              <a:gd name="T22" fmla="*/ 3 w 182"/>
              <a:gd name="T23" fmla="*/ 68 h 69"/>
              <a:gd name="T24" fmla="*/ 8 w 182"/>
              <a:gd name="T25" fmla="*/ 66 h 69"/>
              <a:gd name="T26" fmla="*/ 25 w 182"/>
              <a:gd name="T27" fmla="*/ 52 h 69"/>
              <a:gd name="T28" fmla="*/ 34 w 182"/>
              <a:gd name="T29" fmla="*/ 51 h 69"/>
              <a:gd name="T30" fmla="*/ 55 w 182"/>
              <a:gd name="T31" fmla="*/ 51 h 69"/>
              <a:gd name="T32" fmla="*/ 91 w 182"/>
              <a:gd name="T33" fmla="*/ 43 h 69"/>
              <a:gd name="T34" fmla="*/ 101 w 182"/>
              <a:gd name="T35" fmla="*/ 33 h 69"/>
              <a:gd name="T36" fmla="*/ 112 w 182"/>
              <a:gd name="T37" fmla="*/ 23 h 69"/>
              <a:gd name="T38" fmla="*/ 121 w 182"/>
              <a:gd name="T39" fmla="*/ 26 h 69"/>
              <a:gd name="T40" fmla="*/ 135 w 182"/>
              <a:gd name="T41" fmla="*/ 30 h 69"/>
              <a:gd name="T42" fmla="*/ 162 w 182"/>
              <a:gd name="T43" fmla="*/ 17 h 69"/>
              <a:gd name="T44" fmla="*/ 179 w 182"/>
              <a:gd name="T45" fmla="*/ 8 h 69"/>
              <a:gd name="T46" fmla="*/ 182 w 182"/>
              <a:gd name="T47" fmla="*/ 3 h 69"/>
              <a:gd name="T48" fmla="*/ 177 w 182"/>
              <a:gd name="T49" fmla="*/ 1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2" h="69">
                <a:moveTo>
                  <a:pt x="177" y="1"/>
                </a:moveTo>
                <a:cubicBezTo>
                  <a:pt x="170" y="3"/>
                  <a:pt x="164" y="7"/>
                  <a:pt x="158" y="11"/>
                </a:cubicBezTo>
                <a:cubicBezTo>
                  <a:pt x="150" y="16"/>
                  <a:pt x="142" y="21"/>
                  <a:pt x="134" y="23"/>
                </a:cubicBezTo>
                <a:cubicBezTo>
                  <a:pt x="131" y="23"/>
                  <a:pt x="128" y="21"/>
                  <a:pt x="125" y="19"/>
                </a:cubicBezTo>
                <a:cubicBezTo>
                  <a:pt x="120" y="17"/>
                  <a:pt x="115" y="14"/>
                  <a:pt x="109" y="16"/>
                </a:cubicBezTo>
                <a:cubicBezTo>
                  <a:pt x="102" y="18"/>
                  <a:pt x="98" y="24"/>
                  <a:pt x="95" y="28"/>
                </a:cubicBezTo>
                <a:cubicBezTo>
                  <a:pt x="93" y="32"/>
                  <a:pt x="91" y="34"/>
                  <a:pt x="88" y="36"/>
                </a:cubicBezTo>
                <a:cubicBezTo>
                  <a:pt x="72" y="44"/>
                  <a:pt x="65" y="44"/>
                  <a:pt x="56" y="43"/>
                </a:cubicBezTo>
                <a:cubicBezTo>
                  <a:pt x="50" y="43"/>
                  <a:pt x="43" y="43"/>
                  <a:pt x="33" y="44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46"/>
                  <a:pt x="5" y="46"/>
                  <a:pt x="0" y="64"/>
                </a:cubicBezTo>
                <a:cubicBezTo>
                  <a:pt x="0" y="66"/>
                  <a:pt x="1" y="68"/>
                  <a:pt x="3" y="68"/>
                </a:cubicBezTo>
                <a:cubicBezTo>
                  <a:pt x="5" y="69"/>
                  <a:pt x="7" y="68"/>
                  <a:pt x="8" y="66"/>
                </a:cubicBezTo>
                <a:cubicBezTo>
                  <a:pt x="11" y="53"/>
                  <a:pt x="15" y="53"/>
                  <a:pt x="25" y="52"/>
                </a:cubicBezTo>
                <a:cubicBezTo>
                  <a:pt x="34" y="51"/>
                  <a:pt x="34" y="51"/>
                  <a:pt x="34" y="51"/>
                </a:cubicBezTo>
                <a:cubicBezTo>
                  <a:pt x="43" y="50"/>
                  <a:pt x="49" y="51"/>
                  <a:pt x="55" y="51"/>
                </a:cubicBezTo>
                <a:cubicBezTo>
                  <a:pt x="66" y="51"/>
                  <a:pt x="74" y="52"/>
                  <a:pt x="91" y="43"/>
                </a:cubicBezTo>
                <a:cubicBezTo>
                  <a:pt x="96" y="40"/>
                  <a:pt x="98" y="36"/>
                  <a:pt x="101" y="33"/>
                </a:cubicBezTo>
                <a:cubicBezTo>
                  <a:pt x="104" y="28"/>
                  <a:pt x="107" y="25"/>
                  <a:pt x="112" y="23"/>
                </a:cubicBezTo>
                <a:cubicBezTo>
                  <a:pt x="114" y="22"/>
                  <a:pt x="118" y="24"/>
                  <a:pt x="121" y="26"/>
                </a:cubicBezTo>
                <a:cubicBezTo>
                  <a:pt x="125" y="28"/>
                  <a:pt x="130" y="31"/>
                  <a:pt x="135" y="30"/>
                </a:cubicBezTo>
                <a:cubicBezTo>
                  <a:pt x="145" y="28"/>
                  <a:pt x="153" y="23"/>
                  <a:pt x="162" y="17"/>
                </a:cubicBezTo>
                <a:cubicBezTo>
                  <a:pt x="168" y="14"/>
                  <a:pt x="174" y="10"/>
                  <a:pt x="179" y="8"/>
                </a:cubicBezTo>
                <a:cubicBezTo>
                  <a:pt x="181" y="7"/>
                  <a:pt x="182" y="5"/>
                  <a:pt x="182" y="3"/>
                </a:cubicBezTo>
                <a:cubicBezTo>
                  <a:pt x="181" y="1"/>
                  <a:pt x="179" y="0"/>
                  <a:pt x="177" y="1"/>
                </a:cubicBezTo>
                <a:close/>
              </a:path>
            </a:pathLst>
          </a:custGeom>
          <a:solidFill>
            <a:srgbClr val="661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73" name="Freeform 29"/>
          <p:cNvSpPr>
            <a:spLocks/>
          </p:cNvSpPr>
          <p:nvPr/>
        </p:nvSpPr>
        <p:spPr bwMode="auto">
          <a:xfrm>
            <a:off x="8180388" y="2014538"/>
            <a:ext cx="79375" cy="136525"/>
          </a:xfrm>
          <a:custGeom>
            <a:avLst/>
            <a:gdLst>
              <a:gd name="T0" fmla="*/ 17 w 45"/>
              <a:gd name="T1" fmla="*/ 75 h 76"/>
              <a:gd name="T2" fmla="*/ 0 w 45"/>
              <a:gd name="T3" fmla="*/ 1 h 76"/>
              <a:gd name="T4" fmla="*/ 38 w 45"/>
              <a:gd name="T5" fmla="*/ 1 h 76"/>
              <a:gd name="T6" fmla="*/ 45 w 45"/>
              <a:gd name="T7" fmla="*/ 71 h 76"/>
              <a:gd name="T8" fmla="*/ 21 w 45"/>
              <a:gd name="T9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76">
                <a:moveTo>
                  <a:pt x="17" y="75"/>
                </a:moveTo>
                <a:cubicBezTo>
                  <a:pt x="13" y="50"/>
                  <a:pt x="3" y="25"/>
                  <a:pt x="0" y="1"/>
                </a:cubicBezTo>
                <a:cubicBezTo>
                  <a:pt x="12" y="0"/>
                  <a:pt x="26" y="1"/>
                  <a:pt x="38" y="1"/>
                </a:cubicBezTo>
                <a:cubicBezTo>
                  <a:pt x="39" y="25"/>
                  <a:pt x="39" y="48"/>
                  <a:pt x="45" y="71"/>
                </a:cubicBezTo>
                <a:cubicBezTo>
                  <a:pt x="33" y="75"/>
                  <a:pt x="21" y="76"/>
                  <a:pt x="2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74" name="Freeform 30"/>
          <p:cNvSpPr>
            <a:spLocks noEditPoints="1"/>
          </p:cNvSpPr>
          <p:nvPr/>
        </p:nvSpPr>
        <p:spPr bwMode="auto">
          <a:xfrm>
            <a:off x="8172451" y="2008188"/>
            <a:ext cx="95250" cy="149225"/>
          </a:xfrm>
          <a:custGeom>
            <a:avLst/>
            <a:gdLst>
              <a:gd name="T0" fmla="*/ 4 w 53"/>
              <a:gd name="T1" fmla="*/ 1 h 84"/>
              <a:gd name="T2" fmla="*/ 1 w 53"/>
              <a:gd name="T3" fmla="*/ 3 h 84"/>
              <a:gd name="T4" fmla="*/ 0 w 53"/>
              <a:gd name="T5" fmla="*/ 6 h 84"/>
              <a:gd name="T6" fmla="*/ 9 w 53"/>
              <a:gd name="T7" fmla="*/ 45 h 84"/>
              <a:gd name="T8" fmla="*/ 18 w 53"/>
              <a:gd name="T9" fmla="*/ 80 h 84"/>
              <a:gd name="T10" fmla="*/ 22 w 53"/>
              <a:gd name="T11" fmla="*/ 83 h 84"/>
              <a:gd name="T12" fmla="*/ 23 w 53"/>
              <a:gd name="T13" fmla="*/ 82 h 84"/>
              <a:gd name="T14" fmla="*/ 50 w 53"/>
              <a:gd name="T15" fmla="*/ 79 h 84"/>
              <a:gd name="T16" fmla="*/ 53 w 53"/>
              <a:gd name="T17" fmla="*/ 74 h 84"/>
              <a:gd name="T18" fmla="*/ 46 w 53"/>
              <a:gd name="T19" fmla="*/ 20 h 84"/>
              <a:gd name="T20" fmla="*/ 46 w 53"/>
              <a:gd name="T21" fmla="*/ 5 h 84"/>
              <a:gd name="T22" fmla="*/ 42 w 53"/>
              <a:gd name="T23" fmla="*/ 1 h 84"/>
              <a:gd name="T24" fmla="*/ 4 w 53"/>
              <a:gd name="T25" fmla="*/ 1 h 84"/>
              <a:gd name="T26" fmla="*/ 39 w 53"/>
              <a:gd name="T27" fmla="*/ 9 h 84"/>
              <a:gd name="T28" fmla="*/ 39 w 53"/>
              <a:gd name="T29" fmla="*/ 20 h 84"/>
              <a:gd name="T30" fmla="*/ 45 w 53"/>
              <a:gd name="T31" fmla="*/ 72 h 84"/>
              <a:gd name="T32" fmla="*/ 26 w 53"/>
              <a:gd name="T33" fmla="*/ 76 h 84"/>
              <a:gd name="T34" fmla="*/ 24 w 53"/>
              <a:gd name="T35" fmla="*/ 76 h 84"/>
              <a:gd name="T36" fmla="*/ 16 w 53"/>
              <a:gd name="T37" fmla="*/ 43 h 84"/>
              <a:gd name="T38" fmla="*/ 8 w 53"/>
              <a:gd name="T39" fmla="*/ 9 h 84"/>
              <a:gd name="T40" fmla="*/ 39 w 53"/>
              <a:gd name="T41" fmla="*/ 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" h="84">
                <a:moveTo>
                  <a:pt x="4" y="1"/>
                </a:moveTo>
                <a:cubicBezTo>
                  <a:pt x="3" y="2"/>
                  <a:pt x="2" y="2"/>
                  <a:pt x="1" y="3"/>
                </a:cubicBezTo>
                <a:cubicBezTo>
                  <a:pt x="0" y="4"/>
                  <a:pt x="0" y="5"/>
                  <a:pt x="0" y="6"/>
                </a:cubicBezTo>
                <a:cubicBezTo>
                  <a:pt x="2" y="18"/>
                  <a:pt x="5" y="31"/>
                  <a:pt x="9" y="45"/>
                </a:cubicBezTo>
                <a:cubicBezTo>
                  <a:pt x="12" y="56"/>
                  <a:pt x="16" y="68"/>
                  <a:pt x="18" y="80"/>
                </a:cubicBezTo>
                <a:cubicBezTo>
                  <a:pt x="18" y="82"/>
                  <a:pt x="20" y="83"/>
                  <a:pt x="22" y="83"/>
                </a:cubicBezTo>
                <a:cubicBezTo>
                  <a:pt x="22" y="83"/>
                  <a:pt x="22" y="83"/>
                  <a:pt x="23" y="82"/>
                </a:cubicBezTo>
                <a:cubicBezTo>
                  <a:pt x="27" y="84"/>
                  <a:pt x="43" y="81"/>
                  <a:pt x="50" y="79"/>
                </a:cubicBezTo>
                <a:cubicBezTo>
                  <a:pt x="52" y="78"/>
                  <a:pt x="53" y="76"/>
                  <a:pt x="53" y="74"/>
                </a:cubicBezTo>
                <a:cubicBezTo>
                  <a:pt x="48" y="56"/>
                  <a:pt x="47" y="38"/>
                  <a:pt x="46" y="20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3"/>
                  <a:pt x="44" y="2"/>
                  <a:pt x="42" y="1"/>
                </a:cubicBezTo>
                <a:cubicBezTo>
                  <a:pt x="30" y="1"/>
                  <a:pt x="17" y="0"/>
                  <a:pt x="4" y="1"/>
                </a:cubicBezTo>
                <a:close/>
                <a:moveTo>
                  <a:pt x="39" y="9"/>
                </a:moveTo>
                <a:cubicBezTo>
                  <a:pt x="39" y="13"/>
                  <a:pt x="39" y="20"/>
                  <a:pt x="39" y="20"/>
                </a:cubicBezTo>
                <a:cubicBezTo>
                  <a:pt x="40" y="38"/>
                  <a:pt x="41" y="55"/>
                  <a:pt x="45" y="72"/>
                </a:cubicBezTo>
                <a:cubicBezTo>
                  <a:pt x="35" y="75"/>
                  <a:pt x="27" y="76"/>
                  <a:pt x="26" y="76"/>
                </a:cubicBezTo>
                <a:cubicBezTo>
                  <a:pt x="25" y="76"/>
                  <a:pt x="25" y="76"/>
                  <a:pt x="24" y="76"/>
                </a:cubicBezTo>
                <a:cubicBezTo>
                  <a:pt x="22" y="65"/>
                  <a:pt x="19" y="53"/>
                  <a:pt x="16" y="43"/>
                </a:cubicBezTo>
                <a:cubicBezTo>
                  <a:pt x="13" y="31"/>
                  <a:pt x="10" y="20"/>
                  <a:pt x="8" y="9"/>
                </a:cubicBezTo>
                <a:cubicBezTo>
                  <a:pt x="19" y="8"/>
                  <a:pt x="29" y="8"/>
                  <a:pt x="39" y="9"/>
                </a:cubicBezTo>
                <a:close/>
              </a:path>
            </a:pathLst>
          </a:custGeom>
          <a:solidFill>
            <a:srgbClr val="661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75" name="Freeform 31"/>
          <p:cNvSpPr>
            <a:spLocks noEditPoints="1"/>
          </p:cNvSpPr>
          <p:nvPr/>
        </p:nvSpPr>
        <p:spPr bwMode="auto">
          <a:xfrm>
            <a:off x="8207376" y="3067050"/>
            <a:ext cx="517525" cy="566737"/>
          </a:xfrm>
          <a:custGeom>
            <a:avLst/>
            <a:gdLst>
              <a:gd name="T0" fmla="*/ 58 w 291"/>
              <a:gd name="T1" fmla="*/ 4 h 318"/>
              <a:gd name="T2" fmla="*/ 58 w 291"/>
              <a:gd name="T3" fmla="*/ 5 h 318"/>
              <a:gd name="T4" fmla="*/ 54 w 291"/>
              <a:gd name="T5" fmla="*/ 1 h 318"/>
              <a:gd name="T6" fmla="*/ 48 w 291"/>
              <a:gd name="T7" fmla="*/ 5 h 318"/>
              <a:gd name="T8" fmla="*/ 30 w 291"/>
              <a:gd name="T9" fmla="*/ 101 h 318"/>
              <a:gd name="T10" fmla="*/ 0 w 291"/>
              <a:gd name="T11" fmla="*/ 292 h 318"/>
              <a:gd name="T12" fmla="*/ 2 w 291"/>
              <a:gd name="T13" fmla="*/ 295 h 318"/>
              <a:gd name="T14" fmla="*/ 5 w 291"/>
              <a:gd name="T15" fmla="*/ 297 h 318"/>
              <a:gd name="T16" fmla="*/ 87 w 291"/>
              <a:gd name="T17" fmla="*/ 305 h 318"/>
              <a:gd name="T18" fmla="*/ 238 w 291"/>
              <a:gd name="T19" fmla="*/ 311 h 318"/>
              <a:gd name="T20" fmla="*/ 242 w 291"/>
              <a:gd name="T21" fmla="*/ 307 h 318"/>
              <a:gd name="T22" fmla="*/ 285 w 291"/>
              <a:gd name="T23" fmla="*/ 23 h 318"/>
              <a:gd name="T24" fmla="*/ 282 w 291"/>
              <a:gd name="T25" fmla="*/ 21 h 318"/>
              <a:gd name="T26" fmla="*/ 186 w 291"/>
              <a:gd name="T27" fmla="*/ 14 h 318"/>
              <a:gd name="T28" fmla="*/ 64 w 291"/>
              <a:gd name="T29" fmla="*/ 1 h 318"/>
              <a:gd name="T30" fmla="*/ 58 w 291"/>
              <a:gd name="T31" fmla="*/ 4 h 318"/>
              <a:gd name="T32" fmla="*/ 40 w 291"/>
              <a:gd name="T33" fmla="*/ 103 h 318"/>
              <a:gd name="T34" fmla="*/ 58 w 291"/>
              <a:gd name="T35" fmla="*/ 7 h 318"/>
              <a:gd name="T36" fmla="*/ 62 w 291"/>
              <a:gd name="T37" fmla="*/ 10 h 318"/>
              <a:gd name="T38" fmla="*/ 186 w 291"/>
              <a:gd name="T39" fmla="*/ 24 h 318"/>
              <a:gd name="T40" fmla="*/ 276 w 291"/>
              <a:gd name="T41" fmla="*/ 30 h 318"/>
              <a:gd name="T42" fmla="*/ 233 w 291"/>
              <a:gd name="T43" fmla="*/ 302 h 318"/>
              <a:gd name="T44" fmla="*/ 88 w 291"/>
              <a:gd name="T45" fmla="*/ 295 h 318"/>
              <a:gd name="T46" fmla="*/ 11 w 291"/>
              <a:gd name="T47" fmla="*/ 287 h 318"/>
              <a:gd name="T48" fmla="*/ 40 w 291"/>
              <a:gd name="T49" fmla="*/ 103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1" h="318">
                <a:moveTo>
                  <a:pt x="58" y="4"/>
                </a:moveTo>
                <a:cubicBezTo>
                  <a:pt x="58" y="5"/>
                  <a:pt x="58" y="5"/>
                  <a:pt x="58" y="5"/>
                </a:cubicBezTo>
                <a:cubicBezTo>
                  <a:pt x="58" y="3"/>
                  <a:pt x="56" y="1"/>
                  <a:pt x="54" y="1"/>
                </a:cubicBezTo>
                <a:cubicBezTo>
                  <a:pt x="51" y="0"/>
                  <a:pt x="49" y="2"/>
                  <a:pt x="48" y="5"/>
                </a:cubicBezTo>
                <a:cubicBezTo>
                  <a:pt x="43" y="36"/>
                  <a:pt x="37" y="68"/>
                  <a:pt x="30" y="101"/>
                </a:cubicBezTo>
                <a:cubicBezTo>
                  <a:pt x="18" y="165"/>
                  <a:pt x="4" y="230"/>
                  <a:pt x="0" y="292"/>
                </a:cubicBezTo>
                <a:cubicBezTo>
                  <a:pt x="0" y="293"/>
                  <a:pt x="1" y="294"/>
                  <a:pt x="2" y="295"/>
                </a:cubicBezTo>
                <a:cubicBezTo>
                  <a:pt x="3" y="296"/>
                  <a:pt x="4" y="297"/>
                  <a:pt x="5" y="297"/>
                </a:cubicBezTo>
                <a:cubicBezTo>
                  <a:pt x="31" y="298"/>
                  <a:pt x="58" y="302"/>
                  <a:pt x="87" y="305"/>
                </a:cubicBezTo>
                <a:cubicBezTo>
                  <a:pt x="138" y="312"/>
                  <a:pt x="190" y="318"/>
                  <a:pt x="238" y="311"/>
                </a:cubicBezTo>
                <a:cubicBezTo>
                  <a:pt x="240" y="311"/>
                  <a:pt x="242" y="309"/>
                  <a:pt x="242" y="307"/>
                </a:cubicBezTo>
                <a:cubicBezTo>
                  <a:pt x="243" y="305"/>
                  <a:pt x="291" y="30"/>
                  <a:pt x="285" y="23"/>
                </a:cubicBezTo>
                <a:cubicBezTo>
                  <a:pt x="285" y="22"/>
                  <a:pt x="283" y="21"/>
                  <a:pt x="282" y="21"/>
                </a:cubicBezTo>
                <a:cubicBezTo>
                  <a:pt x="251" y="15"/>
                  <a:pt x="218" y="14"/>
                  <a:pt x="186" y="14"/>
                </a:cubicBezTo>
                <a:cubicBezTo>
                  <a:pt x="145" y="13"/>
                  <a:pt x="102" y="12"/>
                  <a:pt x="64" y="1"/>
                </a:cubicBezTo>
                <a:cubicBezTo>
                  <a:pt x="62" y="0"/>
                  <a:pt x="59" y="1"/>
                  <a:pt x="58" y="4"/>
                </a:cubicBezTo>
                <a:close/>
                <a:moveTo>
                  <a:pt x="40" y="103"/>
                </a:moveTo>
                <a:cubicBezTo>
                  <a:pt x="47" y="70"/>
                  <a:pt x="53" y="38"/>
                  <a:pt x="58" y="7"/>
                </a:cubicBezTo>
                <a:cubicBezTo>
                  <a:pt x="59" y="8"/>
                  <a:pt x="60" y="10"/>
                  <a:pt x="62" y="10"/>
                </a:cubicBezTo>
                <a:cubicBezTo>
                  <a:pt x="101" y="22"/>
                  <a:pt x="144" y="23"/>
                  <a:pt x="186" y="24"/>
                </a:cubicBezTo>
                <a:cubicBezTo>
                  <a:pt x="216" y="25"/>
                  <a:pt x="247" y="25"/>
                  <a:pt x="276" y="30"/>
                </a:cubicBezTo>
                <a:cubicBezTo>
                  <a:pt x="274" y="59"/>
                  <a:pt x="239" y="271"/>
                  <a:pt x="233" y="302"/>
                </a:cubicBezTo>
                <a:cubicBezTo>
                  <a:pt x="188" y="307"/>
                  <a:pt x="137" y="301"/>
                  <a:pt x="88" y="295"/>
                </a:cubicBezTo>
                <a:cubicBezTo>
                  <a:pt x="63" y="292"/>
                  <a:pt x="36" y="289"/>
                  <a:pt x="11" y="287"/>
                </a:cubicBezTo>
                <a:cubicBezTo>
                  <a:pt x="15" y="228"/>
                  <a:pt x="28" y="164"/>
                  <a:pt x="40" y="103"/>
                </a:cubicBezTo>
                <a:close/>
              </a:path>
            </a:pathLst>
          </a:custGeom>
          <a:solidFill>
            <a:srgbClr val="661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76" name="Freeform 32"/>
          <p:cNvSpPr>
            <a:spLocks/>
          </p:cNvSpPr>
          <p:nvPr/>
        </p:nvSpPr>
        <p:spPr bwMode="auto">
          <a:xfrm>
            <a:off x="8467726" y="2995613"/>
            <a:ext cx="66675" cy="130175"/>
          </a:xfrm>
          <a:custGeom>
            <a:avLst/>
            <a:gdLst>
              <a:gd name="T0" fmla="*/ 4 w 38"/>
              <a:gd name="T1" fmla="*/ 70 h 73"/>
              <a:gd name="T2" fmla="*/ 0 w 38"/>
              <a:gd name="T3" fmla="*/ 3 h 73"/>
              <a:gd name="T4" fmla="*/ 37 w 38"/>
              <a:gd name="T5" fmla="*/ 2 h 73"/>
              <a:gd name="T6" fmla="*/ 38 w 38"/>
              <a:gd name="T7" fmla="*/ 73 h 73"/>
              <a:gd name="T8" fmla="*/ 4 w 38"/>
              <a:gd name="T9" fmla="*/ 7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73">
                <a:moveTo>
                  <a:pt x="4" y="70"/>
                </a:moveTo>
                <a:cubicBezTo>
                  <a:pt x="5" y="47"/>
                  <a:pt x="0" y="25"/>
                  <a:pt x="0" y="3"/>
                </a:cubicBezTo>
                <a:cubicBezTo>
                  <a:pt x="9" y="0"/>
                  <a:pt x="28" y="0"/>
                  <a:pt x="37" y="2"/>
                </a:cubicBezTo>
                <a:cubicBezTo>
                  <a:pt x="32" y="25"/>
                  <a:pt x="32" y="51"/>
                  <a:pt x="38" y="73"/>
                </a:cubicBezTo>
                <a:cubicBezTo>
                  <a:pt x="27" y="69"/>
                  <a:pt x="16" y="73"/>
                  <a:pt x="4" y="7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77" name="Freeform 33"/>
          <p:cNvSpPr>
            <a:spLocks noEditPoints="1"/>
          </p:cNvSpPr>
          <p:nvPr/>
        </p:nvSpPr>
        <p:spPr bwMode="auto">
          <a:xfrm>
            <a:off x="8458201" y="2986088"/>
            <a:ext cx="85725" cy="147637"/>
          </a:xfrm>
          <a:custGeom>
            <a:avLst/>
            <a:gdLst>
              <a:gd name="T0" fmla="*/ 4 w 48"/>
              <a:gd name="T1" fmla="*/ 3 h 83"/>
              <a:gd name="T2" fmla="*/ 0 w 48"/>
              <a:gd name="T3" fmla="*/ 8 h 83"/>
              <a:gd name="T4" fmla="*/ 0 w 48"/>
              <a:gd name="T5" fmla="*/ 8 h 83"/>
              <a:gd name="T6" fmla="*/ 2 w 48"/>
              <a:gd name="T7" fmla="*/ 38 h 83"/>
              <a:gd name="T8" fmla="*/ 5 w 48"/>
              <a:gd name="T9" fmla="*/ 70 h 83"/>
              <a:gd name="T10" fmla="*/ 4 w 48"/>
              <a:gd name="T11" fmla="*/ 75 h 83"/>
              <a:gd name="T12" fmla="*/ 4 w 48"/>
              <a:gd name="T13" fmla="*/ 75 h 83"/>
              <a:gd name="T14" fmla="*/ 6 w 48"/>
              <a:gd name="T15" fmla="*/ 78 h 83"/>
              <a:gd name="T16" fmla="*/ 7 w 48"/>
              <a:gd name="T17" fmla="*/ 79 h 83"/>
              <a:gd name="T18" fmla="*/ 8 w 48"/>
              <a:gd name="T19" fmla="*/ 80 h 83"/>
              <a:gd name="T20" fmla="*/ 9 w 48"/>
              <a:gd name="T21" fmla="*/ 80 h 83"/>
              <a:gd name="T22" fmla="*/ 9 w 48"/>
              <a:gd name="T23" fmla="*/ 80 h 83"/>
              <a:gd name="T24" fmla="*/ 9 w 48"/>
              <a:gd name="T25" fmla="*/ 80 h 83"/>
              <a:gd name="T26" fmla="*/ 25 w 48"/>
              <a:gd name="T27" fmla="*/ 81 h 83"/>
              <a:gd name="T28" fmla="*/ 42 w 48"/>
              <a:gd name="T29" fmla="*/ 83 h 83"/>
              <a:gd name="T30" fmla="*/ 47 w 48"/>
              <a:gd name="T31" fmla="*/ 82 h 83"/>
              <a:gd name="T32" fmla="*/ 48 w 48"/>
              <a:gd name="T33" fmla="*/ 77 h 83"/>
              <a:gd name="T34" fmla="*/ 47 w 48"/>
              <a:gd name="T35" fmla="*/ 9 h 83"/>
              <a:gd name="T36" fmla="*/ 43 w 48"/>
              <a:gd name="T37" fmla="*/ 3 h 83"/>
              <a:gd name="T38" fmla="*/ 4 w 48"/>
              <a:gd name="T39" fmla="*/ 3 h 83"/>
              <a:gd name="T40" fmla="*/ 36 w 48"/>
              <a:gd name="T41" fmla="*/ 12 h 83"/>
              <a:gd name="T42" fmla="*/ 33 w 48"/>
              <a:gd name="T43" fmla="*/ 41 h 83"/>
              <a:gd name="T44" fmla="*/ 37 w 48"/>
              <a:gd name="T45" fmla="*/ 72 h 83"/>
              <a:gd name="T46" fmla="*/ 25 w 48"/>
              <a:gd name="T47" fmla="*/ 71 h 83"/>
              <a:gd name="T48" fmla="*/ 15 w 48"/>
              <a:gd name="T49" fmla="*/ 70 h 83"/>
              <a:gd name="T50" fmla="*/ 15 w 48"/>
              <a:gd name="T51" fmla="*/ 70 h 83"/>
              <a:gd name="T52" fmla="*/ 12 w 48"/>
              <a:gd name="T53" fmla="*/ 37 h 83"/>
              <a:gd name="T54" fmla="*/ 11 w 48"/>
              <a:gd name="T55" fmla="*/ 12 h 83"/>
              <a:gd name="T56" fmla="*/ 36 w 48"/>
              <a:gd name="T57" fmla="*/ 1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" h="83">
                <a:moveTo>
                  <a:pt x="4" y="3"/>
                </a:moveTo>
                <a:cubicBezTo>
                  <a:pt x="2" y="3"/>
                  <a:pt x="0" y="5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8"/>
                  <a:pt x="1" y="28"/>
                  <a:pt x="2" y="38"/>
                </a:cubicBezTo>
                <a:cubicBezTo>
                  <a:pt x="3" y="49"/>
                  <a:pt x="5" y="59"/>
                  <a:pt x="5" y="70"/>
                </a:cubicBezTo>
                <a:cubicBezTo>
                  <a:pt x="5" y="71"/>
                  <a:pt x="4" y="73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4" y="76"/>
                  <a:pt x="5" y="77"/>
                  <a:pt x="6" y="78"/>
                </a:cubicBezTo>
                <a:cubicBezTo>
                  <a:pt x="7" y="79"/>
                  <a:pt x="7" y="79"/>
                  <a:pt x="7" y="79"/>
                </a:cubicBezTo>
                <a:cubicBezTo>
                  <a:pt x="7" y="79"/>
                  <a:pt x="8" y="80"/>
                  <a:pt x="8" y="80"/>
                </a:cubicBezTo>
                <a:cubicBezTo>
                  <a:pt x="9" y="80"/>
                  <a:pt x="9" y="80"/>
                  <a:pt x="9" y="80"/>
                </a:cubicBezTo>
                <a:cubicBezTo>
                  <a:pt x="9" y="80"/>
                  <a:pt x="9" y="80"/>
                  <a:pt x="9" y="80"/>
                </a:cubicBezTo>
                <a:cubicBezTo>
                  <a:pt x="9" y="80"/>
                  <a:pt x="9" y="80"/>
                  <a:pt x="9" y="80"/>
                </a:cubicBezTo>
                <a:cubicBezTo>
                  <a:pt x="15" y="81"/>
                  <a:pt x="20" y="81"/>
                  <a:pt x="25" y="81"/>
                </a:cubicBezTo>
                <a:cubicBezTo>
                  <a:pt x="31" y="81"/>
                  <a:pt x="36" y="81"/>
                  <a:pt x="42" y="83"/>
                </a:cubicBezTo>
                <a:cubicBezTo>
                  <a:pt x="43" y="83"/>
                  <a:pt x="45" y="83"/>
                  <a:pt x="47" y="82"/>
                </a:cubicBezTo>
                <a:cubicBezTo>
                  <a:pt x="48" y="80"/>
                  <a:pt x="48" y="78"/>
                  <a:pt x="48" y="77"/>
                </a:cubicBezTo>
                <a:cubicBezTo>
                  <a:pt x="42" y="56"/>
                  <a:pt x="42" y="32"/>
                  <a:pt x="47" y="9"/>
                </a:cubicBezTo>
                <a:cubicBezTo>
                  <a:pt x="47" y="6"/>
                  <a:pt x="46" y="3"/>
                  <a:pt x="43" y="3"/>
                </a:cubicBezTo>
                <a:cubicBezTo>
                  <a:pt x="33" y="0"/>
                  <a:pt x="13" y="0"/>
                  <a:pt x="4" y="3"/>
                </a:cubicBezTo>
                <a:close/>
                <a:moveTo>
                  <a:pt x="36" y="12"/>
                </a:moveTo>
                <a:cubicBezTo>
                  <a:pt x="34" y="21"/>
                  <a:pt x="33" y="31"/>
                  <a:pt x="33" y="41"/>
                </a:cubicBezTo>
                <a:cubicBezTo>
                  <a:pt x="33" y="51"/>
                  <a:pt x="34" y="62"/>
                  <a:pt x="37" y="72"/>
                </a:cubicBezTo>
                <a:cubicBezTo>
                  <a:pt x="33" y="71"/>
                  <a:pt x="29" y="71"/>
                  <a:pt x="25" y="71"/>
                </a:cubicBezTo>
                <a:cubicBezTo>
                  <a:pt x="21" y="71"/>
                  <a:pt x="18" y="71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58"/>
                  <a:pt x="14" y="48"/>
                  <a:pt x="12" y="37"/>
                </a:cubicBezTo>
                <a:cubicBezTo>
                  <a:pt x="11" y="29"/>
                  <a:pt x="11" y="20"/>
                  <a:pt x="11" y="12"/>
                </a:cubicBezTo>
                <a:cubicBezTo>
                  <a:pt x="18" y="10"/>
                  <a:pt x="28" y="10"/>
                  <a:pt x="36" y="12"/>
                </a:cubicBezTo>
                <a:close/>
              </a:path>
            </a:pathLst>
          </a:custGeom>
          <a:solidFill>
            <a:srgbClr val="661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78" name="Freeform 34"/>
          <p:cNvSpPr>
            <a:spLocks/>
          </p:cNvSpPr>
          <p:nvPr/>
        </p:nvSpPr>
        <p:spPr bwMode="auto">
          <a:xfrm>
            <a:off x="8308976" y="3157538"/>
            <a:ext cx="333375" cy="58737"/>
          </a:xfrm>
          <a:custGeom>
            <a:avLst/>
            <a:gdLst>
              <a:gd name="T0" fmla="*/ 3 w 187"/>
              <a:gd name="T1" fmla="*/ 14 h 33"/>
              <a:gd name="T2" fmla="*/ 2 w 187"/>
              <a:gd name="T3" fmla="*/ 21 h 33"/>
              <a:gd name="T4" fmla="*/ 9 w 187"/>
              <a:gd name="T5" fmla="*/ 22 h 33"/>
              <a:gd name="T6" fmla="*/ 72 w 187"/>
              <a:gd name="T7" fmla="*/ 23 h 33"/>
              <a:gd name="T8" fmla="*/ 98 w 187"/>
              <a:gd name="T9" fmla="*/ 28 h 33"/>
              <a:gd name="T10" fmla="*/ 143 w 187"/>
              <a:gd name="T11" fmla="*/ 26 h 33"/>
              <a:gd name="T12" fmla="*/ 157 w 187"/>
              <a:gd name="T13" fmla="*/ 29 h 33"/>
              <a:gd name="T14" fmla="*/ 185 w 187"/>
              <a:gd name="T15" fmla="*/ 15 h 33"/>
              <a:gd name="T16" fmla="*/ 184 w 187"/>
              <a:gd name="T17" fmla="*/ 9 h 33"/>
              <a:gd name="T18" fmla="*/ 177 w 187"/>
              <a:gd name="T19" fmla="*/ 10 h 33"/>
              <a:gd name="T20" fmla="*/ 160 w 187"/>
              <a:gd name="T21" fmla="*/ 19 h 33"/>
              <a:gd name="T22" fmla="*/ 141 w 187"/>
              <a:gd name="T23" fmla="*/ 16 h 33"/>
              <a:gd name="T24" fmla="*/ 99 w 187"/>
              <a:gd name="T25" fmla="*/ 18 h 33"/>
              <a:gd name="T26" fmla="*/ 75 w 187"/>
              <a:gd name="T27" fmla="*/ 13 h 33"/>
              <a:gd name="T28" fmla="*/ 3 w 187"/>
              <a:gd name="T29" fmla="*/ 1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7" h="33">
                <a:moveTo>
                  <a:pt x="3" y="14"/>
                </a:moveTo>
                <a:cubicBezTo>
                  <a:pt x="1" y="15"/>
                  <a:pt x="0" y="18"/>
                  <a:pt x="2" y="21"/>
                </a:cubicBezTo>
                <a:cubicBezTo>
                  <a:pt x="3" y="23"/>
                  <a:pt x="7" y="24"/>
                  <a:pt x="9" y="22"/>
                </a:cubicBezTo>
                <a:cubicBezTo>
                  <a:pt x="24" y="11"/>
                  <a:pt x="50" y="17"/>
                  <a:pt x="72" y="23"/>
                </a:cubicBezTo>
                <a:cubicBezTo>
                  <a:pt x="81" y="25"/>
                  <a:pt x="90" y="27"/>
                  <a:pt x="98" y="28"/>
                </a:cubicBezTo>
                <a:cubicBezTo>
                  <a:pt x="104" y="28"/>
                  <a:pt x="138" y="27"/>
                  <a:pt x="143" y="26"/>
                </a:cubicBezTo>
                <a:cubicBezTo>
                  <a:pt x="149" y="26"/>
                  <a:pt x="153" y="27"/>
                  <a:pt x="157" y="29"/>
                </a:cubicBezTo>
                <a:cubicBezTo>
                  <a:pt x="167" y="32"/>
                  <a:pt x="175" y="33"/>
                  <a:pt x="185" y="15"/>
                </a:cubicBezTo>
                <a:cubicBezTo>
                  <a:pt x="187" y="13"/>
                  <a:pt x="186" y="10"/>
                  <a:pt x="184" y="9"/>
                </a:cubicBezTo>
                <a:cubicBezTo>
                  <a:pt x="181" y="7"/>
                  <a:pt x="178" y="8"/>
                  <a:pt x="177" y="10"/>
                </a:cubicBezTo>
                <a:cubicBezTo>
                  <a:pt x="170" y="22"/>
                  <a:pt x="167" y="21"/>
                  <a:pt x="160" y="19"/>
                </a:cubicBezTo>
                <a:cubicBezTo>
                  <a:pt x="156" y="17"/>
                  <a:pt x="150" y="15"/>
                  <a:pt x="141" y="16"/>
                </a:cubicBezTo>
                <a:cubicBezTo>
                  <a:pt x="137" y="17"/>
                  <a:pt x="104" y="18"/>
                  <a:pt x="99" y="18"/>
                </a:cubicBezTo>
                <a:cubicBezTo>
                  <a:pt x="92" y="17"/>
                  <a:pt x="83" y="15"/>
                  <a:pt x="75" y="13"/>
                </a:cubicBezTo>
                <a:cubicBezTo>
                  <a:pt x="50" y="7"/>
                  <a:pt x="22" y="0"/>
                  <a:pt x="3" y="14"/>
                </a:cubicBezTo>
                <a:close/>
              </a:path>
            </a:pathLst>
          </a:custGeom>
          <a:solidFill>
            <a:srgbClr val="661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79" name="Freeform 35"/>
          <p:cNvSpPr>
            <a:spLocks/>
          </p:cNvSpPr>
          <p:nvPr/>
        </p:nvSpPr>
        <p:spPr bwMode="auto">
          <a:xfrm>
            <a:off x="8316913" y="3297238"/>
            <a:ext cx="288925" cy="77787"/>
          </a:xfrm>
          <a:custGeom>
            <a:avLst/>
            <a:gdLst>
              <a:gd name="T0" fmla="*/ 3 w 162"/>
              <a:gd name="T1" fmla="*/ 14 h 44"/>
              <a:gd name="T2" fmla="*/ 2 w 162"/>
              <a:gd name="T3" fmla="*/ 21 h 44"/>
              <a:gd name="T4" fmla="*/ 9 w 162"/>
              <a:gd name="T5" fmla="*/ 22 h 44"/>
              <a:gd name="T6" fmla="*/ 39 w 162"/>
              <a:gd name="T7" fmla="*/ 27 h 44"/>
              <a:gd name="T8" fmla="*/ 67 w 162"/>
              <a:gd name="T9" fmla="*/ 42 h 44"/>
              <a:gd name="T10" fmla="*/ 117 w 162"/>
              <a:gd name="T11" fmla="*/ 38 h 44"/>
              <a:gd name="T12" fmla="*/ 157 w 162"/>
              <a:gd name="T13" fmla="*/ 32 h 44"/>
              <a:gd name="T14" fmla="*/ 162 w 162"/>
              <a:gd name="T15" fmla="*/ 27 h 44"/>
              <a:gd name="T16" fmla="*/ 157 w 162"/>
              <a:gd name="T17" fmla="*/ 22 h 44"/>
              <a:gd name="T18" fmla="*/ 115 w 162"/>
              <a:gd name="T19" fmla="*/ 28 h 44"/>
              <a:gd name="T20" fmla="*/ 68 w 162"/>
              <a:gd name="T21" fmla="*/ 32 h 44"/>
              <a:gd name="T22" fmla="*/ 45 w 162"/>
              <a:gd name="T23" fmla="*/ 19 h 44"/>
              <a:gd name="T24" fmla="*/ 3 w 162"/>
              <a:gd name="T25" fmla="*/ 1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2" h="44">
                <a:moveTo>
                  <a:pt x="3" y="14"/>
                </a:moveTo>
                <a:cubicBezTo>
                  <a:pt x="1" y="15"/>
                  <a:pt x="0" y="18"/>
                  <a:pt x="2" y="21"/>
                </a:cubicBezTo>
                <a:cubicBezTo>
                  <a:pt x="3" y="23"/>
                  <a:pt x="7" y="23"/>
                  <a:pt x="9" y="22"/>
                </a:cubicBezTo>
                <a:cubicBezTo>
                  <a:pt x="20" y="13"/>
                  <a:pt x="26" y="18"/>
                  <a:pt x="39" y="27"/>
                </a:cubicBezTo>
                <a:cubicBezTo>
                  <a:pt x="46" y="34"/>
                  <a:pt x="55" y="41"/>
                  <a:pt x="67" y="42"/>
                </a:cubicBezTo>
                <a:cubicBezTo>
                  <a:pt x="81" y="44"/>
                  <a:pt x="99" y="41"/>
                  <a:pt x="117" y="38"/>
                </a:cubicBezTo>
                <a:cubicBezTo>
                  <a:pt x="131" y="35"/>
                  <a:pt x="145" y="32"/>
                  <a:pt x="157" y="32"/>
                </a:cubicBezTo>
                <a:cubicBezTo>
                  <a:pt x="159" y="32"/>
                  <a:pt x="162" y="30"/>
                  <a:pt x="162" y="27"/>
                </a:cubicBezTo>
                <a:cubicBezTo>
                  <a:pt x="162" y="24"/>
                  <a:pt x="159" y="22"/>
                  <a:pt x="157" y="22"/>
                </a:cubicBezTo>
                <a:cubicBezTo>
                  <a:pt x="144" y="22"/>
                  <a:pt x="130" y="25"/>
                  <a:pt x="115" y="28"/>
                </a:cubicBezTo>
                <a:cubicBezTo>
                  <a:pt x="98" y="31"/>
                  <a:pt x="80" y="34"/>
                  <a:pt x="68" y="32"/>
                </a:cubicBezTo>
                <a:cubicBezTo>
                  <a:pt x="59" y="31"/>
                  <a:pt x="52" y="25"/>
                  <a:pt x="45" y="19"/>
                </a:cubicBezTo>
                <a:cubicBezTo>
                  <a:pt x="34" y="10"/>
                  <a:pt x="21" y="0"/>
                  <a:pt x="3" y="14"/>
                </a:cubicBezTo>
                <a:close/>
              </a:path>
            </a:pathLst>
          </a:custGeom>
          <a:solidFill>
            <a:srgbClr val="661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80" name="Freeform 36"/>
          <p:cNvSpPr>
            <a:spLocks/>
          </p:cNvSpPr>
          <p:nvPr/>
        </p:nvSpPr>
        <p:spPr bwMode="auto">
          <a:xfrm>
            <a:off x="8293101" y="3448050"/>
            <a:ext cx="157163" cy="53975"/>
          </a:xfrm>
          <a:custGeom>
            <a:avLst/>
            <a:gdLst>
              <a:gd name="T0" fmla="*/ 18 w 89"/>
              <a:gd name="T1" fmla="*/ 8 h 30"/>
              <a:gd name="T2" fmla="*/ 6 w 89"/>
              <a:gd name="T3" fmla="*/ 10 h 30"/>
              <a:gd name="T4" fmla="*/ 0 w 89"/>
              <a:gd name="T5" fmla="*/ 15 h 30"/>
              <a:gd name="T6" fmla="*/ 5 w 89"/>
              <a:gd name="T7" fmla="*/ 20 h 30"/>
              <a:gd name="T8" fmla="*/ 20 w 89"/>
              <a:gd name="T9" fmla="*/ 18 h 30"/>
              <a:gd name="T10" fmla="*/ 54 w 89"/>
              <a:gd name="T11" fmla="*/ 16 h 30"/>
              <a:gd name="T12" fmla="*/ 59 w 89"/>
              <a:gd name="T13" fmla="*/ 25 h 30"/>
              <a:gd name="T14" fmla="*/ 61 w 89"/>
              <a:gd name="T15" fmla="*/ 29 h 30"/>
              <a:gd name="T16" fmla="*/ 65 w 89"/>
              <a:gd name="T17" fmla="*/ 29 h 30"/>
              <a:gd name="T18" fmla="*/ 78 w 89"/>
              <a:gd name="T19" fmla="*/ 24 h 30"/>
              <a:gd name="T20" fmla="*/ 85 w 89"/>
              <a:gd name="T21" fmla="*/ 20 h 30"/>
              <a:gd name="T22" fmla="*/ 87 w 89"/>
              <a:gd name="T23" fmla="*/ 13 h 30"/>
              <a:gd name="T24" fmla="*/ 81 w 89"/>
              <a:gd name="T25" fmla="*/ 10 h 30"/>
              <a:gd name="T26" fmla="*/ 72 w 89"/>
              <a:gd name="T27" fmla="*/ 15 h 30"/>
              <a:gd name="T28" fmla="*/ 67 w 89"/>
              <a:gd name="T29" fmla="*/ 18 h 30"/>
              <a:gd name="T30" fmla="*/ 60 w 89"/>
              <a:gd name="T31" fmla="*/ 8 h 30"/>
              <a:gd name="T32" fmla="*/ 18 w 89"/>
              <a:gd name="T33" fmla="*/ 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9" h="30">
                <a:moveTo>
                  <a:pt x="18" y="8"/>
                </a:moveTo>
                <a:cubicBezTo>
                  <a:pt x="13" y="9"/>
                  <a:pt x="8" y="10"/>
                  <a:pt x="6" y="10"/>
                </a:cubicBezTo>
                <a:cubicBezTo>
                  <a:pt x="3" y="10"/>
                  <a:pt x="0" y="12"/>
                  <a:pt x="0" y="15"/>
                </a:cubicBezTo>
                <a:cubicBezTo>
                  <a:pt x="0" y="18"/>
                  <a:pt x="2" y="20"/>
                  <a:pt x="5" y="20"/>
                </a:cubicBezTo>
                <a:cubicBezTo>
                  <a:pt x="9" y="21"/>
                  <a:pt x="14" y="19"/>
                  <a:pt x="20" y="18"/>
                </a:cubicBezTo>
                <a:cubicBezTo>
                  <a:pt x="32" y="15"/>
                  <a:pt x="47" y="11"/>
                  <a:pt x="54" y="16"/>
                </a:cubicBezTo>
                <a:cubicBezTo>
                  <a:pt x="57" y="18"/>
                  <a:pt x="59" y="21"/>
                  <a:pt x="59" y="25"/>
                </a:cubicBezTo>
                <a:cubicBezTo>
                  <a:pt x="59" y="27"/>
                  <a:pt x="60" y="28"/>
                  <a:pt x="61" y="29"/>
                </a:cubicBezTo>
                <a:cubicBezTo>
                  <a:pt x="62" y="29"/>
                  <a:pt x="64" y="30"/>
                  <a:pt x="65" y="29"/>
                </a:cubicBezTo>
                <a:cubicBezTo>
                  <a:pt x="71" y="29"/>
                  <a:pt x="75" y="26"/>
                  <a:pt x="78" y="24"/>
                </a:cubicBezTo>
                <a:cubicBezTo>
                  <a:pt x="85" y="20"/>
                  <a:pt x="85" y="20"/>
                  <a:pt x="85" y="20"/>
                </a:cubicBezTo>
                <a:cubicBezTo>
                  <a:pt x="87" y="19"/>
                  <a:pt x="89" y="15"/>
                  <a:pt x="87" y="13"/>
                </a:cubicBezTo>
                <a:cubicBezTo>
                  <a:pt x="86" y="10"/>
                  <a:pt x="84" y="9"/>
                  <a:pt x="81" y="10"/>
                </a:cubicBezTo>
                <a:cubicBezTo>
                  <a:pt x="72" y="15"/>
                  <a:pt x="72" y="15"/>
                  <a:pt x="72" y="15"/>
                </a:cubicBezTo>
                <a:cubicBezTo>
                  <a:pt x="71" y="16"/>
                  <a:pt x="69" y="17"/>
                  <a:pt x="67" y="18"/>
                </a:cubicBezTo>
                <a:cubicBezTo>
                  <a:pt x="66" y="14"/>
                  <a:pt x="64" y="10"/>
                  <a:pt x="60" y="8"/>
                </a:cubicBezTo>
                <a:cubicBezTo>
                  <a:pt x="49" y="0"/>
                  <a:pt x="32" y="4"/>
                  <a:pt x="18" y="8"/>
                </a:cubicBezTo>
                <a:close/>
              </a:path>
            </a:pathLst>
          </a:custGeom>
          <a:solidFill>
            <a:srgbClr val="661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81" name="Freeform 37"/>
          <p:cNvSpPr>
            <a:spLocks noEditPoints="1"/>
          </p:cNvSpPr>
          <p:nvPr/>
        </p:nvSpPr>
        <p:spPr bwMode="auto">
          <a:xfrm>
            <a:off x="10440988" y="2900363"/>
            <a:ext cx="846138" cy="952500"/>
          </a:xfrm>
          <a:custGeom>
            <a:avLst/>
            <a:gdLst>
              <a:gd name="T0" fmla="*/ 385 w 475"/>
              <a:gd name="T1" fmla="*/ 0 h 534"/>
              <a:gd name="T2" fmla="*/ 381 w 475"/>
              <a:gd name="T3" fmla="*/ 1 h 534"/>
              <a:gd name="T4" fmla="*/ 223 w 475"/>
              <a:gd name="T5" fmla="*/ 33 h 534"/>
              <a:gd name="T6" fmla="*/ 5 w 475"/>
              <a:gd name="T7" fmla="*/ 71 h 534"/>
              <a:gd name="T8" fmla="*/ 1 w 475"/>
              <a:gd name="T9" fmla="*/ 73 h 534"/>
              <a:gd name="T10" fmla="*/ 0 w 475"/>
              <a:gd name="T11" fmla="*/ 77 h 534"/>
              <a:gd name="T12" fmla="*/ 98 w 475"/>
              <a:gd name="T13" fmla="*/ 530 h 534"/>
              <a:gd name="T14" fmla="*/ 101 w 475"/>
              <a:gd name="T15" fmla="*/ 533 h 534"/>
              <a:gd name="T16" fmla="*/ 105 w 475"/>
              <a:gd name="T17" fmla="*/ 533 h 534"/>
              <a:gd name="T18" fmla="*/ 469 w 475"/>
              <a:gd name="T19" fmla="*/ 449 h 534"/>
              <a:gd name="T20" fmla="*/ 474 w 475"/>
              <a:gd name="T21" fmla="*/ 448 h 534"/>
              <a:gd name="T22" fmla="*/ 475 w 475"/>
              <a:gd name="T23" fmla="*/ 443 h 534"/>
              <a:gd name="T24" fmla="*/ 464 w 475"/>
              <a:gd name="T25" fmla="*/ 398 h 534"/>
              <a:gd name="T26" fmla="*/ 388 w 475"/>
              <a:gd name="T27" fmla="*/ 9 h 534"/>
              <a:gd name="T28" fmla="*/ 386 w 475"/>
              <a:gd name="T29" fmla="*/ 10 h 534"/>
              <a:gd name="T30" fmla="*/ 390 w 475"/>
              <a:gd name="T31" fmla="*/ 4 h 534"/>
              <a:gd name="T32" fmla="*/ 385 w 475"/>
              <a:gd name="T33" fmla="*/ 0 h 534"/>
              <a:gd name="T34" fmla="*/ 225 w 475"/>
              <a:gd name="T35" fmla="*/ 43 h 534"/>
              <a:gd name="T36" fmla="*/ 377 w 475"/>
              <a:gd name="T37" fmla="*/ 11 h 534"/>
              <a:gd name="T38" fmla="*/ 377 w 475"/>
              <a:gd name="T39" fmla="*/ 21 h 534"/>
              <a:gd name="T40" fmla="*/ 455 w 475"/>
              <a:gd name="T41" fmla="*/ 401 h 534"/>
              <a:gd name="T42" fmla="*/ 463 w 475"/>
              <a:gd name="T43" fmla="*/ 437 h 534"/>
              <a:gd name="T44" fmla="*/ 106 w 475"/>
              <a:gd name="T45" fmla="*/ 522 h 534"/>
              <a:gd name="T46" fmla="*/ 11 w 475"/>
              <a:gd name="T47" fmla="*/ 81 h 534"/>
              <a:gd name="T48" fmla="*/ 225 w 475"/>
              <a:gd name="T49" fmla="*/ 43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75" h="534">
                <a:moveTo>
                  <a:pt x="385" y="0"/>
                </a:moveTo>
                <a:cubicBezTo>
                  <a:pt x="381" y="1"/>
                  <a:pt x="381" y="1"/>
                  <a:pt x="381" y="1"/>
                </a:cubicBezTo>
                <a:cubicBezTo>
                  <a:pt x="327" y="8"/>
                  <a:pt x="274" y="21"/>
                  <a:pt x="223" y="33"/>
                </a:cubicBezTo>
                <a:cubicBezTo>
                  <a:pt x="152" y="50"/>
                  <a:pt x="80" y="67"/>
                  <a:pt x="5" y="71"/>
                </a:cubicBezTo>
                <a:cubicBezTo>
                  <a:pt x="3" y="71"/>
                  <a:pt x="2" y="72"/>
                  <a:pt x="1" y="73"/>
                </a:cubicBezTo>
                <a:cubicBezTo>
                  <a:pt x="0" y="74"/>
                  <a:pt x="0" y="76"/>
                  <a:pt x="0" y="77"/>
                </a:cubicBezTo>
                <a:cubicBezTo>
                  <a:pt x="23" y="262"/>
                  <a:pt x="55" y="411"/>
                  <a:pt x="98" y="530"/>
                </a:cubicBezTo>
                <a:cubicBezTo>
                  <a:pt x="99" y="532"/>
                  <a:pt x="100" y="533"/>
                  <a:pt x="101" y="533"/>
                </a:cubicBezTo>
                <a:cubicBezTo>
                  <a:pt x="103" y="534"/>
                  <a:pt x="104" y="534"/>
                  <a:pt x="105" y="533"/>
                </a:cubicBezTo>
                <a:cubicBezTo>
                  <a:pt x="196" y="487"/>
                  <a:pt x="375" y="423"/>
                  <a:pt x="469" y="449"/>
                </a:cubicBezTo>
                <a:cubicBezTo>
                  <a:pt x="470" y="449"/>
                  <a:pt x="472" y="449"/>
                  <a:pt x="474" y="448"/>
                </a:cubicBezTo>
                <a:cubicBezTo>
                  <a:pt x="475" y="446"/>
                  <a:pt x="475" y="445"/>
                  <a:pt x="475" y="443"/>
                </a:cubicBezTo>
                <a:cubicBezTo>
                  <a:pt x="464" y="398"/>
                  <a:pt x="464" y="398"/>
                  <a:pt x="464" y="398"/>
                </a:cubicBezTo>
                <a:cubicBezTo>
                  <a:pt x="405" y="153"/>
                  <a:pt x="379" y="22"/>
                  <a:pt x="388" y="9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9" y="9"/>
                  <a:pt x="391" y="6"/>
                  <a:pt x="390" y="4"/>
                </a:cubicBezTo>
                <a:cubicBezTo>
                  <a:pt x="389" y="1"/>
                  <a:pt x="388" y="0"/>
                  <a:pt x="385" y="0"/>
                </a:cubicBezTo>
                <a:close/>
                <a:moveTo>
                  <a:pt x="225" y="43"/>
                </a:moveTo>
                <a:cubicBezTo>
                  <a:pt x="274" y="31"/>
                  <a:pt x="326" y="19"/>
                  <a:pt x="377" y="11"/>
                </a:cubicBezTo>
                <a:cubicBezTo>
                  <a:pt x="377" y="14"/>
                  <a:pt x="377" y="17"/>
                  <a:pt x="377" y="21"/>
                </a:cubicBezTo>
                <a:cubicBezTo>
                  <a:pt x="377" y="63"/>
                  <a:pt x="401" y="180"/>
                  <a:pt x="455" y="401"/>
                </a:cubicBezTo>
                <a:cubicBezTo>
                  <a:pt x="455" y="401"/>
                  <a:pt x="461" y="427"/>
                  <a:pt x="463" y="437"/>
                </a:cubicBezTo>
                <a:cubicBezTo>
                  <a:pt x="367" y="417"/>
                  <a:pt x="197" y="476"/>
                  <a:pt x="106" y="522"/>
                </a:cubicBezTo>
                <a:cubicBezTo>
                  <a:pt x="64" y="405"/>
                  <a:pt x="33" y="260"/>
                  <a:pt x="11" y="81"/>
                </a:cubicBezTo>
                <a:cubicBezTo>
                  <a:pt x="85" y="76"/>
                  <a:pt x="156" y="59"/>
                  <a:pt x="225" y="43"/>
                </a:cubicBezTo>
                <a:close/>
              </a:path>
            </a:pathLst>
          </a:custGeom>
          <a:solidFill>
            <a:srgbClr val="661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82" name="Freeform 38"/>
          <p:cNvSpPr>
            <a:spLocks noEditPoints="1"/>
          </p:cNvSpPr>
          <p:nvPr/>
        </p:nvSpPr>
        <p:spPr bwMode="auto">
          <a:xfrm>
            <a:off x="10520363" y="3067050"/>
            <a:ext cx="549275" cy="160337"/>
          </a:xfrm>
          <a:custGeom>
            <a:avLst/>
            <a:gdLst>
              <a:gd name="T0" fmla="*/ 280 w 308"/>
              <a:gd name="T1" fmla="*/ 8 h 90"/>
              <a:gd name="T2" fmla="*/ 271 w 308"/>
              <a:gd name="T3" fmla="*/ 12 h 90"/>
              <a:gd name="T4" fmla="*/ 263 w 308"/>
              <a:gd name="T5" fmla="*/ 23 h 90"/>
              <a:gd name="T6" fmla="*/ 257 w 308"/>
              <a:gd name="T7" fmla="*/ 30 h 90"/>
              <a:gd name="T8" fmla="*/ 240 w 308"/>
              <a:gd name="T9" fmla="*/ 28 h 90"/>
              <a:gd name="T10" fmla="*/ 224 w 308"/>
              <a:gd name="T11" fmla="*/ 26 h 90"/>
              <a:gd name="T12" fmla="*/ 220 w 308"/>
              <a:gd name="T13" fmla="*/ 28 h 90"/>
              <a:gd name="T14" fmla="*/ 189 w 308"/>
              <a:gd name="T15" fmla="*/ 41 h 90"/>
              <a:gd name="T16" fmla="*/ 172 w 308"/>
              <a:gd name="T17" fmla="*/ 38 h 90"/>
              <a:gd name="T18" fmla="*/ 145 w 308"/>
              <a:gd name="T19" fmla="*/ 36 h 90"/>
              <a:gd name="T20" fmla="*/ 124 w 308"/>
              <a:gd name="T21" fmla="*/ 52 h 90"/>
              <a:gd name="T22" fmla="*/ 110 w 308"/>
              <a:gd name="T23" fmla="*/ 64 h 90"/>
              <a:gd name="T24" fmla="*/ 81 w 308"/>
              <a:gd name="T25" fmla="*/ 70 h 90"/>
              <a:gd name="T26" fmla="*/ 57 w 308"/>
              <a:gd name="T27" fmla="*/ 60 h 90"/>
              <a:gd name="T28" fmla="*/ 44 w 308"/>
              <a:gd name="T29" fmla="*/ 56 h 90"/>
              <a:gd name="T30" fmla="*/ 9 w 308"/>
              <a:gd name="T31" fmla="*/ 52 h 90"/>
              <a:gd name="T32" fmla="*/ 1 w 308"/>
              <a:gd name="T33" fmla="*/ 85 h 90"/>
              <a:gd name="T34" fmla="*/ 7 w 308"/>
              <a:gd name="T35" fmla="*/ 90 h 90"/>
              <a:gd name="T36" fmla="*/ 11 w 308"/>
              <a:gd name="T37" fmla="*/ 84 h 90"/>
              <a:gd name="T38" fmla="*/ 16 w 308"/>
              <a:gd name="T39" fmla="*/ 61 h 90"/>
              <a:gd name="T40" fmla="*/ 40 w 308"/>
              <a:gd name="T41" fmla="*/ 65 h 90"/>
              <a:gd name="T42" fmla="*/ 55 w 308"/>
              <a:gd name="T43" fmla="*/ 70 h 90"/>
              <a:gd name="T44" fmla="*/ 76 w 308"/>
              <a:gd name="T45" fmla="*/ 79 h 90"/>
              <a:gd name="T46" fmla="*/ 114 w 308"/>
              <a:gd name="T47" fmla="*/ 73 h 90"/>
              <a:gd name="T48" fmla="*/ 132 w 308"/>
              <a:gd name="T49" fmla="*/ 58 h 90"/>
              <a:gd name="T50" fmla="*/ 149 w 308"/>
              <a:gd name="T51" fmla="*/ 45 h 90"/>
              <a:gd name="T52" fmla="*/ 170 w 308"/>
              <a:gd name="T53" fmla="*/ 48 h 90"/>
              <a:gd name="T54" fmla="*/ 191 w 308"/>
              <a:gd name="T55" fmla="*/ 51 h 90"/>
              <a:gd name="T56" fmla="*/ 194 w 308"/>
              <a:gd name="T57" fmla="*/ 50 h 90"/>
              <a:gd name="T58" fmla="*/ 224 w 308"/>
              <a:gd name="T59" fmla="*/ 37 h 90"/>
              <a:gd name="T60" fmla="*/ 228 w 308"/>
              <a:gd name="T61" fmla="*/ 35 h 90"/>
              <a:gd name="T62" fmla="*/ 227 w 308"/>
              <a:gd name="T63" fmla="*/ 36 h 90"/>
              <a:gd name="T64" fmla="*/ 238 w 308"/>
              <a:gd name="T65" fmla="*/ 38 h 90"/>
              <a:gd name="T66" fmla="*/ 259 w 308"/>
              <a:gd name="T67" fmla="*/ 40 h 90"/>
              <a:gd name="T68" fmla="*/ 272 w 308"/>
              <a:gd name="T69" fmla="*/ 26 h 90"/>
              <a:gd name="T70" fmla="*/ 275 w 308"/>
              <a:gd name="T71" fmla="*/ 21 h 90"/>
              <a:gd name="T72" fmla="*/ 284 w 308"/>
              <a:gd name="T73" fmla="*/ 17 h 90"/>
              <a:gd name="T74" fmla="*/ 302 w 308"/>
              <a:gd name="T75" fmla="*/ 12 h 90"/>
              <a:gd name="T76" fmla="*/ 308 w 308"/>
              <a:gd name="T77" fmla="*/ 7 h 90"/>
              <a:gd name="T78" fmla="*/ 303 w 308"/>
              <a:gd name="T79" fmla="*/ 2 h 90"/>
              <a:gd name="T80" fmla="*/ 280 w 308"/>
              <a:gd name="T81" fmla="*/ 8 h 90"/>
              <a:gd name="T82" fmla="*/ 231 w 308"/>
              <a:gd name="T83" fmla="*/ 31 h 90"/>
              <a:gd name="T84" fmla="*/ 231 w 308"/>
              <a:gd name="T85" fmla="*/ 31 h 90"/>
              <a:gd name="T86" fmla="*/ 231 w 308"/>
              <a:gd name="T87" fmla="*/ 34 h 90"/>
              <a:gd name="T88" fmla="*/ 229 w 308"/>
              <a:gd name="T89" fmla="*/ 35 h 90"/>
              <a:gd name="T90" fmla="*/ 231 w 308"/>
              <a:gd name="T91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90">
                <a:moveTo>
                  <a:pt x="280" y="8"/>
                </a:moveTo>
                <a:cubicBezTo>
                  <a:pt x="271" y="12"/>
                  <a:pt x="271" y="12"/>
                  <a:pt x="271" y="12"/>
                </a:cubicBezTo>
                <a:cubicBezTo>
                  <a:pt x="266" y="14"/>
                  <a:pt x="264" y="19"/>
                  <a:pt x="263" y="23"/>
                </a:cubicBezTo>
                <a:cubicBezTo>
                  <a:pt x="261" y="28"/>
                  <a:pt x="260" y="30"/>
                  <a:pt x="257" y="30"/>
                </a:cubicBezTo>
                <a:cubicBezTo>
                  <a:pt x="254" y="31"/>
                  <a:pt x="246" y="29"/>
                  <a:pt x="240" y="28"/>
                </a:cubicBezTo>
                <a:cubicBezTo>
                  <a:pt x="232" y="26"/>
                  <a:pt x="228" y="25"/>
                  <a:pt x="224" y="26"/>
                </a:cubicBezTo>
                <a:cubicBezTo>
                  <a:pt x="224" y="26"/>
                  <a:pt x="220" y="28"/>
                  <a:pt x="220" y="28"/>
                </a:cubicBezTo>
                <a:cubicBezTo>
                  <a:pt x="202" y="35"/>
                  <a:pt x="194" y="38"/>
                  <a:pt x="189" y="41"/>
                </a:cubicBezTo>
                <a:cubicBezTo>
                  <a:pt x="186" y="41"/>
                  <a:pt x="179" y="39"/>
                  <a:pt x="172" y="38"/>
                </a:cubicBezTo>
                <a:cubicBezTo>
                  <a:pt x="156" y="35"/>
                  <a:pt x="149" y="34"/>
                  <a:pt x="145" y="36"/>
                </a:cubicBezTo>
                <a:cubicBezTo>
                  <a:pt x="135" y="40"/>
                  <a:pt x="129" y="46"/>
                  <a:pt x="124" y="52"/>
                </a:cubicBezTo>
                <a:cubicBezTo>
                  <a:pt x="120" y="57"/>
                  <a:pt x="117" y="61"/>
                  <a:pt x="110" y="64"/>
                </a:cubicBezTo>
                <a:cubicBezTo>
                  <a:pt x="89" y="74"/>
                  <a:pt x="88" y="73"/>
                  <a:pt x="81" y="70"/>
                </a:cubicBezTo>
                <a:cubicBezTo>
                  <a:pt x="77" y="67"/>
                  <a:pt x="70" y="64"/>
                  <a:pt x="57" y="60"/>
                </a:cubicBezTo>
                <a:cubicBezTo>
                  <a:pt x="44" y="56"/>
                  <a:pt x="44" y="56"/>
                  <a:pt x="44" y="56"/>
                </a:cubicBezTo>
                <a:cubicBezTo>
                  <a:pt x="31" y="51"/>
                  <a:pt x="18" y="46"/>
                  <a:pt x="9" y="52"/>
                </a:cubicBezTo>
                <a:cubicBezTo>
                  <a:pt x="3" y="58"/>
                  <a:pt x="0" y="68"/>
                  <a:pt x="1" y="85"/>
                </a:cubicBezTo>
                <a:cubicBezTo>
                  <a:pt x="1" y="88"/>
                  <a:pt x="4" y="90"/>
                  <a:pt x="7" y="90"/>
                </a:cubicBezTo>
                <a:cubicBezTo>
                  <a:pt x="9" y="89"/>
                  <a:pt x="12" y="87"/>
                  <a:pt x="11" y="84"/>
                </a:cubicBezTo>
                <a:cubicBezTo>
                  <a:pt x="10" y="68"/>
                  <a:pt x="13" y="62"/>
                  <a:pt x="16" y="61"/>
                </a:cubicBezTo>
                <a:cubicBezTo>
                  <a:pt x="20" y="57"/>
                  <a:pt x="30" y="61"/>
                  <a:pt x="40" y="65"/>
                </a:cubicBezTo>
                <a:cubicBezTo>
                  <a:pt x="55" y="70"/>
                  <a:pt x="55" y="70"/>
                  <a:pt x="55" y="70"/>
                </a:cubicBezTo>
                <a:cubicBezTo>
                  <a:pt x="66" y="73"/>
                  <a:pt x="72" y="76"/>
                  <a:pt x="76" y="79"/>
                </a:cubicBezTo>
                <a:cubicBezTo>
                  <a:pt x="87" y="84"/>
                  <a:pt x="91" y="84"/>
                  <a:pt x="114" y="73"/>
                </a:cubicBezTo>
                <a:cubicBezTo>
                  <a:pt x="123" y="69"/>
                  <a:pt x="128" y="64"/>
                  <a:pt x="132" y="58"/>
                </a:cubicBezTo>
                <a:cubicBezTo>
                  <a:pt x="137" y="53"/>
                  <a:pt x="141" y="48"/>
                  <a:pt x="149" y="45"/>
                </a:cubicBezTo>
                <a:cubicBezTo>
                  <a:pt x="151" y="45"/>
                  <a:pt x="163" y="47"/>
                  <a:pt x="170" y="48"/>
                </a:cubicBezTo>
                <a:cubicBezTo>
                  <a:pt x="181" y="50"/>
                  <a:pt x="188" y="51"/>
                  <a:pt x="191" y="51"/>
                </a:cubicBezTo>
                <a:cubicBezTo>
                  <a:pt x="192" y="51"/>
                  <a:pt x="193" y="50"/>
                  <a:pt x="194" y="50"/>
                </a:cubicBezTo>
                <a:cubicBezTo>
                  <a:pt x="195" y="49"/>
                  <a:pt x="206" y="45"/>
                  <a:pt x="224" y="37"/>
                </a:cubicBezTo>
                <a:cubicBezTo>
                  <a:pt x="226" y="37"/>
                  <a:pt x="227" y="36"/>
                  <a:pt x="228" y="35"/>
                </a:cubicBezTo>
                <a:cubicBezTo>
                  <a:pt x="228" y="35"/>
                  <a:pt x="228" y="36"/>
                  <a:pt x="227" y="36"/>
                </a:cubicBezTo>
                <a:cubicBezTo>
                  <a:pt x="229" y="36"/>
                  <a:pt x="234" y="37"/>
                  <a:pt x="238" y="38"/>
                </a:cubicBezTo>
                <a:cubicBezTo>
                  <a:pt x="245" y="39"/>
                  <a:pt x="254" y="41"/>
                  <a:pt x="259" y="40"/>
                </a:cubicBezTo>
                <a:cubicBezTo>
                  <a:pt x="268" y="38"/>
                  <a:pt x="271" y="31"/>
                  <a:pt x="272" y="26"/>
                </a:cubicBezTo>
                <a:cubicBezTo>
                  <a:pt x="273" y="23"/>
                  <a:pt x="274" y="21"/>
                  <a:pt x="275" y="21"/>
                </a:cubicBezTo>
                <a:cubicBezTo>
                  <a:pt x="284" y="17"/>
                  <a:pt x="284" y="17"/>
                  <a:pt x="284" y="17"/>
                </a:cubicBezTo>
                <a:cubicBezTo>
                  <a:pt x="291" y="13"/>
                  <a:pt x="296" y="11"/>
                  <a:pt x="302" y="12"/>
                </a:cubicBezTo>
                <a:cubicBezTo>
                  <a:pt x="305" y="12"/>
                  <a:pt x="308" y="10"/>
                  <a:pt x="308" y="7"/>
                </a:cubicBezTo>
                <a:cubicBezTo>
                  <a:pt x="308" y="5"/>
                  <a:pt x="306" y="2"/>
                  <a:pt x="303" y="2"/>
                </a:cubicBezTo>
                <a:cubicBezTo>
                  <a:pt x="294" y="0"/>
                  <a:pt x="287" y="4"/>
                  <a:pt x="280" y="8"/>
                </a:cubicBezTo>
                <a:close/>
                <a:moveTo>
                  <a:pt x="231" y="31"/>
                </a:moveTo>
                <a:cubicBezTo>
                  <a:pt x="231" y="31"/>
                  <a:pt x="231" y="31"/>
                  <a:pt x="231" y="31"/>
                </a:cubicBezTo>
                <a:cubicBezTo>
                  <a:pt x="231" y="32"/>
                  <a:pt x="231" y="33"/>
                  <a:pt x="231" y="34"/>
                </a:cubicBezTo>
                <a:cubicBezTo>
                  <a:pt x="230" y="34"/>
                  <a:pt x="230" y="34"/>
                  <a:pt x="229" y="35"/>
                </a:cubicBezTo>
                <a:cubicBezTo>
                  <a:pt x="230" y="34"/>
                  <a:pt x="231" y="33"/>
                  <a:pt x="231" y="31"/>
                </a:cubicBezTo>
                <a:close/>
              </a:path>
            </a:pathLst>
          </a:custGeom>
          <a:solidFill>
            <a:srgbClr val="661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83" name="Freeform 39"/>
          <p:cNvSpPr>
            <a:spLocks/>
          </p:cNvSpPr>
          <p:nvPr/>
        </p:nvSpPr>
        <p:spPr bwMode="auto">
          <a:xfrm>
            <a:off x="10583863" y="3241675"/>
            <a:ext cx="460375" cy="158750"/>
          </a:xfrm>
          <a:custGeom>
            <a:avLst/>
            <a:gdLst>
              <a:gd name="T0" fmla="*/ 250 w 259"/>
              <a:gd name="T1" fmla="*/ 2 h 89"/>
              <a:gd name="T2" fmla="*/ 164 w 259"/>
              <a:gd name="T3" fmla="*/ 34 h 89"/>
              <a:gd name="T4" fmla="*/ 119 w 259"/>
              <a:gd name="T5" fmla="*/ 45 h 89"/>
              <a:gd name="T6" fmla="*/ 101 w 259"/>
              <a:gd name="T7" fmla="*/ 57 h 89"/>
              <a:gd name="T8" fmla="*/ 78 w 259"/>
              <a:gd name="T9" fmla="*/ 69 h 89"/>
              <a:gd name="T10" fmla="*/ 63 w 259"/>
              <a:gd name="T11" fmla="*/ 66 h 89"/>
              <a:gd name="T12" fmla="*/ 47 w 259"/>
              <a:gd name="T13" fmla="*/ 63 h 89"/>
              <a:gd name="T14" fmla="*/ 35 w 259"/>
              <a:gd name="T15" fmla="*/ 65 h 89"/>
              <a:gd name="T16" fmla="*/ 1 w 259"/>
              <a:gd name="T17" fmla="*/ 81 h 89"/>
              <a:gd name="T18" fmla="*/ 2 w 259"/>
              <a:gd name="T19" fmla="*/ 88 h 89"/>
              <a:gd name="T20" fmla="*/ 10 w 259"/>
              <a:gd name="T21" fmla="*/ 87 h 89"/>
              <a:gd name="T22" fmla="*/ 36 w 259"/>
              <a:gd name="T23" fmla="*/ 75 h 89"/>
              <a:gd name="T24" fmla="*/ 49 w 259"/>
              <a:gd name="T25" fmla="*/ 73 h 89"/>
              <a:gd name="T26" fmla="*/ 60 w 259"/>
              <a:gd name="T27" fmla="*/ 75 h 89"/>
              <a:gd name="T28" fmla="*/ 80 w 259"/>
              <a:gd name="T29" fmla="*/ 79 h 89"/>
              <a:gd name="T30" fmla="*/ 107 w 259"/>
              <a:gd name="T31" fmla="*/ 64 h 89"/>
              <a:gd name="T32" fmla="*/ 123 w 259"/>
              <a:gd name="T33" fmla="*/ 54 h 89"/>
              <a:gd name="T34" fmla="*/ 165 w 259"/>
              <a:gd name="T35" fmla="*/ 44 h 89"/>
              <a:gd name="T36" fmla="*/ 257 w 259"/>
              <a:gd name="T37" fmla="*/ 10 h 89"/>
              <a:gd name="T38" fmla="*/ 257 w 259"/>
              <a:gd name="T39" fmla="*/ 3 h 89"/>
              <a:gd name="T40" fmla="*/ 250 w 259"/>
              <a:gd name="T41" fmla="*/ 2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59" h="89">
                <a:moveTo>
                  <a:pt x="250" y="2"/>
                </a:moveTo>
                <a:cubicBezTo>
                  <a:pt x="225" y="23"/>
                  <a:pt x="194" y="29"/>
                  <a:pt x="164" y="34"/>
                </a:cubicBezTo>
                <a:cubicBezTo>
                  <a:pt x="149" y="37"/>
                  <a:pt x="133" y="40"/>
                  <a:pt x="119" y="45"/>
                </a:cubicBezTo>
                <a:cubicBezTo>
                  <a:pt x="112" y="47"/>
                  <a:pt x="106" y="52"/>
                  <a:pt x="101" y="57"/>
                </a:cubicBezTo>
                <a:cubicBezTo>
                  <a:pt x="94" y="62"/>
                  <a:pt x="88" y="68"/>
                  <a:pt x="78" y="69"/>
                </a:cubicBezTo>
                <a:cubicBezTo>
                  <a:pt x="74" y="70"/>
                  <a:pt x="69" y="68"/>
                  <a:pt x="63" y="66"/>
                </a:cubicBezTo>
                <a:cubicBezTo>
                  <a:pt x="57" y="64"/>
                  <a:pt x="52" y="62"/>
                  <a:pt x="47" y="63"/>
                </a:cubicBezTo>
                <a:cubicBezTo>
                  <a:pt x="35" y="65"/>
                  <a:pt x="35" y="65"/>
                  <a:pt x="35" y="65"/>
                </a:cubicBezTo>
                <a:cubicBezTo>
                  <a:pt x="22" y="66"/>
                  <a:pt x="10" y="68"/>
                  <a:pt x="1" y="81"/>
                </a:cubicBezTo>
                <a:cubicBezTo>
                  <a:pt x="0" y="83"/>
                  <a:pt x="0" y="86"/>
                  <a:pt x="2" y="88"/>
                </a:cubicBezTo>
                <a:cubicBezTo>
                  <a:pt x="5" y="89"/>
                  <a:pt x="8" y="89"/>
                  <a:pt x="10" y="87"/>
                </a:cubicBezTo>
                <a:cubicBezTo>
                  <a:pt x="15" y="78"/>
                  <a:pt x="24" y="76"/>
                  <a:pt x="36" y="75"/>
                </a:cubicBezTo>
                <a:cubicBezTo>
                  <a:pt x="49" y="73"/>
                  <a:pt x="49" y="73"/>
                  <a:pt x="49" y="73"/>
                </a:cubicBezTo>
                <a:cubicBezTo>
                  <a:pt x="51" y="72"/>
                  <a:pt x="56" y="74"/>
                  <a:pt x="60" y="75"/>
                </a:cubicBezTo>
                <a:cubicBezTo>
                  <a:pt x="66" y="78"/>
                  <a:pt x="73" y="81"/>
                  <a:pt x="80" y="79"/>
                </a:cubicBezTo>
                <a:cubicBezTo>
                  <a:pt x="92" y="77"/>
                  <a:pt x="100" y="70"/>
                  <a:pt x="107" y="64"/>
                </a:cubicBezTo>
                <a:cubicBezTo>
                  <a:pt x="112" y="60"/>
                  <a:pt x="117" y="56"/>
                  <a:pt x="123" y="54"/>
                </a:cubicBezTo>
                <a:cubicBezTo>
                  <a:pt x="136" y="50"/>
                  <a:pt x="150" y="47"/>
                  <a:pt x="165" y="44"/>
                </a:cubicBezTo>
                <a:cubicBezTo>
                  <a:pt x="197" y="39"/>
                  <a:pt x="229" y="33"/>
                  <a:pt x="257" y="10"/>
                </a:cubicBezTo>
                <a:cubicBezTo>
                  <a:pt x="259" y="8"/>
                  <a:pt x="259" y="5"/>
                  <a:pt x="257" y="3"/>
                </a:cubicBezTo>
                <a:cubicBezTo>
                  <a:pt x="255" y="1"/>
                  <a:pt x="252" y="0"/>
                  <a:pt x="250" y="2"/>
                </a:cubicBezTo>
                <a:close/>
              </a:path>
            </a:pathLst>
          </a:custGeom>
          <a:solidFill>
            <a:srgbClr val="661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84" name="Freeform 40"/>
          <p:cNvSpPr>
            <a:spLocks/>
          </p:cNvSpPr>
          <p:nvPr/>
        </p:nvSpPr>
        <p:spPr bwMode="auto">
          <a:xfrm>
            <a:off x="10617201" y="3432175"/>
            <a:ext cx="446088" cy="166687"/>
          </a:xfrm>
          <a:custGeom>
            <a:avLst/>
            <a:gdLst>
              <a:gd name="T0" fmla="*/ 242 w 250"/>
              <a:gd name="T1" fmla="*/ 1 h 94"/>
              <a:gd name="T2" fmla="*/ 216 w 250"/>
              <a:gd name="T3" fmla="*/ 15 h 94"/>
              <a:gd name="T4" fmla="*/ 183 w 250"/>
              <a:gd name="T5" fmla="*/ 31 h 94"/>
              <a:gd name="T6" fmla="*/ 171 w 250"/>
              <a:gd name="T7" fmla="*/ 26 h 94"/>
              <a:gd name="T8" fmla="*/ 150 w 250"/>
              <a:gd name="T9" fmla="*/ 21 h 94"/>
              <a:gd name="T10" fmla="*/ 130 w 250"/>
              <a:gd name="T11" fmla="*/ 39 h 94"/>
              <a:gd name="T12" fmla="*/ 120 w 250"/>
              <a:gd name="T13" fmla="*/ 49 h 94"/>
              <a:gd name="T14" fmla="*/ 76 w 250"/>
              <a:gd name="T15" fmla="*/ 59 h 94"/>
              <a:gd name="T16" fmla="*/ 45 w 250"/>
              <a:gd name="T17" fmla="*/ 60 h 94"/>
              <a:gd name="T18" fmla="*/ 34 w 250"/>
              <a:gd name="T19" fmla="*/ 61 h 94"/>
              <a:gd name="T20" fmla="*/ 1 w 250"/>
              <a:gd name="T21" fmla="*/ 87 h 94"/>
              <a:gd name="T22" fmla="*/ 5 w 250"/>
              <a:gd name="T23" fmla="*/ 93 h 94"/>
              <a:gd name="T24" fmla="*/ 11 w 250"/>
              <a:gd name="T25" fmla="*/ 90 h 94"/>
              <a:gd name="T26" fmla="*/ 34 w 250"/>
              <a:gd name="T27" fmla="*/ 71 h 94"/>
              <a:gd name="T28" fmla="*/ 47 w 250"/>
              <a:gd name="T29" fmla="*/ 70 h 94"/>
              <a:gd name="T30" fmla="*/ 76 w 250"/>
              <a:gd name="T31" fmla="*/ 69 h 94"/>
              <a:gd name="T32" fmla="*/ 125 w 250"/>
              <a:gd name="T33" fmla="*/ 58 h 94"/>
              <a:gd name="T34" fmla="*/ 138 w 250"/>
              <a:gd name="T35" fmla="*/ 44 h 94"/>
              <a:gd name="T36" fmla="*/ 153 w 250"/>
              <a:gd name="T37" fmla="*/ 31 h 94"/>
              <a:gd name="T38" fmla="*/ 166 w 250"/>
              <a:gd name="T39" fmla="*/ 35 h 94"/>
              <a:gd name="T40" fmla="*/ 185 w 250"/>
              <a:gd name="T41" fmla="*/ 41 h 94"/>
              <a:gd name="T42" fmla="*/ 221 w 250"/>
              <a:gd name="T43" fmla="*/ 24 h 94"/>
              <a:gd name="T44" fmla="*/ 246 w 250"/>
              <a:gd name="T45" fmla="*/ 11 h 94"/>
              <a:gd name="T46" fmla="*/ 249 w 250"/>
              <a:gd name="T47" fmla="*/ 4 h 94"/>
              <a:gd name="T48" fmla="*/ 242 w 250"/>
              <a:gd name="T49" fmla="*/ 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0" h="94">
                <a:moveTo>
                  <a:pt x="242" y="1"/>
                </a:moveTo>
                <a:cubicBezTo>
                  <a:pt x="233" y="5"/>
                  <a:pt x="224" y="10"/>
                  <a:pt x="216" y="15"/>
                </a:cubicBezTo>
                <a:cubicBezTo>
                  <a:pt x="205" y="22"/>
                  <a:pt x="194" y="28"/>
                  <a:pt x="183" y="31"/>
                </a:cubicBezTo>
                <a:cubicBezTo>
                  <a:pt x="180" y="31"/>
                  <a:pt x="175" y="29"/>
                  <a:pt x="171" y="26"/>
                </a:cubicBezTo>
                <a:cubicBezTo>
                  <a:pt x="164" y="23"/>
                  <a:pt x="157" y="19"/>
                  <a:pt x="150" y="21"/>
                </a:cubicBezTo>
                <a:cubicBezTo>
                  <a:pt x="140" y="25"/>
                  <a:pt x="135" y="32"/>
                  <a:pt x="130" y="39"/>
                </a:cubicBezTo>
                <a:cubicBezTo>
                  <a:pt x="127" y="43"/>
                  <a:pt x="124" y="47"/>
                  <a:pt x="120" y="49"/>
                </a:cubicBezTo>
                <a:cubicBezTo>
                  <a:pt x="99" y="61"/>
                  <a:pt x="89" y="60"/>
                  <a:pt x="76" y="59"/>
                </a:cubicBezTo>
                <a:cubicBezTo>
                  <a:pt x="68" y="59"/>
                  <a:pt x="59" y="58"/>
                  <a:pt x="45" y="60"/>
                </a:cubicBezTo>
                <a:cubicBezTo>
                  <a:pt x="34" y="61"/>
                  <a:pt x="34" y="61"/>
                  <a:pt x="34" y="61"/>
                </a:cubicBezTo>
                <a:cubicBezTo>
                  <a:pt x="19" y="62"/>
                  <a:pt x="7" y="63"/>
                  <a:pt x="1" y="87"/>
                </a:cubicBezTo>
                <a:cubicBezTo>
                  <a:pt x="0" y="90"/>
                  <a:pt x="2" y="93"/>
                  <a:pt x="5" y="93"/>
                </a:cubicBezTo>
                <a:cubicBezTo>
                  <a:pt x="7" y="94"/>
                  <a:pt x="10" y="92"/>
                  <a:pt x="11" y="90"/>
                </a:cubicBezTo>
                <a:cubicBezTo>
                  <a:pt x="15" y="73"/>
                  <a:pt x="20" y="72"/>
                  <a:pt x="34" y="71"/>
                </a:cubicBezTo>
                <a:cubicBezTo>
                  <a:pt x="47" y="70"/>
                  <a:pt x="47" y="70"/>
                  <a:pt x="47" y="70"/>
                </a:cubicBezTo>
                <a:cubicBezTo>
                  <a:pt x="59" y="68"/>
                  <a:pt x="68" y="69"/>
                  <a:pt x="76" y="69"/>
                </a:cubicBezTo>
                <a:cubicBezTo>
                  <a:pt x="90" y="70"/>
                  <a:pt x="101" y="71"/>
                  <a:pt x="125" y="58"/>
                </a:cubicBezTo>
                <a:cubicBezTo>
                  <a:pt x="131" y="55"/>
                  <a:pt x="135" y="49"/>
                  <a:pt x="138" y="44"/>
                </a:cubicBezTo>
                <a:cubicBezTo>
                  <a:pt x="142" y="39"/>
                  <a:pt x="146" y="33"/>
                  <a:pt x="153" y="31"/>
                </a:cubicBezTo>
                <a:cubicBezTo>
                  <a:pt x="156" y="30"/>
                  <a:pt x="161" y="32"/>
                  <a:pt x="166" y="35"/>
                </a:cubicBezTo>
                <a:cubicBezTo>
                  <a:pt x="172" y="38"/>
                  <a:pt x="178" y="42"/>
                  <a:pt x="185" y="41"/>
                </a:cubicBezTo>
                <a:cubicBezTo>
                  <a:pt x="198" y="38"/>
                  <a:pt x="210" y="31"/>
                  <a:pt x="221" y="24"/>
                </a:cubicBezTo>
                <a:cubicBezTo>
                  <a:pt x="230" y="19"/>
                  <a:pt x="238" y="14"/>
                  <a:pt x="246" y="11"/>
                </a:cubicBezTo>
                <a:cubicBezTo>
                  <a:pt x="248" y="10"/>
                  <a:pt x="250" y="7"/>
                  <a:pt x="249" y="4"/>
                </a:cubicBezTo>
                <a:cubicBezTo>
                  <a:pt x="248" y="1"/>
                  <a:pt x="245" y="0"/>
                  <a:pt x="242" y="1"/>
                </a:cubicBezTo>
                <a:close/>
              </a:path>
            </a:pathLst>
          </a:custGeom>
          <a:solidFill>
            <a:srgbClr val="661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85" name="Freeform 41"/>
          <p:cNvSpPr>
            <a:spLocks/>
          </p:cNvSpPr>
          <p:nvPr/>
        </p:nvSpPr>
        <p:spPr bwMode="auto">
          <a:xfrm>
            <a:off x="10853738" y="2835275"/>
            <a:ext cx="111125" cy="182562"/>
          </a:xfrm>
          <a:custGeom>
            <a:avLst/>
            <a:gdLst>
              <a:gd name="T0" fmla="*/ 23 w 62"/>
              <a:gd name="T1" fmla="*/ 103 h 103"/>
              <a:gd name="T2" fmla="*/ 0 w 62"/>
              <a:gd name="T3" fmla="*/ 1 h 103"/>
              <a:gd name="T4" fmla="*/ 52 w 62"/>
              <a:gd name="T5" fmla="*/ 1 h 103"/>
              <a:gd name="T6" fmla="*/ 62 w 62"/>
              <a:gd name="T7" fmla="*/ 97 h 103"/>
              <a:gd name="T8" fmla="*/ 28 w 62"/>
              <a:gd name="T9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103">
                <a:moveTo>
                  <a:pt x="23" y="103"/>
                </a:moveTo>
                <a:cubicBezTo>
                  <a:pt x="18" y="68"/>
                  <a:pt x="4" y="33"/>
                  <a:pt x="0" y="1"/>
                </a:cubicBezTo>
                <a:cubicBezTo>
                  <a:pt x="17" y="0"/>
                  <a:pt x="35" y="1"/>
                  <a:pt x="52" y="1"/>
                </a:cubicBezTo>
                <a:cubicBezTo>
                  <a:pt x="54" y="34"/>
                  <a:pt x="53" y="66"/>
                  <a:pt x="62" y="97"/>
                </a:cubicBezTo>
                <a:cubicBezTo>
                  <a:pt x="45" y="103"/>
                  <a:pt x="29" y="103"/>
                  <a:pt x="28" y="10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86" name="Freeform 42"/>
          <p:cNvSpPr>
            <a:spLocks noEditPoints="1"/>
          </p:cNvSpPr>
          <p:nvPr/>
        </p:nvSpPr>
        <p:spPr bwMode="auto">
          <a:xfrm>
            <a:off x="10845801" y="2825750"/>
            <a:ext cx="127000" cy="204787"/>
          </a:xfrm>
          <a:custGeom>
            <a:avLst/>
            <a:gdLst>
              <a:gd name="T0" fmla="*/ 5 w 72"/>
              <a:gd name="T1" fmla="*/ 1 h 115"/>
              <a:gd name="T2" fmla="*/ 1 w 72"/>
              <a:gd name="T3" fmla="*/ 3 h 115"/>
              <a:gd name="T4" fmla="*/ 0 w 72"/>
              <a:gd name="T5" fmla="*/ 7 h 115"/>
              <a:gd name="T6" fmla="*/ 12 w 72"/>
              <a:gd name="T7" fmla="*/ 60 h 115"/>
              <a:gd name="T8" fmla="*/ 23 w 72"/>
              <a:gd name="T9" fmla="*/ 108 h 115"/>
              <a:gd name="T10" fmla="*/ 29 w 72"/>
              <a:gd name="T11" fmla="*/ 113 h 115"/>
              <a:gd name="T12" fmla="*/ 31 w 72"/>
              <a:gd name="T13" fmla="*/ 112 h 115"/>
              <a:gd name="T14" fmla="*/ 69 w 72"/>
              <a:gd name="T15" fmla="*/ 107 h 115"/>
              <a:gd name="T16" fmla="*/ 72 w 72"/>
              <a:gd name="T17" fmla="*/ 101 h 115"/>
              <a:gd name="T18" fmla="*/ 63 w 72"/>
              <a:gd name="T19" fmla="*/ 26 h 115"/>
              <a:gd name="T20" fmla="*/ 62 w 72"/>
              <a:gd name="T21" fmla="*/ 6 h 115"/>
              <a:gd name="T22" fmla="*/ 57 w 72"/>
              <a:gd name="T23" fmla="*/ 1 h 115"/>
              <a:gd name="T24" fmla="*/ 5 w 72"/>
              <a:gd name="T25" fmla="*/ 1 h 115"/>
              <a:gd name="T26" fmla="*/ 52 w 72"/>
              <a:gd name="T27" fmla="*/ 11 h 115"/>
              <a:gd name="T28" fmla="*/ 53 w 72"/>
              <a:gd name="T29" fmla="*/ 26 h 115"/>
              <a:gd name="T30" fmla="*/ 61 w 72"/>
              <a:gd name="T31" fmla="*/ 98 h 115"/>
              <a:gd name="T32" fmla="*/ 35 w 72"/>
              <a:gd name="T33" fmla="*/ 103 h 115"/>
              <a:gd name="T34" fmla="*/ 33 w 72"/>
              <a:gd name="T35" fmla="*/ 103 h 115"/>
              <a:gd name="T36" fmla="*/ 22 w 72"/>
              <a:gd name="T37" fmla="*/ 57 h 115"/>
              <a:gd name="T38" fmla="*/ 11 w 72"/>
              <a:gd name="T39" fmla="*/ 11 h 115"/>
              <a:gd name="T40" fmla="*/ 52 w 72"/>
              <a:gd name="T41" fmla="*/ 1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72" h="115">
                <a:moveTo>
                  <a:pt x="5" y="1"/>
                </a:moveTo>
                <a:cubicBezTo>
                  <a:pt x="3" y="1"/>
                  <a:pt x="2" y="2"/>
                  <a:pt x="1" y="3"/>
                </a:cubicBezTo>
                <a:cubicBezTo>
                  <a:pt x="0" y="4"/>
                  <a:pt x="0" y="6"/>
                  <a:pt x="0" y="7"/>
                </a:cubicBezTo>
                <a:cubicBezTo>
                  <a:pt x="2" y="24"/>
                  <a:pt x="7" y="42"/>
                  <a:pt x="12" y="60"/>
                </a:cubicBezTo>
                <a:cubicBezTo>
                  <a:pt x="16" y="76"/>
                  <a:pt x="21" y="92"/>
                  <a:pt x="23" y="108"/>
                </a:cubicBezTo>
                <a:cubicBezTo>
                  <a:pt x="24" y="111"/>
                  <a:pt x="26" y="113"/>
                  <a:pt x="29" y="113"/>
                </a:cubicBezTo>
                <a:cubicBezTo>
                  <a:pt x="30" y="113"/>
                  <a:pt x="30" y="112"/>
                  <a:pt x="31" y="112"/>
                </a:cubicBezTo>
                <a:cubicBezTo>
                  <a:pt x="36" y="115"/>
                  <a:pt x="58" y="110"/>
                  <a:pt x="69" y="107"/>
                </a:cubicBezTo>
                <a:cubicBezTo>
                  <a:pt x="71" y="106"/>
                  <a:pt x="72" y="103"/>
                  <a:pt x="72" y="101"/>
                </a:cubicBezTo>
                <a:cubicBezTo>
                  <a:pt x="65" y="76"/>
                  <a:pt x="64" y="52"/>
                  <a:pt x="63" y="26"/>
                </a:cubicBezTo>
                <a:cubicBezTo>
                  <a:pt x="62" y="6"/>
                  <a:pt x="62" y="6"/>
                  <a:pt x="62" y="6"/>
                </a:cubicBezTo>
                <a:cubicBezTo>
                  <a:pt x="62" y="3"/>
                  <a:pt x="60" y="1"/>
                  <a:pt x="57" y="1"/>
                </a:cubicBezTo>
                <a:cubicBezTo>
                  <a:pt x="41" y="0"/>
                  <a:pt x="22" y="0"/>
                  <a:pt x="5" y="1"/>
                </a:cubicBezTo>
                <a:close/>
                <a:moveTo>
                  <a:pt x="52" y="11"/>
                </a:moveTo>
                <a:cubicBezTo>
                  <a:pt x="52" y="17"/>
                  <a:pt x="53" y="26"/>
                  <a:pt x="53" y="26"/>
                </a:cubicBezTo>
                <a:cubicBezTo>
                  <a:pt x="54" y="51"/>
                  <a:pt x="55" y="75"/>
                  <a:pt x="61" y="98"/>
                </a:cubicBezTo>
                <a:cubicBezTo>
                  <a:pt x="48" y="102"/>
                  <a:pt x="36" y="103"/>
                  <a:pt x="35" y="103"/>
                </a:cubicBezTo>
                <a:cubicBezTo>
                  <a:pt x="34" y="103"/>
                  <a:pt x="33" y="103"/>
                  <a:pt x="33" y="103"/>
                </a:cubicBezTo>
                <a:cubicBezTo>
                  <a:pt x="30" y="88"/>
                  <a:pt x="26" y="72"/>
                  <a:pt x="22" y="57"/>
                </a:cubicBezTo>
                <a:cubicBezTo>
                  <a:pt x="17" y="41"/>
                  <a:pt x="13" y="26"/>
                  <a:pt x="11" y="11"/>
                </a:cubicBezTo>
                <a:cubicBezTo>
                  <a:pt x="25" y="10"/>
                  <a:pt x="39" y="11"/>
                  <a:pt x="52" y="11"/>
                </a:cubicBezTo>
                <a:close/>
              </a:path>
            </a:pathLst>
          </a:custGeom>
          <a:solidFill>
            <a:srgbClr val="661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87" name="Rectangle 43"/>
          <p:cNvSpPr>
            <a:spLocks noChangeArrowheads="1"/>
          </p:cNvSpPr>
          <p:nvPr/>
        </p:nvSpPr>
        <p:spPr bwMode="auto">
          <a:xfrm rot="20880000">
            <a:off x="8618538" y="2439988"/>
            <a:ext cx="15208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500" b="0" i="0" u="none" strike="noStrike" cap="none" normalizeH="0" baseline="0" dirty="0">
                <a:ln>
                  <a:noFill/>
                </a:ln>
                <a:solidFill>
                  <a:srgbClr val="66111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￥5.5/t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88" name="Rectangle 44"/>
          <p:cNvSpPr>
            <a:spLocks noChangeArrowheads="1"/>
          </p:cNvSpPr>
          <p:nvPr/>
        </p:nvSpPr>
        <p:spPr bwMode="auto">
          <a:xfrm rot="240000">
            <a:off x="9762777" y="1628969"/>
            <a:ext cx="133901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500" b="0" i="0" u="none" strike="noStrike" cap="none" normalizeH="0" baseline="0" dirty="0">
                <a:ln>
                  <a:noFill/>
                </a:ln>
                <a:solidFill>
                  <a:srgbClr val="66111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￥0.8/度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89" name="Rectangle 45"/>
          <p:cNvSpPr>
            <a:spLocks noChangeArrowheads="1"/>
          </p:cNvSpPr>
          <p:nvPr/>
        </p:nvSpPr>
        <p:spPr bwMode="auto">
          <a:xfrm rot="20400000">
            <a:off x="8150226" y="3551238"/>
            <a:ext cx="3905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3600" b="1" i="0" u="none" strike="noStrike" cap="none" normalizeH="0" baseline="0">
                <a:ln>
                  <a:noFill/>
                </a:ln>
                <a:solidFill>
                  <a:srgbClr val="66111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90" name="Rectangle 46"/>
          <p:cNvSpPr>
            <a:spLocks noChangeArrowheads="1"/>
          </p:cNvSpPr>
          <p:nvPr/>
        </p:nvSpPr>
        <p:spPr bwMode="auto">
          <a:xfrm rot="2040000">
            <a:off x="10228263" y="1968500"/>
            <a:ext cx="7493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6900" b="1" i="0" u="none" strike="noStrike" cap="none" normalizeH="0" baseline="0">
                <a:ln>
                  <a:noFill/>
                </a:ln>
                <a:solidFill>
                  <a:srgbClr val="661115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91" name="Rectangle 47"/>
          <p:cNvSpPr>
            <a:spLocks noChangeArrowheads="1"/>
          </p:cNvSpPr>
          <p:nvPr/>
        </p:nvSpPr>
        <p:spPr bwMode="auto">
          <a:xfrm>
            <a:off x="5005388" y="5703888"/>
            <a:ext cx="8159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900" b="1" i="0" u="none" strike="noStrike" cap="none" normalizeH="0" baseline="0" dirty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40年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2" name="Rectangle 48"/>
          <p:cNvSpPr>
            <a:spLocks noChangeArrowheads="1"/>
          </p:cNvSpPr>
          <p:nvPr/>
        </p:nvSpPr>
        <p:spPr bwMode="auto">
          <a:xfrm>
            <a:off x="5834063" y="5703888"/>
            <a:ext cx="3460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900" b="1" i="0" u="none" strike="noStrike" cap="none" normalizeH="0" baseline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产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3" name="Rectangle 49"/>
          <p:cNvSpPr>
            <a:spLocks noChangeArrowheads="1"/>
          </p:cNvSpPr>
          <p:nvPr/>
        </p:nvSpPr>
        <p:spPr bwMode="auto">
          <a:xfrm>
            <a:off x="6202363" y="5703888"/>
            <a:ext cx="6635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900" b="1" i="0" u="none" strike="noStrike" cap="none" normalizeH="0" baseline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权 商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4" name="Rectangle 50"/>
          <p:cNvSpPr>
            <a:spLocks noChangeArrowheads="1"/>
          </p:cNvSpPr>
          <p:nvPr/>
        </p:nvSpPr>
        <p:spPr bwMode="auto">
          <a:xfrm>
            <a:off x="7054851" y="5703888"/>
            <a:ext cx="4873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900" b="1" i="0" u="none" strike="noStrike" cap="none" normalizeH="0" baseline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5" name="Rectangle 51"/>
          <p:cNvSpPr>
            <a:spLocks noChangeArrowheads="1"/>
          </p:cNvSpPr>
          <p:nvPr/>
        </p:nvSpPr>
        <p:spPr bwMode="auto">
          <a:xfrm>
            <a:off x="7423151" y="5703888"/>
            <a:ext cx="3984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900" b="1" i="0" u="none" strike="noStrike" cap="none" normalizeH="0" baseline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水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6" name="Rectangle 52"/>
          <p:cNvSpPr>
            <a:spLocks noChangeArrowheads="1"/>
          </p:cNvSpPr>
          <p:nvPr/>
        </p:nvSpPr>
        <p:spPr bwMode="auto">
          <a:xfrm>
            <a:off x="7791451" y="5703888"/>
            <a:ext cx="4286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900" b="1" i="0" u="none" strike="noStrike" cap="none" normalizeH="0" baseline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7" name="Rectangle 53"/>
          <p:cNvSpPr>
            <a:spLocks noChangeArrowheads="1"/>
          </p:cNvSpPr>
          <p:nvPr/>
        </p:nvSpPr>
        <p:spPr bwMode="auto">
          <a:xfrm>
            <a:off x="4021138" y="2782888"/>
            <a:ext cx="4635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900" b="1" i="0" u="none" strike="noStrike" cap="none" normalizeH="0" baseline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没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8" name="Rectangle 54"/>
          <p:cNvSpPr>
            <a:spLocks noChangeArrowheads="1"/>
          </p:cNvSpPr>
          <p:nvPr/>
        </p:nvSpPr>
        <p:spPr bwMode="auto">
          <a:xfrm>
            <a:off x="4389438" y="2782888"/>
            <a:ext cx="48736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900" b="1" i="0" u="none" strike="noStrike" cap="none" normalizeH="0" baseline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99" name="Rectangle 55"/>
          <p:cNvSpPr>
            <a:spLocks noChangeArrowheads="1"/>
          </p:cNvSpPr>
          <p:nvPr/>
        </p:nvSpPr>
        <p:spPr bwMode="auto">
          <a:xfrm>
            <a:off x="4757738" y="2782888"/>
            <a:ext cx="4635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900" b="1" i="0" u="none" strike="noStrike" cap="none" normalizeH="0" baseline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暖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0" name="Rectangle 56"/>
          <p:cNvSpPr>
            <a:spLocks noChangeArrowheads="1"/>
          </p:cNvSpPr>
          <p:nvPr/>
        </p:nvSpPr>
        <p:spPr bwMode="auto">
          <a:xfrm>
            <a:off x="5127626" y="2782888"/>
            <a:ext cx="55562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900" b="1" i="0" u="none" strike="noStrike" cap="none" normalizeH="0" baseline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气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01" name="Freeform 57"/>
          <p:cNvSpPr>
            <a:spLocks noEditPoints="1"/>
          </p:cNvSpPr>
          <p:nvPr/>
        </p:nvSpPr>
        <p:spPr bwMode="auto">
          <a:xfrm>
            <a:off x="4248151" y="4683125"/>
            <a:ext cx="927100" cy="930275"/>
          </a:xfrm>
          <a:custGeom>
            <a:avLst/>
            <a:gdLst>
              <a:gd name="T0" fmla="*/ 85 w 520"/>
              <a:gd name="T1" fmla="*/ 219 h 522"/>
              <a:gd name="T2" fmla="*/ 115 w 520"/>
              <a:gd name="T3" fmla="*/ 40 h 522"/>
              <a:gd name="T4" fmla="*/ 195 w 520"/>
              <a:gd name="T5" fmla="*/ 201 h 522"/>
              <a:gd name="T6" fmla="*/ 150 w 520"/>
              <a:gd name="T7" fmla="*/ 261 h 522"/>
              <a:gd name="T8" fmla="*/ 175 w 520"/>
              <a:gd name="T9" fmla="*/ 290 h 522"/>
              <a:gd name="T10" fmla="*/ 208 w 520"/>
              <a:gd name="T11" fmla="*/ 383 h 522"/>
              <a:gd name="T12" fmla="*/ 189 w 520"/>
              <a:gd name="T13" fmla="*/ 513 h 522"/>
              <a:gd name="T14" fmla="*/ 109 w 520"/>
              <a:gd name="T15" fmla="*/ 374 h 522"/>
              <a:gd name="T16" fmla="*/ 44 w 520"/>
              <a:gd name="T17" fmla="*/ 402 h 522"/>
              <a:gd name="T18" fmla="*/ 33 w 520"/>
              <a:gd name="T19" fmla="*/ 279 h 522"/>
              <a:gd name="T20" fmla="*/ 36 w 520"/>
              <a:gd name="T21" fmla="*/ 90 h 522"/>
              <a:gd name="T22" fmla="*/ 40 w 520"/>
              <a:gd name="T23" fmla="*/ 200 h 522"/>
              <a:gd name="T24" fmla="*/ 36 w 520"/>
              <a:gd name="T25" fmla="*/ 90 h 522"/>
              <a:gd name="T26" fmla="*/ 192 w 520"/>
              <a:gd name="T27" fmla="*/ 78 h 522"/>
              <a:gd name="T28" fmla="*/ 138 w 520"/>
              <a:gd name="T29" fmla="*/ 172 h 522"/>
              <a:gd name="T30" fmla="*/ 204 w 520"/>
              <a:gd name="T31" fmla="*/ 192 h 522"/>
              <a:gd name="T32" fmla="*/ 316 w 520"/>
              <a:gd name="T33" fmla="*/ 152 h 522"/>
              <a:gd name="T34" fmla="*/ 213 w 520"/>
              <a:gd name="T35" fmla="*/ 126 h 522"/>
              <a:gd name="T36" fmla="*/ 306 w 520"/>
              <a:gd name="T37" fmla="*/ 90 h 522"/>
              <a:gd name="T38" fmla="*/ 194 w 520"/>
              <a:gd name="T39" fmla="*/ 64 h 522"/>
              <a:gd name="T40" fmla="*/ 293 w 520"/>
              <a:gd name="T41" fmla="*/ 9 h 522"/>
              <a:gd name="T42" fmla="*/ 362 w 520"/>
              <a:gd name="T43" fmla="*/ 38 h 522"/>
              <a:gd name="T44" fmla="*/ 480 w 520"/>
              <a:gd name="T45" fmla="*/ 62 h 522"/>
              <a:gd name="T46" fmla="*/ 372 w 520"/>
              <a:gd name="T47" fmla="*/ 101 h 522"/>
              <a:gd name="T48" fmla="*/ 479 w 520"/>
              <a:gd name="T49" fmla="*/ 127 h 522"/>
              <a:gd name="T50" fmla="*/ 382 w 520"/>
              <a:gd name="T51" fmla="*/ 164 h 522"/>
              <a:gd name="T52" fmla="*/ 508 w 520"/>
              <a:gd name="T53" fmla="*/ 187 h 522"/>
              <a:gd name="T54" fmla="*/ 204 w 520"/>
              <a:gd name="T55" fmla="*/ 192 h 522"/>
              <a:gd name="T56" fmla="*/ 274 w 520"/>
              <a:gd name="T57" fmla="*/ 499 h 522"/>
              <a:gd name="T58" fmla="*/ 489 w 520"/>
              <a:gd name="T59" fmla="*/ 209 h 522"/>
              <a:gd name="T60" fmla="*/ 511 w 520"/>
              <a:gd name="T61" fmla="*/ 443 h 522"/>
              <a:gd name="T62" fmla="*/ 395 w 520"/>
              <a:gd name="T63" fmla="*/ 479 h 522"/>
              <a:gd name="T64" fmla="*/ 440 w 520"/>
              <a:gd name="T65" fmla="*/ 424 h 522"/>
              <a:gd name="T66" fmla="*/ 456 w 520"/>
              <a:gd name="T67" fmla="*/ 390 h 522"/>
              <a:gd name="T68" fmla="*/ 333 w 520"/>
              <a:gd name="T69" fmla="*/ 490 h 522"/>
              <a:gd name="T70" fmla="*/ 301 w 520"/>
              <a:gd name="T71" fmla="*/ 284 h 522"/>
              <a:gd name="T72" fmla="*/ 440 w 520"/>
              <a:gd name="T73" fmla="*/ 286 h 522"/>
              <a:gd name="T74" fmla="*/ 314 w 520"/>
              <a:gd name="T75" fmla="*/ 371 h 522"/>
              <a:gd name="T76" fmla="*/ 447 w 520"/>
              <a:gd name="T77" fmla="*/ 327 h 522"/>
              <a:gd name="T78" fmla="*/ 314 w 520"/>
              <a:gd name="T79" fmla="*/ 371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20" h="522">
                <a:moveTo>
                  <a:pt x="25" y="228"/>
                </a:moveTo>
                <a:cubicBezTo>
                  <a:pt x="85" y="219"/>
                  <a:pt x="85" y="219"/>
                  <a:pt x="85" y="219"/>
                </a:cubicBezTo>
                <a:cubicBezTo>
                  <a:pt x="58" y="49"/>
                  <a:pt x="58" y="49"/>
                  <a:pt x="58" y="49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42" y="210"/>
                  <a:pt x="142" y="210"/>
                  <a:pt x="142" y="210"/>
                </a:cubicBezTo>
                <a:cubicBezTo>
                  <a:pt x="195" y="201"/>
                  <a:pt x="195" y="201"/>
                  <a:pt x="195" y="201"/>
                </a:cubicBezTo>
                <a:cubicBezTo>
                  <a:pt x="203" y="253"/>
                  <a:pt x="203" y="253"/>
                  <a:pt x="203" y="253"/>
                </a:cubicBezTo>
                <a:cubicBezTo>
                  <a:pt x="150" y="261"/>
                  <a:pt x="150" y="261"/>
                  <a:pt x="150" y="261"/>
                </a:cubicBezTo>
                <a:cubicBezTo>
                  <a:pt x="158" y="312"/>
                  <a:pt x="158" y="312"/>
                  <a:pt x="158" y="312"/>
                </a:cubicBezTo>
                <a:cubicBezTo>
                  <a:pt x="175" y="290"/>
                  <a:pt x="175" y="290"/>
                  <a:pt x="175" y="290"/>
                </a:cubicBezTo>
                <a:cubicBezTo>
                  <a:pt x="198" y="307"/>
                  <a:pt x="220" y="323"/>
                  <a:pt x="241" y="339"/>
                </a:cubicBezTo>
                <a:cubicBezTo>
                  <a:pt x="208" y="383"/>
                  <a:pt x="208" y="383"/>
                  <a:pt x="208" y="383"/>
                </a:cubicBezTo>
                <a:cubicBezTo>
                  <a:pt x="197" y="372"/>
                  <a:pt x="182" y="360"/>
                  <a:pt x="163" y="344"/>
                </a:cubicBezTo>
                <a:cubicBezTo>
                  <a:pt x="189" y="513"/>
                  <a:pt x="189" y="513"/>
                  <a:pt x="189" y="513"/>
                </a:cubicBezTo>
                <a:cubicBezTo>
                  <a:pt x="132" y="522"/>
                  <a:pt x="132" y="522"/>
                  <a:pt x="132" y="522"/>
                </a:cubicBezTo>
                <a:cubicBezTo>
                  <a:pt x="109" y="374"/>
                  <a:pt x="109" y="374"/>
                  <a:pt x="109" y="374"/>
                </a:cubicBezTo>
                <a:cubicBezTo>
                  <a:pt x="99" y="411"/>
                  <a:pt x="88" y="443"/>
                  <a:pt x="75" y="471"/>
                </a:cubicBezTo>
                <a:cubicBezTo>
                  <a:pt x="66" y="452"/>
                  <a:pt x="56" y="429"/>
                  <a:pt x="44" y="402"/>
                </a:cubicBezTo>
                <a:cubicBezTo>
                  <a:pt x="62" y="368"/>
                  <a:pt x="77" y="324"/>
                  <a:pt x="90" y="270"/>
                </a:cubicBezTo>
                <a:cubicBezTo>
                  <a:pt x="33" y="279"/>
                  <a:pt x="33" y="279"/>
                  <a:pt x="33" y="279"/>
                </a:cubicBezTo>
                <a:lnTo>
                  <a:pt x="25" y="228"/>
                </a:lnTo>
                <a:close/>
                <a:moveTo>
                  <a:pt x="36" y="90"/>
                </a:moveTo>
                <a:cubicBezTo>
                  <a:pt x="52" y="124"/>
                  <a:pt x="65" y="155"/>
                  <a:pt x="76" y="182"/>
                </a:cubicBezTo>
                <a:cubicBezTo>
                  <a:pt x="40" y="200"/>
                  <a:pt x="40" y="200"/>
                  <a:pt x="40" y="200"/>
                </a:cubicBezTo>
                <a:cubicBezTo>
                  <a:pt x="28" y="170"/>
                  <a:pt x="15" y="139"/>
                  <a:pt x="0" y="107"/>
                </a:cubicBezTo>
                <a:lnTo>
                  <a:pt x="36" y="90"/>
                </a:lnTo>
                <a:close/>
                <a:moveTo>
                  <a:pt x="151" y="72"/>
                </a:moveTo>
                <a:cubicBezTo>
                  <a:pt x="192" y="78"/>
                  <a:pt x="192" y="78"/>
                  <a:pt x="192" y="78"/>
                </a:cubicBezTo>
                <a:cubicBezTo>
                  <a:pt x="188" y="111"/>
                  <a:pt x="183" y="145"/>
                  <a:pt x="176" y="180"/>
                </a:cubicBezTo>
                <a:cubicBezTo>
                  <a:pt x="138" y="172"/>
                  <a:pt x="138" y="172"/>
                  <a:pt x="138" y="172"/>
                </a:cubicBezTo>
                <a:lnTo>
                  <a:pt x="151" y="72"/>
                </a:lnTo>
                <a:close/>
                <a:moveTo>
                  <a:pt x="204" y="192"/>
                </a:moveTo>
                <a:cubicBezTo>
                  <a:pt x="319" y="174"/>
                  <a:pt x="319" y="174"/>
                  <a:pt x="319" y="174"/>
                </a:cubicBezTo>
                <a:cubicBezTo>
                  <a:pt x="316" y="152"/>
                  <a:pt x="316" y="152"/>
                  <a:pt x="316" y="152"/>
                </a:cubicBezTo>
                <a:cubicBezTo>
                  <a:pt x="220" y="167"/>
                  <a:pt x="220" y="167"/>
                  <a:pt x="220" y="167"/>
                </a:cubicBezTo>
                <a:cubicBezTo>
                  <a:pt x="213" y="126"/>
                  <a:pt x="213" y="126"/>
                  <a:pt x="213" y="126"/>
                </a:cubicBezTo>
                <a:cubicBezTo>
                  <a:pt x="309" y="111"/>
                  <a:pt x="309" y="111"/>
                  <a:pt x="309" y="111"/>
                </a:cubicBezTo>
                <a:cubicBezTo>
                  <a:pt x="306" y="90"/>
                  <a:pt x="306" y="90"/>
                  <a:pt x="306" y="90"/>
                </a:cubicBezTo>
                <a:cubicBezTo>
                  <a:pt x="200" y="106"/>
                  <a:pt x="200" y="106"/>
                  <a:pt x="200" y="106"/>
                </a:cubicBezTo>
                <a:cubicBezTo>
                  <a:pt x="194" y="64"/>
                  <a:pt x="194" y="64"/>
                  <a:pt x="194" y="64"/>
                </a:cubicBezTo>
                <a:cubicBezTo>
                  <a:pt x="299" y="48"/>
                  <a:pt x="299" y="48"/>
                  <a:pt x="299" y="48"/>
                </a:cubicBezTo>
                <a:cubicBezTo>
                  <a:pt x="293" y="9"/>
                  <a:pt x="293" y="9"/>
                  <a:pt x="293" y="9"/>
                </a:cubicBezTo>
                <a:cubicBezTo>
                  <a:pt x="356" y="0"/>
                  <a:pt x="356" y="0"/>
                  <a:pt x="356" y="0"/>
                </a:cubicBezTo>
                <a:cubicBezTo>
                  <a:pt x="362" y="38"/>
                  <a:pt x="362" y="38"/>
                  <a:pt x="362" y="38"/>
                </a:cubicBezTo>
                <a:cubicBezTo>
                  <a:pt x="474" y="21"/>
                  <a:pt x="474" y="21"/>
                  <a:pt x="474" y="21"/>
                </a:cubicBezTo>
                <a:cubicBezTo>
                  <a:pt x="480" y="62"/>
                  <a:pt x="480" y="62"/>
                  <a:pt x="480" y="62"/>
                </a:cubicBezTo>
                <a:cubicBezTo>
                  <a:pt x="369" y="80"/>
                  <a:pt x="369" y="80"/>
                  <a:pt x="369" y="80"/>
                </a:cubicBezTo>
                <a:cubicBezTo>
                  <a:pt x="372" y="101"/>
                  <a:pt x="372" y="101"/>
                  <a:pt x="372" y="101"/>
                </a:cubicBezTo>
                <a:cubicBezTo>
                  <a:pt x="473" y="85"/>
                  <a:pt x="473" y="85"/>
                  <a:pt x="473" y="85"/>
                </a:cubicBezTo>
                <a:cubicBezTo>
                  <a:pt x="479" y="127"/>
                  <a:pt x="479" y="127"/>
                  <a:pt x="479" y="127"/>
                </a:cubicBezTo>
                <a:cubicBezTo>
                  <a:pt x="378" y="143"/>
                  <a:pt x="378" y="143"/>
                  <a:pt x="378" y="143"/>
                </a:cubicBezTo>
                <a:cubicBezTo>
                  <a:pt x="382" y="164"/>
                  <a:pt x="382" y="164"/>
                  <a:pt x="382" y="164"/>
                </a:cubicBezTo>
                <a:cubicBezTo>
                  <a:pt x="501" y="145"/>
                  <a:pt x="501" y="145"/>
                  <a:pt x="501" y="145"/>
                </a:cubicBezTo>
                <a:cubicBezTo>
                  <a:pt x="508" y="187"/>
                  <a:pt x="508" y="187"/>
                  <a:pt x="508" y="187"/>
                </a:cubicBezTo>
                <a:cubicBezTo>
                  <a:pt x="210" y="233"/>
                  <a:pt x="210" y="233"/>
                  <a:pt x="210" y="233"/>
                </a:cubicBezTo>
                <a:lnTo>
                  <a:pt x="204" y="192"/>
                </a:lnTo>
                <a:close/>
                <a:moveTo>
                  <a:pt x="333" y="490"/>
                </a:moveTo>
                <a:cubicBezTo>
                  <a:pt x="274" y="499"/>
                  <a:pt x="274" y="499"/>
                  <a:pt x="274" y="499"/>
                </a:cubicBezTo>
                <a:cubicBezTo>
                  <a:pt x="235" y="248"/>
                  <a:pt x="235" y="248"/>
                  <a:pt x="235" y="248"/>
                </a:cubicBezTo>
                <a:cubicBezTo>
                  <a:pt x="489" y="209"/>
                  <a:pt x="489" y="209"/>
                  <a:pt x="489" y="209"/>
                </a:cubicBezTo>
                <a:cubicBezTo>
                  <a:pt x="517" y="391"/>
                  <a:pt x="517" y="391"/>
                  <a:pt x="517" y="391"/>
                </a:cubicBezTo>
                <a:cubicBezTo>
                  <a:pt x="520" y="413"/>
                  <a:pt x="518" y="430"/>
                  <a:pt x="511" y="443"/>
                </a:cubicBezTo>
                <a:cubicBezTo>
                  <a:pt x="504" y="455"/>
                  <a:pt x="491" y="463"/>
                  <a:pt x="474" y="466"/>
                </a:cubicBezTo>
                <a:cubicBezTo>
                  <a:pt x="457" y="469"/>
                  <a:pt x="431" y="473"/>
                  <a:pt x="395" y="479"/>
                </a:cubicBezTo>
                <a:cubicBezTo>
                  <a:pt x="390" y="464"/>
                  <a:pt x="383" y="448"/>
                  <a:pt x="375" y="431"/>
                </a:cubicBezTo>
                <a:cubicBezTo>
                  <a:pt x="409" y="428"/>
                  <a:pt x="430" y="425"/>
                  <a:pt x="440" y="424"/>
                </a:cubicBezTo>
                <a:cubicBezTo>
                  <a:pt x="454" y="421"/>
                  <a:pt x="460" y="412"/>
                  <a:pt x="457" y="396"/>
                </a:cubicBezTo>
                <a:cubicBezTo>
                  <a:pt x="456" y="390"/>
                  <a:pt x="456" y="390"/>
                  <a:pt x="456" y="390"/>
                </a:cubicBezTo>
                <a:cubicBezTo>
                  <a:pt x="321" y="411"/>
                  <a:pt x="321" y="411"/>
                  <a:pt x="321" y="411"/>
                </a:cubicBezTo>
                <a:lnTo>
                  <a:pt x="333" y="490"/>
                </a:lnTo>
                <a:close/>
                <a:moveTo>
                  <a:pt x="437" y="263"/>
                </a:moveTo>
                <a:cubicBezTo>
                  <a:pt x="301" y="284"/>
                  <a:pt x="301" y="284"/>
                  <a:pt x="301" y="284"/>
                </a:cubicBezTo>
                <a:cubicBezTo>
                  <a:pt x="305" y="308"/>
                  <a:pt x="305" y="308"/>
                  <a:pt x="305" y="308"/>
                </a:cubicBezTo>
                <a:cubicBezTo>
                  <a:pt x="440" y="286"/>
                  <a:pt x="440" y="286"/>
                  <a:pt x="440" y="286"/>
                </a:cubicBezTo>
                <a:lnTo>
                  <a:pt x="437" y="263"/>
                </a:lnTo>
                <a:close/>
                <a:moveTo>
                  <a:pt x="314" y="371"/>
                </a:moveTo>
                <a:cubicBezTo>
                  <a:pt x="450" y="350"/>
                  <a:pt x="450" y="350"/>
                  <a:pt x="450" y="350"/>
                </a:cubicBezTo>
                <a:cubicBezTo>
                  <a:pt x="447" y="327"/>
                  <a:pt x="447" y="327"/>
                  <a:pt x="447" y="327"/>
                </a:cubicBezTo>
                <a:cubicBezTo>
                  <a:pt x="311" y="348"/>
                  <a:pt x="311" y="348"/>
                  <a:pt x="311" y="348"/>
                </a:cubicBezTo>
                <a:lnTo>
                  <a:pt x="314" y="371"/>
                </a:ln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02" name="Freeform 58"/>
          <p:cNvSpPr>
            <a:spLocks noEditPoints="1"/>
          </p:cNvSpPr>
          <p:nvPr/>
        </p:nvSpPr>
        <p:spPr bwMode="auto">
          <a:xfrm>
            <a:off x="5229226" y="4741863"/>
            <a:ext cx="857250" cy="839787"/>
          </a:xfrm>
          <a:custGeom>
            <a:avLst/>
            <a:gdLst>
              <a:gd name="T0" fmla="*/ 4 w 482"/>
              <a:gd name="T1" fmla="*/ 438 h 471"/>
              <a:gd name="T2" fmla="*/ 0 w 482"/>
              <a:gd name="T3" fmla="*/ 372 h 471"/>
              <a:gd name="T4" fmla="*/ 86 w 482"/>
              <a:gd name="T5" fmla="*/ 368 h 471"/>
              <a:gd name="T6" fmla="*/ 89 w 482"/>
              <a:gd name="T7" fmla="*/ 313 h 471"/>
              <a:gd name="T8" fmla="*/ 9 w 482"/>
              <a:gd name="T9" fmla="*/ 308 h 471"/>
              <a:gd name="T10" fmla="*/ 12 w 482"/>
              <a:gd name="T11" fmla="*/ 244 h 471"/>
              <a:gd name="T12" fmla="*/ 93 w 482"/>
              <a:gd name="T13" fmla="*/ 249 h 471"/>
              <a:gd name="T14" fmla="*/ 96 w 482"/>
              <a:gd name="T15" fmla="*/ 207 h 471"/>
              <a:gd name="T16" fmla="*/ 161 w 482"/>
              <a:gd name="T17" fmla="*/ 211 h 471"/>
              <a:gd name="T18" fmla="*/ 158 w 482"/>
              <a:gd name="T19" fmla="*/ 253 h 471"/>
              <a:gd name="T20" fmla="*/ 231 w 482"/>
              <a:gd name="T21" fmla="*/ 257 h 471"/>
              <a:gd name="T22" fmla="*/ 227 w 482"/>
              <a:gd name="T23" fmla="*/ 321 h 471"/>
              <a:gd name="T24" fmla="*/ 154 w 482"/>
              <a:gd name="T25" fmla="*/ 317 h 471"/>
              <a:gd name="T26" fmla="*/ 151 w 482"/>
              <a:gd name="T27" fmla="*/ 365 h 471"/>
              <a:gd name="T28" fmla="*/ 239 w 482"/>
              <a:gd name="T29" fmla="*/ 359 h 471"/>
              <a:gd name="T30" fmla="*/ 234 w 482"/>
              <a:gd name="T31" fmla="*/ 385 h 471"/>
              <a:gd name="T32" fmla="*/ 304 w 482"/>
              <a:gd name="T33" fmla="*/ 337 h 471"/>
              <a:gd name="T34" fmla="*/ 273 w 482"/>
              <a:gd name="T35" fmla="*/ 222 h 471"/>
              <a:gd name="T36" fmla="*/ 256 w 482"/>
              <a:gd name="T37" fmla="*/ 244 h 471"/>
              <a:gd name="T38" fmla="*/ 238 w 482"/>
              <a:gd name="T39" fmla="*/ 219 h 471"/>
              <a:gd name="T40" fmla="*/ 210 w 482"/>
              <a:gd name="T41" fmla="*/ 230 h 471"/>
              <a:gd name="T42" fmla="*/ 196 w 482"/>
              <a:gd name="T43" fmla="*/ 198 h 471"/>
              <a:gd name="T44" fmla="*/ 29 w 482"/>
              <a:gd name="T45" fmla="*/ 204 h 471"/>
              <a:gd name="T46" fmla="*/ 11 w 482"/>
              <a:gd name="T47" fmla="*/ 154 h 471"/>
              <a:gd name="T48" fmla="*/ 77 w 482"/>
              <a:gd name="T49" fmla="*/ 73 h 471"/>
              <a:gd name="T50" fmla="*/ 22 w 482"/>
              <a:gd name="T51" fmla="*/ 69 h 471"/>
              <a:gd name="T52" fmla="*/ 26 w 482"/>
              <a:gd name="T53" fmla="*/ 8 h 471"/>
              <a:gd name="T54" fmla="*/ 248 w 482"/>
              <a:gd name="T55" fmla="*/ 22 h 471"/>
              <a:gd name="T56" fmla="*/ 244 w 482"/>
              <a:gd name="T57" fmla="*/ 83 h 471"/>
              <a:gd name="T58" fmla="*/ 141 w 482"/>
              <a:gd name="T59" fmla="*/ 76 h 471"/>
              <a:gd name="T60" fmla="*/ 91 w 482"/>
              <a:gd name="T61" fmla="*/ 146 h 471"/>
              <a:gd name="T62" fmla="*/ 171 w 482"/>
              <a:gd name="T63" fmla="*/ 146 h 471"/>
              <a:gd name="T64" fmla="*/ 153 w 482"/>
              <a:gd name="T65" fmla="*/ 108 h 471"/>
              <a:gd name="T66" fmla="*/ 201 w 482"/>
              <a:gd name="T67" fmla="*/ 86 h 471"/>
              <a:gd name="T68" fmla="*/ 240 w 482"/>
              <a:gd name="T69" fmla="*/ 161 h 471"/>
              <a:gd name="T70" fmla="*/ 301 w 482"/>
              <a:gd name="T71" fmla="*/ 0 h 471"/>
              <a:gd name="T72" fmla="*/ 362 w 482"/>
              <a:gd name="T73" fmla="*/ 12 h 471"/>
              <a:gd name="T74" fmla="*/ 344 w 482"/>
              <a:gd name="T75" fmla="*/ 75 h 471"/>
              <a:gd name="T76" fmla="*/ 482 w 482"/>
              <a:gd name="T77" fmla="*/ 84 h 471"/>
              <a:gd name="T78" fmla="*/ 478 w 482"/>
              <a:gd name="T79" fmla="*/ 146 h 471"/>
              <a:gd name="T80" fmla="*/ 451 w 482"/>
              <a:gd name="T81" fmla="*/ 145 h 471"/>
              <a:gd name="T82" fmla="*/ 380 w 482"/>
              <a:gd name="T83" fmla="*/ 344 h 471"/>
              <a:gd name="T84" fmla="*/ 464 w 482"/>
              <a:gd name="T85" fmla="*/ 411 h 471"/>
              <a:gd name="T86" fmla="*/ 420 w 482"/>
              <a:gd name="T87" fmla="*/ 471 h 471"/>
              <a:gd name="T88" fmla="*/ 338 w 482"/>
              <a:gd name="T89" fmla="*/ 394 h 471"/>
              <a:gd name="T90" fmla="*/ 234 w 482"/>
              <a:gd name="T91" fmla="*/ 464 h 471"/>
              <a:gd name="T92" fmla="*/ 214 w 482"/>
              <a:gd name="T93" fmla="*/ 423 h 471"/>
              <a:gd name="T94" fmla="*/ 4 w 482"/>
              <a:gd name="T95" fmla="*/ 438 h 471"/>
              <a:gd name="T96" fmla="*/ 344 w 482"/>
              <a:gd name="T97" fmla="*/ 287 h 471"/>
              <a:gd name="T98" fmla="*/ 391 w 482"/>
              <a:gd name="T99" fmla="*/ 141 h 471"/>
              <a:gd name="T100" fmla="*/ 320 w 482"/>
              <a:gd name="T101" fmla="*/ 137 h 471"/>
              <a:gd name="T102" fmla="*/ 320 w 482"/>
              <a:gd name="T103" fmla="*/ 138 h 471"/>
              <a:gd name="T104" fmla="*/ 344 w 482"/>
              <a:gd name="T105" fmla="*/ 2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2" h="471">
                <a:moveTo>
                  <a:pt x="4" y="438"/>
                </a:moveTo>
                <a:cubicBezTo>
                  <a:pt x="0" y="372"/>
                  <a:pt x="0" y="372"/>
                  <a:pt x="0" y="372"/>
                </a:cubicBezTo>
                <a:cubicBezTo>
                  <a:pt x="86" y="368"/>
                  <a:pt x="86" y="368"/>
                  <a:pt x="86" y="368"/>
                </a:cubicBezTo>
                <a:cubicBezTo>
                  <a:pt x="89" y="313"/>
                  <a:pt x="89" y="313"/>
                  <a:pt x="89" y="313"/>
                </a:cubicBezTo>
                <a:cubicBezTo>
                  <a:pt x="9" y="308"/>
                  <a:pt x="9" y="308"/>
                  <a:pt x="9" y="308"/>
                </a:cubicBezTo>
                <a:cubicBezTo>
                  <a:pt x="12" y="244"/>
                  <a:pt x="12" y="244"/>
                  <a:pt x="12" y="244"/>
                </a:cubicBezTo>
                <a:cubicBezTo>
                  <a:pt x="93" y="249"/>
                  <a:pt x="93" y="249"/>
                  <a:pt x="93" y="249"/>
                </a:cubicBezTo>
                <a:cubicBezTo>
                  <a:pt x="96" y="207"/>
                  <a:pt x="96" y="207"/>
                  <a:pt x="96" y="207"/>
                </a:cubicBezTo>
                <a:cubicBezTo>
                  <a:pt x="161" y="211"/>
                  <a:pt x="161" y="211"/>
                  <a:pt x="161" y="211"/>
                </a:cubicBezTo>
                <a:cubicBezTo>
                  <a:pt x="158" y="253"/>
                  <a:pt x="158" y="253"/>
                  <a:pt x="158" y="253"/>
                </a:cubicBezTo>
                <a:cubicBezTo>
                  <a:pt x="231" y="257"/>
                  <a:pt x="231" y="257"/>
                  <a:pt x="231" y="257"/>
                </a:cubicBezTo>
                <a:cubicBezTo>
                  <a:pt x="227" y="321"/>
                  <a:pt x="227" y="321"/>
                  <a:pt x="227" y="321"/>
                </a:cubicBezTo>
                <a:cubicBezTo>
                  <a:pt x="154" y="317"/>
                  <a:pt x="154" y="317"/>
                  <a:pt x="154" y="317"/>
                </a:cubicBezTo>
                <a:cubicBezTo>
                  <a:pt x="151" y="365"/>
                  <a:pt x="151" y="365"/>
                  <a:pt x="151" y="365"/>
                </a:cubicBezTo>
                <a:cubicBezTo>
                  <a:pt x="239" y="359"/>
                  <a:pt x="239" y="359"/>
                  <a:pt x="239" y="359"/>
                </a:cubicBezTo>
                <a:cubicBezTo>
                  <a:pt x="238" y="365"/>
                  <a:pt x="236" y="374"/>
                  <a:pt x="234" y="385"/>
                </a:cubicBezTo>
                <a:cubicBezTo>
                  <a:pt x="261" y="372"/>
                  <a:pt x="284" y="356"/>
                  <a:pt x="304" y="337"/>
                </a:cubicBezTo>
                <a:cubicBezTo>
                  <a:pt x="289" y="303"/>
                  <a:pt x="278" y="264"/>
                  <a:pt x="273" y="222"/>
                </a:cubicBezTo>
                <a:cubicBezTo>
                  <a:pt x="267" y="230"/>
                  <a:pt x="262" y="237"/>
                  <a:pt x="256" y="244"/>
                </a:cubicBezTo>
                <a:cubicBezTo>
                  <a:pt x="254" y="241"/>
                  <a:pt x="248" y="232"/>
                  <a:pt x="238" y="219"/>
                </a:cubicBezTo>
                <a:cubicBezTo>
                  <a:pt x="210" y="230"/>
                  <a:pt x="210" y="230"/>
                  <a:pt x="210" y="230"/>
                </a:cubicBezTo>
                <a:cubicBezTo>
                  <a:pt x="196" y="198"/>
                  <a:pt x="196" y="198"/>
                  <a:pt x="196" y="198"/>
                </a:cubicBezTo>
                <a:cubicBezTo>
                  <a:pt x="129" y="200"/>
                  <a:pt x="73" y="201"/>
                  <a:pt x="29" y="204"/>
                </a:cubicBezTo>
                <a:cubicBezTo>
                  <a:pt x="11" y="154"/>
                  <a:pt x="11" y="154"/>
                  <a:pt x="11" y="154"/>
                </a:cubicBezTo>
                <a:cubicBezTo>
                  <a:pt x="26" y="145"/>
                  <a:pt x="48" y="117"/>
                  <a:pt x="77" y="73"/>
                </a:cubicBezTo>
                <a:cubicBezTo>
                  <a:pt x="22" y="69"/>
                  <a:pt x="22" y="69"/>
                  <a:pt x="22" y="69"/>
                </a:cubicBezTo>
                <a:cubicBezTo>
                  <a:pt x="26" y="8"/>
                  <a:pt x="26" y="8"/>
                  <a:pt x="26" y="8"/>
                </a:cubicBezTo>
                <a:cubicBezTo>
                  <a:pt x="248" y="22"/>
                  <a:pt x="248" y="22"/>
                  <a:pt x="248" y="22"/>
                </a:cubicBezTo>
                <a:cubicBezTo>
                  <a:pt x="244" y="83"/>
                  <a:pt x="244" y="83"/>
                  <a:pt x="244" y="83"/>
                </a:cubicBezTo>
                <a:cubicBezTo>
                  <a:pt x="141" y="76"/>
                  <a:pt x="141" y="76"/>
                  <a:pt x="141" y="76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114" y="147"/>
                  <a:pt x="141" y="147"/>
                  <a:pt x="171" y="146"/>
                </a:cubicBezTo>
                <a:cubicBezTo>
                  <a:pt x="153" y="108"/>
                  <a:pt x="153" y="108"/>
                  <a:pt x="153" y="108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14" y="109"/>
                  <a:pt x="227" y="134"/>
                  <a:pt x="240" y="161"/>
                </a:cubicBezTo>
                <a:cubicBezTo>
                  <a:pt x="266" y="121"/>
                  <a:pt x="287" y="67"/>
                  <a:pt x="301" y="0"/>
                </a:cubicBezTo>
                <a:cubicBezTo>
                  <a:pt x="362" y="12"/>
                  <a:pt x="362" y="12"/>
                  <a:pt x="362" y="12"/>
                </a:cubicBezTo>
                <a:cubicBezTo>
                  <a:pt x="357" y="34"/>
                  <a:pt x="351" y="55"/>
                  <a:pt x="344" y="75"/>
                </a:cubicBezTo>
                <a:cubicBezTo>
                  <a:pt x="482" y="84"/>
                  <a:pt x="482" y="84"/>
                  <a:pt x="482" y="84"/>
                </a:cubicBezTo>
                <a:cubicBezTo>
                  <a:pt x="478" y="146"/>
                  <a:pt x="478" y="146"/>
                  <a:pt x="478" y="146"/>
                </a:cubicBezTo>
                <a:cubicBezTo>
                  <a:pt x="451" y="145"/>
                  <a:pt x="451" y="145"/>
                  <a:pt x="451" y="145"/>
                </a:cubicBezTo>
                <a:cubicBezTo>
                  <a:pt x="438" y="227"/>
                  <a:pt x="415" y="294"/>
                  <a:pt x="380" y="344"/>
                </a:cubicBezTo>
                <a:cubicBezTo>
                  <a:pt x="401" y="369"/>
                  <a:pt x="430" y="391"/>
                  <a:pt x="464" y="411"/>
                </a:cubicBezTo>
                <a:cubicBezTo>
                  <a:pt x="450" y="428"/>
                  <a:pt x="435" y="448"/>
                  <a:pt x="420" y="471"/>
                </a:cubicBezTo>
                <a:cubicBezTo>
                  <a:pt x="388" y="450"/>
                  <a:pt x="361" y="424"/>
                  <a:pt x="338" y="394"/>
                </a:cubicBezTo>
                <a:cubicBezTo>
                  <a:pt x="308" y="424"/>
                  <a:pt x="273" y="447"/>
                  <a:pt x="234" y="464"/>
                </a:cubicBezTo>
                <a:cubicBezTo>
                  <a:pt x="227" y="449"/>
                  <a:pt x="221" y="436"/>
                  <a:pt x="214" y="423"/>
                </a:cubicBezTo>
                <a:lnTo>
                  <a:pt x="4" y="438"/>
                </a:lnTo>
                <a:close/>
                <a:moveTo>
                  <a:pt x="344" y="287"/>
                </a:moveTo>
                <a:cubicBezTo>
                  <a:pt x="365" y="252"/>
                  <a:pt x="380" y="203"/>
                  <a:pt x="391" y="141"/>
                </a:cubicBezTo>
                <a:cubicBezTo>
                  <a:pt x="320" y="137"/>
                  <a:pt x="320" y="137"/>
                  <a:pt x="320" y="137"/>
                </a:cubicBezTo>
                <a:cubicBezTo>
                  <a:pt x="320" y="138"/>
                  <a:pt x="320" y="138"/>
                  <a:pt x="320" y="138"/>
                </a:cubicBezTo>
                <a:cubicBezTo>
                  <a:pt x="322" y="203"/>
                  <a:pt x="331" y="252"/>
                  <a:pt x="344" y="287"/>
                </a:cubicBez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03" name="Freeform 59"/>
          <p:cNvSpPr>
            <a:spLocks noEditPoints="1"/>
          </p:cNvSpPr>
          <p:nvPr/>
        </p:nvSpPr>
        <p:spPr bwMode="auto">
          <a:xfrm>
            <a:off x="6094413" y="4727575"/>
            <a:ext cx="862013" cy="849312"/>
          </a:xfrm>
          <a:custGeom>
            <a:avLst/>
            <a:gdLst>
              <a:gd name="T0" fmla="*/ 136 w 484"/>
              <a:gd name="T1" fmla="*/ 5 h 477"/>
              <a:gd name="T2" fmla="*/ 203 w 484"/>
              <a:gd name="T3" fmla="*/ 33 h 477"/>
              <a:gd name="T4" fmla="*/ 49 w 484"/>
              <a:gd name="T5" fmla="*/ 248 h 477"/>
              <a:gd name="T6" fmla="*/ 0 w 484"/>
              <a:gd name="T7" fmla="*/ 191 h 477"/>
              <a:gd name="T8" fmla="*/ 136 w 484"/>
              <a:gd name="T9" fmla="*/ 5 h 477"/>
              <a:gd name="T10" fmla="*/ 324 w 484"/>
              <a:gd name="T11" fmla="*/ 248 h 477"/>
              <a:gd name="T12" fmla="*/ 462 w 484"/>
              <a:gd name="T13" fmla="*/ 432 h 477"/>
              <a:gd name="T14" fmla="*/ 398 w 484"/>
              <a:gd name="T15" fmla="*/ 477 h 477"/>
              <a:gd name="T16" fmla="*/ 373 w 484"/>
              <a:gd name="T17" fmla="*/ 435 h 477"/>
              <a:gd name="T18" fmla="*/ 117 w 484"/>
              <a:gd name="T19" fmla="*/ 448 h 477"/>
              <a:gd name="T20" fmla="*/ 67 w 484"/>
              <a:gd name="T21" fmla="*/ 457 h 477"/>
              <a:gd name="T22" fmla="*/ 36 w 484"/>
              <a:gd name="T23" fmla="*/ 391 h 477"/>
              <a:gd name="T24" fmla="*/ 124 w 484"/>
              <a:gd name="T25" fmla="*/ 291 h 477"/>
              <a:gd name="T26" fmla="*/ 208 w 484"/>
              <a:gd name="T27" fmla="*/ 155 h 477"/>
              <a:gd name="T28" fmla="*/ 280 w 484"/>
              <a:gd name="T29" fmla="*/ 187 h 477"/>
              <a:gd name="T30" fmla="*/ 144 w 484"/>
              <a:gd name="T31" fmla="*/ 375 h 477"/>
              <a:gd name="T32" fmla="*/ 328 w 484"/>
              <a:gd name="T33" fmla="*/ 369 h 477"/>
              <a:gd name="T34" fmla="*/ 266 w 484"/>
              <a:gd name="T35" fmla="*/ 284 h 477"/>
              <a:gd name="T36" fmla="*/ 324 w 484"/>
              <a:gd name="T37" fmla="*/ 248 h 477"/>
              <a:gd name="T38" fmla="*/ 342 w 484"/>
              <a:gd name="T39" fmla="*/ 0 h 477"/>
              <a:gd name="T40" fmla="*/ 484 w 484"/>
              <a:gd name="T41" fmla="*/ 185 h 477"/>
              <a:gd name="T42" fmla="*/ 429 w 484"/>
              <a:gd name="T43" fmla="*/ 243 h 477"/>
              <a:gd name="T44" fmla="*/ 278 w 484"/>
              <a:gd name="T45" fmla="*/ 30 h 477"/>
              <a:gd name="T46" fmla="*/ 342 w 484"/>
              <a:gd name="T47" fmla="*/ 0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4" h="477">
                <a:moveTo>
                  <a:pt x="136" y="5"/>
                </a:moveTo>
                <a:cubicBezTo>
                  <a:pt x="203" y="33"/>
                  <a:pt x="203" y="33"/>
                  <a:pt x="203" y="33"/>
                </a:cubicBezTo>
                <a:cubicBezTo>
                  <a:pt x="167" y="114"/>
                  <a:pt x="116" y="186"/>
                  <a:pt x="49" y="248"/>
                </a:cubicBezTo>
                <a:cubicBezTo>
                  <a:pt x="38" y="234"/>
                  <a:pt x="21" y="215"/>
                  <a:pt x="0" y="191"/>
                </a:cubicBezTo>
                <a:cubicBezTo>
                  <a:pt x="59" y="139"/>
                  <a:pt x="105" y="77"/>
                  <a:pt x="136" y="5"/>
                </a:cubicBezTo>
                <a:close/>
                <a:moveTo>
                  <a:pt x="324" y="248"/>
                </a:moveTo>
                <a:cubicBezTo>
                  <a:pt x="376" y="310"/>
                  <a:pt x="422" y="371"/>
                  <a:pt x="462" y="432"/>
                </a:cubicBezTo>
                <a:cubicBezTo>
                  <a:pt x="398" y="477"/>
                  <a:pt x="398" y="477"/>
                  <a:pt x="398" y="477"/>
                </a:cubicBezTo>
                <a:cubicBezTo>
                  <a:pt x="390" y="463"/>
                  <a:pt x="382" y="449"/>
                  <a:pt x="373" y="435"/>
                </a:cubicBezTo>
                <a:cubicBezTo>
                  <a:pt x="117" y="448"/>
                  <a:pt x="117" y="448"/>
                  <a:pt x="117" y="448"/>
                </a:cubicBezTo>
                <a:cubicBezTo>
                  <a:pt x="101" y="450"/>
                  <a:pt x="84" y="453"/>
                  <a:pt x="67" y="457"/>
                </a:cubicBezTo>
                <a:cubicBezTo>
                  <a:pt x="36" y="391"/>
                  <a:pt x="36" y="391"/>
                  <a:pt x="36" y="391"/>
                </a:cubicBezTo>
                <a:cubicBezTo>
                  <a:pt x="58" y="378"/>
                  <a:pt x="88" y="345"/>
                  <a:pt x="124" y="291"/>
                </a:cubicBezTo>
                <a:cubicBezTo>
                  <a:pt x="161" y="237"/>
                  <a:pt x="189" y="192"/>
                  <a:pt x="208" y="155"/>
                </a:cubicBezTo>
                <a:cubicBezTo>
                  <a:pt x="280" y="187"/>
                  <a:pt x="280" y="187"/>
                  <a:pt x="280" y="187"/>
                </a:cubicBezTo>
                <a:cubicBezTo>
                  <a:pt x="225" y="273"/>
                  <a:pt x="179" y="336"/>
                  <a:pt x="144" y="375"/>
                </a:cubicBezTo>
                <a:cubicBezTo>
                  <a:pt x="208" y="374"/>
                  <a:pt x="270" y="372"/>
                  <a:pt x="328" y="369"/>
                </a:cubicBezTo>
                <a:cubicBezTo>
                  <a:pt x="310" y="342"/>
                  <a:pt x="289" y="314"/>
                  <a:pt x="266" y="284"/>
                </a:cubicBezTo>
                <a:lnTo>
                  <a:pt x="324" y="248"/>
                </a:lnTo>
                <a:close/>
                <a:moveTo>
                  <a:pt x="342" y="0"/>
                </a:moveTo>
                <a:cubicBezTo>
                  <a:pt x="379" y="75"/>
                  <a:pt x="427" y="136"/>
                  <a:pt x="484" y="185"/>
                </a:cubicBezTo>
                <a:cubicBezTo>
                  <a:pt x="461" y="209"/>
                  <a:pt x="442" y="228"/>
                  <a:pt x="429" y="243"/>
                </a:cubicBezTo>
                <a:cubicBezTo>
                  <a:pt x="371" y="190"/>
                  <a:pt x="321" y="119"/>
                  <a:pt x="278" y="30"/>
                </a:cubicBezTo>
                <a:lnTo>
                  <a:pt x="342" y="0"/>
                </a:ln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04" name="Freeform 60"/>
          <p:cNvSpPr>
            <a:spLocks noEditPoints="1"/>
          </p:cNvSpPr>
          <p:nvPr/>
        </p:nvSpPr>
        <p:spPr bwMode="auto">
          <a:xfrm>
            <a:off x="6956426" y="4624388"/>
            <a:ext cx="989013" cy="1001712"/>
          </a:xfrm>
          <a:custGeom>
            <a:avLst/>
            <a:gdLst>
              <a:gd name="T0" fmla="*/ 342 w 555"/>
              <a:gd name="T1" fmla="*/ 3 h 562"/>
              <a:gd name="T2" fmla="*/ 555 w 555"/>
              <a:gd name="T3" fmla="*/ 80 h 562"/>
              <a:gd name="T4" fmla="*/ 474 w 555"/>
              <a:gd name="T5" fmla="*/ 176 h 562"/>
              <a:gd name="T6" fmla="*/ 297 w 555"/>
              <a:gd name="T7" fmla="*/ 321 h 562"/>
              <a:gd name="T8" fmla="*/ 497 w 555"/>
              <a:gd name="T9" fmla="*/ 369 h 562"/>
              <a:gd name="T10" fmla="*/ 398 w 555"/>
              <a:gd name="T11" fmla="*/ 555 h 562"/>
              <a:gd name="T12" fmla="*/ 299 w 555"/>
              <a:gd name="T13" fmla="*/ 483 h 562"/>
              <a:gd name="T14" fmla="*/ 407 w 555"/>
              <a:gd name="T15" fmla="*/ 479 h 562"/>
              <a:gd name="T16" fmla="*/ 368 w 555"/>
              <a:gd name="T17" fmla="*/ 401 h 562"/>
              <a:gd name="T18" fmla="*/ 349 w 555"/>
              <a:gd name="T19" fmla="*/ 490 h 562"/>
              <a:gd name="T20" fmla="*/ 104 w 555"/>
              <a:gd name="T21" fmla="*/ 459 h 562"/>
              <a:gd name="T22" fmla="*/ 210 w 555"/>
              <a:gd name="T23" fmla="*/ 416 h 562"/>
              <a:gd name="T24" fmla="*/ 94 w 555"/>
              <a:gd name="T25" fmla="*/ 361 h 562"/>
              <a:gd name="T26" fmla="*/ 0 w 555"/>
              <a:gd name="T27" fmla="*/ 502 h 562"/>
              <a:gd name="T28" fmla="*/ 223 w 555"/>
              <a:gd name="T29" fmla="*/ 329 h 562"/>
              <a:gd name="T30" fmla="*/ 73 w 555"/>
              <a:gd name="T31" fmla="*/ 288 h 562"/>
              <a:gd name="T32" fmla="*/ 33 w 555"/>
              <a:gd name="T33" fmla="*/ 112 h 562"/>
              <a:gd name="T34" fmla="*/ 265 w 555"/>
              <a:gd name="T35" fmla="*/ 38 h 562"/>
              <a:gd name="T36" fmla="*/ 476 w 555"/>
              <a:gd name="T37" fmla="*/ 125 h 562"/>
              <a:gd name="T38" fmla="*/ 107 w 555"/>
              <a:gd name="T39" fmla="*/ 96 h 562"/>
              <a:gd name="T40" fmla="*/ 476 w 555"/>
              <a:gd name="T41" fmla="*/ 125 h 562"/>
              <a:gd name="T42" fmla="*/ 242 w 555"/>
              <a:gd name="T43" fmla="*/ 193 h 562"/>
              <a:gd name="T44" fmla="*/ 164 w 555"/>
              <a:gd name="T45" fmla="*/ 154 h 562"/>
              <a:gd name="T46" fmla="*/ 150 w 555"/>
              <a:gd name="T47" fmla="*/ 250 h 562"/>
              <a:gd name="T48" fmla="*/ 236 w 555"/>
              <a:gd name="T49" fmla="*/ 235 h 562"/>
              <a:gd name="T50" fmla="*/ 150 w 555"/>
              <a:gd name="T51" fmla="*/ 250 h 562"/>
              <a:gd name="T52" fmla="*/ 318 w 555"/>
              <a:gd name="T53" fmla="*/ 177 h 562"/>
              <a:gd name="T54" fmla="*/ 396 w 555"/>
              <a:gd name="T55" fmla="*/ 216 h 562"/>
              <a:gd name="T56" fmla="*/ 386 w 555"/>
              <a:gd name="T57" fmla="*/ 284 h 562"/>
              <a:gd name="T58" fmla="*/ 308 w 555"/>
              <a:gd name="T59" fmla="*/ 245 h 562"/>
              <a:gd name="T60" fmla="*/ 386 w 555"/>
              <a:gd name="T61" fmla="*/ 284 h 562"/>
              <a:gd name="T62" fmla="*/ 317 w 555"/>
              <a:gd name="T63" fmla="*/ 411 h 562"/>
              <a:gd name="T64" fmla="*/ 287 w 555"/>
              <a:gd name="T65" fmla="*/ 390 h 562"/>
              <a:gd name="T66" fmla="*/ 325 w 555"/>
              <a:gd name="T67" fmla="*/ 429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5" h="562">
                <a:moveTo>
                  <a:pt x="253" y="0"/>
                </a:moveTo>
                <a:cubicBezTo>
                  <a:pt x="342" y="3"/>
                  <a:pt x="342" y="3"/>
                  <a:pt x="342" y="3"/>
                </a:cubicBezTo>
                <a:cubicBezTo>
                  <a:pt x="346" y="17"/>
                  <a:pt x="349" y="33"/>
                  <a:pt x="352" y="51"/>
                </a:cubicBezTo>
                <a:cubicBezTo>
                  <a:pt x="555" y="80"/>
                  <a:pt x="555" y="80"/>
                  <a:pt x="555" y="80"/>
                </a:cubicBezTo>
                <a:cubicBezTo>
                  <a:pt x="539" y="186"/>
                  <a:pt x="539" y="186"/>
                  <a:pt x="539" y="186"/>
                </a:cubicBezTo>
                <a:cubicBezTo>
                  <a:pt x="474" y="176"/>
                  <a:pt x="474" y="176"/>
                  <a:pt x="474" y="176"/>
                </a:cubicBezTo>
                <a:cubicBezTo>
                  <a:pt x="450" y="343"/>
                  <a:pt x="450" y="343"/>
                  <a:pt x="450" y="343"/>
                </a:cubicBezTo>
                <a:cubicBezTo>
                  <a:pt x="297" y="321"/>
                  <a:pt x="297" y="321"/>
                  <a:pt x="297" y="321"/>
                </a:cubicBezTo>
                <a:cubicBezTo>
                  <a:pt x="294" y="340"/>
                  <a:pt x="294" y="340"/>
                  <a:pt x="294" y="340"/>
                </a:cubicBezTo>
                <a:cubicBezTo>
                  <a:pt x="497" y="369"/>
                  <a:pt x="497" y="369"/>
                  <a:pt x="497" y="369"/>
                </a:cubicBezTo>
                <a:cubicBezTo>
                  <a:pt x="478" y="498"/>
                  <a:pt x="478" y="498"/>
                  <a:pt x="478" y="498"/>
                </a:cubicBezTo>
                <a:cubicBezTo>
                  <a:pt x="471" y="543"/>
                  <a:pt x="445" y="562"/>
                  <a:pt x="398" y="555"/>
                </a:cubicBezTo>
                <a:cubicBezTo>
                  <a:pt x="377" y="552"/>
                  <a:pt x="346" y="547"/>
                  <a:pt x="306" y="542"/>
                </a:cubicBezTo>
                <a:cubicBezTo>
                  <a:pt x="304" y="518"/>
                  <a:pt x="301" y="498"/>
                  <a:pt x="299" y="483"/>
                </a:cubicBezTo>
                <a:cubicBezTo>
                  <a:pt x="329" y="490"/>
                  <a:pt x="354" y="494"/>
                  <a:pt x="372" y="497"/>
                </a:cubicBezTo>
                <a:cubicBezTo>
                  <a:pt x="394" y="500"/>
                  <a:pt x="405" y="494"/>
                  <a:pt x="407" y="479"/>
                </a:cubicBezTo>
                <a:cubicBezTo>
                  <a:pt x="418" y="409"/>
                  <a:pt x="418" y="409"/>
                  <a:pt x="418" y="409"/>
                </a:cubicBezTo>
                <a:cubicBezTo>
                  <a:pt x="368" y="401"/>
                  <a:pt x="368" y="401"/>
                  <a:pt x="368" y="401"/>
                </a:cubicBezTo>
                <a:cubicBezTo>
                  <a:pt x="380" y="426"/>
                  <a:pt x="391" y="450"/>
                  <a:pt x="400" y="473"/>
                </a:cubicBezTo>
                <a:cubicBezTo>
                  <a:pt x="349" y="490"/>
                  <a:pt x="349" y="490"/>
                  <a:pt x="349" y="490"/>
                </a:cubicBezTo>
                <a:cubicBezTo>
                  <a:pt x="347" y="484"/>
                  <a:pt x="345" y="478"/>
                  <a:pt x="342" y="473"/>
                </a:cubicBezTo>
                <a:cubicBezTo>
                  <a:pt x="268" y="469"/>
                  <a:pt x="188" y="465"/>
                  <a:pt x="104" y="459"/>
                </a:cubicBezTo>
                <a:cubicBezTo>
                  <a:pt x="99" y="403"/>
                  <a:pt x="99" y="403"/>
                  <a:pt x="99" y="403"/>
                </a:cubicBezTo>
                <a:cubicBezTo>
                  <a:pt x="137" y="407"/>
                  <a:pt x="174" y="412"/>
                  <a:pt x="210" y="416"/>
                </a:cubicBezTo>
                <a:cubicBezTo>
                  <a:pt x="215" y="379"/>
                  <a:pt x="215" y="379"/>
                  <a:pt x="215" y="379"/>
                </a:cubicBezTo>
                <a:cubicBezTo>
                  <a:pt x="94" y="361"/>
                  <a:pt x="94" y="361"/>
                  <a:pt x="94" y="361"/>
                </a:cubicBezTo>
                <a:cubicBezTo>
                  <a:pt x="72" y="512"/>
                  <a:pt x="72" y="512"/>
                  <a:pt x="72" y="512"/>
                </a:cubicBezTo>
                <a:cubicBezTo>
                  <a:pt x="0" y="502"/>
                  <a:pt x="0" y="502"/>
                  <a:pt x="0" y="5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23" y="329"/>
                  <a:pt x="223" y="329"/>
                  <a:pt x="223" y="329"/>
                </a:cubicBezTo>
                <a:cubicBezTo>
                  <a:pt x="225" y="311"/>
                  <a:pt x="225" y="311"/>
                  <a:pt x="225" y="311"/>
                </a:cubicBezTo>
                <a:cubicBezTo>
                  <a:pt x="73" y="288"/>
                  <a:pt x="73" y="288"/>
                  <a:pt x="73" y="288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49" y="6"/>
                  <a:pt x="49" y="6"/>
                  <a:pt x="49" y="6"/>
                </a:cubicBezTo>
                <a:cubicBezTo>
                  <a:pt x="265" y="38"/>
                  <a:pt x="265" y="38"/>
                  <a:pt x="265" y="38"/>
                </a:cubicBezTo>
                <a:cubicBezTo>
                  <a:pt x="261" y="22"/>
                  <a:pt x="257" y="9"/>
                  <a:pt x="253" y="0"/>
                </a:cubicBezTo>
                <a:close/>
                <a:moveTo>
                  <a:pt x="476" y="125"/>
                </a:moveTo>
                <a:cubicBezTo>
                  <a:pt x="111" y="72"/>
                  <a:pt x="111" y="72"/>
                  <a:pt x="111" y="72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472" y="149"/>
                  <a:pt x="472" y="149"/>
                  <a:pt x="472" y="149"/>
                </a:cubicBezTo>
                <a:lnTo>
                  <a:pt x="476" y="125"/>
                </a:lnTo>
                <a:close/>
                <a:moveTo>
                  <a:pt x="160" y="181"/>
                </a:moveTo>
                <a:cubicBezTo>
                  <a:pt x="242" y="193"/>
                  <a:pt x="242" y="193"/>
                  <a:pt x="242" y="193"/>
                </a:cubicBezTo>
                <a:cubicBezTo>
                  <a:pt x="246" y="166"/>
                  <a:pt x="246" y="166"/>
                  <a:pt x="246" y="166"/>
                </a:cubicBezTo>
                <a:cubicBezTo>
                  <a:pt x="164" y="154"/>
                  <a:pt x="164" y="154"/>
                  <a:pt x="164" y="154"/>
                </a:cubicBezTo>
                <a:lnTo>
                  <a:pt x="160" y="181"/>
                </a:lnTo>
                <a:close/>
                <a:moveTo>
                  <a:pt x="150" y="250"/>
                </a:moveTo>
                <a:cubicBezTo>
                  <a:pt x="232" y="262"/>
                  <a:pt x="232" y="262"/>
                  <a:pt x="232" y="262"/>
                </a:cubicBezTo>
                <a:cubicBezTo>
                  <a:pt x="236" y="235"/>
                  <a:pt x="236" y="235"/>
                  <a:pt x="236" y="235"/>
                </a:cubicBezTo>
                <a:cubicBezTo>
                  <a:pt x="154" y="223"/>
                  <a:pt x="154" y="223"/>
                  <a:pt x="154" y="223"/>
                </a:cubicBezTo>
                <a:lnTo>
                  <a:pt x="150" y="250"/>
                </a:lnTo>
                <a:close/>
                <a:moveTo>
                  <a:pt x="400" y="189"/>
                </a:moveTo>
                <a:cubicBezTo>
                  <a:pt x="318" y="177"/>
                  <a:pt x="318" y="177"/>
                  <a:pt x="318" y="177"/>
                </a:cubicBezTo>
                <a:cubicBezTo>
                  <a:pt x="314" y="204"/>
                  <a:pt x="314" y="204"/>
                  <a:pt x="314" y="204"/>
                </a:cubicBezTo>
                <a:cubicBezTo>
                  <a:pt x="396" y="216"/>
                  <a:pt x="396" y="216"/>
                  <a:pt x="396" y="216"/>
                </a:cubicBezTo>
                <a:lnTo>
                  <a:pt x="400" y="189"/>
                </a:lnTo>
                <a:close/>
                <a:moveTo>
                  <a:pt x="386" y="284"/>
                </a:moveTo>
                <a:cubicBezTo>
                  <a:pt x="390" y="257"/>
                  <a:pt x="390" y="257"/>
                  <a:pt x="390" y="257"/>
                </a:cubicBezTo>
                <a:cubicBezTo>
                  <a:pt x="308" y="245"/>
                  <a:pt x="308" y="245"/>
                  <a:pt x="308" y="245"/>
                </a:cubicBezTo>
                <a:cubicBezTo>
                  <a:pt x="304" y="272"/>
                  <a:pt x="304" y="272"/>
                  <a:pt x="304" y="272"/>
                </a:cubicBezTo>
                <a:lnTo>
                  <a:pt x="386" y="284"/>
                </a:lnTo>
                <a:close/>
                <a:moveTo>
                  <a:pt x="325" y="429"/>
                </a:moveTo>
                <a:cubicBezTo>
                  <a:pt x="322" y="423"/>
                  <a:pt x="320" y="417"/>
                  <a:pt x="317" y="411"/>
                </a:cubicBezTo>
                <a:cubicBezTo>
                  <a:pt x="352" y="399"/>
                  <a:pt x="352" y="399"/>
                  <a:pt x="352" y="399"/>
                </a:cubicBezTo>
                <a:cubicBezTo>
                  <a:pt x="287" y="390"/>
                  <a:pt x="287" y="390"/>
                  <a:pt x="287" y="390"/>
                </a:cubicBezTo>
                <a:cubicBezTo>
                  <a:pt x="282" y="424"/>
                  <a:pt x="282" y="424"/>
                  <a:pt x="282" y="424"/>
                </a:cubicBezTo>
                <a:cubicBezTo>
                  <a:pt x="296" y="426"/>
                  <a:pt x="311" y="427"/>
                  <a:pt x="325" y="429"/>
                </a:cubicBez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08" name="组合 607"/>
          <p:cNvGrpSpPr/>
          <p:nvPr/>
        </p:nvGrpSpPr>
        <p:grpSpPr>
          <a:xfrm>
            <a:off x="947738" y="4757738"/>
            <a:ext cx="2789238" cy="1330325"/>
            <a:chOff x="947738" y="4757738"/>
            <a:chExt cx="2789238" cy="1330325"/>
          </a:xfrm>
        </p:grpSpPr>
        <p:sp>
          <p:nvSpPr>
            <p:cNvPr id="8205" name="Freeform 61"/>
            <p:cNvSpPr>
              <a:spLocks/>
            </p:cNvSpPr>
            <p:nvPr/>
          </p:nvSpPr>
          <p:spPr bwMode="auto">
            <a:xfrm>
              <a:off x="1190626" y="5897563"/>
              <a:ext cx="100013" cy="190500"/>
            </a:xfrm>
            <a:custGeom>
              <a:avLst/>
              <a:gdLst>
                <a:gd name="T0" fmla="*/ 39 w 63"/>
                <a:gd name="T1" fmla="*/ 120 h 120"/>
                <a:gd name="T2" fmla="*/ 0 w 63"/>
                <a:gd name="T3" fmla="*/ 120 h 120"/>
                <a:gd name="T4" fmla="*/ 0 w 63"/>
                <a:gd name="T5" fmla="*/ 0 h 120"/>
                <a:gd name="T6" fmla="*/ 63 w 63"/>
                <a:gd name="T7" fmla="*/ 0 h 120"/>
                <a:gd name="T8" fmla="*/ 39 w 63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20">
                  <a:moveTo>
                    <a:pt x="39" y="120"/>
                  </a:moveTo>
                  <a:lnTo>
                    <a:pt x="0" y="120"/>
                  </a:lnTo>
                  <a:lnTo>
                    <a:pt x="0" y="0"/>
                  </a:lnTo>
                  <a:lnTo>
                    <a:pt x="63" y="0"/>
                  </a:lnTo>
                  <a:lnTo>
                    <a:pt x="39" y="120"/>
                  </a:lnTo>
                  <a:close/>
                </a:path>
              </a:pathLst>
            </a:custGeom>
            <a:solidFill>
              <a:srgbClr val="302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6" name="Freeform 62"/>
            <p:cNvSpPr>
              <a:spLocks/>
            </p:cNvSpPr>
            <p:nvPr/>
          </p:nvSpPr>
          <p:spPr bwMode="auto">
            <a:xfrm>
              <a:off x="3402013" y="5897563"/>
              <a:ext cx="98425" cy="190500"/>
            </a:xfrm>
            <a:custGeom>
              <a:avLst/>
              <a:gdLst>
                <a:gd name="T0" fmla="*/ 24 w 62"/>
                <a:gd name="T1" fmla="*/ 120 h 120"/>
                <a:gd name="T2" fmla="*/ 62 w 62"/>
                <a:gd name="T3" fmla="*/ 120 h 120"/>
                <a:gd name="T4" fmla="*/ 62 w 62"/>
                <a:gd name="T5" fmla="*/ 0 h 120"/>
                <a:gd name="T6" fmla="*/ 0 w 62"/>
                <a:gd name="T7" fmla="*/ 0 h 120"/>
                <a:gd name="T8" fmla="*/ 24 w 62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120">
                  <a:moveTo>
                    <a:pt x="24" y="120"/>
                  </a:moveTo>
                  <a:lnTo>
                    <a:pt x="62" y="120"/>
                  </a:lnTo>
                  <a:lnTo>
                    <a:pt x="62" y="0"/>
                  </a:lnTo>
                  <a:lnTo>
                    <a:pt x="0" y="0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302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7" name="Freeform 63"/>
            <p:cNvSpPr>
              <a:spLocks/>
            </p:cNvSpPr>
            <p:nvPr/>
          </p:nvSpPr>
          <p:spPr bwMode="auto">
            <a:xfrm>
              <a:off x="947738" y="4972050"/>
              <a:ext cx="2789238" cy="1041400"/>
            </a:xfrm>
            <a:custGeom>
              <a:avLst/>
              <a:gdLst>
                <a:gd name="T0" fmla="*/ 1540 w 1566"/>
                <a:gd name="T1" fmla="*/ 0 h 585"/>
                <a:gd name="T2" fmla="*/ 1410 w 1566"/>
                <a:gd name="T3" fmla="*/ 0 h 585"/>
                <a:gd name="T4" fmla="*/ 1410 w 1566"/>
                <a:gd name="T5" fmla="*/ 471 h 585"/>
                <a:gd name="T6" fmla="*/ 1393 w 1566"/>
                <a:gd name="T7" fmla="*/ 485 h 585"/>
                <a:gd name="T8" fmla="*/ 174 w 1566"/>
                <a:gd name="T9" fmla="*/ 485 h 585"/>
                <a:gd name="T10" fmla="*/ 157 w 1566"/>
                <a:gd name="T11" fmla="*/ 471 h 585"/>
                <a:gd name="T12" fmla="*/ 157 w 1566"/>
                <a:gd name="T13" fmla="*/ 0 h 585"/>
                <a:gd name="T14" fmla="*/ 27 w 1566"/>
                <a:gd name="T15" fmla="*/ 0 h 585"/>
                <a:gd name="T16" fmla="*/ 0 w 1566"/>
                <a:gd name="T17" fmla="*/ 14 h 585"/>
                <a:gd name="T18" fmla="*/ 0 w 1566"/>
                <a:gd name="T19" fmla="*/ 566 h 585"/>
                <a:gd name="T20" fmla="*/ 27 w 1566"/>
                <a:gd name="T21" fmla="*/ 585 h 585"/>
                <a:gd name="T22" fmla="*/ 1540 w 1566"/>
                <a:gd name="T23" fmla="*/ 585 h 585"/>
                <a:gd name="T24" fmla="*/ 1566 w 1566"/>
                <a:gd name="T25" fmla="*/ 566 h 585"/>
                <a:gd name="T26" fmla="*/ 1566 w 1566"/>
                <a:gd name="T27" fmla="*/ 14 h 585"/>
                <a:gd name="T28" fmla="*/ 1540 w 1566"/>
                <a:gd name="T2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6" h="585">
                  <a:moveTo>
                    <a:pt x="1540" y="0"/>
                  </a:moveTo>
                  <a:cubicBezTo>
                    <a:pt x="1410" y="0"/>
                    <a:pt x="1410" y="0"/>
                    <a:pt x="1410" y="0"/>
                  </a:cubicBezTo>
                  <a:cubicBezTo>
                    <a:pt x="1410" y="471"/>
                    <a:pt x="1410" y="471"/>
                    <a:pt x="1410" y="471"/>
                  </a:cubicBezTo>
                  <a:cubicBezTo>
                    <a:pt x="1410" y="482"/>
                    <a:pt x="1404" y="485"/>
                    <a:pt x="1393" y="485"/>
                  </a:cubicBezTo>
                  <a:cubicBezTo>
                    <a:pt x="174" y="485"/>
                    <a:pt x="174" y="485"/>
                    <a:pt x="174" y="485"/>
                  </a:cubicBezTo>
                  <a:cubicBezTo>
                    <a:pt x="163" y="485"/>
                    <a:pt x="157" y="482"/>
                    <a:pt x="157" y="471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5" y="0"/>
                    <a:pt x="0" y="2"/>
                    <a:pt x="0" y="14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78"/>
                    <a:pt x="15" y="585"/>
                    <a:pt x="27" y="585"/>
                  </a:cubicBezTo>
                  <a:cubicBezTo>
                    <a:pt x="1540" y="585"/>
                    <a:pt x="1540" y="585"/>
                    <a:pt x="1540" y="585"/>
                  </a:cubicBezTo>
                  <a:cubicBezTo>
                    <a:pt x="1552" y="585"/>
                    <a:pt x="1566" y="578"/>
                    <a:pt x="1566" y="566"/>
                  </a:cubicBezTo>
                  <a:cubicBezTo>
                    <a:pt x="1566" y="14"/>
                    <a:pt x="1566" y="14"/>
                    <a:pt x="1566" y="14"/>
                  </a:cubicBezTo>
                  <a:cubicBezTo>
                    <a:pt x="1566" y="2"/>
                    <a:pt x="1552" y="0"/>
                    <a:pt x="1540" y="0"/>
                  </a:cubicBezTo>
                  <a:close/>
                </a:path>
              </a:pathLst>
            </a:custGeom>
            <a:solidFill>
              <a:srgbClr val="302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8" name="Freeform 64"/>
            <p:cNvSpPr>
              <a:spLocks/>
            </p:cNvSpPr>
            <p:nvPr/>
          </p:nvSpPr>
          <p:spPr bwMode="auto">
            <a:xfrm>
              <a:off x="1250951" y="4757738"/>
              <a:ext cx="1079500" cy="723900"/>
            </a:xfrm>
            <a:custGeom>
              <a:avLst/>
              <a:gdLst>
                <a:gd name="T0" fmla="*/ 606 w 606"/>
                <a:gd name="T1" fmla="*/ 388 h 406"/>
                <a:gd name="T2" fmla="*/ 584 w 606"/>
                <a:gd name="T3" fmla="*/ 406 h 406"/>
                <a:gd name="T4" fmla="*/ 25 w 606"/>
                <a:gd name="T5" fmla="*/ 406 h 406"/>
                <a:gd name="T6" fmla="*/ 0 w 606"/>
                <a:gd name="T7" fmla="*/ 388 h 406"/>
                <a:gd name="T8" fmla="*/ 0 w 606"/>
                <a:gd name="T9" fmla="*/ 20 h 406"/>
                <a:gd name="T10" fmla="*/ 25 w 606"/>
                <a:gd name="T11" fmla="*/ 0 h 406"/>
                <a:gd name="T12" fmla="*/ 584 w 606"/>
                <a:gd name="T13" fmla="*/ 0 h 406"/>
                <a:gd name="T14" fmla="*/ 606 w 606"/>
                <a:gd name="T15" fmla="*/ 20 h 406"/>
                <a:gd name="T16" fmla="*/ 606 w 606"/>
                <a:gd name="T17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6" h="406">
                  <a:moveTo>
                    <a:pt x="606" y="388"/>
                  </a:moveTo>
                  <a:cubicBezTo>
                    <a:pt x="606" y="399"/>
                    <a:pt x="596" y="406"/>
                    <a:pt x="584" y="406"/>
                  </a:cubicBezTo>
                  <a:cubicBezTo>
                    <a:pt x="25" y="406"/>
                    <a:pt x="25" y="406"/>
                    <a:pt x="25" y="406"/>
                  </a:cubicBezTo>
                  <a:cubicBezTo>
                    <a:pt x="13" y="406"/>
                    <a:pt x="0" y="399"/>
                    <a:pt x="0" y="38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5" y="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96" y="0"/>
                    <a:pt x="606" y="9"/>
                    <a:pt x="606" y="20"/>
                  </a:cubicBezTo>
                  <a:lnTo>
                    <a:pt x="606" y="388"/>
                  </a:lnTo>
                  <a:close/>
                </a:path>
              </a:pathLst>
            </a:custGeom>
            <a:solidFill>
              <a:srgbClr val="F6D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09" name="Freeform 65"/>
            <p:cNvSpPr>
              <a:spLocks/>
            </p:cNvSpPr>
            <p:nvPr/>
          </p:nvSpPr>
          <p:spPr bwMode="auto">
            <a:xfrm>
              <a:off x="1250951" y="5494338"/>
              <a:ext cx="1079500" cy="304800"/>
            </a:xfrm>
            <a:custGeom>
              <a:avLst/>
              <a:gdLst>
                <a:gd name="T0" fmla="*/ 606 w 606"/>
                <a:gd name="T1" fmla="*/ 21 h 171"/>
                <a:gd name="T2" fmla="*/ 583 w 606"/>
                <a:gd name="T3" fmla="*/ 0 h 171"/>
                <a:gd name="T4" fmla="*/ 22 w 606"/>
                <a:gd name="T5" fmla="*/ 0 h 171"/>
                <a:gd name="T6" fmla="*/ 0 w 606"/>
                <a:gd name="T7" fmla="*/ 21 h 171"/>
                <a:gd name="T8" fmla="*/ 0 w 606"/>
                <a:gd name="T9" fmla="*/ 150 h 171"/>
                <a:gd name="T10" fmla="*/ 22 w 606"/>
                <a:gd name="T11" fmla="*/ 171 h 171"/>
                <a:gd name="T12" fmla="*/ 583 w 606"/>
                <a:gd name="T13" fmla="*/ 171 h 171"/>
                <a:gd name="T14" fmla="*/ 606 w 606"/>
                <a:gd name="T15" fmla="*/ 150 h 171"/>
                <a:gd name="T16" fmla="*/ 606 w 606"/>
                <a:gd name="T17" fmla="*/ 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6" h="171">
                  <a:moveTo>
                    <a:pt x="606" y="21"/>
                  </a:moveTo>
                  <a:cubicBezTo>
                    <a:pt x="606" y="10"/>
                    <a:pt x="595" y="0"/>
                    <a:pt x="58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62"/>
                    <a:pt x="10" y="171"/>
                    <a:pt x="22" y="171"/>
                  </a:cubicBezTo>
                  <a:cubicBezTo>
                    <a:pt x="583" y="171"/>
                    <a:pt x="583" y="171"/>
                    <a:pt x="583" y="171"/>
                  </a:cubicBezTo>
                  <a:cubicBezTo>
                    <a:pt x="595" y="171"/>
                    <a:pt x="606" y="162"/>
                    <a:pt x="606" y="150"/>
                  </a:cubicBezTo>
                  <a:lnTo>
                    <a:pt x="606" y="21"/>
                  </a:lnTo>
                  <a:close/>
                </a:path>
              </a:pathLst>
            </a:custGeom>
            <a:solidFill>
              <a:srgbClr val="F6D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8210" name="Freeform 66"/>
            <p:cNvSpPr>
              <a:spLocks/>
            </p:cNvSpPr>
            <p:nvPr/>
          </p:nvSpPr>
          <p:spPr bwMode="auto">
            <a:xfrm>
              <a:off x="1250951" y="5684838"/>
              <a:ext cx="1079500" cy="125412"/>
            </a:xfrm>
            <a:custGeom>
              <a:avLst/>
              <a:gdLst>
                <a:gd name="T0" fmla="*/ 606 w 606"/>
                <a:gd name="T1" fmla="*/ 21 h 71"/>
                <a:gd name="T2" fmla="*/ 583 w 606"/>
                <a:gd name="T3" fmla="*/ 0 h 71"/>
                <a:gd name="T4" fmla="*/ 22 w 606"/>
                <a:gd name="T5" fmla="*/ 0 h 71"/>
                <a:gd name="T6" fmla="*/ 0 w 606"/>
                <a:gd name="T7" fmla="*/ 21 h 71"/>
                <a:gd name="T8" fmla="*/ 0 w 606"/>
                <a:gd name="T9" fmla="*/ 50 h 71"/>
                <a:gd name="T10" fmla="*/ 22 w 606"/>
                <a:gd name="T11" fmla="*/ 71 h 71"/>
                <a:gd name="T12" fmla="*/ 583 w 606"/>
                <a:gd name="T13" fmla="*/ 71 h 71"/>
                <a:gd name="T14" fmla="*/ 606 w 606"/>
                <a:gd name="T15" fmla="*/ 50 h 71"/>
                <a:gd name="T16" fmla="*/ 606 w 606"/>
                <a:gd name="T17" fmla="*/ 2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6" h="71">
                  <a:moveTo>
                    <a:pt x="606" y="21"/>
                  </a:moveTo>
                  <a:cubicBezTo>
                    <a:pt x="606" y="10"/>
                    <a:pt x="595" y="0"/>
                    <a:pt x="58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2"/>
                    <a:pt x="10" y="71"/>
                    <a:pt x="22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95" y="71"/>
                    <a:pt x="606" y="62"/>
                    <a:pt x="606" y="50"/>
                  </a:cubicBezTo>
                  <a:lnTo>
                    <a:pt x="606" y="21"/>
                  </a:lnTo>
                  <a:close/>
                </a:path>
              </a:pathLst>
            </a:custGeom>
            <a:solidFill>
              <a:srgbClr val="D5B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1" name="Freeform 67"/>
            <p:cNvSpPr>
              <a:spLocks/>
            </p:cNvSpPr>
            <p:nvPr/>
          </p:nvSpPr>
          <p:spPr bwMode="auto">
            <a:xfrm>
              <a:off x="2360613" y="4757738"/>
              <a:ext cx="1079500" cy="723900"/>
            </a:xfrm>
            <a:custGeom>
              <a:avLst/>
              <a:gdLst>
                <a:gd name="T0" fmla="*/ 606 w 606"/>
                <a:gd name="T1" fmla="*/ 388 h 406"/>
                <a:gd name="T2" fmla="*/ 584 w 606"/>
                <a:gd name="T3" fmla="*/ 406 h 406"/>
                <a:gd name="T4" fmla="*/ 25 w 606"/>
                <a:gd name="T5" fmla="*/ 406 h 406"/>
                <a:gd name="T6" fmla="*/ 0 w 606"/>
                <a:gd name="T7" fmla="*/ 388 h 406"/>
                <a:gd name="T8" fmla="*/ 0 w 606"/>
                <a:gd name="T9" fmla="*/ 20 h 406"/>
                <a:gd name="T10" fmla="*/ 25 w 606"/>
                <a:gd name="T11" fmla="*/ 0 h 406"/>
                <a:gd name="T12" fmla="*/ 584 w 606"/>
                <a:gd name="T13" fmla="*/ 0 h 406"/>
                <a:gd name="T14" fmla="*/ 606 w 606"/>
                <a:gd name="T15" fmla="*/ 20 h 406"/>
                <a:gd name="T16" fmla="*/ 606 w 606"/>
                <a:gd name="T17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6" h="406">
                  <a:moveTo>
                    <a:pt x="606" y="388"/>
                  </a:moveTo>
                  <a:cubicBezTo>
                    <a:pt x="606" y="399"/>
                    <a:pt x="596" y="406"/>
                    <a:pt x="584" y="406"/>
                  </a:cubicBezTo>
                  <a:cubicBezTo>
                    <a:pt x="25" y="406"/>
                    <a:pt x="25" y="406"/>
                    <a:pt x="25" y="406"/>
                  </a:cubicBezTo>
                  <a:cubicBezTo>
                    <a:pt x="13" y="406"/>
                    <a:pt x="0" y="399"/>
                    <a:pt x="0" y="38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5" y="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596" y="0"/>
                    <a:pt x="606" y="9"/>
                    <a:pt x="606" y="20"/>
                  </a:cubicBezTo>
                  <a:lnTo>
                    <a:pt x="606" y="388"/>
                  </a:lnTo>
                  <a:close/>
                </a:path>
              </a:pathLst>
            </a:custGeom>
            <a:solidFill>
              <a:srgbClr val="F6D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2" name="Freeform 68"/>
            <p:cNvSpPr>
              <a:spLocks/>
            </p:cNvSpPr>
            <p:nvPr/>
          </p:nvSpPr>
          <p:spPr bwMode="auto">
            <a:xfrm>
              <a:off x="2360613" y="5494338"/>
              <a:ext cx="1079500" cy="304800"/>
            </a:xfrm>
            <a:custGeom>
              <a:avLst/>
              <a:gdLst>
                <a:gd name="T0" fmla="*/ 606 w 606"/>
                <a:gd name="T1" fmla="*/ 21 h 171"/>
                <a:gd name="T2" fmla="*/ 583 w 606"/>
                <a:gd name="T3" fmla="*/ 0 h 171"/>
                <a:gd name="T4" fmla="*/ 22 w 606"/>
                <a:gd name="T5" fmla="*/ 0 h 171"/>
                <a:gd name="T6" fmla="*/ 0 w 606"/>
                <a:gd name="T7" fmla="*/ 21 h 171"/>
                <a:gd name="T8" fmla="*/ 0 w 606"/>
                <a:gd name="T9" fmla="*/ 150 h 171"/>
                <a:gd name="T10" fmla="*/ 22 w 606"/>
                <a:gd name="T11" fmla="*/ 171 h 171"/>
                <a:gd name="T12" fmla="*/ 583 w 606"/>
                <a:gd name="T13" fmla="*/ 171 h 171"/>
                <a:gd name="T14" fmla="*/ 606 w 606"/>
                <a:gd name="T15" fmla="*/ 150 h 171"/>
                <a:gd name="T16" fmla="*/ 606 w 606"/>
                <a:gd name="T17" fmla="*/ 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6" h="171">
                  <a:moveTo>
                    <a:pt x="606" y="21"/>
                  </a:moveTo>
                  <a:cubicBezTo>
                    <a:pt x="606" y="10"/>
                    <a:pt x="594" y="0"/>
                    <a:pt x="58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62"/>
                    <a:pt x="10" y="171"/>
                    <a:pt x="22" y="171"/>
                  </a:cubicBezTo>
                  <a:cubicBezTo>
                    <a:pt x="583" y="171"/>
                    <a:pt x="583" y="171"/>
                    <a:pt x="583" y="171"/>
                  </a:cubicBezTo>
                  <a:cubicBezTo>
                    <a:pt x="594" y="171"/>
                    <a:pt x="606" y="162"/>
                    <a:pt x="606" y="150"/>
                  </a:cubicBezTo>
                  <a:lnTo>
                    <a:pt x="606" y="21"/>
                  </a:lnTo>
                  <a:close/>
                </a:path>
              </a:pathLst>
            </a:custGeom>
            <a:solidFill>
              <a:srgbClr val="F6D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3" name="Freeform 69"/>
            <p:cNvSpPr>
              <a:spLocks/>
            </p:cNvSpPr>
            <p:nvPr/>
          </p:nvSpPr>
          <p:spPr bwMode="auto">
            <a:xfrm>
              <a:off x="2360613" y="5684838"/>
              <a:ext cx="1079500" cy="125412"/>
            </a:xfrm>
            <a:custGeom>
              <a:avLst/>
              <a:gdLst>
                <a:gd name="T0" fmla="*/ 606 w 606"/>
                <a:gd name="T1" fmla="*/ 21 h 71"/>
                <a:gd name="T2" fmla="*/ 583 w 606"/>
                <a:gd name="T3" fmla="*/ 0 h 71"/>
                <a:gd name="T4" fmla="*/ 22 w 606"/>
                <a:gd name="T5" fmla="*/ 0 h 71"/>
                <a:gd name="T6" fmla="*/ 0 w 606"/>
                <a:gd name="T7" fmla="*/ 21 h 71"/>
                <a:gd name="T8" fmla="*/ 0 w 606"/>
                <a:gd name="T9" fmla="*/ 50 h 71"/>
                <a:gd name="T10" fmla="*/ 22 w 606"/>
                <a:gd name="T11" fmla="*/ 71 h 71"/>
                <a:gd name="T12" fmla="*/ 583 w 606"/>
                <a:gd name="T13" fmla="*/ 71 h 71"/>
                <a:gd name="T14" fmla="*/ 606 w 606"/>
                <a:gd name="T15" fmla="*/ 50 h 71"/>
                <a:gd name="T16" fmla="*/ 606 w 606"/>
                <a:gd name="T17" fmla="*/ 2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6" h="71">
                  <a:moveTo>
                    <a:pt x="606" y="21"/>
                  </a:moveTo>
                  <a:cubicBezTo>
                    <a:pt x="606" y="10"/>
                    <a:pt x="594" y="0"/>
                    <a:pt x="58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2"/>
                    <a:pt x="10" y="71"/>
                    <a:pt x="22" y="71"/>
                  </a:cubicBezTo>
                  <a:cubicBezTo>
                    <a:pt x="583" y="71"/>
                    <a:pt x="583" y="71"/>
                    <a:pt x="583" y="71"/>
                  </a:cubicBezTo>
                  <a:cubicBezTo>
                    <a:pt x="594" y="71"/>
                    <a:pt x="606" y="62"/>
                    <a:pt x="606" y="50"/>
                  </a:cubicBezTo>
                  <a:lnTo>
                    <a:pt x="606" y="21"/>
                  </a:lnTo>
                  <a:close/>
                </a:path>
              </a:pathLst>
            </a:custGeom>
            <a:solidFill>
              <a:srgbClr val="D5B3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14" name="Freeform 70"/>
            <p:cNvSpPr>
              <a:spLocks/>
            </p:cNvSpPr>
            <p:nvPr/>
          </p:nvSpPr>
          <p:spPr bwMode="auto">
            <a:xfrm>
              <a:off x="1198563" y="5014913"/>
              <a:ext cx="720725" cy="719137"/>
            </a:xfrm>
            <a:custGeom>
              <a:avLst/>
              <a:gdLst>
                <a:gd name="T0" fmla="*/ 361 w 404"/>
                <a:gd name="T1" fmla="*/ 284 h 404"/>
                <a:gd name="T2" fmla="*/ 119 w 404"/>
                <a:gd name="T3" fmla="*/ 360 h 404"/>
                <a:gd name="T4" fmla="*/ 43 w 404"/>
                <a:gd name="T5" fmla="*/ 119 h 404"/>
                <a:gd name="T6" fmla="*/ 285 w 404"/>
                <a:gd name="T7" fmla="*/ 43 h 404"/>
                <a:gd name="T8" fmla="*/ 361 w 404"/>
                <a:gd name="T9" fmla="*/ 28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404">
                  <a:moveTo>
                    <a:pt x="361" y="284"/>
                  </a:moveTo>
                  <a:cubicBezTo>
                    <a:pt x="404" y="307"/>
                    <a:pt x="97" y="404"/>
                    <a:pt x="119" y="360"/>
                  </a:cubicBezTo>
                  <a:cubicBezTo>
                    <a:pt x="97" y="404"/>
                    <a:pt x="0" y="96"/>
                    <a:pt x="43" y="119"/>
                  </a:cubicBezTo>
                  <a:cubicBezTo>
                    <a:pt x="0" y="96"/>
                    <a:pt x="308" y="0"/>
                    <a:pt x="285" y="43"/>
                  </a:cubicBezTo>
                  <a:cubicBezTo>
                    <a:pt x="308" y="0"/>
                    <a:pt x="404" y="307"/>
                    <a:pt x="361" y="284"/>
                  </a:cubicBezTo>
                  <a:close/>
                </a:path>
              </a:pathLst>
            </a:custGeom>
            <a:solidFill>
              <a:srgbClr val="ED90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438"/>
            <p:cNvSpPr>
              <a:spLocks/>
            </p:cNvSpPr>
            <p:nvPr/>
          </p:nvSpPr>
          <p:spPr bwMode="auto">
            <a:xfrm>
              <a:off x="1558926" y="5308601"/>
              <a:ext cx="534988" cy="295275"/>
            </a:xfrm>
            <a:custGeom>
              <a:avLst/>
              <a:gdLst>
                <a:gd name="T0" fmla="*/ 300 w 300"/>
                <a:gd name="T1" fmla="*/ 131 h 166"/>
                <a:gd name="T2" fmla="*/ 153 w 300"/>
                <a:gd name="T3" fmla="*/ 156 h 166"/>
                <a:gd name="T4" fmla="*/ 13 w 300"/>
                <a:gd name="T5" fmla="*/ 160 h 166"/>
                <a:gd name="T6" fmla="*/ 0 w 300"/>
                <a:gd name="T7" fmla="*/ 34 h 166"/>
                <a:gd name="T8" fmla="*/ 138 w 300"/>
                <a:gd name="T9" fmla="*/ 9 h 166"/>
                <a:gd name="T10" fmla="*/ 287 w 300"/>
                <a:gd name="T11" fmla="*/ 5 h 166"/>
                <a:gd name="T12" fmla="*/ 300 w 300"/>
                <a:gd name="T13" fmla="*/ 13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166">
                  <a:moveTo>
                    <a:pt x="300" y="131"/>
                  </a:moveTo>
                  <a:cubicBezTo>
                    <a:pt x="300" y="131"/>
                    <a:pt x="244" y="147"/>
                    <a:pt x="153" y="156"/>
                  </a:cubicBezTo>
                  <a:cubicBezTo>
                    <a:pt x="62" y="166"/>
                    <a:pt x="13" y="160"/>
                    <a:pt x="13" y="16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45" y="19"/>
                    <a:pt x="138" y="9"/>
                  </a:cubicBezTo>
                  <a:cubicBezTo>
                    <a:pt x="231" y="0"/>
                    <a:pt x="287" y="5"/>
                    <a:pt x="287" y="5"/>
                  </a:cubicBezTo>
                  <a:lnTo>
                    <a:pt x="300" y="131"/>
                  </a:lnTo>
                  <a:close/>
                </a:path>
              </a:pathLst>
            </a:custGeom>
            <a:solidFill>
              <a:srgbClr val="F5B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439"/>
            <p:cNvSpPr>
              <a:spLocks/>
            </p:cNvSpPr>
            <p:nvPr/>
          </p:nvSpPr>
          <p:spPr bwMode="auto">
            <a:xfrm>
              <a:off x="2609851" y="5302251"/>
              <a:ext cx="539750" cy="303212"/>
            </a:xfrm>
            <a:custGeom>
              <a:avLst/>
              <a:gdLst>
                <a:gd name="T0" fmla="*/ 287 w 303"/>
                <a:gd name="T1" fmla="*/ 167 h 170"/>
                <a:gd name="T2" fmla="*/ 138 w 303"/>
                <a:gd name="T3" fmla="*/ 159 h 170"/>
                <a:gd name="T4" fmla="*/ 0 w 303"/>
                <a:gd name="T5" fmla="*/ 130 h 170"/>
                <a:gd name="T6" fmla="*/ 17 w 303"/>
                <a:gd name="T7" fmla="*/ 5 h 170"/>
                <a:gd name="T8" fmla="*/ 156 w 303"/>
                <a:gd name="T9" fmla="*/ 12 h 170"/>
                <a:gd name="T10" fmla="*/ 303 w 303"/>
                <a:gd name="T11" fmla="*/ 41 h 170"/>
                <a:gd name="T12" fmla="*/ 287 w 303"/>
                <a:gd name="T13" fmla="*/ 16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170">
                  <a:moveTo>
                    <a:pt x="287" y="167"/>
                  </a:moveTo>
                  <a:cubicBezTo>
                    <a:pt x="287" y="167"/>
                    <a:pt x="228" y="170"/>
                    <a:pt x="138" y="159"/>
                  </a:cubicBezTo>
                  <a:cubicBezTo>
                    <a:pt x="47" y="147"/>
                    <a:pt x="0" y="130"/>
                    <a:pt x="0" y="13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63" y="0"/>
                    <a:pt x="156" y="12"/>
                  </a:cubicBezTo>
                  <a:cubicBezTo>
                    <a:pt x="249" y="24"/>
                    <a:pt x="303" y="41"/>
                    <a:pt x="303" y="41"/>
                  </a:cubicBezTo>
                  <a:lnTo>
                    <a:pt x="287" y="167"/>
                  </a:lnTo>
                  <a:close/>
                </a:path>
              </a:pathLst>
            </a:custGeom>
            <a:solidFill>
              <a:srgbClr val="DE27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" name="Freeform 633"/>
          <p:cNvSpPr>
            <a:spLocks/>
          </p:cNvSpPr>
          <p:nvPr/>
        </p:nvSpPr>
        <p:spPr bwMode="auto">
          <a:xfrm>
            <a:off x="3824288" y="4830763"/>
            <a:ext cx="465138" cy="796925"/>
          </a:xfrm>
          <a:custGeom>
            <a:avLst/>
            <a:gdLst>
              <a:gd name="T0" fmla="*/ 229 w 293"/>
              <a:gd name="T1" fmla="*/ 502 h 502"/>
              <a:gd name="T2" fmla="*/ 0 w 293"/>
              <a:gd name="T3" fmla="*/ 470 h 502"/>
              <a:gd name="T4" fmla="*/ 64 w 293"/>
              <a:gd name="T5" fmla="*/ 0 h 502"/>
              <a:gd name="T6" fmla="*/ 293 w 293"/>
              <a:gd name="T7" fmla="*/ 30 h 502"/>
              <a:gd name="T8" fmla="*/ 229 w 293"/>
              <a:gd name="T9" fmla="*/ 502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" h="502">
                <a:moveTo>
                  <a:pt x="229" y="502"/>
                </a:moveTo>
                <a:lnTo>
                  <a:pt x="0" y="470"/>
                </a:lnTo>
                <a:lnTo>
                  <a:pt x="64" y="0"/>
                </a:lnTo>
                <a:lnTo>
                  <a:pt x="293" y="30"/>
                </a:lnTo>
                <a:lnTo>
                  <a:pt x="229" y="502"/>
                </a:ln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634"/>
          <p:cNvSpPr>
            <a:spLocks noEditPoints="1"/>
          </p:cNvSpPr>
          <p:nvPr/>
        </p:nvSpPr>
        <p:spPr bwMode="auto">
          <a:xfrm>
            <a:off x="3919538" y="4948238"/>
            <a:ext cx="306388" cy="317500"/>
          </a:xfrm>
          <a:custGeom>
            <a:avLst/>
            <a:gdLst>
              <a:gd name="T0" fmla="*/ 15 w 172"/>
              <a:gd name="T1" fmla="*/ 39 h 178"/>
              <a:gd name="T2" fmla="*/ 41 w 172"/>
              <a:gd name="T3" fmla="*/ 43 h 178"/>
              <a:gd name="T4" fmla="*/ 64 w 172"/>
              <a:gd name="T5" fmla="*/ 113 h 178"/>
              <a:gd name="T6" fmla="*/ 0 w 172"/>
              <a:gd name="T7" fmla="*/ 135 h 178"/>
              <a:gd name="T8" fmla="*/ 13 w 172"/>
              <a:gd name="T9" fmla="*/ 163 h 178"/>
              <a:gd name="T10" fmla="*/ 80 w 172"/>
              <a:gd name="T11" fmla="*/ 135 h 178"/>
              <a:gd name="T12" fmla="*/ 137 w 172"/>
              <a:gd name="T13" fmla="*/ 178 h 178"/>
              <a:gd name="T14" fmla="*/ 158 w 172"/>
              <a:gd name="T15" fmla="*/ 155 h 178"/>
              <a:gd name="T16" fmla="*/ 101 w 172"/>
              <a:gd name="T17" fmla="*/ 119 h 178"/>
              <a:gd name="T18" fmla="*/ 145 w 172"/>
              <a:gd name="T19" fmla="*/ 57 h 178"/>
              <a:gd name="T20" fmla="*/ 168 w 172"/>
              <a:gd name="T21" fmla="*/ 60 h 178"/>
              <a:gd name="T22" fmla="*/ 172 w 172"/>
              <a:gd name="T23" fmla="*/ 37 h 178"/>
              <a:gd name="T24" fmla="*/ 111 w 172"/>
              <a:gd name="T25" fmla="*/ 28 h 178"/>
              <a:gd name="T26" fmla="*/ 106 w 172"/>
              <a:gd name="T27" fmla="*/ 0 h 178"/>
              <a:gd name="T28" fmla="*/ 81 w 172"/>
              <a:gd name="T29" fmla="*/ 2 h 178"/>
              <a:gd name="T30" fmla="*/ 85 w 172"/>
              <a:gd name="T31" fmla="*/ 25 h 178"/>
              <a:gd name="T32" fmla="*/ 18 w 172"/>
              <a:gd name="T33" fmla="*/ 16 h 178"/>
              <a:gd name="T34" fmla="*/ 15 w 172"/>
              <a:gd name="T35" fmla="*/ 39 h 178"/>
              <a:gd name="T36" fmla="*/ 85 w 172"/>
              <a:gd name="T37" fmla="*/ 99 h 178"/>
              <a:gd name="T38" fmla="*/ 65 w 172"/>
              <a:gd name="T39" fmla="*/ 46 h 178"/>
              <a:gd name="T40" fmla="*/ 118 w 172"/>
              <a:gd name="T41" fmla="*/ 53 h 178"/>
              <a:gd name="T42" fmla="*/ 85 w 172"/>
              <a:gd name="T43" fmla="*/ 99 h 178"/>
              <a:gd name="T44" fmla="*/ 85 w 172"/>
              <a:gd name="T45" fmla="*/ 9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2" h="178">
                <a:moveTo>
                  <a:pt x="15" y="39"/>
                </a:moveTo>
                <a:cubicBezTo>
                  <a:pt x="41" y="43"/>
                  <a:pt x="41" y="43"/>
                  <a:pt x="41" y="43"/>
                </a:cubicBezTo>
                <a:cubicBezTo>
                  <a:pt x="43" y="69"/>
                  <a:pt x="51" y="93"/>
                  <a:pt x="64" y="113"/>
                </a:cubicBezTo>
                <a:cubicBezTo>
                  <a:pt x="46" y="123"/>
                  <a:pt x="25" y="130"/>
                  <a:pt x="0" y="135"/>
                </a:cubicBezTo>
                <a:cubicBezTo>
                  <a:pt x="4" y="143"/>
                  <a:pt x="8" y="152"/>
                  <a:pt x="13" y="163"/>
                </a:cubicBezTo>
                <a:cubicBezTo>
                  <a:pt x="39" y="156"/>
                  <a:pt x="61" y="147"/>
                  <a:pt x="80" y="135"/>
                </a:cubicBezTo>
                <a:cubicBezTo>
                  <a:pt x="95" y="152"/>
                  <a:pt x="114" y="166"/>
                  <a:pt x="137" y="178"/>
                </a:cubicBezTo>
                <a:cubicBezTo>
                  <a:pt x="141" y="173"/>
                  <a:pt x="147" y="166"/>
                  <a:pt x="158" y="155"/>
                </a:cubicBezTo>
                <a:cubicBezTo>
                  <a:pt x="135" y="145"/>
                  <a:pt x="116" y="133"/>
                  <a:pt x="101" y="119"/>
                </a:cubicBezTo>
                <a:cubicBezTo>
                  <a:pt x="119" y="103"/>
                  <a:pt x="133" y="82"/>
                  <a:pt x="145" y="57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72" y="37"/>
                  <a:pt x="172" y="37"/>
                  <a:pt x="172" y="37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10" y="22"/>
                  <a:pt x="108" y="12"/>
                  <a:pt x="106" y="0"/>
                </a:cubicBezTo>
                <a:cubicBezTo>
                  <a:pt x="81" y="2"/>
                  <a:pt x="81" y="2"/>
                  <a:pt x="81" y="2"/>
                </a:cubicBezTo>
                <a:cubicBezTo>
                  <a:pt x="82" y="11"/>
                  <a:pt x="84" y="19"/>
                  <a:pt x="85" y="25"/>
                </a:cubicBezTo>
                <a:cubicBezTo>
                  <a:pt x="18" y="16"/>
                  <a:pt x="18" y="16"/>
                  <a:pt x="18" y="16"/>
                </a:cubicBezTo>
                <a:cubicBezTo>
                  <a:pt x="15" y="39"/>
                  <a:pt x="15" y="39"/>
                  <a:pt x="15" y="39"/>
                </a:cubicBezTo>
                <a:close/>
                <a:moveTo>
                  <a:pt x="85" y="99"/>
                </a:moveTo>
                <a:cubicBezTo>
                  <a:pt x="75" y="83"/>
                  <a:pt x="68" y="66"/>
                  <a:pt x="65" y="46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0" y="71"/>
                  <a:pt x="99" y="87"/>
                  <a:pt x="85" y="99"/>
                </a:cubicBezTo>
                <a:cubicBezTo>
                  <a:pt x="85" y="99"/>
                  <a:pt x="85" y="99"/>
                  <a:pt x="85" y="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635"/>
          <p:cNvSpPr>
            <a:spLocks noEditPoints="1"/>
          </p:cNvSpPr>
          <p:nvPr/>
        </p:nvSpPr>
        <p:spPr bwMode="auto">
          <a:xfrm>
            <a:off x="3876676" y="5262563"/>
            <a:ext cx="303213" cy="320675"/>
          </a:xfrm>
          <a:custGeom>
            <a:avLst/>
            <a:gdLst>
              <a:gd name="T0" fmla="*/ 85 w 170"/>
              <a:gd name="T1" fmla="*/ 11 h 180"/>
              <a:gd name="T2" fmla="*/ 24 w 170"/>
              <a:gd name="T3" fmla="*/ 3 h 180"/>
              <a:gd name="T4" fmla="*/ 20 w 170"/>
              <a:gd name="T5" fmla="*/ 31 h 180"/>
              <a:gd name="T6" fmla="*/ 42 w 170"/>
              <a:gd name="T7" fmla="*/ 34 h 180"/>
              <a:gd name="T8" fmla="*/ 43 w 170"/>
              <a:gd name="T9" fmla="*/ 24 h 180"/>
              <a:gd name="T10" fmla="*/ 147 w 170"/>
              <a:gd name="T11" fmla="*/ 38 h 180"/>
              <a:gd name="T12" fmla="*/ 145 w 170"/>
              <a:gd name="T13" fmla="*/ 48 h 180"/>
              <a:gd name="T14" fmla="*/ 166 w 170"/>
              <a:gd name="T15" fmla="*/ 51 h 180"/>
              <a:gd name="T16" fmla="*/ 170 w 170"/>
              <a:gd name="T17" fmla="*/ 23 h 180"/>
              <a:gd name="T18" fmla="*/ 111 w 170"/>
              <a:gd name="T19" fmla="*/ 15 h 180"/>
              <a:gd name="T20" fmla="*/ 109 w 170"/>
              <a:gd name="T21" fmla="*/ 1 h 180"/>
              <a:gd name="T22" fmla="*/ 82 w 170"/>
              <a:gd name="T23" fmla="*/ 0 h 180"/>
              <a:gd name="T24" fmla="*/ 85 w 170"/>
              <a:gd name="T25" fmla="*/ 11 h 180"/>
              <a:gd name="T26" fmla="*/ 85 w 170"/>
              <a:gd name="T27" fmla="*/ 11 h 180"/>
              <a:gd name="T28" fmla="*/ 169 w 170"/>
              <a:gd name="T29" fmla="*/ 54 h 180"/>
              <a:gd name="T30" fmla="*/ 89 w 170"/>
              <a:gd name="T31" fmla="*/ 44 h 180"/>
              <a:gd name="T32" fmla="*/ 96 w 170"/>
              <a:gd name="T33" fmla="*/ 36 h 180"/>
              <a:gd name="T34" fmla="*/ 72 w 170"/>
              <a:gd name="T35" fmla="*/ 28 h 180"/>
              <a:gd name="T36" fmla="*/ 63 w 170"/>
              <a:gd name="T37" fmla="*/ 40 h 180"/>
              <a:gd name="T38" fmla="*/ 18 w 170"/>
              <a:gd name="T39" fmla="*/ 34 h 180"/>
              <a:gd name="T40" fmla="*/ 16 w 170"/>
              <a:gd name="T41" fmla="*/ 50 h 180"/>
              <a:gd name="T42" fmla="*/ 49 w 170"/>
              <a:gd name="T43" fmla="*/ 55 h 180"/>
              <a:gd name="T44" fmla="*/ 34 w 170"/>
              <a:gd name="T45" fmla="*/ 69 h 180"/>
              <a:gd name="T46" fmla="*/ 64 w 170"/>
              <a:gd name="T47" fmla="*/ 81 h 180"/>
              <a:gd name="T48" fmla="*/ 18 w 170"/>
              <a:gd name="T49" fmla="*/ 79 h 180"/>
              <a:gd name="T50" fmla="*/ 23 w 170"/>
              <a:gd name="T51" fmla="*/ 100 h 180"/>
              <a:gd name="T52" fmla="*/ 96 w 170"/>
              <a:gd name="T53" fmla="*/ 94 h 180"/>
              <a:gd name="T54" fmla="*/ 144 w 170"/>
              <a:gd name="T55" fmla="*/ 117 h 180"/>
              <a:gd name="T56" fmla="*/ 157 w 170"/>
              <a:gd name="T57" fmla="*/ 98 h 180"/>
              <a:gd name="T58" fmla="*/ 120 w 170"/>
              <a:gd name="T59" fmla="*/ 84 h 180"/>
              <a:gd name="T60" fmla="*/ 140 w 170"/>
              <a:gd name="T61" fmla="*/ 67 h 180"/>
              <a:gd name="T62" fmla="*/ 167 w 170"/>
              <a:gd name="T63" fmla="*/ 71 h 180"/>
              <a:gd name="T64" fmla="*/ 169 w 170"/>
              <a:gd name="T65" fmla="*/ 54 h 180"/>
              <a:gd name="T66" fmla="*/ 74 w 170"/>
              <a:gd name="T67" fmla="*/ 58 h 180"/>
              <a:gd name="T68" fmla="*/ 115 w 170"/>
              <a:gd name="T69" fmla="*/ 64 h 180"/>
              <a:gd name="T70" fmla="*/ 96 w 170"/>
              <a:gd name="T71" fmla="*/ 75 h 180"/>
              <a:gd name="T72" fmla="*/ 67 w 170"/>
              <a:gd name="T73" fmla="*/ 65 h 180"/>
              <a:gd name="T74" fmla="*/ 74 w 170"/>
              <a:gd name="T75" fmla="*/ 58 h 180"/>
              <a:gd name="T76" fmla="*/ 74 w 170"/>
              <a:gd name="T77" fmla="*/ 112 h 180"/>
              <a:gd name="T78" fmla="*/ 9 w 170"/>
              <a:gd name="T79" fmla="*/ 103 h 180"/>
              <a:gd name="T80" fmla="*/ 6 w 170"/>
              <a:gd name="T81" fmla="*/ 121 h 180"/>
              <a:gd name="T82" fmla="*/ 55 w 170"/>
              <a:gd name="T83" fmla="*/ 128 h 180"/>
              <a:gd name="T84" fmla="*/ 0 w 170"/>
              <a:gd name="T85" fmla="*/ 140 h 180"/>
              <a:gd name="T86" fmla="*/ 6 w 170"/>
              <a:gd name="T87" fmla="*/ 161 h 180"/>
              <a:gd name="T88" fmla="*/ 70 w 170"/>
              <a:gd name="T89" fmla="*/ 139 h 180"/>
              <a:gd name="T90" fmla="*/ 66 w 170"/>
              <a:gd name="T91" fmla="*/ 171 h 180"/>
              <a:gd name="T92" fmla="*/ 87 w 170"/>
              <a:gd name="T93" fmla="*/ 174 h 180"/>
              <a:gd name="T94" fmla="*/ 91 w 170"/>
              <a:gd name="T95" fmla="*/ 142 h 180"/>
              <a:gd name="T96" fmla="*/ 147 w 170"/>
              <a:gd name="T97" fmla="*/ 180 h 180"/>
              <a:gd name="T98" fmla="*/ 158 w 170"/>
              <a:gd name="T99" fmla="*/ 160 h 180"/>
              <a:gd name="T100" fmla="*/ 108 w 170"/>
              <a:gd name="T101" fmla="*/ 135 h 180"/>
              <a:gd name="T102" fmla="*/ 157 w 170"/>
              <a:gd name="T103" fmla="*/ 142 h 180"/>
              <a:gd name="T104" fmla="*/ 159 w 170"/>
              <a:gd name="T105" fmla="*/ 123 h 180"/>
              <a:gd name="T106" fmla="*/ 94 w 170"/>
              <a:gd name="T107" fmla="*/ 115 h 180"/>
              <a:gd name="T108" fmla="*/ 96 w 170"/>
              <a:gd name="T109" fmla="*/ 102 h 180"/>
              <a:gd name="T110" fmla="*/ 75 w 170"/>
              <a:gd name="T111" fmla="*/ 99 h 180"/>
              <a:gd name="T112" fmla="*/ 74 w 170"/>
              <a:gd name="T113" fmla="*/ 11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0" h="180">
                <a:moveTo>
                  <a:pt x="85" y="11"/>
                </a:moveTo>
                <a:cubicBezTo>
                  <a:pt x="24" y="3"/>
                  <a:pt x="24" y="3"/>
                  <a:pt x="24" y="3"/>
                </a:cubicBezTo>
                <a:cubicBezTo>
                  <a:pt x="20" y="31"/>
                  <a:pt x="20" y="31"/>
                  <a:pt x="20" y="31"/>
                </a:cubicBezTo>
                <a:cubicBezTo>
                  <a:pt x="42" y="34"/>
                  <a:pt x="42" y="34"/>
                  <a:pt x="42" y="34"/>
                </a:cubicBezTo>
                <a:cubicBezTo>
                  <a:pt x="43" y="24"/>
                  <a:pt x="43" y="24"/>
                  <a:pt x="43" y="24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5" y="48"/>
                  <a:pt x="145" y="48"/>
                  <a:pt x="145" y="48"/>
                </a:cubicBezTo>
                <a:cubicBezTo>
                  <a:pt x="166" y="51"/>
                  <a:pt x="166" y="51"/>
                  <a:pt x="166" y="51"/>
                </a:cubicBezTo>
                <a:cubicBezTo>
                  <a:pt x="170" y="23"/>
                  <a:pt x="170" y="23"/>
                  <a:pt x="170" y="23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111" y="10"/>
                  <a:pt x="110" y="5"/>
                  <a:pt x="109" y="1"/>
                </a:cubicBezTo>
                <a:cubicBezTo>
                  <a:pt x="82" y="0"/>
                  <a:pt x="82" y="0"/>
                  <a:pt x="82" y="0"/>
                </a:cubicBezTo>
                <a:cubicBezTo>
                  <a:pt x="83" y="3"/>
                  <a:pt x="84" y="7"/>
                  <a:pt x="85" y="11"/>
                </a:cubicBezTo>
                <a:cubicBezTo>
                  <a:pt x="85" y="11"/>
                  <a:pt x="85" y="11"/>
                  <a:pt x="85" y="11"/>
                </a:cubicBezTo>
                <a:close/>
                <a:moveTo>
                  <a:pt x="169" y="54"/>
                </a:moveTo>
                <a:cubicBezTo>
                  <a:pt x="89" y="44"/>
                  <a:pt x="89" y="44"/>
                  <a:pt x="89" y="44"/>
                </a:cubicBezTo>
                <a:cubicBezTo>
                  <a:pt x="96" y="36"/>
                  <a:pt x="96" y="36"/>
                  <a:pt x="96" y="36"/>
                </a:cubicBezTo>
                <a:cubicBezTo>
                  <a:pt x="72" y="28"/>
                  <a:pt x="72" y="28"/>
                  <a:pt x="72" y="28"/>
                </a:cubicBezTo>
                <a:cubicBezTo>
                  <a:pt x="69" y="32"/>
                  <a:pt x="66" y="36"/>
                  <a:pt x="63" y="40"/>
                </a:cubicBezTo>
                <a:cubicBezTo>
                  <a:pt x="18" y="34"/>
                  <a:pt x="18" y="34"/>
                  <a:pt x="18" y="34"/>
                </a:cubicBezTo>
                <a:cubicBezTo>
                  <a:pt x="16" y="50"/>
                  <a:pt x="16" y="50"/>
                  <a:pt x="16" y="50"/>
                </a:cubicBezTo>
                <a:cubicBezTo>
                  <a:pt x="49" y="55"/>
                  <a:pt x="49" y="55"/>
                  <a:pt x="49" y="55"/>
                </a:cubicBezTo>
                <a:cubicBezTo>
                  <a:pt x="44" y="60"/>
                  <a:pt x="39" y="65"/>
                  <a:pt x="34" y="69"/>
                </a:cubicBezTo>
                <a:cubicBezTo>
                  <a:pt x="44" y="73"/>
                  <a:pt x="54" y="77"/>
                  <a:pt x="64" y="81"/>
                </a:cubicBezTo>
                <a:cubicBezTo>
                  <a:pt x="51" y="81"/>
                  <a:pt x="36" y="81"/>
                  <a:pt x="18" y="79"/>
                </a:cubicBezTo>
                <a:cubicBezTo>
                  <a:pt x="20" y="86"/>
                  <a:pt x="22" y="93"/>
                  <a:pt x="23" y="100"/>
                </a:cubicBezTo>
                <a:cubicBezTo>
                  <a:pt x="55" y="101"/>
                  <a:pt x="79" y="98"/>
                  <a:pt x="96" y="94"/>
                </a:cubicBezTo>
                <a:cubicBezTo>
                  <a:pt x="112" y="101"/>
                  <a:pt x="128" y="109"/>
                  <a:pt x="144" y="117"/>
                </a:cubicBezTo>
                <a:cubicBezTo>
                  <a:pt x="157" y="98"/>
                  <a:pt x="157" y="98"/>
                  <a:pt x="157" y="98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27" y="79"/>
                  <a:pt x="134" y="74"/>
                  <a:pt x="140" y="67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9" y="54"/>
                  <a:pt x="169" y="54"/>
                  <a:pt x="169" y="54"/>
                </a:cubicBezTo>
                <a:close/>
                <a:moveTo>
                  <a:pt x="74" y="58"/>
                </a:moveTo>
                <a:cubicBezTo>
                  <a:pt x="115" y="64"/>
                  <a:pt x="115" y="64"/>
                  <a:pt x="115" y="64"/>
                </a:cubicBezTo>
                <a:cubicBezTo>
                  <a:pt x="110" y="69"/>
                  <a:pt x="104" y="72"/>
                  <a:pt x="96" y="75"/>
                </a:cubicBezTo>
                <a:cubicBezTo>
                  <a:pt x="67" y="65"/>
                  <a:pt x="67" y="65"/>
                  <a:pt x="67" y="65"/>
                </a:cubicBezTo>
                <a:cubicBezTo>
                  <a:pt x="74" y="58"/>
                  <a:pt x="74" y="58"/>
                  <a:pt x="74" y="58"/>
                </a:cubicBezTo>
                <a:close/>
                <a:moveTo>
                  <a:pt x="74" y="112"/>
                </a:moveTo>
                <a:cubicBezTo>
                  <a:pt x="9" y="103"/>
                  <a:pt x="9" y="103"/>
                  <a:pt x="9" y="103"/>
                </a:cubicBezTo>
                <a:cubicBezTo>
                  <a:pt x="6" y="121"/>
                  <a:pt x="6" y="121"/>
                  <a:pt x="6" y="121"/>
                </a:cubicBezTo>
                <a:cubicBezTo>
                  <a:pt x="55" y="128"/>
                  <a:pt x="55" y="128"/>
                  <a:pt x="55" y="128"/>
                </a:cubicBezTo>
                <a:cubicBezTo>
                  <a:pt x="39" y="135"/>
                  <a:pt x="21" y="139"/>
                  <a:pt x="0" y="140"/>
                </a:cubicBezTo>
                <a:cubicBezTo>
                  <a:pt x="3" y="146"/>
                  <a:pt x="4" y="154"/>
                  <a:pt x="6" y="161"/>
                </a:cubicBezTo>
                <a:cubicBezTo>
                  <a:pt x="32" y="158"/>
                  <a:pt x="53" y="150"/>
                  <a:pt x="70" y="139"/>
                </a:cubicBezTo>
                <a:cubicBezTo>
                  <a:pt x="66" y="171"/>
                  <a:pt x="66" y="171"/>
                  <a:pt x="66" y="171"/>
                </a:cubicBezTo>
                <a:cubicBezTo>
                  <a:pt x="87" y="174"/>
                  <a:pt x="87" y="174"/>
                  <a:pt x="87" y="174"/>
                </a:cubicBezTo>
                <a:cubicBezTo>
                  <a:pt x="91" y="142"/>
                  <a:pt x="91" y="142"/>
                  <a:pt x="91" y="142"/>
                </a:cubicBezTo>
                <a:cubicBezTo>
                  <a:pt x="104" y="158"/>
                  <a:pt x="123" y="170"/>
                  <a:pt x="147" y="180"/>
                </a:cubicBezTo>
                <a:cubicBezTo>
                  <a:pt x="150" y="174"/>
                  <a:pt x="154" y="167"/>
                  <a:pt x="158" y="160"/>
                </a:cubicBezTo>
                <a:cubicBezTo>
                  <a:pt x="137" y="153"/>
                  <a:pt x="120" y="145"/>
                  <a:pt x="108" y="135"/>
                </a:cubicBezTo>
                <a:cubicBezTo>
                  <a:pt x="157" y="142"/>
                  <a:pt x="157" y="142"/>
                  <a:pt x="157" y="142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94" y="115"/>
                  <a:pt x="94" y="115"/>
                  <a:pt x="94" y="115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75" y="99"/>
                  <a:pt x="75" y="99"/>
                  <a:pt x="75" y="99"/>
                </a:cubicBezTo>
                <a:cubicBezTo>
                  <a:pt x="74" y="112"/>
                  <a:pt x="74" y="112"/>
                  <a:pt x="74" y="1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636"/>
          <p:cNvSpPr>
            <a:spLocks/>
          </p:cNvSpPr>
          <p:nvPr/>
        </p:nvSpPr>
        <p:spPr bwMode="auto">
          <a:xfrm>
            <a:off x="2503488" y="928688"/>
            <a:ext cx="795338" cy="463550"/>
          </a:xfrm>
          <a:custGeom>
            <a:avLst/>
            <a:gdLst>
              <a:gd name="T0" fmla="*/ 501 w 501"/>
              <a:gd name="T1" fmla="*/ 63 h 292"/>
              <a:gd name="T2" fmla="*/ 470 w 501"/>
              <a:gd name="T3" fmla="*/ 292 h 292"/>
              <a:gd name="T4" fmla="*/ 0 w 501"/>
              <a:gd name="T5" fmla="*/ 228 h 292"/>
              <a:gd name="T6" fmla="*/ 30 w 501"/>
              <a:gd name="T7" fmla="*/ 0 h 292"/>
              <a:gd name="T8" fmla="*/ 501 w 501"/>
              <a:gd name="T9" fmla="*/ 63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1" h="292">
                <a:moveTo>
                  <a:pt x="501" y="63"/>
                </a:moveTo>
                <a:lnTo>
                  <a:pt x="470" y="292"/>
                </a:lnTo>
                <a:lnTo>
                  <a:pt x="0" y="228"/>
                </a:lnTo>
                <a:lnTo>
                  <a:pt x="30" y="0"/>
                </a:lnTo>
                <a:lnTo>
                  <a:pt x="501" y="63"/>
                </a:lnTo>
                <a:close/>
              </a:path>
            </a:pathLst>
          </a:custGeom>
          <a:solidFill>
            <a:srgbClr val="1B96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9119" name="组合 9118"/>
          <p:cNvGrpSpPr/>
          <p:nvPr/>
        </p:nvGrpSpPr>
        <p:grpSpPr>
          <a:xfrm>
            <a:off x="842963" y="669926"/>
            <a:ext cx="2052638" cy="3025774"/>
            <a:chOff x="842963" y="669926"/>
            <a:chExt cx="2052638" cy="3025774"/>
          </a:xfrm>
        </p:grpSpPr>
        <p:sp>
          <p:nvSpPr>
            <p:cNvPr id="72" name="Freeform 440"/>
            <p:cNvSpPr>
              <a:spLocks/>
            </p:cNvSpPr>
            <p:nvPr/>
          </p:nvSpPr>
          <p:spPr bwMode="auto">
            <a:xfrm>
              <a:off x="2287588" y="1316038"/>
              <a:ext cx="374650" cy="304800"/>
            </a:xfrm>
            <a:custGeom>
              <a:avLst/>
              <a:gdLst>
                <a:gd name="T0" fmla="*/ 120 w 210"/>
                <a:gd name="T1" fmla="*/ 0 h 171"/>
                <a:gd name="T2" fmla="*/ 65 w 210"/>
                <a:gd name="T3" fmla="*/ 32 h 171"/>
                <a:gd name="T4" fmla="*/ 57 w 210"/>
                <a:gd name="T5" fmla="*/ 32 h 171"/>
                <a:gd name="T6" fmla="*/ 24 w 210"/>
                <a:gd name="T7" fmla="*/ 40 h 171"/>
                <a:gd name="T8" fmla="*/ 36 w 210"/>
                <a:gd name="T9" fmla="*/ 110 h 171"/>
                <a:gd name="T10" fmla="*/ 35 w 210"/>
                <a:gd name="T11" fmla="*/ 121 h 171"/>
                <a:gd name="T12" fmla="*/ 59 w 210"/>
                <a:gd name="T13" fmla="*/ 152 h 171"/>
                <a:gd name="T14" fmla="*/ 71 w 210"/>
                <a:gd name="T15" fmla="*/ 150 h 171"/>
                <a:gd name="T16" fmla="*/ 100 w 210"/>
                <a:gd name="T17" fmla="*/ 170 h 171"/>
                <a:gd name="T18" fmla="*/ 108 w 210"/>
                <a:gd name="T19" fmla="*/ 171 h 171"/>
                <a:gd name="T20" fmla="*/ 153 w 210"/>
                <a:gd name="T21" fmla="*/ 151 h 171"/>
                <a:gd name="T22" fmla="*/ 154 w 210"/>
                <a:gd name="T23" fmla="*/ 151 h 171"/>
                <a:gd name="T24" fmla="*/ 186 w 210"/>
                <a:gd name="T25" fmla="*/ 119 h 171"/>
                <a:gd name="T26" fmla="*/ 189 w 210"/>
                <a:gd name="T27" fmla="*/ 100 h 171"/>
                <a:gd name="T28" fmla="*/ 179 w 210"/>
                <a:gd name="T29" fmla="*/ 49 h 171"/>
                <a:gd name="T30" fmla="*/ 173 w 210"/>
                <a:gd name="T31" fmla="*/ 47 h 171"/>
                <a:gd name="T32" fmla="*/ 130 w 210"/>
                <a:gd name="T33" fmla="*/ 1 h 171"/>
                <a:gd name="T34" fmla="*/ 120 w 210"/>
                <a:gd name="T3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171">
                  <a:moveTo>
                    <a:pt x="120" y="0"/>
                  </a:moveTo>
                  <a:cubicBezTo>
                    <a:pt x="96" y="0"/>
                    <a:pt x="70" y="15"/>
                    <a:pt x="65" y="32"/>
                  </a:cubicBezTo>
                  <a:cubicBezTo>
                    <a:pt x="62" y="32"/>
                    <a:pt x="60" y="32"/>
                    <a:pt x="57" y="32"/>
                  </a:cubicBezTo>
                  <a:cubicBezTo>
                    <a:pt x="45" y="32"/>
                    <a:pt x="32" y="35"/>
                    <a:pt x="24" y="40"/>
                  </a:cubicBezTo>
                  <a:cubicBezTo>
                    <a:pt x="0" y="62"/>
                    <a:pt x="15" y="101"/>
                    <a:pt x="36" y="110"/>
                  </a:cubicBezTo>
                  <a:cubicBezTo>
                    <a:pt x="35" y="114"/>
                    <a:pt x="35" y="118"/>
                    <a:pt x="35" y="121"/>
                  </a:cubicBezTo>
                  <a:cubicBezTo>
                    <a:pt x="35" y="137"/>
                    <a:pt x="42" y="152"/>
                    <a:pt x="59" y="152"/>
                  </a:cubicBezTo>
                  <a:cubicBezTo>
                    <a:pt x="62" y="152"/>
                    <a:pt x="66" y="151"/>
                    <a:pt x="71" y="150"/>
                  </a:cubicBezTo>
                  <a:cubicBezTo>
                    <a:pt x="78" y="159"/>
                    <a:pt x="90" y="167"/>
                    <a:pt x="100" y="170"/>
                  </a:cubicBezTo>
                  <a:cubicBezTo>
                    <a:pt x="102" y="171"/>
                    <a:pt x="105" y="171"/>
                    <a:pt x="108" y="171"/>
                  </a:cubicBezTo>
                  <a:cubicBezTo>
                    <a:pt x="124" y="171"/>
                    <a:pt x="146" y="164"/>
                    <a:pt x="153" y="151"/>
                  </a:cubicBezTo>
                  <a:cubicBezTo>
                    <a:pt x="153" y="151"/>
                    <a:pt x="154" y="151"/>
                    <a:pt x="154" y="151"/>
                  </a:cubicBezTo>
                  <a:cubicBezTo>
                    <a:pt x="168" y="151"/>
                    <a:pt x="180" y="135"/>
                    <a:pt x="186" y="119"/>
                  </a:cubicBezTo>
                  <a:cubicBezTo>
                    <a:pt x="188" y="112"/>
                    <a:pt x="189" y="106"/>
                    <a:pt x="189" y="100"/>
                  </a:cubicBezTo>
                  <a:cubicBezTo>
                    <a:pt x="203" y="90"/>
                    <a:pt x="210" y="64"/>
                    <a:pt x="179" y="49"/>
                  </a:cubicBezTo>
                  <a:cubicBezTo>
                    <a:pt x="177" y="48"/>
                    <a:pt x="175" y="48"/>
                    <a:pt x="173" y="47"/>
                  </a:cubicBezTo>
                  <a:cubicBezTo>
                    <a:pt x="176" y="26"/>
                    <a:pt x="154" y="5"/>
                    <a:pt x="130" y="1"/>
                  </a:cubicBezTo>
                  <a:cubicBezTo>
                    <a:pt x="127" y="0"/>
                    <a:pt x="123" y="0"/>
                    <a:pt x="1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41"/>
            <p:cNvSpPr>
              <a:spLocks/>
            </p:cNvSpPr>
            <p:nvPr/>
          </p:nvSpPr>
          <p:spPr bwMode="auto">
            <a:xfrm>
              <a:off x="2600326" y="1970088"/>
              <a:ext cx="77788" cy="12700"/>
            </a:xfrm>
            <a:custGeom>
              <a:avLst/>
              <a:gdLst>
                <a:gd name="T0" fmla="*/ 0 w 43"/>
                <a:gd name="T1" fmla="*/ 0 h 7"/>
                <a:gd name="T2" fmla="*/ 17 w 43"/>
                <a:gd name="T3" fmla="*/ 3 h 7"/>
                <a:gd name="T4" fmla="*/ 42 w 43"/>
                <a:gd name="T5" fmla="*/ 7 h 7"/>
                <a:gd name="T6" fmla="*/ 42 w 43"/>
                <a:gd name="T7" fmla="*/ 6 h 7"/>
                <a:gd name="T8" fmla="*/ 14 w 43"/>
                <a:gd name="T9" fmla="*/ 2 h 7"/>
                <a:gd name="T10" fmla="*/ 0 w 4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7">
                  <a:moveTo>
                    <a:pt x="0" y="0"/>
                  </a:moveTo>
                  <a:cubicBezTo>
                    <a:pt x="6" y="1"/>
                    <a:pt x="11" y="2"/>
                    <a:pt x="17" y="3"/>
                  </a:cubicBezTo>
                  <a:cubicBezTo>
                    <a:pt x="25" y="3"/>
                    <a:pt x="34" y="4"/>
                    <a:pt x="42" y="7"/>
                  </a:cubicBezTo>
                  <a:cubicBezTo>
                    <a:pt x="42" y="7"/>
                    <a:pt x="43" y="6"/>
                    <a:pt x="42" y="6"/>
                  </a:cubicBezTo>
                  <a:cubicBezTo>
                    <a:pt x="33" y="3"/>
                    <a:pt x="23" y="2"/>
                    <a:pt x="14" y="2"/>
                  </a:cubicBezTo>
                  <a:cubicBezTo>
                    <a:pt x="9" y="1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42"/>
            <p:cNvSpPr>
              <a:spLocks/>
            </p:cNvSpPr>
            <p:nvPr/>
          </p:nvSpPr>
          <p:spPr bwMode="auto">
            <a:xfrm>
              <a:off x="2620963" y="1990726"/>
              <a:ext cx="19050" cy="3175"/>
            </a:xfrm>
            <a:custGeom>
              <a:avLst/>
              <a:gdLst>
                <a:gd name="T0" fmla="*/ 1 w 11"/>
                <a:gd name="T1" fmla="*/ 1 h 2"/>
                <a:gd name="T2" fmla="*/ 11 w 11"/>
                <a:gd name="T3" fmla="*/ 2 h 2"/>
                <a:gd name="T4" fmla="*/ 0 w 11"/>
                <a:gd name="T5" fmla="*/ 0 h 2"/>
                <a:gd name="T6" fmla="*/ 1 w 1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">
                  <a:moveTo>
                    <a:pt x="1" y="1"/>
                  </a:moveTo>
                  <a:cubicBezTo>
                    <a:pt x="4" y="1"/>
                    <a:pt x="8" y="2"/>
                    <a:pt x="11" y="2"/>
                  </a:cubicBezTo>
                  <a:cubicBezTo>
                    <a:pt x="7" y="1"/>
                    <a:pt x="4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43"/>
            <p:cNvSpPr>
              <a:spLocks/>
            </p:cNvSpPr>
            <p:nvPr/>
          </p:nvSpPr>
          <p:spPr bwMode="auto">
            <a:xfrm>
              <a:off x="2628901" y="1927226"/>
              <a:ext cx="23813" cy="4762"/>
            </a:xfrm>
            <a:custGeom>
              <a:avLst/>
              <a:gdLst>
                <a:gd name="T0" fmla="*/ 8 w 13"/>
                <a:gd name="T1" fmla="*/ 1 h 2"/>
                <a:gd name="T2" fmla="*/ 0 w 13"/>
                <a:gd name="T3" fmla="*/ 0 h 2"/>
                <a:gd name="T4" fmla="*/ 3 w 13"/>
                <a:gd name="T5" fmla="*/ 0 h 2"/>
                <a:gd name="T6" fmla="*/ 13 w 13"/>
                <a:gd name="T7" fmla="*/ 2 h 2"/>
                <a:gd name="T8" fmla="*/ 8 w 1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8" y="1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7" y="1"/>
                    <a:pt x="10" y="1"/>
                    <a:pt x="13" y="2"/>
                  </a:cubicBezTo>
                  <a:cubicBezTo>
                    <a:pt x="11" y="1"/>
                    <a:pt x="10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44"/>
            <p:cNvSpPr>
              <a:spLocks/>
            </p:cNvSpPr>
            <p:nvPr/>
          </p:nvSpPr>
          <p:spPr bwMode="auto">
            <a:xfrm>
              <a:off x="2681288" y="1819276"/>
              <a:ext cx="47625" cy="1587"/>
            </a:xfrm>
            <a:custGeom>
              <a:avLst/>
              <a:gdLst>
                <a:gd name="T0" fmla="*/ 17 w 27"/>
                <a:gd name="T1" fmla="*/ 1 h 1"/>
                <a:gd name="T2" fmla="*/ 7 w 27"/>
                <a:gd name="T3" fmla="*/ 0 h 1"/>
                <a:gd name="T4" fmla="*/ 0 w 27"/>
                <a:gd name="T5" fmla="*/ 0 h 1"/>
                <a:gd name="T6" fmla="*/ 5 w 27"/>
                <a:gd name="T7" fmla="*/ 0 h 1"/>
                <a:gd name="T8" fmla="*/ 16 w 27"/>
                <a:gd name="T9" fmla="*/ 1 h 1"/>
                <a:gd name="T10" fmla="*/ 27 w 27"/>
                <a:gd name="T11" fmla="*/ 0 h 1"/>
                <a:gd name="T12" fmla="*/ 17 w 27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">
                  <a:moveTo>
                    <a:pt x="17" y="1"/>
                  </a:moveTo>
                  <a:cubicBezTo>
                    <a:pt x="13" y="1"/>
                    <a:pt x="10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1"/>
                    <a:pt x="12" y="1"/>
                    <a:pt x="16" y="1"/>
                  </a:cubicBezTo>
                  <a:cubicBezTo>
                    <a:pt x="20" y="1"/>
                    <a:pt x="23" y="1"/>
                    <a:pt x="27" y="0"/>
                  </a:cubicBezTo>
                  <a:cubicBezTo>
                    <a:pt x="24" y="0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45"/>
            <p:cNvSpPr>
              <a:spLocks noEditPoints="1"/>
            </p:cNvSpPr>
            <p:nvPr/>
          </p:nvSpPr>
          <p:spPr bwMode="auto">
            <a:xfrm>
              <a:off x="855663" y="730251"/>
              <a:ext cx="1844675" cy="2946400"/>
            </a:xfrm>
            <a:custGeom>
              <a:avLst/>
              <a:gdLst>
                <a:gd name="T0" fmla="*/ 999 w 1036"/>
                <a:gd name="T1" fmla="*/ 664 h 1653"/>
                <a:gd name="T2" fmla="*/ 973 w 1036"/>
                <a:gd name="T3" fmla="*/ 659 h 1653"/>
                <a:gd name="T4" fmla="*/ 980 w 1036"/>
                <a:gd name="T5" fmla="*/ 643 h 1653"/>
                <a:gd name="T6" fmla="*/ 990 w 1036"/>
                <a:gd name="T7" fmla="*/ 627 h 1653"/>
                <a:gd name="T8" fmla="*/ 994 w 1036"/>
                <a:gd name="T9" fmla="*/ 623 h 1653"/>
                <a:gd name="T10" fmla="*/ 1008 w 1036"/>
                <a:gd name="T11" fmla="*/ 612 h 1653"/>
                <a:gd name="T12" fmla="*/ 1014 w 1036"/>
                <a:gd name="T13" fmla="*/ 606 h 1653"/>
                <a:gd name="T14" fmla="*/ 1009 w 1036"/>
                <a:gd name="T15" fmla="*/ 599 h 1653"/>
                <a:gd name="T16" fmla="*/ 883 w 1036"/>
                <a:gd name="T17" fmla="*/ 604 h 1653"/>
                <a:gd name="T18" fmla="*/ 683 w 1036"/>
                <a:gd name="T19" fmla="*/ 581 h 1653"/>
                <a:gd name="T20" fmla="*/ 665 w 1036"/>
                <a:gd name="T21" fmla="*/ 565 h 1653"/>
                <a:gd name="T22" fmla="*/ 697 w 1036"/>
                <a:gd name="T23" fmla="*/ 438 h 1653"/>
                <a:gd name="T24" fmla="*/ 760 w 1036"/>
                <a:gd name="T25" fmla="*/ 366 h 1653"/>
                <a:gd name="T26" fmla="*/ 729 w 1036"/>
                <a:gd name="T27" fmla="*/ 360 h 1653"/>
                <a:gd name="T28" fmla="*/ 536 w 1036"/>
                <a:gd name="T29" fmla="*/ 11 h 1653"/>
                <a:gd name="T30" fmla="*/ 378 w 1036"/>
                <a:gd name="T31" fmla="*/ 14 h 1653"/>
                <a:gd name="T32" fmla="*/ 372 w 1036"/>
                <a:gd name="T33" fmla="*/ 14 h 1653"/>
                <a:gd name="T34" fmla="*/ 282 w 1036"/>
                <a:gd name="T35" fmla="*/ 22 h 1653"/>
                <a:gd name="T36" fmla="*/ 231 w 1036"/>
                <a:gd name="T37" fmla="*/ 129 h 1653"/>
                <a:gd name="T38" fmla="*/ 10 w 1036"/>
                <a:gd name="T39" fmla="*/ 464 h 1653"/>
                <a:gd name="T40" fmla="*/ 10 w 1036"/>
                <a:gd name="T41" fmla="*/ 609 h 1653"/>
                <a:gd name="T42" fmla="*/ 32 w 1036"/>
                <a:gd name="T43" fmla="*/ 664 h 1653"/>
                <a:gd name="T44" fmla="*/ 78 w 1036"/>
                <a:gd name="T45" fmla="*/ 769 h 1653"/>
                <a:gd name="T46" fmla="*/ 107 w 1036"/>
                <a:gd name="T47" fmla="*/ 806 h 1653"/>
                <a:gd name="T48" fmla="*/ 146 w 1036"/>
                <a:gd name="T49" fmla="*/ 823 h 1653"/>
                <a:gd name="T50" fmla="*/ 210 w 1036"/>
                <a:gd name="T51" fmla="*/ 906 h 1653"/>
                <a:gd name="T52" fmla="*/ 258 w 1036"/>
                <a:gd name="T53" fmla="*/ 923 h 1653"/>
                <a:gd name="T54" fmla="*/ 267 w 1036"/>
                <a:gd name="T55" fmla="*/ 1191 h 1653"/>
                <a:gd name="T56" fmla="*/ 272 w 1036"/>
                <a:gd name="T57" fmla="*/ 1187 h 1653"/>
                <a:gd name="T58" fmla="*/ 332 w 1036"/>
                <a:gd name="T59" fmla="*/ 1263 h 1653"/>
                <a:gd name="T60" fmla="*/ 454 w 1036"/>
                <a:gd name="T61" fmla="*/ 1350 h 1653"/>
                <a:gd name="T62" fmla="*/ 435 w 1036"/>
                <a:gd name="T63" fmla="*/ 1400 h 1653"/>
                <a:gd name="T64" fmla="*/ 422 w 1036"/>
                <a:gd name="T65" fmla="*/ 1505 h 1653"/>
                <a:gd name="T66" fmla="*/ 427 w 1036"/>
                <a:gd name="T67" fmla="*/ 1534 h 1653"/>
                <a:gd name="T68" fmla="*/ 445 w 1036"/>
                <a:gd name="T69" fmla="*/ 1612 h 1653"/>
                <a:gd name="T70" fmla="*/ 534 w 1036"/>
                <a:gd name="T71" fmla="*/ 1646 h 1653"/>
                <a:gd name="T72" fmla="*/ 537 w 1036"/>
                <a:gd name="T73" fmla="*/ 1645 h 1653"/>
                <a:gd name="T74" fmla="*/ 540 w 1036"/>
                <a:gd name="T75" fmla="*/ 1642 h 1653"/>
                <a:gd name="T76" fmla="*/ 544 w 1036"/>
                <a:gd name="T77" fmla="*/ 1640 h 1653"/>
                <a:gd name="T78" fmla="*/ 615 w 1036"/>
                <a:gd name="T79" fmla="*/ 1651 h 1653"/>
                <a:gd name="T80" fmla="*/ 640 w 1036"/>
                <a:gd name="T81" fmla="*/ 1602 h 1653"/>
                <a:gd name="T82" fmla="*/ 644 w 1036"/>
                <a:gd name="T83" fmla="*/ 1528 h 1653"/>
                <a:gd name="T84" fmla="*/ 646 w 1036"/>
                <a:gd name="T85" fmla="*/ 1473 h 1653"/>
                <a:gd name="T86" fmla="*/ 623 w 1036"/>
                <a:gd name="T87" fmla="*/ 1358 h 1653"/>
                <a:gd name="T88" fmla="*/ 798 w 1036"/>
                <a:gd name="T89" fmla="*/ 1254 h 1653"/>
                <a:gd name="T90" fmla="*/ 863 w 1036"/>
                <a:gd name="T91" fmla="*/ 1253 h 1653"/>
                <a:gd name="T92" fmla="*/ 867 w 1036"/>
                <a:gd name="T93" fmla="*/ 1247 h 1653"/>
                <a:gd name="T94" fmla="*/ 870 w 1036"/>
                <a:gd name="T95" fmla="*/ 940 h 1653"/>
                <a:gd name="T96" fmla="*/ 880 w 1036"/>
                <a:gd name="T97" fmla="*/ 735 h 1653"/>
                <a:gd name="T98" fmla="*/ 956 w 1036"/>
                <a:gd name="T99" fmla="*/ 740 h 1653"/>
                <a:gd name="T100" fmla="*/ 963 w 1036"/>
                <a:gd name="T101" fmla="*/ 740 h 1653"/>
                <a:gd name="T102" fmla="*/ 970 w 1036"/>
                <a:gd name="T103" fmla="*/ 740 h 1653"/>
                <a:gd name="T104" fmla="*/ 965 w 1036"/>
                <a:gd name="T105" fmla="*/ 729 h 1653"/>
                <a:gd name="T106" fmla="*/ 966 w 1036"/>
                <a:gd name="T107" fmla="*/ 716 h 1653"/>
                <a:gd name="T108" fmla="*/ 966 w 1036"/>
                <a:gd name="T109" fmla="*/ 694 h 1653"/>
                <a:gd name="T110" fmla="*/ 967 w 1036"/>
                <a:gd name="T111" fmla="*/ 689 h 1653"/>
                <a:gd name="T112" fmla="*/ 968 w 1036"/>
                <a:gd name="T113" fmla="*/ 680 h 1653"/>
                <a:gd name="T114" fmla="*/ 969 w 1036"/>
                <a:gd name="T115" fmla="*/ 673 h 1653"/>
                <a:gd name="T116" fmla="*/ 996 w 1036"/>
                <a:gd name="T117" fmla="*/ 664 h 1653"/>
                <a:gd name="T118" fmla="*/ 1018 w 1036"/>
                <a:gd name="T119" fmla="*/ 666 h 1653"/>
                <a:gd name="T120" fmla="*/ 523 w 1036"/>
                <a:gd name="T121" fmla="*/ 1620 h 1653"/>
                <a:gd name="T122" fmla="*/ 541 w 1036"/>
                <a:gd name="T123" fmla="*/ 1440 h 1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6" h="1653">
                  <a:moveTo>
                    <a:pt x="1018" y="666"/>
                  </a:moveTo>
                  <a:cubicBezTo>
                    <a:pt x="1019" y="665"/>
                    <a:pt x="1019" y="665"/>
                    <a:pt x="1019" y="665"/>
                  </a:cubicBezTo>
                  <a:cubicBezTo>
                    <a:pt x="1012" y="664"/>
                    <a:pt x="1006" y="664"/>
                    <a:pt x="1000" y="664"/>
                  </a:cubicBezTo>
                  <a:cubicBezTo>
                    <a:pt x="999" y="664"/>
                    <a:pt x="999" y="664"/>
                    <a:pt x="999" y="664"/>
                  </a:cubicBezTo>
                  <a:cubicBezTo>
                    <a:pt x="992" y="663"/>
                    <a:pt x="985" y="662"/>
                    <a:pt x="978" y="662"/>
                  </a:cubicBezTo>
                  <a:cubicBezTo>
                    <a:pt x="977" y="662"/>
                    <a:pt x="976" y="662"/>
                    <a:pt x="975" y="662"/>
                  </a:cubicBezTo>
                  <a:cubicBezTo>
                    <a:pt x="972" y="662"/>
                    <a:pt x="972" y="662"/>
                    <a:pt x="972" y="662"/>
                  </a:cubicBezTo>
                  <a:cubicBezTo>
                    <a:pt x="973" y="659"/>
                    <a:pt x="973" y="659"/>
                    <a:pt x="973" y="659"/>
                  </a:cubicBezTo>
                  <a:cubicBezTo>
                    <a:pt x="975" y="655"/>
                    <a:pt x="976" y="651"/>
                    <a:pt x="978" y="647"/>
                  </a:cubicBezTo>
                  <a:cubicBezTo>
                    <a:pt x="978" y="647"/>
                    <a:pt x="978" y="647"/>
                    <a:pt x="978" y="647"/>
                  </a:cubicBezTo>
                  <a:cubicBezTo>
                    <a:pt x="979" y="645"/>
                    <a:pt x="979" y="645"/>
                    <a:pt x="979" y="645"/>
                  </a:cubicBezTo>
                  <a:cubicBezTo>
                    <a:pt x="979" y="644"/>
                    <a:pt x="980" y="644"/>
                    <a:pt x="980" y="643"/>
                  </a:cubicBezTo>
                  <a:cubicBezTo>
                    <a:pt x="980" y="643"/>
                    <a:pt x="980" y="643"/>
                    <a:pt x="980" y="643"/>
                  </a:cubicBezTo>
                  <a:cubicBezTo>
                    <a:pt x="983" y="639"/>
                    <a:pt x="983" y="639"/>
                    <a:pt x="983" y="639"/>
                  </a:cubicBezTo>
                  <a:cubicBezTo>
                    <a:pt x="985" y="634"/>
                    <a:pt x="988" y="630"/>
                    <a:pt x="991" y="627"/>
                  </a:cubicBezTo>
                  <a:cubicBezTo>
                    <a:pt x="990" y="627"/>
                    <a:pt x="990" y="627"/>
                    <a:pt x="990" y="627"/>
                  </a:cubicBezTo>
                  <a:cubicBezTo>
                    <a:pt x="992" y="626"/>
                    <a:pt x="992" y="626"/>
                    <a:pt x="992" y="626"/>
                  </a:cubicBezTo>
                  <a:cubicBezTo>
                    <a:pt x="992" y="624"/>
                    <a:pt x="992" y="624"/>
                    <a:pt x="992" y="624"/>
                  </a:cubicBezTo>
                  <a:cubicBezTo>
                    <a:pt x="993" y="624"/>
                    <a:pt x="993" y="624"/>
                    <a:pt x="993" y="624"/>
                  </a:cubicBezTo>
                  <a:cubicBezTo>
                    <a:pt x="994" y="623"/>
                    <a:pt x="994" y="623"/>
                    <a:pt x="994" y="623"/>
                  </a:cubicBezTo>
                  <a:cubicBezTo>
                    <a:pt x="997" y="619"/>
                    <a:pt x="1000" y="616"/>
                    <a:pt x="1003" y="613"/>
                  </a:cubicBezTo>
                  <a:cubicBezTo>
                    <a:pt x="1003" y="613"/>
                    <a:pt x="1003" y="613"/>
                    <a:pt x="1003" y="613"/>
                  </a:cubicBezTo>
                  <a:cubicBezTo>
                    <a:pt x="1003" y="613"/>
                    <a:pt x="1003" y="613"/>
                    <a:pt x="1003" y="613"/>
                  </a:cubicBezTo>
                  <a:cubicBezTo>
                    <a:pt x="1005" y="612"/>
                    <a:pt x="1006" y="612"/>
                    <a:pt x="1008" y="612"/>
                  </a:cubicBezTo>
                  <a:cubicBezTo>
                    <a:pt x="1007" y="610"/>
                    <a:pt x="1007" y="610"/>
                    <a:pt x="1007" y="610"/>
                  </a:cubicBezTo>
                  <a:cubicBezTo>
                    <a:pt x="1008" y="609"/>
                    <a:pt x="1009" y="608"/>
                    <a:pt x="1010" y="607"/>
                  </a:cubicBezTo>
                  <a:cubicBezTo>
                    <a:pt x="1012" y="606"/>
                    <a:pt x="1012" y="606"/>
                    <a:pt x="1012" y="606"/>
                  </a:cubicBezTo>
                  <a:cubicBezTo>
                    <a:pt x="1014" y="606"/>
                    <a:pt x="1014" y="606"/>
                    <a:pt x="1014" y="606"/>
                  </a:cubicBezTo>
                  <a:cubicBezTo>
                    <a:pt x="1015" y="606"/>
                    <a:pt x="1016" y="606"/>
                    <a:pt x="1017" y="606"/>
                  </a:cubicBezTo>
                  <a:cubicBezTo>
                    <a:pt x="1019" y="606"/>
                    <a:pt x="1021" y="604"/>
                    <a:pt x="1021" y="603"/>
                  </a:cubicBezTo>
                  <a:cubicBezTo>
                    <a:pt x="1021" y="602"/>
                    <a:pt x="1021" y="601"/>
                    <a:pt x="1019" y="600"/>
                  </a:cubicBezTo>
                  <a:cubicBezTo>
                    <a:pt x="1016" y="600"/>
                    <a:pt x="1012" y="599"/>
                    <a:pt x="1009" y="599"/>
                  </a:cubicBezTo>
                  <a:cubicBezTo>
                    <a:pt x="1001" y="599"/>
                    <a:pt x="995" y="601"/>
                    <a:pt x="987" y="603"/>
                  </a:cubicBezTo>
                  <a:cubicBezTo>
                    <a:pt x="984" y="604"/>
                    <a:pt x="980" y="605"/>
                    <a:pt x="977" y="605"/>
                  </a:cubicBezTo>
                  <a:cubicBezTo>
                    <a:pt x="964" y="608"/>
                    <a:pt x="952" y="609"/>
                    <a:pt x="938" y="609"/>
                  </a:cubicBezTo>
                  <a:cubicBezTo>
                    <a:pt x="922" y="609"/>
                    <a:pt x="904" y="608"/>
                    <a:pt x="883" y="604"/>
                  </a:cubicBezTo>
                  <a:cubicBezTo>
                    <a:pt x="864" y="601"/>
                    <a:pt x="846" y="595"/>
                    <a:pt x="828" y="589"/>
                  </a:cubicBezTo>
                  <a:cubicBezTo>
                    <a:pt x="805" y="582"/>
                    <a:pt x="782" y="574"/>
                    <a:pt x="759" y="572"/>
                  </a:cubicBezTo>
                  <a:cubicBezTo>
                    <a:pt x="758" y="572"/>
                    <a:pt x="758" y="572"/>
                    <a:pt x="757" y="572"/>
                  </a:cubicBezTo>
                  <a:cubicBezTo>
                    <a:pt x="748" y="572"/>
                    <a:pt x="711" y="575"/>
                    <a:pt x="683" y="581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1" y="581"/>
                    <a:pt x="681" y="581"/>
                    <a:pt x="681" y="581"/>
                  </a:cubicBezTo>
                  <a:cubicBezTo>
                    <a:pt x="677" y="574"/>
                    <a:pt x="672" y="569"/>
                    <a:pt x="666" y="565"/>
                  </a:cubicBezTo>
                  <a:cubicBezTo>
                    <a:pt x="665" y="565"/>
                    <a:pt x="665" y="565"/>
                    <a:pt x="665" y="565"/>
                  </a:cubicBezTo>
                  <a:cubicBezTo>
                    <a:pt x="665" y="563"/>
                    <a:pt x="665" y="563"/>
                    <a:pt x="665" y="563"/>
                  </a:cubicBezTo>
                  <a:cubicBezTo>
                    <a:pt x="671" y="543"/>
                    <a:pt x="676" y="522"/>
                    <a:pt x="681" y="502"/>
                  </a:cubicBezTo>
                  <a:cubicBezTo>
                    <a:pt x="686" y="481"/>
                    <a:pt x="691" y="460"/>
                    <a:pt x="697" y="440"/>
                  </a:cubicBezTo>
                  <a:cubicBezTo>
                    <a:pt x="697" y="438"/>
                    <a:pt x="697" y="438"/>
                    <a:pt x="697" y="438"/>
                  </a:cubicBezTo>
                  <a:cubicBezTo>
                    <a:pt x="699" y="439"/>
                    <a:pt x="699" y="439"/>
                    <a:pt x="699" y="439"/>
                  </a:cubicBezTo>
                  <a:cubicBezTo>
                    <a:pt x="708" y="444"/>
                    <a:pt x="718" y="447"/>
                    <a:pt x="728" y="447"/>
                  </a:cubicBezTo>
                  <a:cubicBezTo>
                    <a:pt x="752" y="447"/>
                    <a:pt x="772" y="429"/>
                    <a:pt x="777" y="403"/>
                  </a:cubicBezTo>
                  <a:cubicBezTo>
                    <a:pt x="779" y="387"/>
                    <a:pt x="773" y="373"/>
                    <a:pt x="760" y="366"/>
                  </a:cubicBezTo>
                  <a:cubicBezTo>
                    <a:pt x="755" y="363"/>
                    <a:pt x="748" y="361"/>
                    <a:pt x="741" y="361"/>
                  </a:cubicBezTo>
                  <a:cubicBezTo>
                    <a:pt x="738" y="361"/>
                    <a:pt x="734" y="361"/>
                    <a:pt x="731" y="362"/>
                  </a:cubicBezTo>
                  <a:cubicBezTo>
                    <a:pt x="728" y="362"/>
                    <a:pt x="728" y="362"/>
                    <a:pt x="728" y="362"/>
                  </a:cubicBezTo>
                  <a:cubicBezTo>
                    <a:pt x="729" y="360"/>
                    <a:pt x="729" y="360"/>
                    <a:pt x="729" y="360"/>
                  </a:cubicBezTo>
                  <a:cubicBezTo>
                    <a:pt x="730" y="336"/>
                    <a:pt x="739" y="314"/>
                    <a:pt x="747" y="292"/>
                  </a:cubicBezTo>
                  <a:cubicBezTo>
                    <a:pt x="757" y="265"/>
                    <a:pt x="767" y="236"/>
                    <a:pt x="764" y="205"/>
                  </a:cubicBezTo>
                  <a:cubicBezTo>
                    <a:pt x="759" y="152"/>
                    <a:pt x="719" y="109"/>
                    <a:pt x="686" y="82"/>
                  </a:cubicBezTo>
                  <a:cubicBezTo>
                    <a:pt x="639" y="44"/>
                    <a:pt x="578" y="23"/>
                    <a:pt x="536" y="11"/>
                  </a:cubicBezTo>
                  <a:cubicBezTo>
                    <a:pt x="510" y="4"/>
                    <a:pt x="485" y="0"/>
                    <a:pt x="460" y="0"/>
                  </a:cubicBezTo>
                  <a:cubicBezTo>
                    <a:pt x="432" y="0"/>
                    <a:pt x="405" y="5"/>
                    <a:pt x="380" y="14"/>
                  </a:cubicBezTo>
                  <a:cubicBezTo>
                    <a:pt x="379" y="14"/>
                    <a:pt x="379" y="14"/>
                    <a:pt x="379" y="14"/>
                  </a:cubicBezTo>
                  <a:cubicBezTo>
                    <a:pt x="378" y="14"/>
                    <a:pt x="378" y="14"/>
                    <a:pt x="378" y="14"/>
                  </a:cubicBezTo>
                  <a:cubicBezTo>
                    <a:pt x="378" y="14"/>
                    <a:pt x="377" y="14"/>
                    <a:pt x="376" y="14"/>
                  </a:cubicBezTo>
                  <a:cubicBezTo>
                    <a:pt x="376" y="13"/>
                    <a:pt x="376" y="13"/>
                    <a:pt x="376" y="13"/>
                  </a:cubicBezTo>
                  <a:cubicBezTo>
                    <a:pt x="376" y="13"/>
                    <a:pt x="376" y="13"/>
                    <a:pt x="376" y="13"/>
                  </a:cubicBezTo>
                  <a:cubicBezTo>
                    <a:pt x="374" y="13"/>
                    <a:pt x="373" y="14"/>
                    <a:pt x="372" y="14"/>
                  </a:cubicBezTo>
                  <a:cubicBezTo>
                    <a:pt x="365" y="14"/>
                    <a:pt x="357" y="13"/>
                    <a:pt x="349" y="12"/>
                  </a:cubicBezTo>
                  <a:cubicBezTo>
                    <a:pt x="341" y="11"/>
                    <a:pt x="332" y="10"/>
                    <a:pt x="324" y="10"/>
                  </a:cubicBezTo>
                  <a:cubicBezTo>
                    <a:pt x="314" y="10"/>
                    <a:pt x="306" y="12"/>
                    <a:pt x="299" y="14"/>
                  </a:cubicBezTo>
                  <a:cubicBezTo>
                    <a:pt x="292" y="16"/>
                    <a:pt x="287" y="18"/>
                    <a:pt x="282" y="22"/>
                  </a:cubicBezTo>
                  <a:cubicBezTo>
                    <a:pt x="255" y="43"/>
                    <a:pt x="239" y="77"/>
                    <a:pt x="237" y="118"/>
                  </a:cubicBezTo>
                  <a:cubicBezTo>
                    <a:pt x="237" y="121"/>
                    <a:pt x="237" y="121"/>
                    <a:pt x="237" y="121"/>
                  </a:cubicBezTo>
                  <a:cubicBezTo>
                    <a:pt x="236" y="122"/>
                    <a:pt x="236" y="122"/>
                    <a:pt x="236" y="122"/>
                  </a:cubicBezTo>
                  <a:cubicBezTo>
                    <a:pt x="234" y="124"/>
                    <a:pt x="233" y="126"/>
                    <a:pt x="231" y="129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30" y="129"/>
                    <a:pt x="230" y="129"/>
                    <a:pt x="230" y="129"/>
                  </a:cubicBezTo>
                  <a:cubicBezTo>
                    <a:pt x="158" y="197"/>
                    <a:pt x="95" y="260"/>
                    <a:pt x="52" y="339"/>
                  </a:cubicBezTo>
                  <a:cubicBezTo>
                    <a:pt x="31" y="377"/>
                    <a:pt x="17" y="419"/>
                    <a:pt x="10" y="464"/>
                  </a:cubicBezTo>
                  <a:cubicBezTo>
                    <a:pt x="4" y="498"/>
                    <a:pt x="0" y="547"/>
                    <a:pt x="14" y="588"/>
                  </a:cubicBezTo>
                  <a:cubicBezTo>
                    <a:pt x="15" y="591"/>
                    <a:pt x="15" y="591"/>
                    <a:pt x="15" y="591"/>
                  </a:cubicBezTo>
                  <a:cubicBezTo>
                    <a:pt x="13" y="590"/>
                    <a:pt x="13" y="590"/>
                    <a:pt x="13" y="590"/>
                  </a:cubicBezTo>
                  <a:cubicBezTo>
                    <a:pt x="13" y="596"/>
                    <a:pt x="11" y="603"/>
                    <a:pt x="10" y="609"/>
                  </a:cubicBezTo>
                  <a:cubicBezTo>
                    <a:pt x="8" y="618"/>
                    <a:pt x="6" y="628"/>
                    <a:pt x="9" y="637"/>
                  </a:cubicBezTo>
                  <a:cubicBezTo>
                    <a:pt x="12" y="644"/>
                    <a:pt x="16" y="650"/>
                    <a:pt x="24" y="658"/>
                  </a:cubicBezTo>
                  <a:cubicBezTo>
                    <a:pt x="28" y="660"/>
                    <a:pt x="28" y="660"/>
                    <a:pt x="28" y="660"/>
                  </a:cubicBezTo>
                  <a:cubicBezTo>
                    <a:pt x="29" y="661"/>
                    <a:pt x="30" y="662"/>
                    <a:pt x="32" y="664"/>
                  </a:cubicBezTo>
                  <a:cubicBezTo>
                    <a:pt x="32" y="664"/>
                    <a:pt x="32" y="664"/>
                    <a:pt x="32" y="664"/>
                  </a:cubicBezTo>
                  <a:cubicBezTo>
                    <a:pt x="35" y="669"/>
                    <a:pt x="35" y="669"/>
                    <a:pt x="35" y="669"/>
                  </a:cubicBezTo>
                  <a:cubicBezTo>
                    <a:pt x="49" y="697"/>
                    <a:pt x="64" y="727"/>
                    <a:pt x="74" y="757"/>
                  </a:cubicBezTo>
                  <a:cubicBezTo>
                    <a:pt x="75" y="761"/>
                    <a:pt x="76" y="764"/>
                    <a:pt x="78" y="769"/>
                  </a:cubicBezTo>
                  <a:cubicBezTo>
                    <a:pt x="82" y="785"/>
                    <a:pt x="87" y="804"/>
                    <a:pt x="103" y="809"/>
                  </a:cubicBezTo>
                  <a:cubicBezTo>
                    <a:pt x="104" y="809"/>
                    <a:pt x="104" y="808"/>
                    <a:pt x="105" y="807"/>
                  </a:cubicBezTo>
                  <a:cubicBezTo>
                    <a:pt x="105" y="805"/>
                    <a:pt x="105" y="805"/>
                    <a:pt x="105" y="805"/>
                  </a:cubicBezTo>
                  <a:cubicBezTo>
                    <a:pt x="107" y="806"/>
                    <a:pt x="107" y="806"/>
                    <a:pt x="107" y="806"/>
                  </a:cubicBezTo>
                  <a:cubicBezTo>
                    <a:pt x="119" y="810"/>
                    <a:pt x="131" y="814"/>
                    <a:pt x="143" y="817"/>
                  </a:cubicBezTo>
                  <a:cubicBezTo>
                    <a:pt x="145" y="818"/>
                    <a:pt x="145" y="818"/>
                    <a:pt x="145" y="818"/>
                  </a:cubicBezTo>
                  <a:cubicBezTo>
                    <a:pt x="145" y="819"/>
                    <a:pt x="145" y="819"/>
                    <a:pt x="145" y="819"/>
                  </a:cubicBezTo>
                  <a:cubicBezTo>
                    <a:pt x="145" y="820"/>
                    <a:pt x="145" y="821"/>
                    <a:pt x="146" y="823"/>
                  </a:cubicBezTo>
                  <a:cubicBezTo>
                    <a:pt x="146" y="823"/>
                    <a:pt x="146" y="823"/>
                    <a:pt x="146" y="823"/>
                  </a:cubicBezTo>
                  <a:cubicBezTo>
                    <a:pt x="153" y="862"/>
                    <a:pt x="175" y="890"/>
                    <a:pt x="209" y="905"/>
                  </a:cubicBezTo>
                  <a:cubicBezTo>
                    <a:pt x="210" y="905"/>
                    <a:pt x="210" y="905"/>
                    <a:pt x="210" y="905"/>
                  </a:cubicBezTo>
                  <a:cubicBezTo>
                    <a:pt x="210" y="906"/>
                    <a:pt x="210" y="906"/>
                    <a:pt x="210" y="906"/>
                  </a:cubicBezTo>
                  <a:cubicBezTo>
                    <a:pt x="216" y="919"/>
                    <a:pt x="227" y="926"/>
                    <a:pt x="239" y="926"/>
                  </a:cubicBezTo>
                  <a:cubicBezTo>
                    <a:pt x="245" y="926"/>
                    <a:pt x="250" y="925"/>
                    <a:pt x="256" y="922"/>
                  </a:cubicBezTo>
                  <a:cubicBezTo>
                    <a:pt x="257" y="922"/>
                    <a:pt x="257" y="922"/>
                    <a:pt x="257" y="922"/>
                  </a:cubicBezTo>
                  <a:cubicBezTo>
                    <a:pt x="258" y="923"/>
                    <a:pt x="258" y="923"/>
                    <a:pt x="258" y="923"/>
                  </a:cubicBezTo>
                  <a:cubicBezTo>
                    <a:pt x="290" y="981"/>
                    <a:pt x="298" y="1040"/>
                    <a:pt x="281" y="1097"/>
                  </a:cubicBezTo>
                  <a:cubicBezTo>
                    <a:pt x="281" y="1100"/>
                    <a:pt x="279" y="1104"/>
                    <a:pt x="277" y="1110"/>
                  </a:cubicBezTo>
                  <a:cubicBezTo>
                    <a:pt x="268" y="1134"/>
                    <a:pt x="250" y="1184"/>
                    <a:pt x="265" y="1191"/>
                  </a:cubicBezTo>
                  <a:cubicBezTo>
                    <a:pt x="266" y="1191"/>
                    <a:pt x="266" y="1191"/>
                    <a:pt x="267" y="1191"/>
                  </a:cubicBezTo>
                  <a:cubicBezTo>
                    <a:pt x="268" y="1191"/>
                    <a:pt x="268" y="1191"/>
                    <a:pt x="269" y="1189"/>
                  </a:cubicBezTo>
                  <a:cubicBezTo>
                    <a:pt x="269" y="1189"/>
                    <a:pt x="269" y="1189"/>
                    <a:pt x="269" y="1189"/>
                  </a:cubicBezTo>
                  <a:cubicBezTo>
                    <a:pt x="270" y="1187"/>
                    <a:pt x="270" y="1187"/>
                    <a:pt x="270" y="1187"/>
                  </a:cubicBezTo>
                  <a:cubicBezTo>
                    <a:pt x="272" y="1187"/>
                    <a:pt x="272" y="1187"/>
                    <a:pt x="272" y="1187"/>
                  </a:cubicBezTo>
                  <a:cubicBezTo>
                    <a:pt x="281" y="1191"/>
                    <a:pt x="290" y="1194"/>
                    <a:pt x="299" y="1197"/>
                  </a:cubicBezTo>
                  <a:cubicBezTo>
                    <a:pt x="300" y="1198"/>
                    <a:pt x="300" y="1198"/>
                    <a:pt x="300" y="1198"/>
                  </a:cubicBezTo>
                  <a:cubicBezTo>
                    <a:pt x="300" y="1198"/>
                    <a:pt x="300" y="1198"/>
                    <a:pt x="300" y="1198"/>
                  </a:cubicBezTo>
                  <a:cubicBezTo>
                    <a:pt x="309" y="1225"/>
                    <a:pt x="319" y="1245"/>
                    <a:pt x="332" y="1263"/>
                  </a:cubicBezTo>
                  <a:cubicBezTo>
                    <a:pt x="351" y="1290"/>
                    <a:pt x="381" y="1306"/>
                    <a:pt x="410" y="1322"/>
                  </a:cubicBezTo>
                  <a:cubicBezTo>
                    <a:pt x="415" y="1326"/>
                    <a:pt x="415" y="1326"/>
                    <a:pt x="415" y="1326"/>
                  </a:cubicBezTo>
                  <a:cubicBezTo>
                    <a:pt x="428" y="1333"/>
                    <a:pt x="441" y="1341"/>
                    <a:pt x="453" y="1349"/>
                  </a:cubicBezTo>
                  <a:cubicBezTo>
                    <a:pt x="454" y="1350"/>
                    <a:pt x="454" y="1350"/>
                    <a:pt x="454" y="1350"/>
                  </a:cubicBezTo>
                  <a:cubicBezTo>
                    <a:pt x="454" y="1351"/>
                    <a:pt x="454" y="1351"/>
                    <a:pt x="454" y="1351"/>
                  </a:cubicBezTo>
                  <a:cubicBezTo>
                    <a:pt x="451" y="1363"/>
                    <a:pt x="446" y="1373"/>
                    <a:pt x="442" y="1384"/>
                  </a:cubicBezTo>
                  <a:cubicBezTo>
                    <a:pt x="440" y="1389"/>
                    <a:pt x="438" y="1395"/>
                    <a:pt x="436" y="1400"/>
                  </a:cubicBezTo>
                  <a:cubicBezTo>
                    <a:pt x="435" y="1400"/>
                    <a:pt x="435" y="1400"/>
                    <a:pt x="435" y="1400"/>
                  </a:cubicBezTo>
                  <a:cubicBezTo>
                    <a:pt x="435" y="1402"/>
                    <a:pt x="435" y="1403"/>
                    <a:pt x="435" y="1405"/>
                  </a:cubicBezTo>
                  <a:cubicBezTo>
                    <a:pt x="431" y="1416"/>
                    <a:pt x="426" y="1431"/>
                    <a:pt x="425" y="1448"/>
                  </a:cubicBezTo>
                  <a:cubicBezTo>
                    <a:pt x="424" y="1456"/>
                    <a:pt x="424" y="1464"/>
                    <a:pt x="424" y="1471"/>
                  </a:cubicBezTo>
                  <a:cubicBezTo>
                    <a:pt x="424" y="1482"/>
                    <a:pt x="424" y="1494"/>
                    <a:pt x="422" y="1505"/>
                  </a:cubicBezTo>
                  <a:cubicBezTo>
                    <a:pt x="422" y="1506"/>
                    <a:pt x="422" y="1506"/>
                    <a:pt x="422" y="1506"/>
                  </a:cubicBezTo>
                  <a:cubicBezTo>
                    <a:pt x="421" y="1516"/>
                    <a:pt x="419" y="1525"/>
                    <a:pt x="425" y="1533"/>
                  </a:cubicBezTo>
                  <a:cubicBezTo>
                    <a:pt x="425" y="1533"/>
                    <a:pt x="425" y="1533"/>
                    <a:pt x="425" y="1533"/>
                  </a:cubicBezTo>
                  <a:cubicBezTo>
                    <a:pt x="427" y="1534"/>
                    <a:pt x="427" y="1534"/>
                    <a:pt x="427" y="1534"/>
                  </a:cubicBezTo>
                  <a:cubicBezTo>
                    <a:pt x="426" y="1536"/>
                    <a:pt x="426" y="1536"/>
                    <a:pt x="426" y="1536"/>
                  </a:cubicBezTo>
                  <a:cubicBezTo>
                    <a:pt x="420" y="1551"/>
                    <a:pt x="415" y="1567"/>
                    <a:pt x="424" y="1578"/>
                  </a:cubicBezTo>
                  <a:cubicBezTo>
                    <a:pt x="426" y="1580"/>
                    <a:pt x="428" y="1582"/>
                    <a:pt x="431" y="1584"/>
                  </a:cubicBezTo>
                  <a:cubicBezTo>
                    <a:pt x="438" y="1591"/>
                    <a:pt x="446" y="1598"/>
                    <a:pt x="445" y="1612"/>
                  </a:cubicBezTo>
                  <a:cubicBezTo>
                    <a:pt x="445" y="1619"/>
                    <a:pt x="445" y="1625"/>
                    <a:pt x="445" y="1630"/>
                  </a:cubicBezTo>
                  <a:cubicBezTo>
                    <a:pt x="446" y="1644"/>
                    <a:pt x="460" y="1651"/>
                    <a:pt x="488" y="1651"/>
                  </a:cubicBezTo>
                  <a:cubicBezTo>
                    <a:pt x="506" y="1651"/>
                    <a:pt x="526" y="1647"/>
                    <a:pt x="533" y="1646"/>
                  </a:cubicBezTo>
                  <a:cubicBezTo>
                    <a:pt x="534" y="1646"/>
                    <a:pt x="534" y="1646"/>
                    <a:pt x="534" y="1646"/>
                  </a:cubicBezTo>
                  <a:cubicBezTo>
                    <a:pt x="534" y="1646"/>
                    <a:pt x="534" y="1646"/>
                    <a:pt x="534" y="1646"/>
                  </a:cubicBezTo>
                  <a:cubicBezTo>
                    <a:pt x="535" y="1646"/>
                    <a:pt x="535" y="1646"/>
                    <a:pt x="535" y="1646"/>
                  </a:cubicBezTo>
                  <a:cubicBezTo>
                    <a:pt x="535" y="1646"/>
                    <a:pt x="536" y="1646"/>
                    <a:pt x="537" y="1646"/>
                  </a:cubicBezTo>
                  <a:cubicBezTo>
                    <a:pt x="537" y="1645"/>
                    <a:pt x="537" y="1645"/>
                    <a:pt x="537" y="1645"/>
                  </a:cubicBezTo>
                  <a:cubicBezTo>
                    <a:pt x="540" y="1645"/>
                    <a:pt x="540" y="1645"/>
                    <a:pt x="540" y="1645"/>
                  </a:cubicBezTo>
                  <a:cubicBezTo>
                    <a:pt x="540" y="1645"/>
                    <a:pt x="540" y="1645"/>
                    <a:pt x="540" y="1644"/>
                  </a:cubicBezTo>
                  <a:cubicBezTo>
                    <a:pt x="540" y="1644"/>
                    <a:pt x="540" y="1643"/>
                    <a:pt x="540" y="1643"/>
                  </a:cubicBezTo>
                  <a:cubicBezTo>
                    <a:pt x="540" y="1642"/>
                    <a:pt x="540" y="1642"/>
                    <a:pt x="540" y="1642"/>
                  </a:cubicBezTo>
                  <a:cubicBezTo>
                    <a:pt x="540" y="1641"/>
                    <a:pt x="540" y="1641"/>
                    <a:pt x="540" y="1641"/>
                  </a:cubicBezTo>
                  <a:cubicBezTo>
                    <a:pt x="541" y="1640"/>
                    <a:pt x="541" y="1640"/>
                    <a:pt x="541" y="1640"/>
                  </a:cubicBezTo>
                  <a:cubicBezTo>
                    <a:pt x="543" y="1638"/>
                    <a:pt x="543" y="1638"/>
                    <a:pt x="543" y="1638"/>
                  </a:cubicBezTo>
                  <a:cubicBezTo>
                    <a:pt x="544" y="1640"/>
                    <a:pt x="544" y="1640"/>
                    <a:pt x="544" y="1640"/>
                  </a:cubicBezTo>
                  <a:cubicBezTo>
                    <a:pt x="545" y="1641"/>
                    <a:pt x="545" y="1642"/>
                    <a:pt x="546" y="1643"/>
                  </a:cubicBezTo>
                  <a:cubicBezTo>
                    <a:pt x="553" y="1650"/>
                    <a:pt x="565" y="1653"/>
                    <a:pt x="584" y="1653"/>
                  </a:cubicBezTo>
                  <a:cubicBezTo>
                    <a:pt x="593" y="1653"/>
                    <a:pt x="602" y="1653"/>
                    <a:pt x="610" y="1652"/>
                  </a:cubicBezTo>
                  <a:cubicBezTo>
                    <a:pt x="615" y="1651"/>
                    <a:pt x="615" y="1651"/>
                    <a:pt x="615" y="1651"/>
                  </a:cubicBezTo>
                  <a:cubicBezTo>
                    <a:pt x="627" y="1651"/>
                    <a:pt x="639" y="1649"/>
                    <a:pt x="645" y="1641"/>
                  </a:cubicBezTo>
                  <a:cubicBezTo>
                    <a:pt x="648" y="1637"/>
                    <a:pt x="649" y="1632"/>
                    <a:pt x="648" y="1625"/>
                  </a:cubicBezTo>
                  <a:cubicBezTo>
                    <a:pt x="647" y="1619"/>
                    <a:pt x="645" y="1614"/>
                    <a:pt x="642" y="1609"/>
                  </a:cubicBezTo>
                  <a:cubicBezTo>
                    <a:pt x="641" y="1607"/>
                    <a:pt x="640" y="1604"/>
                    <a:pt x="640" y="1602"/>
                  </a:cubicBezTo>
                  <a:cubicBezTo>
                    <a:pt x="635" y="1590"/>
                    <a:pt x="639" y="1583"/>
                    <a:pt x="643" y="1575"/>
                  </a:cubicBezTo>
                  <a:cubicBezTo>
                    <a:pt x="644" y="1572"/>
                    <a:pt x="646" y="1569"/>
                    <a:pt x="647" y="1565"/>
                  </a:cubicBezTo>
                  <a:cubicBezTo>
                    <a:pt x="653" y="1550"/>
                    <a:pt x="652" y="1539"/>
                    <a:pt x="645" y="1530"/>
                  </a:cubicBezTo>
                  <a:cubicBezTo>
                    <a:pt x="644" y="1528"/>
                    <a:pt x="644" y="1528"/>
                    <a:pt x="644" y="1528"/>
                  </a:cubicBezTo>
                  <a:cubicBezTo>
                    <a:pt x="646" y="1527"/>
                    <a:pt x="646" y="1527"/>
                    <a:pt x="646" y="1527"/>
                  </a:cubicBezTo>
                  <a:cubicBezTo>
                    <a:pt x="648" y="1527"/>
                    <a:pt x="649" y="1526"/>
                    <a:pt x="649" y="1524"/>
                  </a:cubicBezTo>
                  <a:cubicBezTo>
                    <a:pt x="651" y="1513"/>
                    <a:pt x="650" y="1501"/>
                    <a:pt x="648" y="1490"/>
                  </a:cubicBezTo>
                  <a:cubicBezTo>
                    <a:pt x="647" y="1484"/>
                    <a:pt x="647" y="1478"/>
                    <a:pt x="646" y="1473"/>
                  </a:cubicBezTo>
                  <a:cubicBezTo>
                    <a:pt x="645" y="1447"/>
                    <a:pt x="642" y="1425"/>
                    <a:pt x="638" y="1404"/>
                  </a:cubicBezTo>
                  <a:cubicBezTo>
                    <a:pt x="635" y="1390"/>
                    <a:pt x="630" y="1376"/>
                    <a:pt x="623" y="1360"/>
                  </a:cubicBezTo>
                  <a:cubicBezTo>
                    <a:pt x="622" y="1359"/>
                    <a:pt x="622" y="1359"/>
                    <a:pt x="622" y="1359"/>
                  </a:cubicBezTo>
                  <a:cubicBezTo>
                    <a:pt x="623" y="1358"/>
                    <a:pt x="623" y="1358"/>
                    <a:pt x="623" y="1358"/>
                  </a:cubicBezTo>
                  <a:cubicBezTo>
                    <a:pt x="645" y="1345"/>
                    <a:pt x="666" y="1332"/>
                    <a:pt x="688" y="1318"/>
                  </a:cubicBezTo>
                  <a:cubicBezTo>
                    <a:pt x="721" y="1298"/>
                    <a:pt x="756" y="1276"/>
                    <a:pt x="790" y="1255"/>
                  </a:cubicBezTo>
                  <a:cubicBezTo>
                    <a:pt x="790" y="1255"/>
                    <a:pt x="790" y="1255"/>
                    <a:pt x="790" y="1255"/>
                  </a:cubicBezTo>
                  <a:cubicBezTo>
                    <a:pt x="790" y="1255"/>
                    <a:pt x="796" y="1254"/>
                    <a:pt x="798" y="1254"/>
                  </a:cubicBezTo>
                  <a:cubicBezTo>
                    <a:pt x="809" y="1252"/>
                    <a:pt x="821" y="1251"/>
                    <a:pt x="832" y="1251"/>
                  </a:cubicBezTo>
                  <a:cubicBezTo>
                    <a:pt x="841" y="1251"/>
                    <a:pt x="849" y="1252"/>
                    <a:pt x="855" y="1254"/>
                  </a:cubicBezTo>
                  <a:cubicBezTo>
                    <a:pt x="856" y="1255"/>
                    <a:pt x="858" y="1255"/>
                    <a:pt x="859" y="1255"/>
                  </a:cubicBezTo>
                  <a:cubicBezTo>
                    <a:pt x="860" y="1255"/>
                    <a:pt x="862" y="1254"/>
                    <a:pt x="863" y="1253"/>
                  </a:cubicBezTo>
                  <a:cubicBezTo>
                    <a:pt x="863" y="1252"/>
                    <a:pt x="863" y="1252"/>
                    <a:pt x="863" y="1252"/>
                  </a:cubicBezTo>
                  <a:cubicBezTo>
                    <a:pt x="864" y="1252"/>
                    <a:pt x="864" y="1252"/>
                    <a:pt x="864" y="1252"/>
                  </a:cubicBezTo>
                  <a:cubicBezTo>
                    <a:pt x="865" y="1252"/>
                    <a:pt x="866" y="1251"/>
                    <a:pt x="867" y="1250"/>
                  </a:cubicBezTo>
                  <a:cubicBezTo>
                    <a:pt x="867" y="1249"/>
                    <a:pt x="867" y="1248"/>
                    <a:pt x="867" y="1247"/>
                  </a:cubicBezTo>
                  <a:cubicBezTo>
                    <a:pt x="860" y="1226"/>
                    <a:pt x="863" y="1204"/>
                    <a:pt x="866" y="1182"/>
                  </a:cubicBezTo>
                  <a:cubicBezTo>
                    <a:pt x="867" y="1177"/>
                    <a:pt x="868" y="1172"/>
                    <a:pt x="868" y="1167"/>
                  </a:cubicBezTo>
                  <a:cubicBezTo>
                    <a:pt x="872" y="1141"/>
                    <a:pt x="874" y="1113"/>
                    <a:pt x="876" y="1086"/>
                  </a:cubicBezTo>
                  <a:cubicBezTo>
                    <a:pt x="879" y="1035"/>
                    <a:pt x="877" y="986"/>
                    <a:pt x="870" y="940"/>
                  </a:cubicBezTo>
                  <a:cubicBezTo>
                    <a:pt x="857" y="858"/>
                    <a:pt x="821" y="776"/>
                    <a:pt x="768" y="709"/>
                  </a:cubicBezTo>
                  <a:cubicBezTo>
                    <a:pt x="770" y="707"/>
                    <a:pt x="770" y="707"/>
                    <a:pt x="770" y="707"/>
                  </a:cubicBezTo>
                  <a:cubicBezTo>
                    <a:pt x="783" y="716"/>
                    <a:pt x="794" y="722"/>
                    <a:pt x="805" y="726"/>
                  </a:cubicBezTo>
                  <a:cubicBezTo>
                    <a:pt x="831" y="734"/>
                    <a:pt x="856" y="735"/>
                    <a:pt x="880" y="735"/>
                  </a:cubicBezTo>
                  <a:cubicBezTo>
                    <a:pt x="884" y="735"/>
                    <a:pt x="884" y="735"/>
                    <a:pt x="884" y="735"/>
                  </a:cubicBezTo>
                  <a:cubicBezTo>
                    <a:pt x="899" y="735"/>
                    <a:pt x="914" y="737"/>
                    <a:pt x="928" y="738"/>
                  </a:cubicBezTo>
                  <a:cubicBezTo>
                    <a:pt x="937" y="739"/>
                    <a:pt x="946" y="740"/>
                    <a:pt x="956" y="740"/>
                  </a:cubicBezTo>
                  <a:cubicBezTo>
                    <a:pt x="956" y="740"/>
                    <a:pt x="956" y="740"/>
                    <a:pt x="956" y="740"/>
                  </a:cubicBezTo>
                  <a:cubicBezTo>
                    <a:pt x="957" y="741"/>
                    <a:pt x="957" y="741"/>
                    <a:pt x="957" y="741"/>
                  </a:cubicBezTo>
                  <a:cubicBezTo>
                    <a:pt x="958" y="741"/>
                    <a:pt x="959" y="742"/>
                    <a:pt x="960" y="742"/>
                  </a:cubicBezTo>
                  <a:cubicBezTo>
                    <a:pt x="960" y="742"/>
                    <a:pt x="961" y="742"/>
                    <a:pt x="962" y="741"/>
                  </a:cubicBezTo>
                  <a:cubicBezTo>
                    <a:pt x="963" y="740"/>
                    <a:pt x="963" y="740"/>
                    <a:pt x="963" y="740"/>
                  </a:cubicBezTo>
                  <a:cubicBezTo>
                    <a:pt x="964" y="740"/>
                    <a:pt x="964" y="740"/>
                    <a:pt x="964" y="740"/>
                  </a:cubicBezTo>
                  <a:cubicBezTo>
                    <a:pt x="971" y="742"/>
                    <a:pt x="979" y="743"/>
                    <a:pt x="986" y="743"/>
                  </a:cubicBezTo>
                  <a:cubicBezTo>
                    <a:pt x="991" y="744"/>
                    <a:pt x="996" y="745"/>
                    <a:pt x="1000" y="745"/>
                  </a:cubicBezTo>
                  <a:cubicBezTo>
                    <a:pt x="992" y="741"/>
                    <a:pt x="981" y="741"/>
                    <a:pt x="970" y="740"/>
                  </a:cubicBezTo>
                  <a:cubicBezTo>
                    <a:pt x="969" y="740"/>
                    <a:pt x="967" y="740"/>
                    <a:pt x="965" y="740"/>
                  </a:cubicBezTo>
                  <a:cubicBezTo>
                    <a:pt x="963" y="739"/>
                    <a:pt x="963" y="739"/>
                    <a:pt x="963" y="739"/>
                  </a:cubicBezTo>
                  <a:cubicBezTo>
                    <a:pt x="963" y="737"/>
                    <a:pt x="963" y="737"/>
                    <a:pt x="963" y="737"/>
                  </a:cubicBezTo>
                  <a:cubicBezTo>
                    <a:pt x="964" y="735"/>
                    <a:pt x="965" y="732"/>
                    <a:pt x="965" y="729"/>
                  </a:cubicBezTo>
                  <a:cubicBezTo>
                    <a:pt x="965" y="728"/>
                    <a:pt x="965" y="728"/>
                    <a:pt x="965" y="728"/>
                  </a:cubicBezTo>
                  <a:cubicBezTo>
                    <a:pt x="965" y="728"/>
                    <a:pt x="965" y="728"/>
                    <a:pt x="965" y="728"/>
                  </a:cubicBezTo>
                  <a:cubicBezTo>
                    <a:pt x="965" y="726"/>
                    <a:pt x="965" y="726"/>
                    <a:pt x="965" y="726"/>
                  </a:cubicBezTo>
                  <a:cubicBezTo>
                    <a:pt x="966" y="723"/>
                    <a:pt x="966" y="719"/>
                    <a:pt x="966" y="716"/>
                  </a:cubicBezTo>
                  <a:cubicBezTo>
                    <a:pt x="966" y="715"/>
                    <a:pt x="966" y="715"/>
                    <a:pt x="966" y="715"/>
                  </a:cubicBezTo>
                  <a:cubicBezTo>
                    <a:pt x="966" y="706"/>
                    <a:pt x="966" y="706"/>
                    <a:pt x="966" y="706"/>
                  </a:cubicBezTo>
                  <a:cubicBezTo>
                    <a:pt x="966" y="702"/>
                    <a:pt x="966" y="698"/>
                    <a:pt x="966" y="695"/>
                  </a:cubicBezTo>
                  <a:cubicBezTo>
                    <a:pt x="966" y="694"/>
                    <a:pt x="966" y="694"/>
                    <a:pt x="966" y="694"/>
                  </a:cubicBezTo>
                  <a:cubicBezTo>
                    <a:pt x="966" y="694"/>
                    <a:pt x="966" y="694"/>
                    <a:pt x="966" y="694"/>
                  </a:cubicBezTo>
                  <a:cubicBezTo>
                    <a:pt x="966" y="692"/>
                    <a:pt x="966" y="692"/>
                    <a:pt x="966" y="692"/>
                  </a:cubicBezTo>
                  <a:cubicBezTo>
                    <a:pt x="967" y="689"/>
                    <a:pt x="967" y="689"/>
                    <a:pt x="967" y="689"/>
                  </a:cubicBezTo>
                  <a:cubicBezTo>
                    <a:pt x="967" y="689"/>
                    <a:pt x="967" y="689"/>
                    <a:pt x="967" y="689"/>
                  </a:cubicBezTo>
                  <a:cubicBezTo>
                    <a:pt x="967" y="687"/>
                    <a:pt x="967" y="685"/>
                    <a:pt x="967" y="683"/>
                  </a:cubicBezTo>
                  <a:cubicBezTo>
                    <a:pt x="967" y="681"/>
                    <a:pt x="967" y="681"/>
                    <a:pt x="967" y="681"/>
                  </a:cubicBezTo>
                  <a:cubicBezTo>
                    <a:pt x="967" y="681"/>
                    <a:pt x="967" y="681"/>
                    <a:pt x="967" y="681"/>
                  </a:cubicBezTo>
                  <a:cubicBezTo>
                    <a:pt x="968" y="680"/>
                    <a:pt x="968" y="680"/>
                    <a:pt x="968" y="680"/>
                  </a:cubicBezTo>
                  <a:cubicBezTo>
                    <a:pt x="968" y="679"/>
                    <a:pt x="968" y="677"/>
                    <a:pt x="968" y="676"/>
                  </a:cubicBezTo>
                  <a:cubicBezTo>
                    <a:pt x="969" y="675"/>
                    <a:pt x="969" y="675"/>
                    <a:pt x="969" y="675"/>
                  </a:cubicBezTo>
                  <a:cubicBezTo>
                    <a:pt x="969" y="675"/>
                    <a:pt x="969" y="675"/>
                    <a:pt x="969" y="675"/>
                  </a:cubicBezTo>
                  <a:cubicBezTo>
                    <a:pt x="969" y="673"/>
                    <a:pt x="969" y="673"/>
                    <a:pt x="969" y="673"/>
                  </a:cubicBezTo>
                  <a:cubicBezTo>
                    <a:pt x="970" y="670"/>
                    <a:pt x="970" y="667"/>
                    <a:pt x="971" y="665"/>
                  </a:cubicBezTo>
                  <a:cubicBezTo>
                    <a:pt x="971" y="663"/>
                    <a:pt x="971" y="663"/>
                    <a:pt x="971" y="663"/>
                  </a:cubicBezTo>
                  <a:cubicBezTo>
                    <a:pt x="993" y="664"/>
                    <a:pt x="993" y="664"/>
                    <a:pt x="993" y="664"/>
                  </a:cubicBezTo>
                  <a:cubicBezTo>
                    <a:pt x="996" y="664"/>
                    <a:pt x="996" y="664"/>
                    <a:pt x="996" y="664"/>
                  </a:cubicBezTo>
                  <a:cubicBezTo>
                    <a:pt x="1004" y="666"/>
                    <a:pt x="1012" y="667"/>
                    <a:pt x="1019" y="667"/>
                  </a:cubicBezTo>
                  <a:cubicBezTo>
                    <a:pt x="1026" y="667"/>
                    <a:pt x="1032" y="666"/>
                    <a:pt x="1036" y="663"/>
                  </a:cubicBezTo>
                  <a:cubicBezTo>
                    <a:pt x="1031" y="665"/>
                    <a:pt x="1026" y="666"/>
                    <a:pt x="1021" y="666"/>
                  </a:cubicBezTo>
                  <a:cubicBezTo>
                    <a:pt x="1018" y="666"/>
                    <a:pt x="1018" y="666"/>
                    <a:pt x="1018" y="666"/>
                  </a:cubicBezTo>
                  <a:moveTo>
                    <a:pt x="574" y="1590"/>
                  </a:moveTo>
                  <a:cubicBezTo>
                    <a:pt x="577" y="1607"/>
                    <a:pt x="570" y="1620"/>
                    <a:pt x="570" y="1620"/>
                  </a:cubicBezTo>
                  <a:cubicBezTo>
                    <a:pt x="544" y="1625"/>
                    <a:pt x="546" y="1642"/>
                    <a:pt x="544" y="1636"/>
                  </a:cubicBezTo>
                  <a:cubicBezTo>
                    <a:pt x="542" y="1630"/>
                    <a:pt x="537" y="1626"/>
                    <a:pt x="523" y="1620"/>
                  </a:cubicBezTo>
                  <a:cubicBezTo>
                    <a:pt x="509" y="1614"/>
                    <a:pt x="509" y="1572"/>
                    <a:pt x="509" y="1572"/>
                  </a:cubicBezTo>
                  <a:cubicBezTo>
                    <a:pt x="508" y="1536"/>
                    <a:pt x="508" y="1536"/>
                    <a:pt x="508" y="1536"/>
                  </a:cubicBezTo>
                  <a:cubicBezTo>
                    <a:pt x="508" y="1536"/>
                    <a:pt x="510" y="1539"/>
                    <a:pt x="512" y="1531"/>
                  </a:cubicBezTo>
                  <a:cubicBezTo>
                    <a:pt x="513" y="1523"/>
                    <a:pt x="541" y="1440"/>
                    <a:pt x="541" y="1440"/>
                  </a:cubicBezTo>
                  <a:cubicBezTo>
                    <a:pt x="558" y="1465"/>
                    <a:pt x="566" y="1524"/>
                    <a:pt x="566" y="1524"/>
                  </a:cubicBezTo>
                  <a:cubicBezTo>
                    <a:pt x="577" y="1523"/>
                    <a:pt x="577" y="1523"/>
                    <a:pt x="577" y="1523"/>
                  </a:cubicBezTo>
                  <a:cubicBezTo>
                    <a:pt x="565" y="1537"/>
                    <a:pt x="571" y="1573"/>
                    <a:pt x="574" y="15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46"/>
            <p:cNvSpPr>
              <a:spLocks/>
            </p:cNvSpPr>
            <p:nvPr/>
          </p:nvSpPr>
          <p:spPr bwMode="auto">
            <a:xfrm>
              <a:off x="889001" y="749301"/>
              <a:ext cx="1374775" cy="1289050"/>
            </a:xfrm>
            <a:custGeom>
              <a:avLst/>
              <a:gdLst>
                <a:gd name="T0" fmla="*/ 359 w 772"/>
                <a:gd name="T1" fmla="*/ 3 h 723"/>
                <a:gd name="T2" fmla="*/ 333 w 772"/>
                <a:gd name="T3" fmla="*/ 19 h 723"/>
                <a:gd name="T4" fmla="*/ 300 w 772"/>
                <a:gd name="T5" fmla="*/ 60 h 723"/>
                <a:gd name="T6" fmla="*/ 240 w 772"/>
                <a:gd name="T7" fmla="*/ 100 h 723"/>
                <a:gd name="T8" fmla="*/ 51 w 772"/>
                <a:gd name="T9" fmla="*/ 340 h 723"/>
                <a:gd name="T10" fmla="*/ 25 w 772"/>
                <a:gd name="T11" fmla="*/ 620 h 723"/>
                <a:gd name="T12" fmla="*/ 390 w 772"/>
                <a:gd name="T13" fmla="*/ 723 h 723"/>
                <a:gd name="T14" fmla="*/ 607 w 772"/>
                <a:gd name="T15" fmla="*/ 641 h 723"/>
                <a:gd name="T16" fmla="*/ 680 w 772"/>
                <a:gd name="T17" fmla="*/ 427 h 723"/>
                <a:gd name="T18" fmla="*/ 743 w 772"/>
                <a:gd name="T19" fmla="*/ 423 h 723"/>
                <a:gd name="T20" fmla="*/ 731 w 772"/>
                <a:gd name="T21" fmla="*/ 369 h 723"/>
                <a:gd name="T22" fmla="*/ 660 w 772"/>
                <a:gd name="T23" fmla="*/ 399 h 723"/>
                <a:gd name="T24" fmla="*/ 647 w 772"/>
                <a:gd name="T25" fmla="*/ 338 h 723"/>
                <a:gd name="T26" fmla="*/ 522 w 772"/>
                <a:gd name="T27" fmla="*/ 275 h 723"/>
                <a:gd name="T28" fmla="*/ 441 w 772"/>
                <a:gd name="T29" fmla="*/ 173 h 723"/>
                <a:gd name="T30" fmla="*/ 414 w 772"/>
                <a:gd name="T31" fmla="*/ 76 h 723"/>
                <a:gd name="T32" fmla="*/ 359 w 772"/>
                <a:gd name="T33" fmla="*/ 3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2" h="723">
                  <a:moveTo>
                    <a:pt x="359" y="3"/>
                  </a:moveTo>
                  <a:cubicBezTo>
                    <a:pt x="359" y="3"/>
                    <a:pt x="352" y="0"/>
                    <a:pt x="333" y="19"/>
                  </a:cubicBezTo>
                  <a:cubicBezTo>
                    <a:pt x="333" y="19"/>
                    <a:pt x="306" y="52"/>
                    <a:pt x="300" y="60"/>
                  </a:cubicBezTo>
                  <a:cubicBezTo>
                    <a:pt x="293" y="68"/>
                    <a:pt x="274" y="89"/>
                    <a:pt x="240" y="100"/>
                  </a:cubicBezTo>
                  <a:cubicBezTo>
                    <a:pt x="240" y="100"/>
                    <a:pt x="101" y="238"/>
                    <a:pt x="51" y="340"/>
                  </a:cubicBezTo>
                  <a:cubicBezTo>
                    <a:pt x="0" y="443"/>
                    <a:pt x="12" y="592"/>
                    <a:pt x="25" y="620"/>
                  </a:cubicBezTo>
                  <a:cubicBezTo>
                    <a:pt x="25" y="620"/>
                    <a:pt x="153" y="714"/>
                    <a:pt x="390" y="723"/>
                  </a:cubicBezTo>
                  <a:cubicBezTo>
                    <a:pt x="390" y="723"/>
                    <a:pt x="528" y="694"/>
                    <a:pt x="607" y="641"/>
                  </a:cubicBezTo>
                  <a:cubicBezTo>
                    <a:pt x="607" y="641"/>
                    <a:pt x="661" y="507"/>
                    <a:pt x="680" y="427"/>
                  </a:cubicBezTo>
                  <a:cubicBezTo>
                    <a:pt x="680" y="427"/>
                    <a:pt x="714" y="453"/>
                    <a:pt x="743" y="423"/>
                  </a:cubicBezTo>
                  <a:cubicBezTo>
                    <a:pt x="772" y="392"/>
                    <a:pt x="744" y="374"/>
                    <a:pt x="731" y="369"/>
                  </a:cubicBezTo>
                  <a:cubicBezTo>
                    <a:pt x="731" y="369"/>
                    <a:pt x="688" y="355"/>
                    <a:pt x="660" y="399"/>
                  </a:cubicBezTo>
                  <a:cubicBezTo>
                    <a:pt x="660" y="399"/>
                    <a:pt x="672" y="352"/>
                    <a:pt x="647" y="338"/>
                  </a:cubicBezTo>
                  <a:cubicBezTo>
                    <a:pt x="621" y="324"/>
                    <a:pt x="537" y="282"/>
                    <a:pt x="522" y="275"/>
                  </a:cubicBezTo>
                  <a:cubicBezTo>
                    <a:pt x="506" y="269"/>
                    <a:pt x="448" y="223"/>
                    <a:pt x="441" y="173"/>
                  </a:cubicBezTo>
                  <a:cubicBezTo>
                    <a:pt x="441" y="173"/>
                    <a:pt x="417" y="85"/>
                    <a:pt x="414" y="76"/>
                  </a:cubicBezTo>
                  <a:cubicBezTo>
                    <a:pt x="410" y="67"/>
                    <a:pt x="389" y="2"/>
                    <a:pt x="359" y="3"/>
                  </a:cubicBezTo>
                </a:path>
              </a:pathLst>
            </a:custGeom>
            <a:solidFill>
              <a:srgbClr val="F4C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47"/>
            <p:cNvSpPr>
              <a:spLocks/>
            </p:cNvSpPr>
            <p:nvPr/>
          </p:nvSpPr>
          <p:spPr bwMode="auto">
            <a:xfrm>
              <a:off x="1273176" y="1574801"/>
              <a:ext cx="66675" cy="152400"/>
            </a:xfrm>
            <a:custGeom>
              <a:avLst/>
              <a:gdLst>
                <a:gd name="T0" fmla="*/ 36 w 37"/>
                <a:gd name="T1" fmla="*/ 71 h 85"/>
                <a:gd name="T2" fmla="*/ 28 w 37"/>
                <a:gd name="T3" fmla="*/ 38 h 85"/>
                <a:gd name="T4" fmla="*/ 10 w 37"/>
                <a:gd name="T5" fmla="*/ 5 h 85"/>
                <a:gd name="T6" fmla="*/ 7 w 37"/>
                <a:gd name="T7" fmla="*/ 0 h 85"/>
                <a:gd name="T8" fmla="*/ 6 w 37"/>
                <a:gd name="T9" fmla="*/ 0 h 85"/>
                <a:gd name="T10" fmla="*/ 4 w 37"/>
                <a:gd name="T11" fmla="*/ 50 h 85"/>
                <a:gd name="T12" fmla="*/ 25 w 37"/>
                <a:gd name="T13" fmla="*/ 85 h 85"/>
                <a:gd name="T14" fmla="*/ 34 w 37"/>
                <a:gd name="T15" fmla="*/ 79 h 85"/>
                <a:gd name="T16" fmla="*/ 36 w 37"/>
                <a:gd name="T17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85">
                  <a:moveTo>
                    <a:pt x="36" y="71"/>
                  </a:moveTo>
                  <a:cubicBezTo>
                    <a:pt x="33" y="60"/>
                    <a:pt x="31" y="49"/>
                    <a:pt x="28" y="38"/>
                  </a:cubicBezTo>
                  <a:cubicBezTo>
                    <a:pt x="25" y="26"/>
                    <a:pt x="18" y="15"/>
                    <a:pt x="10" y="5"/>
                  </a:cubicBezTo>
                  <a:cubicBezTo>
                    <a:pt x="10" y="3"/>
                    <a:pt x="9" y="2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0" y="14"/>
                    <a:pt x="3" y="35"/>
                    <a:pt x="4" y="50"/>
                  </a:cubicBezTo>
                  <a:cubicBezTo>
                    <a:pt x="4" y="64"/>
                    <a:pt x="8" y="84"/>
                    <a:pt x="25" y="85"/>
                  </a:cubicBezTo>
                  <a:cubicBezTo>
                    <a:pt x="29" y="85"/>
                    <a:pt x="32" y="83"/>
                    <a:pt x="34" y="79"/>
                  </a:cubicBezTo>
                  <a:cubicBezTo>
                    <a:pt x="36" y="77"/>
                    <a:pt x="37" y="74"/>
                    <a:pt x="36" y="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48"/>
            <p:cNvSpPr>
              <a:spLocks/>
            </p:cNvSpPr>
            <p:nvPr/>
          </p:nvSpPr>
          <p:spPr bwMode="auto">
            <a:xfrm>
              <a:off x="1689101" y="1490663"/>
              <a:ext cx="50800" cy="69850"/>
            </a:xfrm>
            <a:custGeom>
              <a:avLst/>
              <a:gdLst>
                <a:gd name="T0" fmla="*/ 20 w 29"/>
                <a:gd name="T1" fmla="*/ 19 h 39"/>
                <a:gd name="T2" fmla="*/ 17 w 29"/>
                <a:gd name="T3" fmla="*/ 9 h 39"/>
                <a:gd name="T4" fmla="*/ 16 w 29"/>
                <a:gd name="T5" fmla="*/ 1 h 39"/>
                <a:gd name="T6" fmla="*/ 14 w 29"/>
                <a:gd name="T7" fmla="*/ 1 h 39"/>
                <a:gd name="T8" fmla="*/ 13 w 29"/>
                <a:gd name="T9" fmla="*/ 7 h 39"/>
                <a:gd name="T10" fmla="*/ 9 w 29"/>
                <a:gd name="T11" fmla="*/ 19 h 39"/>
                <a:gd name="T12" fmla="*/ 15 w 29"/>
                <a:gd name="T13" fmla="*/ 39 h 39"/>
                <a:gd name="T14" fmla="*/ 20 w 29"/>
                <a:gd name="T1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9">
                  <a:moveTo>
                    <a:pt x="20" y="19"/>
                  </a:moveTo>
                  <a:cubicBezTo>
                    <a:pt x="16" y="16"/>
                    <a:pt x="17" y="14"/>
                    <a:pt x="17" y="9"/>
                  </a:cubicBezTo>
                  <a:cubicBezTo>
                    <a:pt x="16" y="6"/>
                    <a:pt x="16" y="4"/>
                    <a:pt x="16" y="1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3" y="12"/>
                    <a:pt x="14" y="16"/>
                    <a:pt x="9" y="19"/>
                  </a:cubicBezTo>
                  <a:cubicBezTo>
                    <a:pt x="0" y="24"/>
                    <a:pt x="4" y="39"/>
                    <a:pt x="15" y="39"/>
                  </a:cubicBezTo>
                  <a:cubicBezTo>
                    <a:pt x="26" y="39"/>
                    <a:pt x="29" y="24"/>
                    <a:pt x="2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49"/>
            <p:cNvSpPr>
              <a:spLocks/>
            </p:cNvSpPr>
            <p:nvPr/>
          </p:nvSpPr>
          <p:spPr bwMode="auto">
            <a:xfrm>
              <a:off x="1462088" y="1112838"/>
              <a:ext cx="101600" cy="188912"/>
            </a:xfrm>
            <a:custGeom>
              <a:avLst/>
              <a:gdLst>
                <a:gd name="T0" fmla="*/ 56 w 57"/>
                <a:gd name="T1" fmla="*/ 3 h 106"/>
                <a:gd name="T2" fmla="*/ 53 w 57"/>
                <a:gd name="T3" fmla="*/ 2 h 106"/>
                <a:gd name="T4" fmla="*/ 30 w 57"/>
                <a:gd name="T5" fmla="*/ 103 h 106"/>
                <a:gd name="T6" fmla="*/ 39 w 57"/>
                <a:gd name="T7" fmla="*/ 95 h 106"/>
                <a:gd name="T8" fmla="*/ 37 w 57"/>
                <a:gd name="T9" fmla="*/ 56 h 106"/>
                <a:gd name="T10" fmla="*/ 56 w 57"/>
                <a:gd name="T11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06">
                  <a:moveTo>
                    <a:pt x="56" y="3"/>
                  </a:moveTo>
                  <a:cubicBezTo>
                    <a:pt x="57" y="1"/>
                    <a:pt x="54" y="0"/>
                    <a:pt x="53" y="2"/>
                  </a:cubicBezTo>
                  <a:cubicBezTo>
                    <a:pt x="40" y="19"/>
                    <a:pt x="0" y="84"/>
                    <a:pt x="30" y="103"/>
                  </a:cubicBezTo>
                  <a:cubicBezTo>
                    <a:pt x="35" y="106"/>
                    <a:pt x="40" y="101"/>
                    <a:pt x="39" y="95"/>
                  </a:cubicBezTo>
                  <a:cubicBezTo>
                    <a:pt x="37" y="81"/>
                    <a:pt x="35" y="71"/>
                    <a:pt x="37" y="56"/>
                  </a:cubicBezTo>
                  <a:cubicBezTo>
                    <a:pt x="41" y="38"/>
                    <a:pt x="46" y="19"/>
                    <a:pt x="56" y="3"/>
                  </a:cubicBezTo>
                  <a:close/>
                </a:path>
              </a:pathLst>
            </a:custGeom>
            <a:solidFill>
              <a:srgbClr val="D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50"/>
            <p:cNvSpPr>
              <a:spLocks/>
            </p:cNvSpPr>
            <p:nvPr/>
          </p:nvSpPr>
          <p:spPr bwMode="auto">
            <a:xfrm>
              <a:off x="1517651" y="1181101"/>
              <a:ext cx="382588" cy="227012"/>
            </a:xfrm>
            <a:custGeom>
              <a:avLst/>
              <a:gdLst>
                <a:gd name="T0" fmla="*/ 127 w 215"/>
                <a:gd name="T1" fmla="*/ 46 h 127"/>
                <a:gd name="T2" fmla="*/ 60 w 215"/>
                <a:gd name="T3" fmla="*/ 56 h 127"/>
                <a:gd name="T4" fmla="*/ 37 w 215"/>
                <a:gd name="T5" fmla="*/ 62 h 127"/>
                <a:gd name="T6" fmla="*/ 31 w 215"/>
                <a:gd name="T7" fmla="*/ 54 h 127"/>
                <a:gd name="T8" fmla="*/ 27 w 215"/>
                <a:gd name="T9" fmla="*/ 54 h 127"/>
                <a:gd name="T10" fmla="*/ 21 w 215"/>
                <a:gd name="T11" fmla="*/ 41 h 127"/>
                <a:gd name="T12" fmla="*/ 18 w 215"/>
                <a:gd name="T13" fmla="*/ 1 h 127"/>
                <a:gd name="T14" fmla="*/ 17 w 215"/>
                <a:gd name="T15" fmla="*/ 0 h 127"/>
                <a:gd name="T16" fmla="*/ 34 w 215"/>
                <a:gd name="T17" fmla="*/ 74 h 127"/>
                <a:gd name="T18" fmla="*/ 41 w 215"/>
                <a:gd name="T19" fmla="*/ 73 h 127"/>
                <a:gd name="T20" fmla="*/ 110 w 215"/>
                <a:gd name="T21" fmla="*/ 59 h 127"/>
                <a:gd name="T22" fmla="*/ 174 w 215"/>
                <a:gd name="T23" fmla="*/ 74 h 127"/>
                <a:gd name="T24" fmla="*/ 211 w 215"/>
                <a:gd name="T25" fmla="*/ 126 h 127"/>
                <a:gd name="T26" fmla="*/ 214 w 215"/>
                <a:gd name="T27" fmla="*/ 124 h 127"/>
                <a:gd name="T28" fmla="*/ 127 w 215"/>
                <a:gd name="T29" fmla="*/ 4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5" h="127">
                  <a:moveTo>
                    <a:pt x="127" y="46"/>
                  </a:moveTo>
                  <a:cubicBezTo>
                    <a:pt x="104" y="47"/>
                    <a:pt x="82" y="54"/>
                    <a:pt x="60" y="56"/>
                  </a:cubicBezTo>
                  <a:cubicBezTo>
                    <a:pt x="53" y="57"/>
                    <a:pt x="44" y="58"/>
                    <a:pt x="37" y="62"/>
                  </a:cubicBezTo>
                  <a:cubicBezTo>
                    <a:pt x="35" y="60"/>
                    <a:pt x="33" y="57"/>
                    <a:pt x="31" y="54"/>
                  </a:cubicBezTo>
                  <a:cubicBezTo>
                    <a:pt x="30" y="53"/>
                    <a:pt x="28" y="53"/>
                    <a:pt x="27" y="54"/>
                  </a:cubicBezTo>
                  <a:cubicBezTo>
                    <a:pt x="25" y="50"/>
                    <a:pt x="23" y="45"/>
                    <a:pt x="21" y="41"/>
                  </a:cubicBezTo>
                  <a:cubicBezTo>
                    <a:pt x="17" y="30"/>
                    <a:pt x="16" y="13"/>
                    <a:pt x="18" y="1"/>
                  </a:cubicBezTo>
                  <a:cubicBezTo>
                    <a:pt x="18" y="0"/>
                    <a:pt x="17" y="0"/>
                    <a:pt x="17" y="0"/>
                  </a:cubicBezTo>
                  <a:cubicBezTo>
                    <a:pt x="0" y="15"/>
                    <a:pt x="10" y="89"/>
                    <a:pt x="34" y="74"/>
                  </a:cubicBezTo>
                  <a:cubicBezTo>
                    <a:pt x="36" y="75"/>
                    <a:pt x="40" y="75"/>
                    <a:pt x="41" y="73"/>
                  </a:cubicBezTo>
                  <a:cubicBezTo>
                    <a:pt x="49" y="64"/>
                    <a:pt x="98" y="62"/>
                    <a:pt x="110" y="59"/>
                  </a:cubicBezTo>
                  <a:cubicBezTo>
                    <a:pt x="135" y="53"/>
                    <a:pt x="155" y="55"/>
                    <a:pt x="174" y="74"/>
                  </a:cubicBezTo>
                  <a:cubicBezTo>
                    <a:pt x="189" y="89"/>
                    <a:pt x="197" y="110"/>
                    <a:pt x="211" y="126"/>
                  </a:cubicBezTo>
                  <a:cubicBezTo>
                    <a:pt x="213" y="127"/>
                    <a:pt x="215" y="126"/>
                    <a:pt x="214" y="124"/>
                  </a:cubicBezTo>
                  <a:cubicBezTo>
                    <a:pt x="200" y="83"/>
                    <a:pt x="174" y="43"/>
                    <a:pt x="127" y="46"/>
                  </a:cubicBezTo>
                  <a:close/>
                </a:path>
              </a:pathLst>
            </a:custGeom>
            <a:solidFill>
              <a:srgbClr val="D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51"/>
            <p:cNvSpPr>
              <a:spLocks/>
            </p:cNvSpPr>
            <p:nvPr/>
          </p:nvSpPr>
          <p:spPr bwMode="auto">
            <a:xfrm>
              <a:off x="1220788" y="1009651"/>
              <a:ext cx="152400" cy="103187"/>
            </a:xfrm>
            <a:custGeom>
              <a:avLst/>
              <a:gdLst>
                <a:gd name="T0" fmla="*/ 70 w 86"/>
                <a:gd name="T1" fmla="*/ 28 h 58"/>
                <a:gd name="T2" fmla="*/ 63 w 86"/>
                <a:gd name="T3" fmla="*/ 33 h 58"/>
                <a:gd name="T4" fmla="*/ 72 w 86"/>
                <a:gd name="T5" fmla="*/ 25 h 58"/>
                <a:gd name="T6" fmla="*/ 69 w 86"/>
                <a:gd name="T7" fmla="*/ 19 h 58"/>
                <a:gd name="T8" fmla="*/ 63 w 86"/>
                <a:gd name="T9" fmla="*/ 22 h 58"/>
                <a:gd name="T10" fmla="*/ 53 w 86"/>
                <a:gd name="T11" fmla="*/ 7 h 58"/>
                <a:gd name="T12" fmla="*/ 2 w 86"/>
                <a:gd name="T13" fmla="*/ 19 h 58"/>
                <a:gd name="T14" fmla="*/ 4 w 86"/>
                <a:gd name="T15" fmla="*/ 23 h 58"/>
                <a:gd name="T16" fmla="*/ 38 w 86"/>
                <a:gd name="T17" fmla="*/ 15 h 58"/>
                <a:gd name="T18" fmla="*/ 52 w 86"/>
                <a:gd name="T19" fmla="*/ 33 h 58"/>
                <a:gd name="T20" fmla="*/ 58 w 86"/>
                <a:gd name="T21" fmla="*/ 38 h 58"/>
                <a:gd name="T22" fmla="*/ 54 w 86"/>
                <a:gd name="T23" fmla="*/ 48 h 58"/>
                <a:gd name="T24" fmla="*/ 66 w 86"/>
                <a:gd name="T25" fmla="*/ 52 h 58"/>
                <a:gd name="T26" fmla="*/ 75 w 86"/>
                <a:gd name="T27" fmla="*/ 34 h 58"/>
                <a:gd name="T28" fmla="*/ 82 w 86"/>
                <a:gd name="T29" fmla="*/ 28 h 58"/>
                <a:gd name="T30" fmla="*/ 86 w 86"/>
                <a:gd name="T31" fmla="*/ 26 h 58"/>
                <a:gd name="T32" fmla="*/ 70 w 86"/>
                <a:gd name="T33" fmla="*/ 2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58">
                  <a:moveTo>
                    <a:pt x="70" y="28"/>
                  </a:moveTo>
                  <a:cubicBezTo>
                    <a:pt x="68" y="29"/>
                    <a:pt x="65" y="31"/>
                    <a:pt x="63" y="33"/>
                  </a:cubicBezTo>
                  <a:cubicBezTo>
                    <a:pt x="64" y="29"/>
                    <a:pt x="69" y="27"/>
                    <a:pt x="72" y="25"/>
                  </a:cubicBezTo>
                  <a:cubicBezTo>
                    <a:pt x="74" y="23"/>
                    <a:pt x="73" y="18"/>
                    <a:pt x="69" y="19"/>
                  </a:cubicBezTo>
                  <a:cubicBezTo>
                    <a:pt x="67" y="20"/>
                    <a:pt x="65" y="21"/>
                    <a:pt x="63" y="22"/>
                  </a:cubicBezTo>
                  <a:cubicBezTo>
                    <a:pt x="63" y="16"/>
                    <a:pt x="60" y="10"/>
                    <a:pt x="53" y="7"/>
                  </a:cubicBezTo>
                  <a:cubicBezTo>
                    <a:pt x="36" y="0"/>
                    <a:pt x="17" y="10"/>
                    <a:pt x="2" y="19"/>
                  </a:cubicBezTo>
                  <a:cubicBezTo>
                    <a:pt x="0" y="20"/>
                    <a:pt x="2" y="24"/>
                    <a:pt x="4" y="23"/>
                  </a:cubicBezTo>
                  <a:cubicBezTo>
                    <a:pt x="16" y="21"/>
                    <a:pt x="26" y="16"/>
                    <a:pt x="38" y="15"/>
                  </a:cubicBezTo>
                  <a:cubicBezTo>
                    <a:pt x="53" y="14"/>
                    <a:pt x="52" y="23"/>
                    <a:pt x="52" y="33"/>
                  </a:cubicBezTo>
                  <a:cubicBezTo>
                    <a:pt x="51" y="37"/>
                    <a:pt x="55" y="39"/>
                    <a:pt x="58" y="38"/>
                  </a:cubicBezTo>
                  <a:cubicBezTo>
                    <a:pt x="55" y="41"/>
                    <a:pt x="54" y="45"/>
                    <a:pt x="54" y="48"/>
                  </a:cubicBezTo>
                  <a:cubicBezTo>
                    <a:pt x="53" y="55"/>
                    <a:pt x="63" y="58"/>
                    <a:pt x="66" y="52"/>
                  </a:cubicBezTo>
                  <a:cubicBezTo>
                    <a:pt x="69" y="45"/>
                    <a:pt x="70" y="39"/>
                    <a:pt x="75" y="34"/>
                  </a:cubicBezTo>
                  <a:cubicBezTo>
                    <a:pt x="77" y="31"/>
                    <a:pt x="79" y="29"/>
                    <a:pt x="82" y="28"/>
                  </a:cubicBezTo>
                  <a:cubicBezTo>
                    <a:pt x="83" y="28"/>
                    <a:pt x="86" y="27"/>
                    <a:pt x="86" y="26"/>
                  </a:cubicBezTo>
                  <a:cubicBezTo>
                    <a:pt x="85" y="20"/>
                    <a:pt x="72" y="26"/>
                    <a:pt x="70" y="28"/>
                  </a:cubicBezTo>
                  <a:close/>
                </a:path>
              </a:pathLst>
            </a:custGeom>
            <a:solidFill>
              <a:srgbClr val="D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452"/>
            <p:cNvSpPr>
              <a:spLocks/>
            </p:cNvSpPr>
            <p:nvPr/>
          </p:nvSpPr>
          <p:spPr bwMode="auto">
            <a:xfrm>
              <a:off x="1550988" y="1406526"/>
              <a:ext cx="187325" cy="107950"/>
            </a:xfrm>
            <a:custGeom>
              <a:avLst/>
              <a:gdLst>
                <a:gd name="T0" fmla="*/ 104 w 105"/>
                <a:gd name="T1" fmla="*/ 47 h 61"/>
                <a:gd name="T2" fmla="*/ 72 w 105"/>
                <a:gd name="T3" fmla="*/ 23 h 61"/>
                <a:gd name="T4" fmla="*/ 53 w 105"/>
                <a:gd name="T5" fmla="*/ 21 h 61"/>
                <a:gd name="T6" fmla="*/ 57 w 105"/>
                <a:gd name="T7" fmla="*/ 20 h 61"/>
                <a:gd name="T8" fmla="*/ 83 w 105"/>
                <a:gd name="T9" fmla="*/ 22 h 61"/>
                <a:gd name="T10" fmla="*/ 88 w 105"/>
                <a:gd name="T11" fmla="*/ 13 h 61"/>
                <a:gd name="T12" fmla="*/ 49 w 105"/>
                <a:gd name="T13" fmla="*/ 6 h 61"/>
                <a:gd name="T14" fmla="*/ 41 w 105"/>
                <a:gd name="T15" fmla="*/ 10 h 61"/>
                <a:gd name="T16" fmla="*/ 9 w 105"/>
                <a:gd name="T17" fmla="*/ 28 h 61"/>
                <a:gd name="T18" fmla="*/ 9 w 105"/>
                <a:gd name="T19" fmla="*/ 30 h 61"/>
                <a:gd name="T20" fmla="*/ 7 w 105"/>
                <a:gd name="T21" fmla="*/ 30 h 61"/>
                <a:gd name="T22" fmla="*/ 5 w 105"/>
                <a:gd name="T23" fmla="*/ 32 h 61"/>
                <a:gd name="T24" fmla="*/ 3 w 105"/>
                <a:gd name="T25" fmla="*/ 32 h 61"/>
                <a:gd name="T26" fmla="*/ 2 w 105"/>
                <a:gd name="T27" fmla="*/ 36 h 61"/>
                <a:gd name="T28" fmla="*/ 23 w 105"/>
                <a:gd name="T29" fmla="*/ 46 h 61"/>
                <a:gd name="T30" fmla="*/ 41 w 105"/>
                <a:gd name="T31" fmla="*/ 60 h 61"/>
                <a:gd name="T32" fmla="*/ 45 w 105"/>
                <a:gd name="T33" fmla="*/ 56 h 61"/>
                <a:gd name="T34" fmla="*/ 25 w 105"/>
                <a:gd name="T35" fmla="*/ 36 h 61"/>
                <a:gd name="T36" fmla="*/ 58 w 105"/>
                <a:gd name="T37" fmla="*/ 36 h 61"/>
                <a:gd name="T38" fmla="*/ 97 w 105"/>
                <a:gd name="T39" fmla="*/ 53 h 61"/>
                <a:gd name="T40" fmla="*/ 104 w 105"/>
                <a:gd name="T41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5" h="61">
                  <a:moveTo>
                    <a:pt x="104" y="47"/>
                  </a:moveTo>
                  <a:cubicBezTo>
                    <a:pt x="101" y="32"/>
                    <a:pt x="85" y="27"/>
                    <a:pt x="72" y="23"/>
                  </a:cubicBezTo>
                  <a:cubicBezTo>
                    <a:pt x="65" y="21"/>
                    <a:pt x="59" y="21"/>
                    <a:pt x="53" y="21"/>
                  </a:cubicBezTo>
                  <a:cubicBezTo>
                    <a:pt x="54" y="21"/>
                    <a:pt x="56" y="21"/>
                    <a:pt x="57" y="20"/>
                  </a:cubicBezTo>
                  <a:cubicBezTo>
                    <a:pt x="66" y="18"/>
                    <a:pt x="74" y="22"/>
                    <a:pt x="83" y="22"/>
                  </a:cubicBezTo>
                  <a:cubicBezTo>
                    <a:pt x="87" y="22"/>
                    <a:pt x="91" y="16"/>
                    <a:pt x="88" y="13"/>
                  </a:cubicBezTo>
                  <a:cubicBezTo>
                    <a:pt x="79" y="0"/>
                    <a:pt x="63" y="0"/>
                    <a:pt x="49" y="6"/>
                  </a:cubicBezTo>
                  <a:cubicBezTo>
                    <a:pt x="46" y="7"/>
                    <a:pt x="43" y="8"/>
                    <a:pt x="41" y="10"/>
                  </a:cubicBezTo>
                  <a:cubicBezTo>
                    <a:pt x="29" y="12"/>
                    <a:pt x="17" y="21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8" y="30"/>
                    <a:pt x="8" y="30"/>
                    <a:pt x="7" y="30"/>
                  </a:cubicBezTo>
                  <a:cubicBezTo>
                    <a:pt x="6" y="30"/>
                    <a:pt x="5" y="31"/>
                    <a:pt x="5" y="32"/>
                  </a:cubicBezTo>
                  <a:cubicBezTo>
                    <a:pt x="4" y="32"/>
                    <a:pt x="4" y="32"/>
                    <a:pt x="3" y="32"/>
                  </a:cubicBezTo>
                  <a:cubicBezTo>
                    <a:pt x="0" y="31"/>
                    <a:pt x="0" y="36"/>
                    <a:pt x="2" y="36"/>
                  </a:cubicBezTo>
                  <a:cubicBezTo>
                    <a:pt x="10" y="38"/>
                    <a:pt x="17" y="42"/>
                    <a:pt x="23" y="46"/>
                  </a:cubicBezTo>
                  <a:cubicBezTo>
                    <a:pt x="29" y="50"/>
                    <a:pt x="34" y="56"/>
                    <a:pt x="41" y="60"/>
                  </a:cubicBezTo>
                  <a:cubicBezTo>
                    <a:pt x="43" y="61"/>
                    <a:pt x="46" y="59"/>
                    <a:pt x="45" y="56"/>
                  </a:cubicBezTo>
                  <a:cubicBezTo>
                    <a:pt x="42" y="46"/>
                    <a:pt x="34" y="40"/>
                    <a:pt x="25" y="36"/>
                  </a:cubicBezTo>
                  <a:cubicBezTo>
                    <a:pt x="36" y="35"/>
                    <a:pt x="47" y="34"/>
                    <a:pt x="58" y="36"/>
                  </a:cubicBezTo>
                  <a:cubicBezTo>
                    <a:pt x="73" y="39"/>
                    <a:pt x="84" y="48"/>
                    <a:pt x="97" y="53"/>
                  </a:cubicBezTo>
                  <a:cubicBezTo>
                    <a:pt x="102" y="55"/>
                    <a:pt x="105" y="50"/>
                    <a:pt x="104" y="47"/>
                  </a:cubicBezTo>
                  <a:close/>
                </a:path>
              </a:pathLst>
            </a:custGeom>
            <a:solidFill>
              <a:srgbClr val="D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453"/>
            <p:cNvSpPr>
              <a:spLocks/>
            </p:cNvSpPr>
            <p:nvPr/>
          </p:nvSpPr>
          <p:spPr bwMode="auto">
            <a:xfrm>
              <a:off x="1057276" y="1228726"/>
              <a:ext cx="88900" cy="131762"/>
            </a:xfrm>
            <a:custGeom>
              <a:avLst/>
              <a:gdLst>
                <a:gd name="T0" fmla="*/ 46 w 50"/>
                <a:gd name="T1" fmla="*/ 64 h 74"/>
                <a:gd name="T2" fmla="*/ 31 w 50"/>
                <a:gd name="T3" fmla="*/ 7 h 74"/>
                <a:gd name="T4" fmla="*/ 20 w 50"/>
                <a:gd name="T5" fmla="*/ 18 h 74"/>
                <a:gd name="T6" fmla="*/ 32 w 50"/>
                <a:gd name="T7" fmla="*/ 36 h 74"/>
                <a:gd name="T8" fmla="*/ 29 w 50"/>
                <a:gd name="T9" fmla="*/ 32 h 74"/>
                <a:gd name="T10" fmla="*/ 3 w 50"/>
                <a:gd name="T11" fmla="*/ 18 h 74"/>
                <a:gd name="T12" fmla="*/ 1 w 50"/>
                <a:gd name="T13" fmla="*/ 24 h 74"/>
                <a:gd name="T14" fmla="*/ 21 w 50"/>
                <a:gd name="T15" fmla="*/ 35 h 74"/>
                <a:gd name="T16" fmla="*/ 27 w 50"/>
                <a:gd name="T17" fmla="*/ 39 h 74"/>
                <a:gd name="T18" fmla="*/ 22 w 50"/>
                <a:gd name="T19" fmla="*/ 39 h 74"/>
                <a:gd name="T20" fmla="*/ 21 w 50"/>
                <a:gd name="T21" fmla="*/ 43 h 74"/>
                <a:gd name="T22" fmla="*/ 30 w 50"/>
                <a:gd name="T23" fmla="*/ 57 h 74"/>
                <a:gd name="T24" fmla="*/ 41 w 50"/>
                <a:gd name="T25" fmla="*/ 72 h 74"/>
                <a:gd name="T26" fmla="*/ 47 w 50"/>
                <a:gd name="T27" fmla="*/ 67 h 74"/>
                <a:gd name="T28" fmla="*/ 46 w 50"/>
                <a:gd name="T29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74">
                  <a:moveTo>
                    <a:pt x="46" y="64"/>
                  </a:moveTo>
                  <a:cubicBezTo>
                    <a:pt x="50" y="46"/>
                    <a:pt x="47" y="19"/>
                    <a:pt x="31" y="7"/>
                  </a:cubicBezTo>
                  <a:cubicBezTo>
                    <a:pt x="23" y="0"/>
                    <a:pt x="12" y="11"/>
                    <a:pt x="20" y="18"/>
                  </a:cubicBezTo>
                  <a:cubicBezTo>
                    <a:pt x="25" y="24"/>
                    <a:pt x="29" y="30"/>
                    <a:pt x="32" y="36"/>
                  </a:cubicBezTo>
                  <a:cubicBezTo>
                    <a:pt x="31" y="35"/>
                    <a:pt x="30" y="33"/>
                    <a:pt x="29" y="32"/>
                  </a:cubicBezTo>
                  <a:cubicBezTo>
                    <a:pt x="24" y="25"/>
                    <a:pt x="12" y="17"/>
                    <a:pt x="3" y="18"/>
                  </a:cubicBezTo>
                  <a:cubicBezTo>
                    <a:pt x="0" y="19"/>
                    <a:pt x="0" y="22"/>
                    <a:pt x="1" y="24"/>
                  </a:cubicBezTo>
                  <a:cubicBezTo>
                    <a:pt x="4" y="31"/>
                    <a:pt x="15" y="31"/>
                    <a:pt x="21" y="35"/>
                  </a:cubicBezTo>
                  <a:cubicBezTo>
                    <a:pt x="23" y="36"/>
                    <a:pt x="25" y="38"/>
                    <a:pt x="27" y="39"/>
                  </a:cubicBezTo>
                  <a:cubicBezTo>
                    <a:pt x="25" y="39"/>
                    <a:pt x="23" y="39"/>
                    <a:pt x="22" y="39"/>
                  </a:cubicBezTo>
                  <a:cubicBezTo>
                    <a:pt x="20" y="40"/>
                    <a:pt x="19" y="42"/>
                    <a:pt x="21" y="43"/>
                  </a:cubicBezTo>
                  <a:cubicBezTo>
                    <a:pt x="26" y="45"/>
                    <a:pt x="28" y="53"/>
                    <a:pt x="30" y="57"/>
                  </a:cubicBezTo>
                  <a:cubicBezTo>
                    <a:pt x="33" y="62"/>
                    <a:pt x="36" y="70"/>
                    <a:pt x="41" y="72"/>
                  </a:cubicBezTo>
                  <a:cubicBezTo>
                    <a:pt x="45" y="74"/>
                    <a:pt x="48" y="70"/>
                    <a:pt x="47" y="67"/>
                  </a:cubicBezTo>
                  <a:cubicBezTo>
                    <a:pt x="47" y="66"/>
                    <a:pt x="47" y="65"/>
                    <a:pt x="46" y="64"/>
                  </a:cubicBezTo>
                  <a:close/>
                </a:path>
              </a:pathLst>
            </a:custGeom>
            <a:solidFill>
              <a:srgbClr val="D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454"/>
            <p:cNvSpPr>
              <a:spLocks/>
            </p:cNvSpPr>
            <p:nvPr/>
          </p:nvSpPr>
          <p:spPr bwMode="auto">
            <a:xfrm>
              <a:off x="1155701" y="1403351"/>
              <a:ext cx="171450" cy="163512"/>
            </a:xfrm>
            <a:custGeom>
              <a:avLst/>
              <a:gdLst>
                <a:gd name="T0" fmla="*/ 82 w 96"/>
                <a:gd name="T1" fmla="*/ 46 h 91"/>
                <a:gd name="T2" fmla="*/ 2 w 96"/>
                <a:gd name="T3" fmla="*/ 0 h 91"/>
                <a:gd name="T4" fmla="*/ 1 w 96"/>
                <a:gd name="T5" fmla="*/ 0 h 91"/>
                <a:gd name="T6" fmla="*/ 1 w 96"/>
                <a:gd name="T7" fmla="*/ 8 h 91"/>
                <a:gd name="T8" fmla="*/ 1 w 96"/>
                <a:gd name="T9" fmla="*/ 11 h 91"/>
                <a:gd name="T10" fmla="*/ 14 w 96"/>
                <a:gd name="T11" fmla="*/ 46 h 91"/>
                <a:gd name="T12" fmla="*/ 23 w 96"/>
                <a:gd name="T13" fmla="*/ 80 h 91"/>
                <a:gd name="T14" fmla="*/ 72 w 96"/>
                <a:gd name="T15" fmla="*/ 73 h 91"/>
                <a:gd name="T16" fmla="*/ 77 w 96"/>
                <a:gd name="T17" fmla="*/ 70 h 91"/>
                <a:gd name="T18" fmla="*/ 79 w 96"/>
                <a:gd name="T19" fmla="*/ 69 h 91"/>
                <a:gd name="T20" fmla="*/ 82 w 96"/>
                <a:gd name="T21" fmla="*/ 4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6" h="91">
                  <a:moveTo>
                    <a:pt x="82" y="46"/>
                  </a:moveTo>
                  <a:cubicBezTo>
                    <a:pt x="50" y="40"/>
                    <a:pt x="24" y="2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5"/>
                    <a:pt x="1" y="8"/>
                  </a:cubicBezTo>
                  <a:cubicBezTo>
                    <a:pt x="1" y="8"/>
                    <a:pt x="0" y="10"/>
                    <a:pt x="1" y="11"/>
                  </a:cubicBezTo>
                  <a:cubicBezTo>
                    <a:pt x="3" y="23"/>
                    <a:pt x="11" y="33"/>
                    <a:pt x="14" y="46"/>
                  </a:cubicBezTo>
                  <a:cubicBezTo>
                    <a:pt x="17" y="56"/>
                    <a:pt x="15" y="72"/>
                    <a:pt x="23" y="80"/>
                  </a:cubicBezTo>
                  <a:cubicBezTo>
                    <a:pt x="34" y="91"/>
                    <a:pt x="59" y="85"/>
                    <a:pt x="72" y="73"/>
                  </a:cubicBezTo>
                  <a:cubicBezTo>
                    <a:pt x="74" y="72"/>
                    <a:pt x="75" y="71"/>
                    <a:pt x="77" y="70"/>
                  </a:cubicBezTo>
                  <a:cubicBezTo>
                    <a:pt x="78" y="70"/>
                    <a:pt x="78" y="69"/>
                    <a:pt x="79" y="69"/>
                  </a:cubicBezTo>
                  <a:cubicBezTo>
                    <a:pt x="90" y="69"/>
                    <a:pt x="96" y="48"/>
                    <a:pt x="82" y="46"/>
                  </a:cubicBezTo>
                </a:path>
              </a:pathLst>
            </a:custGeom>
            <a:solidFill>
              <a:srgbClr val="D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455"/>
            <p:cNvSpPr>
              <a:spLocks/>
            </p:cNvSpPr>
            <p:nvPr/>
          </p:nvSpPr>
          <p:spPr bwMode="auto">
            <a:xfrm>
              <a:off x="1119188" y="1811338"/>
              <a:ext cx="350838" cy="101600"/>
            </a:xfrm>
            <a:custGeom>
              <a:avLst/>
              <a:gdLst>
                <a:gd name="T0" fmla="*/ 194 w 197"/>
                <a:gd name="T1" fmla="*/ 25 h 57"/>
                <a:gd name="T2" fmla="*/ 174 w 197"/>
                <a:gd name="T3" fmla="*/ 20 h 57"/>
                <a:gd name="T4" fmla="*/ 168 w 197"/>
                <a:gd name="T5" fmla="*/ 29 h 57"/>
                <a:gd name="T6" fmla="*/ 146 w 197"/>
                <a:gd name="T7" fmla="*/ 27 h 57"/>
                <a:gd name="T8" fmla="*/ 97 w 197"/>
                <a:gd name="T9" fmla="*/ 31 h 57"/>
                <a:gd name="T10" fmla="*/ 4 w 197"/>
                <a:gd name="T11" fmla="*/ 1 h 57"/>
                <a:gd name="T12" fmla="*/ 2 w 197"/>
                <a:gd name="T13" fmla="*/ 4 h 57"/>
                <a:gd name="T14" fmla="*/ 75 w 197"/>
                <a:gd name="T15" fmla="*/ 39 h 57"/>
                <a:gd name="T16" fmla="*/ 118 w 197"/>
                <a:gd name="T17" fmla="*/ 41 h 57"/>
                <a:gd name="T18" fmla="*/ 175 w 197"/>
                <a:gd name="T19" fmla="*/ 50 h 57"/>
                <a:gd name="T20" fmla="*/ 178 w 197"/>
                <a:gd name="T21" fmla="*/ 51 h 57"/>
                <a:gd name="T22" fmla="*/ 197 w 197"/>
                <a:gd name="T23" fmla="*/ 43 h 57"/>
                <a:gd name="T24" fmla="*/ 194 w 197"/>
                <a:gd name="T25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" h="57">
                  <a:moveTo>
                    <a:pt x="194" y="25"/>
                  </a:moveTo>
                  <a:cubicBezTo>
                    <a:pt x="191" y="16"/>
                    <a:pt x="181" y="14"/>
                    <a:pt x="174" y="20"/>
                  </a:cubicBezTo>
                  <a:cubicBezTo>
                    <a:pt x="171" y="23"/>
                    <a:pt x="169" y="26"/>
                    <a:pt x="168" y="29"/>
                  </a:cubicBezTo>
                  <a:cubicBezTo>
                    <a:pt x="161" y="29"/>
                    <a:pt x="153" y="27"/>
                    <a:pt x="146" y="27"/>
                  </a:cubicBezTo>
                  <a:cubicBezTo>
                    <a:pt x="129" y="27"/>
                    <a:pt x="113" y="30"/>
                    <a:pt x="97" y="31"/>
                  </a:cubicBezTo>
                  <a:cubicBezTo>
                    <a:pt x="63" y="31"/>
                    <a:pt x="35" y="9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ubicBezTo>
                    <a:pt x="27" y="18"/>
                    <a:pt x="48" y="32"/>
                    <a:pt x="75" y="39"/>
                  </a:cubicBezTo>
                  <a:cubicBezTo>
                    <a:pt x="89" y="43"/>
                    <a:pt x="104" y="42"/>
                    <a:pt x="118" y="41"/>
                  </a:cubicBezTo>
                  <a:cubicBezTo>
                    <a:pt x="138" y="39"/>
                    <a:pt x="158" y="37"/>
                    <a:pt x="175" y="50"/>
                  </a:cubicBezTo>
                  <a:cubicBezTo>
                    <a:pt x="176" y="50"/>
                    <a:pt x="177" y="51"/>
                    <a:pt x="178" y="51"/>
                  </a:cubicBezTo>
                  <a:cubicBezTo>
                    <a:pt x="184" y="57"/>
                    <a:pt x="197" y="53"/>
                    <a:pt x="197" y="43"/>
                  </a:cubicBezTo>
                  <a:cubicBezTo>
                    <a:pt x="196" y="35"/>
                    <a:pt x="196" y="32"/>
                    <a:pt x="194" y="25"/>
                  </a:cubicBezTo>
                </a:path>
              </a:pathLst>
            </a:custGeom>
            <a:solidFill>
              <a:srgbClr val="D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456"/>
            <p:cNvSpPr>
              <a:spLocks/>
            </p:cNvSpPr>
            <p:nvPr/>
          </p:nvSpPr>
          <p:spPr bwMode="auto">
            <a:xfrm>
              <a:off x="930276" y="1479551"/>
              <a:ext cx="1290638" cy="574675"/>
            </a:xfrm>
            <a:custGeom>
              <a:avLst/>
              <a:gdLst>
                <a:gd name="T0" fmla="*/ 721 w 725"/>
                <a:gd name="T1" fmla="*/ 3 h 323"/>
                <a:gd name="T2" fmla="*/ 694 w 725"/>
                <a:gd name="T3" fmla="*/ 14 h 323"/>
                <a:gd name="T4" fmla="*/ 653 w 725"/>
                <a:gd name="T5" fmla="*/ 3 h 323"/>
                <a:gd name="T6" fmla="*/ 653 w 725"/>
                <a:gd name="T7" fmla="*/ 3 h 323"/>
                <a:gd name="T8" fmla="*/ 648 w 725"/>
                <a:gd name="T9" fmla="*/ 2 h 323"/>
                <a:gd name="T10" fmla="*/ 601 w 725"/>
                <a:gd name="T11" fmla="*/ 135 h 323"/>
                <a:gd name="T12" fmla="*/ 551 w 725"/>
                <a:gd name="T13" fmla="*/ 234 h 323"/>
                <a:gd name="T14" fmla="*/ 442 w 725"/>
                <a:gd name="T15" fmla="*/ 281 h 323"/>
                <a:gd name="T16" fmla="*/ 370 w 725"/>
                <a:gd name="T17" fmla="*/ 301 h 323"/>
                <a:gd name="T18" fmla="*/ 265 w 725"/>
                <a:gd name="T19" fmla="*/ 293 h 323"/>
                <a:gd name="T20" fmla="*/ 130 w 725"/>
                <a:gd name="T21" fmla="*/ 266 h 323"/>
                <a:gd name="T22" fmla="*/ 127 w 725"/>
                <a:gd name="T23" fmla="*/ 265 h 323"/>
                <a:gd name="T24" fmla="*/ 134 w 725"/>
                <a:gd name="T25" fmla="*/ 245 h 323"/>
                <a:gd name="T26" fmla="*/ 131 w 725"/>
                <a:gd name="T27" fmla="*/ 243 h 323"/>
                <a:gd name="T28" fmla="*/ 124 w 725"/>
                <a:gd name="T29" fmla="*/ 254 h 323"/>
                <a:gd name="T30" fmla="*/ 121 w 725"/>
                <a:gd name="T31" fmla="*/ 263 h 323"/>
                <a:gd name="T32" fmla="*/ 49 w 725"/>
                <a:gd name="T33" fmla="*/ 232 h 323"/>
                <a:gd name="T34" fmla="*/ 3 w 725"/>
                <a:gd name="T35" fmla="*/ 205 h 323"/>
                <a:gd name="T36" fmla="*/ 2 w 725"/>
                <a:gd name="T37" fmla="*/ 208 h 323"/>
                <a:gd name="T38" fmla="*/ 27 w 725"/>
                <a:gd name="T39" fmla="*/ 228 h 323"/>
                <a:gd name="T40" fmla="*/ 64 w 725"/>
                <a:gd name="T41" fmla="*/ 248 h 323"/>
                <a:gd name="T42" fmla="*/ 138 w 725"/>
                <a:gd name="T43" fmla="*/ 279 h 323"/>
                <a:gd name="T44" fmla="*/ 209 w 725"/>
                <a:gd name="T45" fmla="*/ 296 h 323"/>
                <a:gd name="T46" fmla="*/ 294 w 725"/>
                <a:gd name="T47" fmla="*/ 313 h 323"/>
                <a:gd name="T48" fmla="*/ 445 w 725"/>
                <a:gd name="T49" fmla="*/ 293 h 323"/>
                <a:gd name="T50" fmla="*/ 585 w 725"/>
                <a:gd name="T51" fmla="*/ 231 h 323"/>
                <a:gd name="T52" fmla="*/ 588 w 725"/>
                <a:gd name="T53" fmla="*/ 222 h 323"/>
                <a:gd name="T54" fmla="*/ 590 w 725"/>
                <a:gd name="T55" fmla="*/ 219 h 323"/>
                <a:gd name="T56" fmla="*/ 594 w 725"/>
                <a:gd name="T57" fmla="*/ 199 h 323"/>
                <a:gd name="T58" fmla="*/ 597 w 725"/>
                <a:gd name="T59" fmla="*/ 192 h 323"/>
                <a:gd name="T60" fmla="*/ 597 w 725"/>
                <a:gd name="T61" fmla="*/ 192 h 323"/>
                <a:gd name="T62" fmla="*/ 598 w 725"/>
                <a:gd name="T63" fmla="*/ 191 h 323"/>
                <a:gd name="T64" fmla="*/ 608 w 725"/>
                <a:gd name="T65" fmla="*/ 163 h 323"/>
                <a:gd name="T66" fmla="*/ 643 w 725"/>
                <a:gd name="T67" fmla="*/ 50 h 323"/>
                <a:gd name="T68" fmla="*/ 644 w 725"/>
                <a:gd name="T69" fmla="*/ 46 h 323"/>
                <a:gd name="T70" fmla="*/ 645 w 725"/>
                <a:gd name="T71" fmla="*/ 46 h 323"/>
                <a:gd name="T72" fmla="*/ 654 w 725"/>
                <a:gd name="T73" fmla="*/ 21 h 323"/>
                <a:gd name="T74" fmla="*/ 654 w 725"/>
                <a:gd name="T75" fmla="*/ 21 h 323"/>
                <a:gd name="T76" fmla="*/ 654 w 725"/>
                <a:gd name="T77" fmla="*/ 21 h 323"/>
                <a:gd name="T78" fmla="*/ 654 w 725"/>
                <a:gd name="T79" fmla="*/ 20 h 323"/>
                <a:gd name="T80" fmla="*/ 652 w 725"/>
                <a:gd name="T81" fmla="*/ 18 h 323"/>
                <a:gd name="T82" fmla="*/ 653 w 725"/>
                <a:gd name="T83" fmla="*/ 14 h 323"/>
                <a:gd name="T84" fmla="*/ 653 w 725"/>
                <a:gd name="T85" fmla="*/ 14 h 323"/>
                <a:gd name="T86" fmla="*/ 679 w 725"/>
                <a:gd name="T87" fmla="*/ 28 h 323"/>
                <a:gd name="T88" fmla="*/ 724 w 725"/>
                <a:gd name="T89" fmla="*/ 7 h 323"/>
                <a:gd name="T90" fmla="*/ 721 w 725"/>
                <a:gd name="T91" fmla="*/ 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5" h="323">
                  <a:moveTo>
                    <a:pt x="721" y="3"/>
                  </a:moveTo>
                  <a:cubicBezTo>
                    <a:pt x="711" y="2"/>
                    <a:pt x="703" y="11"/>
                    <a:pt x="694" y="14"/>
                  </a:cubicBezTo>
                  <a:cubicBezTo>
                    <a:pt x="683" y="19"/>
                    <a:pt x="658" y="17"/>
                    <a:pt x="653" y="3"/>
                  </a:cubicBezTo>
                  <a:cubicBezTo>
                    <a:pt x="653" y="3"/>
                    <a:pt x="653" y="3"/>
                    <a:pt x="653" y="3"/>
                  </a:cubicBezTo>
                  <a:cubicBezTo>
                    <a:pt x="653" y="1"/>
                    <a:pt x="649" y="0"/>
                    <a:pt x="648" y="2"/>
                  </a:cubicBezTo>
                  <a:cubicBezTo>
                    <a:pt x="633" y="47"/>
                    <a:pt x="619" y="91"/>
                    <a:pt x="601" y="135"/>
                  </a:cubicBezTo>
                  <a:cubicBezTo>
                    <a:pt x="586" y="169"/>
                    <a:pt x="575" y="207"/>
                    <a:pt x="551" y="234"/>
                  </a:cubicBezTo>
                  <a:cubicBezTo>
                    <a:pt x="516" y="253"/>
                    <a:pt x="480" y="267"/>
                    <a:pt x="442" y="281"/>
                  </a:cubicBezTo>
                  <a:cubicBezTo>
                    <a:pt x="419" y="290"/>
                    <a:pt x="394" y="297"/>
                    <a:pt x="370" y="301"/>
                  </a:cubicBezTo>
                  <a:cubicBezTo>
                    <a:pt x="335" y="308"/>
                    <a:pt x="299" y="300"/>
                    <a:pt x="265" y="293"/>
                  </a:cubicBezTo>
                  <a:cubicBezTo>
                    <a:pt x="220" y="284"/>
                    <a:pt x="173" y="281"/>
                    <a:pt x="130" y="266"/>
                  </a:cubicBezTo>
                  <a:cubicBezTo>
                    <a:pt x="129" y="266"/>
                    <a:pt x="128" y="265"/>
                    <a:pt x="127" y="265"/>
                  </a:cubicBezTo>
                  <a:cubicBezTo>
                    <a:pt x="128" y="258"/>
                    <a:pt x="130" y="251"/>
                    <a:pt x="134" y="245"/>
                  </a:cubicBezTo>
                  <a:cubicBezTo>
                    <a:pt x="135" y="243"/>
                    <a:pt x="132" y="242"/>
                    <a:pt x="131" y="243"/>
                  </a:cubicBezTo>
                  <a:cubicBezTo>
                    <a:pt x="128" y="246"/>
                    <a:pt x="126" y="250"/>
                    <a:pt x="124" y="254"/>
                  </a:cubicBezTo>
                  <a:cubicBezTo>
                    <a:pt x="123" y="257"/>
                    <a:pt x="122" y="260"/>
                    <a:pt x="121" y="263"/>
                  </a:cubicBezTo>
                  <a:cubicBezTo>
                    <a:pt x="96" y="254"/>
                    <a:pt x="72" y="243"/>
                    <a:pt x="49" y="232"/>
                  </a:cubicBezTo>
                  <a:cubicBezTo>
                    <a:pt x="34" y="225"/>
                    <a:pt x="20" y="208"/>
                    <a:pt x="3" y="205"/>
                  </a:cubicBezTo>
                  <a:cubicBezTo>
                    <a:pt x="1" y="205"/>
                    <a:pt x="0" y="207"/>
                    <a:pt x="2" y="208"/>
                  </a:cubicBezTo>
                  <a:cubicBezTo>
                    <a:pt x="14" y="213"/>
                    <a:pt x="17" y="222"/>
                    <a:pt x="27" y="228"/>
                  </a:cubicBezTo>
                  <a:cubicBezTo>
                    <a:pt x="39" y="235"/>
                    <a:pt x="51" y="242"/>
                    <a:pt x="64" y="248"/>
                  </a:cubicBezTo>
                  <a:cubicBezTo>
                    <a:pt x="88" y="260"/>
                    <a:pt x="113" y="270"/>
                    <a:pt x="138" y="279"/>
                  </a:cubicBezTo>
                  <a:cubicBezTo>
                    <a:pt x="160" y="287"/>
                    <a:pt x="186" y="291"/>
                    <a:pt x="209" y="296"/>
                  </a:cubicBezTo>
                  <a:cubicBezTo>
                    <a:pt x="237" y="301"/>
                    <a:pt x="265" y="307"/>
                    <a:pt x="294" y="313"/>
                  </a:cubicBezTo>
                  <a:cubicBezTo>
                    <a:pt x="348" y="323"/>
                    <a:pt x="395" y="312"/>
                    <a:pt x="445" y="293"/>
                  </a:cubicBezTo>
                  <a:cubicBezTo>
                    <a:pt x="494" y="275"/>
                    <a:pt x="540" y="256"/>
                    <a:pt x="585" y="231"/>
                  </a:cubicBezTo>
                  <a:cubicBezTo>
                    <a:pt x="589" y="228"/>
                    <a:pt x="589" y="225"/>
                    <a:pt x="588" y="222"/>
                  </a:cubicBezTo>
                  <a:cubicBezTo>
                    <a:pt x="589" y="221"/>
                    <a:pt x="589" y="221"/>
                    <a:pt x="590" y="219"/>
                  </a:cubicBezTo>
                  <a:cubicBezTo>
                    <a:pt x="592" y="213"/>
                    <a:pt x="595" y="206"/>
                    <a:pt x="594" y="199"/>
                  </a:cubicBezTo>
                  <a:cubicBezTo>
                    <a:pt x="595" y="197"/>
                    <a:pt x="596" y="195"/>
                    <a:pt x="597" y="192"/>
                  </a:cubicBezTo>
                  <a:cubicBezTo>
                    <a:pt x="597" y="192"/>
                    <a:pt x="597" y="192"/>
                    <a:pt x="597" y="192"/>
                  </a:cubicBezTo>
                  <a:cubicBezTo>
                    <a:pt x="598" y="191"/>
                    <a:pt x="598" y="191"/>
                    <a:pt x="598" y="191"/>
                  </a:cubicBezTo>
                  <a:cubicBezTo>
                    <a:pt x="602" y="181"/>
                    <a:pt x="605" y="171"/>
                    <a:pt x="608" y="163"/>
                  </a:cubicBezTo>
                  <a:cubicBezTo>
                    <a:pt x="623" y="127"/>
                    <a:pt x="634" y="89"/>
                    <a:pt x="643" y="50"/>
                  </a:cubicBezTo>
                  <a:cubicBezTo>
                    <a:pt x="643" y="49"/>
                    <a:pt x="644" y="47"/>
                    <a:pt x="644" y="46"/>
                  </a:cubicBezTo>
                  <a:cubicBezTo>
                    <a:pt x="645" y="46"/>
                    <a:pt x="645" y="46"/>
                    <a:pt x="645" y="46"/>
                  </a:cubicBezTo>
                  <a:cubicBezTo>
                    <a:pt x="648" y="37"/>
                    <a:pt x="652" y="30"/>
                    <a:pt x="654" y="21"/>
                  </a:cubicBezTo>
                  <a:cubicBezTo>
                    <a:pt x="654" y="21"/>
                    <a:pt x="654" y="21"/>
                    <a:pt x="654" y="21"/>
                  </a:cubicBezTo>
                  <a:cubicBezTo>
                    <a:pt x="654" y="21"/>
                    <a:pt x="654" y="21"/>
                    <a:pt x="654" y="21"/>
                  </a:cubicBezTo>
                  <a:cubicBezTo>
                    <a:pt x="654" y="20"/>
                    <a:pt x="654" y="20"/>
                    <a:pt x="654" y="20"/>
                  </a:cubicBezTo>
                  <a:cubicBezTo>
                    <a:pt x="654" y="19"/>
                    <a:pt x="653" y="18"/>
                    <a:pt x="652" y="18"/>
                  </a:cubicBezTo>
                  <a:cubicBezTo>
                    <a:pt x="653" y="17"/>
                    <a:pt x="653" y="16"/>
                    <a:pt x="653" y="14"/>
                  </a:cubicBezTo>
                  <a:cubicBezTo>
                    <a:pt x="653" y="14"/>
                    <a:pt x="653" y="14"/>
                    <a:pt x="653" y="14"/>
                  </a:cubicBezTo>
                  <a:cubicBezTo>
                    <a:pt x="660" y="22"/>
                    <a:pt x="670" y="27"/>
                    <a:pt x="679" y="28"/>
                  </a:cubicBezTo>
                  <a:cubicBezTo>
                    <a:pt x="694" y="29"/>
                    <a:pt x="719" y="23"/>
                    <a:pt x="724" y="7"/>
                  </a:cubicBezTo>
                  <a:cubicBezTo>
                    <a:pt x="725" y="5"/>
                    <a:pt x="723" y="3"/>
                    <a:pt x="721" y="3"/>
                  </a:cubicBezTo>
                  <a:close/>
                </a:path>
              </a:pathLst>
            </a:custGeom>
            <a:solidFill>
              <a:srgbClr val="D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57"/>
            <p:cNvSpPr>
              <a:spLocks/>
            </p:cNvSpPr>
            <p:nvPr/>
          </p:nvSpPr>
          <p:spPr bwMode="auto">
            <a:xfrm>
              <a:off x="2128838" y="1431926"/>
              <a:ext cx="66675" cy="41275"/>
            </a:xfrm>
            <a:custGeom>
              <a:avLst/>
              <a:gdLst>
                <a:gd name="T0" fmla="*/ 35 w 37"/>
                <a:gd name="T1" fmla="*/ 12 h 23"/>
                <a:gd name="T2" fmla="*/ 25 w 37"/>
                <a:gd name="T3" fmla="*/ 4 h 23"/>
                <a:gd name="T4" fmla="*/ 2 w 37"/>
                <a:gd name="T5" fmla="*/ 18 h 23"/>
                <a:gd name="T6" fmla="*/ 4 w 37"/>
                <a:gd name="T7" fmla="*/ 22 h 23"/>
                <a:gd name="T8" fmla="*/ 20 w 37"/>
                <a:gd name="T9" fmla="*/ 18 h 23"/>
                <a:gd name="T10" fmla="*/ 27 w 37"/>
                <a:gd name="T11" fmla="*/ 23 h 23"/>
                <a:gd name="T12" fmla="*/ 33 w 37"/>
                <a:gd name="T13" fmla="*/ 22 h 23"/>
                <a:gd name="T14" fmla="*/ 35 w 37"/>
                <a:gd name="T1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3">
                  <a:moveTo>
                    <a:pt x="35" y="12"/>
                  </a:moveTo>
                  <a:cubicBezTo>
                    <a:pt x="37" y="7"/>
                    <a:pt x="31" y="0"/>
                    <a:pt x="25" y="4"/>
                  </a:cubicBezTo>
                  <a:cubicBezTo>
                    <a:pt x="18" y="9"/>
                    <a:pt x="10" y="13"/>
                    <a:pt x="2" y="18"/>
                  </a:cubicBezTo>
                  <a:cubicBezTo>
                    <a:pt x="0" y="19"/>
                    <a:pt x="2" y="23"/>
                    <a:pt x="4" y="22"/>
                  </a:cubicBezTo>
                  <a:cubicBezTo>
                    <a:pt x="9" y="21"/>
                    <a:pt x="15" y="19"/>
                    <a:pt x="20" y="18"/>
                  </a:cubicBezTo>
                  <a:cubicBezTo>
                    <a:pt x="21" y="21"/>
                    <a:pt x="24" y="23"/>
                    <a:pt x="27" y="23"/>
                  </a:cubicBezTo>
                  <a:cubicBezTo>
                    <a:pt x="29" y="23"/>
                    <a:pt x="31" y="23"/>
                    <a:pt x="33" y="22"/>
                  </a:cubicBezTo>
                  <a:cubicBezTo>
                    <a:pt x="37" y="19"/>
                    <a:pt x="37" y="15"/>
                    <a:pt x="35" y="12"/>
                  </a:cubicBezTo>
                  <a:close/>
                </a:path>
              </a:pathLst>
            </a:custGeom>
            <a:solidFill>
              <a:srgbClr val="D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58"/>
            <p:cNvSpPr>
              <a:spLocks/>
            </p:cNvSpPr>
            <p:nvPr/>
          </p:nvSpPr>
          <p:spPr bwMode="auto">
            <a:xfrm>
              <a:off x="1320801" y="763588"/>
              <a:ext cx="190500" cy="169862"/>
            </a:xfrm>
            <a:custGeom>
              <a:avLst/>
              <a:gdLst>
                <a:gd name="T0" fmla="*/ 106 w 107"/>
                <a:gd name="T1" fmla="*/ 1 h 95"/>
                <a:gd name="T2" fmla="*/ 71 w 107"/>
                <a:gd name="T3" fmla="*/ 35 h 95"/>
                <a:gd name="T4" fmla="*/ 1 w 107"/>
                <a:gd name="T5" fmla="*/ 94 h 95"/>
                <a:gd name="T6" fmla="*/ 1 w 107"/>
                <a:gd name="T7" fmla="*/ 95 h 95"/>
                <a:gd name="T8" fmla="*/ 61 w 107"/>
                <a:gd name="T9" fmla="*/ 64 h 95"/>
                <a:gd name="T10" fmla="*/ 107 w 107"/>
                <a:gd name="T11" fmla="*/ 3 h 95"/>
                <a:gd name="T12" fmla="*/ 106 w 107"/>
                <a:gd name="T13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95">
                  <a:moveTo>
                    <a:pt x="106" y="1"/>
                  </a:moveTo>
                  <a:cubicBezTo>
                    <a:pt x="90" y="6"/>
                    <a:pt x="80" y="22"/>
                    <a:pt x="71" y="35"/>
                  </a:cubicBezTo>
                  <a:cubicBezTo>
                    <a:pt x="53" y="63"/>
                    <a:pt x="29" y="78"/>
                    <a:pt x="1" y="94"/>
                  </a:cubicBezTo>
                  <a:cubicBezTo>
                    <a:pt x="0" y="94"/>
                    <a:pt x="0" y="95"/>
                    <a:pt x="1" y="95"/>
                  </a:cubicBezTo>
                  <a:cubicBezTo>
                    <a:pt x="24" y="91"/>
                    <a:pt x="45" y="80"/>
                    <a:pt x="61" y="64"/>
                  </a:cubicBezTo>
                  <a:cubicBezTo>
                    <a:pt x="79" y="45"/>
                    <a:pt x="87" y="20"/>
                    <a:pt x="107" y="3"/>
                  </a:cubicBezTo>
                  <a:cubicBezTo>
                    <a:pt x="107" y="2"/>
                    <a:pt x="107" y="0"/>
                    <a:pt x="106" y="1"/>
                  </a:cubicBezTo>
                  <a:close/>
                </a:path>
              </a:pathLst>
            </a:custGeom>
            <a:solidFill>
              <a:srgbClr val="D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459"/>
            <p:cNvSpPr>
              <a:spLocks/>
            </p:cNvSpPr>
            <p:nvPr/>
          </p:nvSpPr>
          <p:spPr bwMode="auto">
            <a:xfrm>
              <a:off x="1563688" y="774701"/>
              <a:ext cx="466725" cy="576262"/>
            </a:xfrm>
            <a:custGeom>
              <a:avLst/>
              <a:gdLst>
                <a:gd name="T0" fmla="*/ 261 w 262"/>
                <a:gd name="T1" fmla="*/ 321 h 323"/>
                <a:gd name="T2" fmla="*/ 74 w 262"/>
                <a:gd name="T3" fmla="*/ 189 h 323"/>
                <a:gd name="T4" fmla="*/ 2 w 262"/>
                <a:gd name="T5" fmla="*/ 1 h 323"/>
                <a:gd name="T6" fmla="*/ 1 w 262"/>
                <a:gd name="T7" fmla="*/ 2 h 323"/>
                <a:gd name="T8" fmla="*/ 75 w 262"/>
                <a:gd name="T9" fmla="*/ 215 h 323"/>
                <a:gd name="T10" fmla="*/ 260 w 262"/>
                <a:gd name="T11" fmla="*/ 323 h 323"/>
                <a:gd name="T12" fmla="*/ 261 w 262"/>
                <a:gd name="T13" fmla="*/ 32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323">
                  <a:moveTo>
                    <a:pt x="261" y="321"/>
                  </a:moveTo>
                  <a:cubicBezTo>
                    <a:pt x="196" y="278"/>
                    <a:pt x="112" y="264"/>
                    <a:pt x="74" y="189"/>
                  </a:cubicBezTo>
                  <a:cubicBezTo>
                    <a:pt x="45" y="131"/>
                    <a:pt x="52" y="49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9" y="63"/>
                    <a:pt x="36" y="149"/>
                    <a:pt x="75" y="215"/>
                  </a:cubicBezTo>
                  <a:cubicBezTo>
                    <a:pt x="109" y="274"/>
                    <a:pt x="199" y="303"/>
                    <a:pt x="260" y="323"/>
                  </a:cubicBezTo>
                  <a:cubicBezTo>
                    <a:pt x="261" y="323"/>
                    <a:pt x="262" y="322"/>
                    <a:pt x="261" y="321"/>
                  </a:cubicBezTo>
                  <a:close/>
                </a:path>
              </a:pathLst>
            </a:custGeom>
            <a:solidFill>
              <a:srgbClr val="D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461"/>
            <p:cNvSpPr>
              <a:spLocks/>
            </p:cNvSpPr>
            <p:nvPr/>
          </p:nvSpPr>
          <p:spPr bwMode="auto">
            <a:xfrm>
              <a:off x="1155701" y="1403351"/>
              <a:ext cx="22225" cy="22225"/>
            </a:xfrm>
            <a:custGeom>
              <a:avLst/>
              <a:gdLst>
                <a:gd name="T0" fmla="*/ 1 w 12"/>
                <a:gd name="T1" fmla="*/ 0 h 12"/>
                <a:gd name="T2" fmla="*/ 1 w 12"/>
                <a:gd name="T3" fmla="*/ 0 h 12"/>
                <a:gd name="T4" fmla="*/ 1 w 12"/>
                <a:gd name="T5" fmla="*/ 8 h 12"/>
                <a:gd name="T6" fmla="*/ 1 w 12"/>
                <a:gd name="T7" fmla="*/ 11 h 12"/>
                <a:gd name="T8" fmla="*/ 6 w 12"/>
                <a:gd name="T9" fmla="*/ 12 h 12"/>
                <a:gd name="T10" fmla="*/ 12 w 12"/>
                <a:gd name="T11" fmla="*/ 10 h 12"/>
                <a:gd name="T12" fmla="*/ 2 w 12"/>
                <a:gd name="T13" fmla="*/ 0 h 12"/>
                <a:gd name="T14" fmla="*/ 1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5"/>
                    <a:pt x="1" y="8"/>
                  </a:cubicBezTo>
                  <a:cubicBezTo>
                    <a:pt x="1" y="8"/>
                    <a:pt x="0" y="9"/>
                    <a:pt x="1" y="11"/>
                  </a:cubicBezTo>
                  <a:cubicBezTo>
                    <a:pt x="2" y="11"/>
                    <a:pt x="4" y="12"/>
                    <a:pt x="6" y="12"/>
                  </a:cubicBezTo>
                  <a:cubicBezTo>
                    <a:pt x="8" y="12"/>
                    <a:pt x="10" y="11"/>
                    <a:pt x="12" y="10"/>
                  </a:cubicBezTo>
                  <a:cubicBezTo>
                    <a:pt x="9" y="7"/>
                    <a:pt x="5" y="3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F6E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462"/>
            <p:cNvSpPr>
              <a:spLocks/>
            </p:cNvSpPr>
            <p:nvPr/>
          </p:nvSpPr>
          <p:spPr bwMode="auto">
            <a:xfrm>
              <a:off x="1117601" y="1598613"/>
              <a:ext cx="79375" cy="220662"/>
            </a:xfrm>
            <a:custGeom>
              <a:avLst/>
              <a:gdLst>
                <a:gd name="T0" fmla="*/ 41 w 45"/>
                <a:gd name="T1" fmla="*/ 0 h 124"/>
                <a:gd name="T2" fmla="*/ 40 w 45"/>
                <a:gd name="T3" fmla="*/ 1 h 124"/>
                <a:gd name="T4" fmla="*/ 2 w 45"/>
                <a:gd name="T5" fmla="*/ 110 h 124"/>
                <a:gd name="T6" fmla="*/ 4 w 45"/>
                <a:gd name="T7" fmla="*/ 121 h 124"/>
                <a:gd name="T8" fmla="*/ 4 w 45"/>
                <a:gd name="T9" fmla="*/ 121 h 124"/>
                <a:gd name="T10" fmla="*/ 5 w 45"/>
                <a:gd name="T11" fmla="*/ 121 h 124"/>
                <a:gd name="T12" fmla="*/ 15 w 45"/>
                <a:gd name="T13" fmla="*/ 124 h 124"/>
                <a:gd name="T14" fmla="*/ 23 w 45"/>
                <a:gd name="T15" fmla="*/ 116 h 124"/>
                <a:gd name="T16" fmla="*/ 44 w 45"/>
                <a:gd name="T17" fmla="*/ 4 h 124"/>
                <a:gd name="T18" fmla="*/ 41 w 45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124">
                  <a:moveTo>
                    <a:pt x="41" y="0"/>
                  </a:moveTo>
                  <a:cubicBezTo>
                    <a:pt x="41" y="0"/>
                    <a:pt x="40" y="0"/>
                    <a:pt x="40" y="1"/>
                  </a:cubicBezTo>
                  <a:cubicBezTo>
                    <a:pt x="13" y="33"/>
                    <a:pt x="12" y="72"/>
                    <a:pt x="2" y="110"/>
                  </a:cubicBezTo>
                  <a:cubicBezTo>
                    <a:pt x="0" y="115"/>
                    <a:pt x="2" y="118"/>
                    <a:pt x="4" y="121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1"/>
                    <a:pt x="4" y="121"/>
                    <a:pt x="5" y="121"/>
                  </a:cubicBezTo>
                  <a:cubicBezTo>
                    <a:pt x="8" y="122"/>
                    <a:pt x="12" y="123"/>
                    <a:pt x="15" y="124"/>
                  </a:cubicBezTo>
                  <a:cubicBezTo>
                    <a:pt x="19" y="123"/>
                    <a:pt x="22" y="121"/>
                    <a:pt x="23" y="116"/>
                  </a:cubicBezTo>
                  <a:cubicBezTo>
                    <a:pt x="33" y="78"/>
                    <a:pt x="23" y="39"/>
                    <a:pt x="44" y="4"/>
                  </a:cubicBezTo>
                  <a:cubicBezTo>
                    <a:pt x="45" y="2"/>
                    <a:pt x="43" y="0"/>
                    <a:pt x="41" y="0"/>
                  </a:cubicBezTo>
                </a:path>
              </a:pathLst>
            </a:custGeom>
            <a:solidFill>
              <a:srgbClr val="FCF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463"/>
            <p:cNvSpPr>
              <a:spLocks/>
            </p:cNvSpPr>
            <p:nvPr/>
          </p:nvSpPr>
          <p:spPr bwMode="auto">
            <a:xfrm>
              <a:off x="1123951" y="1814513"/>
              <a:ext cx="19050" cy="4762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0 h 3"/>
                <a:gd name="T4" fmla="*/ 9 w 11"/>
                <a:gd name="T5" fmla="*/ 3 h 3"/>
                <a:gd name="T6" fmla="*/ 11 w 11"/>
                <a:gd name="T7" fmla="*/ 3 h 3"/>
                <a:gd name="T8" fmla="*/ 1 w 11"/>
                <a:gd name="T9" fmla="*/ 0 h 3"/>
                <a:gd name="T10" fmla="*/ 0 w 1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6" y="3"/>
                    <a:pt x="9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8" y="2"/>
                    <a:pt x="4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6E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464"/>
            <p:cNvSpPr>
              <a:spLocks/>
            </p:cNvSpPr>
            <p:nvPr/>
          </p:nvSpPr>
          <p:spPr bwMode="auto">
            <a:xfrm>
              <a:off x="1277938" y="754063"/>
              <a:ext cx="250825" cy="192087"/>
            </a:xfrm>
            <a:custGeom>
              <a:avLst/>
              <a:gdLst>
                <a:gd name="T0" fmla="*/ 141 w 141"/>
                <a:gd name="T1" fmla="*/ 1 h 108"/>
                <a:gd name="T2" fmla="*/ 111 w 141"/>
                <a:gd name="T3" fmla="*/ 21 h 108"/>
                <a:gd name="T4" fmla="*/ 55 w 141"/>
                <a:gd name="T5" fmla="*/ 82 h 108"/>
                <a:gd name="T6" fmla="*/ 0 w 141"/>
                <a:gd name="T7" fmla="*/ 108 h 108"/>
                <a:gd name="T8" fmla="*/ 47 w 141"/>
                <a:gd name="T9" fmla="*/ 14 h 108"/>
                <a:gd name="T10" fmla="*/ 141 w 141"/>
                <a:gd name="T11" fmla="*/ 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108">
                  <a:moveTo>
                    <a:pt x="141" y="1"/>
                  </a:moveTo>
                  <a:cubicBezTo>
                    <a:pt x="141" y="1"/>
                    <a:pt x="124" y="1"/>
                    <a:pt x="111" y="21"/>
                  </a:cubicBezTo>
                  <a:cubicBezTo>
                    <a:pt x="97" y="42"/>
                    <a:pt x="65" y="76"/>
                    <a:pt x="55" y="82"/>
                  </a:cubicBezTo>
                  <a:cubicBezTo>
                    <a:pt x="46" y="87"/>
                    <a:pt x="0" y="108"/>
                    <a:pt x="0" y="108"/>
                  </a:cubicBezTo>
                  <a:cubicBezTo>
                    <a:pt x="0" y="108"/>
                    <a:pt x="15" y="28"/>
                    <a:pt x="47" y="14"/>
                  </a:cubicBezTo>
                  <a:cubicBezTo>
                    <a:pt x="78" y="0"/>
                    <a:pt x="141" y="1"/>
                    <a:pt x="141" y="1"/>
                  </a:cubicBezTo>
                  <a:close/>
                </a:path>
              </a:pathLst>
            </a:custGeom>
            <a:solidFill>
              <a:srgbClr val="7B6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465"/>
            <p:cNvSpPr>
              <a:spLocks/>
            </p:cNvSpPr>
            <p:nvPr/>
          </p:nvSpPr>
          <p:spPr bwMode="auto">
            <a:xfrm>
              <a:off x="1528763" y="669926"/>
              <a:ext cx="676275" cy="814387"/>
            </a:xfrm>
            <a:custGeom>
              <a:avLst/>
              <a:gdLst>
                <a:gd name="T0" fmla="*/ 4 w 380"/>
                <a:gd name="T1" fmla="*/ 48 h 457"/>
                <a:gd name="T2" fmla="*/ 47 w 380"/>
                <a:gd name="T3" fmla="*/ 102 h 457"/>
                <a:gd name="T4" fmla="*/ 72 w 380"/>
                <a:gd name="T5" fmla="*/ 177 h 457"/>
                <a:gd name="T6" fmla="*/ 87 w 380"/>
                <a:gd name="T7" fmla="*/ 236 h 457"/>
                <a:gd name="T8" fmla="*/ 137 w 380"/>
                <a:gd name="T9" fmla="*/ 303 h 457"/>
                <a:gd name="T10" fmla="*/ 258 w 380"/>
                <a:gd name="T11" fmla="*/ 365 h 457"/>
                <a:gd name="T12" fmla="*/ 302 w 380"/>
                <a:gd name="T13" fmla="*/ 406 h 457"/>
                <a:gd name="T14" fmla="*/ 297 w 380"/>
                <a:gd name="T15" fmla="*/ 457 h 457"/>
                <a:gd name="T16" fmla="*/ 335 w 380"/>
                <a:gd name="T17" fmla="*/ 408 h 457"/>
                <a:gd name="T18" fmla="*/ 349 w 380"/>
                <a:gd name="T19" fmla="*/ 396 h 457"/>
                <a:gd name="T20" fmla="*/ 367 w 380"/>
                <a:gd name="T21" fmla="*/ 241 h 457"/>
                <a:gd name="T22" fmla="*/ 0 w 380"/>
                <a:gd name="T23" fmla="*/ 48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0" h="457">
                  <a:moveTo>
                    <a:pt x="4" y="48"/>
                  </a:moveTo>
                  <a:cubicBezTo>
                    <a:pt x="4" y="48"/>
                    <a:pt x="29" y="52"/>
                    <a:pt x="47" y="102"/>
                  </a:cubicBezTo>
                  <a:cubicBezTo>
                    <a:pt x="47" y="102"/>
                    <a:pt x="68" y="165"/>
                    <a:pt x="72" y="177"/>
                  </a:cubicBezTo>
                  <a:cubicBezTo>
                    <a:pt x="75" y="190"/>
                    <a:pt x="85" y="232"/>
                    <a:pt x="87" y="236"/>
                  </a:cubicBezTo>
                  <a:cubicBezTo>
                    <a:pt x="88" y="240"/>
                    <a:pt x="107" y="285"/>
                    <a:pt x="137" y="303"/>
                  </a:cubicBezTo>
                  <a:cubicBezTo>
                    <a:pt x="137" y="303"/>
                    <a:pt x="239" y="358"/>
                    <a:pt x="258" y="365"/>
                  </a:cubicBezTo>
                  <a:cubicBezTo>
                    <a:pt x="277" y="373"/>
                    <a:pt x="299" y="385"/>
                    <a:pt x="302" y="406"/>
                  </a:cubicBezTo>
                  <a:cubicBezTo>
                    <a:pt x="305" y="426"/>
                    <a:pt x="297" y="457"/>
                    <a:pt x="297" y="457"/>
                  </a:cubicBezTo>
                  <a:cubicBezTo>
                    <a:pt x="297" y="457"/>
                    <a:pt x="334" y="408"/>
                    <a:pt x="335" y="408"/>
                  </a:cubicBezTo>
                  <a:cubicBezTo>
                    <a:pt x="337" y="407"/>
                    <a:pt x="349" y="396"/>
                    <a:pt x="349" y="396"/>
                  </a:cubicBezTo>
                  <a:cubicBezTo>
                    <a:pt x="349" y="396"/>
                    <a:pt x="380" y="296"/>
                    <a:pt x="367" y="241"/>
                  </a:cubicBezTo>
                  <a:cubicBezTo>
                    <a:pt x="354" y="187"/>
                    <a:pt x="225" y="0"/>
                    <a:pt x="0" y="48"/>
                  </a:cubicBezTo>
                </a:path>
              </a:pathLst>
            </a:custGeom>
            <a:solidFill>
              <a:srgbClr val="7B63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8658" name="Picture 46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213" y="744538"/>
              <a:ext cx="576263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59" name="Picture 46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876" y="768351"/>
              <a:ext cx="198438" cy="14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60" name="Picture 46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51" y="1241426"/>
              <a:ext cx="176213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Freeform 469"/>
            <p:cNvSpPr>
              <a:spLocks/>
            </p:cNvSpPr>
            <p:nvPr/>
          </p:nvSpPr>
          <p:spPr bwMode="auto">
            <a:xfrm>
              <a:off x="1577976" y="3457576"/>
              <a:ext cx="255588" cy="222250"/>
            </a:xfrm>
            <a:custGeom>
              <a:avLst/>
              <a:gdLst>
                <a:gd name="T0" fmla="*/ 22 w 143"/>
                <a:gd name="T1" fmla="*/ 0 h 125"/>
                <a:gd name="T2" fmla="*/ 31 w 143"/>
                <a:gd name="T3" fmla="*/ 60 h 125"/>
                <a:gd name="T4" fmla="*/ 41 w 143"/>
                <a:gd name="T5" fmla="*/ 88 h 125"/>
                <a:gd name="T6" fmla="*/ 44 w 143"/>
                <a:gd name="T7" fmla="*/ 111 h 125"/>
                <a:gd name="T8" fmla="*/ 103 w 143"/>
                <a:gd name="T9" fmla="*/ 120 h 125"/>
                <a:gd name="T10" fmla="*/ 110 w 143"/>
                <a:gd name="T11" fmla="*/ 96 h 125"/>
                <a:gd name="T12" fmla="*/ 78 w 143"/>
                <a:gd name="T13" fmla="*/ 86 h 125"/>
                <a:gd name="T14" fmla="*/ 97 w 143"/>
                <a:gd name="T15" fmla="*/ 80 h 125"/>
                <a:gd name="T16" fmla="*/ 93 w 143"/>
                <a:gd name="T17" fmla="*/ 6 h 125"/>
                <a:gd name="T18" fmla="*/ 22 w 143"/>
                <a:gd name="T1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" h="125">
                  <a:moveTo>
                    <a:pt x="22" y="0"/>
                  </a:moveTo>
                  <a:cubicBezTo>
                    <a:pt x="22" y="0"/>
                    <a:pt x="0" y="37"/>
                    <a:pt x="31" y="60"/>
                  </a:cubicBezTo>
                  <a:cubicBezTo>
                    <a:pt x="31" y="60"/>
                    <a:pt x="43" y="73"/>
                    <a:pt x="41" y="88"/>
                  </a:cubicBezTo>
                  <a:cubicBezTo>
                    <a:pt x="39" y="103"/>
                    <a:pt x="38" y="108"/>
                    <a:pt x="44" y="111"/>
                  </a:cubicBezTo>
                  <a:cubicBezTo>
                    <a:pt x="51" y="115"/>
                    <a:pt x="82" y="125"/>
                    <a:pt x="103" y="120"/>
                  </a:cubicBezTo>
                  <a:cubicBezTo>
                    <a:pt x="123" y="114"/>
                    <a:pt x="143" y="103"/>
                    <a:pt x="110" y="96"/>
                  </a:cubicBezTo>
                  <a:cubicBezTo>
                    <a:pt x="78" y="89"/>
                    <a:pt x="78" y="86"/>
                    <a:pt x="78" y="86"/>
                  </a:cubicBezTo>
                  <a:cubicBezTo>
                    <a:pt x="78" y="86"/>
                    <a:pt x="72" y="82"/>
                    <a:pt x="97" y="80"/>
                  </a:cubicBezTo>
                  <a:cubicBezTo>
                    <a:pt x="123" y="79"/>
                    <a:pt x="62" y="52"/>
                    <a:pt x="93" y="6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E05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470"/>
            <p:cNvSpPr>
              <a:spLocks/>
            </p:cNvSpPr>
            <p:nvPr/>
          </p:nvSpPr>
          <p:spPr bwMode="auto">
            <a:xfrm>
              <a:off x="1804988" y="3443288"/>
              <a:ext cx="207963" cy="238125"/>
            </a:xfrm>
            <a:custGeom>
              <a:avLst/>
              <a:gdLst>
                <a:gd name="T0" fmla="*/ 58 w 117"/>
                <a:gd name="T1" fmla="*/ 5 h 134"/>
                <a:gd name="T2" fmla="*/ 47 w 117"/>
                <a:gd name="T3" fmla="*/ 36 h 134"/>
                <a:gd name="T4" fmla="*/ 43 w 117"/>
                <a:gd name="T5" fmla="*/ 92 h 134"/>
                <a:gd name="T6" fmla="*/ 61 w 117"/>
                <a:gd name="T7" fmla="*/ 98 h 134"/>
                <a:gd name="T8" fmla="*/ 25 w 117"/>
                <a:gd name="T9" fmla="*/ 125 h 134"/>
                <a:gd name="T10" fmla="*/ 110 w 117"/>
                <a:gd name="T11" fmla="*/ 116 h 134"/>
                <a:gd name="T12" fmla="*/ 103 w 117"/>
                <a:gd name="T13" fmla="*/ 76 h 134"/>
                <a:gd name="T14" fmla="*/ 108 w 117"/>
                <a:gd name="T15" fmla="*/ 51 h 134"/>
                <a:gd name="T16" fmla="*/ 109 w 117"/>
                <a:gd name="T17" fmla="*/ 8 h 134"/>
                <a:gd name="T18" fmla="*/ 58 w 117"/>
                <a:gd name="T19" fmla="*/ 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34">
                  <a:moveTo>
                    <a:pt x="58" y="5"/>
                  </a:moveTo>
                  <a:cubicBezTo>
                    <a:pt x="58" y="5"/>
                    <a:pt x="41" y="12"/>
                    <a:pt x="47" y="36"/>
                  </a:cubicBezTo>
                  <a:cubicBezTo>
                    <a:pt x="53" y="60"/>
                    <a:pt x="43" y="92"/>
                    <a:pt x="43" y="92"/>
                  </a:cubicBezTo>
                  <a:cubicBezTo>
                    <a:pt x="43" y="92"/>
                    <a:pt x="74" y="93"/>
                    <a:pt x="61" y="98"/>
                  </a:cubicBezTo>
                  <a:cubicBezTo>
                    <a:pt x="47" y="102"/>
                    <a:pt x="0" y="115"/>
                    <a:pt x="25" y="125"/>
                  </a:cubicBezTo>
                  <a:cubicBezTo>
                    <a:pt x="50" y="134"/>
                    <a:pt x="103" y="133"/>
                    <a:pt x="110" y="116"/>
                  </a:cubicBezTo>
                  <a:cubicBezTo>
                    <a:pt x="117" y="98"/>
                    <a:pt x="105" y="85"/>
                    <a:pt x="103" y="76"/>
                  </a:cubicBezTo>
                  <a:cubicBezTo>
                    <a:pt x="101" y="67"/>
                    <a:pt x="103" y="62"/>
                    <a:pt x="108" y="51"/>
                  </a:cubicBezTo>
                  <a:cubicBezTo>
                    <a:pt x="112" y="39"/>
                    <a:pt x="117" y="15"/>
                    <a:pt x="109" y="8"/>
                  </a:cubicBezTo>
                  <a:cubicBezTo>
                    <a:pt x="100" y="0"/>
                    <a:pt x="57" y="5"/>
                    <a:pt x="58" y="5"/>
                  </a:cubicBezTo>
                  <a:close/>
                </a:path>
              </a:pathLst>
            </a:custGeom>
            <a:solidFill>
              <a:srgbClr val="E05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471"/>
            <p:cNvSpPr>
              <a:spLocks/>
            </p:cNvSpPr>
            <p:nvPr/>
          </p:nvSpPr>
          <p:spPr bwMode="auto">
            <a:xfrm>
              <a:off x="1646238" y="3582988"/>
              <a:ext cx="187325" cy="96837"/>
            </a:xfrm>
            <a:custGeom>
              <a:avLst/>
              <a:gdLst>
                <a:gd name="T0" fmla="*/ 72 w 105"/>
                <a:gd name="T1" fmla="*/ 25 h 54"/>
                <a:gd name="T2" fmla="*/ 40 w 105"/>
                <a:gd name="T3" fmla="*/ 15 h 54"/>
                <a:gd name="T4" fmla="*/ 59 w 105"/>
                <a:gd name="T5" fmla="*/ 9 h 54"/>
                <a:gd name="T6" fmla="*/ 63 w 105"/>
                <a:gd name="T7" fmla="*/ 0 h 54"/>
                <a:gd name="T8" fmla="*/ 3 w 105"/>
                <a:gd name="T9" fmla="*/ 15 h 54"/>
                <a:gd name="T10" fmla="*/ 3 w 105"/>
                <a:gd name="T11" fmla="*/ 17 h 54"/>
                <a:gd name="T12" fmla="*/ 6 w 105"/>
                <a:gd name="T13" fmla="*/ 40 h 54"/>
                <a:gd name="T14" fmla="*/ 65 w 105"/>
                <a:gd name="T15" fmla="*/ 49 h 54"/>
                <a:gd name="T16" fmla="*/ 72 w 105"/>
                <a:gd name="T17" fmla="*/ 2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54">
                  <a:moveTo>
                    <a:pt x="72" y="25"/>
                  </a:moveTo>
                  <a:cubicBezTo>
                    <a:pt x="40" y="18"/>
                    <a:pt x="40" y="15"/>
                    <a:pt x="40" y="15"/>
                  </a:cubicBezTo>
                  <a:cubicBezTo>
                    <a:pt x="40" y="15"/>
                    <a:pt x="34" y="11"/>
                    <a:pt x="59" y="9"/>
                  </a:cubicBezTo>
                  <a:cubicBezTo>
                    <a:pt x="67" y="9"/>
                    <a:pt x="67" y="6"/>
                    <a:pt x="63" y="0"/>
                  </a:cubicBezTo>
                  <a:cubicBezTo>
                    <a:pt x="42" y="0"/>
                    <a:pt x="20" y="5"/>
                    <a:pt x="3" y="15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1" y="32"/>
                    <a:pt x="0" y="37"/>
                    <a:pt x="6" y="40"/>
                  </a:cubicBezTo>
                  <a:cubicBezTo>
                    <a:pt x="13" y="44"/>
                    <a:pt x="44" y="54"/>
                    <a:pt x="65" y="49"/>
                  </a:cubicBezTo>
                  <a:cubicBezTo>
                    <a:pt x="85" y="43"/>
                    <a:pt x="105" y="32"/>
                    <a:pt x="72" y="25"/>
                  </a:cubicBezTo>
                  <a:close/>
                </a:path>
              </a:pathLst>
            </a:custGeom>
            <a:solidFill>
              <a:srgbClr val="F2C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472"/>
            <p:cNvSpPr>
              <a:spLocks/>
            </p:cNvSpPr>
            <p:nvPr/>
          </p:nvSpPr>
          <p:spPr bwMode="auto">
            <a:xfrm>
              <a:off x="1590676" y="3467101"/>
              <a:ext cx="68263" cy="107950"/>
            </a:xfrm>
            <a:custGeom>
              <a:avLst/>
              <a:gdLst>
                <a:gd name="T0" fmla="*/ 34 w 38"/>
                <a:gd name="T1" fmla="*/ 25 h 60"/>
                <a:gd name="T2" fmla="*/ 13 w 38"/>
                <a:gd name="T3" fmla="*/ 0 h 60"/>
                <a:gd name="T4" fmla="*/ 24 w 38"/>
                <a:gd name="T5" fmla="*/ 54 h 60"/>
                <a:gd name="T6" fmla="*/ 28 w 38"/>
                <a:gd name="T7" fmla="*/ 60 h 60"/>
                <a:gd name="T8" fmla="*/ 34 w 38"/>
                <a:gd name="T9" fmla="*/ 2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0">
                  <a:moveTo>
                    <a:pt x="34" y="25"/>
                  </a:moveTo>
                  <a:cubicBezTo>
                    <a:pt x="29" y="15"/>
                    <a:pt x="24" y="1"/>
                    <a:pt x="13" y="0"/>
                  </a:cubicBezTo>
                  <a:cubicBezTo>
                    <a:pt x="8" y="11"/>
                    <a:pt x="0" y="37"/>
                    <a:pt x="24" y="54"/>
                  </a:cubicBezTo>
                  <a:cubicBezTo>
                    <a:pt x="24" y="54"/>
                    <a:pt x="26" y="57"/>
                    <a:pt x="28" y="60"/>
                  </a:cubicBezTo>
                  <a:cubicBezTo>
                    <a:pt x="36" y="50"/>
                    <a:pt x="38" y="37"/>
                    <a:pt x="34" y="25"/>
                  </a:cubicBezTo>
                  <a:close/>
                </a:path>
              </a:pathLst>
            </a:custGeom>
            <a:solidFill>
              <a:srgbClr val="F2C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473"/>
            <p:cNvSpPr>
              <a:spLocks/>
            </p:cNvSpPr>
            <p:nvPr/>
          </p:nvSpPr>
          <p:spPr bwMode="auto">
            <a:xfrm>
              <a:off x="1804988" y="3581401"/>
              <a:ext cx="204788" cy="100012"/>
            </a:xfrm>
            <a:custGeom>
              <a:avLst/>
              <a:gdLst>
                <a:gd name="T0" fmla="*/ 45 w 115"/>
                <a:gd name="T1" fmla="*/ 7 h 56"/>
                <a:gd name="T2" fmla="*/ 43 w 115"/>
                <a:gd name="T3" fmla="*/ 14 h 56"/>
                <a:gd name="T4" fmla="*/ 61 w 115"/>
                <a:gd name="T5" fmla="*/ 20 h 56"/>
                <a:gd name="T6" fmla="*/ 25 w 115"/>
                <a:gd name="T7" fmla="*/ 47 h 56"/>
                <a:gd name="T8" fmla="*/ 110 w 115"/>
                <a:gd name="T9" fmla="*/ 38 h 56"/>
                <a:gd name="T10" fmla="*/ 107 w 115"/>
                <a:gd name="T11" fmla="*/ 8 h 56"/>
                <a:gd name="T12" fmla="*/ 45 w 115"/>
                <a:gd name="T13" fmla="*/ 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56">
                  <a:moveTo>
                    <a:pt x="45" y="7"/>
                  </a:moveTo>
                  <a:cubicBezTo>
                    <a:pt x="44" y="11"/>
                    <a:pt x="43" y="14"/>
                    <a:pt x="43" y="14"/>
                  </a:cubicBezTo>
                  <a:cubicBezTo>
                    <a:pt x="43" y="14"/>
                    <a:pt x="74" y="15"/>
                    <a:pt x="61" y="20"/>
                  </a:cubicBezTo>
                  <a:cubicBezTo>
                    <a:pt x="47" y="24"/>
                    <a:pt x="0" y="37"/>
                    <a:pt x="25" y="47"/>
                  </a:cubicBezTo>
                  <a:cubicBezTo>
                    <a:pt x="50" y="56"/>
                    <a:pt x="103" y="55"/>
                    <a:pt x="110" y="38"/>
                  </a:cubicBezTo>
                  <a:cubicBezTo>
                    <a:pt x="115" y="26"/>
                    <a:pt x="111" y="16"/>
                    <a:pt x="107" y="8"/>
                  </a:cubicBezTo>
                  <a:cubicBezTo>
                    <a:pt x="87" y="1"/>
                    <a:pt x="66" y="0"/>
                    <a:pt x="45" y="7"/>
                  </a:cubicBezTo>
                  <a:close/>
                </a:path>
              </a:pathLst>
            </a:custGeom>
            <a:solidFill>
              <a:srgbClr val="F2C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74"/>
            <p:cNvSpPr>
              <a:spLocks/>
            </p:cNvSpPr>
            <p:nvPr/>
          </p:nvSpPr>
          <p:spPr bwMode="auto">
            <a:xfrm>
              <a:off x="1955801" y="3448051"/>
              <a:ext cx="52388" cy="61912"/>
            </a:xfrm>
            <a:custGeom>
              <a:avLst/>
              <a:gdLst>
                <a:gd name="T0" fmla="*/ 24 w 29"/>
                <a:gd name="T1" fmla="*/ 5 h 35"/>
                <a:gd name="T2" fmla="*/ 0 w 29"/>
                <a:gd name="T3" fmla="*/ 0 h 35"/>
                <a:gd name="T4" fmla="*/ 27 w 29"/>
                <a:gd name="T5" fmla="*/ 35 h 35"/>
                <a:gd name="T6" fmla="*/ 24 w 29"/>
                <a:gd name="T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4" y="5"/>
                  </a:moveTo>
                  <a:cubicBezTo>
                    <a:pt x="20" y="2"/>
                    <a:pt x="10" y="1"/>
                    <a:pt x="0" y="0"/>
                  </a:cubicBezTo>
                  <a:cubicBezTo>
                    <a:pt x="4" y="17"/>
                    <a:pt x="14" y="29"/>
                    <a:pt x="27" y="35"/>
                  </a:cubicBezTo>
                  <a:cubicBezTo>
                    <a:pt x="29" y="23"/>
                    <a:pt x="29" y="10"/>
                    <a:pt x="24" y="5"/>
                  </a:cubicBezTo>
                  <a:close/>
                </a:path>
              </a:pathLst>
            </a:custGeom>
            <a:solidFill>
              <a:srgbClr val="F2C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475"/>
            <p:cNvSpPr>
              <a:spLocks/>
            </p:cNvSpPr>
            <p:nvPr/>
          </p:nvSpPr>
          <p:spPr bwMode="auto">
            <a:xfrm>
              <a:off x="868363" y="1789113"/>
              <a:ext cx="1163638" cy="446087"/>
            </a:xfrm>
            <a:custGeom>
              <a:avLst/>
              <a:gdLst>
                <a:gd name="T0" fmla="*/ 12 w 654"/>
                <a:gd name="T1" fmla="*/ 4 h 250"/>
                <a:gd name="T2" fmla="*/ 12 w 654"/>
                <a:gd name="T3" fmla="*/ 43 h 250"/>
                <a:gd name="T4" fmla="*/ 41 w 654"/>
                <a:gd name="T5" fmla="*/ 80 h 250"/>
                <a:gd name="T6" fmla="*/ 68 w 654"/>
                <a:gd name="T7" fmla="*/ 128 h 250"/>
                <a:gd name="T8" fmla="*/ 100 w 654"/>
                <a:gd name="T9" fmla="*/ 211 h 250"/>
                <a:gd name="T10" fmla="*/ 276 w 654"/>
                <a:gd name="T11" fmla="*/ 245 h 250"/>
                <a:gd name="T12" fmla="*/ 505 w 654"/>
                <a:gd name="T13" fmla="*/ 200 h 250"/>
                <a:gd name="T14" fmla="*/ 557 w 654"/>
                <a:gd name="T15" fmla="*/ 173 h 250"/>
                <a:gd name="T16" fmla="*/ 652 w 654"/>
                <a:gd name="T17" fmla="*/ 63 h 250"/>
                <a:gd name="T18" fmla="*/ 654 w 654"/>
                <a:gd name="T19" fmla="*/ 58 h 250"/>
                <a:gd name="T20" fmla="*/ 622 w 654"/>
                <a:gd name="T21" fmla="*/ 62 h 250"/>
                <a:gd name="T22" fmla="*/ 409 w 654"/>
                <a:gd name="T23" fmla="*/ 141 h 250"/>
                <a:gd name="T24" fmla="*/ 548 w 654"/>
                <a:gd name="T25" fmla="*/ 135 h 250"/>
                <a:gd name="T26" fmla="*/ 352 w 654"/>
                <a:gd name="T27" fmla="*/ 149 h 250"/>
                <a:gd name="T28" fmla="*/ 116 w 654"/>
                <a:gd name="T29" fmla="*/ 84 h 250"/>
                <a:gd name="T30" fmla="*/ 12 w 654"/>
                <a:gd name="T31" fmla="*/ 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4" h="250">
                  <a:moveTo>
                    <a:pt x="12" y="4"/>
                  </a:moveTo>
                  <a:cubicBezTo>
                    <a:pt x="11" y="0"/>
                    <a:pt x="0" y="31"/>
                    <a:pt x="12" y="43"/>
                  </a:cubicBezTo>
                  <a:cubicBezTo>
                    <a:pt x="23" y="56"/>
                    <a:pt x="40" y="60"/>
                    <a:pt x="41" y="80"/>
                  </a:cubicBezTo>
                  <a:cubicBezTo>
                    <a:pt x="41" y="80"/>
                    <a:pt x="59" y="95"/>
                    <a:pt x="68" y="128"/>
                  </a:cubicBezTo>
                  <a:cubicBezTo>
                    <a:pt x="76" y="161"/>
                    <a:pt x="84" y="207"/>
                    <a:pt x="100" y="211"/>
                  </a:cubicBezTo>
                  <a:cubicBezTo>
                    <a:pt x="116" y="214"/>
                    <a:pt x="206" y="250"/>
                    <a:pt x="276" y="245"/>
                  </a:cubicBezTo>
                  <a:cubicBezTo>
                    <a:pt x="347" y="241"/>
                    <a:pt x="403" y="241"/>
                    <a:pt x="505" y="200"/>
                  </a:cubicBezTo>
                  <a:cubicBezTo>
                    <a:pt x="505" y="200"/>
                    <a:pt x="522" y="165"/>
                    <a:pt x="557" y="173"/>
                  </a:cubicBezTo>
                  <a:cubicBezTo>
                    <a:pt x="557" y="173"/>
                    <a:pt x="636" y="109"/>
                    <a:pt x="652" y="63"/>
                  </a:cubicBezTo>
                  <a:cubicBezTo>
                    <a:pt x="654" y="58"/>
                    <a:pt x="654" y="58"/>
                    <a:pt x="654" y="58"/>
                  </a:cubicBezTo>
                  <a:cubicBezTo>
                    <a:pt x="622" y="62"/>
                    <a:pt x="622" y="62"/>
                    <a:pt x="622" y="62"/>
                  </a:cubicBezTo>
                  <a:cubicBezTo>
                    <a:pt x="622" y="62"/>
                    <a:pt x="472" y="133"/>
                    <a:pt x="409" y="141"/>
                  </a:cubicBezTo>
                  <a:cubicBezTo>
                    <a:pt x="409" y="141"/>
                    <a:pt x="526" y="137"/>
                    <a:pt x="548" y="135"/>
                  </a:cubicBezTo>
                  <a:cubicBezTo>
                    <a:pt x="548" y="135"/>
                    <a:pt x="464" y="167"/>
                    <a:pt x="352" y="149"/>
                  </a:cubicBezTo>
                  <a:cubicBezTo>
                    <a:pt x="352" y="149"/>
                    <a:pt x="173" y="124"/>
                    <a:pt x="116" y="84"/>
                  </a:cubicBezTo>
                  <a:cubicBezTo>
                    <a:pt x="116" y="84"/>
                    <a:pt x="18" y="37"/>
                    <a:pt x="12" y="4"/>
                  </a:cubicBezTo>
                  <a:close/>
                </a:path>
              </a:pathLst>
            </a:custGeom>
            <a:solidFill>
              <a:srgbClr val="DF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476"/>
            <p:cNvSpPr>
              <a:spLocks/>
            </p:cNvSpPr>
            <p:nvPr/>
          </p:nvSpPr>
          <p:spPr bwMode="auto">
            <a:xfrm>
              <a:off x="1982788" y="1762126"/>
              <a:ext cx="660400" cy="285750"/>
            </a:xfrm>
            <a:custGeom>
              <a:avLst/>
              <a:gdLst>
                <a:gd name="T0" fmla="*/ 18 w 371"/>
                <a:gd name="T1" fmla="*/ 24 h 160"/>
                <a:gd name="T2" fmla="*/ 99 w 371"/>
                <a:gd name="T3" fmla="*/ 3 h 160"/>
                <a:gd name="T4" fmla="*/ 229 w 371"/>
                <a:gd name="T5" fmla="*/ 34 h 160"/>
                <a:gd name="T6" fmla="*/ 371 w 371"/>
                <a:gd name="T7" fmla="*/ 33 h 160"/>
                <a:gd name="T8" fmla="*/ 335 w 371"/>
                <a:gd name="T9" fmla="*/ 89 h 160"/>
                <a:gd name="T10" fmla="*/ 324 w 371"/>
                <a:gd name="T11" fmla="*/ 160 h 160"/>
                <a:gd name="T12" fmla="*/ 272 w 371"/>
                <a:gd name="T13" fmla="*/ 154 h 160"/>
                <a:gd name="T14" fmla="*/ 129 w 371"/>
                <a:gd name="T15" fmla="*/ 120 h 160"/>
                <a:gd name="T16" fmla="*/ 0 w 371"/>
                <a:gd name="T17" fmla="*/ 74 h 160"/>
                <a:gd name="T18" fmla="*/ 18 w 371"/>
                <a:gd name="T19" fmla="*/ 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160">
                  <a:moveTo>
                    <a:pt x="18" y="24"/>
                  </a:moveTo>
                  <a:cubicBezTo>
                    <a:pt x="18" y="24"/>
                    <a:pt x="52" y="0"/>
                    <a:pt x="99" y="3"/>
                  </a:cubicBezTo>
                  <a:cubicBezTo>
                    <a:pt x="145" y="6"/>
                    <a:pt x="192" y="21"/>
                    <a:pt x="229" y="34"/>
                  </a:cubicBezTo>
                  <a:cubicBezTo>
                    <a:pt x="266" y="47"/>
                    <a:pt x="353" y="39"/>
                    <a:pt x="371" y="33"/>
                  </a:cubicBezTo>
                  <a:cubicBezTo>
                    <a:pt x="371" y="33"/>
                    <a:pt x="339" y="68"/>
                    <a:pt x="335" y="89"/>
                  </a:cubicBezTo>
                  <a:cubicBezTo>
                    <a:pt x="331" y="111"/>
                    <a:pt x="335" y="145"/>
                    <a:pt x="324" y="160"/>
                  </a:cubicBezTo>
                  <a:cubicBezTo>
                    <a:pt x="324" y="160"/>
                    <a:pt x="290" y="153"/>
                    <a:pt x="272" y="154"/>
                  </a:cubicBezTo>
                  <a:cubicBezTo>
                    <a:pt x="254" y="156"/>
                    <a:pt x="162" y="158"/>
                    <a:pt x="129" y="120"/>
                  </a:cubicBezTo>
                  <a:cubicBezTo>
                    <a:pt x="96" y="83"/>
                    <a:pt x="38" y="65"/>
                    <a:pt x="0" y="74"/>
                  </a:cubicBezTo>
                  <a:lnTo>
                    <a:pt x="18" y="24"/>
                  </a:lnTo>
                  <a:close/>
                </a:path>
              </a:pathLst>
            </a:custGeom>
            <a:solidFill>
              <a:srgbClr val="DF5C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77"/>
            <p:cNvSpPr>
              <a:spLocks/>
            </p:cNvSpPr>
            <p:nvPr/>
          </p:nvSpPr>
          <p:spPr bwMode="auto">
            <a:xfrm>
              <a:off x="1617663" y="1784351"/>
              <a:ext cx="963613" cy="271462"/>
            </a:xfrm>
            <a:custGeom>
              <a:avLst/>
              <a:gdLst>
                <a:gd name="T0" fmla="*/ 526 w 541"/>
                <a:gd name="T1" fmla="*/ 123 h 153"/>
                <a:gd name="T2" fmla="*/ 357 w 541"/>
                <a:gd name="T3" fmla="*/ 91 h 153"/>
                <a:gd name="T4" fmla="*/ 241 w 541"/>
                <a:gd name="T5" fmla="*/ 46 h 153"/>
                <a:gd name="T6" fmla="*/ 240 w 541"/>
                <a:gd name="T7" fmla="*/ 45 h 153"/>
                <a:gd name="T8" fmla="*/ 239 w 541"/>
                <a:gd name="T9" fmla="*/ 44 h 153"/>
                <a:gd name="T10" fmla="*/ 353 w 541"/>
                <a:gd name="T11" fmla="*/ 47 h 153"/>
                <a:gd name="T12" fmla="*/ 361 w 541"/>
                <a:gd name="T13" fmla="*/ 37 h 153"/>
                <a:gd name="T14" fmla="*/ 238 w 541"/>
                <a:gd name="T15" fmla="*/ 27 h 153"/>
                <a:gd name="T16" fmla="*/ 241 w 541"/>
                <a:gd name="T17" fmla="*/ 15 h 153"/>
                <a:gd name="T18" fmla="*/ 227 w 541"/>
                <a:gd name="T19" fmla="*/ 10 h 153"/>
                <a:gd name="T20" fmla="*/ 211 w 541"/>
                <a:gd name="T21" fmla="*/ 49 h 153"/>
                <a:gd name="T22" fmla="*/ 211 w 541"/>
                <a:gd name="T23" fmla="*/ 49 h 153"/>
                <a:gd name="T24" fmla="*/ 215 w 541"/>
                <a:gd name="T25" fmla="*/ 59 h 153"/>
                <a:gd name="T26" fmla="*/ 215 w 541"/>
                <a:gd name="T27" fmla="*/ 59 h 153"/>
                <a:gd name="T28" fmla="*/ 117 w 541"/>
                <a:gd name="T29" fmla="*/ 98 h 153"/>
                <a:gd name="T30" fmla="*/ 19 w 541"/>
                <a:gd name="T31" fmla="*/ 136 h 153"/>
                <a:gd name="T32" fmla="*/ 17 w 541"/>
                <a:gd name="T33" fmla="*/ 138 h 153"/>
                <a:gd name="T34" fmla="*/ 3 w 541"/>
                <a:gd name="T35" fmla="*/ 137 h 153"/>
                <a:gd name="T36" fmla="*/ 2 w 541"/>
                <a:gd name="T37" fmla="*/ 140 h 153"/>
                <a:gd name="T38" fmla="*/ 153 w 541"/>
                <a:gd name="T39" fmla="*/ 140 h 153"/>
                <a:gd name="T40" fmla="*/ 154 w 541"/>
                <a:gd name="T41" fmla="*/ 122 h 153"/>
                <a:gd name="T42" fmla="*/ 94 w 541"/>
                <a:gd name="T43" fmla="*/ 124 h 153"/>
                <a:gd name="T44" fmla="*/ 109 w 541"/>
                <a:gd name="T45" fmla="*/ 118 h 153"/>
                <a:gd name="T46" fmla="*/ 163 w 541"/>
                <a:gd name="T47" fmla="*/ 103 h 153"/>
                <a:gd name="T48" fmla="*/ 220 w 541"/>
                <a:gd name="T49" fmla="*/ 81 h 153"/>
                <a:gd name="T50" fmla="*/ 225 w 541"/>
                <a:gd name="T51" fmla="*/ 61 h 153"/>
                <a:gd name="T52" fmla="*/ 310 w 541"/>
                <a:gd name="T53" fmla="*/ 88 h 153"/>
                <a:gd name="T54" fmla="*/ 374 w 541"/>
                <a:gd name="T55" fmla="*/ 126 h 153"/>
                <a:gd name="T56" fmla="*/ 446 w 541"/>
                <a:gd name="T57" fmla="*/ 139 h 153"/>
                <a:gd name="T58" fmla="*/ 524 w 541"/>
                <a:gd name="T59" fmla="*/ 145 h 153"/>
                <a:gd name="T60" fmla="*/ 526 w 541"/>
                <a:gd name="T61" fmla="*/ 12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1" h="153">
                  <a:moveTo>
                    <a:pt x="526" y="123"/>
                  </a:moveTo>
                  <a:cubicBezTo>
                    <a:pt x="470" y="124"/>
                    <a:pt x="406" y="118"/>
                    <a:pt x="357" y="91"/>
                  </a:cubicBezTo>
                  <a:cubicBezTo>
                    <a:pt x="319" y="70"/>
                    <a:pt x="283" y="52"/>
                    <a:pt x="241" y="46"/>
                  </a:cubicBezTo>
                  <a:cubicBezTo>
                    <a:pt x="241" y="46"/>
                    <a:pt x="240" y="45"/>
                    <a:pt x="240" y="45"/>
                  </a:cubicBezTo>
                  <a:cubicBezTo>
                    <a:pt x="239" y="45"/>
                    <a:pt x="239" y="44"/>
                    <a:pt x="239" y="44"/>
                  </a:cubicBezTo>
                  <a:cubicBezTo>
                    <a:pt x="276" y="28"/>
                    <a:pt x="313" y="38"/>
                    <a:pt x="353" y="47"/>
                  </a:cubicBezTo>
                  <a:cubicBezTo>
                    <a:pt x="358" y="48"/>
                    <a:pt x="364" y="42"/>
                    <a:pt x="361" y="37"/>
                  </a:cubicBezTo>
                  <a:cubicBezTo>
                    <a:pt x="336" y="0"/>
                    <a:pt x="276" y="4"/>
                    <a:pt x="238" y="27"/>
                  </a:cubicBezTo>
                  <a:cubicBezTo>
                    <a:pt x="239" y="24"/>
                    <a:pt x="240" y="20"/>
                    <a:pt x="241" y="15"/>
                  </a:cubicBezTo>
                  <a:cubicBezTo>
                    <a:pt x="241" y="8"/>
                    <a:pt x="232" y="5"/>
                    <a:pt x="227" y="10"/>
                  </a:cubicBezTo>
                  <a:cubicBezTo>
                    <a:pt x="218" y="19"/>
                    <a:pt x="208" y="35"/>
                    <a:pt x="211" y="49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10" y="53"/>
                    <a:pt x="210" y="57"/>
                    <a:pt x="215" y="59"/>
                  </a:cubicBezTo>
                  <a:cubicBezTo>
                    <a:pt x="215" y="59"/>
                    <a:pt x="215" y="59"/>
                    <a:pt x="215" y="59"/>
                  </a:cubicBezTo>
                  <a:cubicBezTo>
                    <a:pt x="182" y="69"/>
                    <a:pt x="149" y="85"/>
                    <a:pt x="117" y="98"/>
                  </a:cubicBezTo>
                  <a:cubicBezTo>
                    <a:pt x="86" y="110"/>
                    <a:pt x="53" y="131"/>
                    <a:pt x="19" y="136"/>
                  </a:cubicBezTo>
                  <a:cubicBezTo>
                    <a:pt x="18" y="136"/>
                    <a:pt x="18" y="137"/>
                    <a:pt x="17" y="138"/>
                  </a:cubicBezTo>
                  <a:cubicBezTo>
                    <a:pt x="13" y="138"/>
                    <a:pt x="8" y="137"/>
                    <a:pt x="3" y="137"/>
                  </a:cubicBezTo>
                  <a:cubicBezTo>
                    <a:pt x="2" y="137"/>
                    <a:pt x="0" y="139"/>
                    <a:pt x="2" y="140"/>
                  </a:cubicBezTo>
                  <a:cubicBezTo>
                    <a:pt x="48" y="150"/>
                    <a:pt x="108" y="153"/>
                    <a:pt x="153" y="140"/>
                  </a:cubicBezTo>
                  <a:cubicBezTo>
                    <a:pt x="161" y="137"/>
                    <a:pt x="163" y="125"/>
                    <a:pt x="154" y="122"/>
                  </a:cubicBezTo>
                  <a:cubicBezTo>
                    <a:pt x="134" y="117"/>
                    <a:pt x="114" y="119"/>
                    <a:pt x="94" y="124"/>
                  </a:cubicBezTo>
                  <a:cubicBezTo>
                    <a:pt x="99" y="122"/>
                    <a:pt x="105" y="120"/>
                    <a:pt x="109" y="118"/>
                  </a:cubicBezTo>
                  <a:cubicBezTo>
                    <a:pt x="127" y="112"/>
                    <a:pt x="145" y="108"/>
                    <a:pt x="163" y="103"/>
                  </a:cubicBezTo>
                  <a:cubicBezTo>
                    <a:pt x="183" y="97"/>
                    <a:pt x="200" y="87"/>
                    <a:pt x="220" y="81"/>
                  </a:cubicBezTo>
                  <a:cubicBezTo>
                    <a:pt x="229" y="78"/>
                    <a:pt x="231" y="66"/>
                    <a:pt x="225" y="61"/>
                  </a:cubicBezTo>
                  <a:cubicBezTo>
                    <a:pt x="256" y="63"/>
                    <a:pt x="283" y="73"/>
                    <a:pt x="310" y="88"/>
                  </a:cubicBezTo>
                  <a:cubicBezTo>
                    <a:pt x="332" y="100"/>
                    <a:pt x="351" y="118"/>
                    <a:pt x="374" y="126"/>
                  </a:cubicBezTo>
                  <a:cubicBezTo>
                    <a:pt x="398" y="135"/>
                    <a:pt x="421" y="138"/>
                    <a:pt x="446" y="139"/>
                  </a:cubicBezTo>
                  <a:cubicBezTo>
                    <a:pt x="472" y="141"/>
                    <a:pt x="498" y="146"/>
                    <a:pt x="524" y="145"/>
                  </a:cubicBezTo>
                  <a:cubicBezTo>
                    <a:pt x="538" y="145"/>
                    <a:pt x="541" y="122"/>
                    <a:pt x="526" y="123"/>
                  </a:cubicBezTo>
                  <a:close/>
                </a:path>
              </a:pathLst>
            </a:custGeom>
            <a:solidFill>
              <a:srgbClr val="BF4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78"/>
            <p:cNvSpPr>
              <a:spLocks/>
            </p:cNvSpPr>
            <p:nvPr/>
          </p:nvSpPr>
          <p:spPr bwMode="auto">
            <a:xfrm>
              <a:off x="1068388" y="2106613"/>
              <a:ext cx="704850" cy="115887"/>
            </a:xfrm>
            <a:custGeom>
              <a:avLst/>
              <a:gdLst>
                <a:gd name="T0" fmla="*/ 380 w 395"/>
                <a:gd name="T1" fmla="*/ 4 h 65"/>
                <a:gd name="T2" fmla="*/ 179 w 395"/>
                <a:gd name="T3" fmla="*/ 44 h 65"/>
                <a:gd name="T4" fmla="*/ 68 w 395"/>
                <a:gd name="T5" fmla="*/ 38 h 65"/>
                <a:gd name="T6" fmla="*/ 0 w 395"/>
                <a:gd name="T7" fmla="*/ 27 h 65"/>
                <a:gd name="T8" fmla="*/ 0 w 395"/>
                <a:gd name="T9" fmla="*/ 27 h 65"/>
                <a:gd name="T10" fmla="*/ 48 w 395"/>
                <a:gd name="T11" fmla="*/ 46 h 65"/>
                <a:gd name="T12" fmla="*/ 155 w 395"/>
                <a:gd name="T13" fmla="*/ 64 h 65"/>
                <a:gd name="T14" fmla="*/ 269 w 395"/>
                <a:gd name="T15" fmla="*/ 52 h 65"/>
                <a:gd name="T16" fmla="*/ 386 w 395"/>
                <a:gd name="T17" fmla="*/ 22 h 65"/>
                <a:gd name="T18" fmla="*/ 380 w 395"/>
                <a:gd name="T19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65">
                  <a:moveTo>
                    <a:pt x="380" y="4"/>
                  </a:moveTo>
                  <a:cubicBezTo>
                    <a:pt x="318" y="27"/>
                    <a:pt x="245" y="37"/>
                    <a:pt x="179" y="44"/>
                  </a:cubicBezTo>
                  <a:cubicBezTo>
                    <a:pt x="141" y="47"/>
                    <a:pt x="105" y="44"/>
                    <a:pt x="68" y="38"/>
                  </a:cubicBezTo>
                  <a:cubicBezTo>
                    <a:pt x="45" y="34"/>
                    <a:pt x="21" y="39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0" y="43"/>
                    <a:pt x="31" y="42"/>
                    <a:pt x="48" y="46"/>
                  </a:cubicBezTo>
                  <a:cubicBezTo>
                    <a:pt x="85" y="53"/>
                    <a:pt x="117" y="63"/>
                    <a:pt x="155" y="64"/>
                  </a:cubicBezTo>
                  <a:cubicBezTo>
                    <a:pt x="193" y="65"/>
                    <a:pt x="231" y="59"/>
                    <a:pt x="269" y="52"/>
                  </a:cubicBezTo>
                  <a:cubicBezTo>
                    <a:pt x="307" y="46"/>
                    <a:pt x="353" y="43"/>
                    <a:pt x="386" y="22"/>
                  </a:cubicBezTo>
                  <a:cubicBezTo>
                    <a:pt x="395" y="16"/>
                    <a:pt x="392" y="0"/>
                    <a:pt x="380" y="4"/>
                  </a:cubicBezTo>
                  <a:close/>
                </a:path>
              </a:pathLst>
            </a:custGeom>
            <a:solidFill>
              <a:srgbClr val="BF4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79"/>
            <p:cNvSpPr>
              <a:spLocks/>
            </p:cNvSpPr>
            <p:nvPr/>
          </p:nvSpPr>
          <p:spPr bwMode="auto">
            <a:xfrm>
              <a:off x="1136651" y="1881188"/>
              <a:ext cx="1282700" cy="1119187"/>
            </a:xfrm>
            <a:custGeom>
              <a:avLst/>
              <a:gdLst>
                <a:gd name="T0" fmla="*/ 0 w 720"/>
                <a:gd name="T1" fmla="*/ 175 h 628"/>
                <a:gd name="T2" fmla="*/ 97 w 720"/>
                <a:gd name="T3" fmla="*/ 267 h 628"/>
                <a:gd name="T4" fmla="*/ 104 w 720"/>
                <a:gd name="T5" fmla="*/ 271 h 628"/>
                <a:gd name="T6" fmla="*/ 100 w 720"/>
                <a:gd name="T7" fmla="*/ 275 h 628"/>
                <a:gd name="T8" fmla="*/ 148 w 720"/>
                <a:gd name="T9" fmla="*/ 351 h 628"/>
                <a:gd name="T10" fmla="*/ 134 w 720"/>
                <a:gd name="T11" fmla="*/ 515 h 628"/>
                <a:gd name="T12" fmla="*/ 313 w 720"/>
                <a:gd name="T13" fmla="*/ 601 h 628"/>
                <a:gd name="T14" fmla="*/ 645 w 720"/>
                <a:gd name="T15" fmla="*/ 607 h 628"/>
                <a:gd name="T16" fmla="*/ 695 w 720"/>
                <a:gd name="T17" fmla="*/ 601 h 628"/>
                <a:gd name="T18" fmla="*/ 700 w 720"/>
                <a:gd name="T19" fmla="*/ 582 h 628"/>
                <a:gd name="T20" fmla="*/ 716 w 720"/>
                <a:gd name="T21" fmla="*/ 442 h 628"/>
                <a:gd name="T22" fmla="*/ 705 w 720"/>
                <a:gd name="T23" fmla="*/ 263 h 628"/>
                <a:gd name="T24" fmla="*/ 630 w 720"/>
                <a:gd name="T25" fmla="*/ 90 h 628"/>
                <a:gd name="T26" fmla="*/ 606 w 720"/>
                <a:gd name="T27" fmla="*/ 57 h 628"/>
                <a:gd name="T28" fmla="*/ 571 w 720"/>
                <a:gd name="T29" fmla="*/ 30 h 628"/>
                <a:gd name="T30" fmla="*/ 506 w 720"/>
                <a:gd name="T31" fmla="*/ 7 h 628"/>
                <a:gd name="T32" fmla="*/ 406 w 720"/>
                <a:gd name="T33" fmla="*/ 121 h 628"/>
                <a:gd name="T34" fmla="*/ 424 w 720"/>
                <a:gd name="T35" fmla="*/ 143 h 628"/>
                <a:gd name="T36" fmla="*/ 406 w 720"/>
                <a:gd name="T37" fmla="*/ 178 h 628"/>
                <a:gd name="T38" fmla="*/ 360 w 720"/>
                <a:gd name="T39" fmla="*/ 149 h 628"/>
                <a:gd name="T40" fmla="*/ 354 w 720"/>
                <a:gd name="T41" fmla="*/ 148 h 628"/>
                <a:gd name="T42" fmla="*/ 0 w 720"/>
                <a:gd name="T43" fmla="*/ 175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0" h="628">
                  <a:moveTo>
                    <a:pt x="0" y="175"/>
                  </a:moveTo>
                  <a:cubicBezTo>
                    <a:pt x="0" y="175"/>
                    <a:pt x="18" y="260"/>
                    <a:pt x="97" y="267"/>
                  </a:cubicBezTo>
                  <a:cubicBezTo>
                    <a:pt x="104" y="271"/>
                    <a:pt x="104" y="271"/>
                    <a:pt x="104" y="271"/>
                  </a:cubicBezTo>
                  <a:cubicBezTo>
                    <a:pt x="100" y="275"/>
                    <a:pt x="100" y="275"/>
                    <a:pt x="100" y="275"/>
                  </a:cubicBezTo>
                  <a:cubicBezTo>
                    <a:pt x="100" y="275"/>
                    <a:pt x="148" y="300"/>
                    <a:pt x="148" y="351"/>
                  </a:cubicBezTo>
                  <a:cubicBezTo>
                    <a:pt x="148" y="403"/>
                    <a:pt x="124" y="500"/>
                    <a:pt x="134" y="515"/>
                  </a:cubicBezTo>
                  <a:cubicBezTo>
                    <a:pt x="143" y="529"/>
                    <a:pt x="214" y="578"/>
                    <a:pt x="313" y="601"/>
                  </a:cubicBezTo>
                  <a:cubicBezTo>
                    <a:pt x="313" y="601"/>
                    <a:pt x="478" y="628"/>
                    <a:pt x="645" y="607"/>
                  </a:cubicBezTo>
                  <a:cubicBezTo>
                    <a:pt x="695" y="601"/>
                    <a:pt x="695" y="601"/>
                    <a:pt x="695" y="601"/>
                  </a:cubicBezTo>
                  <a:cubicBezTo>
                    <a:pt x="700" y="582"/>
                    <a:pt x="700" y="582"/>
                    <a:pt x="700" y="582"/>
                  </a:cubicBezTo>
                  <a:cubicBezTo>
                    <a:pt x="700" y="582"/>
                    <a:pt x="713" y="468"/>
                    <a:pt x="716" y="442"/>
                  </a:cubicBezTo>
                  <a:cubicBezTo>
                    <a:pt x="718" y="416"/>
                    <a:pt x="720" y="301"/>
                    <a:pt x="705" y="263"/>
                  </a:cubicBezTo>
                  <a:cubicBezTo>
                    <a:pt x="690" y="225"/>
                    <a:pt x="669" y="135"/>
                    <a:pt x="630" y="90"/>
                  </a:cubicBezTo>
                  <a:cubicBezTo>
                    <a:pt x="606" y="57"/>
                    <a:pt x="606" y="57"/>
                    <a:pt x="606" y="57"/>
                  </a:cubicBezTo>
                  <a:cubicBezTo>
                    <a:pt x="571" y="30"/>
                    <a:pt x="571" y="30"/>
                    <a:pt x="571" y="30"/>
                  </a:cubicBezTo>
                  <a:cubicBezTo>
                    <a:pt x="571" y="30"/>
                    <a:pt x="530" y="0"/>
                    <a:pt x="506" y="7"/>
                  </a:cubicBezTo>
                  <a:cubicBezTo>
                    <a:pt x="506" y="7"/>
                    <a:pt x="460" y="95"/>
                    <a:pt x="406" y="121"/>
                  </a:cubicBezTo>
                  <a:cubicBezTo>
                    <a:pt x="406" y="121"/>
                    <a:pt x="425" y="128"/>
                    <a:pt x="424" y="143"/>
                  </a:cubicBezTo>
                  <a:cubicBezTo>
                    <a:pt x="423" y="159"/>
                    <a:pt x="419" y="173"/>
                    <a:pt x="406" y="178"/>
                  </a:cubicBezTo>
                  <a:cubicBezTo>
                    <a:pt x="393" y="183"/>
                    <a:pt x="373" y="175"/>
                    <a:pt x="360" y="149"/>
                  </a:cubicBezTo>
                  <a:cubicBezTo>
                    <a:pt x="354" y="148"/>
                    <a:pt x="354" y="148"/>
                    <a:pt x="354" y="148"/>
                  </a:cubicBezTo>
                  <a:cubicBezTo>
                    <a:pt x="354" y="148"/>
                    <a:pt x="196" y="232"/>
                    <a:pt x="0" y="175"/>
                  </a:cubicBezTo>
                  <a:close/>
                </a:path>
              </a:pathLst>
            </a:custGeom>
            <a:solidFill>
              <a:srgbClr val="95AF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80"/>
            <p:cNvSpPr>
              <a:spLocks/>
            </p:cNvSpPr>
            <p:nvPr/>
          </p:nvSpPr>
          <p:spPr bwMode="auto">
            <a:xfrm>
              <a:off x="1301751" y="2352676"/>
              <a:ext cx="41275" cy="6350"/>
            </a:xfrm>
            <a:custGeom>
              <a:avLst/>
              <a:gdLst>
                <a:gd name="T0" fmla="*/ 4 w 23"/>
                <a:gd name="T1" fmla="*/ 3 h 4"/>
                <a:gd name="T2" fmla="*/ 5 w 23"/>
                <a:gd name="T3" fmla="*/ 4 h 4"/>
                <a:gd name="T4" fmla="*/ 23 w 23"/>
                <a:gd name="T5" fmla="*/ 0 h 4"/>
                <a:gd name="T6" fmla="*/ 0 w 23"/>
                <a:gd name="T7" fmla="*/ 3 h 4"/>
                <a:gd name="T8" fmla="*/ 4 w 2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">
                  <a:moveTo>
                    <a:pt x="4" y="3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11" y="3"/>
                    <a:pt x="17" y="1"/>
                    <a:pt x="23" y="0"/>
                  </a:cubicBezTo>
                  <a:cubicBezTo>
                    <a:pt x="16" y="1"/>
                    <a:pt x="8" y="2"/>
                    <a:pt x="0" y="3"/>
                  </a:cubicBezTo>
                  <a:cubicBezTo>
                    <a:pt x="1" y="3"/>
                    <a:pt x="3" y="3"/>
                    <a:pt x="4" y="3"/>
                  </a:cubicBezTo>
                  <a:close/>
                </a:path>
              </a:pathLst>
            </a:custGeom>
            <a:solidFill>
              <a:srgbClr val="7D8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481"/>
            <p:cNvSpPr>
              <a:spLocks/>
            </p:cNvSpPr>
            <p:nvPr/>
          </p:nvSpPr>
          <p:spPr bwMode="auto">
            <a:xfrm>
              <a:off x="1436688" y="1881188"/>
              <a:ext cx="982663" cy="1119187"/>
            </a:xfrm>
            <a:custGeom>
              <a:avLst/>
              <a:gdLst>
                <a:gd name="T0" fmla="*/ 537 w 552"/>
                <a:gd name="T1" fmla="*/ 263 h 628"/>
                <a:gd name="T2" fmla="*/ 462 w 552"/>
                <a:gd name="T3" fmla="*/ 90 h 628"/>
                <a:gd name="T4" fmla="*/ 438 w 552"/>
                <a:gd name="T5" fmla="*/ 57 h 628"/>
                <a:gd name="T6" fmla="*/ 403 w 552"/>
                <a:gd name="T7" fmla="*/ 30 h 628"/>
                <a:gd name="T8" fmla="*/ 338 w 552"/>
                <a:gd name="T9" fmla="*/ 7 h 628"/>
                <a:gd name="T10" fmla="*/ 299 w 552"/>
                <a:gd name="T11" fmla="*/ 67 h 628"/>
                <a:gd name="T12" fmla="*/ 447 w 552"/>
                <a:gd name="T13" fmla="*/ 92 h 628"/>
                <a:gd name="T14" fmla="*/ 483 w 552"/>
                <a:gd name="T15" fmla="*/ 195 h 628"/>
                <a:gd name="T16" fmla="*/ 508 w 552"/>
                <a:gd name="T17" fmla="*/ 364 h 628"/>
                <a:gd name="T18" fmla="*/ 483 w 552"/>
                <a:gd name="T19" fmla="*/ 516 h 628"/>
                <a:gd name="T20" fmla="*/ 0 w 552"/>
                <a:gd name="T21" fmla="*/ 542 h 628"/>
                <a:gd name="T22" fmla="*/ 145 w 552"/>
                <a:gd name="T23" fmla="*/ 601 h 628"/>
                <a:gd name="T24" fmla="*/ 477 w 552"/>
                <a:gd name="T25" fmla="*/ 607 h 628"/>
                <a:gd name="T26" fmla="*/ 527 w 552"/>
                <a:gd name="T27" fmla="*/ 601 h 628"/>
                <a:gd name="T28" fmla="*/ 532 w 552"/>
                <a:gd name="T29" fmla="*/ 582 h 628"/>
                <a:gd name="T30" fmla="*/ 548 w 552"/>
                <a:gd name="T31" fmla="*/ 442 h 628"/>
                <a:gd name="T32" fmla="*/ 537 w 552"/>
                <a:gd name="T33" fmla="*/ 263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2" h="628">
                  <a:moveTo>
                    <a:pt x="537" y="263"/>
                  </a:moveTo>
                  <a:cubicBezTo>
                    <a:pt x="522" y="225"/>
                    <a:pt x="501" y="135"/>
                    <a:pt x="462" y="90"/>
                  </a:cubicBezTo>
                  <a:cubicBezTo>
                    <a:pt x="438" y="57"/>
                    <a:pt x="438" y="57"/>
                    <a:pt x="438" y="57"/>
                  </a:cubicBezTo>
                  <a:cubicBezTo>
                    <a:pt x="403" y="30"/>
                    <a:pt x="403" y="30"/>
                    <a:pt x="403" y="30"/>
                  </a:cubicBezTo>
                  <a:cubicBezTo>
                    <a:pt x="403" y="30"/>
                    <a:pt x="362" y="0"/>
                    <a:pt x="338" y="7"/>
                  </a:cubicBezTo>
                  <a:cubicBezTo>
                    <a:pt x="338" y="7"/>
                    <a:pt x="323" y="37"/>
                    <a:pt x="299" y="67"/>
                  </a:cubicBezTo>
                  <a:cubicBezTo>
                    <a:pt x="353" y="30"/>
                    <a:pt x="400" y="14"/>
                    <a:pt x="447" y="92"/>
                  </a:cubicBezTo>
                  <a:cubicBezTo>
                    <a:pt x="471" y="122"/>
                    <a:pt x="465" y="159"/>
                    <a:pt x="483" y="195"/>
                  </a:cubicBezTo>
                  <a:cubicBezTo>
                    <a:pt x="508" y="249"/>
                    <a:pt x="496" y="304"/>
                    <a:pt x="508" y="364"/>
                  </a:cubicBezTo>
                  <a:cubicBezTo>
                    <a:pt x="514" y="419"/>
                    <a:pt x="514" y="497"/>
                    <a:pt x="483" y="516"/>
                  </a:cubicBezTo>
                  <a:cubicBezTo>
                    <a:pt x="340" y="600"/>
                    <a:pt x="164" y="588"/>
                    <a:pt x="0" y="542"/>
                  </a:cubicBezTo>
                  <a:cubicBezTo>
                    <a:pt x="32" y="562"/>
                    <a:pt x="83" y="587"/>
                    <a:pt x="145" y="601"/>
                  </a:cubicBezTo>
                  <a:cubicBezTo>
                    <a:pt x="145" y="601"/>
                    <a:pt x="310" y="628"/>
                    <a:pt x="477" y="607"/>
                  </a:cubicBezTo>
                  <a:cubicBezTo>
                    <a:pt x="527" y="601"/>
                    <a:pt x="527" y="601"/>
                    <a:pt x="527" y="601"/>
                  </a:cubicBezTo>
                  <a:cubicBezTo>
                    <a:pt x="532" y="582"/>
                    <a:pt x="532" y="582"/>
                    <a:pt x="532" y="582"/>
                  </a:cubicBezTo>
                  <a:cubicBezTo>
                    <a:pt x="532" y="582"/>
                    <a:pt x="545" y="468"/>
                    <a:pt x="548" y="442"/>
                  </a:cubicBezTo>
                  <a:cubicBezTo>
                    <a:pt x="550" y="416"/>
                    <a:pt x="552" y="301"/>
                    <a:pt x="537" y="263"/>
                  </a:cubicBezTo>
                  <a:close/>
                </a:path>
              </a:pathLst>
            </a:custGeom>
            <a:solidFill>
              <a:srgbClr val="7D8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482"/>
            <p:cNvSpPr>
              <a:spLocks/>
            </p:cNvSpPr>
            <p:nvPr/>
          </p:nvSpPr>
          <p:spPr bwMode="auto">
            <a:xfrm>
              <a:off x="1355726" y="2260601"/>
              <a:ext cx="1046163" cy="346075"/>
            </a:xfrm>
            <a:custGeom>
              <a:avLst/>
              <a:gdLst>
                <a:gd name="T0" fmla="*/ 587 w 587"/>
                <a:gd name="T1" fmla="*/ 69 h 194"/>
                <a:gd name="T2" fmla="*/ 582 w 587"/>
                <a:gd name="T3" fmla="*/ 50 h 194"/>
                <a:gd name="T4" fmla="*/ 565 w 587"/>
                <a:gd name="T5" fmla="*/ 0 h 194"/>
                <a:gd name="T6" fmla="*/ 0 w 587"/>
                <a:gd name="T7" fmla="*/ 80 h 194"/>
                <a:gd name="T8" fmla="*/ 25 w 587"/>
                <a:gd name="T9" fmla="*/ 135 h 194"/>
                <a:gd name="T10" fmla="*/ 587 w 587"/>
                <a:gd name="T11" fmla="*/ 69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7" h="194">
                  <a:moveTo>
                    <a:pt x="587" y="69"/>
                  </a:moveTo>
                  <a:cubicBezTo>
                    <a:pt x="586" y="62"/>
                    <a:pt x="584" y="55"/>
                    <a:pt x="582" y="50"/>
                  </a:cubicBezTo>
                  <a:cubicBezTo>
                    <a:pt x="577" y="38"/>
                    <a:pt x="572" y="20"/>
                    <a:pt x="565" y="0"/>
                  </a:cubicBezTo>
                  <a:cubicBezTo>
                    <a:pt x="388" y="85"/>
                    <a:pt x="188" y="146"/>
                    <a:pt x="0" y="80"/>
                  </a:cubicBezTo>
                  <a:cubicBezTo>
                    <a:pt x="12" y="92"/>
                    <a:pt x="24" y="110"/>
                    <a:pt x="25" y="135"/>
                  </a:cubicBezTo>
                  <a:cubicBezTo>
                    <a:pt x="211" y="194"/>
                    <a:pt x="411" y="147"/>
                    <a:pt x="587" y="69"/>
                  </a:cubicBezTo>
                  <a:close/>
                </a:path>
              </a:pathLst>
            </a:custGeom>
            <a:solidFill>
              <a:srgbClr val="F0B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483"/>
            <p:cNvSpPr>
              <a:spLocks/>
            </p:cNvSpPr>
            <p:nvPr/>
          </p:nvSpPr>
          <p:spPr bwMode="auto">
            <a:xfrm>
              <a:off x="1382713" y="2587626"/>
              <a:ext cx="1031875" cy="233362"/>
            </a:xfrm>
            <a:custGeom>
              <a:avLst/>
              <a:gdLst>
                <a:gd name="T0" fmla="*/ 577 w 579"/>
                <a:gd name="T1" fmla="*/ 54 h 131"/>
                <a:gd name="T2" fmla="*/ 578 w 579"/>
                <a:gd name="T3" fmla="*/ 46 h 131"/>
                <a:gd name="T4" fmla="*/ 579 w 579"/>
                <a:gd name="T5" fmla="*/ 0 h 131"/>
                <a:gd name="T6" fmla="*/ 5 w 579"/>
                <a:gd name="T7" fmla="*/ 11 h 131"/>
                <a:gd name="T8" fmla="*/ 0 w 579"/>
                <a:gd name="T9" fmla="*/ 46 h 131"/>
                <a:gd name="T10" fmla="*/ 577 w 579"/>
                <a:gd name="T11" fmla="*/ 5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9" h="131">
                  <a:moveTo>
                    <a:pt x="577" y="54"/>
                  </a:moveTo>
                  <a:cubicBezTo>
                    <a:pt x="577" y="51"/>
                    <a:pt x="578" y="48"/>
                    <a:pt x="578" y="46"/>
                  </a:cubicBezTo>
                  <a:cubicBezTo>
                    <a:pt x="578" y="38"/>
                    <a:pt x="579" y="21"/>
                    <a:pt x="579" y="0"/>
                  </a:cubicBezTo>
                  <a:cubicBezTo>
                    <a:pt x="394" y="73"/>
                    <a:pt x="175" y="99"/>
                    <a:pt x="5" y="11"/>
                  </a:cubicBezTo>
                  <a:cubicBezTo>
                    <a:pt x="3" y="22"/>
                    <a:pt x="1" y="34"/>
                    <a:pt x="0" y="46"/>
                  </a:cubicBezTo>
                  <a:cubicBezTo>
                    <a:pt x="178" y="117"/>
                    <a:pt x="399" y="131"/>
                    <a:pt x="577" y="54"/>
                  </a:cubicBezTo>
                  <a:close/>
                </a:path>
              </a:pathLst>
            </a:custGeom>
            <a:solidFill>
              <a:srgbClr val="F0B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484"/>
            <p:cNvSpPr>
              <a:spLocks/>
            </p:cNvSpPr>
            <p:nvPr/>
          </p:nvSpPr>
          <p:spPr bwMode="auto">
            <a:xfrm>
              <a:off x="1136651" y="1992313"/>
              <a:ext cx="1052513" cy="455612"/>
            </a:xfrm>
            <a:custGeom>
              <a:avLst/>
              <a:gdLst>
                <a:gd name="T0" fmla="*/ 524 w 591"/>
                <a:gd name="T1" fmla="*/ 115 h 256"/>
                <a:gd name="T2" fmla="*/ 537 w 591"/>
                <a:gd name="T3" fmla="*/ 0 h 256"/>
                <a:gd name="T4" fmla="*/ 524 w 591"/>
                <a:gd name="T5" fmla="*/ 48 h 256"/>
                <a:gd name="T6" fmla="*/ 135 w 591"/>
                <a:gd name="T7" fmla="*/ 133 h 256"/>
                <a:gd name="T8" fmla="*/ 0 w 591"/>
                <a:gd name="T9" fmla="*/ 113 h 256"/>
                <a:gd name="T10" fmla="*/ 4 w 591"/>
                <a:gd name="T11" fmla="*/ 128 h 256"/>
                <a:gd name="T12" fmla="*/ 101 w 591"/>
                <a:gd name="T13" fmla="*/ 145 h 256"/>
                <a:gd name="T14" fmla="*/ 54 w 591"/>
                <a:gd name="T15" fmla="*/ 191 h 256"/>
                <a:gd name="T16" fmla="*/ 93 w 591"/>
                <a:gd name="T17" fmla="*/ 205 h 256"/>
                <a:gd name="T18" fmla="*/ 116 w 591"/>
                <a:gd name="T19" fmla="*/ 202 h 256"/>
                <a:gd name="T20" fmla="*/ 147 w 591"/>
                <a:gd name="T21" fmla="*/ 201 h 256"/>
                <a:gd name="T22" fmla="*/ 160 w 591"/>
                <a:gd name="T23" fmla="*/ 199 h 256"/>
                <a:gd name="T24" fmla="*/ 172 w 591"/>
                <a:gd name="T25" fmla="*/ 205 h 256"/>
                <a:gd name="T26" fmla="*/ 196 w 591"/>
                <a:gd name="T27" fmla="*/ 219 h 256"/>
                <a:gd name="T28" fmla="*/ 591 w 591"/>
                <a:gd name="T29" fmla="*/ 60 h 256"/>
                <a:gd name="T30" fmla="*/ 524 w 591"/>
                <a:gd name="T31" fmla="*/ 11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1" h="256">
                  <a:moveTo>
                    <a:pt x="524" y="115"/>
                  </a:moveTo>
                  <a:cubicBezTo>
                    <a:pt x="543" y="79"/>
                    <a:pt x="549" y="42"/>
                    <a:pt x="537" y="0"/>
                  </a:cubicBezTo>
                  <a:cubicBezTo>
                    <a:pt x="537" y="18"/>
                    <a:pt x="530" y="30"/>
                    <a:pt x="524" y="48"/>
                  </a:cubicBezTo>
                  <a:cubicBezTo>
                    <a:pt x="454" y="183"/>
                    <a:pt x="241" y="256"/>
                    <a:pt x="135" y="133"/>
                  </a:cubicBezTo>
                  <a:cubicBezTo>
                    <a:pt x="93" y="132"/>
                    <a:pt x="48" y="127"/>
                    <a:pt x="0" y="113"/>
                  </a:cubicBezTo>
                  <a:cubicBezTo>
                    <a:pt x="0" y="113"/>
                    <a:pt x="1" y="119"/>
                    <a:pt x="4" y="128"/>
                  </a:cubicBezTo>
                  <a:cubicBezTo>
                    <a:pt x="32" y="149"/>
                    <a:pt x="67" y="145"/>
                    <a:pt x="101" y="145"/>
                  </a:cubicBezTo>
                  <a:cubicBezTo>
                    <a:pt x="90" y="164"/>
                    <a:pt x="74" y="180"/>
                    <a:pt x="54" y="191"/>
                  </a:cubicBezTo>
                  <a:cubicBezTo>
                    <a:pt x="65" y="198"/>
                    <a:pt x="78" y="203"/>
                    <a:pt x="93" y="205"/>
                  </a:cubicBezTo>
                  <a:cubicBezTo>
                    <a:pt x="101" y="204"/>
                    <a:pt x="109" y="203"/>
                    <a:pt x="116" y="202"/>
                  </a:cubicBezTo>
                  <a:cubicBezTo>
                    <a:pt x="126" y="200"/>
                    <a:pt x="137" y="199"/>
                    <a:pt x="147" y="201"/>
                  </a:cubicBezTo>
                  <a:cubicBezTo>
                    <a:pt x="151" y="199"/>
                    <a:pt x="154" y="199"/>
                    <a:pt x="160" y="199"/>
                  </a:cubicBezTo>
                  <a:cubicBezTo>
                    <a:pt x="166" y="199"/>
                    <a:pt x="170" y="201"/>
                    <a:pt x="172" y="205"/>
                  </a:cubicBezTo>
                  <a:cubicBezTo>
                    <a:pt x="180" y="209"/>
                    <a:pt x="188" y="214"/>
                    <a:pt x="196" y="219"/>
                  </a:cubicBezTo>
                  <a:cubicBezTo>
                    <a:pt x="349" y="249"/>
                    <a:pt x="521" y="196"/>
                    <a:pt x="591" y="60"/>
                  </a:cubicBezTo>
                  <a:cubicBezTo>
                    <a:pt x="567" y="79"/>
                    <a:pt x="537" y="91"/>
                    <a:pt x="524" y="115"/>
                  </a:cubicBezTo>
                  <a:close/>
                </a:path>
              </a:pathLst>
            </a:custGeom>
            <a:solidFill>
              <a:srgbClr val="7D8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485"/>
            <p:cNvSpPr>
              <a:spLocks noEditPoints="1"/>
            </p:cNvSpPr>
            <p:nvPr/>
          </p:nvSpPr>
          <p:spPr bwMode="auto">
            <a:xfrm>
              <a:off x="1535113" y="2179638"/>
              <a:ext cx="130175" cy="217487"/>
            </a:xfrm>
            <a:custGeom>
              <a:avLst/>
              <a:gdLst>
                <a:gd name="T0" fmla="*/ 60 w 73"/>
                <a:gd name="T1" fmla="*/ 30 h 122"/>
                <a:gd name="T2" fmla="*/ 11 w 73"/>
                <a:gd name="T3" fmla="*/ 16 h 122"/>
                <a:gd name="T4" fmla="*/ 6 w 73"/>
                <a:gd name="T5" fmla="*/ 18 h 122"/>
                <a:gd name="T6" fmla="*/ 1 w 73"/>
                <a:gd name="T7" fmla="*/ 21 h 122"/>
                <a:gd name="T8" fmla="*/ 9 w 73"/>
                <a:gd name="T9" fmla="*/ 60 h 122"/>
                <a:gd name="T10" fmla="*/ 10 w 73"/>
                <a:gd name="T11" fmla="*/ 111 h 122"/>
                <a:gd name="T12" fmla="*/ 16 w 73"/>
                <a:gd name="T13" fmla="*/ 118 h 122"/>
                <a:gd name="T14" fmla="*/ 66 w 73"/>
                <a:gd name="T15" fmla="*/ 122 h 122"/>
                <a:gd name="T16" fmla="*/ 73 w 73"/>
                <a:gd name="T17" fmla="*/ 116 h 122"/>
                <a:gd name="T18" fmla="*/ 60 w 73"/>
                <a:gd name="T19" fmla="*/ 30 h 122"/>
                <a:gd name="T20" fmla="*/ 45 w 73"/>
                <a:gd name="T21" fmla="*/ 39 h 122"/>
                <a:gd name="T22" fmla="*/ 43 w 73"/>
                <a:gd name="T23" fmla="*/ 30 h 122"/>
                <a:gd name="T24" fmla="*/ 47 w 73"/>
                <a:gd name="T25" fmla="*/ 39 h 122"/>
                <a:gd name="T26" fmla="*/ 45 w 73"/>
                <a:gd name="T27" fmla="*/ 3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122">
                  <a:moveTo>
                    <a:pt x="60" y="30"/>
                  </a:moveTo>
                  <a:cubicBezTo>
                    <a:pt x="52" y="0"/>
                    <a:pt x="35" y="13"/>
                    <a:pt x="11" y="16"/>
                  </a:cubicBezTo>
                  <a:cubicBezTo>
                    <a:pt x="9" y="16"/>
                    <a:pt x="8" y="17"/>
                    <a:pt x="6" y="18"/>
                  </a:cubicBezTo>
                  <a:cubicBezTo>
                    <a:pt x="4" y="16"/>
                    <a:pt x="0" y="18"/>
                    <a:pt x="1" y="21"/>
                  </a:cubicBezTo>
                  <a:cubicBezTo>
                    <a:pt x="5" y="34"/>
                    <a:pt x="7" y="47"/>
                    <a:pt x="9" y="60"/>
                  </a:cubicBezTo>
                  <a:cubicBezTo>
                    <a:pt x="11" y="76"/>
                    <a:pt x="15" y="95"/>
                    <a:pt x="10" y="111"/>
                  </a:cubicBezTo>
                  <a:cubicBezTo>
                    <a:pt x="10" y="114"/>
                    <a:pt x="12" y="118"/>
                    <a:pt x="16" y="118"/>
                  </a:cubicBezTo>
                  <a:cubicBezTo>
                    <a:pt x="33" y="117"/>
                    <a:pt x="49" y="121"/>
                    <a:pt x="66" y="122"/>
                  </a:cubicBezTo>
                  <a:cubicBezTo>
                    <a:pt x="69" y="122"/>
                    <a:pt x="73" y="119"/>
                    <a:pt x="73" y="116"/>
                  </a:cubicBezTo>
                  <a:cubicBezTo>
                    <a:pt x="73" y="87"/>
                    <a:pt x="67" y="58"/>
                    <a:pt x="60" y="30"/>
                  </a:cubicBezTo>
                  <a:close/>
                  <a:moveTo>
                    <a:pt x="45" y="39"/>
                  </a:moveTo>
                  <a:cubicBezTo>
                    <a:pt x="44" y="36"/>
                    <a:pt x="44" y="33"/>
                    <a:pt x="43" y="30"/>
                  </a:cubicBezTo>
                  <a:cubicBezTo>
                    <a:pt x="45" y="32"/>
                    <a:pt x="46" y="36"/>
                    <a:pt x="47" y="39"/>
                  </a:cubicBezTo>
                  <a:cubicBezTo>
                    <a:pt x="46" y="39"/>
                    <a:pt x="46" y="39"/>
                    <a:pt x="45" y="39"/>
                  </a:cubicBezTo>
                  <a:close/>
                </a:path>
              </a:pathLst>
            </a:custGeom>
            <a:solidFill>
              <a:srgbClr val="F0B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486"/>
            <p:cNvSpPr>
              <a:spLocks/>
            </p:cNvSpPr>
            <p:nvPr/>
          </p:nvSpPr>
          <p:spPr bwMode="auto">
            <a:xfrm>
              <a:off x="1738313" y="2139951"/>
              <a:ext cx="177800" cy="241300"/>
            </a:xfrm>
            <a:custGeom>
              <a:avLst/>
              <a:gdLst>
                <a:gd name="T0" fmla="*/ 98 w 100"/>
                <a:gd name="T1" fmla="*/ 92 h 135"/>
                <a:gd name="T2" fmla="*/ 74 w 100"/>
                <a:gd name="T3" fmla="*/ 36 h 135"/>
                <a:gd name="T4" fmla="*/ 63 w 100"/>
                <a:gd name="T5" fmla="*/ 33 h 135"/>
                <a:gd name="T6" fmla="*/ 29 w 100"/>
                <a:gd name="T7" fmla="*/ 21 h 135"/>
                <a:gd name="T8" fmla="*/ 27 w 100"/>
                <a:gd name="T9" fmla="*/ 17 h 135"/>
                <a:gd name="T10" fmla="*/ 25 w 100"/>
                <a:gd name="T11" fmla="*/ 6 h 135"/>
                <a:gd name="T12" fmla="*/ 14 w 100"/>
                <a:gd name="T13" fmla="*/ 3 h 135"/>
                <a:gd name="T14" fmla="*/ 13 w 100"/>
                <a:gd name="T15" fmla="*/ 4 h 135"/>
                <a:gd name="T16" fmla="*/ 4 w 100"/>
                <a:gd name="T17" fmla="*/ 9 h 135"/>
                <a:gd name="T18" fmla="*/ 1 w 100"/>
                <a:gd name="T19" fmla="*/ 14 h 135"/>
                <a:gd name="T20" fmla="*/ 30 w 100"/>
                <a:gd name="T21" fmla="*/ 124 h 135"/>
                <a:gd name="T22" fmla="*/ 44 w 100"/>
                <a:gd name="T23" fmla="*/ 130 h 135"/>
                <a:gd name="T24" fmla="*/ 67 w 100"/>
                <a:gd name="T25" fmla="*/ 118 h 135"/>
                <a:gd name="T26" fmla="*/ 94 w 100"/>
                <a:gd name="T27" fmla="*/ 103 h 135"/>
                <a:gd name="T28" fmla="*/ 98 w 100"/>
                <a:gd name="T29" fmla="*/ 9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135">
                  <a:moveTo>
                    <a:pt x="98" y="92"/>
                  </a:moveTo>
                  <a:cubicBezTo>
                    <a:pt x="87" y="75"/>
                    <a:pt x="84" y="54"/>
                    <a:pt x="74" y="36"/>
                  </a:cubicBezTo>
                  <a:cubicBezTo>
                    <a:pt x="72" y="32"/>
                    <a:pt x="67" y="31"/>
                    <a:pt x="63" y="33"/>
                  </a:cubicBezTo>
                  <a:cubicBezTo>
                    <a:pt x="51" y="40"/>
                    <a:pt x="35" y="30"/>
                    <a:pt x="29" y="21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6" y="14"/>
                    <a:pt x="25" y="10"/>
                    <a:pt x="25" y="6"/>
                  </a:cubicBezTo>
                  <a:cubicBezTo>
                    <a:pt x="24" y="1"/>
                    <a:pt x="17" y="0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6" y="5"/>
                    <a:pt x="4" y="9"/>
                  </a:cubicBezTo>
                  <a:cubicBezTo>
                    <a:pt x="2" y="9"/>
                    <a:pt x="0" y="11"/>
                    <a:pt x="1" y="14"/>
                  </a:cubicBezTo>
                  <a:cubicBezTo>
                    <a:pt x="15" y="50"/>
                    <a:pt x="32" y="84"/>
                    <a:pt x="30" y="124"/>
                  </a:cubicBezTo>
                  <a:cubicBezTo>
                    <a:pt x="30" y="131"/>
                    <a:pt x="39" y="135"/>
                    <a:pt x="44" y="130"/>
                  </a:cubicBezTo>
                  <a:cubicBezTo>
                    <a:pt x="49" y="123"/>
                    <a:pt x="59" y="121"/>
                    <a:pt x="67" y="118"/>
                  </a:cubicBezTo>
                  <a:cubicBezTo>
                    <a:pt x="77" y="115"/>
                    <a:pt x="86" y="109"/>
                    <a:pt x="94" y="103"/>
                  </a:cubicBezTo>
                  <a:cubicBezTo>
                    <a:pt x="97" y="101"/>
                    <a:pt x="100" y="96"/>
                    <a:pt x="98" y="92"/>
                  </a:cubicBezTo>
                  <a:close/>
                </a:path>
              </a:pathLst>
            </a:custGeom>
            <a:solidFill>
              <a:srgbClr val="F0B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487"/>
            <p:cNvSpPr>
              <a:spLocks/>
            </p:cNvSpPr>
            <p:nvPr/>
          </p:nvSpPr>
          <p:spPr bwMode="auto">
            <a:xfrm>
              <a:off x="1895476" y="2008188"/>
              <a:ext cx="174625" cy="231775"/>
            </a:xfrm>
            <a:custGeom>
              <a:avLst/>
              <a:gdLst>
                <a:gd name="T0" fmla="*/ 77 w 98"/>
                <a:gd name="T1" fmla="*/ 53 h 130"/>
                <a:gd name="T2" fmla="*/ 8 w 98"/>
                <a:gd name="T3" fmla="*/ 25 h 130"/>
                <a:gd name="T4" fmla="*/ 5 w 98"/>
                <a:gd name="T5" fmla="*/ 29 h 130"/>
                <a:gd name="T6" fmla="*/ 3 w 98"/>
                <a:gd name="T7" fmla="*/ 36 h 130"/>
                <a:gd name="T8" fmla="*/ 52 w 98"/>
                <a:gd name="T9" fmla="*/ 121 h 130"/>
                <a:gd name="T10" fmla="*/ 69 w 98"/>
                <a:gd name="T11" fmla="*/ 123 h 130"/>
                <a:gd name="T12" fmla="*/ 92 w 98"/>
                <a:gd name="T13" fmla="*/ 88 h 130"/>
                <a:gd name="T14" fmla="*/ 77 w 98"/>
                <a:gd name="T15" fmla="*/ 5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30">
                  <a:moveTo>
                    <a:pt x="77" y="53"/>
                  </a:moveTo>
                  <a:cubicBezTo>
                    <a:pt x="58" y="32"/>
                    <a:pt x="36" y="0"/>
                    <a:pt x="8" y="25"/>
                  </a:cubicBezTo>
                  <a:cubicBezTo>
                    <a:pt x="6" y="26"/>
                    <a:pt x="6" y="28"/>
                    <a:pt x="5" y="29"/>
                  </a:cubicBezTo>
                  <a:cubicBezTo>
                    <a:pt x="2" y="29"/>
                    <a:pt x="0" y="33"/>
                    <a:pt x="3" y="36"/>
                  </a:cubicBezTo>
                  <a:cubicBezTo>
                    <a:pt x="27" y="56"/>
                    <a:pt x="44" y="91"/>
                    <a:pt x="52" y="121"/>
                  </a:cubicBezTo>
                  <a:cubicBezTo>
                    <a:pt x="54" y="129"/>
                    <a:pt x="65" y="130"/>
                    <a:pt x="69" y="123"/>
                  </a:cubicBezTo>
                  <a:cubicBezTo>
                    <a:pt x="76" y="110"/>
                    <a:pt x="87" y="101"/>
                    <a:pt x="92" y="88"/>
                  </a:cubicBezTo>
                  <a:cubicBezTo>
                    <a:pt x="98" y="76"/>
                    <a:pt x="84" y="61"/>
                    <a:pt x="77" y="53"/>
                  </a:cubicBezTo>
                  <a:close/>
                </a:path>
              </a:pathLst>
            </a:custGeom>
            <a:solidFill>
              <a:srgbClr val="F0B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488"/>
            <p:cNvSpPr>
              <a:spLocks/>
            </p:cNvSpPr>
            <p:nvPr/>
          </p:nvSpPr>
          <p:spPr bwMode="auto">
            <a:xfrm>
              <a:off x="1216026" y="2216151"/>
              <a:ext cx="106363" cy="141287"/>
            </a:xfrm>
            <a:custGeom>
              <a:avLst/>
              <a:gdLst>
                <a:gd name="T0" fmla="*/ 55 w 59"/>
                <a:gd name="T1" fmla="*/ 67 h 79"/>
                <a:gd name="T2" fmla="*/ 26 w 59"/>
                <a:gd name="T3" fmla="*/ 5 h 79"/>
                <a:gd name="T4" fmla="*/ 15 w 59"/>
                <a:gd name="T5" fmla="*/ 5 h 79"/>
                <a:gd name="T6" fmla="*/ 14 w 59"/>
                <a:gd name="T7" fmla="*/ 3 h 79"/>
                <a:gd name="T8" fmla="*/ 4 w 59"/>
                <a:gd name="T9" fmla="*/ 2 h 79"/>
                <a:gd name="T10" fmla="*/ 1 w 59"/>
                <a:gd name="T11" fmla="*/ 5 h 79"/>
                <a:gd name="T12" fmla="*/ 12 w 59"/>
                <a:gd name="T13" fmla="*/ 62 h 79"/>
                <a:gd name="T14" fmla="*/ 50 w 59"/>
                <a:gd name="T15" fmla="*/ 78 h 79"/>
                <a:gd name="T16" fmla="*/ 55 w 59"/>
                <a:gd name="T17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79">
                  <a:moveTo>
                    <a:pt x="55" y="67"/>
                  </a:moveTo>
                  <a:cubicBezTo>
                    <a:pt x="37" y="50"/>
                    <a:pt x="36" y="25"/>
                    <a:pt x="26" y="5"/>
                  </a:cubicBezTo>
                  <a:cubicBezTo>
                    <a:pt x="23" y="0"/>
                    <a:pt x="17" y="1"/>
                    <a:pt x="15" y="5"/>
                  </a:cubicBezTo>
                  <a:cubicBezTo>
                    <a:pt x="14" y="4"/>
                    <a:pt x="14" y="4"/>
                    <a:pt x="14" y="3"/>
                  </a:cubicBezTo>
                  <a:cubicBezTo>
                    <a:pt x="11" y="0"/>
                    <a:pt x="7" y="0"/>
                    <a:pt x="4" y="2"/>
                  </a:cubicBezTo>
                  <a:cubicBezTo>
                    <a:pt x="2" y="2"/>
                    <a:pt x="1" y="3"/>
                    <a:pt x="1" y="5"/>
                  </a:cubicBezTo>
                  <a:cubicBezTo>
                    <a:pt x="1" y="26"/>
                    <a:pt x="0" y="44"/>
                    <a:pt x="12" y="62"/>
                  </a:cubicBezTo>
                  <a:cubicBezTo>
                    <a:pt x="21" y="76"/>
                    <a:pt x="35" y="77"/>
                    <a:pt x="50" y="78"/>
                  </a:cubicBezTo>
                  <a:cubicBezTo>
                    <a:pt x="55" y="79"/>
                    <a:pt x="59" y="71"/>
                    <a:pt x="55" y="67"/>
                  </a:cubicBezTo>
                  <a:close/>
                </a:path>
              </a:pathLst>
            </a:custGeom>
            <a:solidFill>
              <a:srgbClr val="F0BB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489"/>
            <p:cNvSpPr>
              <a:spLocks/>
            </p:cNvSpPr>
            <p:nvPr/>
          </p:nvSpPr>
          <p:spPr bwMode="auto">
            <a:xfrm>
              <a:off x="1430338" y="2882901"/>
              <a:ext cx="831850" cy="581025"/>
            </a:xfrm>
            <a:custGeom>
              <a:avLst/>
              <a:gdLst>
                <a:gd name="T0" fmla="*/ 0 w 467"/>
                <a:gd name="T1" fmla="*/ 0 h 326"/>
                <a:gd name="T2" fmla="*/ 59 w 467"/>
                <a:gd name="T3" fmla="*/ 81 h 326"/>
                <a:gd name="T4" fmla="*/ 223 w 467"/>
                <a:gd name="T5" fmla="*/ 231 h 326"/>
                <a:gd name="T6" fmla="*/ 245 w 467"/>
                <a:gd name="T7" fmla="*/ 312 h 326"/>
                <a:gd name="T8" fmla="*/ 316 w 467"/>
                <a:gd name="T9" fmla="*/ 315 h 326"/>
                <a:gd name="T10" fmla="*/ 321 w 467"/>
                <a:gd name="T11" fmla="*/ 299 h 326"/>
                <a:gd name="T12" fmla="*/ 318 w 467"/>
                <a:gd name="T13" fmla="*/ 234 h 326"/>
                <a:gd name="T14" fmla="*/ 298 w 467"/>
                <a:gd name="T15" fmla="*/ 149 h 326"/>
                <a:gd name="T16" fmla="*/ 334 w 467"/>
                <a:gd name="T17" fmla="*/ 127 h 326"/>
                <a:gd name="T18" fmla="*/ 467 w 467"/>
                <a:gd name="T19" fmla="*/ 47 h 326"/>
                <a:gd name="T20" fmla="*/ 274 w 467"/>
                <a:gd name="T21" fmla="*/ 53 h 326"/>
                <a:gd name="T22" fmla="*/ 0 w 467"/>
                <a:gd name="T23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7" h="326">
                  <a:moveTo>
                    <a:pt x="0" y="0"/>
                  </a:moveTo>
                  <a:cubicBezTo>
                    <a:pt x="0" y="0"/>
                    <a:pt x="20" y="67"/>
                    <a:pt x="59" y="81"/>
                  </a:cubicBezTo>
                  <a:cubicBezTo>
                    <a:pt x="97" y="94"/>
                    <a:pt x="203" y="170"/>
                    <a:pt x="223" y="231"/>
                  </a:cubicBezTo>
                  <a:cubicBezTo>
                    <a:pt x="242" y="292"/>
                    <a:pt x="245" y="312"/>
                    <a:pt x="245" y="312"/>
                  </a:cubicBezTo>
                  <a:cubicBezTo>
                    <a:pt x="245" y="312"/>
                    <a:pt x="300" y="326"/>
                    <a:pt x="316" y="315"/>
                  </a:cubicBezTo>
                  <a:cubicBezTo>
                    <a:pt x="321" y="299"/>
                    <a:pt x="321" y="299"/>
                    <a:pt x="321" y="299"/>
                  </a:cubicBezTo>
                  <a:cubicBezTo>
                    <a:pt x="318" y="234"/>
                    <a:pt x="318" y="234"/>
                    <a:pt x="318" y="234"/>
                  </a:cubicBezTo>
                  <a:cubicBezTo>
                    <a:pt x="298" y="149"/>
                    <a:pt x="298" y="149"/>
                    <a:pt x="298" y="149"/>
                  </a:cubicBezTo>
                  <a:cubicBezTo>
                    <a:pt x="334" y="127"/>
                    <a:pt x="334" y="127"/>
                    <a:pt x="334" y="127"/>
                  </a:cubicBezTo>
                  <a:cubicBezTo>
                    <a:pt x="334" y="127"/>
                    <a:pt x="462" y="49"/>
                    <a:pt x="467" y="47"/>
                  </a:cubicBezTo>
                  <a:cubicBezTo>
                    <a:pt x="467" y="47"/>
                    <a:pt x="292" y="54"/>
                    <a:pt x="274" y="53"/>
                  </a:cubicBezTo>
                  <a:cubicBezTo>
                    <a:pt x="256" y="52"/>
                    <a:pt x="157" y="54"/>
                    <a:pt x="0" y="0"/>
                  </a:cubicBezTo>
                  <a:close/>
                </a:path>
              </a:pathLst>
            </a:custGeom>
            <a:solidFill>
              <a:srgbClr val="5666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490"/>
            <p:cNvSpPr>
              <a:spLocks/>
            </p:cNvSpPr>
            <p:nvPr/>
          </p:nvSpPr>
          <p:spPr bwMode="auto">
            <a:xfrm>
              <a:off x="1473201" y="2897188"/>
              <a:ext cx="788988" cy="250825"/>
            </a:xfrm>
            <a:custGeom>
              <a:avLst/>
              <a:gdLst>
                <a:gd name="T0" fmla="*/ 443 w 443"/>
                <a:gd name="T1" fmla="*/ 39 h 141"/>
                <a:gd name="T2" fmla="*/ 250 w 443"/>
                <a:gd name="T3" fmla="*/ 45 h 141"/>
                <a:gd name="T4" fmla="*/ 0 w 443"/>
                <a:gd name="T5" fmla="*/ 0 h 141"/>
                <a:gd name="T6" fmla="*/ 293 w 443"/>
                <a:gd name="T7" fmla="*/ 60 h 141"/>
                <a:gd name="T8" fmla="*/ 245 w 443"/>
                <a:gd name="T9" fmla="*/ 79 h 141"/>
                <a:gd name="T10" fmla="*/ 276 w 443"/>
                <a:gd name="T11" fmla="*/ 141 h 141"/>
                <a:gd name="T12" fmla="*/ 310 w 443"/>
                <a:gd name="T13" fmla="*/ 119 h 141"/>
                <a:gd name="T14" fmla="*/ 443 w 443"/>
                <a:gd name="T15" fmla="*/ 3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3" h="141">
                  <a:moveTo>
                    <a:pt x="443" y="39"/>
                  </a:moveTo>
                  <a:cubicBezTo>
                    <a:pt x="443" y="39"/>
                    <a:pt x="268" y="46"/>
                    <a:pt x="250" y="45"/>
                  </a:cubicBezTo>
                  <a:cubicBezTo>
                    <a:pt x="233" y="44"/>
                    <a:pt x="143" y="46"/>
                    <a:pt x="0" y="0"/>
                  </a:cubicBezTo>
                  <a:cubicBezTo>
                    <a:pt x="87" y="50"/>
                    <a:pt x="195" y="60"/>
                    <a:pt x="293" y="60"/>
                  </a:cubicBezTo>
                  <a:cubicBezTo>
                    <a:pt x="275" y="66"/>
                    <a:pt x="263" y="79"/>
                    <a:pt x="245" y="79"/>
                  </a:cubicBezTo>
                  <a:cubicBezTo>
                    <a:pt x="252" y="100"/>
                    <a:pt x="263" y="121"/>
                    <a:pt x="276" y="141"/>
                  </a:cubicBezTo>
                  <a:cubicBezTo>
                    <a:pt x="310" y="119"/>
                    <a:pt x="310" y="119"/>
                    <a:pt x="310" y="119"/>
                  </a:cubicBezTo>
                  <a:cubicBezTo>
                    <a:pt x="310" y="119"/>
                    <a:pt x="438" y="41"/>
                    <a:pt x="443" y="39"/>
                  </a:cubicBezTo>
                  <a:close/>
                </a:path>
              </a:pathLst>
            </a:custGeom>
            <a:solidFill>
              <a:srgbClr val="3E4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491"/>
            <p:cNvSpPr>
              <a:spLocks/>
            </p:cNvSpPr>
            <p:nvPr/>
          </p:nvSpPr>
          <p:spPr bwMode="auto">
            <a:xfrm>
              <a:off x="1631951" y="3138488"/>
              <a:ext cx="84138" cy="141287"/>
            </a:xfrm>
            <a:custGeom>
              <a:avLst/>
              <a:gdLst>
                <a:gd name="T0" fmla="*/ 19 w 47"/>
                <a:gd name="T1" fmla="*/ 0 h 80"/>
                <a:gd name="T2" fmla="*/ 47 w 47"/>
                <a:gd name="T3" fmla="*/ 23 h 80"/>
                <a:gd name="T4" fmla="*/ 0 w 47"/>
                <a:gd name="T5" fmla="*/ 50 h 80"/>
                <a:gd name="T6" fmla="*/ 19 w 47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80">
                  <a:moveTo>
                    <a:pt x="19" y="0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7" y="23"/>
                    <a:pt x="24" y="80"/>
                    <a:pt x="0" y="5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3B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492"/>
            <p:cNvSpPr>
              <a:spLocks/>
            </p:cNvSpPr>
            <p:nvPr/>
          </p:nvSpPr>
          <p:spPr bwMode="auto">
            <a:xfrm>
              <a:off x="1774826" y="2076451"/>
              <a:ext cx="117475" cy="131762"/>
            </a:xfrm>
            <a:custGeom>
              <a:avLst/>
              <a:gdLst>
                <a:gd name="T0" fmla="*/ 0 w 66"/>
                <a:gd name="T1" fmla="*/ 34 h 74"/>
                <a:gd name="T2" fmla="*/ 45 w 66"/>
                <a:gd name="T3" fmla="*/ 19 h 74"/>
                <a:gd name="T4" fmla="*/ 43 w 66"/>
                <a:gd name="T5" fmla="*/ 70 h 74"/>
                <a:gd name="T6" fmla="*/ 0 w 66"/>
                <a:gd name="T7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74">
                  <a:moveTo>
                    <a:pt x="0" y="34"/>
                  </a:moveTo>
                  <a:cubicBezTo>
                    <a:pt x="0" y="34"/>
                    <a:pt x="24" y="0"/>
                    <a:pt x="45" y="19"/>
                  </a:cubicBezTo>
                  <a:cubicBezTo>
                    <a:pt x="66" y="39"/>
                    <a:pt x="61" y="66"/>
                    <a:pt x="43" y="70"/>
                  </a:cubicBezTo>
                  <a:cubicBezTo>
                    <a:pt x="26" y="74"/>
                    <a:pt x="3" y="52"/>
                    <a:pt x="0" y="34"/>
                  </a:cubicBezTo>
                  <a:close/>
                </a:path>
              </a:pathLst>
            </a:custGeom>
            <a:solidFill>
              <a:srgbClr val="F4C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493"/>
            <p:cNvSpPr>
              <a:spLocks/>
            </p:cNvSpPr>
            <p:nvPr/>
          </p:nvSpPr>
          <p:spPr bwMode="auto">
            <a:xfrm>
              <a:off x="1774826" y="2124076"/>
              <a:ext cx="100013" cy="79375"/>
            </a:xfrm>
            <a:custGeom>
              <a:avLst/>
              <a:gdLst>
                <a:gd name="T0" fmla="*/ 54 w 56"/>
                <a:gd name="T1" fmla="*/ 29 h 45"/>
                <a:gd name="T2" fmla="*/ 44 w 56"/>
                <a:gd name="T3" fmla="*/ 30 h 45"/>
                <a:gd name="T4" fmla="*/ 24 w 56"/>
                <a:gd name="T5" fmla="*/ 23 h 45"/>
                <a:gd name="T6" fmla="*/ 8 w 56"/>
                <a:gd name="T7" fmla="*/ 3 h 45"/>
                <a:gd name="T8" fmla="*/ 3 w 56"/>
                <a:gd name="T9" fmla="*/ 9 h 45"/>
                <a:gd name="T10" fmla="*/ 27 w 56"/>
                <a:gd name="T11" fmla="*/ 40 h 45"/>
                <a:gd name="T12" fmla="*/ 56 w 56"/>
                <a:gd name="T13" fmla="*/ 33 h 45"/>
                <a:gd name="T14" fmla="*/ 54 w 56"/>
                <a:gd name="T15" fmla="*/ 2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54" y="29"/>
                  </a:moveTo>
                  <a:cubicBezTo>
                    <a:pt x="50" y="28"/>
                    <a:pt x="47" y="29"/>
                    <a:pt x="44" y="30"/>
                  </a:cubicBezTo>
                  <a:cubicBezTo>
                    <a:pt x="36" y="33"/>
                    <a:pt x="29" y="30"/>
                    <a:pt x="24" y="23"/>
                  </a:cubicBezTo>
                  <a:cubicBezTo>
                    <a:pt x="18" y="16"/>
                    <a:pt x="16" y="8"/>
                    <a:pt x="8" y="3"/>
                  </a:cubicBezTo>
                  <a:cubicBezTo>
                    <a:pt x="4" y="0"/>
                    <a:pt x="0" y="6"/>
                    <a:pt x="3" y="9"/>
                  </a:cubicBezTo>
                  <a:cubicBezTo>
                    <a:pt x="13" y="19"/>
                    <a:pt x="14" y="33"/>
                    <a:pt x="27" y="40"/>
                  </a:cubicBezTo>
                  <a:cubicBezTo>
                    <a:pt x="35" y="45"/>
                    <a:pt x="51" y="43"/>
                    <a:pt x="56" y="33"/>
                  </a:cubicBezTo>
                  <a:cubicBezTo>
                    <a:pt x="56" y="32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D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494"/>
            <p:cNvSpPr>
              <a:spLocks/>
            </p:cNvSpPr>
            <p:nvPr/>
          </p:nvSpPr>
          <p:spPr bwMode="auto">
            <a:xfrm>
              <a:off x="1233488" y="2346326"/>
              <a:ext cx="98425" cy="49212"/>
            </a:xfrm>
            <a:custGeom>
              <a:avLst/>
              <a:gdLst>
                <a:gd name="T0" fmla="*/ 0 w 56"/>
                <a:gd name="T1" fmla="*/ 0 h 27"/>
                <a:gd name="T2" fmla="*/ 36 w 56"/>
                <a:gd name="T3" fmla="*/ 18 h 27"/>
                <a:gd name="T4" fmla="*/ 50 w 56"/>
                <a:gd name="T5" fmla="*/ 10 h 27"/>
                <a:gd name="T6" fmla="*/ 0 w 56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7">
                  <a:moveTo>
                    <a:pt x="0" y="0"/>
                  </a:moveTo>
                  <a:cubicBezTo>
                    <a:pt x="0" y="0"/>
                    <a:pt x="15" y="27"/>
                    <a:pt x="36" y="18"/>
                  </a:cubicBezTo>
                  <a:cubicBezTo>
                    <a:pt x="56" y="9"/>
                    <a:pt x="50" y="10"/>
                    <a:pt x="50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C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495"/>
            <p:cNvSpPr>
              <a:spLocks/>
            </p:cNvSpPr>
            <p:nvPr/>
          </p:nvSpPr>
          <p:spPr bwMode="auto">
            <a:xfrm>
              <a:off x="1263651" y="2355851"/>
              <a:ext cx="58738" cy="26987"/>
            </a:xfrm>
            <a:custGeom>
              <a:avLst/>
              <a:gdLst>
                <a:gd name="T0" fmla="*/ 29 w 33"/>
                <a:gd name="T1" fmla="*/ 0 h 15"/>
                <a:gd name="T2" fmla="*/ 23 w 33"/>
                <a:gd name="T3" fmla="*/ 1 h 15"/>
                <a:gd name="T4" fmla="*/ 22 w 33"/>
                <a:gd name="T5" fmla="*/ 1 h 15"/>
                <a:gd name="T6" fmla="*/ 11 w 33"/>
                <a:gd name="T7" fmla="*/ 1 h 15"/>
                <a:gd name="T8" fmla="*/ 4 w 33"/>
                <a:gd name="T9" fmla="*/ 1 h 15"/>
                <a:gd name="T10" fmla="*/ 1 w 33"/>
                <a:gd name="T11" fmla="*/ 6 h 15"/>
                <a:gd name="T12" fmla="*/ 2 w 33"/>
                <a:gd name="T13" fmla="*/ 11 h 15"/>
                <a:gd name="T14" fmla="*/ 17 w 33"/>
                <a:gd name="T15" fmla="*/ 13 h 15"/>
                <a:gd name="T16" fmla="*/ 22 w 33"/>
                <a:gd name="T17" fmla="*/ 12 h 15"/>
                <a:gd name="T18" fmla="*/ 22 w 33"/>
                <a:gd name="T19" fmla="*/ 12 h 15"/>
                <a:gd name="T20" fmla="*/ 26 w 33"/>
                <a:gd name="T21" fmla="*/ 10 h 15"/>
                <a:gd name="T22" fmla="*/ 32 w 33"/>
                <a:gd name="T23" fmla="*/ 7 h 15"/>
                <a:gd name="T24" fmla="*/ 29 w 3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5">
                  <a:moveTo>
                    <a:pt x="29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8" y="0"/>
                    <a:pt x="15" y="0"/>
                    <a:pt x="11" y="1"/>
                  </a:cubicBezTo>
                  <a:cubicBezTo>
                    <a:pt x="9" y="1"/>
                    <a:pt x="6" y="1"/>
                    <a:pt x="4" y="1"/>
                  </a:cubicBezTo>
                  <a:cubicBezTo>
                    <a:pt x="1" y="1"/>
                    <a:pt x="0" y="4"/>
                    <a:pt x="1" y="6"/>
                  </a:cubicBezTo>
                  <a:cubicBezTo>
                    <a:pt x="1" y="8"/>
                    <a:pt x="1" y="10"/>
                    <a:pt x="2" y="11"/>
                  </a:cubicBezTo>
                  <a:cubicBezTo>
                    <a:pt x="7" y="15"/>
                    <a:pt x="12" y="14"/>
                    <a:pt x="17" y="13"/>
                  </a:cubicBezTo>
                  <a:cubicBezTo>
                    <a:pt x="18" y="13"/>
                    <a:pt x="20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1"/>
                    <a:pt x="26" y="10"/>
                  </a:cubicBezTo>
                  <a:cubicBezTo>
                    <a:pt x="29" y="9"/>
                    <a:pt x="31" y="8"/>
                    <a:pt x="32" y="7"/>
                  </a:cubicBezTo>
                  <a:cubicBezTo>
                    <a:pt x="33" y="4"/>
                    <a:pt x="32" y="1"/>
                    <a:pt x="29" y="0"/>
                  </a:cubicBezTo>
                  <a:close/>
                </a:path>
              </a:pathLst>
            </a:custGeom>
            <a:solidFill>
              <a:srgbClr val="DDA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496"/>
            <p:cNvSpPr>
              <a:spLocks/>
            </p:cNvSpPr>
            <p:nvPr/>
          </p:nvSpPr>
          <p:spPr bwMode="auto">
            <a:xfrm>
              <a:off x="1866901" y="3171826"/>
              <a:ext cx="131763" cy="161925"/>
            </a:xfrm>
            <a:custGeom>
              <a:avLst/>
              <a:gdLst>
                <a:gd name="T0" fmla="*/ 65 w 74"/>
                <a:gd name="T1" fmla="*/ 24 h 91"/>
                <a:gd name="T2" fmla="*/ 26 w 74"/>
                <a:gd name="T3" fmla="*/ 0 h 91"/>
                <a:gd name="T4" fmla="*/ 8 w 74"/>
                <a:gd name="T5" fmla="*/ 47 h 91"/>
                <a:gd name="T6" fmla="*/ 62 w 74"/>
                <a:gd name="T7" fmla="*/ 77 h 91"/>
                <a:gd name="T8" fmla="*/ 71 w 74"/>
                <a:gd name="T9" fmla="*/ 52 h 91"/>
                <a:gd name="T10" fmla="*/ 65 w 74"/>
                <a:gd name="T11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91">
                  <a:moveTo>
                    <a:pt x="65" y="24"/>
                  </a:moveTo>
                  <a:cubicBezTo>
                    <a:pt x="65" y="24"/>
                    <a:pt x="42" y="0"/>
                    <a:pt x="26" y="0"/>
                  </a:cubicBezTo>
                  <a:cubicBezTo>
                    <a:pt x="9" y="1"/>
                    <a:pt x="0" y="24"/>
                    <a:pt x="8" y="47"/>
                  </a:cubicBezTo>
                  <a:cubicBezTo>
                    <a:pt x="16" y="70"/>
                    <a:pt x="50" y="91"/>
                    <a:pt x="62" y="77"/>
                  </a:cubicBezTo>
                  <a:cubicBezTo>
                    <a:pt x="74" y="63"/>
                    <a:pt x="71" y="52"/>
                    <a:pt x="71" y="52"/>
                  </a:cubicBezTo>
                  <a:lnTo>
                    <a:pt x="65" y="24"/>
                  </a:lnTo>
                  <a:close/>
                </a:path>
              </a:pathLst>
            </a:custGeom>
            <a:solidFill>
              <a:srgbClr val="F3B5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497"/>
            <p:cNvSpPr>
              <a:spLocks/>
            </p:cNvSpPr>
            <p:nvPr/>
          </p:nvSpPr>
          <p:spPr bwMode="auto">
            <a:xfrm>
              <a:off x="1616076" y="3178176"/>
              <a:ext cx="201613" cy="284162"/>
            </a:xfrm>
            <a:custGeom>
              <a:avLst/>
              <a:gdLst>
                <a:gd name="T0" fmla="*/ 14 w 113"/>
                <a:gd name="T1" fmla="*/ 42 h 159"/>
                <a:gd name="T2" fmla="*/ 10 w 113"/>
                <a:gd name="T3" fmla="*/ 154 h 159"/>
                <a:gd name="T4" fmla="*/ 83 w 113"/>
                <a:gd name="T5" fmla="*/ 159 h 159"/>
                <a:gd name="T6" fmla="*/ 90 w 113"/>
                <a:gd name="T7" fmla="*/ 141 h 159"/>
                <a:gd name="T8" fmla="*/ 113 w 113"/>
                <a:gd name="T9" fmla="*/ 66 h 159"/>
                <a:gd name="T10" fmla="*/ 56 w 113"/>
                <a:gd name="T11" fmla="*/ 0 h 159"/>
                <a:gd name="T12" fmla="*/ 14 w 113"/>
                <a:gd name="T13" fmla="*/ 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59">
                  <a:moveTo>
                    <a:pt x="14" y="42"/>
                  </a:moveTo>
                  <a:cubicBezTo>
                    <a:pt x="14" y="42"/>
                    <a:pt x="0" y="129"/>
                    <a:pt x="10" y="154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113" y="66"/>
                    <a:pt x="113" y="66"/>
                    <a:pt x="113" y="66"/>
                  </a:cubicBezTo>
                  <a:cubicBezTo>
                    <a:pt x="113" y="66"/>
                    <a:pt x="88" y="20"/>
                    <a:pt x="56" y="0"/>
                  </a:cubicBezTo>
                  <a:cubicBezTo>
                    <a:pt x="56" y="0"/>
                    <a:pt x="55" y="42"/>
                    <a:pt x="14" y="42"/>
                  </a:cubicBezTo>
                  <a:close/>
                </a:path>
              </a:pathLst>
            </a:custGeom>
            <a:solidFill>
              <a:srgbClr val="3E4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498"/>
            <p:cNvSpPr>
              <a:spLocks/>
            </p:cNvSpPr>
            <p:nvPr/>
          </p:nvSpPr>
          <p:spPr bwMode="auto">
            <a:xfrm>
              <a:off x="2644776" y="1843088"/>
              <a:ext cx="47625" cy="3175"/>
            </a:xfrm>
            <a:custGeom>
              <a:avLst/>
              <a:gdLst>
                <a:gd name="T0" fmla="*/ 0 w 26"/>
                <a:gd name="T1" fmla="*/ 0 h 2"/>
                <a:gd name="T2" fmla="*/ 12 w 26"/>
                <a:gd name="T3" fmla="*/ 1 h 2"/>
                <a:gd name="T4" fmla="*/ 23 w 26"/>
                <a:gd name="T5" fmla="*/ 2 h 2"/>
                <a:gd name="T6" fmla="*/ 26 w 26"/>
                <a:gd name="T7" fmla="*/ 1 h 2"/>
                <a:gd name="T8" fmla="*/ 6 w 26"/>
                <a:gd name="T9" fmla="*/ 0 h 2"/>
                <a:gd name="T10" fmla="*/ 0 w 2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">
                  <a:moveTo>
                    <a:pt x="0" y="0"/>
                  </a:moveTo>
                  <a:cubicBezTo>
                    <a:pt x="4" y="0"/>
                    <a:pt x="8" y="0"/>
                    <a:pt x="12" y="1"/>
                  </a:cubicBezTo>
                  <a:cubicBezTo>
                    <a:pt x="15" y="1"/>
                    <a:pt x="19" y="2"/>
                    <a:pt x="23" y="2"/>
                  </a:cubicBezTo>
                  <a:cubicBezTo>
                    <a:pt x="24" y="2"/>
                    <a:pt x="25" y="1"/>
                    <a:pt x="26" y="1"/>
                  </a:cubicBezTo>
                  <a:cubicBezTo>
                    <a:pt x="19" y="0"/>
                    <a:pt x="12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0" name="Freeform 499"/>
            <p:cNvSpPr>
              <a:spLocks/>
            </p:cNvSpPr>
            <p:nvPr/>
          </p:nvSpPr>
          <p:spPr bwMode="auto">
            <a:xfrm>
              <a:off x="1116013" y="1257301"/>
              <a:ext cx="25400" cy="90487"/>
            </a:xfrm>
            <a:custGeom>
              <a:avLst/>
              <a:gdLst>
                <a:gd name="T0" fmla="*/ 0 w 15"/>
                <a:gd name="T1" fmla="*/ 0 h 50"/>
                <a:gd name="T2" fmla="*/ 9 w 15"/>
                <a:gd name="T3" fmla="*/ 45 h 50"/>
                <a:gd name="T4" fmla="*/ 14 w 15"/>
                <a:gd name="T5" fmla="*/ 45 h 50"/>
                <a:gd name="T6" fmla="*/ 0 w 15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0">
                  <a:moveTo>
                    <a:pt x="0" y="0"/>
                  </a:moveTo>
                  <a:cubicBezTo>
                    <a:pt x="10" y="12"/>
                    <a:pt x="12" y="30"/>
                    <a:pt x="9" y="45"/>
                  </a:cubicBezTo>
                  <a:cubicBezTo>
                    <a:pt x="8" y="50"/>
                    <a:pt x="15" y="49"/>
                    <a:pt x="14" y="45"/>
                  </a:cubicBezTo>
                  <a:cubicBezTo>
                    <a:pt x="10" y="28"/>
                    <a:pt x="12" y="13"/>
                    <a:pt x="0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1" name="Freeform 500"/>
            <p:cNvSpPr>
              <a:spLocks/>
            </p:cNvSpPr>
            <p:nvPr/>
          </p:nvSpPr>
          <p:spPr bwMode="auto">
            <a:xfrm>
              <a:off x="1074738" y="1266826"/>
              <a:ext cx="63500" cy="82550"/>
            </a:xfrm>
            <a:custGeom>
              <a:avLst/>
              <a:gdLst>
                <a:gd name="T0" fmla="*/ 0 w 36"/>
                <a:gd name="T1" fmla="*/ 0 h 46"/>
                <a:gd name="T2" fmla="*/ 28 w 36"/>
                <a:gd name="T3" fmla="*/ 41 h 46"/>
                <a:gd name="T4" fmla="*/ 34 w 36"/>
                <a:gd name="T5" fmla="*/ 38 h 46"/>
                <a:gd name="T6" fmla="*/ 20 w 36"/>
                <a:gd name="T7" fmla="*/ 12 h 46"/>
                <a:gd name="T8" fmla="*/ 0 w 3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6">
                  <a:moveTo>
                    <a:pt x="0" y="0"/>
                  </a:moveTo>
                  <a:cubicBezTo>
                    <a:pt x="19" y="4"/>
                    <a:pt x="24" y="24"/>
                    <a:pt x="28" y="41"/>
                  </a:cubicBezTo>
                  <a:cubicBezTo>
                    <a:pt x="29" y="46"/>
                    <a:pt x="36" y="42"/>
                    <a:pt x="34" y="38"/>
                  </a:cubicBezTo>
                  <a:cubicBezTo>
                    <a:pt x="28" y="30"/>
                    <a:pt x="26" y="20"/>
                    <a:pt x="20" y="12"/>
                  </a:cubicBezTo>
                  <a:cubicBezTo>
                    <a:pt x="16" y="5"/>
                    <a:pt x="9" y="1"/>
                    <a:pt x="0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2" name="Freeform 501"/>
            <p:cNvSpPr>
              <a:spLocks/>
            </p:cNvSpPr>
            <p:nvPr/>
          </p:nvSpPr>
          <p:spPr bwMode="auto">
            <a:xfrm>
              <a:off x="1101726" y="1266826"/>
              <a:ext cx="31750" cy="74612"/>
            </a:xfrm>
            <a:custGeom>
              <a:avLst/>
              <a:gdLst>
                <a:gd name="T0" fmla="*/ 0 w 18"/>
                <a:gd name="T1" fmla="*/ 0 h 42"/>
                <a:gd name="T2" fmla="*/ 15 w 18"/>
                <a:gd name="T3" fmla="*/ 40 h 42"/>
                <a:gd name="T4" fmla="*/ 17 w 18"/>
                <a:gd name="T5" fmla="*/ 40 h 42"/>
                <a:gd name="T6" fmla="*/ 0 w 18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2">
                  <a:moveTo>
                    <a:pt x="0" y="0"/>
                  </a:moveTo>
                  <a:cubicBezTo>
                    <a:pt x="11" y="9"/>
                    <a:pt x="16" y="26"/>
                    <a:pt x="15" y="40"/>
                  </a:cubicBezTo>
                  <a:cubicBezTo>
                    <a:pt x="15" y="42"/>
                    <a:pt x="17" y="42"/>
                    <a:pt x="17" y="40"/>
                  </a:cubicBezTo>
                  <a:cubicBezTo>
                    <a:pt x="18" y="26"/>
                    <a:pt x="12" y="9"/>
                    <a:pt x="0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3" name="Freeform 502"/>
            <p:cNvSpPr>
              <a:spLocks/>
            </p:cNvSpPr>
            <p:nvPr/>
          </p:nvSpPr>
          <p:spPr bwMode="auto">
            <a:xfrm>
              <a:off x="1104901" y="1255713"/>
              <a:ext cx="31750" cy="80962"/>
            </a:xfrm>
            <a:custGeom>
              <a:avLst/>
              <a:gdLst>
                <a:gd name="T0" fmla="*/ 1 w 18"/>
                <a:gd name="T1" fmla="*/ 1 h 45"/>
                <a:gd name="T2" fmla="*/ 15 w 18"/>
                <a:gd name="T3" fmla="*/ 45 h 45"/>
                <a:gd name="T4" fmla="*/ 17 w 18"/>
                <a:gd name="T5" fmla="*/ 44 h 45"/>
                <a:gd name="T6" fmla="*/ 1 w 18"/>
                <a:gd name="T7" fmla="*/ 1 h 45"/>
                <a:gd name="T8" fmla="*/ 1 w 18"/>
                <a:gd name="T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5">
                  <a:moveTo>
                    <a:pt x="1" y="1"/>
                  </a:moveTo>
                  <a:cubicBezTo>
                    <a:pt x="14" y="13"/>
                    <a:pt x="14" y="28"/>
                    <a:pt x="15" y="45"/>
                  </a:cubicBezTo>
                  <a:cubicBezTo>
                    <a:pt x="16" y="45"/>
                    <a:pt x="17" y="45"/>
                    <a:pt x="17" y="44"/>
                  </a:cubicBezTo>
                  <a:cubicBezTo>
                    <a:pt x="18" y="29"/>
                    <a:pt x="14" y="11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4" name="Freeform 503"/>
            <p:cNvSpPr>
              <a:spLocks/>
            </p:cNvSpPr>
            <p:nvPr/>
          </p:nvSpPr>
          <p:spPr bwMode="auto">
            <a:xfrm>
              <a:off x="1096963" y="1268413"/>
              <a:ext cx="38100" cy="66675"/>
            </a:xfrm>
            <a:custGeom>
              <a:avLst/>
              <a:gdLst>
                <a:gd name="T0" fmla="*/ 1 w 21"/>
                <a:gd name="T1" fmla="*/ 2 h 37"/>
                <a:gd name="T2" fmla="*/ 11 w 21"/>
                <a:gd name="T3" fmla="*/ 19 h 37"/>
                <a:gd name="T4" fmla="*/ 17 w 21"/>
                <a:gd name="T5" fmla="*/ 36 h 37"/>
                <a:gd name="T6" fmla="*/ 20 w 21"/>
                <a:gd name="T7" fmla="*/ 34 h 37"/>
                <a:gd name="T8" fmla="*/ 15 w 21"/>
                <a:gd name="T9" fmla="*/ 16 h 37"/>
                <a:gd name="T10" fmla="*/ 1 w 21"/>
                <a:gd name="T11" fmla="*/ 0 h 37"/>
                <a:gd name="T12" fmla="*/ 1 w 21"/>
                <a:gd name="T1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7">
                  <a:moveTo>
                    <a:pt x="1" y="2"/>
                  </a:moveTo>
                  <a:cubicBezTo>
                    <a:pt x="6" y="7"/>
                    <a:pt x="9" y="12"/>
                    <a:pt x="11" y="19"/>
                  </a:cubicBezTo>
                  <a:cubicBezTo>
                    <a:pt x="13" y="24"/>
                    <a:pt x="13" y="31"/>
                    <a:pt x="17" y="36"/>
                  </a:cubicBezTo>
                  <a:cubicBezTo>
                    <a:pt x="18" y="37"/>
                    <a:pt x="20" y="36"/>
                    <a:pt x="20" y="34"/>
                  </a:cubicBezTo>
                  <a:cubicBezTo>
                    <a:pt x="21" y="28"/>
                    <a:pt x="17" y="21"/>
                    <a:pt x="15" y="16"/>
                  </a:cubicBezTo>
                  <a:cubicBezTo>
                    <a:pt x="12" y="9"/>
                    <a:pt x="7" y="4"/>
                    <a:pt x="1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5" name="Freeform 504"/>
            <p:cNvSpPr>
              <a:spLocks/>
            </p:cNvSpPr>
            <p:nvPr/>
          </p:nvSpPr>
          <p:spPr bwMode="auto">
            <a:xfrm>
              <a:off x="1116013" y="1277938"/>
              <a:ext cx="19050" cy="46037"/>
            </a:xfrm>
            <a:custGeom>
              <a:avLst/>
              <a:gdLst>
                <a:gd name="T0" fmla="*/ 1 w 11"/>
                <a:gd name="T1" fmla="*/ 3 h 26"/>
                <a:gd name="T2" fmla="*/ 4 w 11"/>
                <a:gd name="T3" fmla="*/ 15 h 26"/>
                <a:gd name="T4" fmla="*/ 8 w 11"/>
                <a:gd name="T5" fmla="*/ 25 h 26"/>
                <a:gd name="T6" fmla="*/ 11 w 11"/>
                <a:gd name="T7" fmla="*/ 24 h 26"/>
                <a:gd name="T8" fmla="*/ 8 w 11"/>
                <a:gd name="T9" fmla="*/ 13 h 26"/>
                <a:gd name="T10" fmla="*/ 3 w 11"/>
                <a:gd name="T11" fmla="*/ 1 h 26"/>
                <a:gd name="T12" fmla="*/ 1 w 11"/>
                <a:gd name="T1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6">
                  <a:moveTo>
                    <a:pt x="1" y="3"/>
                  </a:moveTo>
                  <a:cubicBezTo>
                    <a:pt x="3" y="7"/>
                    <a:pt x="3" y="11"/>
                    <a:pt x="4" y="15"/>
                  </a:cubicBezTo>
                  <a:cubicBezTo>
                    <a:pt x="5" y="19"/>
                    <a:pt x="5" y="23"/>
                    <a:pt x="8" y="25"/>
                  </a:cubicBezTo>
                  <a:cubicBezTo>
                    <a:pt x="9" y="26"/>
                    <a:pt x="11" y="25"/>
                    <a:pt x="11" y="24"/>
                  </a:cubicBezTo>
                  <a:cubicBezTo>
                    <a:pt x="11" y="20"/>
                    <a:pt x="9" y="16"/>
                    <a:pt x="8" y="13"/>
                  </a:cubicBezTo>
                  <a:cubicBezTo>
                    <a:pt x="7" y="8"/>
                    <a:pt x="6" y="5"/>
                    <a:pt x="3" y="1"/>
                  </a:cubicBezTo>
                  <a:cubicBezTo>
                    <a:pt x="2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6" name="Freeform 505"/>
            <p:cNvSpPr>
              <a:spLocks/>
            </p:cNvSpPr>
            <p:nvPr/>
          </p:nvSpPr>
          <p:spPr bwMode="auto">
            <a:xfrm>
              <a:off x="1098551" y="1301751"/>
              <a:ext cx="34925" cy="50800"/>
            </a:xfrm>
            <a:custGeom>
              <a:avLst/>
              <a:gdLst>
                <a:gd name="T0" fmla="*/ 0 w 19"/>
                <a:gd name="T1" fmla="*/ 2 h 28"/>
                <a:gd name="T2" fmla="*/ 8 w 19"/>
                <a:gd name="T3" fmla="*/ 12 h 28"/>
                <a:gd name="T4" fmla="*/ 13 w 19"/>
                <a:gd name="T5" fmla="*/ 20 h 28"/>
                <a:gd name="T6" fmla="*/ 17 w 19"/>
                <a:gd name="T7" fmla="*/ 28 h 28"/>
                <a:gd name="T8" fmla="*/ 18 w 19"/>
                <a:gd name="T9" fmla="*/ 27 h 28"/>
                <a:gd name="T10" fmla="*/ 13 w 19"/>
                <a:gd name="T11" fmla="*/ 15 h 28"/>
                <a:gd name="T12" fmla="*/ 2 w 19"/>
                <a:gd name="T13" fmla="*/ 1 h 28"/>
                <a:gd name="T14" fmla="*/ 0 w 19"/>
                <a:gd name="T15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8">
                  <a:moveTo>
                    <a:pt x="0" y="2"/>
                  </a:moveTo>
                  <a:cubicBezTo>
                    <a:pt x="3" y="5"/>
                    <a:pt x="6" y="9"/>
                    <a:pt x="8" y="12"/>
                  </a:cubicBezTo>
                  <a:cubicBezTo>
                    <a:pt x="10" y="15"/>
                    <a:pt x="12" y="17"/>
                    <a:pt x="13" y="20"/>
                  </a:cubicBezTo>
                  <a:cubicBezTo>
                    <a:pt x="15" y="22"/>
                    <a:pt x="15" y="25"/>
                    <a:pt x="17" y="28"/>
                  </a:cubicBezTo>
                  <a:cubicBezTo>
                    <a:pt x="17" y="28"/>
                    <a:pt x="18" y="28"/>
                    <a:pt x="18" y="27"/>
                  </a:cubicBezTo>
                  <a:cubicBezTo>
                    <a:pt x="19" y="23"/>
                    <a:pt x="15" y="18"/>
                    <a:pt x="13" y="15"/>
                  </a:cubicBezTo>
                  <a:cubicBezTo>
                    <a:pt x="9" y="10"/>
                    <a:pt x="5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7" name="Freeform 506"/>
            <p:cNvSpPr>
              <a:spLocks/>
            </p:cNvSpPr>
            <p:nvPr/>
          </p:nvSpPr>
          <p:spPr bwMode="auto">
            <a:xfrm>
              <a:off x="1568451" y="1431926"/>
              <a:ext cx="141288" cy="39687"/>
            </a:xfrm>
            <a:custGeom>
              <a:avLst/>
              <a:gdLst>
                <a:gd name="T0" fmla="*/ 80 w 80"/>
                <a:gd name="T1" fmla="*/ 5 h 22"/>
                <a:gd name="T2" fmla="*/ 33 w 80"/>
                <a:gd name="T3" fmla="*/ 4 h 22"/>
                <a:gd name="T4" fmla="*/ 8 w 80"/>
                <a:gd name="T5" fmla="*/ 14 h 22"/>
                <a:gd name="T6" fmla="*/ 0 w 80"/>
                <a:gd name="T7" fmla="*/ 19 h 22"/>
                <a:gd name="T8" fmla="*/ 2 w 80"/>
                <a:gd name="T9" fmla="*/ 22 h 22"/>
                <a:gd name="T10" fmla="*/ 2 w 80"/>
                <a:gd name="T11" fmla="*/ 22 h 22"/>
                <a:gd name="T12" fmla="*/ 5 w 80"/>
                <a:gd name="T13" fmla="*/ 20 h 22"/>
                <a:gd name="T14" fmla="*/ 38 w 80"/>
                <a:gd name="T15" fmla="*/ 6 h 22"/>
                <a:gd name="T16" fmla="*/ 80 w 80"/>
                <a:gd name="T17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22">
                  <a:moveTo>
                    <a:pt x="80" y="5"/>
                  </a:moveTo>
                  <a:cubicBezTo>
                    <a:pt x="64" y="0"/>
                    <a:pt x="49" y="0"/>
                    <a:pt x="33" y="4"/>
                  </a:cubicBezTo>
                  <a:cubicBezTo>
                    <a:pt x="24" y="7"/>
                    <a:pt x="16" y="10"/>
                    <a:pt x="8" y="14"/>
                  </a:cubicBezTo>
                  <a:cubicBezTo>
                    <a:pt x="4" y="15"/>
                    <a:pt x="1" y="15"/>
                    <a:pt x="0" y="19"/>
                  </a:cubicBezTo>
                  <a:cubicBezTo>
                    <a:pt x="0" y="20"/>
                    <a:pt x="0" y="21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2"/>
                    <a:pt x="5" y="21"/>
                    <a:pt x="5" y="20"/>
                  </a:cubicBezTo>
                  <a:cubicBezTo>
                    <a:pt x="6" y="13"/>
                    <a:pt x="32" y="7"/>
                    <a:pt x="38" y="6"/>
                  </a:cubicBezTo>
                  <a:cubicBezTo>
                    <a:pt x="52" y="2"/>
                    <a:pt x="66" y="2"/>
                    <a:pt x="80" y="5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8" name="Freeform 507"/>
            <p:cNvSpPr>
              <a:spLocks/>
            </p:cNvSpPr>
            <p:nvPr/>
          </p:nvSpPr>
          <p:spPr bwMode="auto">
            <a:xfrm>
              <a:off x="1571626" y="1431926"/>
              <a:ext cx="153988" cy="50800"/>
            </a:xfrm>
            <a:custGeom>
              <a:avLst/>
              <a:gdLst>
                <a:gd name="T0" fmla="*/ 87 w 87"/>
                <a:gd name="T1" fmla="*/ 28 h 28"/>
                <a:gd name="T2" fmla="*/ 1 w 87"/>
                <a:gd name="T3" fmla="*/ 17 h 28"/>
                <a:gd name="T4" fmla="*/ 1 w 87"/>
                <a:gd name="T5" fmla="*/ 19 h 28"/>
                <a:gd name="T6" fmla="*/ 87 w 87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28">
                  <a:moveTo>
                    <a:pt x="87" y="28"/>
                  </a:moveTo>
                  <a:cubicBezTo>
                    <a:pt x="65" y="13"/>
                    <a:pt x="24" y="0"/>
                    <a:pt x="1" y="17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9" y="8"/>
                    <a:pt x="61" y="14"/>
                    <a:pt x="87" y="28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49" name="Freeform 508"/>
            <p:cNvSpPr>
              <a:spLocks/>
            </p:cNvSpPr>
            <p:nvPr/>
          </p:nvSpPr>
          <p:spPr bwMode="auto">
            <a:xfrm>
              <a:off x="1568451" y="1450976"/>
              <a:ext cx="119063" cy="22225"/>
            </a:xfrm>
            <a:custGeom>
              <a:avLst/>
              <a:gdLst>
                <a:gd name="T0" fmla="*/ 67 w 67"/>
                <a:gd name="T1" fmla="*/ 11 h 13"/>
                <a:gd name="T2" fmla="*/ 4 w 67"/>
                <a:gd name="T3" fmla="*/ 7 h 13"/>
                <a:gd name="T4" fmla="*/ 5 w 67"/>
                <a:gd name="T5" fmla="*/ 11 h 13"/>
                <a:gd name="T6" fmla="*/ 67 w 67"/>
                <a:gd name="T7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13">
                  <a:moveTo>
                    <a:pt x="67" y="11"/>
                  </a:moveTo>
                  <a:cubicBezTo>
                    <a:pt x="46" y="4"/>
                    <a:pt x="25" y="0"/>
                    <a:pt x="4" y="7"/>
                  </a:cubicBezTo>
                  <a:cubicBezTo>
                    <a:pt x="0" y="8"/>
                    <a:pt x="2" y="13"/>
                    <a:pt x="5" y="11"/>
                  </a:cubicBezTo>
                  <a:cubicBezTo>
                    <a:pt x="25" y="2"/>
                    <a:pt x="47" y="7"/>
                    <a:pt x="67" y="1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50" name="Freeform 509"/>
            <p:cNvSpPr>
              <a:spLocks/>
            </p:cNvSpPr>
            <p:nvPr/>
          </p:nvSpPr>
          <p:spPr bwMode="auto">
            <a:xfrm>
              <a:off x="1587501" y="1443038"/>
              <a:ext cx="117475" cy="19050"/>
            </a:xfrm>
            <a:custGeom>
              <a:avLst/>
              <a:gdLst>
                <a:gd name="T0" fmla="*/ 66 w 66"/>
                <a:gd name="T1" fmla="*/ 11 h 11"/>
                <a:gd name="T2" fmla="*/ 35 w 66"/>
                <a:gd name="T3" fmla="*/ 1 h 11"/>
                <a:gd name="T4" fmla="*/ 2 w 66"/>
                <a:gd name="T5" fmla="*/ 7 h 11"/>
                <a:gd name="T6" fmla="*/ 3 w 66"/>
                <a:gd name="T7" fmla="*/ 9 h 11"/>
                <a:gd name="T8" fmla="*/ 35 w 66"/>
                <a:gd name="T9" fmla="*/ 4 h 11"/>
                <a:gd name="T10" fmla="*/ 66 w 66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1">
                  <a:moveTo>
                    <a:pt x="66" y="11"/>
                  </a:moveTo>
                  <a:cubicBezTo>
                    <a:pt x="56" y="8"/>
                    <a:pt x="46" y="2"/>
                    <a:pt x="35" y="1"/>
                  </a:cubicBezTo>
                  <a:cubicBezTo>
                    <a:pt x="24" y="0"/>
                    <a:pt x="12" y="1"/>
                    <a:pt x="2" y="7"/>
                  </a:cubicBezTo>
                  <a:cubicBezTo>
                    <a:pt x="0" y="7"/>
                    <a:pt x="1" y="10"/>
                    <a:pt x="3" y="9"/>
                  </a:cubicBezTo>
                  <a:cubicBezTo>
                    <a:pt x="14" y="6"/>
                    <a:pt x="24" y="3"/>
                    <a:pt x="35" y="4"/>
                  </a:cubicBezTo>
                  <a:cubicBezTo>
                    <a:pt x="46" y="4"/>
                    <a:pt x="55" y="10"/>
                    <a:pt x="66" y="1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51" name="Freeform 510"/>
            <p:cNvSpPr>
              <a:spLocks/>
            </p:cNvSpPr>
            <p:nvPr/>
          </p:nvSpPr>
          <p:spPr bwMode="auto">
            <a:xfrm>
              <a:off x="1585913" y="1435101"/>
              <a:ext cx="107950" cy="30162"/>
            </a:xfrm>
            <a:custGeom>
              <a:avLst/>
              <a:gdLst>
                <a:gd name="T0" fmla="*/ 61 w 61"/>
                <a:gd name="T1" fmla="*/ 11 h 17"/>
                <a:gd name="T2" fmla="*/ 1 w 61"/>
                <a:gd name="T3" fmla="*/ 14 h 17"/>
                <a:gd name="T4" fmla="*/ 2 w 61"/>
                <a:gd name="T5" fmla="*/ 16 h 17"/>
                <a:gd name="T6" fmla="*/ 30 w 61"/>
                <a:gd name="T7" fmla="*/ 10 h 17"/>
                <a:gd name="T8" fmla="*/ 61 w 61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61" y="11"/>
                  </a:moveTo>
                  <a:cubicBezTo>
                    <a:pt x="46" y="0"/>
                    <a:pt x="15" y="2"/>
                    <a:pt x="1" y="14"/>
                  </a:cubicBezTo>
                  <a:cubicBezTo>
                    <a:pt x="0" y="15"/>
                    <a:pt x="1" y="17"/>
                    <a:pt x="2" y="16"/>
                  </a:cubicBezTo>
                  <a:cubicBezTo>
                    <a:pt x="11" y="16"/>
                    <a:pt x="20" y="12"/>
                    <a:pt x="30" y="10"/>
                  </a:cubicBezTo>
                  <a:cubicBezTo>
                    <a:pt x="40" y="8"/>
                    <a:pt x="51" y="8"/>
                    <a:pt x="61" y="1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52" name="Freeform 511"/>
            <p:cNvSpPr>
              <a:spLocks/>
            </p:cNvSpPr>
            <p:nvPr/>
          </p:nvSpPr>
          <p:spPr bwMode="auto">
            <a:xfrm>
              <a:off x="1565276" y="1423988"/>
              <a:ext cx="98425" cy="47625"/>
            </a:xfrm>
            <a:custGeom>
              <a:avLst/>
              <a:gdLst>
                <a:gd name="T0" fmla="*/ 55 w 55"/>
                <a:gd name="T1" fmla="*/ 0 h 27"/>
                <a:gd name="T2" fmla="*/ 1 w 55"/>
                <a:gd name="T3" fmla="*/ 26 h 27"/>
                <a:gd name="T4" fmla="*/ 2 w 55"/>
                <a:gd name="T5" fmla="*/ 26 h 27"/>
                <a:gd name="T6" fmla="*/ 55 w 55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27">
                  <a:moveTo>
                    <a:pt x="55" y="0"/>
                  </a:moveTo>
                  <a:cubicBezTo>
                    <a:pt x="35" y="3"/>
                    <a:pt x="14" y="9"/>
                    <a:pt x="1" y="26"/>
                  </a:cubicBezTo>
                  <a:cubicBezTo>
                    <a:pt x="0" y="26"/>
                    <a:pt x="1" y="27"/>
                    <a:pt x="2" y="26"/>
                  </a:cubicBezTo>
                  <a:cubicBezTo>
                    <a:pt x="17" y="12"/>
                    <a:pt x="34" y="5"/>
                    <a:pt x="55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53" name="Freeform 512"/>
            <p:cNvSpPr>
              <a:spLocks/>
            </p:cNvSpPr>
            <p:nvPr/>
          </p:nvSpPr>
          <p:spPr bwMode="auto">
            <a:xfrm>
              <a:off x="1560513" y="1470026"/>
              <a:ext cx="38100" cy="14287"/>
            </a:xfrm>
            <a:custGeom>
              <a:avLst/>
              <a:gdLst>
                <a:gd name="T0" fmla="*/ 0 w 21"/>
                <a:gd name="T1" fmla="*/ 1 h 8"/>
                <a:gd name="T2" fmla="*/ 10 w 21"/>
                <a:gd name="T3" fmla="*/ 2 h 8"/>
                <a:gd name="T4" fmla="*/ 20 w 21"/>
                <a:gd name="T5" fmla="*/ 7 h 8"/>
                <a:gd name="T6" fmla="*/ 21 w 21"/>
                <a:gd name="T7" fmla="*/ 7 h 8"/>
                <a:gd name="T8" fmla="*/ 0 w 21"/>
                <a:gd name="T9" fmla="*/ 1 h 8"/>
                <a:gd name="T10" fmla="*/ 0 w 21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0" y="1"/>
                  </a:moveTo>
                  <a:cubicBezTo>
                    <a:pt x="3" y="1"/>
                    <a:pt x="7" y="1"/>
                    <a:pt x="10" y="2"/>
                  </a:cubicBezTo>
                  <a:cubicBezTo>
                    <a:pt x="14" y="3"/>
                    <a:pt x="17" y="5"/>
                    <a:pt x="20" y="7"/>
                  </a:cubicBezTo>
                  <a:cubicBezTo>
                    <a:pt x="20" y="8"/>
                    <a:pt x="21" y="7"/>
                    <a:pt x="21" y="7"/>
                  </a:cubicBezTo>
                  <a:cubicBezTo>
                    <a:pt x="16" y="0"/>
                    <a:pt x="7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54" name="Freeform 513"/>
            <p:cNvSpPr>
              <a:spLocks/>
            </p:cNvSpPr>
            <p:nvPr/>
          </p:nvSpPr>
          <p:spPr bwMode="auto">
            <a:xfrm>
              <a:off x="1322388" y="1050926"/>
              <a:ext cx="49213" cy="47625"/>
            </a:xfrm>
            <a:custGeom>
              <a:avLst/>
              <a:gdLst>
                <a:gd name="T0" fmla="*/ 27 w 28"/>
                <a:gd name="T1" fmla="*/ 0 h 27"/>
                <a:gd name="T2" fmla="*/ 0 w 28"/>
                <a:gd name="T3" fmla="*/ 26 h 27"/>
                <a:gd name="T4" fmla="*/ 0 w 28"/>
                <a:gd name="T5" fmla="*/ 26 h 27"/>
                <a:gd name="T6" fmla="*/ 27 w 28"/>
                <a:gd name="T7" fmla="*/ 2 h 27"/>
                <a:gd name="T8" fmla="*/ 27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7" y="0"/>
                  </a:moveTo>
                  <a:cubicBezTo>
                    <a:pt x="15" y="4"/>
                    <a:pt x="4" y="14"/>
                    <a:pt x="0" y="26"/>
                  </a:cubicBezTo>
                  <a:cubicBezTo>
                    <a:pt x="0" y="27"/>
                    <a:pt x="0" y="27"/>
                    <a:pt x="0" y="26"/>
                  </a:cubicBezTo>
                  <a:cubicBezTo>
                    <a:pt x="7" y="16"/>
                    <a:pt x="15" y="6"/>
                    <a:pt x="27" y="2"/>
                  </a:cubicBezTo>
                  <a:cubicBezTo>
                    <a:pt x="28" y="2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55" name="Freeform 514"/>
            <p:cNvSpPr>
              <a:spLocks/>
            </p:cNvSpPr>
            <p:nvPr/>
          </p:nvSpPr>
          <p:spPr bwMode="auto">
            <a:xfrm>
              <a:off x="1317626" y="1060451"/>
              <a:ext cx="26988" cy="38100"/>
            </a:xfrm>
            <a:custGeom>
              <a:avLst/>
              <a:gdLst>
                <a:gd name="T0" fmla="*/ 13 w 15"/>
                <a:gd name="T1" fmla="*/ 0 h 22"/>
                <a:gd name="T2" fmla="*/ 2 w 15"/>
                <a:gd name="T3" fmla="*/ 20 h 22"/>
                <a:gd name="T4" fmla="*/ 6 w 15"/>
                <a:gd name="T5" fmla="*/ 20 h 22"/>
                <a:gd name="T6" fmla="*/ 8 w 15"/>
                <a:gd name="T7" fmla="*/ 11 h 22"/>
                <a:gd name="T8" fmla="*/ 14 w 15"/>
                <a:gd name="T9" fmla="*/ 2 h 22"/>
                <a:gd name="T10" fmla="*/ 13 w 1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2">
                  <a:moveTo>
                    <a:pt x="13" y="0"/>
                  </a:moveTo>
                  <a:cubicBezTo>
                    <a:pt x="8" y="5"/>
                    <a:pt x="0" y="13"/>
                    <a:pt x="2" y="20"/>
                  </a:cubicBezTo>
                  <a:cubicBezTo>
                    <a:pt x="3" y="22"/>
                    <a:pt x="5" y="21"/>
                    <a:pt x="6" y="20"/>
                  </a:cubicBezTo>
                  <a:cubicBezTo>
                    <a:pt x="7" y="17"/>
                    <a:pt x="7" y="14"/>
                    <a:pt x="8" y="11"/>
                  </a:cubicBezTo>
                  <a:cubicBezTo>
                    <a:pt x="9" y="8"/>
                    <a:pt x="11" y="5"/>
                    <a:pt x="14" y="2"/>
                  </a:cubicBezTo>
                  <a:cubicBezTo>
                    <a:pt x="15" y="1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56" name="Freeform 515"/>
            <p:cNvSpPr>
              <a:spLocks/>
            </p:cNvSpPr>
            <p:nvPr/>
          </p:nvSpPr>
          <p:spPr bwMode="auto">
            <a:xfrm>
              <a:off x="1233488" y="990601"/>
              <a:ext cx="117475" cy="90487"/>
            </a:xfrm>
            <a:custGeom>
              <a:avLst/>
              <a:gdLst>
                <a:gd name="T0" fmla="*/ 63 w 66"/>
                <a:gd name="T1" fmla="*/ 40 h 51"/>
                <a:gd name="T2" fmla="*/ 51 w 66"/>
                <a:gd name="T3" fmla="*/ 47 h 51"/>
                <a:gd name="T4" fmla="*/ 54 w 66"/>
                <a:gd name="T5" fmla="*/ 49 h 51"/>
                <a:gd name="T6" fmla="*/ 60 w 66"/>
                <a:gd name="T7" fmla="*/ 39 h 51"/>
                <a:gd name="T8" fmla="*/ 57 w 66"/>
                <a:gd name="T9" fmla="*/ 35 h 51"/>
                <a:gd name="T10" fmla="*/ 51 w 66"/>
                <a:gd name="T11" fmla="*/ 39 h 51"/>
                <a:gd name="T12" fmla="*/ 54 w 66"/>
                <a:gd name="T13" fmla="*/ 43 h 51"/>
                <a:gd name="T14" fmla="*/ 65 w 66"/>
                <a:gd name="T15" fmla="*/ 29 h 51"/>
                <a:gd name="T16" fmla="*/ 61 w 66"/>
                <a:gd name="T17" fmla="*/ 25 h 51"/>
                <a:gd name="T18" fmla="*/ 54 w 66"/>
                <a:gd name="T19" fmla="*/ 29 h 51"/>
                <a:gd name="T20" fmla="*/ 58 w 66"/>
                <a:gd name="T21" fmla="*/ 33 h 51"/>
                <a:gd name="T22" fmla="*/ 60 w 66"/>
                <a:gd name="T23" fmla="*/ 27 h 51"/>
                <a:gd name="T24" fmla="*/ 56 w 66"/>
                <a:gd name="T25" fmla="*/ 23 h 51"/>
                <a:gd name="T26" fmla="*/ 53 w 66"/>
                <a:gd name="T27" fmla="*/ 25 h 51"/>
                <a:gd name="T28" fmla="*/ 56 w 66"/>
                <a:gd name="T29" fmla="*/ 27 h 51"/>
                <a:gd name="T30" fmla="*/ 0 w 66"/>
                <a:gd name="T31" fmla="*/ 27 h 51"/>
                <a:gd name="T32" fmla="*/ 1 w 66"/>
                <a:gd name="T33" fmla="*/ 27 h 51"/>
                <a:gd name="T34" fmla="*/ 50 w 66"/>
                <a:gd name="T35" fmla="*/ 28 h 51"/>
                <a:gd name="T36" fmla="*/ 54 w 66"/>
                <a:gd name="T37" fmla="*/ 31 h 51"/>
                <a:gd name="T38" fmla="*/ 58 w 66"/>
                <a:gd name="T39" fmla="*/ 29 h 51"/>
                <a:gd name="T40" fmla="*/ 55 w 66"/>
                <a:gd name="T41" fmla="*/ 25 h 51"/>
                <a:gd name="T42" fmla="*/ 52 w 66"/>
                <a:gd name="T43" fmla="*/ 31 h 51"/>
                <a:gd name="T44" fmla="*/ 57 w 66"/>
                <a:gd name="T45" fmla="*/ 34 h 51"/>
                <a:gd name="T46" fmla="*/ 63 w 66"/>
                <a:gd name="T47" fmla="*/ 31 h 51"/>
                <a:gd name="T48" fmla="*/ 60 w 66"/>
                <a:gd name="T49" fmla="*/ 27 h 51"/>
                <a:gd name="T50" fmla="*/ 50 w 66"/>
                <a:gd name="T51" fmla="*/ 39 h 51"/>
                <a:gd name="T52" fmla="*/ 54 w 66"/>
                <a:gd name="T53" fmla="*/ 43 h 51"/>
                <a:gd name="T54" fmla="*/ 59 w 66"/>
                <a:gd name="T55" fmla="*/ 39 h 51"/>
                <a:gd name="T56" fmla="*/ 56 w 66"/>
                <a:gd name="T57" fmla="*/ 36 h 51"/>
                <a:gd name="T58" fmla="*/ 50 w 66"/>
                <a:gd name="T59" fmla="*/ 48 h 51"/>
                <a:gd name="T60" fmla="*/ 53 w 66"/>
                <a:gd name="T61" fmla="*/ 50 h 51"/>
                <a:gd name="T62" fmla="*/ 64 w 66"/>
                <a:gd name="T63" fmla="*/ 42 h 51"/>
                <a:gd name="T64" fmla="*/ 63 w 66"/>
                <a:gd name="T65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51">
                  <a:moveTo>
                    <a:pt x="63" y="40"/>
                  </a:moveTo>
                  <a:cubicBezTo>
                    <a:pt x="59" y="42"/>
                    <a:pt x="55" y="44"/>
                    <a:pt x="51" y="47"/>
                  </a:cubicBezTo>
                  <a:cubicBezTo>
                    <a:pt x="52" y="47"/>
                    <a:pt x="53" y="48"/>
                    <a:pt x="54" y="49"/>
                  </a:cubicBezTo>
                  <a:cubicBezTo>
                    <a:pt x="55" y="45"/>
                    <a:pt x="57" y="41"/>
                    <a:pt x="60" y="39"/>
                  </a:cubicBezTo>
                  <a:cubicBezTo>
                    <a:pt x="62" y="37"/>
                    <a:pt x="60" y="34"/>
                    <a:pt x="57" y="35"/>
                  </a:cubicBezTo>
                  <a:cubicBezTo>
                    <a:pt x="55" y="36"/>
                    <a:pt x="53" y="37"/>
                    <a:pt x="51" y="39"/>
                  </a:cubicBezTo>
                  <a:cubicBezTo>
                    <a:pt x="52" y="40"/>
                    <a:pt x="53" y="42"/>
                    <a:pt x="54" y="43"/>
                  </a:cubicBezTo>
                  <a:cubicBezTo>
                    <a:pt x="58" y="39"/>
                    <a:pt x="62" y="35"/>
                    <a:pt x="65" y="29"/>
                  </a:cubicBezTo>
                  <a:cubicBezTo>
                    <a:pt x="66" y="27"/>
                    <a:pt x="64" y="24"/>
                    <a:pt x="61" y="25"/>
                  </a:cubicBezTo>
                  <a:cubicBezTo>
                    <a:pt x="58" y="27"/>
                    <a:pt x="56" y="28"/>
                    <a:pt x="54" y="29"/>
                  </a:cubicBezTo>
                  <a:cubicBezTo>
                    <a:pt x="55" y="30"/>
                    <a:pt x="57" y="32"/>
                    <a:pt x="58" y="33"/>
                  </a:cubicBezTo>
                  <a:cubicBezTo>
                    <a:pt x="58" y="31"/>
                    <a:pt x="59" y="29"/>
                    <a:pt x="60" y="27"/>
                  </a:cubicBezTo>
                  <a:cubicBezTo>
                    <a:pt x="61" y="24"/>
                    <a:pt x="58" y="22"/>
                    <a:pt x="56" y="23"/>
                  </a:cubicBezTo>
                  <a:cubicBezTo>
                    <a:pt x="55" y="24"/>
                    <a:pt x="54" y="25"/>
                    <a:pt x="53" y="25"/>
                  </a:cubicBezTo>
                  <a:cubicBezTo>
                    <a:pt x="54" y="26"/>
                    <a:pt x="55" y="27"/>
                    <a:pt x="56" y="27"/>
                  </a:cubicBezTo>
                  <a:cubicBezTo>
                    <a:pt x="54" y="0"/>
                    <a:pt x="13" y="20"/>
                    <a:pt x="0" y="27"/>
                  </a:cubicBezTo>
                  <a:cubicBezTo>
                    <a:pt x="0" y="27"/>
                    <a:pt x="0" y="28"/>
                    <a:pt x="1" y="27"/>
                  </a:cubicBezTo>
                  <a:cubicBezTo>
                    <a:pt x="12" y="23"/>
                    <a:pt x="49" y="6"/>
                    <a:pt x="50" y="28"/>
                  </a:cubicBezTo>
                  <a:cubicBezTo>
                    <a:pt x="50" y="30"/>
                    <a:pt x="52" y="31"/>
                    <a:pt x="54" y="31"/>
                  </a:cubicBezTo>
                  <a:cubicBezTo>
                    <a:pt x="56" y="30"/>
                    <a:pt x="56" y="30"/>
                    <a:pt x="58" y="29"/>
                  </a:cubicBezTo>
                  <a:cubicBezTo>
                    <a:pt x="57" y="27"/>
                    <a:pt x="56" y="26"/>
                    <a:pt x="55" y="25"/>
                  </a:cubicBezTo>
                  <a:cubicBezTo>
                    <a:pt x="53" y="28"/>
                    <a:pt x="53" y="28"/>
                    <a:pt x="52" y="31"/>
                  </a:cubicBezTo>
                  <a:cubicBezTo>
                    <a:pt x="51" y="35"/>
                    <a:pt x="55" y="36"/>
                    <a:pt x="57" y="34"/>
                  </a:cubicBezTo>
                  <a:cubicBezTo>
                    <a:pt x="59" y="33"/>
                    <a:pt x="61" y="32"/>
                    <a:pt x="63" y="31"/>
                  </a:cubicBezTo>
                  <a:cubicBezTo>
                    <a:pt x="62" y="29"/>
                    <a:pt x="61" y="28"/>
                    <a:pt x="60" y="27"/>
                  </a:cubicBezTo>
                  <a:cubicBezTo>
                    <a:pt x="57" y="31"/>
                    <a:pt x="54" y="35"/>
                    <a:pt x="50" y="39"/>
                  </a:cubicBezTo>
                  <a:cubicBezTo>
                    <a:pt x="48" y="42"/>
                    <a:pt x="51" y="46"/>
                    <a:pt x="54" y="43"/>
                  </a:cubicBezTo>
                  <a:cubicBezTo>
                    <a:pt x="56" y="42"/>
                    <a:pt x="57" y="40"/>
                    <a:pt x="59" y="39"/>
                  </a:cubicBezTo>
                  <a:cubicBezTo>
                    <a:pt x="58" y="38"/>
                    <a:pt x="57" y="37"/>
                    <a:pt x="56" y="36"/>
                  </a:cubicBezTo>
                  <a:cubicBezTo>
                    <a:pt x="53" y="40"/>
                    <a:pt x="51" y="43"/>
                    <a:pt x="50" y="48"/>
                  </a:cubicBezTo>
                  <a:cubicBezTo>
                    <a:pt x="50" y="49"/>
                    <a:pt x="51" y="51"/>
                    <a:pt x="53" y="50"/>
                  </a:cubicBezTo>
                  <a:cubicBezTo>
                    <a:pt x="57" y="47"/>
                    <a:pt x="60" y="44"/>
                    <a:pt x="64" y="42"/>
                  </a:cubicBezTo>
                  <a:cubicBezTo>
                    <a:pt x="64" y="41"/>
                    <a:pt x="64" y="40"/>
                    <a:pt x="63" y="4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57" name="Freeform 516"/>
            <p:cNvSpPr>
              <a:spLocks/>
            </p:cNvSpPr>
            <p:nvPr/>
          </p:nvSpPr>
          <p:spPr bwMode="auto">
            <a:xfrm>
              <a:off x="1471613" y="1120776"/>
              <a:ext cx="90488" cy="165100"/>
            </a:xfrm>
            <a:custGeom>
              <a:avLst/>
              <a:gdLst>
                <a:gd name="T0" fmla="*/ 50 w 51"/>
                <a:gd name="T1" fmla="*/ 0 h 93"/>
                <a:gd name="T2" fmla="*/ 27 w 51"/>
                <a:gd name="T3" fmla="*/ 93 h 93"/>
                <a:gd name="T4" fmla="*/ 30 w 51"/>
                <a:gd name="T5" fmla="*/ 88 h 93"/>
                <a:gd name="T6" fmla="*/ 23 w 51"/>
                <a:gd name="T7" fmla="*/ 69 h 93"/>
                <a:gd name="T8" fmla="*/ 30 w 51"/>
                <a:gd name="T9" fmla="*/ 41 h 93"/>
                <a:gd name="T10" fmla="*/ 51 w 51"/>
                <a:gd name="T11" fmla="*/ 1 h 93"/>
                <a:gd name="T12" fmla="*/ 50 w 51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93">
                  <a:moveTo>
                    <a:pt x="50" y="0"/>
                  </a:moveTo>
                  <a:cubicBezTo>
                    <a:pt x="41" y="12"/>
                    <a:pt x="0" y="85"/>
                    <a:pt x="27" y="93"/>
                  </a:cubicBezTo>
                  <a:cubicBezTo>
                    <a:pt x="30" y="93"/>
                    <a:pt x="31" y="90"/>
                    <a:pt x="30" y="88"/>
                  </a:cubicBezTo>
                  <a:cubicBezTo>
                    <a:pt x="24" y="81"/>
                    <a:pt x="22" y="79"/>
                    <a:pt x="23" y="69"/>
                  </a:cubicBezTo>
                  <a:cubicBezTo>
                    <a:pt x="23" y="59"/>
                    <a:pt x="27" y="50"/>
                    <a:pt x="30" y="41"/>
                  </a:cubicBezTo>
                  <a:cubicBezTo>
                    <a:pt x="35" y="27"/>
                    <a:pt x="42" y="13"/>
                    <a:pt x="51" y="1"/>
                  </a:cubicBezTo>
                  <a:cubicBezTo>
                    <a:pt x="51" y="0"/>
                    <a:pt x="50" y="0"/>
                    <a:pt x="50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1" name="Freeform 517"/>
            <p:cNvSpPr>
              <a:spLocks/>
            </p:cNvSpPr>
            <p:nvPr/>
          </p:nvSpPr>
          <p:spPr bwMode="auto">
            <a:xfrm>
              <a:off x="1527176" y="1182688"/>
              <a:ext cx="347663" cy="190500"/>
            </a:xfrm>
            <a:custGeom>
              <a:avLst/>
              <a:gdLst>
                <a:gd name="T0" fmla="*/ 10 w 195"/>
                <a:gd name="T1" fmla="*/ 1 h 107"/>
                <a:gd name="T2" fmla="*/ 9 w 195"/>
                <a:gd name="T3" fmla="*/ 64 h 107"/>
                <a:gd name="T4" fmla="*/ 13 w 195"/>
                <a:gd name="T5" fmla="*/ 62 h 107"/>
                <a:gd name="T6" fmla="*/ 10 w 195"/>
                <a:gd name="T7" fmla="*/ 43 h 107"/>
                <a:gd name="T8" fmla="*/ 4 w 195"/>
                <a:gd name="T9" fmla="*/ 46 h 107"/>
                <a:gd name="T10" fmla="*/ 20 w 195"/>
                <a:gd name="T11" fmla="*/ 68 h 107"/>
                <a:gd name="T12" fmla="*/ 26 w 195"/>
                <a:gd name="T13" fmla="*/ 63 h 107"/>
                <a:gd name="T14" fmla="*/ 21 w 195"/>
                <a:gd name="T15" fmla="*/ 50 h 107"/>
                <a:gd name="T16" fmla="*/ 15 w 195"/>
                <a:gd name="T17" fmla="*/ 55 h 107"/>
                <a:gd name="T18" fmla="*/ 29 w 195"/>
                <a:gd name="T19" fmla="*/ 64 h 107"/>
                <a:gd name="T20" fmla="*/ 35 w 195"/>
                <a:gd name="T21" fmla="*/ 61 h 107"/>
                <a:gd name="T22" fmla="*/ 87 w 195"/>
                <a:gd name="T23" fmla="*/ 52 h 107"/>
                <a:gd name="T24" fmla="*/ 172 w 195"/>
                <a:gd name="T25" fmla="*/ 71 h 107"/>
                <a:gd name="T26" fmla="*/ 194 w 195"/>
                <a:gd name="T27" fmla="*/ 107 h 107"/>
                <a:gd name="T28" fmla="*/ 195 w 195"/>
                <a:gd name="T29" fmla="*/ 106 h 107"/>
                <a:gd name="T30" fmla="*/ 136 w 195"/>
                <a:gd name="T31" fmla="*/ 42 h 107"/>
                <a:gd name="T32" fmla="*/ 33 w 195"/>
                <a:gd name="T33" fmla="*/ 53 h 107"/>
                <a:gd name="T34" fmla="*/ 29 w 195"/>
                <a:gd name="T35" fmla="*/ 55 h 107"/>
                <a:gd name="T36" fmla="*/ 21 w 195"/>
                <a:gd name="T37" fmla="*/ 49 h 107"/>
                <a:gd name="T38" fmla="*/ 15 w 195"/>
                <a:gd name="T39" fmla="*/ 54 h 107"/>
                <a:gd name="T40" fmla="*/ 18 w 195"/>
                <a:gd name="T41" fmla="*/ 65 h 107"/>
                <a:gd name="T42" fmla="*/ 24 w 195"/>
                <a:gd name="T43" fmla="*/ 61 h 107"/>
                <a:gd name="T44" fmla="*/ 10 w 195"/>
                <a:gd name="T45" fmla="*/ 42 h 107"/>
                <a:gd name="T46" fmla="*/ 4 w 195"/>
                <a:gd name="T47" fmla="*/ 45 h 107"/>
                <a:gd name="T48" fmla="*/ 7 w 195"/>
                <a:gd name="T49" fmla="*/ 45 h 107"/>
                <a:gd name="T50" fmla="*/ 10 w 195"/>
                <a:gd name="T51" fmla="*/ 1 h 107"/>
                <a:gd name="T52" fmla="*/ 10 w 195"/>
                <a:gd name="T53" fmla="*/ 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5" h="107">
                  <a:moveTo>
                    <a:pt x="10" y="1"/>
                  </a:moveTo>
                  <a:cubicBezTo>
                    <a:pt x="0" y="23"/>
                    <a:pt x="3" y="41"/>
                    <a:pt x="9" y="64"/>
                  </a:cubicBezTo>
                  <a:cubicBezTo>
                    <a:pt x="9" y="67"/>
                    <a:pt x="14" y="65"/>
                    <a:pt x="13" y="62"/>
                  </a:cubicBezTo>
                  <a:cubicBezTo>
                    <a:pt x="12" y="56"/>
                    <a:pt x="11" y="50"/>
                    <a:pt x="10" y="43"/>
                  </a:cubicBezTo>
                  <a:cubicBezTo>
                    <a:pt x="8" y="44"/>
                    <a:pt x="6" y="45"/>
                    <a:pt x="4" y="46"/>
                  </a:cubicBezTo>
                  <a:cubicBezTo>
                    <a:pt x="9" y="55"/>
                    <a:pt x="11" y="62"/>
                    <a:pt x="20" y="68"/>
                  </a:cubicBezTo>
                  <a:cubicBezTo>
                    <a:pt x="23" y="69"/>
                    <a:pt x="26" y="66"/>
                    <a:pt x="26" y="63"/>
                  </a:cubicBezTo>
                  <a:cubicBezTo>
                    <a:pt x="25" y="55"/>
                    <a:pt x="26" y="57"/>
                    <a:pt x="21" y="50"/>
                  </a:cubicBezTo>
                  <a:cubicBezTo>
                    <a:pt x="19" y="52"/>
                    <a:pt x="17" y="53"/>
                    <a:pt x="15" y="55"/>
                  </a:cubicBezTo>
                  <a:cubicBezTo>
                    <a:pt x="23" y="62"/>
                    <a:pt x="20" y="60"/>
                    <a:pt x="29" y="64"/>
                  </a:cubicBezTo>
                  <a:cubicBezTo>
                    <a:pt x="32" y="65"/>
                    <a:pt x="34" y="63"/>
                    <a:pt x="35" y="61"/>
                  </a:cubicBezTo>
                  <a:cubicBezTo>
                    <a:pt x="34" y="62"/>
                    <a:pt x="87" y="52"/>
                    <a:pt x="87" y="52"/>
                  </a:cubicBezTo>
                  <a:cubicBezTo>
                    <a:pt x="118" y="41"/>
                    <a:pt x="152" y="41"/>
                    <a:pt x="172" y="71"/>
                  </a:cubicBezTo>
                  <a:cubicBezTo>
                    <a:pt x="180" y="83"/>
                    <a:pt x="186" y="96"/>
                    <a:pt x="194" y="107"/>
                  </a:cubicBezTo>
                  <a:cubicBezTo>
                    <a:pt x="194" y="107"/>
                    <a:pt x="195" y="107"/>
                    <a:pt x="195" y="106"/>
                  </a:cubicBezTo>
                  <a:cubicBezTo>
                    <a:pt x="178" y="79"/>
                    <a:pt x="170" y="50"/>
                    <a:pt x="136" y="42"/>
                  </a:cubicBezTo>
                  <a:cubicBezTo>
                    <a:pt x="102" y="35"/>
                    <a:pt x="67" y="58"/>
                    <a:pt x="33" y="53"/>
                  </a:cubicBezTo>
                  <a:cubicBezTo>
                    <a:pt x="32" y="53"/>
                    <a:pt x="30" y="54"/>
                    <a:pt x="29" y="55"/>
                  </a:cubicBezTo>
                  <a:cubicBezTo>
                    <a:pt x="26" y="53"/>
                    <a:pt x="24" y="51"/>
                    <a:pt x="21" y="49"/>
                  </a:cubicBezTo>
                  <a:cubicBezTo>
                    <a:pt x="18" y="47"/>
                    <a:pt x="13" y="50"/>
                    <a:pt x="15" y="54"/>
                  </a:cubicBezTo>
                  <a:cubicBezTo>
                    <a:pt x="16" y="58"/>
                    <a:pt x="17" y="61"/>
                    <a:pt x="18" y="65"/>
                  </a:cubicBezTo>
                  <a:cubicBezTo>
                    <a:pt x="20" y="64"/>
                    <a:pt x="22" y="62"/>
                    <a:pt x="24" y="61"/>
                  </a:cubicBezTo>
                  <a:cubicBezTo>
                    <a:pt x="18" y="56"/>
                    <a:pt x="13" y="50"/>
                    <a:pt x="10" y="42"/>
                  </a:cubicBezTo>
                  <a:cubicBezTo>
                    <a:pt x="8" y="39"/>
                    <a:pt x="4" y="42"/>
                    <a:pt x="4" y="45"/>
                  </a:cubicBezTo>
                  <a:cubicBezTo>
                    <a:pt x="5" y="58"/>
                    <a:pt x="6" y="58"/>
                    <a:pt x="7" y="45"/>
                  </a:cubicBezTo>
                  <a:cubicBezTo>
                    <a:pt x="3" y="30"/>
                    <a:pt x="6" y="15"/>
                    <a:pt x="10" y="1"/>
                  </a:cubicBezTo>
                  <a:cubicBezTo>
                    <a:pt x="11" y="0"/>
                    <a:pt x="10" y="0"/>
                    <a:pt x="10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2" name="Freeform 518"/>
            <p:cNvSpPr>
              <a:spLocks/>
            </p:cNvSpPr>
            <p:nvPr/>
          </p:nvSpPr>
          <p:spPr bwMode="auto">
            <a:xfrm>
              <a:off x="1141413" y="1033463"/>
              <a:ext cx="306388" cy="377825"/>
            </a:xfrm>
            <a:custGeom>
              <a:avLst/>
              <a:gdLst>
                <a:gd name="T0" fmla="*/ 171 w 172"/>
                <a:gd name="T1" fmla="*/ 0 h 212"/>
                <a:gd name="T2" fmla="*/ 77 w 172"/>
                <a:gd name="T3" fmla="*/ 108 h 212"/>
                <a:gd name="T4" fmla="*/ 24 w 172"/>
                <a:gd name="T5" fmla="*/ 170 h 212"/>
                <a:gd name="T6" fmla="*/ 1 w 172"/>
                <a:gd name="T7" fmla="*/ 203 h 212"/>
                <a:gd name="T8" fmla="*/ 2 w 172"/>
                <a:gd name="T9" fmla="*/ 209 h 212"/>
                <a:gd name="T10" fmla="*/ 4 w 172"/>
                <a:gd name="T11" fmla="*/ 210 h 212"/>
                <a:gd name="T12" fmla="*/ 9 w 172"/>
                <a:gd name="T13" fmla="*/ 209 h 212"/>
                <a:gd name="T14" fmla="*/ 75 w 172"/>
                <a:gd name="T15" fmla="*/ 120 h 212"/>
                <a:gd name="T16" fmla="*/ 172 w 172"/>
                <a:gd name="T17" fmla="*/ 0 h 212"/>
                <a:gd name="T18" fmla="*/ 171 w 172"/>
                <a:gd name="T1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12">
                  <a:moveTo>
                    <a:pt x="171" y="0"/>
                  </a:moveTo>
                  <a:cubicBezTo>
                    <a:pt x="133" y="27"/>
                    <a:pt x="107" y="73"/>
                    <a:pt x="77" y="108"/>
                  </a:cubicBezTo>
                  <a:cubicBezTo>
                    <a:pt x="60" y="129"/>
                    <a:pt x="43" y="151"/>
                    <a:pt x="24" y="170"/>
                  </a:cubicBezTo>
                  <a:cubicBezTo>
                    <a:pt x="14" y="179"/>
                    <a:pt x="5" y="191"/>
                    <a:pt x="1" y="203"/>
                  </a:cubicBezTo>
                  <a:cubicBezTo>
                    <a:pt x="0" y="205"/>
                    <a:pt x="0" y="207"/>
                    <a:pt x="2" y="209"/>
                  </a:cubicBezTo>
                  <a:cubicBezTo>
                    <a:pt x="2" y="209"/>
                    <a:pt x="3" y="210"/>
                    <a:pt x="4" y="210"/>
                  </a:cubicBezTo>
                  <a:cubicBezTo>
                    <a:pt x="5" y="212"/>
                    <a:pt x="8" y="211"/>
                    <a:pt x="9" y="209"/>
                  </a:cubicBezTo>
                  <a:cubicBezTo>
                    <a:pt x="28" y="178"/>
                    <a:pt x="52" y="149"/>
                    <a:pt x="75" y="120"/>
                  </a:cubicBezTo>
                  <a:cubicBezTo>
                    <a:pt x="107" y="80"/>
                    <a:pt x="134" y="35"/>
                    <a:pt x="172" y="0"/>
                  </a:cubicBezTo>
                  <a:lnTo>
                    <a:pt x="171" y="0"/>
                  </a:ln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3" name="Freeform 519"/>
            <p:cNvSpPr>
              <a:spLocks/>
            </p:cNvSpPr>
            <p:nvPr/>
          </p:nvSpPr>
          <p:spPr bwMode="auto">
            <a:xfrm>
              <a:off x="1136651" y="1385888"/>
              <a:ext cx="112713" cy="157162"/>
            </a:xfrm>
            <a:custGeom>
              <a:avLst/>
              <a:gdLst>
                <a:gd name="T0" fmla="*/ 63 w 63"/>
                <a:gd name="T1" fmla="*/ 85 h 88"/>
                <a:gd name="T2" fmla="*/ 10 w 63"/>
                <a:gd name="T3" fmla="*/ 3 h 88"/>
                <a:gd name="T4" fmla="*/ 7 w 63"/>
                <a:gd name="T5" fmla="*/ 10 h 88"/>
                <a:gd name="T6" fmla="*/ 13 w 63"/>
                <a:gd name="T7" fmla="*/ 5 h 88"/>
                <a:gd name="T8" fmla="*/ 12 w 63"/>
                <a:gd name="T9" fmla="*/ 1 h 88"/>
                <a:gd name="T10" fmla="*/ 4 w 63"/>
                <a:gd name="T11" fmla="*/ 1 h 88"/>
                <a:gd name="T12" fmla="*/ 1 w 63"/>
                <a:gd name="T13" fmla="*/ 8 h 88"/>
                <a:gd name="T14" fmla="*/ 61 w 63"/>
                <a:gd name="T15" fmla="*/ 87 h 88"/>
                <a:gd name="T16" fmla="*/ 63 w 63"/>
                <a:gd name="T17" fmla="*/ 8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8">
                  <a:moveTo>
                    <a:pt x="63" y="85"/>
                  </a:moveTo>
                  <a:cubicBezTo>
                    <a:pt x="43" y="59"/>
                    <a:pt x="24" y="33"/>
                    <a:pt x="10" y="3"/>
                  </a:cubicBezTo>
                  <a:cubicBezTo>
                    <a:pt x="9" y="5"/>
                    <a:pt x="8" y="7"/>
                    <a:pt x="7" y="10"/>
                  </a:cubicBezTo>
                  <a:cubicBezTo>
                    <a:pt x="10" y="8"/>
                    <a:pt x="11" y="8"/>
                    <a:pt x="13" y="5"/>
                  </a:cubicBezTo>
                  <a:cubicBezTo>
                    <a:pt x="14" y="4"/>
                    <a:pt x="14" y="1"/>
                    <a:pt x="12" y="1"/>
                  </a:cubicBezTo>
                  <a:cubicBezTo>
                    <a:pt x="9" y="0"/>
                    <a:pt x="8" y="0"/>
                    <a:pt x="4" y="1"/>
                  </a:cubicBezTo>
                  <a:cubicBezTo>
                    <a:pt x="1" y="1"/>
                    <a:pt x="0" y="5"/>
                    <a:pt x="1" y="8"/>
                  </a:cubicBezTo>
                  <a:cubicBezTo>
                    <a:pt x="16" y="38"/>
                    <a:pt x="40" y="62"/>
                    <a:pt x="61" y="87"/>
                  </a:cubicBezTo>
                  <a:cubicBezTo>
                    <a:pt x="62" y="88"/>
                    <a:pt x="63" y="86"/>
                    <a:pt x="63" y="85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4" name="Freeform 520"/>
            <p:cNvSpPr>
              <a:spLocks/>
            </p:cNvSpPr>
            <p:nvPr/>
          </p:nvSpPr>
          <p:spPr bwMode="auto">
            <a:xfrm>
              <a:off x="1266826" y="1573213"/>
              <a:ext cx="104775" cy="161925"/>
            </a:xfrm>
            <a:custGeom>
              <a:avLst/>
              <a:gdLst>
                <a:gd name="T0" fmla="*/ 8 w 59"/>
                <a:gd name="T1" fmla="*/ 2 h 91"/>
                <a:gd name="T2" fmla="*/ 29 w 59"/>
                <a:gd name="T3" fmla="*/ 88 h 91"/>
                <a:gd name="T4" fmla="*/ 20 w 59"/>
                <a:gd name="T5" fmla="*/ 7 h 91"/>
                <a:gd name="T6" fmla="*/ 18 w 59"/>
                <a:gd name="T7" fmla="*/ 8 h 91"/>
                <a:gd name="T8" fmla="*/ 33 w 59"/>
                <a:gd name="T9" fmla="*/ 44 h 91"/>
                <a:gd name="T10" fmla="*/ 38 w 59"/>
                <a:gd name="T11" fmla="*/ 70 h 91"/>
                <a:gd name="T12" fmla="*/ 21 w 59"/>
                <a:gd name="T13" fmla="*/ 81 h 91"/>
                <a:gd name="T14" fmla="*/ 11 w 59"/>
                <a:gd name="T15" fmla="*/ 34 h 91"/>
                <a:gd name="T16" fmla="*/ 10 w 59"/>
                <a:gd name="T17" fmla="*/ 1 h 91"/>
                <a:gd name="T18" fmla="*/ 8 w 59"/>
                <a:gd name="T19" fmla="*/ 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91">
                  <a:moveTo>
                    <a:pt x="8" y="2"/>
                  </a:moveTo>
                  <a:cubicBezTo>
                    <a:pt x="10" y="18"/>
                    <a:pt x="0" y="90"/>
                    <a:pt x="29" y="88"/>
                  </a:cubicBezTo>
                  <a:cubicBezTo>
                    <a:pt x="59" y="87"/>
                    <a:pt x="30" y="17"/>
                    <a:pt x="20" y="7"/>
                  </a:cubicBezTo>
                  <a:cubicBezTo>
                    <a:pt x="19" y="6"/>
                    <a:pt x="17" y="7"/>
                    <a:pt x="18" y="8"/>
                  </a:cubicBezTo>
                  <a:cubicBezTo>
                    <a:pt x="24" y="20"/>
                    <a:pt x="29" y="32"/>
                    <a:pt x="33" y="44"/>
                  </a:cubicBezTo>
                  <a:cubicBezTo>
                    <a:pt x="36" y="53"/>
                    <a:pt x="38" y="61"/>
                    <a:pt x="38" y="70"/>
                  </a:cubicBezTo>
                  <a:cubicBezTo>
                    <a:pt x="38" y="80"/>
                    <a:pt x="30" y="91"/>
                    <a:pt x="21" y="81"/>
                  </a:cubicBezTo>
                  <a:cubicBezTo>
                    <a:pt x="11" y="71"/>
                    <a:pt x="12" y="47"/>
                    <a:pt x="11" y="34"/>
                  </a:cubicBezTo>
                  <a:cubicBezTo>
                    <a:pt x="10" y="23"/>
                    <a:pt x="11" y="12"/>
                    <a:pt x="10" y="1"/>
                  </a:cubicBezTo>
                  <a:cubicBezTo>
                    <a:pt x="10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5" name="Freeform 521"/>
            <p:cNvSpPr>
              <a:spLocks/>
            </p:cNvSpPr>
            <p:nvPr/>
          </p:nvSpPr>
          <p:spPr bwMode="auto">
            <a:xfrm>
              <a:off x="1098551" y="1597026"/>
              <a:ext cx="95250" cy="222250"/>
            </a:xfrm>
            <a:custGeom>
              <a:avLst/>
              <a:gdLst>
                <a:gd name="T0" fmla="*/ 51 w 53"/>
                <a:gd name="T1" fmla="*/ 1 h 125"/>
                <a:gd name="T2" fmla="*/ 17 w 53"/>
                <a:gd name="T3" fmla="*/ 77 h 125"/>
                <a:gd name="T4" fmla="*/ 8 w 53"/>
                <a:gd name="T5" fmla="*/ 125 h 125"/>
                <a:gd name="T6" fmla="*/ 11 w 53"/>
                <a:gd name="T7" fmla="*/ 124 h 125"/>
                <a:gd name="T8" fmla="*/ 19 w 53"/>
                <a:gd name="T9" fmla="*/ 85 h 125"/>
                <a:gd name="T10" fmla="*/ 52 w 53"/>
                <a:gd name="T11" fmla="*/ 2 h 125"/>
                <a:gd name="T12" fmla="*/ 51 w 53"/>
                <a:gd name="T13" fmla="*/ 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25">
                  <a:moveTo>
                    <a:pt x="51" y="1"/>
                  </a:moveTo>
                  <a:cubicBezTo>
                    <a:pt x="33" y="25"/>
                    <a:pt x="25" y="49"/>
                    <a:pt x="17" y="77"/>
                  </a:cubicBezTo>
                  <a:cubicBezTo>
                    <a:pt x="16" y="84"/>
                    <a:pt x="0" y="121"/>
                    <a:pt x="8" y="125"/>
                  </a:cubicBezTo>
                  <a:cubicBezTo>
                    <a:pt x="9" y="125"/>
                    <a:pt x="11" y="125"/>
                    <a:pt x="11" y="124"/>
                  </a:cubicBezTo>
                  <a:cubicBezTo>
                    <a:pt x="17" y="112"/>
                    <a:pt x="17" y="98"/>
                    <a:pt x="19" y="85"/>
                  </a:cubicBezTo>
                  <a:cubicBezTo>
                    <a:pt x="23" y="55"/>
                    <a:pt x="34" y="26"/>
                    <a:pt x="52" y="2"/>
                  </a:cubicBezTo>
                  <a:cubicBezTo>
                    <a:pt x="53" y="1"/>
                    <a:pt x="51" y="0"/>
                    <a:pt x="51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6" name="Freeform 522"/>
            <p:cNvSpPr>
              <a:spLocks/>
            </p:cNvSpPr>
            <p:nvPr/>
          </p:nvSpPr>
          <p:spPr bwMode="auto">
            <a:xfrm>
              <a:off x="1111251" y="1801813"/>
              <a:ext cx="342900" cy="80962"/>
            </a:xfrm>
            <a:custGeom>
              <a:avLst/>
              <a:gdLst>
                <a:gd name="T0" fmla="*/ 2 w 192"/>
                <a:gd name="T1" fmla="*/ 7 h 46"/>
                <a:gd name="T2" fmla="*/ 27 w 192"/>
                <a:gd name="T3" fmla="*/ 16 h 46"/>
                <a:gd name="T4" fmla="*/ 64 w 192"/>
                <a:gd name="T5" fmla="*/ 30 h 46"/>
                <a:gd name="T6" fmla="*/ 103 w 192"/>
                <a:gd name="T7" fmla="*/ 40 h 46"/>
                <a:gd name="T8" fmla="*/ 182 w 192"/>
                <a:gd name="T9" fmla="*/ 43 h 46"/>
                <a:gd name="T10" fmla="*/ 185 w 192"/>
                <a:gd name="T11" fmla="*/ 35 h 46"/>
                <a:gd name="T12" fmla="*/ 184 w 192"/>
                <a:gd name="T13" fmla="*/ 35 h 46"/>
                <a:gd name="T14" fmla="*/ 177 w 192"/>
                <a:gd name="T15" fmla="*/ 42 h 46"/>
                <a:gd name="T16" fmla="*/ 179 w 192"/>
                <a:gd name="T17" fmla="*/ 44 h 46"/>
                <a:gd name="T18" fmla="*/ 183 w 192"/>
                <a:gd name="T19" fmla="*/ 45 h 46"/>
                <a:gd name="T20" fmla="*/ 187 w 192"/>
                <a:gd name="T21" fmla="*/ 44 h 46"/>
                <a:gd name="T22" fmla="*/ 187 w 192"/>
                <a:gd name="T23" fmla="*/ 35 h 46"/>
                <a:gd name="T24" fmla="*/ 124 w 192"/>
                <a:gd name="T25" fmla="*/ 37 h 46"/>
                <a:gd name="T26" fmla="*/ 56 w 192"/>
                <a:gd name="T27" fmla="*/ 23 h 46"/>
                <a:gd name="T28" fmla="*/ 1 w 192"/>
                <a:gd name="T29" fmla="*/ 6 h 46"/>
                <a:gd name="T30" fmla="*/ 2 w 192"/>
                <a:gd name="T31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2" h="46">
                  <a:moveTo>
                    <a:pt x="2" y="7"/>
                  </a:moveTo>
                  <a:cubicBezTo>
                    <a:pt x="6" y="5"/>
                    <a:pt x="23" y="15"/>
                    <a:pt x="27" y="16"/>
                  </a:cubicBezTo>
                  <a:cubicBezTo>
                    <a:pt x="40" y="21"/>
                    <a:pt x="52" y="25"/>
                    <a:pt x="64" y="30"/>
                  </a:cubicBezTo>
                  <a:cubicBezTo>
                    <a:pt x="76" y="34"/>
                    <a:pt x="89" y="39"/>
                    <a:pt x="103" y="40"/>
                  </a:cubicBezTo>
                  <a:cubicBezTo>
                    <a:pt x="124" y="41"/>
                    <a:pt x="165" y="28"/>
                    <a:pt x="182" y="43"/>
                  </a:cubicBezTo>
                  <a:cubicBezTo>
                    <a:pt x="183" y="41"/>
                    <a:pt x="184" y="38"/>
                    <a:pt x="185" y="35"/>
                  </a:cubicBezTo>
                  <a:cubicBezTo>
                    <a:pt x="184" y="35"/>
                    <a:pt x="184" y="35"/>
                    <a:pt x="184" y="35"/>
                  </a:cubicBezTo>
                  <a:cubicBezTo>
                    <a:pt x="180" y="32"/>
                    <a:pt x="174" y="37"/>
                    <a:pt x="177" y="42"/>
                  </a:cubicBezTo>
                  <a:cubicBezTo>
                    <a:pt x="178" y="43"/>
                    <a:pt x="178" y="44"/>
                    <a:pt x="179" y="44"/>
                  </a:cubicBezTo>
                  <a:cubicBezTo>
                    <a:pt x="180" y="46"/>
                    <a:pt x="182" y="46"/>
                    <a:pt x="183" y="45"/>
                  </a:cubicBezTo>
                  <a:cubicBezTo>
                    <a:pt x="185" y="45"/>
                    <a:pt x="186" y="45"/>
                    <a:pt x="187" y="44"/>
                  </a:cubicBezTo>
                  <a:cubicBezTo>
                    <a:pt x="191" y="43"/>
                    <a:pt x="192" y="36"/>
                    <a:pt x="187" y="35"/>
                  </a:cubicBezTo>
                  <a:cubicBezTo>
                    <a:pt x="165" y="30"/>
                    <a:pt x="147" y="35"/>
                    <a:pt x="124" y="37"/>
                  </a:cubicBezTo>
                  <a:cubicBezTo>
                    <a:pt x="100" y="39"/>
                    <a:pt x="78" y="31"/>
                    <a:pt x="56" y="23"/>
                  </a:cubicBezTo>
                  <a:cubicBezTo>
                    <a:pt x="48" y="20"/>
                    <a:pt x="8" y="0"/>
                    <a:pt x="1" y="6"/>
                  </a:cubicBezTo>
                  <a:cubicBezTo>
                    <a:pt x="0" y="7"/>
                    <a:pt x="1" y="8"/>
                    <a:pt x="2" y="7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7" name="Freeform 523"/>
            <p:cNvSpPr>
              <a:spLocks/>
            </p:cNvSpPr>
            <p:nvPr/>
          </p:nvSpPr>
          <p:spPr bwMode="auto">
            <a:xfrm>
              <a:off x="1443038" y="1846263"/>
              <a:ext cx="11113" cy="58737"/>
            </a:xfrm>
            <a:custGeom>
              <a:avLst/>
              <a:gdLst>
                <a:gd name="T0" fmla="*/ 4 w 6"/>
                <a:gd name="T1" fmla="*/ 0 h 33"/>
                <a:gd name="T2" fmla="*/ 3 w 6"/>
                <a:gd name="T3" fmla="*/ 32 h 33"/>
                <a:gd name="T4" fmla="*/ 6 w 6"/>
                <a:gd name="T5" fmla="*/ 30 h 33"/>
                <a:gd name="T6" fmla="*/ 4 w 6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3">
                  <a:moveTo>
                    <a:pt x="4" y="0"/>
                  </a:moveTo>
                  <a:cubicBezTo>
                    <a:pt x="3" y="10"/>
                    <a:pt x="0" y="22"/>
                    <a:pt x="3" y="32"/>
                  </a:cubicBezTo>
                  <a:cubicBezTo>
                    <a:pt x="4" y="33"/>
                    <a:pt x="6" y="32"/>
                    <a:pt x="6" y="30"/>
                  </a:cubicBezTo>
                  <a:cubicBezTo>
                    <a:pt x="4" y="20"/>
                    <a:pt x="4" y="10"/>
                    <a:pt x="4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8" name="Freeform 524"/>
            <p:cNvSpPr>
              <a:spLocks/>
            </p:cNvSpPr>
            <p:nvPr/>
          </p:nvSpPr>
          <p:spPr bwMode="auto">
            <a:xfrm>
              <a:off x="1127126" y="1814513"/>
              <a:ext cx="12700" cy="38100"/>
            </a:xfrm>
            <a:custGeom>
              <a:avLst/>
              <a:gdLst>
                <a:gd name="T0" fmla="*/ 5 w 7"/>
                <a:gd name="T1" fmla="*/ 0 h 22"/>
                <a:gd name="T2" fmla="*/ 1 w 7"/>
                <a:gd name="T3" fmla="*/ 19 h 22"/>
                <a:gd name="T4" fmla="*/ 5 w 7"/>
                <a:gd name="T5" fmla="*/ 18 h 22"/>
                <a:gd name="T6" fmla="*/ 5 w 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2">
                  <a:moveTo>
                    <a:pt x="5" y="0"/>
                  </a:moveTo>
                  <a:cubicBezTo>
                    <a:pt x="3" y="6"/>
                    <a:pt x="2" y="13"/>
                    <a:pt x="1" y="19"/>
                  </a:cubicBezTo>
                  <a:cubicBezTo>
                    <a:pt x="0" y="22"/>
                    <a:pt x="6" y="21"/>
                    <a:pt x="5" y="18"/>
                  </a:cubicBezTo>
                  <a:cubicBezTo>
                    <a:pt x="5" y="12"/>
                    <a:pt x="7" y="6"/>
                    <a:pt x="5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69" name="Freeform 525"/>
            <p:cNvSpPr>
              <a:spLocks/>
            </p:cNvSpPr>
            <p:nvPr/>
          </p:nvSpPr>
          <p:spPr bwMode="auto">
            <a:xfrm>
              <a:off x="1138238" y="1911351"/>
              <a:ext cx="26988" cy="55562"/>
            </a:xfrm>
            <a:custGeom>
              <a:avLst/>
              <a:gdLst>
                <a:gd name="T0" fmla="*/ 13 w 15"/>
                <a:gd name="T1" fmla="*/ 0 h 31"/>
                <a:gd name="T2" fmla="*/ 2 w 15"/>
                <a:gd name="T3" fmla="*/ 16 h 31"/>
                <a:gd name="T4" fmla="*/ 4 w 15"/>
                <a:gd name="T5" fmla="*/ 30 h 31"/>
                <a:gd name="T6" fmla="*/ 6 w 15"/>
                <a:gd name="T7" fmla="*/ 29 h 31"/>
                <a:gd name="T8" fmla="*/ 5 w 15"/>
                <a:gd name="T9" fmla="*/ 24 h 31"/>
                <a:gd name="T10" fmla="*/ 6 w 15"/>
                <a:gd name="T11" fmla="*/ 16 h 31"/>
                <a:gd name="T12" fmla="*/ 14 w 15"/>
                <a:gd name="T13" fmla="*/ 2 h 31"/>
                <a:gd name="T14" fmla="*/ 13 w 15"/>
                <a:gd name="T1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1">
                  <a:moveTo>
                    <a:pt x="13" y="0"/>
                  </a:moveTo>
                  <a:cubicBezTo>
                    <a:pt x="8" y="4"/>
                    <a:pt x="5" y="10"/>
                    <a:pt x="2" y="16"/>
                  </a:cubicBezTo>
                  <a:cubicBezTo>
                    <a:pt x="1" y="20"/>
                    <a:pt x="0" y="27"/>
                    <a:pt x="4" y="30"/>
                  </a:cubicBezTo>
                  <a:cubicBezTo>
                    <a:pt x="4" y="31"/>
                    <a:pt x="6" y="30"/>
                    <a:pt x="6" y="29"/>
                  </a:cubicBezTo>
                  <a:cubicBezTo>
                    <a:pt x="6" y="27"/>
                    <a:pt x="5" y="26"/>
                    <a:pt x="5" y="24"/>
                  </a:cubicBezTo>
                  <a:cubicBezTo>
                    <a:pt x="4" y="21"/>
                    <a:pt x="5" y="18"/>
                    <a:pt x="6" y="16"/>
                  </a:cubicBezTo>
                  <a:cubicBezTo>
                    <a:pt x="7" y="10"/>
                    <a:pt x="10" y="5"/>
                    <a:pt x="14" y="2"/>
                  </a:cubicBez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0" name="Freeform 526"/>
            <p:cNvSpPr>
              <a:spLocks/>
            </p:cNvSpPr>
            <p:nvPr/>
          </p:nvSpPr>
          <p:spPr bwMode="auto">
            <a:xfrm>
              <a:off x="842963" y="936626"/>
              <a:ext cx="447675" cy="892175"/>
            </a:xfrm>
            <a:custGeom>
              <a:avLst/>
              <a:gdLst>
                <a:gd name="T0" fmla="*/ 248 w 251"/>
                <a:gd name="T1" fmla="*/ 1 h 500"/>
                <a:gd name="T2" fmla="*/ 57 w 251"/>
                <a:gd name="T3" fmla="*/ 223 h 500"/>
                <a:gd name="T4" fmla="*/ 15 w 251"/>
                <a:gd name="T5" fmla="*/ 348 h 500"/>
                <a:gd name="T6" fmla="*/ 31 w 251"/>
                <a:gd name="T7" fmla="*/ 497 h 500"/>
                <a:gd name="T8" fmla="*/ 36 w 251"/>
                <a:gd name="T9" fmla="*/ 494 h 500"/>
                <a:gd name="T10" fmla="*/ 71 w 251"/>
                <a:gd name="T11" fmla="*/ 211 h 500"/>
                <a:gd name="T12" fmla="*/ 250 w 251"/>
                <a:gd name="T13" fmla="*/ 2 h 500"/>
                <a:gd name="T14" fmla="*/ 248 w 251"/>
                <a:gd name="T15" fmla="*/ 1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1" h="500">
                  <a:moveTo>
                    <a:pt x="248" y="1"/>
                  </a:moveTo>
                  <a:cubicBezTo>
                    <a:pt x="177" y="68"/>
                    <a:pt x="104" y="136"/>
                    <a:pt x="57" y="223"/>
                  </a:cubicBezTo>
                  <a:cubicBezTo>
                    <a:pt x="36" y="262"/>
                    <a:pt x="22" y="304"/>
                    <a:pt x="15" y="348"/>
                  </a:cubicBezTo>
                  <a:cubicBezTo>
                    <a:pt x="7" y="395"/>
                    <a:pt x="5" y="455"/>
                    <a:pt x="31" y="497"/>
                  </a:cubicBezTo>
                  <a:cubicBezTo>
                    <a:pt x="33" y="500"/>
                    <a:pt x="37" y="497"/>
                    <a:pt x="36" y="494"/>
                  </a:cubicBezTo>
                  <a:cubicBezTo>
                    <a:pt x="0" y="402"/>
                    <a:pt x="24" y="295"/>
                    <a:pt x="71" y="211"/>
                  </a:cubicBezTo>
                  <a:cubicBezTo>
                    <a:pt x="116" y="131"/>
                    <a:pt x="185" y="66"/>
                    <a:pt x="250" y="2"/>
                  </a:cubicBezTo>
                  <a:cubicBezTo>
                    <a:pt x="251" y="1"/>
                    <a:pt x="249" y="0"/>
                    <a:pt x="248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1" name="Freeform 527"/>
            <p:cNvSpPr>
              <a:spLocks/>
            </p:cNvSpPr>
            <p:nvPr/>
          </p:nvSpPr>
          <p:spPr bwMode="auto">
            <a:xfrm>
              <a:off x="1966913" y="1504951"/>
              <a:ext cx="134938" cy="398462"/>
            </a:xfrm>
            <a:custGeom>
              <a:avLst/>
              <a:gdLst>
                <a:gd name="T0" fmla="*/ 73 w 76"/>
                <a:gd name="T1" fmla="*/ 2 h 223"/>
                <a:gd name="T2" fmla="*/ 40 w 76"/>
                <a:gd name="T3" fmla="*/ 111 h 223"/>
                <a:gd name="T4" fmla="*/ 1 w 76"/>
                <a:gd name="T5" fmla="*/ 218 h 223"/>
                <a:gd name="T6" fmla="*/ 7 w 76"/>
                <a:gd name="T7" fmla="*/ 220 h 223"/>
                <a:gd name="T8" fmla="*/ 75 w 76"/>
                <a:gd name="T9" fmla="*/ 2 h 223"/>
                <a:gd name="T10" fmla="*/ 73 w 76"/>
                <a:gd name="T11" fmla="*/ 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223">
                  <a:moveTo>
                    <a:pt x="73" y="2"/>
                  </a:moveTo>
                  <a:cubicBezTo>
                    <a:pt x="61" y="38"/>
                    <a:pt x="51" y="74"/>
                    <a:pt x="40" y="111"/>
                  </a:cubicBezTo>
                  <a:cubicBezTo>
                    <a:pt x="29" y="147"/>
                    <a:pt x="12" y="181"/>
                    <a:pt x="1" y="218"/>
                  </a:cubicBezTo>
                  <a:cubicBezTo>
                    <a:pt x="0" y="221"/>
                    <a:pt x="5" y="223"/>
                    <a:pt x="7" y="220"/>
                  </a:cubicBezTo>
                  <a:cubicBezTo>
                    <a:pt x="43" y="155"/>
                    <a:pt x="55" y="73"/>
                    <a:pt x="75" y="2"/>
                  </a:cubicBezTo>
                  <a:cubicBezTo>
                    <a:pt x="76" y="1"/>
                    <a:pt x="73" y="0"/>
                    <a:pt x="73" y="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2" name="Freeform 528"/>
            <p:cNvSpPr>
              <a:spLocks/>
            </p:cNvSpPr>
            <p:nvPr/>
          </p:nvSpPr>
          <p:spPr bwMode="auto">
            <a:xfrm>
              <a:off x="2093913" y="1357313"/>
              <a:ext cx="152400" cy="196850"/>
            </a:xfrm>
            <a:custGeom>
              <a:avLst/>
              <a:gdLst>
                <a:gd name="T0" fmla="*/ 1 w 86"/>
                <a:gd name="T1" fmla="*/ 87 h 110"/>
                <a:gd name="T2" fmla="*/ 83 w 86"/>
                <a:gd name="T3" fmla="*/ 51 h 110"/>
                <a:gd name="T4" fmla="*/ 66 w 86"/>
                <a:gd name="T5" fmla="*/ 12 h 110"/>
                <a:gd name="T6" fmla="*/ 3 w 86"/>
                <a:gd name="T7" fmla="*/ 35 h 110"/>
                <a:gd name="T8" fmla="*/ 6 w 86"/>
                <a:gd name="T9" fmla="*/ 38 h 110"/>
                <a:gd name="T10" fmla="*/ 35 w 86"/>
                <a:gd name="T11" fmla="*/ 18 h 110"/>
                <a:gd name="T12" fmla="*/ 64 w 86"/>
                <a:gd name="T13" fmla="*/ 19 h 110"/>
                <a:gd name="T14" fmla="*/ 79 w 86"/>
                <a:gd name="T15" fmla="*/ 53 h 110"/>
                <a:gd name="T16" fmla="*/ 55 w 86"/>
                <a:gd name="T17" fmla="*/ 89 h 110"/>
                <a:gd name="T18" fmla="*/ 2 w 86"/>
                <a:gd name="T19" fmla="*/ 85 h 110"/>
                <a:gd name="T20" fmla="*/ 1 w 86"/>
                <a:gd name="T21" fmla="*/ 8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10">
                  <a:moveTo>
                    <a:pt x="1" y="87"/>
                  </a:moveTo>
                  <a:cubicBezTo>
                    <a:pt x="35" y="110"/>
                    <a:pt x="76" y="92"/>
                    <a:pt x="83" y="51"/>
                  </a:cubicBezTo>
                  <a:cubicBezTo>
                    <a:pt x="86" y="35"/>
                    <a:pt x="80" y="20"/>
                    <a:pt x="66" y="12"/>
                  </a:cubicBezTo>
                  <a:cubicBezTo>
                    <a:pt x="45" y="0"/>
                    <a:pt x="8" y="11"/>
                    <a:pt x="3" y="35"/>
                  </a:cubicBezTo>
                  <a:cubicBezTo>
                    <a:pt x="3" y="37"/>
                    <a:pt x="4" y="40"/>
                    <a:pt x="6" y="38"/>
                  </a:cubicBezTo>
                  <a:cubicBezTo>
                    <a:pt x="16" y="31"/>
                    <a:pt x="23" y="22"/>
                    <a:pt x="35" y="18"/>
                  </a:cubicBezTo>
                  <a:cubicBezTo>
                    <a:pt x="44" y="15"/>
                    <a:pt x="56" y="15"/>
                    <a:pt x="64" y="19"/>
                  </a:cubicBezTo>
                  <a:cubicBezTo>
                    <a:pt x="78" y="25"/>
                    <a:pt x="80" y="40"/>
                    <a:pt x="79" y="53"/>
                  </a:cubicBezTo>
                  <a:cubicBezTo>
                    <a:pt x="77" y="68"/>
                    <a:pt x="67" y="81"/>
                    <a:pt x="55" y="89"/>
                  </a:cubicBezTo>
                  <a:cubicBezTo>
                    <a:pt x="38" y="99"/>
                    <a:pt x="18" y="94"/>
                    <a:pt x="2" y="85"/>
                  </a:cubicBezTo>
                  <a:cubicBezTo>
                    <a:pt x="1" y="84"/>
                    <a:pt x="0" y="86"/>
                    <a:pt x="1" y="87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3" name="Freeform 529"/>
            <p:cNvSpPr>
              <a:spLocks/>
            </p:cNvSpPr>
            <p:nvPr/>
          </p:nvSpPr>
          <p:spPr bwMode="auto">
            <a:xfrm>
              <a:off x="2128838" y="1431926"/>
              <a:ext cx="61913" cy="36512"/>
            </a:xfrm>
            <a:custGeom>
              <a:avLst/>
              <a:gdLst>
                <a:gd name="T0" fmla="*/ 2 w 35"/>
                <a:gd name="T1" fmla="*/ 20 h 20"/>
                <a:gd name="T2" fmla="*/ 28 w 35"/>
                <a:gd name="T3" fmla="*/ 8 h 20"/>
                <a:gd name="T4" fmla="*/ 25 w 35"/>
                <a:gd name="T5" fmla="*/ 5 h 20"/>
                <a:gd name="T6" fmla="*/ 25 w 35"/>
                <a:gd name="T7" fmla="*/ 5 h 20"/>
                <a:gd name="T8" fmla="*/ 27 w 35"/>
                <a:gd name="T9" fmla="*/ 9 h 20"/>
                <a:gd name="T10" fmla="*/ 28 w 35"/>
                <a:gd name="T11" fmla="*/ 9 h 20"/>
                <a:gd name="T12" fmla="*/ 31 w 35"/>
                <a:gd name="T13" fmla="*/ 1 h 20"/>
                <a:gd name="T14" fmla="*/ 18 w 35"/>
                <a:gd name="T15" fmla="*/ 8 h 20"/>
                <a:gd name="T16" fmla="*/ 33 w 35"/>
                <a:gd name="T17" fmla="*/ 8 h 20"/>
                <a:gd name="T18" fmla="*/ 30 w 35"/>
                <a:gd name="T19" fmla="*/ 1 h 20"/>
                <a:gd name="T20" fmla="*/ 30 w 35"/>
                <a:gd name="T21" fmla="*/ 1 h 20"/>
                <a:gd name="T22" fmla="*/ 33 w 35"/>
                <a:gd name="T23" fmla="*/ 3 h 20"/>
                <a:gd name="T24" fmla="*/ 32 w 35"/>
                <a:gd name="T25" fmla="*/ 3 h 20"/>
                <a:gd name="T26" fmla="*/ 28 w 35"/>
                <a:gd name="T27" fmla="*/ 1 h 20"/>
                <a:gd name="T28" fmla="*/ 1 w 35"/>
                <a:gd name="T29" fmla="*/ 18 h 20"/>
                <a:gd name="T30" fmla="*/ 2 w 35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20">
                  <a:moveTo>
                    <a:pt x="2" y="20"/>
                  </a:moveTo>
                  <a:cubicBezTo>
                    <a:pt x="9" y="13"/>
                    <a:pt x="18" y="7"/>
                    <a:pt x="28" y="8"/>
                  </a:cubicBezTo>
                  <a:cubicBezTo>
                    <a:pt x="27" y="7"/>
                    <a:pt x="26" y="6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7"/>
                    <a:pt x="26" y="8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30" y="4"/>
                    <a:pt x="31" y="1"/>
                  </a:cubicBezTo>
                  <a:cubicBezTo>
                    <a:pt x="27" y="0"/>
                    <a:pt x="17" y="1"/>
                    <a:pt x="18" y="8"/>
                  </a:cubicBezTo>
                  <a:cubicBezTo>
                    <a:pt x="20" y="14"/>
                    <a:pt x="30" y="11"/>
                    <a:pt x="33" y="8"/>
                  </a:cubicBezTo>
                  <a:cubicBezTo>
                    <a:pt x="35" y="6"/>
                    <a:pt x="34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1" y="2"/>
                    <a:pt x="32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1"/>
                    <a:pt x="30" y="1"/>
                    <a:pt x="28" y="1"/>
                  </a:cubicBezTo>
                  <a:cubicBezTo>
                    <a:pt x="18" y="5"/>
                    <a:pt x="9" y="10"/>
                    <a:pt x="1" y="18"/>
                  </a:cubicBezTo>
                  <a:cubicBezTo>
                    <a:pt x="0" y="19"/>
                    <a:pt x="1" y="20"/>
                    <a:pt x="2" y="2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4" name="Freeform 530"/>
            <p:cNvSpPr>
              <a:spLocks/>
            </p:cNvSpPr>
            <p:nvPr/>
          </p:nvSpPr>
          <p:spPr bwMode="auto">
            <a:xfrm>
              <a:off x="1262063" y="728663"/>
              <a:ext cx="265113" cy="236537"/>
            </a:xfrm>
            <a:custGeom>
              <a:avLst/>
              <a:gdLst>
                <a:gd name="T0" fmla="*/ 148 w 149"/>
                <a:gd name="T1" fmla="*/ 13 h 133"/>
                <a:gd name="T2" fmla="*/ 58 w 149"/>
                <a:gd name="T3" fmla="*/ 21 h 133"/>
                <a:gd name="T4" fmla="*/ 2 w 149"/>
                <a:gd name="T5" fmla="*/ 128 h 133"/>
                <a:gd name="T6" fmla="*/ 4 w 149"/>
                <a:gd name="T7" fmla="*/ 131 h 133"/>
                <a:gd name="T8" fmla="*/ 35 w 149"/>
                <a:gd name="T9" fmla="*/ 61 h 133"/>
                <a:gd name="T10" fmla="*/ 93 w 149"/>
                <a:gd name="T11" fmla="*/ 12 h 133"/>
                <a:gd name="T12" fmla="*/ 148 w 149"/>
                <a:gd name="T13" fmla="*/ 14 h 133"/>
                <a:gd name="T14" fmla="*/ 148 w 149"/>
                <a:gd name="T15" fmla="*/ 1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9" h="133">
                  <a:moveTo>
                    <a:pt x="148" y="13"/>
                  </a:moveTo>
                  <a:cubicBezTo>
                    <a:pt x="121" y="14"/>
                    <a:pt x="81" y="0"/>
                    <a:pt x="58" y="21"/>
                  </a:cubicBezTo>
                  <a:cubicBezTo>
                    <a:pt x="26" y="50"/>
                    <a:pt x="31" y="97"/>
                    <a:pt x="2" y="128"/>
                  </a:cubicBezTo>
                  <a:cubicBezTo>
                    <a:pt x="0" y="130"/>
                    <a:pt x="2" y="133"/>
                    <a:pt x="4" y="131"/>
                  </a:cubicBezTo>
                  <a:cubicBezTo>
                    <a:pt x="23" y="112"/>
                    <a:pt x="27" y="85"/>
                    <a:pt x="35" y="61"/>
                  </a:cubicBezTo>
                  <a:cubicBezTo>
                    <a:pt x="44" y="32"/>
                    <a:pt x="62" y="13"/>
                    <a:pt x="93" y="12"/>
                  </a:cubicBezTo>
                  <a:cubicBezTo>
                    <a:pt x="112" y="11"/>
                    <a:pt x="129" y="15"/>
                    <a:pt x="148" y="14"/>
                  </a:cubicBezTo>
                  <a:cubicBezTo>
                    <a:pt x="149" y="14"/>
                    <a:pt x="149" y="13"/>
                    <a:pt x="148" y="1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5" name="Freeform 531"/>
            <p:cNvSpPr>
              <a:spLocks/>
            </p:cNvSpPr>
            <p:nvPr/>
          </p:nvSpPr>
          <p:spPr bwMode="auto">
            <a:xfrm>
              <a:off x="1268413" y="749301"/>
              <a:ext cx="258763" cy="209550"/>
            </a:xfrm>
            <a:custGeom>
              <a:avLst/>
              <a:gdLst>
                <a:gd name="T0" fmla="*/ 144 w 145"/>
                <a:gd name="T1" fmla="*/ 1 h 117"/>
                <a:gd name="T2" fmla="*/ 82 w 145"/>
                <a:gd name="T3" fmla="*/ 64 h 117"/>
                <a:gd name="T4" fmla="*/ 1 w 145"/>
                <a:gd name="T5" fmla="*/ 114 h 117"/>
                <a:gd name="T6" fmla="*/ 3 w 145"/>
                <a:gd name="T7" fmla="*/ 116 h 117"/>
                <a:gd name="T8" fmla="*/ 74 w 145"/>
                <a:gd name="T9" fmla="*/ 76 h 117"/>
                <a:gd name="T10" fmla="*/ 144 w 145"/>
                <a:gd name="T11" fmla="*/ 2 h 117"/>
                <a:gd name="T12" fmla="*/ 144 w 145"/>
                <a:gd name="T13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17">
                  <a:moveTo>
                    <a:pt x="144" y="1"/>
                  </a:moveTo>
                  <a:cubicBezTo>
                    <a:pt x="116" y="14"/>
                    <a:pt x="101" y="41"/>
                    <a:pt x="82" y="64"/>
                  </a:cubicBezTo>
                  <a:cubicBezTo>
                    <a:pt x="60" y="90"/>
                    <a:pt x="24" y="91"/>
                    <a:pt x="1" y="114"/>
                  </a:cubicBezTo>
                  <a:cubicBezTo>
                    <a:pt x="0" y="115"/>
                    <a:pt x="1" y="117"/>
                    <a:pt x="3" y="116"/>
                  </a:cubicBezTo>
                  <a:cubicBezTo>
                    <a:pt x="26" y="101"/>
                    <a:pt x="53" y="94"/>
                    <a:pt x="74" y="76"/>
                  </a:cubicBezTo>
                  <a:cubicBezTo>
                    <a:pt x="101" y="54"/>
                    <a:pt x="112" y="19"/>
                    <a:pt x="144" y="2"/>
                  </a:cubicBezTo>
                  <a:cubicBezTo>
                    <a:pt x="145" y="1"/>
                    <a:pt x="144" y="0"/>
                    <a:pt x="144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6" name="Freeform 532"/>
            <p:cNvSpPr>
              <a:spLocks/>
            </p:cNvSpPr>
            <p:nvPr/>
          </p:nvSpPr>
          <p:spPr bwMode="auto">
            <a:xfrm>
              <a:off x="1271588" y="754063"/>
              <a:ext cx="239713" cy="198437"/>
            </a:xfrm>
            <a:custGeom>
              <a:avLst/>
              <a:gdLst>
                <a:gd name="T0" fmla="*/ 134 w 134"/>
                <a:gd name="T1" fmla="*/ 0 h 112"/>
                <a:gd name="T2" fmla="*/ 62 w 134"/>
                <a:gd name="T3" fmla="*/ 23 h 112"/>
                <a:gd name="T4" fmla="*/ 1 w 134"/>
                <a:gd name="T5" fmla="*/ 111 h 112"/>
                <a:gd name="T6" fmla="*/ 2 w 134"/>
                <a:gd name="T7" fmla="*/ 111 h 112"/>
                <a:gd name="T8" fmla="*/ 52 w 134"/>
                <a:gd name="T9" fmla="*/ 35 h 112"/>
                <a:gd name="T10" fmla="*/ 134 w 134"/>
                <a:gd name="T11" fmla="*/ 1 h 112"/>
                <a:gd name="T12" fmla="*/ 134 w 134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12">
                  <a:moveTo>
                    <a:pt x="134" y="0"/>
                  </a:moveTo>
                  <a:cubicBezTo>
                    <a:pt x="110" y="2"/>
                    <a:pt x="82" y="7"/>
                    <a:pt x="62" y="23"/>
                  </a:cubicBezTo>
                  <a:cubicBezTo>
                    <a:pt x="35" y="45"/>
                    <a:pt x="16" y="80"/>
                    <a:pt x="1" y="111"/>
                  </a:cubicBezTo>
                  <a:cubicBezTo>
                    <a:pt x="0" y="112"/>
                    <a:pt x="1" y="112"/>
                    <a:pt x="2" y="111"/>
                  </a:cubicBezTo>
                  <a:cubicBezTo>
                    <a:pt x="18" y="85"/>
                    <a:pt x="32" y="59"/>
                    <a:pt x="52" y="35"/>
                  </a:cubicBezTo>
                  <a:cubicBezTo>
                    <a:pt x="72" y="10"/>
                    <a:pt x="105" y="6"/>
                    <a:pt x="134" y="1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7" name="Freeform 533"/>
            <p:cNvSpPr>
              <a:spLocks/>
            </p:cNvSpPr>
            <p:nvPr/>
          </p:nvSpPr>
          <p:spPr bwMode="auto">
            <a:xfrm>
              <a:off x="1287463" y="754063"/>
              <a:ext cx="211138" cy="174625"/>
            </a:xfrm>
            <a:custGeom>
              <a:avLst/>
              <a:gdLst>
                <a:gd name="T0" fmla="*/ 118 w 118"/>
                <a:gd name="T1" fmla="*/ 0 h 98"/>
                <a:gd name="T2" fmla="*/ 1 w 118"/>
                <a:gd name="T3" fmla="*/ 97 h 98"/>
                <a:gd name="T4" fmla="*/ 2 w 118"/>
                <a:gd name="T5" fmla="*/ 98 h 98"/>
                <a:gd name="T6" fmla="*/ 118 w 118"/>
                <a:gd name="T7" fmla="*/ 1 h 98"/>
                <a:gd name="T8" fmla="*/ 118 w 118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98">
                  <a:moveTo>
                    <a:pt x="118" y="0"/>
                  </a:moveTo>
                  <a:cubicBezTo>
                    <a:pt x="69" y="20"/>
                    <a:pt x="47" y="73"/>
                    <a:pt x="1" y="97"/>
                  </a:cubicBezTo>
                  <a:cubicBezTo>
                    <a:pt x="0" y="97"/>
                    <a:pt x="1" y="98"/>
                    <a:pt x="2" y="98"/>
                  </a:cubicBezTo>
                  <a:cubicBezTo>
                    <a:pt x="51" y="79"/>
                    <a:pt x="68" y="19"/>
                    <a:pt x="118" y="1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8" name="Freeform 534"/>
            <p:cNvSpPr>
              <a:spLocks/>
            </p:cNvSpPr>
            <p:nvPr/>
          </p:nvSpPr>
          <p:spPr bwMode="auto">
            <a:xfrm>
              <a:off x="1270001" y="762001"/>
              <a:ext cx="217488" cy="184150"/>
            </a:xfrm>
            <a:custGeom>
              <a:avLst/>
              <a:gdLst>
                <a:gd name="T0" fmla="*/ 122 w 122"/>
                <a:gd name="T1" fmla="*/ 0 h 103"/>
                <a:gd name="T2" fmla="*/ 70 w 122"/>
                <a:gd name="T3" fmla="*/ 55 h 103"/>
                <a:gd name="T4" fmla="*/ 1 w 122"/>
                <a:gd name="T5" fmla="*/ 101 h 103"/>
                <a:gd name="T6" fmla="*/ 1 w 122"/>
                <a:gd name="T7" fmla="*/ 102 h 103"/>
                <a:gd name="T8" fmla="*/ 59 w 122"/>
                <a:gd name="T9" fmla="*/ 66 h 103"/>
                <a:gd name="T10" fmla="*/ 122 w 122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3">
                  <a:moveTo>
                    <a:pt x="122" y="0"/>
                  </a:moveTo>
                  <a:cubicBezTo>
                    <a:pt x="103" y="17"/>
                    <a:pt x="87" y="36"/>
                    <a:pt x="70" y="55"/>
                  </a:cubicBezTo>
                  <a:cubicBezTo>
                    <a:pt x="50" y="75"/>
                    <a:pt x="24" y="85"/>
                    <a:pt x="1" y="101"/>
                  </a:cubicBezTo>
                  <a:cubicBezTo>
                    <a:pt x="0" y="101"/>
                    <a:pt x="0" y="103"/>
                    <a:pt x="1" y="102"/>
                  </a:cubicBezTo>
                  <a:cubicBezTo>
                    <a:pt x="21" y="91"/>
                    <a:pt x="41" y="80"/>
                    <a:pt x="59" y="66"/>
                  </a:cubicBezTo>
                  <a:cubicBezTo>
                    <a:pt x="83" y="48"/>
                    <a:pt x="100" y="21"/>
                    <a:pt x="122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79" name="Freeform 535"/>
            <p:cNvSpPr>
              <a:spLocks/>
            </p:cNvSpPr>
            <p:nvPr/>
          </p:nvSpPr>
          <p:spPr bwMode="auto">
            <a:xfrm>
              <a:off x="1273176" y="733426"/>
              <a:ext cx="236538" cy="214312"/>
            </a:xfrm>
            <a:custGeom>
              <a:avLst/>
              <a:gdLst>
                <a:gd name="T0" fmla="*/ 132 w 132"/>
                <a:gd name="T1" fmla="*/ 12 h 120"/>
                <a:gd name="T2" fmla="*/ 46 w 132"/>
                <a:gd name="T3" fmla="*/ 19 h 120"/>
                <a:gd name="T4" fmla="*/ 0 w 132"/>
                <a:gd name="T5" fmla="*/ 119 h 120"/>
                <a:gd name="T6" fmla="*/ 1 w 132"/>
                <a:gd name="T7" fmla="*/ 119 h 120"/>
                <a:gd name="T8" fmla="*/ 52 w 132"/>
                <a:gd name="T9" fmla="*/ 16 h 120"/>
                <a:gd name="T10" fmla="*/ 132 w 132"/>
                <a:gd name="T11" fmla="*/ 1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20">
                  <a:moveTo>
                    <a:pt x="132" y="12"/>
                  </a:moveTo>
                  <a:cubicBezTo>
                    <a:pt x="104" y="13"/>
                    <a:pt x="70" y="0"/>
                    <a:pt x="46" y="19"/>
                  </a:cubicBezTo>
                  <a:cubicBezTo>
                    <a:pt x="14" y="43"/>
                    <a:pt x="1" y="81"/>
                    <a:pt x="0" y="119"/>
                  </a:cubicBezTo>
                  <a:cubicBezTo>
                    <a:pt x="0" y="120"/>
                    <a:pt x="1" y="120"/>
                    <a:pt x="1" y="119"/>
                  </a:cubicBezTo>
                  <a:cubicBezTo>
                    <a:pt x="5" y="79"/>
                    <a:pt x="16" y="39"/>
                    <a:pt x="52" y="16"/>
                  </a:cubicBezTo>
                  <a:cubicBezTo>
                    <a:pt x="75" y="3"/>
                    <a:pt x="107" y="14"/>
                    <a:pt x="132" y="1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0" name="Freeform 536"/>
            <p:cNvSpPr>
              <a:spLocks/>
            </p:cNvSpPr>
            <p:nvPr/>
          </p:nvSpPr>
          <p:spPr bwMode="auto">
            <a:xfrm>
              <a:off x="1514476" y="685801"/>
              <a:ext cx="715963" cy="712787"/>
            </a:xfrm>
            <a:custGeom>
              <a:avLst/>
              <a:gdLst>
                <a:gd name="T0" fmla="*/ 1 w 402"/>
                <a:gd name="T1" fmla="*/ 42 h 400"/>
                <a:gd name="T2" fmla="*/ 320 w 402"/>
                <a:gd name="T3" fmla="*/ 115 h 400"/>
                <a:gd name="T4" fmla="*/ 389 w 402"/>
                <a:gd name="T5" fmla="*/ 248 h 400"/>
                <a:gd name="T6" fmla="*/ 352 w 402"/>
                <a:gd name="T7" fmla="*/ 395 h 400"/>
                <a:gd name="T8" fmla="*/ 360 w 402"/>
                <a:gd name="T9" fmla="*/ 394 h 400"/>
                <a:gd name="T10" fmla="*/ 396 w 402"/>
                <a:gd name="T11" fmla="*/ 229 h 400"/>
                <a:gd name="T12" fmla="*/ 317 w 402"/>
                <a:gd name="T13" fmla="*/ 106 h 400"/>
                <a:gd name="T14" fmla="*/ 167 w 402"/>
                <a:gd name="T15" fmla="*/ 34 h 400"/>
                <a:gd name="T16" fmla="*/ 1 w 402"/>
                <a:gd name="T17" fmla="*/ 41 h 400"/>
                <a:gd name="T18" fmla="*/ 1 w 402"/>
                <a:gd name="T19" fmla="*/ 4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400">
                  <a:moveTo>
                    <a:pt x="1" y="42"/>
                  </a:moveTo>
                  <a:cubicBezTo>
                    <a:pt x="105" y="0"/>
                    <a:pt x="237" y="46"/>
                    <a:pt x="320" y="115"/>
                  </a:cubicBezTo>
                  <a:cubicBezTo>
                    <a:pt x="360" y="148"/>
                    <a:pt x="389" y="195"/>
                    <a:pt x="389" y="248"/>
                  </a:cubicBezTo>
                  <a:cubicBezTo>
                    <a:pt x="390" y="300"/>
                    <a:pt x="352" y="343"/>
                    <a:pt x="352" y="395"/>
                  </a:cubicBezTo>
                  <a:cubicBezTo>
                    <a:pt x="352" y="400"/>
                    <a:pt x="360" y="399"/>
                    <a:pt x="360" y="394"/>
                  </a:cubicBezTo>
                  <a:cubicBezTo>
                    <a:pt x="360" y="336"/>
                    <a:pt x="402" y="289"/>
                    <a:pt x="396" y="229"/>
                  </a:cubicBezTo>
                  <a:cubicBezTo>
                    <a:pt x="391" y="179"/>
                    <a:pt x="354" y="136"/>
                    <a:pt x="317" y="106"/>
                  </a:cubicBezTo>
                  <a:cubicBezTo>
                    <a:pt x="274" y="71"/>
                    <a:pt x="219" y="50"/>
                    <a:pt x="167" y="34"/>
                  </a:cubicBezTo>
                  <a:cubicBezTo>
                    <a:pt x="111" y="18"/>
                    <a:pt x="54" y="18"/>
                    <a:pt x="1" y="41"/>
                  </a:cubicBezTo>
                  <a:cubicBezTo>
                    <a:pt x="0" y="41"/>
                    <a:pt x="0" y="43"/>
                    <a:pt x="1" y="4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1" name="Freeform 537"/>
            <p:cNvSpPr>
              <a:spLocks/>
            </p:cNvSpPr>
            <p:nvPr/>
          </p:nvSpPr>
          <p:spPr bwMode="auto">
            <a:xfrm>
              <a:off x="1511301" y="728663"/>
              <a:ext cx="573088" cy="755650"/>
            </a:xfrm>
            <a:custGeom>
              <a:avLst/>
              <a:gdLst>
                <a:gd name="T0" fmla="*/ 1 w 322"/>
                <a:gd name="T1" fmla="*/ 16 h 424"/>
                <a:gd name="T2" fmla="*/ 96 w 322"/>
                <a:gd name="T3" fmla="*/ 204 h 424"/>
                <a:gd name="T4" fmla="*/ 189 w 322"/>
                <a:gd name="T5" fmla="*/ 297 h 424"/>
                <a:gd name="T6" fmla="*/ 258 w 322"/>
                <a:gd name="T7" fmla="*/ 329 h 424"/>
                <a:gd name="T8" fmla="*/ 298 w 322"/>
                <a:gd name="T9" fmla="*/ 352 h 424"/>
                <a:gd name="T10" fmla="*/ 306 w 322"/>
                <a:gd name="T11" fmla="*/ 423 h 424"/>
                <a:gd name="T12" fmla="*/ 308 w 322"/>
                <a:gd name="T13" fmla="*/ 423 h 424"/>
                <a:gd name="T14" fmla="*/ 312 w 322"/>
                <a:gd name="T15" fmla="*/ 361 h 424"/>
                <a:gd name="T16" fmla="*/ 248 w 322"/>
                <a:gd name="T17" fmla="*/ 318 h 424"/>
                <a:gd name="T18" fmla="*/ 98 w 322"/>
                <a:gd name="T19" fmla="*/ 198 h 424"/>
                <a:gd name="T20" fmla="*/ 60 w 322"/>
                <a:gd name="T21" fmla="*/ 72 h 424"/>
                <a:gd name="T22" fmla="*/ 1 w 322"/>
                <a:gd name="T23" fmla="*/ 15 h 424"/>
                <a:gd name="T24" fmla="*/ 1 w 322"/>
                <a:gd name="T25" fmla="*/ 1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2" h="424">
                  <a:moveTo>
                    <a:pt x="1" y="16"/>
                  </a:moveTo>
                  <a:cubicBezTo>
                    <a:pt x="61" y="0"/>
                    <a:pt x="83" y="167"/>
                    <a:pt x="96" y="204"/>
                  </a:cubicBezTo>
                  <a:cubicBezTo>
                    <a:pt x="112" y="249"/>
                    <a:pt x="148" y="276"/>
                    <a:pt x="189" y="297"/>
                  </a:cubicBezTo>
                  <a:cubicBezTo>
                    <a:pt x="212" y="308"/>
                    <a:pt x="235" y="318"/>
                    <a:pt x="258" y="329"/>
                  </a:cubicBezTo>
                  <a:cubicBezTo>
                    <a:pt x="272" y="335"/>
                    <a:pt x="286" y="343"/>
                    <a:pt x="298" y="352"/>
                  </a:cubicBezTo>
                  <a:cubicBezTo>
                    <a:pt x="319" y="370"/>
                    <a:pt x="314" y="400"/>
                    <a:pt x="306" y="423"/>
                  </a:cubicBezTo>
                  <a:cubicBezTo>
                    <a:pt x="306" y="424"/>
                    <a:pt x="308" y="424"/>
                    <a:pt x="308" y="423"/>
                  </a:cubicBezTo>
                  <a:cubicBezTo>
                    <a:pt x="318" y="402"/>
                    <a:pt x="322" y="383"/>
                    <a:pt x="312" y="361"/>
                  </a:cubicBezTo>
                  <a:cubicBezTo>
                    <a:pt x="301" y="339"/>
                    <a:pt x="268" y="328"/>
                    <a:pt x="248" y="318"/>
                  </a:cubicBezTo>
                  <a:cubicBezTo>
                    <a:pt x="188" y="290"/>
                    <a:pt x="120" y="266"/>
                    <a:pt x="98" y="198"/>
                  </a:cubicBezTo>
                  <a:cubicBezTo>
                    <a:pt x="84" y="156"/>
                    <a:pt x="76" y="113"/>
                    <a:pt x="60" y="72"/>
                  </a:cubicBezTo>
                  <a:cubicBezTo>
                    <a:pt x="51" y="49"/>
                    <a:pt x="33" y="5"/>
                    <a:pt x="1" y="15"/>
                  </a:cubicBezTo>
                  <a:cubicBezTo>
                    <a:pt x="0" y="15"/>
                    <a:pt x="0" y="17"/>
                    <a:pt x="1" y="16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2" name="Freeform 538"/>
            <p:cNvSpPr>
              <a:spLocks/>
            </p:cNvSpPr>
            <p:nvPr/>
          </p:nvSpPr>
          <p:spPr bwMode="auto">
            <a:xfrm>
              <a:off x="1539876" y="719138"/>
              <a:ext cx="612775" cy="693737"/>
            </a:xfrm>
            <a:custGeom>
              <a:avLst/>
              <a:gdLst>
                <a:gd name="T0" fmla="*/ 1 w 344"/>
                <a:gd name="T1" fmla="*/ 23 h 389"/>
                <a:gd name="T2" fmla="*/ 124 w 344"/>
                <a:gd name="T3" fmla="*/ 27 h 389"/>
                <a:gd name="T4" fmla="*/ 267 w 344"/>
                <a:gd name="T5" fmla="*/ 102 h 389"/>
                <a:gd name="T6" fmla="*/ 324 w 344"/>
                <a:gd name="T7" fmla="*/ 222 h 389"/>
                <a:gd name="T8" fmla="*/ 329 w 344"/>
                <a:gd name="T9" fmla="*/ 291 h 389"/>
                <a:gd name="T10" fmla="*/ 324 w 344"/>
                <a:gd name="T11" fmla="*/ 385 h 389"/>
                <a:gd name="T12" fmla="*/ 328 w 344"/>
                <a:gd name="T13" fmla="*/ 386 h 389"/>
                <a:gd name="T14" fmla="*/ 329 w 344"/>
                <a:gd name="T15" fmla="*/ 220 h 389"/>
                <a:gd name="T16" fmla="*/ 264 w 344"/>
                <a:gd name="T17" fmla="*/ 93 h 389"/>
                <a:gd name="T18" fmla="*/ 115 w 344"/>
                <a:gd name="T19" fmla="*/ 21 h 389"/>
                <a:gd name="T20" fmla="*/ 1 w 344"/>
                <a:gd name="T21" fmla="*/ 22 h 389"/>
                <a:gd name="T22" fmla="*/ 1 w 344"/>
                <a:gd name="T23" fmla="*/ 23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4" h="389">
                  <a:moveTo>
                    <a:pt x="1" y="23"/>
                  </a:moveTo>
                  <a:cubicBezTo>
                    <a:pt x="33" y="1"/>
                    <a:pt x="89" y="18"/>
                    <a:pt x="124" y="27"/>
                  </a:cubicBezTo>
                  <a:cubicBezTo>
                    <a:pt x="177" y="39"/>
                    <a:pt x="229" y="64"/>
                    <a:pt x="267" y="102"/>
                  </a:cubicBezTo>
                  <a:cubicBezTo>
                    <a:pt x="299" y="134"/>
                    <a:pt x="316" y="178"/>
                    <a:pt x="324" y="222"/>
                  </a:cubicBezTo>
                  <a:cubicBezTo>
                    <a:pt x="328" y="245"/>
                    <a:pt x="329" y="268"/>
                    <a:pt x="329" y="291"/>
                  </a:cubicBezTo>
                  <a:cubicBezTo>
                    <a:pt x="328" y="323"/>
                    <a:pt x="331" y="353"/>
                    <a:pt x="324" y="385"/>
                  </a:cubicBezTo>
                  <a:cubicBezTo>
                    <a:pt x="323" y="388"/>
                    <a:pt x="327" y="389"/>
                    <a:pt x="328" y="386"/>
                  </a:cubicBezTo>
                  <a:cubicBezTo>
                    <a:pt x="344" y="336"/>
                    <a:pt x="338" y="272"/>
                    <a:pt x="329" y="220"/>
                  </a:cubicBezTo>
                  <a:cubicBezTo>
                    <a:pt x="322" y="172"/>
                    <a:pt x="299" y="127"/>
                    <a:pt x="264" y="93"/>
                  </a:cubicBezTo>
                  <a:cubicBezTo>
                    <a:pt x="225" y="54"/>
                    <a:pt x="168" y="34"/>
                    <a:pt x="115" y="21"/>
                  </a:cubicBezTo>
                  <a:cubicBezTo>
                    <a:pt x="83" y="13"/>
                    <a:pt x="30" y="0"/>
                    <a:pt x="1" y="22"/>
                  </a:cubicBezTo>
                  <a:cubicBezTo>
                    <a:pt x="0" y="23"/>
                    <a:pt x="1" y="23"/>
                    <a:pt x="1" y="2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3" name="Freeform 539"/>
            <p:cNvSpPr>
              <a:spLocks/>
            </p:cNvSpPr>
            <p:nvPr/>
          </p:nvSpPr>
          <p:spPr bwMode="auto">
            <a:xfrm>
              <a:off x="1546226" y="758826"/>
              <a:ext cx="557213" cy="650875"/>
            </a:xfrm>
            <a:custGeom>
              <a:avLst/>
              <a:gdLst>
                <a:gd name="T0" fmla="*/ 1 w 313"/>
                <a:gd name="T1" fmla="*/ 1 h 365"/>
                <a:gd name="T2" fmla="*/ 122 w 313"/>
                <a:gd name="T3" fmla="*/ 185 h 365"/>
                <a:gd name="T4" fmla="*/ 205 w 313"/>
                <a:gd name="T5" fmla="*/ 256 h 365"/>
                <a:gd name="T6" fmla="*/ 261 w 313"/>
                <a:gd name="T7" fmla="*/ 295 h 365"/>
                <a:gd name="T8" fmla="*/ 308 w 313"/>
                <a:gd name="T9" fmla="*/ 363 h 365"/>
                <a:gd name="T10" fmla="*/ 312 w 313"/>
                <a:gd name="T11" fmla="*/ 360 h 365"/>
                <a:gd name="T12" fmla="*/ 236 w 313"/>
                <a:gd name="T13" fmla="*/ 270 h 365"/>
                <a:gd name="T14" fmla="*/ 121 w 313"/>
                <a:gd name="T15" fmla="*/ 176 h 365"/>
                <a:gd name="T16" fmla="*/ 1 w 313"/>
                <a:gd name="T17" fmla="*/ 0 h 365"/>
                <a:gd name="T18" fmla="*/ 1 w 313"/>
                <a:gd name="T19" fmla="*/ 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65">
                  <a:moveTo>
                    <a:pt x="1" y="1"/>
                  </a:moveTo>
                  <a:cubicBezTo>
                    <a:pt x="83" y="28"/>
                    <a:pt x="78" y="127"/>
                    <a:pt x="122" y="185"/>
                  </a:cubicBezTo>
                  <a:cubicBezTo>
                    <a:pt x="145" y="215"/>
                    <a:pt x="174" y="236"/>
                    <a:pt x="205" y="256"/>
                  </a:cubicBezTo>
                  <a:cubicBezTo>
                    <a:pt x="224" y="268"/>
                    <a:pt x="243" y="281"/>
                    <a:pt x="261" y="295"/>
                  </a:cubicBezTo>
                  <a:cubicBezTo>
                    <a:pt x="284" y="312"/>
                    <a:pt x="294" y="339"/>
                    <a:pt x="308" y="363"/>
                  </a:cubicBezTo>
                  <a:cubicBezTo>
                    <a:pt x="309" y="365"/>
                    <a:pt x="313" y="363"/>
                    <a:pt x="312" y="360"/>
                  </a:cubicBezTo>
                  <a:cubicBezTo>
                    <a:pt x="292" y="321"/>
                    <a:pt x="272" y="295"/>
                    <a:pt x="236" y="270"/>
                  </a:cubicBezTo>
                  <a:cubicBezTo>
                    <a:pt x="194" y="242"/>
                    <a:pt x="150" y="219"/>
                    <a:pt x="121" y="176"/>
                  </a:cubicBezTo>
                  <a:cubicBezTo>
                    <a:pt x="81" y="117"/>
                    <a:pt x="81" y="24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4" name="Freeform 540"/>
            <p:cNvSpPr>
              <a:spLocks/>
            </p:cNvSpPr>
            <p:nvPr/>
          </p:nvSpPr>
          <p:spPr bwMode="auto">
            <a:xfrm>
              <a:off x="1541463" y="747713"/>
              <a:ext cx="571500" cy="650875"/>
            </a:xfrm>
            <a:custGeom>
              <a:avLst/>
              <a:gdLst>
                <a:gd name="T0" fmla="*/ 0 w 321"/>
                <a:gd name="T1" fmla="*/ 5 h 365"/>
                <a:gd name="T2" fmla="*/ 231 w 321"/>
                <a:gd name="T3" fmla="*/ 113 h 365"/>
                <a:gd name="T4" fmla="*/ 294 w 321"/>
                <a:gd name="T5" fmla="*/ 232 h 365"/>
                <a:gd name="T6" fmla="*/ 316 w 321"/>
                <a:gd name="T7" fmla="*/ 362 h 365"/>
                <a:gd name="T8" fmla="*/ 321 w 321"/>
                <a:gd name="T9" fmla="*/ 361 h 365"/>
                <a:gd name="T10" fmla="*/ 296 w 321"/>
                <a:gd name="T11" fmla="*/ 222 h 365"/>
                <a:gd name="T12" fmla="*/ 229 w 321"/>
                <a:gd name="T13" fmla="*/ 104 h 365"/>
                <a:gd name="T14" fmla="*/ 0 w 321"/>
                <a:gd name="T15" fmla="*/ 4 h 365"/>
                <a:gd name="T16" fmla="*/ 0 w 321"/>
                <a:gd name="T17" fmla="*/ 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1" h="365">
                  <a:moveTo>
                    <a:pt x="0" y="5"/>
                  </a:moveTo>
                  <a:cubicBezTo>
                    <a:pt x="92" y="4"/>
                    <a:pt x="172" y="42"/>
                    <a:pt x="231" y="113"/>
                  </a:cubicBezTo>
                  <a:cubicBezTo>
                    <a:pt x="260" y="148"/>
                    <a:pt x="280" y="189"/>
                    <a:pt x="294" y="232"/>
                  </a:cubicBezTo>
                  <a:cubicBezTo>
                    <a:pt x="308" y="275"/>
                    <a:pt x="304" y="320"/>
                    <a:pt x="316" y="362"/>
                  </a:cubicBezTo>
                  <a:cubicBezTo>
                    <a:pt x="317" y="365"/>
                    <a:pt x="321" y="363"/>
                    <a:pt x="321" y="361"/>
                  </a:cubicBezTo>
                  <a:cubicBezTo>
                    <a:pt x="309" y="315"/>
                    <a:pt x="312" y="268"/>
                    <a:pt x="296" y="222"/>
                  </a:cubicBezTo>
                  <a:cubicBezTo>
                    <a:pt x="280" y="179"/>
                    <a:pt x="258" y="139"/>
                    <a:pt x="229" y="104"/>
                  </a:cubicBezTo>
                  <a:cubicBezTo>
                    <a:pt x="172" y="37"/>
                    <a:pt x="88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5" name="Freeform 541"/>
            <p:cNvSpPr>
              <a:spLocks/>
            </p:cNvSpPr>
            <p:nvPr/>
          </p:nvSpPr>
          <p:spPr bwMode="auto">
            <a:xfrm>
              <a:off x="1555751" y="760413"/>
              <a:ext cx="573088" cy="647700"/>
            </a:xfrm>
            <a:custGeom>
              <a:avLst/>
              <a:gdLst>
                <a:gd name="T0" fmla="*/ 0 w 322"/>
                <a:gd name="T1" fmla="*/ 0 h 363"/>
                <a:gd name="T2" fmla="*/ 21 w 322"/>
                <a:gd name="T3" fmla="*/ 12 h 363"/>
                <a:gd name="T4" fmla="*/ 83 w 322"/>
                <a:gd name="T5" fmla="*/ 43 h 363"/>
                <a:gd name="T6" fmla="*/ 155 w 322"/>
                <a:gd name="T7" fmla="*/ 133 h 363"/>
                <a:gd name="T8" fmla="*/ 235 w 322"/>
                <a:gd name="T9" fmla="*/ 239 h 363"/>
                <a:gd name="T10" fmla="*/ 275 w 322"/>
                <a:gd name="T11" fmla="*/ 295 h 363"/>
                <a:gd name="T12" fmla="*/ 312 w 322"/>
                <a:gd name="T13" fmla="*/ 358 h 363"/>
                <a:gd name="T14" fmla="*/ 321 w 322"/>
                <a:gd name="T15" fmla="*/ 355 h 363"/>
                <a:gd name="T16" fmla="*/ 265 w 322"/>
                <a:gd name="T17" fmla="*/ 273 h 363"/>
                <a:gd name="T18" fmla="*/ 175 w 322"/>
                <a:gd name="T19" fmla="*/ 153 h 363"/>
                <a:gd name="T20" fmla="*/ 99 w 322"/>
                <a:gd name="T21" fmla="*/ 54 h 363"/>
                <a:gd name="T22" fmla="*/ 62 w 322"/>
                <a:gd name="T23" fmla="*/ 26 h 363"/>
                <a:gd name="T24" fmla="*/ 0 w 322"/>
                <a:gd name="T25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2" h="363">
                  <a:moveTo>
                    <a:pt x="0" y="0"/>
                  </a:moveTo>
                  <a:cubicBezTo>
                    <a:pt x="7" y="6"/>
                    <a:pt x="12" y="9"/>
                    <a:pt x="21" y="12"/>
                  </a:cubicBezTo>
                  <a:cubicBezTo>
                    <a:pt x="44" y="19"/>
                    <a:pt x="64" y="28"/>
                    <a:pt x="83" y="43"/>
                  </a:cubicBezTo>
                  <a:cubicBezTo>
                    <a:pt x="113" y="67"/>
                    <a:pt x="132" y="103"/>
                    <a:pt x="155" y="133"/>
                  </a:cubicBezTo>
                  <a:cubicBezTo>
                    <a:pt x="180" y="169"/>
                    <a:pt x="209" y="204"/>
                    <a:pt x="235" y="239"/>
                  </a:cubicBezTo>
                  <a:cubicBezTo>
                    <a:pt x="248" y="258"/>
                    <a:pt x="261" y="276"/>
                    <a:pt x="275" y="295"/>
                  </a:cubicBezTo>
                  <a:cubicBezTo>
                    <a:pt x="289" y="314"/>
                    <a:pt x="308" y="333"/>
                    <a:pt x="312" y="358"/>
                  </a:cubicBezTo>
                  <a:cubicBezTo>
                    <a:pt x="313" y="363"/>
                    <a:pt x="322" y="360"/>
                    <a:pt x="321" y="355"/>
                  </a:cubicBezTo>
                  <a:cubicBezTo>
                    <a:pt x="312" y="324"/>
                    <a:pt x="283" y="298"/>
                    <a:pt x="265" y="273"/>
                  </a:cubicBezTo>
                  <a:cubicBezTo>
                    <a:pt x="236" y="232"/>
                    <a:pt x="207" y="192"/>
                    <a:pt x="175" y="153"/>
                  </a:cubicBezTo>
                  <a:cubicBezTo>
                    <a:pt x="149" y="121"/>
                    <a:pt x="128" y="84"/>
                    <a:pt x="99" y="54"/>
                  </a:cubicBezTo>
                  <a:cubicBezTo>
                    <a:pt x="88" y="42"/>
                    <a:pt x="75" y="34"/>
                    <a:pt x="62" y="26"/>
                  </a:cubicBezTo>
                  <a:cubicBezTo>
                    <a:pt x="43" y="14"/>
                    <a:pt x="17" y="14"/>
                    <a:pt x="0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6" name="Freeform 542"/>
            <p:cNvSpPr>
              <a:spLocks/>
            </p:cNvSpPr>
            <p:nvPr/>
          </p:nvSpPr>
          <p:spPr bwMode="auto">
            <a:xfrm>
              <a:off x="1570038" y="768351"/>
              <a:ext cx="530225" cy="581025"/>
            </a:xfrm>
            <a:custGeom>
              <a:avLst/>
              <a:gdLst>
                <a:gd name="T0" fmla="*/ 0 w 298"/>
                <a:gd name="T1" fmla="*/ 0 h 326"/>
                <a:gd name="T2" fmla="*/ 184 w 298"/>
                <a:gd name="T3" fmla="*/ 125 h 326"/>
                <a:gd name="T4" fmla="*/ 296 w 298"/>
                <a:gd name="T5" fmla="*/ 325 h 326"/>
                <a:gd name="T6" fmla="*/ 297 w 298"/>
                <a:gd name="T7" fmla="*/ 324 h 326"/>
                <a:gd name="T8" fmla="*/ 186 w 298"/>
                <a:gd name="T9" fmla="*/ 123 h 326"/>
                <a:gd name="T10" fmla="*/ 0 w 298"/>
                <a:gd name="T1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8" h="326">
                  <a:moveTo>
                    <a:pt x="0" y="0"/>
                  </a:moveTo>
                  <a:cubicBezTo>
                    <a:pt x="78" y="10"/>
                    <a:pt x="137" y="66"/>
                    <a:pt x="184" y="125"/>
                  </a:cubicBezTo>
                  <a:cubicBezTo>
                    <a:pt x="231" y="184"/>
                    <a:pt x="270" y="253"/>
                    <a:pt x="296" y="325"/>
                  </a:cubicBezTo>
                  <a:cubicBezTo>
                    <a:pt x="296" y="326"/>
                    <a:pt x="298" y="325"/>
                    <a:pt x="297" y="324"/>
                  </a:cubicBezTo>
                  <a:cubicBezTo>
                    <a:pt x="280" y="252"/>
                    <a:pt x="231" y="180"/>
                    <a:pt x="186" y="123"/>
                  </a:cubicBezTo>
                  <a:cubicBezTo>
                    <a:pt x="140" y="64"/>
                    <a:pt x="77" y="8"/>
                    <a:pt x="0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7" name="Freeform 543"/>
            <p:cNvSpPr>
              <a:spLocks/>
            </p:cNvSpPr>
            <p:nvPr/>
          </p:nvSpPr>
          <p:spPr bwMode="auto">
            <a:xfrm>
              <a:off x="857251" y="1778001"/>
              <a:ext cx="84138" cy="166687"/>
            </a:xfrm>
            <a:custGeom>
              <a:avLst/>
              <a:gdLst>
                <a:gd name="T0" fmla="*/ 10 w 47"/>
                <a:gd name="T1" fmla="*/ 1 h 93"/>
                <a:gd name="T2" fmla="*/ 6 w 47"/>
                <a:gd name="T3" fmla="*/ 49 h 93"/>
                <a:gd name="T4" fmla="*/ 22 w 47"/>
                <a:gd name="T5" fmla="*/ 71 h 93"/>
                <a:gd name="T6" fmla="*/ 35 w 47"/>
                <a:gd name="T7" fmla="*/ 83 h 93"/>
                <a:gd name="T8" fmla="*/ 35 w 47"/>
                <a:gd name="T9" fmla="*/ 86 h 93"/>
                <a:gd name="T10" fmla="*/ 47 w 47"/>
                <a:gd name="T11" fmla="*/ 85 h 93"/>
                <a:gd name="T12" fmla="*/ 45 w 47"/>
                <a:gd name="T13" fmla="*/ 78 h 93"/>
                <a:gd name="T14" fmla="*/ 20 w 47"/>
                <a:gd name="T15" fmla="*/ 61 h 93"/>
                <a:gd name="T16" fmla="*/ 12 w 47"/>
                <a:gd name="T17" fmla="*/ 1 h 93"/>
                <a:gd name="T18" fmla="*/ 10 w 47"/>
                <a:gd name="T19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93">
                  <a:moveTo>
                    <a:pt x="10" y="1"/>
                  </a:moveTo>
                  <a:cubicBezTo>
                    <a:pt x="10" y="17"/>
                    <a:pt x="1" y="34"/>
                    <a:pt x="6" y="49"/>
                  </a:cubicBezTo>
                  <a:cubicBezTo>
                    <a:pt x="9" y="58"/>
                    <a:pt x="15" y="65"/>
                    <a:pt x="22" y="71"/>
                  </a:cubicBezTo>
                  <a:cubicBezTo>
                    <a:pt x="27" y="75"/>
                    <a:pt x="31" y="78"/>
                    <a:pt x="35" y="83"/>
                  </a:cubicBezTo>
                  <a:cubicBezTo>
                    <a:pt x="36" y="83"/>
                    <a:pt x="36" y="82"/>
                    <a:pt x="35" y="86"/>
                  </a:cubicBezTo>
                  <a:cubicBezTo>
                    <a:pt x="35" y="93"/>
                    <a:pt x="47" y="92"/>
                    <a:pt x="47" y="85"/>
                  </a:cubicBezTo>
                  <a:cubicBezTo>
                    <a:pt x="47" y="83"/>
                    <a:pt x="47" y="80"/>
                    <a:pt x="45" y="78"/>
                  </a:cubicBezTo>
                  <a:cubicBezTo>
                    <a:pt x="38" y="71"/>
                    <a:pt x="27" y="67"/>
                    <a:pt x="20" y="61"/>
                  </a:cubicBezTo>
                  <a:cubicBezTo>
                    <a:pt x="0" y="44"/>
                    <a:pt x="13" y="23"/>
                    <a:pt x="12" y="1"/>
                  </a:cubicBezTo>
                  <a:cubicBezTo>
                    <a:pt x="12" y="0"/>
                    <a:pt x="10" y="0"/>
                    <a:pt x="10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8" name="Freeform 544"/>
            <p:cNvSpPr>
              <a:spLocks/>
            </p:cNvSpPr>
            <p:nvPr/>
          </p:nvSpPr>
          <p:spPr bwMode="auto">
            <a:xfrm>
              <a:off x="904876" y="1906588"/>
              <a:ext cx="144463" cy="271462"/>
            </a:xfrm>
            <a:custGeom>
              <a:avLst/>
              <a:gdLst>
                <a:gd name="T0" fmla="*/ 0 w 81"/>
                <a:gd name="T1" fmla="*/ 0 h 152"/>
                <a:gd name="T2" fmla="*/ 45 w 81"/>
                <a:gd name="T3" fmla="*/ 98 h 152"/>
                <a:gd name="T4" fmla="*/ 74 w 81"/>
                <a:gd name="T5" fmla="*/ 151 h 152"/>
                <a:gd name="T6" fmla="*/ 76 w 81"/>
                <a:gd name="T7" fmla="*/ 143 h 152"/>
                <a:gd name="T8" fmla="*/ 38 w 81"/>
                <a:gd name="T9" fmla="*/ 70 h 152"/>
                <a:gd name="T10" fmla="*/ 0 w 81"/>
                <a:gd name="T1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152">
                  <a:moveTo>
                    <a:pt x="0" y="0"/>
                  </a:moveTo>
                  <a:cubicBezTo>
                    <a:pt x="16" y="32"/>
                    <a:pt x="33" y="64"/>
                    <a:pt x="45" y="98"/>
                  </a:cubicBezTo>
                  <a:cubicBezTo>
                    <a:pt x="50" y="115"/>
                    <a:pt x="54" y="144"/>
                    <a:pt x="74" y="151"/>
                  </a:cubicBezTo>
                  <a:cubicBezTo>
                    <a:pt x="78" y="152"/>
                    <a:pt x="81" y="144"/>
                    <a:pt x="76" y="143"/>
                  </a:cubicBezTo>
                  <a:cubicBezTo>
                    <a:pt x="55" y="139"/>
                    <a:pt x="45" y="86"/>
                    <a:pt x="38" y="70"/>
                  </a:cubicBezTo>
                  <a:cubicBezTo>
                    <a:pt x="28" y="46"/>
                    <a:pt x="14" y="22"/>
                    <a:pt x="0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89" name="Freeform 545"/>
            <p:cNvSpPr>
              <a:spLocks/>
            </p:cNvSpPr>
            <p:nvPr/>
          </p:nvSpPr>
          <p:spPr bwMode="auto">
            <a:xfrm>
              <a:off x="879476" y="1804988"/>
              <a:ext cx="976313" cy="242887"/>
            </a:xfrm>
            <a:custGeom>
              <a:avLst/>
              <a:gdLst>
                <a:gd name="T0" fmla="*/ 1 w 548"/>
                <a:gd name="T1" fmla="*/ 3 h 136"/>
                <a:gd name="T2" fmla="*/ 227 w 548"/>
                <a:gd name="T3" fmla="*/ 111 h 136"/>
                <a:gd name="T4" fmla="*/ 366 w 548"/>
                <a:gd name="T5" fmla="*/ 133 h 136"/>
                <a:gd name="T6" fmla="*/ 443 w 548"/>
                <a:gd name="T7" fmla="*/ 136 h 136"/>
                <a:gd name="T8" fmla="*/ 539 w 548"/>
                <a:gd name="T9" fmla="*/ 132 h 136"/>
                <a:gd name="T10" fmla="*/ 541 w 548"/>
                <a:gd name="T11" fmla="*/ 123 h 136"/>
                <a:gd name="T12" fmla="*/ 476 w 548"/>
                <a:gd name="T13" fmla="*/ 129 h 136"/>
                <a:gd name="T14" fmla="*/ 399 w 548"/>
                <a:gd name="T15" fmla="*/ 130 h 136"/>
                <a:gd name="T16" fmla="*/ 249 w 548"/>
                <a:gd name="T17" fmla="*/ 112 h 136"/>
                <a:gd name="T18" fmla="*/ 3 w 548"/>
                <a:gd name="T19" fmla="*/ 1 h 136"/>
                <a:gd name="T20" fmla="*/ 1 w 548"/>
                <a:gd name="T21" fmla="*/ 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8" h="136">
                  <a:moveTo>
                    <a:pt x="1" y="3"/>
                  </a:moveTo>
                  <a:cubicBezTo>
                    <a:pt x="61" y="68"/>
                    <a:pt x="145" y="90"/>
                    <a:pt x="227" y="111"/>
                  </a:cubicBezTo>
                  <a:cubicBezTo>
                    <a:pt x="272" y="123"/>
                    <a:pt x="320" y="128"/>
                    <a:pt x="366" y="133"/>
                  </a:cubicBezTo>
                  <a:cubicBezTo>
                    <a:pt x="392" y="135"/>
                    <a:pt x="417" y="136"/>
                    <a:pt x="443" y="136"/>
                  </a:cubicBezTo>
                  <a:cubicBezTo>
                    <a:pt x="473" y="136"/>
                    <a:pt x="510" y="125"/>
                    <a:pt x="539" y="132"/>
                  </a:cubicBezTo>
                  <a:cubicBezTo>
                    <a:pt x="545" y="133"/>
                    <a:pt x="548" y="123"/>
                    <a:pt x="541" y="123"/>
                  </a:cubicBezTo>
                  <a:cubicBezTo>
                    <a:pt x="518" y="123"/>
                    <a:pt x="498" y="128"/>
                    <a:pt x="476" y="129"/>
                  </a:cubicBezTo>
                  <a:cubicBezTo>
                    <a:pt x="450" y="131"/>
                    <a:pt x="425" y="131"/>
                    <a:pt x="399" y="130"/>
                  </a:cubicBezTo>
                  <a:cubicBezTo>
                    <a:pt x="349" y="129"/>
                    <a:pt x="299" y="121"/>
                    <a:pt x="249" y="112"/>
                  </a:cubicBezTo>
                  <a:cubicBezTo>
                    <a:pt x="161" y="94"/>
                    <a:pt x="69" y="66"/>
                    <a:pt x="3" y="1"/>
                  </a:cubicBezTo>
                  <a:cubicBezTo>
                    <a:pt x="2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0" name="Freeform 546"/>
            <p:cNvSpPr>
              <a:spLocks/>
            </p:cNvSpPr>
            <p:nvPr/>
          </p:nvSpPr>
          <p:spPr bwMode="auto">
            <a:xfrm>
              <a:off x="1565276" y="1874838"/>
              <a:ext cx="441325" cy="166687"/>
            </a:xfrm>
            <a:custGeom>
              <a:avLst/>
              <a:gdLst>
                <a:gd name="T0" fmla="*/ 2 w 247"/>
                <a:gd name="T1" fmla="*/ 94 h 94"/>
                <a:gd name="T2" fmla="*/ 241 w 247"/>
                <a:gd name="T3" fmla="*/ 12 h 94"/>
                <a:gd name="T4" fmla="*/ 238 w 247"/>
                <a:gd name="T5" fmla="*/ 4 h 94"/>
                <a:gd name="T6" fmla="*/ 2 w 247"/>
                <a:gd name="T7" fmla="*/ 91 h 94"/>
                <a:gd name="T8" fmla="*/ 2 w 247"/>
                <a:gd name="T9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94">
                  <a:moveTo>
                    <a:pt x="2" y="94"/>
                  </a:moveTo>
                  <a:cubicBezTo>
                    <a:pt x="89" y="83"/>
                    <a:pt x="161" y="42"/>
                    <a:pt x="241" y="12"/>
                  </a:cubicBezTo>
                  <a:cubicBezTo>
                    <a:pt x="247" y="10"/>
                    <a:pt x="244" y="0"/>
                    <a:pt x="238" y="4"/>
                  </a:cubicBezTo>
                  <a:cubicBezTo>
                    <a:pt x="165" y="45"/>
                    <a:pt x="87" y="81"/>
                    <a:pt x="2" y="91"/>
                  </a:cubicBezTo>
                  <a:cubicBezTo>
                    <a:pt x="1" y="91"/>
                    <a:pt x="0" y="94"/>
                    <a:pt x="2" y="94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1" name="Freeform 547"/>
            <p:cNvSpPr>
              <a:spLocks/>
            </p:cNvSpPr>
            <p:nvPr/>
          </p:nvSpPr>
          <p:spPr bwMode="auto">
            <a:xfrm>
              <a:off x="1993901" y="1741488"/>
              <a:ext cx="688975" cy="82550"/>
            </a:xfrm>
            <a:custGeom>
              <a:avLst/>
              <a:gdLst>
                <a:gd name="T0" fmla="*/ 9 w 387"/>
                <a:gd name="T1" fmla="*/ 34 h 47"/>
                <a:gd name="T2" fmla="*/ 60 w 387"/>
                <a:gd name="T3" fmla="*/ 11 h 47"/>
                <a:gd name="T4" fmla="*/ 170 w 387"/>
                <a:gd name="T5" fmla="*/ 19 h 47"/>
                <a:gd name="T6" fmla="*/ 274 w 387"/>
                <a:gd name="T7" fmla="*/ 44 h 47"/>
                <a:gd name="T8" fmla="*/ 378 w 387"/>
                <a:gd name="T9" fmla="*/ 41 h 47"/>
                <a:gd name="T10" fmla="*/ 381 w 387"/>
                <a:gd name="T11" fmla="*/ 32 h 47"/>
                <a:gd name="T12" fmla="*/ 337 w 387"/>
                <a:gd name="T13" fmla="*/ 37 h 47"/>
                <a:gd name="T14" fmla="*/ 245 w 387"/>
                <a:gd name="T15" fmla="*/ 35 h 47"/>
                <a:gd name="T16" fmla="*/ 120 w 387"/>
                <a:gd name="T17" fmla="*/ 3 h 47"/>
                <a:gd name="T18" fmla="*/ 8 w 387"/>
                <a:gd name="T19" fmla="*/ 35 h 47"/>
                <a:gd name="T20" fmla="*/ 9 w 387"/>
                <a:gd name="T21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7" h="47">
                  <a:moveTo>
                    <a:pt x="9" y="34"/>
                  </a:moveTo>
                  <a:cubicBezTo>
                    <a:pt x="6" y="26"/>
                    <a:pt x="52" y="13"/>
                    <a:pt x="60" y="11"/>
                  </a:cubicBezTo>
                  <a:cubicBezTo>
                    <a:pt x="97" y="0"/>
                    <a:pt x="134" y="8"/>
                    <a:pt x="170" y="19"/>
                  </a:cubicBezTo>
                  <a:cubicBezTo>
                    <a:pt x="205" y="29"/>
                    <a:pt x="238" y="40"/>
                    <a:pt x="274" y="44"/>
                  </a:cubicBezTo>
                  <a:cubicBezTo>
                    <a:pt x="309" y="47"/>
                    <a:pt x="344" y="37"/>
                    <a:pt x="378" y="41"/>
                  </a:cubicBezTo>
                  <a:cubicBezTo>
                    <a:pt x="383" y="42"/>
                    <a:pt x="387" y="33"/>
                    <a:pt x="381" y="32"/>
                  </a:cubicBezTo>
                  <a:cubicBezTo>
                    <a:pt x="365" y="28"/>
                    <a:pt x="353" y="33"/>
                    <a:pt x="337" y="37"/>
                  </a:cubicBezTo>
                  <a:cubicBezTo>
                    <a:pt x="307" y="43"/>
                    <a:pt x="275" y="41"/>
                    <a:pt x="245" y="35"/>
                  </a:cubicBezTo>
                  <a:cubicBezTo>
                    <a:pt x="202" y="28"/>
                    <a:pt x="163" y="7"/>
                    <a:pt x="120" y="3"/>
                  </a:cubicBezTo>
                  <a:cubicBezTo>
                    <a:pt x="111" y="3"/>
                    <a:pt x="0" y="11"/>
                    <a:pt x="8" y="35"/>
                  </a:cubicBezTo>
                  <a:cubicBezTo>
                    <a:pt x="8" y="35"/>
                    <a:pt x="9" y="35"/>
                    <a:pt x="9" y="34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2" name="Freeform 548"/>
            <p:cNvSpPr>
              <a:spLocks/>
            </p:cNvSpPr>
            <p:nvPr/>
          </p:nvSpPr>
          <p:spPr bwMode="auto">
            <a:xfrm>
              <a:off x="2551113" y="1803401"/>
              <a:ext cx="117475" cy="258762"/>
            </a:xfrm>
            <a:custGeom>
              <a:avLst/>
              <a:gdLst>
                <a:gd name="T0" fmla="*/ 64 w 66"/>
                <a:gd name="T1" fmla="*/ 0 h 145"/>
                <a:gd name="T2" fmla="*/ 24 w 66"/>
                <a:gd name="T3" fmla="*/ 46 h 145"/>
                <a:gd name="T4" fmla="*/ 3 w 66"/>
                <a:gd name="T5" fmla="*/ 134 h 145"/>
                <a:gd name="T6" fmla="*/ 13 w 66"/>
                <a:gd name="T7" fmla="*/ 138 h 145"/>
                <a:gd name="T8" fmla="*/ 18 w 66"/>
                <a:gd name="T9" fmla="*/ 75 h 145"/>
                <a:gd name="T10" fmla="*/ 65 w 66"/>
                <a:gd name="T11" fmla="*/ 2 h 145"/>
                <a:gd name="T12" fmla="*/ 64 w 66"/>
                <a:gd name="T1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45">
                  <a:moveTo>
                    <a:pt x="64" y="0"/>
                  </a:moveTo>
                  <a:cubicBezTo>
                    <a:pt x="47" y="12"/>
                    <a:pt x="33" y="27"/>
                    <a:pt x="24" y="46"/>
                  </a:cubicBezTo>
                  <a:cubicBezTo>
                    <a:pt x="13" y="74"/>
                    <a:pt x="16" y="108"/>
                    <a:pt x="3" y="134"/>
                  </a:cubicBezTo>
                  <a:cubicBezTo>
                    <a:pt x="0" y="141"/>
                    <a:pt x="11" y="145"/>
                    <a:pt x="13" y="138"/>
                  </a:cubicBezTo>
                  <a:cubicBezTo>
                    <a:pt x="18" y="117"/>
                    <a:pt x="14" y="96"/>
                    <a:pt x="18" y="75"/>
                  </a:cubicBezTo>
                  <a:cubicBezTo>
                    <a:pt x="24" y="45"/>
                    <a:pt x="40" y="20"/>
                    <a:pt x="65" y="2"/>
                  </a:cubicBezTo>
                  <a:cubicBezTo>
                    <a:pt x="66" y="2"/>
                    <a:pt x="65" y="0"/>
                    <a:pt x="64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3" name="Freeform 549"/>
            <p:cNvSpPr>
              <a:spLocks/>
            </p:cNvSpPr>
            <p:nvPr/>
          </p:nvSpPr>
          <p:spPr bwMode="auto">
            <a:xfrm>
              <a:off x="1973263" y="1882776"/>
              <a:ext cx="601663" cy="169862"/>
            </a:xfrm>
            <a:custGeom>
              <a:avLst/>
              <a:gdLst>
                <a:gd name="T0" fmla="*/ 1 w 337"/>
                <a:gd name="T1" fmla="*/ 8 h 95"/>
                <a:gd name="T2" fmla="*/ 54 w 337"/>
                <a:gd name="T3" fmla="*/ 9 h 95"/>
                <a:gd name="T4" fmla="*/ 116 w 337"/>
                <a:gd name="T5" fmla="*/ 42 h 95"/>
                <a:gd name="T6" fmla="*/ 176 w 337"/>
                <a:gd name="T7" fmla="*/ 80 h 95"/>
                <a:gd name="T8" fmla="*/ 255 w 337"/>
                <a:gd name="T9" fmla="*/ 90 h 95"/>
                <a:gd name="T10" fmla="*/ 329 w 337"/>
                <a:gd name="T11" fmla="*/ 95 h 95"/>
                <a:gd name="T12" fmla="*/ 331 w 337"/>
                <a:gd name="T13" fmla="*/ 84 h 95"/>
                <a:gd name="T14" fmla="*/ 265 w 337"/>
                <a:gd name="T15" fmla="*/ 84 h 95"/>
                <a:gd name="T16" fmla="*/ 160 w 337"/>
                <a:gd name="T17" fmla="*/ 67 h 95"/>
                <a:gd name="T18" fmla="*/ 86 w 337"/>
                <a:gd name="T19" fmla="*/ 16 h 95"/>
                <a:gd name="T20" fmla="*/ 1 w 337"/>
                <a:gd name="T21" fmla="*/ 6 h 95"/>
                <a:gd name="T22" fmla="*/ 1 w 337"/>
                <a:gd name="T23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7" h="95">
                  <a:moveTo>
                    <a:pt x="1" y="8"/>
                  </a:moveTo>
                  <a:cubicBezTo>
                    <a:pt x="19" y="7"/>
                    <a:pt x="36" y="6"/>
                    <a:pt x="54" y="9"/>
                  </a:cubicBezTo>
                  <a:cubicBezTo>
                    <a:pt x="78" y="12"/>
                    <a:pt x="98" y="28"/>
                    <a:pt x="116" y="42"/>
                  </a:cubicBezTo>
                  <a:cubicBezTo>
                    <a:pt x="135" y="56"/>
                    <a:pt x="154" y="73"/>
                    <a:pt x="176" y="80"/>
                  </a:cubicBezTo>
                  <a:cubicBezTo>
                    <a:pt x="202" y="89"/>
                    <a:pt x="228" y="90"/>
                    <a:pt x="255" y="90"/>
                  </a:cubicBezTo>
                  <a:cubicBezTo>
                    <a:pt x="280" y="90"/>
                    <a:pt x="305" y="94"/>
                    <a:pt x="329" y="95"/>
                  </a:cubicBezTo>
                  <a:cubicBezTo>
                    <a:pt x="335" y="95"/>
                    <a:pt x="337" y="86"/>
                    <a:pt x="331" y="84"/>
                  </a:cubicBezTo>
                  <a:cubicBezTo>
                    <a:pt x="311" y="79"/>
                    <a:pt x="286" y="84"/>
                    <a:pt x="265" y="84"/>
                  </a:cubicBezTo>
                  <a:cubicBezTo>
                    <a:pt x="228" y="86"/>
                    <a:pt x="193" y="84"/>
                    <a:pt x="160" y="67"/>
                  </a:cubicBezTo>
                  <a:cubicBezTo>
                    <a:pt x="133" y="54"/>
                    <a:pt x="111" y="31"/>
                    <a:pt x="86" y="16"/>
                  </a:cubicBezTo>
                  <a:cubicBezTo>
                    <a:pt x="60" y="0"/>
                    <a:pt x="29" y="3"/>
                    <a:pt x="1" y="6"/>
                  </a:cubicBezTo>
                  <a:cubicBezTo>
                    <a:pt x="0" y="6"/>
                    <a:pt x="0" y="8"/>
                    <a:pt x="1" y="8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4" name="Freeform 550"/>
            <p:cNvSpPr>
              <a:spLocks/>
            </p:cNvSpPr>
            <p:nvPr/>
          </p:nvSpPr>
          <p:spPr bwMode="auto">
            <a:xfrm>
              <a:off x="1976438" y="1789113"/>
              <a:ext cx="200025" cy="103187"/>
            </a:xfrm>
            <a:custGeom>
              <a:avLst/>
              <a:gdLst>
                <a:gd name="T0" fmla="*/ 0 w 113"/>
                <a:gd name="T1" fmla="*/ 58 h 58"/>
                <a:gd name="T2" fmla="*/ 110 w 113"/>
                <a:gd name="T3" fmla="*/ 27 h 58"/>
                <a:gd name="T4" fmla="*/ 112 w 113"/>
                <a:gd name="T5" fmla="*/ 24 h 58"/>
                <a:gd name="T6" fmla="*/ 0 w 11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58">
                  <a:moveTo>
                    <a:pt x="0" y="58"/>
                  </a:moveTo>
                  <a:cubicBezTo>
                    <a:pt x="34" y="35"/>
                    <a:pt x="67" y="8"/>
                    <a:pt x="110" y="27"/>
                  </a:cubicBezTo>
                  <a:cubicBezTo>
                    <a:pt x="112" y="27"/>
                    <a:pt x="113" y="25"/>
                    <a:pt x="112" y="24"/>
                  </a:cubicBezTo>
                  <a:cubicBezTo>
                    <a:pt x="79" y="0"/>
                    <a:pt x="21" y="29"/>
                    <a:pt x="0" y="58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5" name="Freeform 551"/>
            <p:cNvSpPr>
              <a:spLocks/>
            </p:cNvSpPr>
            <p:nvPr/>
          </p:nvSpPr>
          <p:spPr bwMode="auto">
            <a:xfrm>
              <a:off x="1035051" y="2135188"/>
              <a:ext cx="747713" cy="103187"/>
            </a:xfrm>
            <a:custGeom>
              <a:avLst/>
              <a:gdLst>
                <a:gd name="T0" fmla="*/ 419 w 420"/>
                <a:gd name="T1" fmla="*/ 3 h 58"/>
                <a:gd name="T2" fmla="*/ 418 w 420"/>
                <a:gd name="T3" fmla="*/ 0 h 58"/>
                <a:gd name="T4" fmla="*/ 346 w 420"/>
                <a:gd name="T5" fmla="*/ 26 h 58"/>
                <a:gd name="T6" fmla="*/ 189 w 420"/>
                <a:gd name="T7" fmla="*/ 51 h 58"/>
                <a:gd name="T8" fmla="*/ 2 w 420"/>
                <a:gd name="T9" fmla="*/ 16 h 58"/>
                <a:gd name="T10" fmla="*/ 1 w 420"/>
                <a:gd name="T11" fmla="*/ 18 h 58"/>
                <a:gd name="T12" fmla="*/ 177 w 420"/>
                <a:gd name="T13" fmla="*/ 55 h 58"/>
                <a:gd name="T14" fmla="*/ 339 w 420"/>
                <a:gd name="T15" fmla="*/ 32 h 58"/>
                <a:gd name="T16" fmla="*/ 420 w 420"/>
                <a:gd name="T17" fmla="*/ 4 h 58"/>
                <a:gd name="T18" fmla="*/ 419 w 420"/>
                <a:gd name="T19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0" h="58">
                  <a:moveTo>
                    <a:pt x="419" y="3"/>
                  </a:moveTo>
                  <a:cubicBezTo>
                    <a:pt x="419" y="2"/>
                    <a:pt x="419" y="1"/>
                    <a:pt x="418" y="0"/>
                  </a:cubicBezTo>
                  <a:cubicBezTo>
                    <a:pt x="395" y="11"/>
                    <a:pt x="371" y="19"/>
                    <a:pt x="346" y="26"/>
                  </a:cubicBezTo>
                  <a:cubicBezTo>
                    <a:pt x="295" y="39"/>
                    <a:pt x="242" y="50"/>
                    <a:pt x="189" y="51"/>
                  </a:cubicBezTo>
                  <a:cubicBezTo>
                    <a:pt x="125" y="52"/>
                    <a:pt x="62" y="36"/>
                    <a:pt x="2" y="16"/>
                  </a:cubicBezTo>
                  <a:cubicBezTo>
                    <a:pt x="1" y="16"/>
                    <a:pt x="0" y="18"/>
                    <a:pt x="1" y="18"/>
                  </a:cubicBezTo>
                  <a:cubicBezTo>
                    <a:pt x="59" y="38"/>
                    <a:pt x="117" y="52"/>
                    <a:pt x="177" y="55"/>
                  </a:cubicBezTo>
                  <a:cubicBezTo>
                    <a:pt x="231" y="58"/>
                    <a:pt x="286" y="45"/>
                    <a:pt x="339" y="32"/>
                  </a:cubicBezTo>
                  <a:cubicBezTo>
                    <a:pt x="367" y="26"/>
                    <a:pt x="394" y="17"/>
                    <a:pt x="420" y="4"/>
                  </a:cubicBezTo>
                  <a:cubicBezTo>
                    <a:pt x="420" y="4"/>
                    <a:pt x="420" y="3"/>
                    <a:pt x="419" y="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6" name="Freeform 552"/>
            <p:cNvSpPr>
              <a:spLocks/>
            </p:cNvSpPr>
            <p:nvPr/>
          </p:nvSpPr>
          <p:spPr bwMode="auto">
            <a:xfrm>
              <a:off x="1852613" y="1887538"/>
              <a:ext cx="193675" cy="211137"/>
            </a:xfrm>
            <a:custGeom>
              <a:avLst/>
              <a:gdLst>
                <a:gd name="T0" fmla="*/ 104 w 109"/>
                <a:gd name="T1" fmla="*/ 2 h 119"/>
                <a:gd name="T2" fmla="*/ 82 w 109"/>
                <a:gd name="T3" fmla="*/ 38 h 119"/>
                <a:gd name="T4" fmla="*/ 23 w 109"/>
                <a:gd name="T5" fmla="*/ 99 h 119"/>
                <a:gd name="T6" fmla="*/ 0 w 109"/>
                <a:gd name="T7" fmla="*/ 116 h 119"/>
                <a:gd name="T8" fmla="*/ 1 w 109"/>
                <a:gd name="T9" fmla="*/ 117 h 119"/>
                <a:gd name="T10" fmla="*/ 3 w 109"/>
                <a:gd name="T11" fmla="*/ 119 h 119"/>
                <a:gd name="T12" fmla="*/ 10 w 109"/>
                <a:gd name="T13" fmla="*/ 114 h 119"/>
                <a:gd name="T14" fmla="*/ 62 w 109"/>
                <a:gd name="T15" fmla="*/ 70 h 119"/>
                <a:gd name="T16" fmla="*/ 80 w 109"/>
                <a:gd name="T17" fmla="*/ 48 h 119"/>
                <a:gd name="T18" fmla="*/ 91 w 109"/>
                <a:gd name="T19" fmla="*/ 33 h 119"/>
                <a:gd name="T20" fmla="*/ 102 w 109"/>
                <a:gd name="T21" fmla="*/ 6 h 119"/>
                <a:gd name="T22" fmla="*/ 109 w 109"/>
                <a:gd name="T23" fmla="*/ 8 h 119"/>
                <a:gd name="T24" fmla="*/ 109 w 109"/>
                <a:gd name="T25" fmla="*/ 5 h 119"/>
                <a:gd name="T26" fmla="*/ 104 w 109"/>
                <a:gd name="T27" fmla="*/ 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19">
                  <a:moveTo>
                    <a:pt x="104" y="2"/>
                  </a:moveTo>
                  <a:cubicBezTo>
                    <a:pt x="93" y="10"/>
                    <a:pt x="90" y="27"/>
                    <a:pt x="82" y="38"/>
                  </a:cubicBezTo>
                  <a:cubicBezTo>
                    <a:pt x="66" y="61"/>
                    <a:pt x="45" y="80"/>
                    <a:pt x="23" y="99"/>
                  </a:cubicBezTo>
                  <a:cubicBezTo>
                    <a:pt x="16" y="105"/>
                    <a:pt x="8" y="111"/>
                    <a:pt x="0" y="116"/>
                  </a:cubicBezTo>
                  <a:cubicBezTo>
                    <a:pt x="1" y="117"/>
                    <a:pt x="3" y="119"/>
                    <a:pt x="1" y="117"/>
                  </a:cubicBezTo>
                  <a:cubicBezTo>
                    <a:pt x="2" y="118"/>
                    <a:pt x="3" y="119"/>
                    <a:pt x="3" y="119"/>
                  </a:cubicBezTo>
                  <a:cubicBezTo>
                    <a:pt x="6" y="118"/>
                    <a:pt x="8" y="116"/>
                    <a:pt x="10" y="114"/>
                  </a:cubicBezTo>
                  <a:cubicBezTo>
                    <a:pt x="29" y="101"/>
                    <a:pt x="46" y="86"/>
                    <a:pt x="62" y="70"/>
                  </a:cubicBezTo>
                  <a:cubicBezTo>
                    <a:pt x="68" y="63"/>
                    <a:pt x="74" y="55"/>
                    <a:pt x="80" y="48"/>
                  </a:cubicBezTo>
                  <a:cubicBezTo>
                    <a:pt x="84" y="43"/>
                    <a:pt x="88" y="38"/>
                    <a:pt x="91" y="33"/>
                  </a:cubicBezTo>
                  <a:cubicBezTo>
                    <a:pt x="98" y="23"/>
                    <a:pt x="98" y="16"/>
                    <a:pt x="102" y="6"/>
                  </a:cubicBezTo>
                  <a:cubicBezTo>
                    <a:pt x="100" y="11"/>
                    <a:pt x="107" y="12"/>
                    <a:pt x="109" y="8"/>
                  </a:cubicBezTo>
                  <a:cubicBezTo>
                    <a:pt x="109" y="7"/>
                    <a:pt x="109" y="6"/>
                    <a:pt x="109" y="5"/>
                  </a:cubicBezTo>
                  <a:cubicBezTo>
                    <a:pt x="109" y="2"/>
                    <a:pt x="106" y="0"/>
                    <a:pt x="104" y="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7" name="Freeform 553"/>
            <p:cNvSpPr>
              <a:spLocks/>
            </p:cNvSpPr>
            <p:nvPr/>
          </p:nvSpPr>
          <p:spPr bwMode="auto">
            <a:xfrm>
              <a:off x="2032001" y="1730376"/>
              <a:ext cx="42863" cy="47625"/>
            </a:xfrm>
            <a:custGeom>
              <a:avLst/>
              <a:gdLst>
                <a:gd name="T0" fmla="*/ 0 w 24"/>
                <a:gd name="T1" fmla="*/ 0 h 27"/>
                <a:gd name="T2" fmla="*/ 18 w 24"/>
                <a:gd name="T3" fmla="*/ 24 h 27"/>
                <a:gd name="T4" fmla="*/ 23 w 24"/>
                <a:gd name="T5" fmla="*/ 21 h 27"/>
                <a:gd name="T6" fmla="*/ 0 w 24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7">
                  <a:moveTo>
                    <a:pt x="0" y="0"/>
                  </a:moveTo>
                  <a:cubicBezTo>
                    <a:pt x="7" y="7"/>
                    <a:pt x="15" y="14"/>
                    <a:pt x="18" y="24"/>
                  </a:cubicBezTo>
                  <a:cubicBezTo>
                    <a:pt x="19" y="27"/>
                    <a:pt x="24" y="24"/>
                    <a:pt x="23" y="21"/>
                  </a:cubicBezTo>
                  <a:cubicBezTo>
                    <a:pt x="18" y="11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8" name="Freeform 554"/>
            <p:cNvSpPr>
              <a:spLocks/>
            </p:cNvSpPr>
            <p:nvPr/>
          </p:nvSpPr>
          <p:spPr bwMode="auto">
            <a:xfrm>
              <a:off x="2538413" y="1803401"/>
              <a:ext cx="103188" cy="236537"/>
            </a:xfrm>
            <a:custGeom>
              <a:avLst/>
              <a:gdLst>
                <a:gd name="T0" fmla="*/ 57 w 58"/>
                <a:gd name="T1" fmla="*/ 1 h 133"/>
                <a:gd name="T2" fmla="*/ 4 w 58"/>
                <a:gd name="T3" fmla="*/ 129 h 133"/>
                <a:gd name="T4" fmla="*/ 6 w 58"/>
                <a:gd name="T5" fmla="*/ 131 h 133"/>
                <a:gd name="T6" fmla="*/ 57 w 58"/>
                <a:gd name="T7" fmla="*/ 2 h 133"/>
                <a:gd name="T8" fmla="*/ 57 w 58"/>
                <a:gd name="T9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33">
                  <a:moveTo>
                    <a:pt x="57" y="1"/>
                  </a:moveTo>
                  <a:cubicBezTo>
                    <a:pt x="0" y="21"/>
                    <a:pt x="35" y="93"/>
                    <a:pt x="4" y="129"/>
                  </a:cubicBezTo>
                  <a:cubicBezTo>
                    <a:pt x="2" y="131"/>
                    <a:pt x="4" y="133"/>
                    <a:pt x="6" y="131"/>
                  </a:cubicBezTo>
                  <a:cubicBezTo>
                    <a:pt x="35" y="93"/>
                    <a:pt x="1" y="22"/>
                    <a:pt x="57" y="2"/>
                  </a:cubicBezTo>
                  <a:cubicBezTo>
                    <a:pt x="58" y="2"/>
                    <a:pt x="58" y="0"/>
                    <a:pt x="57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99" name="Freeform 555"/>
            <p:cNvSpPr>
              <a:spLocks/>
            </p:cNvSpPr>
            <p:nvPr/>
          </p:nvSpPr>
          <p:spPr bwMode="auto">
            <a:xfrm>
              <a:off x="2555876" y="2043113"/>
              <a:ext cx="92075" cy="20637"/>
            </a:xfrm>
            <a:custGeom>
              <a:avLst/>
              <a:gdLst>
                <a:gd name="T0" fmla="*/ 2 w 51"/>
                <a:gd name="T1" fmla="*/ 3 h 11"/>
                <a:gd name="T2" fmla="*/ 49 w 51"/>
                <a:gd name="T3" fmla="*/ 11 h 11"/>
                <a:gd name="T4" fmla="*/ 50 w 51"/>
                <a:gd name="T5" fmla="*/ 9 h 11"/>
                <a:gd name="T6" fmla="*/ 3 w 51"/>
                <a:gd name="T7" fmla="*/ 0 h 11"/>
                <a:gd name="T8" fmla="*/ 2 w 51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1">
                  <a:moveTo>
                    <a:pt x="2" y="3"/>
                  </a:moveTo>
                  <a:cubicBezTo>
                    <a:pt x="17" y="8"/>
                    <a:pt x="33" y="8"/>
                    <a:pt x="49" y="11"/>
                  </a:cubicBezTo>
                  <a:cubicBezTo>
                    <a:pt x="50" y="11"/>
                    <a:pt x="51" y="9"/>
                    <a:pt x="50" y="9"/>
                  </a:cubicBezTo>
                  <a:cubicBezTo>
                    <a:pt x="37" y="1"/>
                    <a:pt x="18" y="2"/>
                    <a:pt x="3" y="0"/>
                  </a:cubicBezTo>
                  <a:cubicBezTo>
                    <a:pt x="1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0" name="Freeform 556"/>
            <p:cNvSpPr>
              <a:spLocks/>
            </p:cNvSpPr>
            <p:nvPr/>
          </p:nvSpPr>
          <p:spPr bwMode="auto">
            <a:xfrm>
              <a:off x="2571751" y="2005013"/>
              <a:ext cx="111125" cy="52387"/>
            </a:xfrm>
            <a:custGeom>
              <a:avLst/>
              <a:gdLst>
                <a:gd name="T0" fmla="*/ 2 w 62"/>
                <a:gd name="T1" fmla="*/ 14 h 30"/>
                <a:gd name="T2" fmla="*/ 61 w 62"/>
                <a:gd name="T3" fmla="*/ 18 h 30"/>
                <a:gd name="T4" fmla="*/ 60 w 62"/>
                <a:gd name="T5" fmla="*/ 17 h 30"/>
                <a:gd name="T6" fmla="*/ 1 w 62"/>
                <a:gd name="T7" fmla="*/ 12 h 30"/>
                <a:gd name="T8" fmla="*/ 2 w 6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0">
                  <a:moveTo>
                    <a:pt x="2" y="14"/>
                  </a:moveTo>
                  <a:cubicBezTo>
                    <a:pt x="22" y="2"/>
                    <a:pt x="41" y="30"/>
                    <a:pt x="61" y="18"/>
                  </a:cubicBezTo>
                  <a:cubicBezTo>
                    <a:pt x="62" y="18"/>
                    <a:pt x="61" y="16"/>
                    <a:pt x="60" y="17"/>
                  </a:cubicBezTo>
                  <a:cubicBezTo>
                    <a:pt x="40" y="27"/>
                    <a:pt x="22" y="0"/>
                    <a:pt x="1" y="12"/>
                  </a:cubicBezTo>
                  <a:cubicBezTo>
                    <a:pt x="0" y="13"/>
                    <a:pt x="1" y="15"/>
                    <a:pt x="2" y="14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1" name="Freeform 557"/>
            <p:cNvSpPr>
              <a:spLocks/>
            </p:cNvSpPr>
            <p:nvPr/>
          </p:nvSpPr>
          <p:spPr bwMode="auto">
            <a:xfrm>
              <a:off x="2571751" y="2000251"/>
              <a:ext cx="92075" cy="23812"/>
            </a:xfrm>
            <a:custGeom>
              <a:avLst/>
              <a:gdLst>
                <a:gd name="T0" fmla="*/ 2 w 51"/>
                <a:gd name="T1" fmla="*/ 3 h 13"/>
                <a:gd name="T2" fmla="*/ 50 w 51"/>
                <a:gd name="T3" fmla="*/ 4 h 13"/>
                <a:gd name="T4" fmla="*/ 50 w 51"/>
                <a:gd name="T5" fmla="*/ 3 h 13"/>
                <a:gd name="T6" fmla="*/ 21 w 51"/>
                <a:gd name="T7" fmla="*/ 3 h 13"/>
                <a:gd name="T8" fmla="*/ 2 w 51"/>
                <a:gd name="T9" fmla="*/ 0 h 13"/>
                <a:gd name="T10" fmla="*/ 2 w 51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">
                  <a:moveTo>
                    <a:pt x="2" y="3"/>
                  </a:moveTo>
                  <a:cubicBezTo>
                    <a:pt x="18" y="3"/>
                    <a:pt x="34" y="13"/>
                    <a:pt x="50" y="4"/>
                  </a:cubicBezTo>
                  <a:cubicBezTo>
                    <a:pt x="51" y="4"/>
                    <a:pt x="51" y="2"/>
                    <a:pt x="50" y="3"/>
                  </a:cubicBezTo>
                  <a:cubicBezTo>
                    <a:pt x="40" y="5"/>
                    <a:pt x="31" y="5"/>
                    <a:pt x="21" y="3"/>
                  </a:cubicBezTo>
                  <a:cubicBezTo>
                    <a:pt x="15" y="2"/>
                    <a:pt x="9" y="0"/>
                    <a:pt x="2" y="0"/>
                  </a:cubicBezTo>
                  <a:cubicBezTo>
                    <a:pt x="0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2" name="Freeform 558"/>
            <p:cNvSpPr>
              <a:spLocks/>
            </p:cNvSpPr>
            <p:nvPr/>
          </p:nvSpPr>
          <p:spPr bwMode="auto">
            <a:xfrm>
              <a:off x="2570163" y="1962151"/>
              <a:ext cx="112713" cy="23812"/>
            </a:xfrm>
            <a:custGeom>
              <a:avLst/>
              <a:gdLst>
                <a:gd name="T0" fmla="*/ 0 w 63"/>
                <a:gd name="T1" fmla="*/ 2 h 14"/>
                <a:gd name="T2" fmla="*/ 58 w 63"/>
                <a:gd name="T3" fmla="*/ 13 h 14"/>
                <a:gd name="T4" fmla="*/ 60 w 63"/>
                <a:gd name="T5" fmla="*/ 9 h 14"/>
                <a:gd name="T6" fmla="*/ 1 w 63"/>
                <a:gd name="T7" fmla="*/ 1 h 14"/>
                <a:gd name="T8" fmla="*/ 0 w 63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4">
                  <a:moveTo>
                    <a:pt x="0" y="2"/>
                  </a:moveTo>
                  <a:cubicBezTo>
                    <a:pt x="18" y="11"/>
                    <a:pt x="40" y="8"/>
                    <a:pt x="58" y="13"/>
                  </a:cubicBezTo>
                  <a:cubicBezTo>
                    <a:pt x="61" y="14"/>
                    <a:pt x="63" y="10"/>
                    <a:pt x="60" y="9"/>
                  </a:cubicBezTo>
                  <a:cubicBezTo>
                    <a:pt x="41" y="4"/>
                    <a:pt x="20" y="6"/>
                    <a:pt x="1" y="1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3" name="Freeform 559"/>
            <p:cNvSpPr>
              <a:spLocks/>
            </p:cNvSpPr>
            <p:nvPr/>
          </p:nvSpPr>
          <p:spPr bwMode="auto">
            <a:xfrm>
              <a:off x="2576513" y="1941513"/>
              <a:ext cx="79375" cy="19050"/>
            </a:xfrm>
            <a:custGeom>
              <a:avLst/>
              <a:gdLst>
                <a:gd name="T0" fmla="*/ 2 w 45"/>
                <a:gd name="T1" fmla="*/ 3 h 10"/>
                <a:gd name="T2" fmla="*/ 44 w 45"/>
                <a:gd name="T3" fmla="*/ 7 h 10"/>
                <a:gd name="T4" fmla="*/ 44 w 45"/>
                <a:gd name="T5" fmla="*/ 5 h 10"/>
                <a:gd name="T6" fmla="*/ 2 w 45"/>
                <a:gd name="T7" fmla="*/ 1 h 10"/>
                <a:gd name="T8" fmla="*/ 2 w 45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">
                  <a:moveTo>
                    <a:pt x="2" y="3"/>
                  </a:moveTo>
                  <a:cubicBezTo>
                    <a:pt x="16" y="2"/>
                    <a:pt x="30" y="10"/>
                    <a:pt x="44" y="7"/>
                  </a:cubicBezTo>
                  <a:cubicBezTo>
                    <a:pt x="45" y="7"/>
                    <a:pt x="45" y="5"/>
                    <a:pt x="44" y="5"/>
                  </a:cubicBezTo>
                  <a:cubicBezTo>
                    <a:pt x="30" y="5"/>
                    <a:pt x="16" y="0"/>
                    <a:pt x="2" y="1"/>
                  </a:cubicBezTo>
                  <a:cubicBezTo>
                    <a:pt x="1" y="1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4" name="Freeform 560"/>
            <p:cNvSpPr>
              <a:spLocks/>
            </p:cNvSpPr>
            <p:nvPr/>
          </p:nvSpPr>
          <p:spPr bwMode="auto">
            <a:xfrm>
              <a:off x="2579688" y="1901826"/>
              <a:ext cx="128588" cy="36512"/>
            </a:xfrm>
            <a:custGeom>
              <a:avLst/>
              <a:gdLst>
                <a:gd name="T0" fmla="*/ 2 w 72"/>
                <a:gd name="T1" fmla="*/ 6 h 21"/>
                <a:gd name="T2" fmla="*/ 71 w 72"/>
                <a:gd name="T3" fmla="*/ 6 h 21"/>
                <a:gd name="T4" fmla="*/ 70 w 72"/>
                <a:gd name="T5" fmla="*/ 4 h 21"/>
                <a:gd name="T6" fmla="*/ 2 w 72"/>
                <a:gd name="T7" fmla="*/ 3 h 21"/>
                <a:gd name="T8" fmla="*/ 2 w 72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1">
                  <a:moveTo>
                    <a:pt x="2" y="6"/>
                  </a:moveTo>
                  <a:cubicBezTo>
                    <a:pt x="22" y="4"/>
                    <a:pt x="54" y="21"/>
                    <a:pt x="71" y="6"/>
                  </a:cubicBezTo>
                  <a:cubicBezTo>
                    <a:pt x="72" y="5"/>
                    <a:pt x="71" y="3"/>
                    <a:pt x="70" y="4"/>
                  </a:cubicBezTo>
                  <a:cubicBezTo>
                    <a:pt x="48" y="13"/>
                    <a:pt x="25" y="0"/>
                    <a:pt x="2" y="3"/>
                  </a:cubicBezTo>
                  <a:cubicBezTo>
                    <a:pt x="0" y="4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5" name="Freeform 561"/>
            <p:cNvSpPr>
              <a:spLocks/>
            </p:cNvSpPr>
            <p:nvPr/>
          </p:nvSpPr>
          <p:spPr bwMode="auto">
            <a:xfrm>
              <a:off x="2592388" y="1876426"/>
              <a:ext cx="79375" cy="30162"/>
            </a:xfrm>
            <a:custGeom>
              <a:avLst/>
              <a:gdLst>
                <a:gd name="T0" fmla="*/ 0 w 45"/>
                <a:gd name="T1" fmla="*/ 1 h 17"/>
                <a:gd name="T2" fmla="*/ 44 w 45"/>
                <a:gd name="T3" fmla="*/ 10 h 17"/>
                <a:gd name="T4" fmla="*/ 43 w 45"/>
                <a:gd name="T5" fmla="*/ 8 h 17"/>
                <a:gd name="T6" fmla="*/ 1 w 45"/>
                <a:gd name="T7" fmla="*/ 0 h 17"/>
                <a:gd name="T8" fmla="*/ 0 w 45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7">
                  <a:moveTo>
                    <a:pt x="0" y="1"/>
                  </a:moveTo>
                  <a:cubicBezTo>
                    <a:pt x="12" y="10"/>
                    <a:pt x="30" y="17"/>
                    <a:pt x="44" y="10"/>
                  </a:cubicBezTo>
                  <a:cubicBezTo>
                    <a:pt x="45" y="9"/>
                    <a:pt x="44" y="7"/>
                    <a:pt x="43" y="8"/>
                  </a:cubicBezTo>
                  <a:cubicBezTo>
                    <a:pt x="30" y="12"/>
                    <a:pt x="12" y="7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6" name="Freeform 562"/>
            <p:cNvSpPr>
              <a:spLocks/>
            </p:cNvSpPr>
            <p:nvPr/>
          </p:nvSpPr>
          <p:spPr bwMode="auto">
            <a:xfrm>
              <a:off x="2608263" y="1854201"/>
              <a:ext cx="114300" cy="25400"/>
            </a:xfrm>
            <a:custGeom>
              <a:avLst/>
              <a:gdLst>
                <a:gd name="T0" fmla="*/ 0 w 64"/>
                <a:gd name="T1" fmla="*/ 9 h 14"/>
                <a:gd name="T2" fmla="*/ 63 w 64"/>
                <a:gd name="T3" fmla="*/ 8 h 14"/>
                <a:gd name="T4" fmla="*/ 62 w 64"/>
                <a:gd name="T5" fmla="*/ 5 h 14"/>
                <a:gd name="T6" fmla="*/ 0 w 64"/>
                <a:gd name="T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14">
                  <a:moveTo>
                    <a:pt x="0" y="9"/>
                  </a:moveTo>
                  <a:cubicBezTo>
                    <a:pt x="21" y="3"/>
                    <a:pt x="42" y="14"/>
                    <a:pt x="63" y="8"/>
                  </a:cubicBezTo>
                  <a:cubicBezTo>
                    <a:pt x="64" y="8"/>
                    <a:pt x="64" y="5"/>
                    <a:pt x="62" y="5"/>
                  </a:cubicBezTo>
                  <a:cubicBezTo>
                    <a:pt x="41" y="10"/>
                    <a:pt x="20" y="0"/>
                    <a:pt x="0" y="9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7" name="Freeform 563"/>
            <p:cNvSpPr>
              <a:spLocks/>
            </p:cNvSpPr>
            <p:nvPr/>
          </p:nvSpPr>
          <p:spPr bwMode="auto">
            <a:xfrm>
              <a:off x="2622551" y="1836738"/>
              <a:ext cx="77788" cy="14287"/>
            </a:xfrm>
            <a:custGeom>
              <a:avLst/>
              <a:gdLst>
                <a:gd name="T0" fmla="*/ 2 w 44"/>
                <a:gd name="T1" fmla="*/ 6 h 8"/>
                <a:gd name="T2" fmla="*/ 42 w 44"/>
                <a:gd name="T3" fmla="*/ 6 h 8"/>
                <a:gd name="T4" fmla="*/ 43 w 44"/>
                <a:gd name="T5" fmla="*/ 3 h 8"/>
                <a:gd name="T6" fmla="*/ 2 w 44"/>
                <a:gd name="T7" fmla="*/ 3 h 8"/>
                <a:gd name="T8" fmla="*/ 2 w 44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2" y="6"/>
                  </a:moveTo>
                  <a:cubicBezTo>
                    <a:pt x="16" y="2"/>
                    <a:pt x="29" y="8"/>
                    <a:pt x="42" y="6"/>
                  </a:cubicBezTo>
                  <a:cubicBezTo>
                    <a:pt x="43" y="6"/>
                    <a:pt x="44" y="4"/>
                    <a:pt x="43" y="3"/>
                  </a:cubicBezTo>
                  <a:cubicBezTo>
                    <a:pt x="30" y="1"/>
                    <a:pt x="14" y="0"/>
                    <a:pt x="2" y="3"/>
                  </a:cubicBezTo>
                  <a:cubicBezTo>
                    <a:pt x="0" y="4"/>
                    <a:pt x="0" y="7"/>
                    <a:pt x="2" y="6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8" name="Freeform 564"/>
            <p:cNvSpPr>
              <a:spLocks/>
            </p:cNvSpPr>
            <p:nvPr/>
          </p:nvSpPr>
          <p:spPr bwMode="auto">
            <a:xfrm>
              <a:off x="2633663" y="1806576"/>
              <a:ext cx="106363" cy="26987"/>
            </a:xfrm>
            <a:custGeom>
              <a:avLst/>
              <a:gdLst>
                <a:gd name="T0" fmla="*/ 2 w 60"/>
                <a:gd name="T1" fmla="*/ 12 h 15"/>
                <a:gd name="T2" fmla="*/ 59 w 60"/>
                <a:gd name="T3" fmla="*/ 7 h 15"/>
                <a:gd name="T4" fmla="*/ 58 w 60"/>
                <a:gd name="T5" fmla="*/ 4 h 15"/>
                <a:gd name="T6" fmla="*/ 2 w 60"/>
                <a:gd name="T7" fmla="*/ 11 h 15"/>
                <a:gd name="T8" fmla="*/ 2 w 60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">
                  <a:moveTo>
                    <a:pt x="2" y="12"/>
                  </a:moveTo>
                  <a:cubicBezTo>
                    <a:pt x="21" y="2"/>
                    <a:pt x="41" y="15"/>
                    <a:pt x="59" y="7"/>
                  </a:cubicBezTo>
                  <a:cubicBezTo>
                    <a:pt x="60" y="6"/>
                    <a:pt x="60" y="4"/>
                    <a:pt x="58" y="4"/>
                  </a:cubicBezTo>
                  <a:cubicBezTo>
                    <a:pt x="39" y="9"/>
                    <a:pt x="19" y="0"/>
                    <a:pt x="2" y="11"/>
                  </a:cubicBezTo>
                  <a:cubicBezTo>
                    <a:pt x="0" y="11"/>
                    <a:pt x="1" y="13"/>
                    <a:pt x="2" y="1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09" name="Freeform 565"/>
            <p:cNvSpPr>
              <a:spLocks/>
            </p:cNvSpPr>
            <p:nvPr/>
          </p:nvSpPr>
          <p:spPr bwMode="auto">
            <a:xfrm>
              <a:off x="2605088" y="1873251"/>
              <a:ext cx="93663" cy="15875"/>
            </a:xfrm>
            <a:custGeom>
              <a:avLst/>
              <a:gdLst>
                <a:gd name="T0" fmla="*/ 2 w 53"/>
                <a:gd name="T1" fmla="*/ 4 h 9"/>
                <a:gd name="T2" fmla="*/ 52 w 53"/>
                <a:gd name="T3" fmla="*/ 8 h 9"/>
                <a:gd name="T4" fmla="*/ 52 w 53"/>
                <a:gd name="T5" fmla="*/ 6 h 9"/>
                <a:gd name="T6" fmla="*/ 2 w 53"/>
                <a:gd name="T7" fmla="*/ 2 h 9"/>
                <a:gd name="T8" fmla="*/ 2 w 53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">
                  <a:moveTo>
                    <a:pt x="2" y="4"/>
                  </a:moveTo>
                  <a:cubicBezTo>
                    <a:pt x="19" y="2"/>
                    <a:pt x="35" y="9"/>
                    <a:pt x="52" y="8"/>
                  </a:cubicBezTo>
                  <a:cubicBezTo>
                    <a:pt x="53" y="8"/>
                    <a:pt x="53" y="6"/>
                    <a:pt x="52" y="6"/>
                  </a:cubicBezTo>
                  <a:cubicBezTo>
                    <a:pt x="36" y="4"/>
                    <a:pt x="18" y="0"/>
                    <a:pt x="2" y="2"/>
                  </a:cubicBezTo>
                  <a:cubicBezTo>
                    <a:pt x="1" y="2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0" name="Freeform 566"/>
            <p:cNvSpPr>
              <a:spLocks/>
            </p:cNvSpPr>
            <p:nvPr/>
          </p:nvSpPr>
          <p:spPr bwMode="auto">
            <a:xfrm>
              <a:off x="2579688" y="1909763"/>
              <a:ext cx="93663" cy="7937"/>
            </a:xfrm>
            <a:custGeom>
              <a:avLst/>
              <a:gdLst>
                <a:gd name="T0" fmla="*/ 2 w 53"/>
                <a:gd name="T1" fmla="*/ 3 h 4"/>
                <a:gd name="T2" fmla="*/ 52 w 53"/>
                <a:gd name="T3" fmla="*/ 3 h 4"/>
                <a:gd name="T4" fmla="*/ 52 w 53"/>
                <a:gd name="T5" fmla="*/ 1 h 4"/>
                <a:gd name="T6" fmla="*/ 2 w 53"/>
                <a:gd name="T7" fmla="*/ 1 h 4"/>
                <a:gd name="T8" fmla="*/ 2 w 5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">
                  <a:moveTo>
                    <a:pt x="2" y="3"/>
                  </a:moveTo>
                  <a:cubicBezTo>
                    <a:pt x="18" y="3"/>
                    <a:pt x="35" y="4"/>
                    <a:pt x="52" y="3"/>
                  </a:cubicBezTo>
                  <a:cubicBezTo>
                    <a:pt x="53" y="3"/>
                    <a:pt x="53" y="1"/>
                    <a:pt x="52" y="1"/>
                  </a:cubicBezTo>
                  <a:cubicBezTo>
                    <a:pt x="35" y="0"/>
                    <a:pt x="19" y="1"/>
                    <a:pt x="2" y="1"/>
                  </a:cubicBezTo>
                  <a:cubicBezTo>
                    <a:pt x="0" y="1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1" name="Freeform 567"/>
            <p:cNvSpPr>
              <a:spLocks/>
            </p:cNvSpPr>
            <p:nvPr/>
          </p:nvSpPr>
          <p:spPr bwMode="auto">
            <a:xfrm>
              <a:off x="2574926" y="1909763"/>
              <a:ext cx="101600" cy="28575"/>
            </a:xfrm>
            <a:custGeom>
              <a:avLst/>
              <a:gdLst>
                <a:gd name="T0" fmla="*/ 1 w 57"/>
                <a:gd name="T1" fmla="*/ 16 h 16"/>
                <a:gd name="T2" fmla="*/ 55 w 57"/>
                <a:gd name="T3" fmla="*/ 13 h 16"/>
                <a:gd name="T4" fmla="*/ 55 w 57"/>
                <a:gd name="T5" fmla="*/ 11 h 16"/>
                <a:gd name="T6" fmla="*/ 0 w 57"/>
                <a:gd name="T7" fmla="*/ 16 h 16"/>
                <a:gd name="T8" fmla="*/ 1 w 57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6">
                  <a:moveTo>
                    <a:pt x="1" y="16"/>
                  </a:moveTo>
                  <a:cubicBezTo>
                    <a:pt x="19" y="3"/>
                    <a:pt x="35" y="16"/>
                    <a:pt x="55" y="13"/>
                  </a:cubicBezTo>
                  <a:cubicBezTo>
                    <a:pt x="56" y="13"/>
                    <a:pt x="57" y="11"/>
                    <a:pt x="55" y="11"/>
                  </a:cubicBezTo>
                  <a:cubicBezTo>
                    <a:pt x="37" y="11"/>
                    <a:pt x="15" y="0"/>
                    <a:pt x="0" y="16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2" name="Freeform 568"/>
            <p:cNvSpPr>
              <a:spLocks/>
            </p:cNvSpPr>
            <p:nvPr/>
          </p:nvSpPr>
          <p:spPr bwMode="auto">
            <a:xfrm>
              <a:off x="2578101" y="1952626"/>
              <a:ext cx="95250" cy="12700"/>
            </a:xfrm>
            <a:custGeom>
              <a:avLst/>
              <a:gdLst>
                <a:gd name="T0" fmla="*/ 1 w 54"/>
                <a:gd name="T1" fmla="*/ 5 h 7"/>
                <a:gd name="T2" fmla="*/ 53 w 54"/>
                <a:gd name="T3" fmla="*/ 7 h 7"/>
                <a:gd name="T4" fmla="*/ 53 w 54"/>
                <a:gd name="T5" fmla="*/ 5 h 7"/>
                <a:gd name="T6" fmla="*/ 1 w 54"/>
                <a:gd name="T7" fmla="*/ 4 h 7"/>
                <a:gd name="T8" fmla="*/ 1 w 54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">
                  <a:moveTo>
                    <a:pt x="1" y="5"/>
                  </a:moveTo>
                  <a:cubicBezTo>
                    <a:pt x="19" y="1"/>
                    <a:pt x="35" y="7"/>
                    <a:pt x="53" y="7"/>
                  </a:cubicBezTo>
                  <a:cubicBezTo>
                    <a:pt x="54" y="7"/>
                    <a:pt x="54" y="6"/>
                    <a:pt x="53" y="5"/>
                  </a:cubicBezTo>
                  <a:cubicBezTo>
                    <a:pt x="37" y="1"/>
                    <a:pt x="17" y="0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3" name="Freeform 569"/>
            <p:cNvSpPr>
              <a:spLocks/>
            </p:cNvSpPr>
            <p:nvPr/>
          </p:nvSpPr>
          <p:spPr bwMode="auto">
            <a:xfrm>
              <a:off x="2566988" y="1981201"/>
              <a:ext cx="96838" cy="19050"/>
            </a:xfrm>
            <a:custGeom>
              <a:avLst/>
              <a:gdLst>
                <a:gd name="T0" fmla="*/ 1 w 54"/>
                <a:gd name="T1" fmla="*/ 7 h 11"/>
                <a:gd name="T2" fmla="*/ 53 w 54"/>
                <a:gd name="T3" fmla="*/ 9 h 11"/>
                <a:gd name="T4" fmla="*/ 53 w 54"/>
                <a:gd name="T5" fmla="*/ 7 h 11"/>
                <a:gd name="T6" fmla="*/ 1 w 54"/>
                <a:gd name="T7" fmla="*/ 6 h 11"/>
                <a:gd name="T8" fmla="*/ 1 w 54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1">
                  <a:moveTo>
                    <a:pt x="1" y="7"/>
                  </a:moveTo>
                  <a:cubicBezTo>
                    <a:pt x="18" y="2"/>
                    <a:pt x="35" y="11"/>
                    <a:pt x="53" y="9"/>
                  </a:cubicBezTo>
                  <a:cubicBezTo>
                    <a:pt x="54" y="9"/>
                    <a:pt x="54" y="8"/>
                    <a:pt x="53" y="7"/>
                  </a:cubicBezTo>
                  <a:cubicBezTo>
                    <a:pt x="36" y="5"/>
                    <a:pt x="17" y="0"/>
                    <a:pt x="1" y="6"/>
                  </a:cubicBezTo>
                  <a:cubicBezTo>
                    <a:pt x="0" y="6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4" name="Freeform 570"/>
            <p:cNvSpPr>
              <a:spLocks/>
            </p:cNvSpPr>
            <p:nvPr/>
          </p:nvSpPr>
          <p:spPr bwMode="auto">
            <a:xfrm>
              <a:off x="2581276" y="2012951"/>
              <a:ext cx="85725" cy="12700"/>
            </a:xfrm>
            <a:custGeom>
              <a:avLst/>
              <a:gdLst>
                <a:gd name="T0" fmla="*/ 1 w 48"/>
                <a:gd name="T1" fmla="*/ 7 h 7"/>
                <a:gd name="T2" fmla="*/ 47 w 48"/>
                <a:gd name="T3" fmla="*/ 1 h 7"/>
                <a:gd name="T4" fmla="*/ 47 w 48"/>
                <a:gd name="T5" fmla="*/ 0 h 7"/>
                <a:gd name="T6" fmla="*/ 1 w 48"/>
                <a:gd name="T7" fmla="*/ 6 h 7"/>
                <a:gd name="T8" fmla="*/ 1 w 4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">
                  <a:moveTo>
                    <a:pt x="1" y="7"/>
                  </a:moveTo>
                  <a:cubicBezTo>
                    <a:pt x="16" y="3"/>
                    <a:pt x="32" y="4"/>
                    <a:pt x="47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32" y="1"/>
                    <a:pt x="16" y="2"/>
                    <a:pt x="1" y="6"/>
                  </a:cubicBezTo>
                  <a:cubicBezTo>
                    <a:pt x="0" y="6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5" name="Freeform 571"/>
            <p:cNvSpPr>
              <a:spLocks/>
            </p:cNvSpPr>
            <p:nvPr/>
          </p:nvSpPr>
          <p:spPr bwMode="auto">
            <a:xfrm>
              <a:off x="1111251" y="2193926"/>
              <a:ext cx="328613" cy="198437"/>
            </a:xfrm>
            <a:custGeom>
              <a:avLst/>
              <a:gdLst>
                <a:gd name="T0" fmla="*/ 0 w 184"/>
                <a:gd name="T1" fmla="*/ 2 h 112"/>
                <a:gd name="T2" fmla="*/ 179 w 184"/>
                <a:gd name="T3" fmla="*/ 87 h 112"/>
                <a:gd name="T4" fmla="*/ 178 w 184"/>
                <a:gd name="T5" fmla="*/ 79 h 112"/>
                <a:gd name="T6" fmla="*/ 2 w 184"/>
                <a:gd name="T7" fmla="*/ 2 h 112"/>
                <a:gd name="T8" fmla="*/ 0 w 184"/>
                <a:gd name="T9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12">
                  <a:moveTo>
                    <a:pt x="0" y="2"/>
                  </a:moveTo>
                  <a:cubicBezTo>
                    <a:pt x="16" y="89"/>
                    <a:pt x="104" y="112"/>
                    <a:pt x="179" y="87"/>
                  </a:cubicBezTo>
                  <a:cubicBezTo>
                    <a:pt x="184" y="85"/>
                    <a:pt x="183" y="77"/>
                    <a:pt x="178" y="79"/>
                  </a:cubicBezTo>
                  <a:cubicBezTo>
                    <a:pt x="104" y="103"/>
                    <a:pt x="20" y="89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6" name="Freeform 572"/>
            <p:cNvSpPr>
              <a:spLocks/>
            </p:cNvSpPr>
            <p:nvPr/>
          </p:nvSpPr>
          <p:spPr bwMode="auto">
            <a:xfrm>
              <a:off x="1338263" y="2111376"/>
              <a:ext cx="774700" cy="295275"/>
            </a:xfrm>
            <a:custGeom>
              <a:avLst/>
              <a:gdLst>
                <a:gd name="T0" fmla="*/ 0 w 435"/>
                <a:gd name="T1" fmla="*/ 64 h 166"/>
                <a:gd name="T2" fmla="*/ 185 w 435"/>
                <a:gd name="T3" fmla="*/ 163 h 166"/>
                <a:gd name="T4" fmla="*/ 309 w 435"/>
                <a:gd name="T5" fmla="*/ 131 h 166"/>
                <a:gd name="T6" fmla="*/ 362 w 435"/>
                <a:gd name="T7" fmla="*/ 90 h 166"/>
                <a:gd name="T8" fmla="*/ 418 w 435"/>
                <a:gd name="T9" fmla="*/ 23 h 166"/>
                <a:gd name="T10" fmla="*/ 417 w 435"/>
                <a:gd name="T11" fmla="*/ 10 h 166"/>
                <a:gd name="T12" fmla="*/ 411 w 435"/>
                <a:gd name="T13" fmla="*/ 16 h 166"/>
                <a:gd name="T14" fmla="*/ 417 w 435"/>
                <a:gd name="T15" fmla="*/ 24 h 166"/>
                <a:gd name="T16" fmla="*/ 420 w 435"/>
                <a:gd name="T17" fmla="*/ 24 h 166"/>
                <a:gd name="T18" fmla="*/ 419 w 435"/>
                <a:gd name="T19" fmla="*/ 9 h 166"/>
                <a:gd name="T20" fmla="*/ 396 w 435"/>
                <a:gd name="T21" fmla="*/ 41 h 166"/>
                <a:gd name="T22" fmla="*/ 347 w 435"/>
                <a:gd name="T23" fmla="*/ 98 h 166"/>
                <a:gd name="T24" fmla="*/ 213 w 435"/>
                <a:gd name="T25" fmla="*/ 156 h 166"/>
                <a:gd name="T26" fmla="*/ 2 w 435"/>
                <a:gd name="T27" fmla="*/ 64 h 166"/>
                <a:gd name="T28" fmla="*/ 0 w 435"/>
                <a:gd name="T29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5" h="166">
                  <a:moveTo>
                    <a:pt x="0" y="64"/>
                  </a:moveTo>
                  <a:cubicBezTo>
                    <a:pt x="23" y="145"/>
                    <a:pt x="111" y="165"/>
                    <a:pt x="185" y="163"/>
                  </a:cubicBezTo>
                  <a:cubicBezTo>
                    <a:pt x="228" y="162"/>
                    <a:pt x="271" y="153"/>
                    <a:pt x="309" y="131"/>
                  </a:cubicBezTo>
                  <a:cubicBezTo>
                    <a:pt x="329" y="120"/>
                    <a:pt x="346" y="106"/>
                    <a:pt x="362" y="90"/>
                  </a:cubicBezTo>
                  <a:cubicBezTo>
                    <a:pt x="369" y="84"/>
                    <a:pt x="416" y="22"/>
                    <a:pt x="418" y="23"/>
                  </a:cubicBezTo>
                  <a:cubicBezTo>
                    <a:pt x="418" y="19"/>
                    <a:pt x="417" y="15"/>
                    <a:pt x="417" y="10"/>
                  </a:cubicBezTo>
                  <a:cubicBezTo>
                    <a:pt x="415" y="13"/>
                    <a:pt x="413" y="15"/>
                    <a:pt x="411" y="16"/>
                  </a:cubicBezTo>
                  <a:cubicBezTo>
                    <a:pt x="406" y="20"/>
                    <a:pt x="411" y="27"/>
                    <a:pt x="417" y="24"/>
                  </a:cubicBezTo>
                  <a:cubicBezTo>
                    <a:pt x="418" y="24"/>
                    <a:pt x="419" y="24"/>
                    <a:pt x="420" y="24"/>
                  </a:cubicBezTo>
                  <a:cubicBezTo>
                    <a:pt x="435" y="29"/>
                    <a:pt x="432" y="0"/>
                    <a:pt x="419" y="9"/>
                  </a:cubicBezTo>
                  <a:cubicBezTo>
                    <a:pt x="407" y="18"/>
                    <a:pt x="404" y="28"/>
                    <a:pt x="396" y="41"/>
                  </a:cubicBezTo>
                  <a:cubicBezTo>
                    <a:pt x="382" y="62"/>
                    <a:pt x="365" y="81"/>
                    <a:pt x="347" y="98"/>
                  </a:cubicBezTo>
                  <a:cubicBezTo>
                    <a:pt x="309" y="132"/>
                    <a:pt x="263" y="150"/>
                    <a:pt x="213" y="156"/>
                  </a:cubicBezTo>
                  <a:cubicBezTo>
                    <a:pt x="131" y="166"/>
                    <a:pt x="35" y="150"/>
                    <a:pt x="2" y="64"/>
                  </a:cubicBezTo>
                  <a:cubicBezTo>
                    <a:pt x="1" y="63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7" name="Freeform 573"/>
            <p:cNvSpPr>
              <a:spLocks/>
            </p:cNvSpPr>
            <p:nvPr/>
          </p:nvSpPr>
          <p:spPr bwMode="auto">
            <a:xfrm>
              <a:off x="1989138" y="2170113"/>
              <a:ext cx="138113" cy="90487"/>
            </a:xfrm>
            <a:custGeom>
              <a:avLst/>
              <a:gdLst>
                <a:gd name="T0" fmla="*/ 3 w 77"/>
                <a:gd name="T1" fmla="*/ 50 h 51"/>
                <a:gd name="T2" fmla="*/ 76 w 77"/>
                <a:gd name="T3" fmla="*/ 4 h 51"/>
                <a:gd name="T4" fmla="*/ 74 w 77"/>
                <a:gd name="T5" fmla="*/ 2 h 51"/>
                <a:gd name="T6" fmla="*/ 1 w 77"/>
                <a:gd name="T7" fmla="*/ 48 h 51"/>
                <a:gd name="T8" fmla="*/ 3 w 77"/>
                <a:gd name="T9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1">
                  <a:moveTo>
                    <a:pt x="3" y="50"/>
                  </a:moveTo>
                  <a:cubicBezTo>
                    <a:pt x="26" y="33"/>
                    <a:pt x="57" y="26"/>
                    <a:pt x="76" y="4"/>
                  </a:cubicBezTo>
                  <a:cubicBezTo>
                    <a:pt x="77" y="3"/>
                    <a:pt x="75" y="0"/>
                    <a:pt x="74" y="2"/>
                  </a:cubicBezTo>
                  <a:cubicBezTo>
                    <a:pt x="52" y="22"/>
                    <a:pt x="24" y="30"/>
                    <a:pt x="1" y="48"/>
                  </a:cubicBezTo>
                  <a:cubicBezTo>
                    <a:pt x="0" y="50"/>
                    <a:pt x="2" y="51"/>
                    <a:pt x="3" y="5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8" name="Freeform 574"/>
            <p:cNvSpPr>
              <a:spLocks/>
            </p:cNvSpPr>
            <p:nvPr/>
          </p:nvSpPr>
          <p:spPr bwMode="auto">
            <a:xfrm>
              <a:off x="1765301" y="2084388"/>
              <a:ext cx="131763" cy="125412"/>
            </a:xfrm>
            <a:custGeom>
              <a:avLst/>
              <a:gdLst>
                <a:gd name="T0" fmla="*/ 4 w 74"/>
                <a:gd name="T1" fmla="*/ 34 h 70"/>
                <a:gd name="T2" fmla="*/ 35 w 74"/>
                <a:gd name="T3" fmla="*/ 7 h 70"/>
                <a:gd name="T4" fmla="*/ 67 w 74"/>
                <a:gd name="T5" fmla="*/ 35 h 70"/>
                <a:gd name="T6" fmla="*/ 38 w 74"/>
                <a:gd name="T7" fmla="*/ 64 h 70"/>
                <a:gd name="T8" fmla="*/ 8 w 74"/>
                <a:gd name="T9" fmla="*/ 31 h 70"/>
                <a:gd name="T10" fmla="*/ 6 w 74"/>
                <a:gd name="T11" fmla="*/ 33 h 70"/>
                <a:gd name="T12" fmla="*/ 46 w 74"/>
                <a:gd name="T13" fmla="*/ 68 h 70"/>
                <a:gd name="T14" fmla="*/ 74 w 74"/>
                <a:gd name="T15" fmla="*/ 32 h 70"/>
                <a:gd name="T16" fmla="*/ 40 w 74"/>
                <a:gd name="T17" fmla="*/ 2 h 70"/>
                <a:gd name="T18" fmla="*/ 1 w 74"/>
                <a:gd name="T19" fmla="*/ 34 h 70"/>
                <a:gd name="T20" fmla="*/ 4 w 74"/>
                <a:gd name="T21" fmla="*/ 3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70">
                  <a:moveTo>
                    <a:pt x="4" y="34"/>
                  </a:moveTo>
                  <a:cubicBezTo>
                    <a:pt x="10" y="21"/>
                    <a:pt x="21" y="12"/>
                    <a:pt x="35" y="7"/>
                  </a:cubicBezTo>
                  <a:cubicBezTo>
                    <a:pt x="53" y="2"/>
                    <a:pt x="67" y="18"/>
                    <a:pt x="67" y="35"/>
                  </a:cubicBezTo>
                  <a:cubicBezTo>
                    <a:pt x="67" y="51"/>
                    <a:pt x="54" y="65"/>
                    <a:pt x="38" y="64"/>
                  </a:cubicBezTo>
                  <a:cubicBezTo>
                    <a:pt x="21" y="62"/>
                    <a:pt x="17" y="43"/>
                    <a:pt x="8" y="31"/>
                  </a:cubicBezTo>
                  <a:cubicBezTo>
                    <a:pt x="7" y="30"/>
                    <a:pt x="5" y="32"/>
                    <a:pt x="6" y="33"/>
                  </a:cubicBezTo>
                  <a:cubicBezTo>
                    <a:pt x="14" y="50"/>
                    <a:pt x="23" y="70"/>
                    <a:pt x="46" y="68"/>
                  </a:cubicBezTo>
                  <a:cubicBezTo>
                    <a:pt x="63" y="67"/>
                    <a:pt x="74" y="48"/>
                    <a:pt x="74" y="32"/>
                  </a:cubicBezTo>
                  <a:cubicBezTo>
                    <a:pt x="74" y="13"/>
                    <a:pt x="58" y="0"/>
                    <a:pt x="40" y="2"/>
                  </a:cubicBezTo>
                  <a:cubicBezTo>
                    <a:pt x="23" y="4"/>
                    <a:pt x="7" y="18"/>
                    <a:pt x="1" y="34"/>
                  </a:cubicBezTo>
                  <a:cubicBezTo>
                    <a:pt x="0" y="35"/>
                    <a:pt x="3" y="36"/>
                    <a:pt x="4" y="34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19" name="Freeform 575"/>
            <p:cNvSpPr>
              <a:spLocks/>
            </p:cNvSpPr>
            <p:nvPr/>
          </p:nvSpPr>
          <p:spPr bwMode="auto">
            <a:xfrm>
              <a:off x="1225551" y="2341563"/>
              <a:ext cx="103188" cy="53975"/>
            </a:xfrm>
            <a:custGeom>
              <a:avLst/>
              <a:gdLst>
                <a:gd name="T0" fmla="*/ 1 w 58"/>
                <a:gd name="T1" fmla="*/ 2 h 30"/>
                <a:gd name="T2" fmla="*/ 56 w 58"/>
                <a:gd name="T3" fmla="*/ 16 h 30"/>
                <a:gd name="T4" fmla="*/ 54 w 58"/>
                <a:gd name="T5" fmla="*/ 12 h 30"/>
                <a:gd name="T6" fmla="*/ 3 w 58"/>
                <a:gd name="T7" fmla="*/ 1 h 30"/>
                <a:gd name="T8" fmla="*/ 1 w 58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0">
                  <a:moveTo>
                    <a:pt x="1" y="2"/>
                  </a:moveTo>
                  <a:cubicBezTo>
                    <a:pt x="11" y="26"/>
                    <a:pt x="35" y="30"/>
                    <a:pt x="56" y="16"/>
                  </a:cubicBezTo>
                  <a:cubicBezTo>
                    <a:pt x="58" y="14"/>
                    <a:pt x="56" y="10"/>
                    <a:pt x="54" y="12"/>
                  </a:cubicBezTo>
                  <a:cubicBezTo>
                    <a:pt x="35" y="25"/>
                    <a:pt x="13" y="22"/>
                    <a:pt x="3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0" name="Freeform 576"/>
            <p:cNvSpPr>
              <a:spLocks/>
            </p:cNvSpPr>
            <p:nvPr/>
          </p:nvSpPr>
          <p:spPr bwMode="auto">
            <a:xfrm>
              <a:off x="1292226" y="2362201"/>
              <a:ext cx="96838" cy="493712"/>
            </a:xfrm>
            <a:custGeom>
              <a:avLst/>
              <a:gdLst>
                <a:gd name="T0" fmla="*/ 9 w 55"/>
                <a:gd name="T1" fmla="*/ 3 h 277"/>
                <a:gd name="T2" fmla="*/ 35 w 55"/>
                <a:gd name="T3" fmla="*/ 181 h 277"/>
                <a:gd name="T4" fmla="*/ 20 w 55"/>
                <a:gd name="T5" fmla="*/ 276 h 277"/>
                <a:gd name="T6" fmla="*/ 25 w 55"/>
                <a:gd name="T7" fmla="*/ 275 h 277"/>
                <a:gd name="T8" fmla="*/ 25 w 55"/>
                <a:gd name="T9" fmla="*/ 274 h 277"/>
                <a:gd name="T10" fmla="*/ 19 w 55"/>
                <a:gd name="T11" fmla="*/ 271 h 277"/>
                <a:gd name="T12" fmla="*/ 19 w 55"/>
                <a:gd name="T13" fmla="*/ 271 h 277"/>
                <a:gd name="T14" fmla="*/ 26 w 55"/>
                <a:gd name="T15" fmla="*/ 273 h 277"/>
                <a:gd name="T16" fmla="*/ 25 w 55"/>
                <a:gd name="T17" fmla="*/ 266 h 277"/>
                <a:gd name="T18" fmla="*/ 29 w 55"/>
                <a:gd name="T19" fmla="*/ 218 h 277"/>
                <a:gd name="T20" fmla="*/ 47 w 55"/>
                <a:gd name="T21" fmla="*/ 147 h 277"/>
                <a:gd name="T22" fmla="*/ 11 w 55"/>
                <a:gd name="T23" fmla="*/ 1 h 277"/>
                <a:gd name="T24" fmla="*/ 9 w 55"/>
                <a:gd name="T25" fmla="*/ 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277">
                  <a:moveTo>
                    <a:pt x="9" y="3"/>
                  </a:moveTo>
                  <a:cubicBezTo>
                    <a:pt x="41" y="58"/>
                    <a:pt x="53" y="118"/>
                    <a:pt x="35" y="181"/>
                  </a:cubicBezTo>
                  <a:cubicBezTo>
                    <a:pt x="31" y="195"/>
                    <a:pt x="0" y="267"/>
                    <a:pt x="20" y="276"/>
                  </a:cubicBezTo>
                  <a:cubicBezTo>
                    <a:pt x="22" y="277"/>
                    <a:pt x="24" y="277"/>
                    <a:pt x="25" y="275"/>
                  </a:cubicBezTo>
                  <a:cubicBezTo>
                    <a:pt x="25" y="274"/>
                    <a:pt x="25" y="274"/>
                    <a:pt x="25" y="274"/>
                  </a:cubicBezTo>
                  <a:cubicBezTo>
                    <a:pt x="29" y="270"/>
                    <a:pt x="22" y="266"/>
                    <a:pt x="19" y="271"/>
                  </a:cubicBezTo>
                  <a:cubicBezTo>
                    <a:pt x="19" y="271"/>
                    <a:pt x="19" y="271"/>
                    <a:pt x="19" y="271"/>
                  </a:cubicBezTo>
                  <a:cubicBezTo>
                    <a:pt x="21" y="271"/>
                    <a:pt x="24" y="272"/>
                    <a:pt x="26" y="273"/>
                  </a:cubicBezTo>
                  <a:cubicBezTo>
                    <a:pt x="26" y="270"/>
                    <a:pt x="26" y="268"/>
                    <a:pt x="25" y="266"/>
                  </a:cubicBezTo>
                  <a:cubicBezTo>
                    <a:pt x="16" y="255"/>
                    <a:pt x="26" y="229"/>
                    <a:pt x="29" y="218"/>
                  </a:cubicBezTo>
                  <a:cubicBezTo>
                    <a:pt x="35" y="194"/>
                    <a:pt x="43" y="171"/>
                    <a:pt x="47" y="147"/>
                  </a:cubicBezTo>
                  <a:cubicBezTo>
                    <a:pt x="55" y="96"/>
                    <a:pt x="38" y="44"/>
                    <a:pt x="11" y="1"/>
                  </a:cubicBezTo>
                  <a:cubicBezTo>
                    <a:pt x="10" y="0"/>
                    <a:pt x="8" y="1"/>
                    <a:pt x="9" y="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1" name="Freeform 577"/>
            <p:cNvSpPr>
              <a:spLocks/>
            </p:cNvSpPr>
            <p:nvPr/>
          </p:nvSpPr>
          <p:spPr bwMode="auto">
            <a:xfrm>
              <a:off x="2203451" y="1968501"/>
              <a:ext cx="219075" cy="1001712"/>
            </a:xfrm>
            <a:custGeom>
              <a:avLst/>
              <a:gdLst>
                <a:gd name="T0" fmla="*/ 0 w 123"/>
                <a:gd name="T1" fmla="*/ 2 h 562"/>
                <a:gd name="T2" fmla="*/ 113 w 123"/>
                <a:gd name="T3" fmla="*/ 266 h 562"/>
                <a:gd name="T4" fmla="*/ 113 w 123"/>
                <a:gd name="T5" fmla="*/ 426 h 562"/>
                <a:gd name="T6" fmla="*/ 102 w 123"/>
                <a:gd name="T7" fmla="*/ 508 h 562"/>
                <a:gd name="T8" fmla="*/ 100 w 123"/>
                <a:gd name="T9" fmla="*/ 557 h 562"/>
                <a:gd name="T10" fmla="*/ 112 w 123"/>
                <a:gd name="T11" fmla="*/ 552 h 562"/>
                <a:gd name="T12" fmla="*/ 113 w 123"/>
                <a:gd name="T13" fmla="*/ 472 h 562"/>
                <a:gd name="T14" fmla="*/ 120 w 123"/>
                <a:gd name="T15" fmla="*/ 391 h 562"/>
                <a:gd name="T16" fmla="*/ 114 w 123"/>
                <a:gd name="T17" fmla="*/ 245 h 562"/>
                <a:gd name="T18" fmla="*/ 2 w 123"/>
                <a:gd name="T19" fmla="*/ 1 h 562"/>
                <a:gd name="T20" fmla="*/ 0 w 123"/>
                <a:gd name="T21" fmla="*/ 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562">
                  <a:moveTo>
                    <a:pt x="0" y="2"/>
                  </a:moveTo>
                  <a:cubicBezTo>
                    <a:pt x="62" y="79"/>
                    <a:pt x="100" y="169"/>
                    <a:pt x="113" y="266"/>
                  </a:cubicBezTo>
                  <a:cubicBezTo>
                    <a:pt x="119" y="319"/>
                    <a:pt x="117" y="373"/>
                    <a:pt x="113" y="426"/>
                  </a:cubicBezTo>
                  <a:cubicBezTo>
                    <a:pt x="110" y="453"/>
                    <a:pt x="107" y="481"/>
                    <a:pt x="102" y="508"/>
                  </a:cubicBezTo>
                  <a:cubicBezTo>
                    <a:pt x="99" y="527"/>
                    <a:pt x="90" y="540"/>
                    <a:pt x="100" y="557"/>
                  </a:cubicBezTo>
                  <a:cubicBezTo>
                    <a:pt x="104" y="562"/>
                    <a:pt x="114" y="558"/>
                    <a:pt x="112" y="552"/>
                  </a:cubicBezTo>
                  <a:cubicBezTo>
                    <a:pt x="103" y="526"/>
                    <a:pt x="110" y="499"/>
                    <a:pt x="113" y="472"/>
                  </a:cubicBezTo>
                  <a:cubicBezTo>
                    <a:pt x="116" y="445"/>
                    <a:pt x="119" y="418"/>
                    <a:pt x="120" y="391"/>
                  </a:cubicBezTo>
                  <a:cubicBezTo>
                    <a:pt x="123" y="343"/>
                    <a:pt x="122" y="293"/>
                    <a:pt x="114" y="245"/>
                  </a:cubicBezTo>
                  <a:cubicBezTo>
                    <a:pt x="100" y="156"/>
                    <a:pt x="60" y="69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2" name="Freeform 578"/>
            <p:cNvSpPr>
              <a:spLocks/>
            </p:cNvSpPr>
            <p:nvPr/>
          </p:nvSpPr>
          <p:spPr bwMode="auto">
            <a:xfrm>
              <a:off x="1317626" y="2836863"/>
              <a:ext cx="1087438" cy="144462"/>
            </a:xfrm>
            <a:custGeom>
              <a:avLst/>
              <a:gdLst>
                <a:gd name="T0" fmla="*/ 2 w 610"/>
                <a:gd name="T1" fmla="*/ 3 h 81"/>
                <a:gd name="T2" fmla="*/ 277 w 610"/>
                <a:gd name="T3" fmla="*/ 77 h 81"/>
                <a:gd name="T4" fmla="*/ 437 w 610"/>
                <a:gd name="T5" fmla="*/ 79 h 81"/>
                <a:gd name="T6" fmla="*/ 518 w 610"/>
                <a:gd name="T7" fmla="*/ 75 h 81"/>
                <a:gd name="T8" fmla="*/ 594 w 610"/>
                <a:gd name="T9" fmla="*/ 74 h 81"/>
                <a:gd name="T10" fmla="*/ 595 w 610"/>
                <a:gd name="T11" fmla="*/ 60 h 81"/>
                <a:gd name="T12" fmla="*/ 519 w 610"/>
                <a:gd name="T13" fmla="*/ 71 h 81"/>
                <a:gd name="T14" fmla="*/ 437 w 610"/>
                <a:gd name="T15" fmla="*/ 75 h 81"/>
                <a:gd name="T16" fmla="*/ 288 w 610"/>
                <a:gd name="T17" fmla="*/ 74 h 81"/>
                <a:gd name="T18" fmla="*/ 3 w 610"/>
                <a:gd name="T19" fmla="*/ 1 h 81"/>
                <a:gd name="T20" fmla="*/ 2 w 610"/>
                <a:gd name="T21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0" h="81">
                  <a:moveTo>
                    <a:pt x="2" y="3"/>
                  </a:moveTo>
                  <a:cubicBezTo>
                    <a:pt x="90" y="36"/>
                    <a:pt x="182" y="70"/>
                    <a:pt x="277" y="77"/>
                  </a:cubicBezTo>
                  <a:cubicBezTo>
                    <a:pt x="330" y="81"/>
                    <a:pt x="383" y="80"/>
                    <a:pt x="437" y="79"/>
                  </a:cubicBezTo>
                  <a:cubicBezTo>
                    <a:pt x="464" y="78"/>
                    <a:pt x="491" y="77"/>
                    <a:pt x="518" y="75"/>
                  </a:cubicBezTo>
                  <a:cubicBezTo>
                    <a:pt x="540" y="74"/>
                    <a:pt x="574" y="66"/>
                    <a:pt x="594" y="74"/>
                  </a:cubicBezTo>
                  <a:cubicBezTo>
                    <a:pt x="610" y="80"/>
                    <a:pt x="610" y="52"/>
                    <a:pt x="595" y="60"/>
                  </a:cubicBezTo>
                  <a:cubicBezTo>
                    <a:pt x="575" y="71"/>
                    <a:pt x="542" y="69"/>
                    <a:pt x="519" y="71"/>
                  </a:cubicBezTo>
                  <a:cubicBezTo>
                    <a:pt x="491" y="73"/>
                    <a:pt x="464" y="74"/>
                    <a:pt x="437" y="75"/>
                  </a:cubicBezTo>
                  <a:cubicBezTo>
                    <a:pt x="387" y="77"/>
                    <a:pt x="337" y="77"/>
                    <a:pt x="288" y="74"/>
                  </a:cubicBezTo>
                  <a:cubicBezTo>
                    <a:pt x="189" y="69"/>
                    <a:pt x="94" y="34"/>
                    <a:pt x="3" y="1"/>
                  </a:cubicBez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3" name="Freeform 579"/>
            <p:cNvSpPr>
              <a:spLocks/>
            </p:cNvSpPr>
            <p:nvPr/>
          </p:nvSpPr>
          <p:spPr bwMode="auto">
            <a:xfrm>
              <a:off x="1382713" y="2852738"/>
              <a:ext cx="500063" cy="609600"/>
            </a:xfrm>
            <a:custGeom>
              <a:avLst/>
              <a:gdLst>
                <a:gd name="T0" fmla="*/ 0 w 281"/>
                <a:gd name="T1" fmla="*/ 1 h 342"/>
                <a:gd name="T2" fmla="*/ 34 w 281"/>
                <a:gd name="T3" fmla="*/ 73 h 342"/>
                <a:gd name="T4" fmla="*/ 119 w 281"/>
                <a:gd name="T5" fmla="*/ 136 h 342"/>
                <a:gd name="T6" fmla="*/ 263 w 281"/>
                <a:gd name="T7" fmla="*/ 332 h 342"/>
                <a:gd name="T8" fmla="*/ 276 w 281"/>
                <a:gd name="T9" fmla="*/ 328 h 342"/>
                <a:gd name="T10" fmla="*/ 260 w 281"/>
                <a:gd name="T11" fmla="*/ 281 h 342"/>
                <a:gd name="T12" fmla="*/ 235 w 281"/>
                <a:gd name="T13" fmla="*/ 232 h 342"/>
                <a:gd name="T14" fmla="*/ 171 w 281"/>
                <a:gd name="T15" fmla="*/ 164 h 342"/>
                <a:gd name="T16" fmla="*/ 69 w 281"/>
                <a:gd name="T17" fmla="*/ 100 h 342"/>
                <a:gd name="T18" fmla="*/ 2 w 281"/>
                <a:gd name="T19" fmla="*/ 1 h 342"/>
                <a:gd name="T20" fmla="*/ 0 w 281"/>
                <a:gd name="T21" fmla="*/ 1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1" h="342">
                  <a:moveTo>
                    <a:pt x="0" y="1"/>
                  </a:moveTo>
                  <a:cubicBezTo>
                    <a:pt x="8" y="27"/>
                    <a:pt x="19" y="51"/>
                    <a:pt x="34" y="73"/>
                  </a:cubicBezTo>
                  <a:cubicBezTo>
                    <a:pt x="55" y="102"/>
                    <a:pt x="88" y="119"/>
                    <a:pt x="119" y="136"/>
                  </a:cubicBezTo>
                  <a:cubicBezTo>
                    <a:pt x="183" y="172"/>
                    <a:pt x="276" y="247"/>
                    <a:pt x="263" y="332"/>
                  </a:cubicBezTo>
                  <a:cubicBezTo>
                    <a:pt x="261" y="342"/>
                    <a:pt x="281" y="338"/>
                    <a:pt x="276" y="328"/>
                  </a:cubicBezTo>
                  <a:cubicBezTo>
                    <a:pt x="268" y="314"/>
                    <a:pt x="265" y="296"/>
                    <a:pt x="260" y="281"/>
                  </a:cubicBezTo>
                  <a:cubicBezTo>
                    <a:pt x="254" y="264"/>
                    <a:pt x="245" y="247"/>
                    <a:pt x="235" y="232"/>
                  </a:cubicBezTo>
                  <a:cubicBezTo>
                    <a:pt x="218" y="206"/>
                    <a:pt x="196" y="182"/>
                    <a:pt x="171" y="164"/>
                  </a:cubicBezTo>
                  <a:cubicBezTo>
                    <a:pt x="139" y="139"/>
                    <a:pt x="102" y="123"/>
                    <a:pt x="69" y="100"/>
                  </a:cubicBezTo>
                  <a:cubicBezTo>
                    <a:pt x="34" y="76"/>
                    <a:pt x="16" y="40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4" name="Freeform 580"/>
            <p:cNvSpPr>
              <a:spLocks/>
            </p:cNvSpPr>
            <p:nvPr/>
          </p:nvSpPr>
          <p:spPr bwMode="auto">
            <a:xfrm>
              <a:off x="1882776" y="3016251"/>
              <a:ext cx="138113" cy="444500"/>
            </a:xfrm>
            <a:custGeom>
              <a:avLst/>
              <a:gdLst>
                <a:gd name="T0" fmla="*/ 0 w 77"/>
                <a:gd name="T1" fmla="*/ 0 h 249"/>
                <a:gd name="T2" fmla="*/ 57 w 77"/>
                <a:gd name="T3" fmla="*/ 122 h 249"/>
                <a:gd name="T4" fmla="*/ 65 w 77"/>
                <a:gd name="T5" fmla="*/ 243 h 249"/>
                <a:gd name="T6" fmla="*/ 74 w 77"/>
                <a:gd name="T7" fmla="*/ 242 h 249"/>
                <a:gd name="T8" fmla="*/ 71 w 77"/>
                <a:gd name="T9" fmla="*/ 189 h 249"/>
                <a:gd name="T10" fmla="*/ 63 w 77"/>
                <a:gd name="T11" fmla="*/ 121 h 249"/>
                <a:gd name="T12" fmla="*/ 1 w 77"/>
                <a:gd name="T13" fmla="*/ 0 h 249"/>
                <a:gd name="T14" fmla="*/ 0 w 77"/>
                <a:gd name="T15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249">
                  <a:moveTo>
                    <a:pt x="0" y="0"/>
                  </a:moveTo>
                  <a:cubicBezTo>
                    <a:pt x="21" y="41"/>
                    <a:pt x="46" y="77"/>
                    <a:pt x="57" y="122"/>
                  </a:cubicBezTo>
                  <a:cubicBezTo>
                    <a:pt x="68" y="162"/>
                    <a:pt x="57" y="204"/>
                    <a:pt x="65" y="243"/>
                  </a:cubicBezTo>
                  <a:cubicBezTo>
                    <a:pt x="66" y="249"/>
                    <a:pt x="73" y="246"/>
                    <a:pt x="74" y="242"/>
                  </a:cubicBezTo>
                  <a:cubicBezTo>
                    <a:pt x="77" y="225"/>
                    <a:pt x="72" y="206"/>
                    <a:pt x="71" y="189"/>
                  </a:cubicBezTo>
                  <a:cubicBezTo>
                    <a:pt x="70" y="166"/>
                    <a:pt x="67" y="144"/>
                    <a:pt x="63" y="121"/>
                  </a:cubicBezTo>
                  <a:cubicBezTo>
                    <a:pt x="53" y="77"/>
                    <a:pt x="26" y="37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5" name="Freeform 581"/>
            <p:cNvSpPr>
              <a:spLocks/>
            </p:cNvSpPr>
            <p:nvPr/>
          </p:nvSpPr>
          <p:spPr bwMode="auto">
            <a:xfrm>
              <a:off x="1851026" y="3435351"/>
              <a:ext cx="158750" cy="33337"/>
            </a:xfrm>
            <a:custGeom>
              <a:avLst/>
              <a:gdLst>
                <a:gd name="T0" fmla="*/ 2 w 89"/>
                <a:gd name="T1" fmla="*/ 4 h 19"/>
                <a:gd name="T2" fmla="*/ 49 w 89"/>
                <a:gd name="T3" fmla="*/ 13 h 19"/>
                <a:gd name="T4" fmla="*/ 86 w 89"/>
                <a:gd name="T5" fmla="*/ 11 h 19"/>
                <a:gd name="T6" fmla="*/ 82 w 89"/>
                <a:gd name="T7" fmla="*/ 2 h 19"/>
                <a:gd name="T8" fmla="*/ 3 w 89"/>
                <a:gd name="T9" fmla="*/ 1 h 19"/>
                <a:gd name="T10" fmla="*/ 2 w 8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9">
                  <a:moveTo>
                    <a:pt x="2" y="4"/>
                  </a:moveTo>
                  <a:cubicBezTo>
                    <a:pt x="17" y="9"/>
                    <a:pt x="33" y="11"/>
                    <a:pt x="49" y="13"/>
                  </a:cubicBezTo>
                  <a:cubicBezTo>
                    <a:pt x="58" y="14"/>
                    <a:pt x="79" y="19"/>
                    <a:pt x="86" y="11"/>
                  </a:cubicBezTo>
                  <a:cubicBezTo>
                    <a:pt x="89" y="8"/>
                    <a:pt x="87" y="0"/>
                    <a:pt x="82" y="2"/>
                  </a:cubicBezTo>
                  <a:cubicBezTo>
                    <a:pt x="58" y="11"/>
                    <a:pt x="27" y="6"/>
                    <a:pt x="3" y="1"/>
                  </a:cubicBezTo>
                  <a:cubicBezTo>
                    <a:pt x="1" y="1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6" name="Freeform 582"/>
            <p:cNvSpPr>
              <a:spLocks/>
            </p:cNvSpPr>
            <p:nvPr/>
          </p:nvSpPr>
          <p:spPr bwMode="auto">
            <a:xfrm>
              <a:off x="1947863" y="2960688"/>
              <a:ext cx="325438" cy="200025"/>
            </a:xfrm>
            <a:custGeom>
              <a:avLst/>
              <a:gdLst>
                <a:gd name="T0" fmla="*/ 182 w 183"/>
                <a:gd name="T1" fmla="*/ 0 h 112"/>
                <a:gd name="T2" fmla="*/ 5 w 183"/>
                <a:gd name="T3" fmla="*/ 102 h 112"/>
                <a:gd name="T4" fmla="*/ 9 w 183"/>
                <a:gd name="T5" fmla="*/ 109 h 112"/>
                <a:gd name="T6" fmla="*/ 183 w 183"/>
                <a:gd name="T7" fmla="*/ 1 h 112"/>
                <a:gd name="T8" fmla="*/ 182 w 183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12">
                  <a:moveTo>
                    <a:pt x="182" y="0"/>
                  </a:moveTo>
                  <a:cubicBezTo>
                    <a:pt x="122" y="32"/>
                    <a:pt x="65" y="69"/>
                    <a:pt x="5" y="102"/>
                  </a:cubicBezTo>
                  <a:cubicBezTo>
                    <a:pt x="0" y="104"/>
                    <a:pt x="4" y="112"/>
                    <a:pt x="9" y="109"/>
                  </a:cubicBezTo>
                  <a:cubicBezTo>
                    <a:pt x="67" y="73"/>
                    <a:pt x="125" y="38"/>
                    <a:pt x="183" y="1"/>
                  </a:cubicBezTo>
                  <a:cubicBezTo>
                    <a:pt x="183" y="1"/>
                    <a:pt x="183" y="0"/>
                    <a:pt x="182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7" name="Freeform 583"/>
            <p:cNvSpPr>
              <a:spLocks/>
            </p:cNvSpPr>
            <p:nvPr/>
          </p:nvSpPr>
          <p:spPr bwMode="auto">
            <a:xfrm>
              <a:off x="1598613" y="3128963"/>
              <a:ext cx="68263" cy="339725"/>
            </a:xfrm>
            <a:custGeom>
              <a:avLst/>
              <a:gdLst>
                <a:gd name="T0" fmla="*/ 37 w 39"/>
                <a:gd name="T1" fmla="*/ 1 h 191"/>
                <a:gd name="T2" fmla="*/ 6 w 39"/>
                <a:gd name="T3" fmla="*/ 102 h 191"/>
                <a:gd name="T4" fmla="*/ 4 w 39"/>
                <a:gd name="T5" fmla="*/ 158 h 191"/>
                <a:gd name="T6" fmla="*/ 6 w 39"/>
                <a:gd name="T7" fmla="*/ 188 h 191"/>
                <a:gd name="T8" fmla="*/ 13 w 39"/>
                <a:gd name="T9" fmla="*/ 184 h 191"/>
                <a:gd name="T10" fmla="*/ 10 w 39"/>
                <a:gd name="T11" fmla="*/ 102 h 191"/>
                <a:gd name="T12" fmla="*/ 39 w 39"/>
                <a:gd name="T13" fmla="*/ 2 h 191"/>
                <a:gd name="T14" fmla="*/ 37 w 39"/>
                <a:gd name="T15" fmla="*/ 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91">
                  <a:moveTo>
                    <a:pt x="37" y="1"/>
                  </a:moveTo>
                  <a:cubicBezTo>
                    <a:pt x="26" y="36"/>
                    <a:pt x="9" y="65"/>
                    <a:pt x="6" y="102"/>
                  </a:cubicBezTo>
                  <a:cubicBezTo>
                    <a:pt x="5" y="121"/>
                    <a:pt x="7" y="140"/>
                    <a:pt x="4" y="158"/>
                  </a:cubicBezTo>
                  <a:cubicBezTo>
                    <a:pt x="2" y="169"/>
                    <a:pt x="0" y="179"/>
                    <a:pt x="6" y="188"/>
                  </a:cubicBezTo>
                  <a:cubicBezTo>
                    <a:pt x="9" y="191"/>
                    <a:pt x="15" y="187"/>
                    <a:pt x="13" y="184"/>
                  </a:cubicBezTo>
                  <a:cubicBezTo>
                    <a:pt x="6" y="158"/>
                    <a:pt x="9" y="128"/>
                    <a:pt x="10" y="102"/>
                  </a:cubicBezTo>
                  <a:cubicBezTo>
                    <a:pt x="12" y="65"/>
                    <a:pt x="30" y="36"/>
                    <a:pt x="39" y="2"/>
                  </a:cubicBezTo>
                  <a:cubicBezTo>
                    <a:pt x="39" y="0"/>
                    <a:pt x="37" y="0"/>
                    <a:pt x="37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8" name="Freeform 584"/>
            <p:cNvSpPr>
              <a:spLocks/>
            </p:cNvSpPr>
            <p:nvPr/>
          </p:nvSpPr>
          <p:spPr bwMode="auto">
            <a:xfrm>
              <a:off x="1606551" y="3448051"/>
              <a:ext cx="174625" cy="26987"/>
            </a:xfrm>
            <a:custGeom>
              <a:avLst/>
              <a:gdLst>
                <a:gd name="T0" fmla="*/ 2 w 98"/>
                <a:gd name="T1" fmla="*/ 5 h 15"/>
                <a:gd name="T2" fmla="*/ 47 w 98"/>
                <a:gd name="T3" fmla="*/ 9 h 15"/>
                <a:gd name="T4" fmla="*/ 93 w 98"/>
                <a:gd name="T5" fmla="*/ 12 h 15"/>
                <a:gd name="T6" fmla="*/ 97 w 98"/>
                <a:gd name="T7" fmla="*/ 8 h 15"/>
                <a:gd name="T8" fmla="*/ 97 w 98"/>
                <a:gd name="T9" fmla="*/ 7 h 15"/>
                <a:gd name="T10" fmla="*/ 91 w 98"/>
                <a:gd name="T11" fmla="*/ 2 h 15"/>
                <a:gd name="T12" fmla="*/ 91 w 98"/>
                <a:gd name="T13" fmla="*/ 2 h 15"/>
                <a:gd name="T14" fmla="*/ 83 w 98"/>
                <a:gd name="T15" fmla="*/ 4 h 15"/>
                <a:gd name="T16" fmla="*/ 56 w 98"/>
                <a:gd name="T17" fmla="*/ 5 h 15"/>
                <a:gd name="T18" fmla="*/ 2 w 98"/>
                <a:gd name="T19" fmla="*/ 2 h 15"/>
                <a:gd name="T20" fmla="*/ 2 w 98"/>
                <a:gd name="T2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15">
                  <a:moveTo>
                    <a:pt x="2" y="5"/>
                  </a:moveTo>
                  <a:cubicBezTo>
                    <a:pt x="17" y="6"/>
                    <a:pt x="32" y="8"/>
                    <a:pt x="47" y="9"/>
                  </a:cubicBezTo>
                  <a:cubicBezTo>
                    <a:pt x="61" y="10"/>
                    <a:pt x="80" y="15"/>
                    <a:pt x="93" y="12"/>
                  </a:cubicBezTo>
                  <a:cubicBezTo>
                    <a:pt x="95" y="11"/>
                    <a:pt x="96" y="10"/>
                    <a:pt x="97" y="8"/>
                  </a:cubicBezTo>
                  <a:cubicBezTo>
                    <a:pt x="97" y="8"/>
                    <a:pt x="97" y="7"/>
                    <a:pt x="97" y="7"/>
                  </a:cubicBezTo>
                  <a:cubicBezTo>
                    <a:pt x="98" y="3"/>
                    <a:pt x="95" y="1"/>
                    <a:pt x="91" y="2"/>
                  </a:cubicBezTo>
                  <a:cubicBezTo>
                    <a:pt x="95" y="0"/>
                    <a:pt x="94" y="1"/>
                    <a:pt x="91" y="2"/>
                  </a:cubicBezTo>
                  <a:cubicBezTo>
                    <a:pt x="88" y="3"/>
                    <a:pt x="86" y="4"/>
                    <a:pt x="83" y="4"/>
                  </a:cubicBezTo>
                  <a:cubicBezTo>
                    <a:pt x="74" y="5"/>
                    <a:pt x="65" y="5"/>
                    <a:pt x="56" y="5"/>
                  </a:cubicBezTo>
                  <a:cubicBezTo>
                    <a:pt x="38" y="4"/>
                    <a:pt x="20" y="2"/>
                    <a:pt x="2" y="2"/>
                  </a:cubicBezTo>
                  <a:cubicBezTo>
                    <a:pt x="0" y="2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29" name="Freeform 585"/>
            <p:cNvSpPr>
              <a:spLocks/>
            </p:cNvSpPr>
            <p:nvPr/>
          </p:nvSpPr>
          <p:spPr bwMode="auto">
            <a:xfrm>
              <a:off x="1752601" y="3302001"/>
              <a:ext cx="65088" cy="166687"/>
            </a:xfrm>
            <a:custGeom>
              <a:avLst/>
              <a:gdLst>
                <a:gd name="T0" fmla="*/ 34 w 36"/>
                <a:gd name="T1" fmla="*/ 1 h 94"/>
                <a:gd name="T2" fmla="*/ 16 w 36"/>
                <a:gd name="T3" fmla="*/ 51 h 94"/>
                <a:gd name="T4" fmla="*/ 4 w 36"/>
                <a:gd name="T5" fmla="*/ 91 h 94"/>
                <a:gd name="T6" fmla="*/ 10 w 36"/>
                <a:gd name="T7" fmla="*/ 90 h 94"/>
                <a:gd name="T8" fmla="*/ 21 w 36"/>
                <a:gd name="T9" fmla="*/ 49 h 94"/>
                <a:gd name="T10" fmla="*/ 36 w 36"/>
                <a:gd name="T11" fmla="*/ 1 h 94"/>
                <a:gd name="T12" fmla="*/ 34 w 36"/>
                <a:gd name="T13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4">
                  <a:moveTo>
                    <a:pt x="34" y="1"/>
                  </a:moveTo>
                  <a:cubicBezTo>
                    <a:pt x="28" y="18"/>
                    <a:pt x="22" y="34"/>
                    <a:pt x="16" y="51"/>
                  </a:cubicBezTo>
                  <a:cubicBezTo>
                    <a:pt x="12" y="62"/>
                    <a:pt x="0" y="80"/>
                    <a:pt x="4" y="91"/>
                  </a:cubicBezTo>
                  <a:cubicBezTo>
                    <a:pt x="5" y="94"/>
                    <a:pt x="9" y="92"/>
                    <a:pt x="10" y="90"/>
                  </a:cubicBezTo>
                  <a:cubicBezTo>
                    <a:pt x="15" y="78"/>
                    <a:pt x="16" y="62"/>
                    <a:pt x="21" y="49"/>
                  </a:cubicBezTo>
                  <a:cubicBezTo>
                    <a:pt x="26" y="33"/>
                    <a:pt x="32" y="17"/>
                    <a:pt x="36" y="1"/>
                  </a:cubicBezTo>
                  <a:cubicBezTo>
                    <a:pt x="36" y="0"/>
                    <a:pt x="35" y="0"/>
                    <a:pt x="34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0" name="Freeform 586"/>
            <p:cNvSpPr>
              <a:spLocks/>
            </p:cNvSpPr>
            <p:nvPr/>
          </p:nvSpPr>
          <p:spPr bwMode="auto">
            <a:xfrm>
              <a:off x="1604963" y="3422651"/>
              <a:ext cx="165100" cy="23812"/>
            </a:xfrm>
            <a:custGeom>
              <a:avLst/>
              <a:gdLst>
                <a:gd name="T0" fmla="*/ 1 w 93"/>
                <a:gd name="T1" fmla="*/ 3 h 13"/>
                <a:gd name="T2" fmla="*/ 92 w 93"/>
                <a:gd name="T3" fmla="*/ 13 h 13"/>
                <a:gd name="T4" fmla="*/ 92 w 93"/>
                <a:gd name="T5" fmla="*/ 11 h 13"/>
                <a:gd name="T6" fmla="*/ 2 w 93"/>
                <a:gd name="T7" fmla="*/ 1 h 13"/>
                <a:gd name="T8" fmla="*/ 1 w 93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3">
                  <a:moveTo>
                    <a:pt x="1" y="3"/>
                  </a:moveTo>
                  <a:cubicBezTo>
                    <a:pt x="31" y="6"/>
                    <a:pt x="62" y="7"/>
                    <a:pt x="92" y="13"/>
                  </a:cubicBezTo>
                  <a:cubicBezTo>
                    <a:pt x="93" y="13"/>
                    <a:pt x="93" y="11"/>
                    <a:pt x="92" y="11"/>
                  </a:cubicBezTo>
                  <a:cubicBezTo>
                    <a:pt x="64" y="0"/>
                    <a:pt x="31" y="4"/>
                    <a:pt x="2" y="1"/>
                  </a:cubicBezTo>
                  <a:cubicBezTo>
                    <a:pt x="0" y="1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1" name="Freeform 587"/>
            <p:cNvSpPr>
              <a:spLocks/>
            </p:cNvSpPr>
            <p:nvPr/>
          </p:nvSpPr>
          <p:spPr bwMode="auto">
            <a:xfrm>
              <a:off x="1852613" y="3421063"/>
              <a:ext cx="139700" cy="26987"/>
            </a:xfrm>
            <a:custGeom>
              <a:avLst/>
              <a:gdLst>
                <a:gd name="T0" fmla="*/ 1 w 78"/>
                <a:gd name="T1" fmla="*/ 1 h 15"/>
                <a:gd name="T2" fmla="*/ 76 w 78"/>
                <a:gd name="T3" fmla="*/ 8 h 15"/>
                <a:gd name="T4" fmla="*/ 76 w 78"/>
                <a:gd name="T5" fmla="*/ 6 h 15"/>
                <a:gd name="T6" fmla="*/ 2 w 78"/>
                <a:gd name="T7" fmla="*/ 0 h 15"/>
                <a:gd name="T8" fmla="*/ 1 w 78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5">
                  <a:moveTo>
                    <a:pt x="1" y="1"/>
                  </a:moveTo>
                  <a:cubicBezTo>
                    <a:pt x="24" y="7"/>
                    <a:pt x="53" y="15"/>
                    <a:pt x="76" y="8"/>
                  </a:cubicBezTo>
                  <a:cubicBezTo>
                    <a:pt x="78" y="7"/>
                    <a:pt x="77" y="5"/>
                    <a:pt x="76" y="6"/>
                  </a:cubicBezTo>
                  <a:cubicBezTo>
                    <a:pt x="53" y="13"/>
                    <a:pt x="24" y="5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2" name="Freeform 588"/>
            <p:cNvSpPr>
              <a:spLocks/>
            </p:cNvSpPr>
            <p:nvPr/>
          </p:nvSpPr>
          <p:spPr bwMode="auto">
            <a:xfrm>
              <a:off x="1865313" y="3162301"/>
              <a:ext cx="127000" cy="193675"/>
            </a:xfrm>
            <a:custGeom>
              <a:avLst/>
              <a:gdLst>
                <a:gd name="T0" fmla="*/ 61 w 71"/>
                <a:gd name="T1" fmla="*/ 23 h 108"/>
                <a:gd name="T2" fmla="*/ 15 w 71"/>
                <a:gd name="T3" fmla="*/ 8 h 108"/>
                <a:gd name="T4" fmla="*/ 7 w 71"/>
                <a:gd name="T5" fmla="*/ 55 h 108"/>
                <a:gd name="T6" fmla="*/ 48 w 71"/>
                <a:gd name="T7" fmla="*/ 89 h 108"/>
                <a:gd name="T8" fmla="*/ 70 w 71"/>
                <a:gd name="T9" fmla="*/ 67 h 108"/>
                <a:gd name="T10" fmla="*/ 68 w 71"/>
                <a:gd name="T11" fmla="*/ 67 h 108"/>
                <a:gd name="T12" fmla="*/ 10 w 71"/>
                <a:gd name="T13" fmla="*/ 56 h 108"/>
                <a:gd name="T14" fmla="*/ 19 w 71"/>
                <a:gd name="T15" fmla="*/ 7 h 108"/>
                <a:gd name="T16" fmla="*/ 61 w 71"/>
                <a:gd name="T17" fmla="*/ 2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8">
                  <a:moveTo>
                    <a:pt x="61" y="23"/>
                  </a:moveTo>
                  <a:cubicBezTo>
                    <a:pt x="50" y="12"/>
                    <a:pt x="31" y="0"/>
                    <a:pt x="15" y="8"/>
                  </a:cubicBezTo>
                  <a:cubicBezTo>
                    <a:pt x="0" y="15"/>
                    <a:pt x="2" y="42"/>
                    <a:pt x="7" y="55"/>
                  </a:cubicBezTo>
                  <a:cubicBezTo>
                    <a:pt x="14" y="71"/>
                    <a:pt x="31" y="85"/>
                    <a:pt x="48" y="89"/>
                  </a:cubicBezTo>
                  <a:cubicBezTo>
                    <a:pt x="63" y="92"/>
                    <a:pt x="71" y="80"/>
                    <a:pt x="70" y="67"/>
                  </a:cubicBezTo>
                  <a:cubicBezTo>
                    <a:pt x="70" y="66"/>
                    <a:pt x="68" y="66"/>
                    <a:pt x="68" y="67"/>
                  </a:cubicBezTo>
                  <a:cubicBezTo>
                    <a:pt x="66" y="108"/>
                    <a:pt x="21" y="75"/>
                    <a:pt x="10" y="56"/>
                  </a:cubicBezTo>
                  <a:cubicBezTo>
                    <a:pt x="2" y="43"/>
                    <a:pt x="2" y="14"/>
                    <a:pt x="19" y="7"/>
                  </a:cubicBezTo>
                  <a:cubicBezTo>
                    <a:pt x="33" y="2"/>
                    <a:pt x="51" y="15"/>
                    <a:pt x="61" y="2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3" name="Freeform 589"/>
            <p:cNvSpPr>
              <a:spLocks/>
            </p:cNvSpPr>
            <p:nvPr/>
          </p:nvSpPr>
          <p:spPr bwMode="auto">
            <a:xfrm>
              <a:off x="1622426" y="3160713"/>
              <a:ext cx="98425" cy="95250"/>
            </a:xfrm>
            <a:custGeom>
              <a:avLst/>
              <a:gdLst>
                <a:gd name="T0" fmla="*/ 5 w 55"/>
                <a:gd name="T1" fmla="*/ 30 h 53"/>
                <a:gd name="T2" fmla="*/ 4 w 55"/>
                <a:gd name="T3" fmla="*/ 48 h 53"/>
                <a:gd name="T4" fmla="*/ 21 w 55"/>
                <a:gd name="T5" fmla="*/ 52 h 53"/>
                <a:gd name="T6" fmla="*/ 55 w 55"/>
                <a:gd name="T7" fmla="*/ 1 h 53"/>
                <a:gd name="T8" fmla="*/ 53 w 55"/>
                <a:gd name="T9" fmla="*/ 1 h 53"/>
                <a:gd name="T10" fmla="*/ 29 w 55"/>
                <a:gd name="T11" fmla="*/ 48 h 53"/>
                <a:gd name="T12" fmla="*/ 10 w 55"/>
                <a:gd name="T13" fmla="*/ 50 h 53"/>
                <a:gd name="T14" fmla="*/ 6 w 55"/>
                <a:gd name="T15" fmla="*/ 30 h 53"/>
                <a:gd name="T16" fmla="*/ 5 w 55"/>
                <a:gd name="T17" fmla="*/ 3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53">
                  <a:moveTo>
                    <a:pt x="5" y="30"/>
                  </a:moveTo>
                  <a:cubicBezTo>
                    <a:pt x="2" y="35"/>
                    <a:pt x="0" y="42"/>
                    <a:pt x="4" y="48"/>
                  </a:cubicBezTo>
                  <a:cubicBezTo>
                    <a:pt x="8" y="53"/>
                    <a:pt x="16" y="53"/>
                    <a:pt x="21" y="52"/>
                  </a:cubicBezTo>
                  <a:cubicBezTo>
                    <a:pt x="44" y="47"/>
                    <a:pt x="53" y="23"/>
                    <a:pt x="55" y="1"/>
                  </a:cubicBezTo>
                  <a:cubicBezTo>
                    <a:pt x="55" y="1"/>
                    <a:pt x="53" y="0"/>
                    <a:pt x="53" y="1"/>
                  </a:cubicBezTo>
                  <a:cubicBezTo>
                    <a:pt x="49" y="19"/>
                    <a:pt x="47" y="38"/>
                    <a:pt x="29" y="48"/>
                  </a:cubicBezTo>
                  <a:cubicBezTo>
                    <a:pt x="23" y="50"/>
                    <a:pt x="16" y="52"/>
                    <a:pt x="10" y="50"/>
                  </a:cubicBezTo>
                  <a:cubicBezTo>
                    <a:pt x="0" y="48"/>
                    <a:pt x="3" y="37"/>
                    <a:pt x="6" y="30"/>
                  </a:cubicBezTo>
                  <a:lnTo>
                    <a:pt x="5" y="30"/>
                  </a:ln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4" name="Freeform 590"/>
            <p:cNvSpPr>
              <a:spLocks/>
            </p:cNvSpPr>
            <p:nvPr/>
          </p:nvSpPr>
          <p:spPr bwMode="auto">
            <a:xfrm>
              <a:off x="1585913" y="3452813"/>
              <a:ext cx="236538" cy="242887"/>
            </a:xfrm>
            <a:custGeom>
              <a:avLst/>
              <a:gdLst>
                <a:gd name="T0" fmla="*/ 17 w 133"/>
                <a:gd name="T1" fmla="*/ 1 h 136"/>
                <a:gd name="T2" fmla="*/ 13 w 133"/>
                <a:gd name="T3" fmla="*/ 51 h 136"/>
                <a:gd name="T4" fmla="*/ 34 w 133"/>
                <a:gd name="T5" fmla="*/ 84 h 136"/>
                <a:gd name="T6" fmla="*/ 34 w 133"/>
                <a:gd name="T7" fmla="*/ 102 h 136"/>
                <a:gd name="T8" fmla="*/ 130 w 133"/>
                <a:gd name="T9" fmla="*/ 119 h 136"/>
                <a:gd name="T10" fmla="*/ 129 w 133"/>
                <a:gd name="T11" fmla="*/ 113 h 136"/>
                <a:gd name="T12" fmla="*/ 63 w 133"/>
                <a:gd name="T13" fmla="*/ 118 h 136"/>
                <a:gd name="T14" fmla="*/ 38 w 133"/>
                <a:gd name="T15" fmla="*/ 102 h 136"/>
                <a:gd name="T16" fmla="*/ 42 w 133"/>
                <a:gd name="T17" fmla="*/ 88 h 136"/>
                <a:gd name="T18" fmla="*/ 39 w 133"/>
                <a:gd name="T19" fmla="*/ 69 h 136"/>
                <a:gd name="T20" fmla="*/ 20 w 133"/>
                <a:gd name="T21" fmla="*/ 52 h 136"/>
                <a:gd name="T22" fmla="*/ 19 w 133"/>
                <a:gd name="T23" fmla="*/ 1 h 136"/>
                <a:gd name="T24" fmla="*/ 17 w 133"/>
                <a:gd name="T25" fmla="*/ 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36">
                  <a:moveTo>
                    <a:pt x="17" y="1"/>
                  </a:moveTo>
                  <a:cubicBezTo>
                    <a:pt x="12" y="14"/>
                    <a:pt x="0" y="37"/>
                    <a:pt x="13" y="51"/>
                  </a:cubicBezTo>
                  <a:cubicBezTo>
                    <a:pt x="22" y="61"/>
                    <a:pt x="34" y="67"/>
                    <a:pt x="34" y="84"/>
                  </a:cubicBezTo>
                  <a:cubicBezTo>
                    <a:pt x="33" y="90"/>
                    <a:pt x="33" y="96"/>
                    <a:pt x="34" y="102"/>
                  </a:cubicBezTo>
                  <a:cubicBezTo>
                    <a:pt x="36" y="136"/>
                    <a:pt x="111" y="122"/>
                    <a:pt x="130" y="119"/>
                  </a:cubicBezTo>
                  <a:cubicBezTo>
                    <a:pt x="133" y="118"/>
                    <a:pt x="133" y="112"/>
                    <a:pt x="129" y="113"/>
                  </a:cubicBezTo>
                  <a:cubicBezTo>
                    <a:pt x="107" y="118"/>
                    <a:pt x="86" y="121"/>
                    <a:pt x="63" y="118"/>
                  </a:cubicBezTo>
                  <a:cubicBezTo>
                    <a:pt x="54" y="116"/>
                    <a:pt x="39" y="114"/>
                    <a:pt x="38" y="102"/>
                  </a:cubicBezTo>
                  <a:cubicBezTo>
                    <a:pt x="38" y="97"/>
                    <a:pt x="42" y="92"/>
                    <a:pt x="42" y="88"/>
                  </a:cubicBezTo>
                  <a:cubicBezTo>
                    <a:pt x="43" y="83"/>
                    <a:pt x="43" y="73"/>
                    <a:pt x="39" y="69"/>
                  </a:cubicBezTo>
                  <a:cubicBezTo>
                    <a:pt x="33" y="63"/>
                    <a:pt x="27" y="58"/>
                    <a:pt x="20" y="52"/>
                  </a:cubicBezTo>
                  <a:cubicBezTo>
                    <a:pt x="4" y="38"/>
                    <a:pt x="15" y="17"/>
                    <a:pt x="19" y="1"/>
                  </a:cubicBezTo>
                  <a:cubicBezTo>
                    <a:pt x="20" y="0"/>
                    <a:pt x="18" y="0"/>
                    <a:pt x="17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5" name="Freeform 591"/>
            <p:cNvSpPr>
              <a:spLocks/>
            </p:cNvSpPr>
            <p:nvPr/>
          </p:nvSpPr>
          <p:spPr bwMode="auto">
            <a:xfrm>
              <a:off x="1716088" y="3606801"/>
              <a:ext cx="149225" cy="65087"/>
            </a:xfrm>
            <a:custGeom>
              <a:avLst/>
              <a:gdLst>
                <a:gd name="T0" fmla="*/ 1 w 84"/>
                <a:gd name="T1" fmla="*/ 3 h 37"/>
                <a:gd name="T2" fmla="*/ 34 w 84"/>
                <a:gd name="T3" fmla="*/ 8 h 37"/>
                <a:gd name="T4" fmla="*/ 51 w 84"/>
                <a:gd name="T5" fmla="*/ 14 h 37"/>
                <a:gd name="T6" fmla="*/ 49 w 84"/>
                <a:gd name="T7" fmla="*/ 27 h 37"/>
                <a:gd name="T8" fmla="*/ 55 w 84"/>
                <a:gd name="T9" fmla="*/ 33 h 37"/>
                <a:gd name="T10" fmla="*/ 2 w 84"/>
                <a:gd name="T11" fmla="*/ 0 h 37"/>
                <a:gd name="T12" fmla="*/ 1 w 84"/>
                <a:gd name="T13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37">
                  <a:moveTo>
                    <a:pt x="1" y="3"/>
                  </a:moveTo>
                  <a:cubicBezTo>
                    <a:pt x="12" y="5"/>
                    <a:pt x="23" y="5"/>
                    <a:pt x="34" y="8"/>
                  </a:cubicBezTo>
                  <a:cubicBezTo>
                    <a:pt x="40" y="9"/>
                    <a:pt x="46" y="11"/>
                    <a:pt x="51" y="14"/>
                  </a:cubicBezTo>
                  <a:cubicBezTo>
                    <a:pt x="57" y="18"/>
                    <a:pt x="54" y="23"/>
                    <a:pt x="49" y="27"/>
                  </a:cubicBezTo>
                  <a:cubicBezTo>
                    <a:pt x="45" y="31"/>
                    <a:pt x="51" y="37"/>
                    <a:pt x="55" y="33"/>
                  </a:cubicBezTo>
                  <a:cubicBezTo>
                    <a:pt x="84" y="4"/>
                    <a:pt x="17" y="2"/>
                    <a:pt x="2" y="0"/>
                  </a:cubicBezTo>
                  <a:cubicBezTo>
                    <a:pt x="1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6" name="Freeform 592"/>
            <p:cNvSpPr>
              <a:spLocks/>
            </p:cNvSpPr>
            <p:nvPr/>
          </p:nvSpPr>
          <p:spPr bwMode="auto">
            <a:xfrm>
              <a:off x="1754188" y="3459163"/>
              <a:ext cx="38100" cy="168275"/>
            </a:xfrm>
            <a:custGeom>
              <a:avLst/>
              <a:gdLst>
                <a:gd name="T0" fmla="*/ 2 w 21"/>
                <a:gd name="T1" fmla="*/ 0 h 95"/>
                <a:gd name="T2" fmla="*/ 3 w 21"/>
                <a:gd name="T3" fmla="*/ 55 h 95"/>
                <a:gd name="T4" fmla="*/ 14 w 21"/>
                <a:gd name="T5" fmla="*/ 93 h 95"/>
                <a:gd name="T6" fmla="*/ 19 w 21"/>
                <a:gd name="T7" fmla="*/ 88 h 95"/>
                <a:gd name="T8" fmla="*/ 2 w 21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5">
                  <a:moveTo>
                    <a:pt x="2" y="0"/>
                  </a:moveTo>
                  <a:cubicBezTo>
                    <a:pt x="3" y="18"/>
                    <a:pt x="2" y="36"/>
                    <a:pt x="3" y="55"/>
                  </a:cubicBezTo>
                  <a:cubicBezTo>
                    <a:pt x="3" y="67"/>
                    <a:pt x="3" y="85"/>
                    <a:pt x="14" y="93"/>
                  </a:cubicBezTo>
                  <a:cubicBezTo>
                    <a:pt x="17" y="95"/>
                    <a:pt x="21" y="91"/>
                    <a:pt x="19" y="88"/>
                  </a:cubicBezTo>
                  <a:cubicBezTo>
                    <a:pt x="0" y="63"/>
                    <a:pt x="9" y="29"/>
                    <a:pt x="2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7" name="Freeform 593"/>
            <p:cNvSpPr>
              <a:spLocks/>
            </p:cNvSpPr>
            <p:nvPr/>
          </p:nvSpPr>
          <p:spPr bwMode="auto">
            <a:xfrm>
              <a:off x="1841501" y="3436938"/>
              <a:ext cx="57150" cy="187325"/>
            </a:xfrm>
            <a:custGeom>
              <a:avLst/>
              <a:gdLst>
                <a:gd name="T0" fmla="*/ 23 w 32"/>
                <a:gd name="T1" fmla="*/ 1 h 105"/>
                <a:gd name="T2" fmla="*/ 15 w 32"/>
                <a:gd name="T3" fmla="*/ 100 h 105"/>
                <a:gd name="T4" fmla="*/ 20 w 32"/>
                <a:gd name="T5" fmla="*/ 101 h 105"/>
                <a:gd name="T6" fmla="*/ 24 w 32"/>
                <a:gd name="T7" fmla="*/ 2 h 105"/>
                <a:gd name="T8" fmla="*/ 23 w 32"/>
                <a:gd name="T9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05">
                  <a:moveTo>
                    <a:pt x="23" y="1"/>
                  </a:moveTo>
                  <a:cubicBezTo>
                    <a:pt x="0" y="32"/>
                    <a:pt x="26" y="67"/>
                    <a:pt x="15" y="100"/>
                  </a:cubicBezTo>
                  <a:cubicBezTo>
                    <a:pt x="13" y="104"/>
                    <a:pt x="19" y="105"/>
                    <a:pt x="20" y="101"/>
                  </a:cubicBezTo>
                  <a:cubicBezTo>
                    <a:pt x="32" y="68"/>
                    <a:pt x="2" y="35"/>
                    <a:pt x="24" y="2"/>
                  </a:cubicBezTo>
                  <a:cubicBezTo>
                    <a:pt x="25" y="1"/>
                    <a:pt x="24" y="0"/>
                    <a:pt x="23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8" name="Freeform 594"/>
            <p:cNvSpPr>
              <a:spLocks/>
            </p:cNvSpPr>
            <p:nvPr/>
          </p:nvSpPr>
          <p:spPr bwMode="auto">
            <a:xfrm>
              <a:off x="1798638" y="3446463"/>
              <a:ext cx="230188" cy="241300"/>
            </a:xfrm>
            <a:custGeom>
              <a:avLst/>
              <a:gdLst>
                <a:gd name="T0" fmla="*/ 50 w 129"/>
                <a:gd name="T1" fmla="*/ 93 h 136"/>
                <a:gd name="T2" fmla="*/ 15 w 129"/>
                <a:gd name="T3" fmla="*/ 120 h 136"/>
                <a:gd name="T4" fmla="*/ 86 w 129"/>
                <a:gd name="T5" fmla="*/ 129 h 136"/>
                <a:gd name="T6" fmla="*/ 120 w 129"/>
                <a:gd name="T7" fmla="*/ 100 h 136"/>
                <a:gd name="T8" fmla="*/ 111 w 129"/>
                <a:gd name="T9" fmla="*/ 78 h 136"/>
                <a:gd name="T10" fmla="*/ 119 w 129"/>
                <a:gd name="T11" fmla="*/ 42 h 136"/>
                <a:gd name="T12" fmla="*/ 115 w 129"/>
                <a:gd name="T13" fmla="*/ 2 h 136"/>
                <a:gd name="T14" fmla="*/ 109 w 129"/>
                <a:gd name="T15" fmla="*/ 7 h 136"/>
                <a:gd name="T16" fmla="*/ 104 w 129"/>
                <a:gd name="T17" fmla="*/ 68 h 136"/>
                <a:gd name="T18" fmla="*/ 102 w 129"/>
                <a:gd name="T19" fmla="*/ 121 h 136"/>
                <a:gd name="T20" fmla="*/ 51 w 129"/>
                <a:gd name="T21" fmla="*/ 125 h 136"/>
                <a:gd name="T22" fmla="*/ 26 w 129"/>
                <a:gd name="T23" fmla="*/ 122 h 136"/>
                <a:gd name="T24" fmla="*/ 22 w 129"/>
                <a:gd name="T25" fmla="*/ 106 h 136"/>
                <a:gd name="T26" fmla="*/ 50 w 129"/>
                <a:gd name="T27" fmla="*/ 94 h 136"/>
                <a:gd name="T28" fmla="*/ 50 w 129"/>
                <a:gd name="T29" fmla="*/ 9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36">
                  <a:moveTo>
                    <a:pt x="50" y="93"/>
                  </a:moveTo>
                  <a:cubicBezTo>
                    <a:pt x="42" y="93"/>
                    <a:pt x="0" y="105"/>
                    <a:pt x="15" y="120"/>
                  </a:cubicBezTo>
                  <a:cubicBezTo>
                    <a:pt x="30" y="136"/>
                    <a:pt x="66" y="131"/>
                    <a:pt x="86" y="129"/>
                  </a:cubicBezTo>
                  <a:cubicBezTo>
                    <a:pt x="105" y="128"/>
                    <a:pt x="123" y="123"/>
                    <a:pt x="120" y="100"/>
                  </a:cubicBezTo>
                  <a:cubicBezTo>
                    <a:pt x="119" y="93"/>
                    <a:pt x="114" y="85"/>
                    <a:pt x="111" y="78"/>
                  </a:cubicBezTo>
                  <a:cubicBezTo>
                    <a:pt x="105" y="62"/>
                    <a:pt x="114" y="55"/>
                    <a:pt x="119" y="42"/>
                  </a:cubicBezTo>
                  <a:cubicBezTo>
                    <a:pt x="124" y="27"/>
                    <a:pt x="125" y="14"/>
                    <a:pt x="115" y="2"/>
                  </a:cubicBezTo>
                  <a:cubicBezTo>
                    <a:pt x="112" y="0"/>
                    <a:pt x="107" y="4"/>
                    <a:pt x="109" y="7"/>
                  </a:cubicBezTo>
                  <a:cubicBezTo>
                    <a:pt x="125" y="30"/>
                    <a:pt x="106" y="46"/>
                    <a:pt x="104" y="68"/>
                  </a:cubicBezTo>
                  <a:cubicBezTo>
                    <a:pt x="103" y="85"/>
                    <a:pt x="129" y="113"/>
                    <a:pt x="102" y="121"/>
                  </a:cubicBezTo>
                  <a:cubicBezTo>
                    <a:pt x="86" y="126"/>
                    <a:pt x="67" y="125"/>
                    <a:pt x="51" y="125"/>
                  </a:cubicBezTo>
                  <a:cubicBezTo>
                    <a:pt x="43" y="125"/>
                    <a:pt x="34" y="124"/>
                    <a:pt x="26" y="122"/>
                  </a:cubicBezTo>
                  <a:cubicBezTo>
                    <a:pt x="19" y="121"/>
                    <a:pt x="17" y="116"/>
                    <a:pt x="22" y="106"/>
                  </a:cubicBezTo>
                  <a:cubicBezTo>
                    <a:pt x="28" y="99"/>
                    <a:pt x="40" y="95"/>
                    <a:pt x="50" y="94"/>
                  </a:cubicBezTo>
                  <a:cubicBezTo>
                    <a:pt x="50" y="94"/>
                    <a:pt x="50" y="93"/>
                    <a:pt x="50" y="9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39" name="Freeform 595"/>
            <p:cNvSpPr>
              <a:spLocks/>
            </p:cNvSpPr>
            <p:nvPr/>
          </p:nvSpPr>
          <p:spPr bwMode="auto">
            <a:xfrm>
              <a:off x="1282701" y="2424113"/>
              <a:ext cx="42863" cy="117475"/>
            </a:xfrm>
            <a:custGeom>
              <a:avLst/>
              <a:gdLst>
                <a:gd name="T0" fmla="*/ 2 w 24"/>
                <a:gd name="T1" fmla="*/ 4 h 66"/>
                <a:gd name="T2" fmla="*/ 3 w 24"/>
                <a:gd name="T3" fmla="*/ 27 h 66"/>
                <a:gd name="T4" fmla="*/ 3 w 24"/>
                <a:gd name="T5" fmla="*/ 30 h 66"/>
                <a:gd name="T6" fmla="*/ 15 w 24"/>
                <a:gd name="T7" fmla="*/ 40 h 66"/>
                <a:gd name="T8" fmla="*/ 10 w 24"/>
                <a:gd name="T9" fmla="*/ 53 h 66"/>
                <a:gd name="T10" fmla="*/ 19 w 24"/>
                <a:gd name="T11" fmla="*/ 65 h 66"/>
                <a:gd name="T12" fmla="*/ 21 w 24"/>
                <a:gd name="T13" fmla="*/ 61 h 66"/>
                <a:gd name="T14" fmla="*/ 22 w 24"/>
                <a:gd name="T15" fmla="*/ 46 h 66"/>
                <a:gd name="T16" fmla="*/ 16 w 24"/>
                <a:gd name="T17" fmla="*/ 35 h 66"/>
                <a:gd name="T18" fmla="*/ 11 w 24"/>
                <a:gd name="T19" fmla="*/ 32 h 66"/>
                <a:gd name="T20" fmla="*/ 8 w 24"/>
                <a:gd name="T21" fmla="*/ 26 h 66"/>
                <a:gd name="T22" fmla="*/ 2 w 24"/>
                <a:gd name="T23" fmla="*/ 1 h 66"/>
                <a:gd name="T24" fmla="*/ 2 w 24"/>
                <a:gd name="T25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66">
                  <a:moveTo>
                    <a:pt x="2" y="4"/>
                  </a:moveTo>
                  <a:cubicBezTo>
                    <a:pt x="21" y="3"/>
                    <a:pt x="10" y="20"/>
                    <a:pt x="3" y="27"/>
                  </a:cubicBezTo>
                  <a:cubicBezTo>
                    <a:pt x="2" y="28"/>
                    <a:pt x="2" y="29"/>
                    <a:pt x="3" y="30"/>
                  </a:cubicBezTo>
                  <a:cubicBezTo>
                    <a:pt x="7" y="33"/>
                    <a:pt x="11" y="36"/>
                    <a:pt x="15" y="40"/>
                  </a:cubicBezTo>
                  <a:cubicBezTo>
                    <a:pt x="22" y="48"/>
                    <a:pt x="14" y="50"/>
                    <a:pt x="10" y="53"/>
                  </a:cubicBezTo>
                  <a:cubicBezTo>
                    <a:pt x="5" y="59"/>
                    <a:pt x="16" y="63"/>
                    <a:pt x="19" y="65"/>
                  </a:cubicBezTo>
                  <a:cubicBezTo>
                    <a:pt x="21" y="66"/>
                    <a:pt x="24" y="62"/>
                    <a:pt x="21" y="61"/>
                  </a:cubicBezTo>
                  <a:cubicBezTo>
                    <a:pt x="4" y="53"/>
                    <a:pt x="24" y="54"/>
                    <a:pt x="22" y="46"/>
                  </a:cubicBezTo>
                  <a:cubicBezTo>
                    <a:pt x="21" y="42"/>
                    <a:pt x="19" y="39"/>
                    <a:pt x="16" y="35"/>
                  </a:cubicBezTo>
                  <a:cubicBezTo>
                    <a:pt x="15" y="34"/>
                    <a:pt x="13" y="33"/>
                    <a:pt x="11" y="32"/>
                  </a:cubicBezTo>
                  <a:cubicBezTo>
                    <a:pt x="7" y="29"/>
                    <a:pt x="5" y="30"/>
                    <a:pt x="8" y="26"/>
                  </a:cubicBezTo>
                  <a:cubicBezTo>
                    <a:pt x="17" y="15"/>
                    <a:pt x="21" y="0"/>
                    <a:pt x="2" y="1"/>
                  </a:cubicBezTo>
                  <a:cubicBezTo>
                    <a:pt x="0" y="1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0" name="Freeform 596"/>
            <p:cNvSpPr>
              <a:spLocks/>
            </p:cNvSpPr>
            <p:nvPr/>
          </p:nvSpPr>
          <p:spPr bwMode="auto">
            <a:xfrm>
              <a:off x="1311276" y="2552701"/>
              <a:ext cx="19050" cy="19050"/>
            </a:xfrm>
            <a:custGeom>
              <a:avLst/>
              <a:gdLst>
                <a:gd name="T0" fmla="*/ 8 w 11"/>
                <a:gd name="T1" fmla="*/ 4 h 10"/>
                <a:gd name="T2" fmla="*/ 7 w 11"/>
                <a:gd name="T3" fmla="*/ 3 h 10"/>
                <a:gd name="T4" fmla="*/ 5 w 11"/>
                <a:gd name="T5" fmla="*/ 8 h 10"/>
                <a:gd name="T6" fmla="*/ 6 w 11"/>
                <a:gd name="T7" fmla="*/ 8 h 10"/>
                <a:gd name="T8" fmla="*/ 8 w 11"/>
                <a:gd name="T9" fmla="*/ 6 h 10"/>
                <a:gd name="T10" fmla="*/ 8 w 11"/>
                <a:gd name="T11" fmla="*/ 5 h 10"/>
                <a:gd name="T12" fmla="*/ 3 w 11"/>
                <a:gd name="T13" fmla="*/ 7 h 10"/>
                <a:gd name="T14" fmla="*/ 4 w 11"/>
                <a:gd name="T15" fmla="*/ 8 h 10"/>
                <a:gd name="T16" fmla="*/ 8 w 11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8" y="4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4" y="0"/>
                    <a:pt x="0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8" y="7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0" y="3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10"/>
                    <a:pt x="11" y="6"/>
                    <a:pt x="8" y="4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1" name="Freeform 597"/>
            <p:cNvSpPr>
              <a:spLocks/>
            </p:cNvSpPr>
            <p:nvPr/>
          </p:nvSpPr>
          <p:spPr bwMode="auto">
            <a:xfrm>
              <a:off x="1276351" y="2603501"/>
              <a:ext cx="46038" cy="92075"/>
            </a:xfrm>
            <a:custGeom>
              <a:avLst/>
              <a:gdLst>
                <a:gd name="T0" fmla="*/ 22 w 26"/>
                <a:gd name="T1" fmla="*/ 2 h 52"/>
                <a:gd name="T2" fmla="*/ 3 w 26"/>
                <a:gd name="T3" fmla="*/ 23 h 52"/>
                <a:gd name="T4" fmla="*/ 3 w 26"/>
                <a:gd name="T5" fmla="*/ 34 h 52"/>
                <a:gd name="T6" fmla="*/ 7 w 26"/>
                <a:gd name="T7" fmla="*/ 39 h 52"/>
                <a:gd name="T8" fmla="*/ 1 w 26"/>
                <a:gd name="T9" fmla="*/ 49 h 52"/>
                <a:gd name="T10" fmla="*/ 2 w 26"/>
                <a:gd name="T11" fmla="*/ 52 h 52"/>
                <a:gd name="T12" fmla="*/ 12 w 26"/>
                <a:gd name="T13" fmla="*/ 41 h 52"/>
                <a:gd name="T14" fmla="*/ 8 w 26"/>
                <a:gd name="T15" fmla="*/ 23 h 52"/>
                <a:gd name="T16" fmla="*/ 22 w 26"/>
                <a:gd name="T17" fmla="*/ 15 h 52"/>
                <a:gd name="T18" fmla="*/ 26 w 26"/>
                <a:gd name="T19" fmla="*/ 2 h 52"/>
                <a:gd name="T20" fmla="*/ 22 w 26"/>
                <a:gd name="T21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2">
                  <a:moveTo>
                    <a:pt x="22" y="2"/>
                  </a:moveTo>
                  <a:cubicBezTo>
                    <a:pt x="25" y="18"/>
                    <a:pt x="10" y="14"/>
                    <a:pt x="3" y="23"/>
                  </a:cubicBezTo>
                  <a:cubicBezTo>
                    <a:pt x="1" y="26"/>
                    <a:pt x="2" y="31"/>
                    <a:pt x="3" y="34"/>
                  </a:cubicBezTo>
                  <a:cubicBezTo>
                    <a:pt x="4" y="36"/>
                    <a:pt x="6" y="37"/>
                    <a:pt x="7" y="39"/>
                  </a:cubicBezTo>
                  <a:cubicBezTo>
                    <a:pt x="11" y="44"/>
                    <a:pt x="4" y="47"/>
                    <a:pt x="1" y="49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6" y="50"/>
                    <a:pt x="13" y="47"/>
                    <a:pt x="12" y="41"/>
                  </a:cubicBezTo>
                  <a:cubicBezTo>
                    <a:pt x="12" y="35"/>
                    <a:pt x="1" y="30"/>
                    <a:pt x="8" y="23"/>
                  </a:cubicBezTo>
                  <a:cubicBezTo>
                    <a:pt x="11" y="19"/>
                    <a:pt x="18" y="19"/>
                    <a:pt x="22" y="15"/>
                  </a:cubicBezTo>
                  <a:cubicBezTo>
                    <a:pt x="26" y="12"/>
                    <a:pt x="26" y="7"/>
                    <a:pt x="26" y="2"/>
                  </a:cubicBezTo>
                  <a:cubicBezTo>
                    <a:pt x="25" y="0"/>
                    <a:pt x="22" y="1"/>
                    <a:pt x="22" y="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2" name="Freeform 598"/>
            <p:cNvSpPr>
              <a:spLocks/>
            </p:cNvSpPr>
            <p:nvPr/>
          </p:nvSpPr>
          <p:spPr bwMode="auto">
            <a:xfrm>
              <a:off x="1249363" y="2738438"/>
              <a:ext cx="33338" cy="57150"/>
            </a:xfrm>
            <a:custGeom>
              <a:avLst/>
              <a:gdLst>
                <a:gd name="T0" fmla="*/ 11 w 19"/>
                <a:gd name="T1" fmla="*/ 3 h 32"/>
                <a:gd name="T2" fmla="*/ 2 w 19"/>
                <a:gd name="T3" fmla="*/ 14 h 32"/>
                <a:gd name="T4" fmla="*/ 1 w 19"/>
                <a:gd name="T5" fmla="*/ 19 h 32"/>
                <a:gd name="T6" fmla="*/ 10 w 19"/>
                <a:gd name="T7" fmla="*/ 32 h 32"/>
                <a:gd name="T8" fmla="*/ 14 w 19"/>
                <a:gd name="T9" fmla="*/ 29 h 32"/>
                <a:gd name="T10" fmla="*/ 11 w 19"/>
                <a:gd name="T11" fmla="*/ 22 h 32"/>
                <a:gd name="T12" fmla="*/ 4 w 19"/>
                <a:gd name="T13" fmla="*/ 15 h 32"/>
                <a:gd name="T14" fmla="*/ 3 w 19"/>
                <a:gd name="T15" fmla="*/ 19 h 32"/>
                <a:gd name="T16" fmla="*/ 14 w 19"/>
                <a:gd name="T17" fmla="*/ 2 h 32"/>
                <a:gd name="T18" fmla="*/ 11 w 19"/>
                <a:gd name="T1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2">
                  <a:moveTo>
                    <a:pt x="11" y="3"/>
                  </a:moveTo>
                  <a:cubicBezTo>
                    <a:pt x="14" y="11"/>
                    <a:pt x="8" y="13"/>
                    <a:pt x="2" y="14"/>
                  </a:cubicBezTo>
                  <a:cubicBezTo>
                    <a:pt x="0" y="15"/>
                    <a:pt x="0" y="18"/>
                    <a:pt x="1" y="19"/>
                  </a:cubicBezTo>
                  <a:cubicBezTo>
                    <a:pt x="6" y="22"/>
                    <a:pt x="4" y="31"/>
                    <a:pt x="10" y="32"/>
                  </a:cubicBezTo>
                  <a:cubicBezTo>
                    <a:pt x="12" y="32"/>
                    <a:pt x="14" y="31"/>
                    <a:pt x="14" y="29"/>
                  </a:cubicBezTo>
                  <a:cubicBezTo>
                    <a:pt x="14" y="26"/>
                    <a:pt x="12" y="24"/>
                    <a:pt x="11" y="22"/>
                  </a:cubicBezTo>
                  <a:cubicBezTo>
                    <a:pt x="9" y="19"/>
                    <a:pt x="7" y="16"/>
                    <a:pt x="4" y="15"/>
                  </a:cubicBezTo>
                  <a:cubicBezTo>
                    <a:pt x="4" y="16"/>
                    <a:pt x="3" y="18"/>
                    <a:pt x="3" y="19"/>
                  </a:cubicBezTo>
                  <a:cubicBezTo>
                    <a:pt x="12" y="16"/>
                    <a:pt x="19" y="11"/>
                    <a:pt x="14" y="2"/>
                  </a:cubicBezTo>
                  <a:cubicBezTo>
                    <a:pt x="13" y="0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3" name="Freeform 599"/>
            <p:cNvSpPr>
              <a:spLocks/>
            </p:cNvSpPr>
            <p:nvPr/>
          </p:nvSpPr>
          <p:spPr bwMode="auto">
            <a:xfrm>
              <a:off x="2341563" y="2135188"/>
              <a:ext cx="93663" cy="169862"/>
            </a:xfrm>
            <a:custGeom>
              <a:avLst/>
              <a:gdLst>
                <a:gd name="T0" fmla="*/ 13 w 53"/>
                <a:gd name="T1" fmla="*/ 0 h 96"/>
                <a:gd name="T2" fmla="*/ 6 w 53"/>
                <a:gd name="T3" fmla="*/ 20 h 96"/>
                <a:gd name="T4" fmla="*/ 22 w 53"/>
                <a:gd name="T5" fmla="*/ 55 h 96"/>
                <a:gd name="T6" fmla="*/ 22 w 53"/>
                <a:gd name="T7" fmla="*/ 56 h 96"/>
                <a:gd name="T8" fmla="*/ 37 w 53"/>
                <a:gd name="T9" fmla="*/ 75 h 96"/>
                <a:gd name="T10" fmla="*/ 36 w 53"/>
                <a:gd name="T11" fmla="*/ 86 h 96"/>
                <a:gd name="T12" fmla="*/ 40 w 53"/>
                <a:gd name="T13" fmla="*/ 79 h 96"/>
                <a:gd name="T14" fmla="*/ 37 w 53"/>
                <a:gd name="T15" fmla="*/ 66 h 96"/>
                <a:gd name="T16" fmla="*/ 31 w 53"/>
                <a:gd name="T17" fmla="*/ 59 h 96"/>
                <a:gd name="T18" fmla="*/ 30 w 53"/>
                <a:gd name="T19" fmla="*/ 46 h 96"/>
                <a:gd name="T20" fmla="*/ 26 w 53"/>
                <a:gd name="T21" fmla="*/ 37 h 96"/>
                <a:gd name="T22" fmla="*/ 19 w 53"/>
                <a:gd name="T23" fmla="*/ 32 h 96"/>
                <a:gd name="T24" fmla="*/ 13 w 53"/>
                <a:gd name="T25" fmla="*/ 1 h 96"/>
                <a:gd name="T26" fmla="*/ 13 w 53"/>
                <a:gd name="T2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96">
                  <a:moveTo>
                    <a:pt x="13" y="0"/>
                  </a:moveTo>
                  <a:cubicBezTo>
                    <a:pt x="4" y="2"/>
                    <a:pt x="5" y="13"/>
                    <a:pt x="6" y="20"/>
                  </a:cubicBezTo>
                  <a:cubicBezTo>
                    <a:pt x="9" y="36"/>
                    <a:pt x="36" y="36"/>
                    <a:pt x="22" y="55"/>
                  </a:cubicBezTo>
                  <a:cubicBezTo>
                    <a:pt x="21" y="55"/>
                    <a:pt x="21" y="56"/>
                    <a:pt x="22" y="56"/>
                  </a:cubicBezTo>
                  <a:cubicBezTo>
                    <a:pt x="26" y="60"/>
                    <a:pt x="39" y="68"/>
                    <a:pt x="37" y="75"/>
                  </a:cubicBezTo>
                  <a:cubicBezTo>
                    <a:pt x="35" y="81"/>
                    <a:pt x="34" y="81"/>
                    <a:pt x="36" y="86"/>
                  </a:cubicBezTo>
                  <a:cubicBezTo>
                    <a:pt x="41" y="96"/>
                    <a:pt x="53" y="76"/>
                    <a:pt x="40" y="79"/>
                  </a:cubicBezTo>
                  <a:cubicBezTo>
                    <a:pt x="43" y="78"/>
                    <a:pt x="37" y="66"/>
                    <a:pt x="37" y="66"/>
                  </a:cubicBezTo>
                  <a:cubicBezTo>
                    <a:pt x="35" y="63"/>
                    <a:pt x="33" y="61"/>
                    <a:pt x="31" y="59"/>
                  </a:cubicBezTo>
                  <a:cubicBezTo>
                    <a:pt x="24" y="54"/>
                    <a:pt x="28" y="51"/>
                    <a:pt x="30" y="46"/>
                  </a:cubicBezTo>
                  <a:cubicBezTo>
                    <a:pt x="31" y="42"/>
                    <a:pt x="28" y="39"/>
                    <a:pt x="26" y="37"/>
                  </a:cubicBezTo>
                  <a:cubicBezTo>
                    <a:pt x="24" y="35"/>
                    <a:pt x="21" y="33"/>
                    <a:pt x="19" y="32"/>
                  </a:cubicBezTo>
                  <a:cubicBezTo>
                    <a:pt x="11" y="27"/>
                    <a:pt x="0" y="8"/>
                    <a:pt x="13" y="1"/>
                  </a:cubicBezTo>
                  <a:cubicBezTo>
                    <a:pt x="14" y="1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4" name="Freeform 600"/>
            <p:cNvSpPr>
              <a:spLocks/>
            </p:cNvSpPr>
            <p:nvPr/>
          </p:nvSpPr>
          <p:spPr bwMode="auto">
            <a:xfrm>
              <a:off x="2409826" y="2305051"/>
              <a:ext cx="19050" cy="20637"/>
            </a:xfrm>
            <a:custGeom>
              <a:avLst/>
              <a:gdLst>
                <a:gd name="T0" fmla="*/ 1 w 10"/>
                <a:gd name="T1" fmla="*/ 2 h 11"/>
                <a:gd name="T2" fmla="*/ 3 w 10"/>
                <a:gd name="T3" fmla="*/ 8 h 11"/>
                <a:gd name="T4" fmla="*/ 7 w 10"/>
                <a:gd name="T5" fmla="*/ 10 h 11"/>
                <a:gd name="T6" fmla="*/ 7 w 10"/>
                <a:gd name="T7" fmla="*/ 5 h 11"/>
                <a:gd name="T8" fmla="*/ 5 w 10"/>
                <a:gd name="T9" fmla="*/ 3 h 11"/>
                <a:gd name="T10" fmla="*/ 3 w 10"/>
                <a:gd name="T11" fmla="*/ 1 h 11"/>
                <a:gd name="T12" fmla="*/ 1 w 1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1" y="2"/>
                  </a:moveTo>
                  <a:cubicBezTo>
                    <a:pt x="2" y="3"/>
                    <a:pt x="3" y="7"/>
                    <a:pt x="3" y="8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9" y="9"/>
                    <a:pt x="10" y="5"/>
                    <a:pt x="7" y="5"/>
                  </a:cubicBezTo>
                  <a:cubicBezTo>
                    <a:pt x="6" y="5"/>
                    <a:pt x="6" y="4"/>
                    <a:pt x="5" y="3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5" name="Freeform 601"/>
            <p:cNvSpPr>
              <a:spLocks/>
            </p:cNvSpPr>
            <p:nvPr/>
          </p:nvSpPr>
          <p:spPr bwMode="auto">
            <a:xfrm>
              <a:off x="2405063" y="2362201"/>
              <a:ext cx="68263" cy="173037"/>
            </a:xfrm>
            <a:custGeom>
              <a:avLst/>
              <a:gdLst>
                <a:gd name="T0" fmla="*/ 14 w 38"/>
                <a:gd name="T1" fmla="*/ 1 h 97"/>
                <a:gd name="T2" fmla="*/ 9 w 38"/>
                <a:gd name="T3" fmla="*/ 16 h 97"/>
                <a:gd name="T4" fmla="*/ 16 w 38"/>
                <a:gd name="T5" fmla="*/ 22 h 97"/>
                <a:gd name="T6" fmla="*/ 15 w 38"/>
                <a:gd name="T7" fmla="*/ 40 h 97"/>
                <a:gd name="T8" fmla="*/ 16 w 38"/>
                <a:gd name="T9" fmla="*/ 42 h 97"/>
                <a:gd name="T10" fmla="*/ 22 w 38"/>
                <a:gd name="T11" fmla="*/ 57 h 97"/>
                <a:gd name="T12" fmla="*/ 32 w 38"/>
                <a:gd name="T13" fmla="*/ 94 h 97"/>
                <a:gd name="T14" fmla="*/ 35 w 38"/>
                <a:gd name="T15" fmla="*/ 95 h 97"/>
                <a:gd name="T16" fmla="*/ 30 w 38"/>
                <a:gd name="T17" fmla="*/ 68 h 97"/>
                <a:gd name="T18" fmla="*/ 25 w 38"/>
                <a:gd name="T19" fmla="*/ 59 h 97"/>
                <a:gd name="T20" fmla="*/ 27 w 38"/>
                <a:gd name="T21" fmla="*/ 48 h 97"/>
                <a:gd name="T22" fmla="*/ 26 w 38"/>
                <a:gd name="T23" fmla="*/ 47 h 97"/>
                <a:gd name="T24" fmla="*/ 25 w 38"/>
                <a:gd name="T25" fmla="*/ 28 h 97"/>
                <a:gd name="T26" fmla="*/ 16 w 38"/>
                <a:gd name="T27" fmla="*/ 3 h 97"/>
                <a:gd name="T28" fmla="*/ 14 w 38"/>
                <a:gd name="T29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97">
                  <a:moveTo>
                    <a:pt x="14" y="1"/>
                  </a:moveTo>
                  <a:cubicBezTo>
                    <a:pt x="11" y="5"/>
                    <a:pt x="6" y="10"/>
                    <a:pt x="9" y="16"/>
                  </a:cubicBezTo>
                  <a:cubicBezTo>
                    <a:pt x="11" y="19"/>
                    <a:pt x="13" y="20"/>
                    <a:pt x="16" y="22"/>
                  </a:cubicBezTo>
                  <a:cubicBezTo>
                    <a:pt x="22" y="27"/>
                    <a:pt x="18" y="34"/>
                    <a:pt x="15" y="40"/>
                  </a:cubicBezTo>
                  <a:cubicBezTo>
                    <a:pt x="15" y="41"/>
                    <a:pt x="16" y="41"/>
                    <a:pt x="16" y="42"/>
                  </a:cubicBezTo>
                  <a:cubicBezTo>
                    <a:pt x="24" y="47"/>
                    <a:pt x="23" y="49"/>
                    <a:pt x="22" y="57"/>
                  </a:cubicBezTo>
                  <a:cubicBezTo>
                    <a:pt x="20" y="71"/>
                    <a:pt x="36" y="78"/>
                    <a:pt x="32" y="94"/>
                  </a:cubicBezTo>
                  <a:cubicBezTo>
                    <a:pt x="31" y="96"/>
                    <a:pt x="34" y="97"/>
                    <a:pt x="35" y="95"/>
                  </a:cubicBezTo>
                  <a:cubicBezTo>
                    <a:pt x="38" y="83"/>
                    <a:pt x="33" y="80"/>
                    <a:pt x="30" y="68"/>
                  </a:cubicBezTo>
                  <a:cubicBezTo>
                    <a:pt x="29" y="66"/>
                    <a:pt x="24" y="63"/>
                    <a:pt x="25" y="59"/>
                  </a:cubicBezTo>
                  <a:cubicBezTo>
                    <a:pt x="26" y="56"/>
                    <a:pt x="26" y="52"/>
                    <a:pt x="27" y="48"/>
                  </a:cubicBezTo>
                  <a:cubicBezTo>
                    <a:pt x="27" y="48"/>
                    <a:pt x="26" y="47"/>
                    <a:pt x="26" y="47"/>
                  </a:cubicBezTo>
                  <a:cubicBezTo>
                    <a:pt x="15" y="45"/>
                    <a:pt x="24" y="32"/>
                    <a:pt x="25" y="28"/>
                  </a:cubicBezTo>
                  <a:cubicBezTo>
                    <a:pt x="26" y="15"/>
                    <a:pt x="0" y="24"/>
                    <a:pt x="16" y="3"/>
                  </a:cubicBezTo>
                  <a:cubicBezTo>
                    <a:pt x="17" y="1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6" name="Freeform 602"/>
            <p:cNvSpPr>
              <a:spLocks/>
            </p:cNvSpPr>
            <p:nvPr/>
          </p:nvSpPr>
          <p:spPr bwMode="auto">
            <a:xfrm>
              <a:off x="2449513" y="2570163"/>
              <a:ext cx="14288" cy="14287"/>
            </a:xfrm>
            <a:custGeom>
              <a:avLst/>
              <a:gdLst>
                <a:gd name="T0" fmla="*/ 1 w 8"/>
                <a:gd name="T1" fmla="*/ 5 h 8"/>
                <a:gd name="T2" fmla="*/ 1 w 8"/>
                <a:gd name="T3" fmla="*/ 5 h 8"/>
                <a:gd name="T4" fmla="*/ 1 w 8"/>
                <a:gd name="T5" fmla="*/ 2 h 8"/>
                <a:gd name="T6" fmla="*/ 3 w 8"/>
                <a:gd name="T7" fmla="*/ 7 h 8"/>
                <a:gd name="T8" fmla="*/ 6 w 8"/>
                <a:gd name="T9" fmla="*/ 7 h 8"/>
                <a:gd name="T10" fmla="*/ 7 w 8"/>
                <a:gd name="T11" fmla="*/ 3 h 8"/>
                <a:gd name="T12" fmla="*/ 4 w 8"/>
                <a:gd name="T13" fmla="*/ 1 h 8"/>
                <a:gd name="T14" fmla="*/ 3 w 8"/>
                <a:gd name="T15" fmla="*/ 1 h 8"/>
                <a:gd name="T16" fmla="*/ 1 w 8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0" y="4"/>
                    <a:pt x="1" y="7"/>
                    <a:pt x="3" y="7"/>
                  </a:cubicBezTo>
                  <a:cubicBezTo>
                    <a:pt x="4" y="8"/>
                    <a:pt x="5" y="7"/>
                    <a:pt x="6" y="7"/>
                  </a:cubicBezTo>
                  <a:cubicBezTo>
                    <a:pt x="7" y="5"/>
                    <a:pt x="8" y="4"/>
                    <a:pt x="7" y="3"/>
                  </a:cubicBezTo>
                  <a:cubicBezTo>
                    <a:pt x="7" y="2"/>
                    <a:pt x="6" y="0"/>
                    <a:pt x="4" y="1"/>
                  </a:cubicBezTo>
                  <a:cubicBezTo>
                    <a:pt x="5" y="1"/>
                    <a:pt x="2" y="1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7" name="Freeform 603"/>
            <p:cNvSpPr>
              <a:spLocks/>
            </p:cNvSpPr>
            <p:nvPr/>
          </p:nvSpPr>
          <p:spPr bwMode="auto">
            <a:xfrm>
              <a:off x="2436813" y="2646363"/>
              <a:ext cx="33338" cy="219075"/>
            </a:xfrm>
            <a:custGeom>
              <a:avLst/>
              <a:gdLst>
                <a:gd name="T0" fmla="*/ 8 w 19"/>
                <a:gd name="T1" fmla="*/ 2 h 123"/>
                <a:gd name="T2" fmla="*/ 1 w 19"/>
                <a:gd name="T3" fmla="*/ 37 h 123"/>
                <a:gd name="T4" fmla="*/ 4 w 19"/>
                <a:gd name="T5" fmla="*/ 47 h 123"/>
                <a:gd name="T6" fmla="*/ 5 w 19"/>
                <a:gd name="T7" fmla="*/ 78 h 123"/>
                <a:gd name="T8" fmla="*/ 7 w 19"/>
                <a:gd name="T9" fmla="*/ 101 h 123"/>
                <a:gd name="T10" fmla="*/ 9 w 19"/>
                <a:gd name="T11" fmla="*/ 121 h 123"/>
                <a:gd name="T12" fmla="*/ 13 w 19"/>
                <a:gd name="T13" fmla="*/ 117 h 123"/>
                <a:gd name="T14" fmla="*/ 17 w 19"/>
                <a:gd name="T15" fmla="*/ 89 h 123"/>
                <a:gd name="T16" fmla="*/ 15 w 19"/>
                <a:gd name="T17" fmla="*/ 66 h 123"/>
                <a:gd name="T18" fmla="*/ 14 w 19"/>
                <a:gd name="T19" fmla="*/ 52 h 123"/>
                <a:gd name="T20" fmla="*/ 10 w 19"/>
                <a:gd name="T21" fmla="*/ 2 h 123"/>
                <a:gd name="T22" fmla="*/ 8 w 19"/>
                <a:gd name="T23" fmla="*/ 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23">
                  <a:moveTo>
                    <a:pt x="8" y="2"/>
                  </a:moveTo>
                  <a:cubicBezTo>
                    <a:pt x="5" y="13"/>
                    <a:pt x="0" y="26"/>
                    <a:pt x="1" y="37"/>
                  </a:cubicBezTo>
                  <a:cubicBezTo>
                    <a:pt x="1" y="41"/>
                    <a:pt x="1" y="44"/>
                    <a:pt x="4" y="47"/>
                  </a:cubicBezTo>
                  <a:cubicBezTo>
                    <a:pt x="14" y="57"/>
                    <a:pt x="8" y="67"/>
                    <a:pt x="5" y="78"/>
                  </a:cubicBezTo>
                  <a:cubicBezTo>
                    <a:pt x="3" y="90"/>
                    <a:pt x="19" y="86"/>
                    <a:pt x="7" y="101"/>
                  </a:cubicBezTo>
                  <a:cubicBezTo>
                    <a:pt x="2" y="107"/>
                    <a:pt x="3" y="116"/>
                    <a:pt x="9" y="121"/>
                  </a:cubicBezTo>
                  <a:cubicBezTo>
                    <a:pt x="12" y="123"/>
                    <a:pt x="15" y="120"/>
                    <a:pt x="13" y="117"/>
                  </a:cubicBezTo>
                  <a:cubicBezTo>
                    <a:pt x="5" y="109"/>
                    <a:pt x="17" y="99"/>
                    <a:pt x="17" y="89"/>
                  </a:cubicBezTo>
                  <a:cubicBezTo>
                    <a:pt x="18" y="82"/>
                    <a:pt x="9" y="75"/>
                    <a:pt x="15" y="66"/>
                  </a:cubicBezTo>
                  <a:cubicBezTo>
                    <a:pt x="18" y="61"/>
                    <a:pt x="18" y="57"/>
                    <a:pt x="14" y="52"/>
                  </a:cubicBezTo>
                  <a:cubicBezTo>
                    <a:pt x="3" y="33"/>
                    <a:pt x="6" y="23"/>
                    <a:pt x="10" y="2"/>
                  </a:cubicBezTo>
                  <a:cubicBezTo>
                    <a:pt x="11" y="1"/>
                    <a:pt x="8" y="0"/>
                    <a:pt x="8" y="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8" name="Freeform 604"/>
            <p:cNvSpPr>
              <a:spLocks/>
            </p:cNvSpPr>
            <p:nvPr/>
          </p:nvSpPr>
          <p:spPr bwMode="auto">
            <a:xfrm>
              <a:off x="1568451" y="3171826"/>
              <a:ext cx="28575" cy="120650"/>
            </a:xfrm>
            <a:custGeom>
              <a:avLst/>
              <a:gdLst>
                <a:gd name="T0" fmla="*/ 16 w 16"/>
                <a:gd name="T1" fmla="*/ 1 h 68"/>
                <a:gd name="T2" fmla="*/ 16 w 16"/>
                <a:gd name="T3" fmla="*/ 1 h 68"/>
                <a:gd name="T4" fmla="*/ 15 w 16"/>
                <a:gd name="T5" fmla="*/ 0 h 68"/>
                <a:gd name="T6" fmla="*/ 2 w 16"/>
                <a:gd name="T7" fmla="*/ 20 h 68"/>
                <a:gd name="T8" fmla="*/ 6 w 16"/>
                <a:gd name="T9" fmla="*/ 36 h 68"/>
                <a:gd name="T10" fmla="*/ 4 w 16"/>
                <a:gd name="T11" fmla="*/ 48 h 68"/>
                <a:gd name="T12" fmla="*/ 4 w 16"/>
                <a:gd name="T13" fmla="*/ 67 h 68"/>
                <a:gd name="T14" fmla="*/ 7 w 16"/>
                <a:gd name="T15" fmla="*/ 67 h 68"/>
                <a:gd name="T16" fmla="*/ 7 w 16"/>
                <a:gd name="T17" fmla="*/ 60 h 68"/>
                <a:gd name="T18" fmla="*/ 10 w 16"/>
                <a:gd name="T19" fmla="*/ 34 h 68"/>
                <a:gd name="T20" fmla="*/ 7 w 16"/>
                <a:gd name="T21" fmla="*/ 23 h 68"/>
                <a:gd name="T22" fmla="*/ 8 w 16"/>
                <a:gd name="T23" fmla="*/ 10 h 68"/>
                <a:gd name="T24" fmla="*/ 15 w 16"/>
                <a:gd name="T25" fmla="*/ 2 h 68"/>
                <a:gd name="T26" fmla="*/ 16 w 16"/>
                <a:gd name="T27" fmla="*/ 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8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9" y="0"/>
                    <a:pt x="0" y="14"/>
                    <a:pt x="2" y="20"/>
                  </a:cubicBezTo>
                  <a:cubicBezTo>
                    <a:pt x="5" y="26"/>
                    <a:pt x="9" y="28"/>
                    <a:pt x="6" y="36"/>
                  </a:cubicBezTo>
                  <a:cubicBezTo>
                    <a:pt x="5" y="40"/>
                    <a:pt x="4" y="44"/>
                    <a:pt x="4" y="48"/>
                  </a:cubicBezTo>
                  <a:cubicBezTo>
                    <a:pt x="4" y="53"/>
                    <a:pt x="1" y="63"/>
                    <a:pt x="4" y="67"/>
                  </a:cubicBezTo>
                  <a:cubicBezTo>
                    <a:pt x="4" y="68"/>
                    <a:pt x="6" y="68"/>
                    <a:pt x="7" y="67"/>
                  </a:cubicBezTo>
                  <a:cubicBezTo>
                    <a:pt x="8" y="64"/>
                    <a:pt x="7" y="63"/>
                    <a:pt x="7" y="60"/>
                  </a:cubicBezTo>
                  <a:cubicBezTo>
                    <a:pt x="6" y="50"/>
                    <a:pt x="7" y="43"/>
                    <a:pt x="10" y="34"/>
                  </a:cubicBezTo>
                  <a:cubicBezTo>
                    <a:pt x="12" y="29"/>
                    <a:pt x="10" y="27"/>
                    <a:pt x="7" y="23"/>
                  </a:cubicBezTo>
                  <a:cubicBezTo>
                    <a:pt x="5" y="19"/>
                    <a:pt x="5" y="14"/>
                    <a:pt x="8" y="10"/>
                  </a:cubicBezTo>
                  <a:cubicBezTo>
                    <a:pt x="8" y="9"/>
                    <a:pt x="15" y="2"/>
                    <a:pt x="15" y="2"/>
                  </a:cubicBezTo>
                  <a:cubicBezTo>
                    <a:pt x="15" y="3"/>
                    <a:pt x="16" y="2"/>
                    <a:pt x="16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49" name="Freeform 605"/>
            <p:cNvSpPr>
              <a:spLocks/>
            </p:cNvSpPr>
            <p:nvPr/>
          </p:nvSpPr>
          <p:spPr bwMode="auto">
            <a:xfrm>
              <a:off x="1550988" y="3333751"/>
              <a:ext cx="12700" cy="4762"/>
            </a:xfrm>
            <a:custGeom>
              <a:avLst/>
              <a:gdLst>
                <a:gd name="T0" fmla="*/ 2 w 7"/>
                <a:gd name="T1" fmla="*/ 2 h 3"/>
                <a:gd name="T2" fmla="*/ 6 w 7"/>
                <a:gd name="T3" fmla="*/ 2 h 3"/>
                <a:gd name="T4" fmla="*/ 6 w 7"/>
                <a:gd name="T5" fmla="*/ 0 h 3"/>
                <a:gd name="T6" fmla="*/ 2 w 7"/>
                <a:gd name="T7" fmla="*/ 0 h 3"/>
                <a:gd name="T8" fmla="*/ 2 w 7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3" y="2"/>
                    <a:pt x="5" y="2"/>
                    <a:pt x="6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5" y="0"/>
                    <a:pt x="4" y="0"/>
                    <a:pt x="2" y="0"/>
                  </a:cubicBezTo>
                  <a:cubicBezTo>
                    <a:pt x="1" y="0"/>
                    <a:pt x="0" y="3"/>
                    <a:pt x="2" y="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50" name="Freeform 606"/>
            <p:cNvSpPr>
              <a:spLocks/>
            </p:cNvSpPr>
            <p:nvPr/>
          </p:nvSpPr>
          <p:spPr bwMode="auto">
            <a:xfrm>
              <a:off x="1997076" y="3170238"/>
              <a:ext cx="44450" cy="141287"/>
            </a:xfrm>
            <a:custGeom>
              <a:avLst/>
              <a:gdLst>
                <a:gd name="T0" fmla="*/ 1 w 25"/>
                <a:gd name="T1" fmla="*/ 4 h 79"/>
                <a:gd name="T2" fmla="*/ 9 w 25"/>
                <a:gd name="T3" fmla="*/ 24 h 79"/>
                <a:gd name="T4" fmla="*/ 9 w 25"/>
                <a:gd name="T5" fmla="*/ 26 h 79"/>
                <a:gd name="T6" fmla="*/ 15 w 25"/>
                <a:gd name="T7" fmla="*/ 57 h 79"/>
                <a:gd name="T8" fmla="*/ 21 w 25"/>
                <a:gd name="T9" fmla="*/ 78 h 79"/>
                <a:gd name="T10" fmla="*/ 23 w 25"/>
                <a:gd name="T11" fmla="*/ 76 h 79"/>
                <a:gd name="T12" fmla="*/ 20 w 25"/>
                <a:gd name="T13" fmla="*/ 55 h 79"/>
                <a:gd name="T14" fmla="*/ 23 w 25"/>
                <a:gd name="T15" fmla="*/ 47 h 79"/>
                <a:gd name="T16" fmla="*/ 16 w 25"/>
                <a:gd name="T17" fmla="*/ 32 h 79"/>
                <a:gd name="T18" fmla="*/ 12 w 25"/>
                <a:gd name="T19" fmla="*/ 25 h 79"/>
                <a:gd name="T20" fmla="*/ 14 w 25"/>
                <a:gd name="T21" fmla="*/ 18 h 79"/>
                <a:gd name="T22" fmla="*/ 3 w 25"/>
                <a:gd name="T23" fmla="*/ 1 h 79"/>
                <a:gd name="T24" fmla="*/ 1 w 25"/>
                <a:gd name="T25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79">
                  <a:moveTo>
                    <a:pt x="1" y="4"/>
                  </a:moveTo>
                  <a:cubicBezTo>
                    <a:pt x="5" y="10"/>
                    <a:pt x="14" y="15"/>
                    <a:pt x="9" y="24"/>
                  </a:cubicBezTo>
                  <a:cubicBezTo>
                    <a:pt x="8" y="24"/>
                    <a:pt x="8" y="25"/>
                    <a:pt x="9" y="26"/>
                  </a:cubicBezTo>
                  <a:cubicBezTo>
                    <a:pt x="14" y="34"/>
                    <a:pt x="18" y="49"/>
                    <a:pt x="15" y="57"/>
                  </a:cubicBezTo>
                  <a:cubicBezTo>
                    <a:pt x="11" y="67"/>
                    <a:pt x="15" y="71"/>
                    <a:pt x="21" y="78"/>
                  </a:cubicBezTo>
                  <a:cubicBezTo>
                    <a:pt x="22" y="79"/>
                    <a:pt x="24" y="78"/>
                    <a:pt x="23" y="76"/>
                  </a:cubicBezTo>
                  <a:cubicBezTo>
                    <a:pt x="19" y="69"/>
                    <a:pt x="13" y="67"/>
                    <a:pt x="20" y="55"/>
                  </a:cubicBezTo>
                  <a:cubicBezTo>
                    <a:pt x="21" y="53"/>
                    <a:pt x="23" y="49"/>
                    <a:pt x="23" y="47"/>
                  </a:cubicBezTo>
                  <a:cubicBezTo>
                    <a:pt x="25" y="38"/>
                    <a:pt x="17" y="38"/>
                    <a:pt x="16" y="32"/>
                  </a:cubicBezTo>
                  <a:cubicBezTo>
                    <a:pt x="15" y="31"/>
                    <a:pt x="12" y="24"/>
                    <a:pt x="12" y="25"/>
                  </a:cubicBezTo>
                  <a:cubicBezTo>
                    <a:pt x="13" y="23"/>
                    <a:pt x="14" y="20"/>
                    <a:pt x="14" y="18"/>
                  </a:cubicBezTo>
                  <a:cubicBezTo>
                    <a:pt x="15" y="10"/>
                    <a:pt x="7" y="7"/>
                    <a:pt x="3" y="1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08"/>
            <p:cNvSpPr>
              <a:spLocks/>
            </p:cNvSpPr>
            <p:nvPr/>
          </p:nvSpPr>
          <p:spPr bwMode="auto">
            <a:xfrm>
              <a:off x="2036763" y="3390900"/>
              <a:ext cx="19050" cy="68262"/>
            </a:xfrm>
            <a:custGeom>
              <a:avLst/>
              <a:gdLst>
                <a:gd name="T0" fmla="*/ 3 w 11"/>
                <a:gd name="T1" fmla="*/ 1 h 38"/>
                <a:gd name="T2" fmla="*/ 1 w 11"/>
                <a:gd name="T3" fmla="*/ 17 h 38"/>
                <a:gd name="T4" fmla="*/ 6 w 11"/>
                <a:gd name="T5" fmla="*/ 33 h 38"/>
                <a:gd name="T6" fmla="*/ 7 w 11"/>
                <a:gd name="T7" fmla="*/ 30 h 38"/>
                <a:gd name="T8" fmla="*/ 4 w 11"/>
                <a:gd name="T9" fmla="*/ 33 h 38"/>
                <a:gd name="T10" fmla="*/ 4 w 11"/>
                <a:gd name="T11" fmla="*/ 36 h 38"/>
                <a:gd name="T12" fmla="*/ 8 w 11"/>
                <a:gd name="T13" fmla="*/ 38 h 38"/>
                <a:gd name="T14" fmla="*/ 10 w 11"/>
                <a:gd name="T15" fmla="*/ 35 h 38"/>
                <a:gd name="T16" fmla="*/ 10 w 11"/>
                <a:gd name="T17" fmla="*/ 33 h 38"/>
                <a:gd name="T18" fmla="*/ 11 w 11"/>
                <a:gd name="T19" fmla="*/ 30 h 38"/>
                <a:gd name="T20" fmla="*/ 5 w 11"/>
                <a:gd name="T21" fmla="*/ 2 h 38"/>
                <a:gd name="T22" fmla="*/ 3 w 11"/>
                <a:gd name="T2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38">
                  <a:moveTo>
                    <a:pt x="3" y="1"/>
                  </a:moveTo>
                  <a:cubicBezTo>
                    <a:pt x="2" y="7"/>
                    <a:pt x="0" y="12"/>
                    <a:pt x="1" y="17"/>
                  </a:cubicBezTo>
                  <a:cubicBezTo>
                    <a:pt x="1" y="23"/>
                    <a:pt x="4" y="28"/>
                    <a:pt x="6" y="33"/>
                  </a:cubicBezTo>
                  <a:cubicBezTo>
                    <a:pt x="6" y="32"/>
                    <a:pt x="7" y="31"/>
                    <a:pt x="7" y="30"/>
                  </a:cubicBezTo>
                  <a:cubicBezTo>
                    <a:pt x="5" y="31"/>
                    <a:pt x="4" y="31"/>
                    <a:pt x="4" y="33"/>
                  </a:cubicBezTo>
                  <a:cubicBezTo>
                    <a:pt x="4" y="34"/>
                    <a:pt x="4" y="35"/>
                    <a:pt x="4" y="36"/>
                  </a:cubicBezTo>
                  <a:cubicBezTo>
                    <a:pt x="6" y="37"/>
                    <a:pt x="7" y="38"/>
                    <a:pt x="8" y="38"/>
                  </a:cubicBezTo>
                  <a:cubicBezTo>
                    <a:pt x="10" y="38"/>
                    <a:pt x="11" y="36"/>
                    <a:pt x="10" y="35"/>
                  </a:cubicBezTo>
                  <a:cubicBezTo>
                    <a:pt x="10" y="34"/>
                    <a:pt x="10" y="34"/>
                    <a:pt x="10" y="33"/>
                  </a:cubicBezTo>
                  <a:cubicBezTo>
                    <a:pt x="11" y="33"/>
                    <a:pt x="11" y="31"/>
                    <a:pt x="11" y="30"/>
                  </a:cubicBezTo>
                  <a:cubicBezTo>
                    <a:pt x="4" y="21"/>
                    <a:pt x="3" y="13"/>
                    <a:pt x="5" y="2"/>
                  </a:cubicBezTo>
                  <a:cubicBezTo>
                    <a:pt x="6" y="0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609"/>
            <p:cNvSpPr>
              <a:spLocks/>
            </p:cNvSpPr>
            <p:nvPr/>
          </p:nvSpPr>
          <p:spPr bwMode="auto">
            <a:xfrm>
              <a:off x="2138363" y="3027363"/>
              <a:ext cx="92075" cy="60325"/>
            </a:xfrm>
            <a:custGeom>
              <a:avLst/>
              <a:gdLst>
                <a:gd name="T0" fmla="*/ 3 w 52"/>
                <a:gd name="T1" fmla="*/ 33 h 34"/>
                <a:gd name="T2" fmla="*/ 20 w 52"/>
                <a:gd name="T3" fmla="*/ 19 h 34"/>
                <a:gd name="T4" fmla="*/ 33 w 52"/>
                <a:gd name="T5" fmla="*/ 19 h 34"/>
                <a:gd name="T6" fmla="*/ 51 w 52"/>
                <a:gd name="T7" fmla="*/ 3 h 34"/>
                <a:gd name="T8" fmla="*/ 49 w 52"/>
                <a:gd name="T9" fmla="*/ 1 h 34"/>
                <a:gd name="T10" fmla="*/ 39 w 52"/>
                <a:gd name="T11" fmla="*/ 11 h 34"/>
                <a:gd name="T12" fmla="*/ 18 w 52"/>
                <a:gd name="T13" fmla="*/ 16 h 34"/>
                <a:gd name="T14" fmla="*/ 1 w 52"/>
                <a:gd name="T15" fmla="*/ 32 h 34"/>
                <a:gd name="T16" fmla="*/ 3 w 52"/>
                <a:gd name="T17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34">
                  <a:moveTo>
                    <a:pt x="3" y="33"/>
                  </a:moveTo>
                  <a:cubicBezTo>
                    <a:pt x="6" y="27"/>
                    <a:pt x="12" y="18"/>
                    <a:pt x="20" y="19"/>
                  </a:cubicBezTo>
                  <a:cubicBezTo>
                    <a:pt x="24" y="20"/>
                    <a:pt x="28" y="21"/>
                    <a:pt x="33" y="19"/>
                  </a:cubicBezTo>
                  <a:cubicBezTo>
                    <a:pt x="40" y="15"/>
                    <a:pt x="47" y="9"/>
                    <a:pt x="51" y="3"/>
                  </a:cubicBezTo>
                  <a:cubicBezTo>
                    <a:pt x="52" y="1"/>
                    <a:pt x="51" y="0"/>
                    <a:pt x="49" y="1"/>
                  </a:cubicBezTo>
                  <a:cubicBezTo>
                    <a:pt x="45" y="4"/>
                    <a:pt x="42" y="8"/>
                    <a:pt x="39" y="11"/>
                  </a:cubicBezTo>
                  <a:cubicBezTo>
                    <a:pt x="33" y="17"/>
                    <a:pt x="26" y="16"/>
                    <a:pt x="18" y="16"/>
                  </a:cubicBezTo>
                  <a:cubicBezTo>
                    <a:pt x="10" y="16"/>
                    <a:pt x="4" y="25"/>
                    <a:pt x="1" y="32"/>
                  </a:cubicBezTo>
                  <a:cubicBezTo>
                    <a:pt x="0" y="33"/>
                    <a:pt x="2" y="34"/>
                    <a:pt x="3" y="3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610"/>
            <p:cNvSpPr>
              <a:spLocks/>
            </p:cNvSpPr>
            <p:nvPr/>
          </p:nvSpPr>
          <p:spPr bwMode="auto">
            <a:xfrm>
              <a:off x="957263" y="1095375"/>
              <a:ext cx="104775" cy="123825"/>
            </a:xfrm>
            <a:custGeom>
              <a:avLst/>
              <a:gdLst>
                <a:gd name="T0" fmla="*/ 58 w 59"/>
                <a:gd name="T1" fmla="*/ 4 h 69"/>
                <a:gd name="T2" fmla="*/ 24 w 59"/>
                <a:gd name="T3" fmla="*/ 23 h 69"/>
                <a:gd name="T4" fmla="*/ 18 w 59"/>
                <a:gd name="T5" fmla="*/ 48 h 69"/>
                <a:gd name="T6" fmla="*/ 4 w 59"/>
                <a:gd name="T7" fmla="*/ 58 h 69"/>
                <a:gd name="T8" fmla="*/ 0 w 59"/>
                <a:gd name="T9" fmla="*/ 64 h 69"/>
                <a:gd name="T10" fmla="*/ 2 w 59"/>
                <a:gd name="T11" fmla="*/ 67 h 69"/>
                <a:gd name="T12" fmla="*/ 4 w 59"/>
                <a:gd name="T13" fmla="*/ 68 h 69"/>
                <a:gd name="T14" fmla="*/ 8 w 59"/>
                <a:gd name="T15" fmla="*/ 64 h 69"/>
                <a:gd name="T16" fmla="*/ 24 w 59"/>
                <a:gd name="T17" fmla="*/ 44 h 69"/>
                <a:gd name="T18" fmla="*/ 27 w 59"/>
                <a:gd name="T19" fmla="*/ 23 h 69"/>
                <a:gd name="T20" fmla="*/ 58 w 59"/>
                <a:gd name="T21" fmla="*/ 6 h 69"/>
                <a:gd name="T22" fmla="*/ 58 w 59"/>
                <a:gd name="T23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69">
                  <a:moveTo>
                    <a:pt x="58" y="4"/>
                  </a:moveTo>
                  <a:cubicBezTo>
                    <a:pt x="42" y="0"/>
                    <a:pt x="31" y="8"/>
                    <a:pt x="24" y="23"/>
                  </a:cubicBezTo>
                  <a:cubicBezTo>
                    <a:pt x="21" y="31"/>
                    <a:pt x="24" y="41"/>
                    <a:pt x="18" y="48"/>
                  </a:cubicBezTo>
                  <a:cubicBezTo>
                    <a:pt x="14" y="53"/>
                    <a:pt x="9" y="56"/>
                    <a:pt x="4" y="58"/>
                  </a:cubicBezTo>
                  <a:cubicBezTo>
                    <a:pt x="1" y="60"/>
                    <a:pt x="0" y="61"/>
                    <a:pt x="0" y="64"/>
                  </a:cubicBezTo>
                  <a:cubicBezTo>
                    <a:pt x="0" y="65"/>
                    <a:pt x="1" y="66"/>
                    <a:pt x="2" y="67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6" y="69"/>
                    <a:pt x="9" y="67"/>
                    <a:pt x="8" y="64"/>
                  </a:cubicBezTo>
                  <a:cubicBezTo>
                    <a:pt x="7" y="63"/>
                    <a:pt x="23" y="49"/>
                    <a:pt x="24" y="44"/>
                  </a:cubicBezTo>
                  <a:cubicBezTo>
                    <a:pt x="25" y="37"/>
                    <a:pt x="25" y="30"/>
                    <a:pt x="27" y="23"/>
                  </a:cubicBezTo>
                  <a:cubicBezTo>
                    <a:pt x="31" y="9"/>
                    <a:pt x="44" y="3"/>
                    <a:pt x="58" y="6"/>
                  </a:cubicBezTo>
                  <a:cubicBezTo>
                    <a:pt x="59" y="6"/>
                    <a:pt x="59" y="5"/>
                    <a:pt x="58" y="4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11"/>
            <p:cNvSpPr>
              <a:spLocks/>
            </p:cNvSpPr>
            <p:nvPr/>
          </p:nvSpPr>
          <p:spPr bwMode="auto">
            <a:xfrm>
              <a:off x="930276" y="1233488"/>
              <a:ext cx="42863" cy="17462"/>
            </a:xfrm>
            <a:custGeom>
              <a:avLst/>
              <a:gdLst>
                <a:gd name="T0" fmla="*/ 13 w 24"/>
                <a:gd name="T1" fmla="*/ 5 h 10"/>
                <a:gd name="T2" fmla="*/ 14 w 24"/>
                <a:gd name="T3" fmla="*/ 4 h 10"/>
                <a:gd name="T4" fmla="*/ 12 w 24"/>
                <a:gd name="T5" fmla="*/ 2 h 10"/>
                <a:gd name="T6" fmla="*/ 11 w 24"/>
                <a:gd name="T7" fmla="*/ 2 h 10"/>
                <a:gd name="T8" fmla="*/ 14 w 24"/>
                <a:gd name="T9" fmla="*/ 2 h 10"/>
                <a:gd name="T10" fmla="*/ 14 w 24"/>
                <a:gd name="T11" fmla="*/ 2 h 10"/>
                <a:gd name="T12" fmla="*/ 11 w 24"/>
                <a:gd name="T13" fmla="*/ 4 h 10"/>
                <a:gd name="T14" fmla="*/ 11 w 24"/>
                <a:gd name="T15" fmla="*/ 6 h 10"/>
                <a:gd name="T16" fmla="*/ 13 w 24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0">
                  <a:moveTo>
                    <a:pt x="13" y="5"/>
                  </a:moveTo>
                  <a:cubicBezTo>
                    <a:pt x="14" y="5"/>
                    <a:pt x="14" y="5"/>
                    <a:pt x="14" y="4"/>
                  </a:cubicBezTo>
                  <a:cubicBezTo>
                    <a:pt x="15" y="3"/>
                    <a:pt x="13" y="0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0" y="10"/>
                    <a:pt x="24" y="7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0" y="3"/>
                    <a:pt x="11" y="4"/>
                  </a:cubicBezTo>
                  <a:cubicBezTo>
                    <a:pt x="11" y="5"/>
                    <a:pt x="11" y="5"/>
                    <a:pt x="11" y="6"/>
                  </a:cubicBezTo>
                  <a:cubicBezTo>
                    <a:pt x="12" y="6"/>
                    <a:pt x="13" y="6"/>
                    <a:pt x="13" y="5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12"/>
            <p:cNvSpPr>
              <a:spLocks/>
            </p:cNvSpPr>
            <p:nvPr/>
          </p:nvSpPr>
          <p:spPr bwMode="auto">
            <a:xfrm>
              <a:off x="900113" y="1281113"/>
              <a:ext cx="26988" cy="49212"/>
            </a:xfrm>
            <a:custGeom>
              <a:avLst/>
              <a:gdLst>
                <a:gd name="T0" fmla="*/ 13 w 15"/>
                <a:gd name="T1" fmla="*/ 1 h 28"/>
                <a:gd name="T2" fmla="*/ 5 w 15"/>
                <a:gd name="T3" fmla="*/ 9 h 28"/>
                <a:gd name="T4" fmla="*/ 5 w 15"/>
                <a:gd name="T5" fmla="*/ 16 h 28"/>
                <a:gd name="T6" fmla="*/ 1 w 15"/>
                <a:gd name="T7" fmla="*/ 26 h 28"/>
                <a:gd name="T8" fmla="*/ 2 w 15"/>
                <a:gd name="T9" fmla="*/ 27 h 28"/>
                <a:gd name="T10" fmla="*/ 8 w 15"/>
                <a:gd name="T11" fmla="*/ 17 h 28"/>
                <a:gd name="T12" fmla="*/ 14 w 15"/>
                <a:gd name="T13" fmla="*/ 3 h 28"/>
                <a:gd name="T14" fmla="*/ 13 w 15"/>
                <a:gd name="T1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8">
                  <a:moveTo>
                    <a:pt x="13" y="1"/>
                  </a:moveTo>
                  <a:cubicBezTo>
                    <a:pt x="9" y="2"/>
                    <a:pt x="6" y="4"/>
                    <a:pt x="5" y="9"/>
                  </a:cubicBezTo>
                  <a:cubicBezTo>
                    <a:pt x="5" y="11"/>
                    <a:pt x="5" y="14"/>
                    <a:pt x="5" y="16"/>
                  </a:cubicBezTo>
                  <a:cubicBezTo>
                    <a:pt x="5" y="20"/>
                    <a:pt x="3" y="23"/>
                    <a:pt x="1" y="26"/>
                  </a:cubicBezTo>
                  <a:cubicBezTo>
                    <a:pt x="0" y="26"/>
                    <a:pt x="1" y="28"/>
                    <a:pt x="2" y="27"/>
                  </a:cubicBezTo>
                  <a:cubicBezTo>
                    <a:pt x="6" y="25"/>
                    <a:pt x="8" y="21"/>
                    <a:pt x="8" y="17"/>
                  </a:cubicBezTo>
                  <a:cubicBezTo>
                    <a:pt x="8" y="11"/>
                    <a:pt x="6" y="6"/>
                    <a:pt x="14" y="3"/>
                  </a:cubicBezTo>
                  <a:cubicBezTo>
                    <a:pt x="15" y="3"/>
                    <a:pt x="15" y="0"/>
                    <a:pt x="13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13"/>
            <p:cNvSpPr>
              <a:spLocks/>
            </p:cNvSpPr>
            <p:nvPr/>
          </p:nvSpPr>
          <p:spPr bwMode="auto">
            <a:xfrm>
              <a:off x="2093913" y="1543050"/>
              <a:ext cx="31750" cy="112712"/>
            </a:xfrm>
            <a:custGeom>
              <a:avLst/>
              <a:gdLst>
                <a:gd name="T0" fmla="*/ 17 w 18"/>
                <a:gd name="T1" fmla="*/ 8 h 63"/>
                <a:gd name="T2" fmla="*/ 3 w 18"/>
                <a:gd name="T3" fmla="*/ 29 h 63"/>
                <a:gd name="T4" fmla="*/ 7 w 18"/>
                <a:gd name="T5" fmla="*/ 35 h 63"/>
                <a:gd name="T6" fmla="*/ 10 w 18"/>
                <a:gd name="T7" fmla="*/ 44 h 63"/>
                <a:gd name="T8" fmla="*/ 7 w 18"/>
                <a:gd name="T9" fmla="*/ 47 h 63"/>
                <a:gd name="T10" fmla="*/ 3 w 18"/>
                <a:gd name="T11" fmla="*/ 62 h 63"/>
                <a:gd name="T12" fmla="*/ 6 w 18"/>
                <a:gd name="T13" fmla="*/ 60 h 63"/>
                <a:gd name="T14" fmla="*/ 14 w 18"/>
                <a:gd name="T15" fmla="*/ 45 h 63"/>
                <a:gd name="T16" fmla="*/ 16 w 18"/>
                <a:gd name="T17" fmla="*/ 38 h 63"/>
                <a:gd name="T18" fmla="*/ 7 w 18"/>
                <a:gd name="T19" fmla="*/ 24 h 63"/>
                <a:gd name="T20" fmla="*/ 16 w 18"/>
                <a:gd name="T21" fmla="*/ 9 h 63"/>
                <a:gd name="T22" fmla="*/ 17 w 18"/>
                <a:gd name="T23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63">
                  <a:moveTo>
                    <a:pt x="17" y="8"/>
                  </a:moveTo>
                  <a:cubicBezTo>
                    <a:pt x="11" y="0"/>
                    <a:pt x="3" y="25"/>
                    <a:pt x="3" y="29"/>
                  </a:cubicBezTo>
                  <a:cubicBezTo>
                    <a:pt x="3" y="31"/>
                    <a:pt x="6" y="33"/>
                    <a:pt x="7" y="35"/>
                  </a:cubicBezTo>
                  <a:cubicBezTo>
                    <a:pt x="9" y="36"/>
                    <a:pt x="16" y="39"/>
                    <a:pt x="10" y="44"/>
                  </a:cubicBezTo>
                  <a:cubicBezTo>
                    <a:pt x="9" y="45"/>
                    <a:pt x="8" y="46"/>
                    <a:pt x="7" y="47"/>
                  </a:cubicBezTo>
                  <a:cubicBezTo>
                    <a:pt x="5" y="50"/>
                    <a:pt x="0" y="58"/>
                    <a:pt x="3" y="62"/>
                  </a:cubicBezTo>
                  <a:cubicBezTo>
                    <a:pt x="4" y="63"/>
                    <a:pt x="7" y="62"/>
                    <a:pt x="6" y="60"/>
                  </a:cubicBezTo>
                  <a:cubicBezTo>
                    <a:pt x="6" y="55"/>
                    <a:pt x="11" y="48"/>
                    <a:pt x="14" y="45"/>
                  </a:cubicBezTo>
                  <a:cubicBezTo>
                    <a:pt x="16" y="44"/>
                    <a:pt x="17" y="40"/>
                    <a:pt x="16" y="38"/>
                  </a:cubicBezTo>
                  <a:cubicBezTo>
                    <a:pt x="13" y="32"/>
                    <a:pt x="5" y="31"/>
                    <a:pt x="7" y="24"/>
                  </a:cubicBezTo>
                  <a:cubicBezTo>
                    <a:pt x="8" y="21"/>
                    <a:pt x="12" y="8"/>
                    <a:pt x="16" y="9"/>
                  </a:cubicBezTo>
                  <a:cubicBezTo>
                    <a:pt x="17" y="9"/>
                    <a:pt x="18" y="8"/>
                    <a:pt x="17" y="8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14"/>
            <p:cNvSpPr>
              <a:spLocks/>
            </p:cNvSpPr>
            <p:nvPr/>
          </p:nvSpPr>
          <p:spPr bwMode="auto">
            <a:xfrm>
              <a:off x="2089151" y="1673225"/>
              <a:ext cx="12700" cy="6350"/>
            </a:xfrm>
            <a:custGeom>
              <a:avLst/>
              <a:gdLst>
                <a:gd name="T0" fmla="*/ 2 w 7"/>
                <a:gd name="T1" fmla="*/ 4 h 4"/>
                <a:gd name="T2" fmla="*/ 5 w 7"/>
                <a:gd name="T3" fmla="*/ 3 h 4"/>
                <a:gd name="T4" fmla="*/ 5 w 7"/>
                <a:gd name="T5" fmla="*/ 1 h 4"/>
                <a:gd name="T6" fmla="*/ 3 w 7"/>
                <a:gd name="T7" fmla="*/ 0 h 4"/>
                <a:gd name="T8" fmla="*/ 2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6" y="3"/>
                    <a:pt x="7" y="1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615"/>
            <p:cNvSpPr>
              <a:spLocks/>
            </p:cNvSpPr>
            <p:nvPr/>
          </p:nvSpPr>
          <p:spPr bwMode="auto">
            <a:xfrm>
              <a:off x="2089151" y="1600200"/>
              <a:ext cx="74613" cy="77787"/>
            </a:xfrm>
            <a:custGeom>
              <a:avLst/>
              <a:gdLst>
                <a:gd name="T0" fmla="*/ 26 w 42"/>
                <a:gd name="T1" fmla="*/ 1 h 44"/>
                <a:gd name="T2" fmla="*/ 22 w 42"/>
                <a:gd name="T3" fmla="*/ 44 h 44"/>
                <a:gd name="T4" fmla="*/ 23 w 42"/>
                <a:gd name="T5" fmla="*/ 42 h 44"/>
                <a:gd name="T6" fmla="*/ 20 w 42"/>
                <a:gd name="T7" fmla="*/ 28 h 44"/>
                <a:gd name="T8" fmla="*/ 29 w 42"/>
                <a:gd name="T9" fmla="*/ 16 h 44"/>
                <a:gd name="T10" fmla="*/ 27 w 42"/>
                <a:gd name="T11" fmla="*/ 0 h 44"/>
                <a:gd name="T12" fmla="*/ 26 w 42"/>
                <a:gd name="T1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4">
                  <a:moveTo>
                    <a:pt x="26" y="1"/>
                  </a:moveTo>
                  <a:cubicBezTo>
                    <a:pt x="42" y="11"/>
                    <a:pt x="0" y="35"/>
                    <a:pt x="22" y="44"/>
                  </a:cubicBezTo>
                  <a:cubicBezTo>
                    <a:pt x="23" y="44"/>
                    <a:pt x="24" y="43"/>
                    <a:pt x="23" y="42"/>
                  </a:cubicBezTo>
                  <a:cubicBezTo>
                    <a:pt x="19" y="38"/>
                    <a:pt x="17" y="34"/>
                    <a:pt x="20" y="28"/>
                  </a:cubicBezTo>
                  <a:cubicBezTo>
                    <a:pt x="23" y="24"/>
                    <a:pt x="26" y="20"/>
                    <a:pt x="29" y="16"/>
                  </a:cubicBezTo>
                  <a:cubicBezTo>
                    <a:pt x="33" y="10"/>
                    <a:pt x="34" y="4"/>
                    <a:pt x="27" y="0"/>
                  </a:cubicBezTo>
                  <a:cubicBezTo>
                    <a:pt x="26" y="0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16"/>
            <p:cNvSpPr>
              <a:spLocks/>
            </p:cNvSpPr>
            <p:nvPr/>
          </p:nvSpPr>
          <p:spPr bwMode="auto">
            <a:xfrm>
              <a:off x="2116138" y="1685925"/>
              <a:ext cx="11113" cy="14287"/>
            </a:xfrm>
            <a:custGeom>
              <a:avLst/>
              <a:gdLst>
                <a:gd name="T0" fmla="*/ 5 w 6"/>
                <a:gd name="T1" fmla="*/ 7 h 8"/>
                <a:gd name="T2" fmla="*/ 5 w 6"/>
                <a:gd name="T3" fmla="*/ 7 h 8"/>
                <a:gd name="T4" fmla="*/ 6 w 6"/>
                <a:gd name="T5" fmla="*/ 5 h 8"/>
                <a:gd name="T6" fmla="*/ 6 w 6"/>
                <a:gd name="T7" fmla="*/ 2 h 8"/>
                <a:gd name="T8" fmla="*/ 2 w 6"/>
                <a:gd name="T9" fmla="*/ 2 h 8"/>
                <a:gd name="T10" fmla="*/ 0 w 6"/>
                <a:gd name="T11" fmla="*/ 5 h 8"/>
                <a:gd name="T12" fmla="*/ 2 w 6"/>
                <a:gd name="T13" fmla="*/ 8 h 8"/>
                <a:gd name="T14" fmla="*/ 3 w 6"/>
                <a:gd name="T15" fmla="*/ 8 h 8"/>
                <a:gd name="T16" fmla="*/ 5 w 6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5" y="7"/>
                  </a:moveTo>
                  <a:cubicBezTo>
                    <a:pt x="5" y="6"/>
                    <a:pt x="5" y="6"/>
                    <a:pt x="5" y="7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5" y="0"/>
                    <a:pt x="2" y="0"/>
                    <a:pt x="2" y="2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5" y="7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617"/>
            <p:cNvSpPr>
              <a:spLocks/>
            </p:cNvSpPr>
            <p:nvPr/>
          </p:nvSpPr>
          <p:spPr bwMode="auto">
            <a:xfrm>
              <a:off x="1544638" y="2405063"/>
              <a:ext cx="147638" cy="42862"/>
            </a:xfrm>
            <a:custGeom>
              <a:avLst/>
              <a:gdLst>
                <a:gd name="T0" fmla="*/ 0 w 83"/>
                <a:gd name="T1" fmla="*/ 4 h 24"/>
                <a:gd name="T2" fmla="*/ 44 w 83"/>
                <a:gd name="T3" fmla="*/ 17 h 24"/>
                <a:gd name="T4" fmla="*/ 77 w 83"/>
                <a:gd name="T5" fmla="*/ 18 h 24"/>
                <a:gd name="T6" fmla="*/ 74 w 83"/>
                <a:gd name="T7" fmla="*/ 12 h 24"/>
                <a:gd name="T8" fmla="*/ 52 w 83"/>
                <a:gd name="T9" fmla="*/ 11 h 24"/>
                <a:gd name="T10" fmla="*/ 30 w 83"/>
                <a:gd name="T11" fmla="*/ 14 h 24"/>
                <a:gd name="T12" fmla="*/ 0 w 83"/>
                <a:gd name="T1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4">
                  <a:moveTo>
                    <a:pt x="0" y="4"/>
                  </a:moveTo>
                  <a:cubicBezTo>
                    <a:pt x="19" y="0"/>
                    <a:pt x="25" y="24"/>
                    <a:pt x="44" y="17"/>
                  </a:cubicBezTo>
                  <a:cubicBezTo>
                    <a:pt x="54" y="13"/>
                    <a:pt x="66" y="22"/>
                    <a:pt x="77" y="18"/>
                  </a:cubicBezTo>
                  <a:cubicBezTo>
                    <a:pt x="83" y="16"/>
                    <a:pt x="79" y="7"/>
                    <a:pt x="74" y="12"/>
                  </a:cubicBezTo>
                  <a:cubicBezTo>
                    <a:pt x="67" y="18"/>
                    <a:pt x="60" y="12"/>
                    <a:pt x="52" y="11"/>
                  </a:cubicBezTo>
                  <a:cubicBezTo>
                    <a:pt x="44" y="10"/>
                    <a:pt x="39" y="18"/>
                    <a:pt x="30" y="14"/>
                  </a:cubicBezTo>
                  <a:cubicBezTo>
                    <a:pt x="18" y="8"/>
                    <a:pt x="13" y="0"/>
                    <a:pt x="0" y="4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618"/>
            <p:cNvSpPr>
              <a:spLocks/>
            </p:cNvSpPr>
            <p:nvPr/>
          </p:nvSpPr>
          <p:spPr bwMode="auto">
            <a:xfrm>
              <a:off x="1704976" y="2416175"/>
              <a:ext cx="17463" cy="19050"/>
            </a:xfrm>
            <a:custGeom>
              <a:avLst/>
              <a:gdLst>
                <a:gd name="T0" fmla="*/ 2 w 10"/>
                <a:gd name="T1" fmla="*/ 7 h 11"/>
                <a:gd name="T2" fmla="*/ 6 w 10"/>
                <a:gd name="T3" fmla="*/ 10 h 11"/>
                <a:gd name="T4" fmla="*/ 9 w 10"/>
                <a:gd name="T5" fmla="*/ 8 h 11"/>
                <a:gd name="T6" fmla="*/ 9 w 10"/>
                <a:gd name="T7" fmla="*/ 4 h 11"/>
                <a:gd name="T8" fmla="*/ 4 w 10"/>
                <a:gd name="T9" fmla="*/ 5 h 11"/>
                <a:gd name="T10" fmla="*/ 4 w 10"/>
                <a:gd name="T11" fmla="*/ 6 h 11"/>
                <a:gd name="T12" fmla="*/ 9 w 10"/>
                <a:gd name="T13" fmla="*/ 5 h 11"/>
                <a:gd name="T14" fmla="*/ 9 w 10"/>
                <a:gd name="T15" fmla="*/ 4 h 11"/>
                <a:gd name="T16" fmla="*/ 3 w 10"/>
                <a:gd name="T17" fmla="*/ 5 h 11"/>
                <a:gd name="T18" fmla="*/ 4 w 10"/>
                <a:gd name="T19" fmla="*/ 9 h 11"/>
                <a:gd name="T20" fmla="*/ 6 w 10"/>
                <a:gd name="T21" fmla="*/ 6 h 11"/>
                <a:gd name="T22" fmla="*/ 5 w 10"/>
                <a:gd name="T23" fmla="*/ 4 h 11"/>
                <a:gd name="T24" fmla="*/ 2 w 10"/>
                <a:gd name="T2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1">
                  <a:moveTo>
                    <a:pt x="2" y="7"/>
                  </a:moveTo>
                  <a:cubicBezTo>
                    <a:pt x="3" y="8"/>
                    <a:pt x="4" y="10"/>
                    <a:pt x="6" y="10"/>
                  </a:cubicBezTo>
                  <a:cubicBezTo>
                    <a:pt x="7" y="11"/>
                    <a:pt x="8" y="9"/>
                    <a:pt x="9" y="8"/>
                  </a:cubicBezTo>
                  <a:cubicBezTo>
                    <a:pt x="9" y="7"/>
                    <a:pt x="9" y="5"/>
                    <a:pt x="9" y="4"/>
                  </a:cubicBezTo>
                  <a:cubicBezTo>
                    <a:pt x="9" y="0"/>
                    <a:pt x="3" y="2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9"/>
                    <a:pt x="9" y="7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1"/>
                    <a:pt x="4" y="1"/>
                    <a:pt x="3" y="5"/>
                  </a:cubicBezTo>
                  <a:cubicBezTo>
                    <a:pt x="3" y="6"/>
                    <a:pt x="4" y="7"/>
                    <a:pt x="4" y="9"/>
                  </a:cubicBezTo>
                  <a:cubicBezTo>
                    <a:pt x="5" y="8"/>
                    <a:pt x="6" y="7"/>
                    <a:pt x="6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0" y="5"/>
                    <a:pt x="2" y="7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619"/>
            <p:cNvSpPr>
              <a:spLocks/>
            </p:cNvSpPr>
            <p:nvPr/>
          </p:nvSpPr>
          <p:spPr bwMode="auto">
            <a:xfrm>
              <a:off x="1747838" y="2390775"/>
              <a:ext cx="120650" cy="36512"/>
            </a:xfrm>
            <a:custGeom>
              <a:avLst/>
              <a:gdLst>
                <a:gd name="T0" fmla="*/ 2 w 68"/>
                <a:gd name="T1" fmla="*/ 19 h 20"/>
                <a:gd name="T2" fmla="*/ 34 w 68"/>
                <a:gd name="T3" fmla="*/ 19 h 20"/>
                <a:gd name="T4" fmla="*/ 59 w 68"/>
                <a:gd name="T5" fmla="*/ 7 h 20"/>
                <a:gd name="T6" fmla="*/ 64 w 68"/>
                <a:gd name="T7" fmla="*/ 8 h 20"/>
                <a:gd name="T8" fmla="*/ 66 w 68"/>
                <a:gd name="T9" fmla="*/ 6 h 20"/>
                <a:gd name="T10" fmla="*/ 63 w 68"/>
                <a:gd name="T11" fmla="*/ 1 h 20"/>
                <a:gd name="T12" fmla="*/ 34 w 68"/>
                <a:gd name="T13" fmla="*/ 16 h 20"/>
                <a:gd name="T14" fmla="*/ 2 w 68"/>
                <a:gd name="T15" fmla="*/ 17 h 20"/>
                <a:gd name="T16" fmla="*/ 2 w 68"/>
                <a:gd name="T1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0">
                  <a:moveTo>
                    <a:pt x="2" y="19"/>
                  </a:moveTo>
                  <a:cubicBezTo>
                    <a:pt x="13" y="15"/>
                    <a:pt x="23" y="20"/>
                    <a:pt x="34" y="19"/>
                  </a:cubicBezTo>
                  <a:cubicBezTo>
                    <a:pt x="38" y="19"/>
                    <a:pt x="59" y="7"/>
                    <a:pt x="59" y="7"/>
                  </a:cubicBezTo>
                  <a:cubicBezTo>
                    <a:pt x="60" y="9"/>
                    <a:pt x="62" y="9"/>
                    <a:pt x="64" y="8"/>
                  </a:cubicBezTo>
                  <a:cubicBezTo>
                    <a:pt x="65" y="7"/>
                    <a:pt x="65" y="7"/>
                    <a:pt x="66" y="6"/>
                  </a:cubicBezTo>
                  <a:cubicBezTo>
                    <a:pt x="68" y="4"/>
                    <a:pt x="66" y="0"/>
                    <a:pt x="63" y="1"/>
                  </a:cubicBezTo>
                  <a:cubicBezTo>
                    <a:pt x="54" y="5"/>
                    <a:pt x="44" y="15"/>
                    <a:pt x="34" y="16"/>
                  </a:cubicBezTo>
                  <a:cubicBezTo>
                    <a:pt x="22" y="18"/>
                    <a:pt x="13" y="12"/>
                    <a:pt x="2" y="17"/>
                  </a:cubicBezTo>
                  <a:cubicBezTo>
                    <a:pt x="0" y="17"/>
                    <a:pt x="1" y="19"/>
                    <a:pt x="2" y="19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620"/>
            <p:cNvSpPr>
              <a:spLocks/>
            </p:cNvSpPr>
            <p:nvPr/>
          </p:nvSpPr>
          <p:spPr bwMode="auto">
            <a:xfrm>
              <a:off x="1914526" y="2338388"/>
              <a:ext cx="33338" cy="28575"/>
            </a:xfrm>
            <a:custGeom>
              <a:avLst/>
              <a:gdLst>
                <a:gd name="T0" fmla="*/ 3 w 18"/>
                <a:gd name="T1" fmla="*/ 14 h 16"/>
                <a:gd name="T2" fmla="*/ 14 w 18"/>
                <a:gd name="T3" fmla="*/ 10 h 16"/>
                <a:gd name="T4" fmla="*/ 18 w 18"/>
                <a:gd name="T5" fmla="*/ 7 h 16"/>
                <a:gd name="T6" fmla="*/ 18 w 18"/>
                <a:gd name="T7" fmla="*/ 3 h 16"/>
                <a:gd name="T8" fmla="*/ 12 w 18"/>
                <a:gd name="T9" fmla="*/ 4 h 16"/>
                <a:gd name="T10" fmla="*/ 13 w 18"/>
                <a:gd name="T11" fmla="*/ 8 h 16"/>
                <a:gd name="T12" fmla="*/ 16 w 18"/>
                <a:gd name="T13" fmla="*/ 4 h 16"/>
                <a:gd name="T14" fmla="*/ 0 w 18"/>
                <a:gd name="T15" fmla="*/ 14 h 16"/>
                <a:gd name="T16" fmla="*/ 3 w 18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6">
                  <a:moveTo>
                    <a:pt x="3" y="14"/>
                  </a:moveTo>
                  <a:cubicBezTo>
                    <a:pt x="4" y="8"/>
                    <a:pt x="10" y="8"/>
                    <a:pt x="14" y="10"/>
                  </a:cubicBezTo>
                  <a:cubicBezTo>
                    <a:pt x="16" y="10"/>
                    <a:pt x="18" y="8"/>
                    <a:pt x="18" y="7"/>
                  </a:cubicBezTo>
                  <a:cubicBezTo>
                    <a:pt x="18" y="5"/>
                    <a:pt x="18" y="4"/>
                    <a:pt x="18" y="3"/>
                  </a:cubicBezTo>
                  <a:cubicBezTo>
                    <a:pt x="18" y="0"/>
                    <a:pt x="13" y="1"/>
                    <a:pt x="12" y="4"/>
                  </a:cubicBezTo>
                  <a:cubicBezTo>
                    <a:pt x="12" y="5"/>
                    <a:pt x="12" y="6"/>
                    <a:pt x="13" y="8"/>
                  </a:cubicBezTo>
                  <a:cubicBezTo>
                    <a:pt x="14" y="6"/>
                    <a:pt x="15" y="5"/>
                    <a:pt x="16" y="4"/>
                  </a:cubicBezTo>
                  <a:cubicBezTo>
                    <a:pt x="9" y="3"/>
                    <a:pt x="0" y="6"/>
                    <a:pt x="0" y="14"/>
                  </a:cubicBezTo>
                  <a:cubicBezTo>
                    <a:pt x="0" y="16"/>
                    <a:pt x="3" y="16"/>
                    <a:pt x="3" y="14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21"/>
            <p:cNvSpPr>
              <a:spLocks/>
            </p:cNvSpPr>
            <p:nvPr/>
          </p:nvSpPr>
          <p:spPr bwMode="auto">
            <a:xfrm>
              <a:off x="1241426" y="819150"/>
              <a:ext cx="1117600" cy="576262"/>
            </a:xfrm>
            <a:custGeom>
              <a:avLst/>
              <a:gdLst>
                <a:gd name="T0" fmla="*/ 500 w 627"/>
                <a:gd name="T1" fmla="*/ 323 h 323"/>
                <a:gd name="T2" fmla="*/ 496 w 627"/>
                <a:gd name="T3" fmla="*/ 322 h 323"/>
                <a:gd name="T4" fmla="*/ 2 w 627"/>
                <a:gd name="T5" fmla="*/ 89 h 323"/>
                <a:gd name="T6" fmla="*/ 2 w 627"/>
                <a:gd name="T7" fmla="*/ 88 h 323"/>
                <a:gd name="T8" fmla="*/ 0 w 627"/>
                <a:gd name="T9" fmla="*/ 88 h 323"/>
                <a:gd name="T10" fmla="*/ 0 w 627"/>
                <a:gd name="T11" fmla="*/ 88 h 323"/>
                <a:gd name="T12" fmla="*/ 0 w 627"/>
                <a:gd name="T13" fmla="*/ 87 h 323"/>
                <a:gd name="T14" fmla="*/ 0 w 627"/>
                <a:gd name="T15" fmla="*/ 87 h 323"/>
                <a:gd name="T16" fmla="*/ 21 w 627"/>
                <a:gd name="T17" fmla="*/ 51 h 323"/>
                <a:gd name="T18" fmla="*/ 23 w 627"/>
                <a:gd name="T19" fmla="*/ 48 h 323"/>
                <a:gd name="T20" fmla="*/ 52 w 627"/>
                <a:gd name="T21" fmla="*/ 16 h 323"/>
                <a:gd name="T22" fmla="*/ 56 w 627"/>
                <a:gd name="T23" fmla="*/ 12 h 323"/>
                <a:gd name="T24" fmla="*/ 71 w 627"/>
                <a:gd name="T25" fmla="*/ 0 h 323"/>
                <a:gd name="T26" fmla="*/ 71 w 627"/>
                <a:gd name="T27" fmla="*/ 0 h 323"/>
                <a:gd name="T28" fmla="*/ 73 w 627"/>
                <a:gd name="T29" fmla="*/ 0 h 323"/>
                <a:gd name="T30" fmla="*/ 72 w 627"/>
                <a:gd name="T31" fmla="*/ 2 h 323"/>
                <a:gd name="T32" fmla="*/ 71 w 627"/>
                <a:gd name="T33" fmla="*/ 3 h 323"/>
                <a:gd name="T34" fmla="*/ 69 w 627"/>
                <a:gd name="T35" fmla="*/ 6 h 323"/>
                <a:gd name="T36" fmla="*/ 73 w 627"/>
                <a:gd name="T37" fmla="*/ 6 h 323"/>
                <a:gd name="T38" fmla="*/ 322 w 627"/>
                <a:gd name="T39" fmla="*/ 69 h 323"/>
                <a:gd name="T40" fmla="*/ 447 w 627"/>
                <a:gd name="T41" fmla="*/ 142 h 323"/>
                <a:gd name="T42" fmla="*/ 454 w 627"/>
                <a:gd name="T43" fmla="*/ 147 h 323"/>
                <a:gd name="T44" fmla="*/ 533 w 627"/>
                <a:gd name="T45" fmla="*/ 229 h 323"/>
                <a:gd name="T46" fmla="*/ 533 w 627"/>
                <a:gd name="T47" fmla="*/ 232 h 323"/>
                <a:gd name="T48" fmla="*/ 531 w 627"/>
                <a:gd name="T49" fmla="*/ 233 h 323"/>
                <a:gd name="T50" fmla="*/ 529 w 627"/>
                <a:gd name="T51" fmla="*/ 233 h 323"/>
                <a:gd name="T52" fmla="*/ 529 w 627"/>
                <a:gd name="T53" fmla="*/ 235 h 323"/>
                <a:gd name="T54" fmla="*/ 530 w 627"/>
                <a:gd name="T55" fmla="*/ 261 h 323"/>
                <a:gd name="T56" fmla="*/ 530 w 627"/>
                <a:gd name="T57" fmla="*/ 265 h 323"/>
                <a:gd name="T58" fmla="*/ 539 w 627"/>
                <a:gd name="T59" fmla="*/ 260 h 323"/>
                <a:gd name="T60" fmla="*/ 619 w 627"/>
                <a:gd name="T61" fmla="*/ 205 h 323"/>
                <a:gd name="T62" fmla="*/ 622 w 627"/>
                <a:gd name="T63" fmla="*/ 204 h 323"/>
                <a:gd name="T64" fmla="*/ 625 w 627"/>
                <a:gd name="T65" fmla="*/ 206 h 323"/>
                <a:gd name="T66" fmla="*/ 623 w 627"/>
                <a:gd name="T67" fmla="*/ 209 h 323"/>
                <a:gd name="T68" fmla="*/ 619 w 627"/>
                <a:gd name="T69" fmla="*/ 212 h 323"/>
                <a:gd name="T70" fmla="*/ 616 w 627"/>
                <a:gd name="T71" fmla="*/ 213 h 323"/>
                <a:gd name="T72" fmla="*/ 616 w 627"/>
                <a:gd name="T73" fmla="*/ 214 h 323"/>
                <a:gd name="T74" fmla="*/ 623 w 627"/>
                <a:gd name="T75" fmla="*/ 265 h 323"/>
                <a:gd name="T76" fmla="*/ 623 w 627"/>
                <a:gd name="T77" fmla="*/ 270 h 323"/>
                <a:gd name="T78" fmla="*/ 626 w 627"/>
                <a:gd name="T79" fmla="*/ 287 h 323"/>
                <a:gd name="T80" fmla="*/ 626 w 627"/>
                <a:gd name="T81" fmla="*/ 294 h 323"/>
                <a:gd name="T82" fmla="*/ 623 w 627"/>
                <a:gd name="T83" fmla="*/ 296 h 323"/>
                <a:gd name="T84" fmla="*/ 621 w 627"/>
                <a:gd name="T85" fmla="*/ 295 h 323"/>
                <a:gd name="T86" fmla="*/ 620 w 627"/>
                <a:gd name="T87" fmla="*/ 293 h 323"/>
                <a:gd name="T88" fmla="*/ 618 w 627"/>
                <a:gd name="T89" fmla="*/ 294 h 323"/>
                <a:gd name="T90" fmla="*/ 617 w 627"/>
                <a:gd name="T91" fmla="*/ 295 h 323"/>
                <a:gd name="T92" fmla="*/ 588 w 627"/>
                <a:gd name="T93" fmla="*/ 292 h 323"/>
                <a:gd name="T94" fmla="*/ 575 w 627"/>
                <a:gd name="T95" fmla="*/ 292 h 323"/>
                <a:gd name="T96" fmla="*/ 569 w 627"/>
                <a:gd name="T97" fmla="*/ 292 h 323"/>
                <a:gd name="T98" fmla="*/ 539 w 627"/>
                <a:gd name="T99" fmla="*/ 290 h 323"/>
                <a:gd name="T100" fmla="*/ 538 w 627"/>
                <a:gd name="T101" fmla="*/ 290 h 323"/>
                <a:gd name="T102" fmla="*/ 537 w 627"/>
                <a:gd name="T103" fmla="*/ 292 h 323"/>
                <a:gd name="T104" fmla="*/ 537 w 627"/>
                <a:gd name="T105" fmla="*/ 292 h 323"/>
                <a:gd name="T106" fmla="*/ 517 w 627"/>
                <a:gd name="T107" fmla="*/ 311 h 323"/>
                <a:gd name="T108" fmla="*/ 516 w 627"/>
                <a:gd name="T109" fmla="*/ 311 h 323"/>
                <a:gd name="T110" fmla="*/ 515 w 627"/>
                <a:gd name="T111" fmla="*/ 312 h 323"/>
                <a:gd name="T112" fmla="*/ 511 w 627"/>
                <a:gd name="T113" fmla="*/ 321 h 323"/>
                <a:gd name="T114" fmla="*/ 509 w 627"/>
                <a:gd name="T115" fmla="*/ 322 h 323"/>
                <a:gd name="T116" fmla="*/ 507 w 627"/>
                <a:gd name="T117" fmla="*/ 321 h 323"/>
                <a:gd name="T118" fmla="*/ 506 w 627"/>
                <a:gd name="T119" fmla="*/ 320 h 323"/>
                <a:gd name="T120" fmla="*/ 504 w 627"/>
                <a:gd name="T121" fmla="*/ 321 h 323"/>
                <a:gd name="T122" fmla="*/ 500 w 627"/>
                <a:gd name="T123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7" h="323">
                  <a:moveTo>
                    <a:pt x="500" y="323"/>
                  </a:moveTo>
                  <a:cubicBezTo>
                    <a:pt x="499" y="323"/>
                    <a:pt x="497" y="322"/>
                    <a:pt x="496" y="322"/>
                  </a:cubicBezTo>
                  <a:cubicBezTo>
                    <a:pt x="347" y="205"/>
                    <a:pt x="185" y="97"/>
                    <a:pt x="2" y="89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74"/>
                    <a:pt x="12" y="61"/>
                    <a:pt x="21" y="51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32" y="37"/>
                    <a:pt x="42" y="26"/>
                    <a:pt x="52" y="16"/>
                  </a:cubicBezTo>
                  <a:cubicBezTo>
                    <a:pt x="53" y="15"/>
                    <a:pt x="55" y="13"/>
                    <a:pt x="56" y="12"/>
                  </a:cubicBezTo>
                  <a:cubicBezTo>
                    <a:pt x="61" y="7"/>
                    <a:pt x="66" y="1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0"/>
                    <a:pt x="72" y="0"/>
                    <a:pt x="73" y="0"/>
                  </a:cubicBezTo>
                  <a:cubicBezTo>
                    <a:pt x="73" y="0"/>
                    <a:pt x="73" y="1"/>
                    <a:pt x="72" y="2"/>
                  </a:cubicBezTo>
                  <a:cubicBezTo>
                    <a:pt x="72" y="2"/>
                    <a:pt x="72" y="3"/>
                    <a:pt x="71" y="3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149" y="6"/>
                    <a:pt x="232" y="28"/>
                    <a:pt x="322" y="69"/>
                  </a:cubicBezTo>
                  <a:cubicBezTo>
                    <a:pt x="372" y="92"/>
                    <a:pt x="413" y="116"/>
                    <a:pt x="447" y="142"/>
                  </a:cubicBezTo>
                  <a:cubicBezTo>
                    <a:pt x="454" y="147"/>
                    <a:pt x="454" y="147"/>
                    <a:pt x="454" y="147"/>
                  </a:cubicBezTo>
                  <a:cubicBezTo>
                    <a:pt x="483" y="168"/>
                    <a:pt x="520" y="195"/>
                    <a:pt x="533" y="229"/>
                  </a:cubicBezTo>
                  <a:cubicBezTo>
                    <a:pt x="533" y="230"/>
                    <a:pt x="533" y="231"/>
                    <a:pt x="533" y="232"/>
                  </a:cubicBezTo>
                  <a:cubicBezTo>
                    <a:pt x="532" y="232"/>
                    <a:pt x="531" y="233"/>
                    <a:pt x="531" y="233"/>
                  </a:cubicBezTo>
                  <a:cubicBezTo>
                    <a:pt x="529" y="233"/>
                    <a:pt x="529" y="233"/>
                    <a:pt x="529" y="233"/>
                  </a:cubicBezTo>
                  <a:cubicBezTo>
                    <a:pt x="529" y="235"/>
                    <a:pt x="529" y="235"/>
                    <a:pt x="529" y="235"/>
                  </a:cubicBezTo>
                  <a:cubicBezTo>
                    <a:pt x="531" y="243"/>
                    <a:pt x="531" y="252"/>
                    <a:pt x="530" y="261"/>
                  </a:cubicBezTo>
                  <a:cubicBezTo>
                    <a:pt x="530" y="265"/>
                    <a:pt x="530" y="265"/>
                    <a:pt x="530" y="265"/>
                  </a:cubicBezTo>
                  <a:cubicBezTo>
                    <a:pt x="539" y="260"/>
                    <a:pt x="539" y="260"/>
                    <a:pt x="539" y="260"/>
                  </a:cubicBezTo>
                  <a:cubicBezTo>
                    <a:pt x="567" y="246"/>
                    <a:pt x="601" y="229"/>
                    <a:pt x="619" y="205"/>
                  </a:cubicBezTo>
                  <a:cubicBezTo>
                    <a:pt x="620" y="204"/>
                    <a:pt x="621" y="204"/>
                    <a:pt x="622" y="204"/>
                  </a:cubicBezTo>
                  <a:cubicBezTo>
                    <a:pt x="623" y="204"/>
                    <a:pt x="624" y="205"/>
                    <a:pt x="625" y="206"/>
                  </a:cubicBezTo>
                  <a:cubicBezTo>
                    <a:pt x="625" y="207"/>
                    <a:pt x="624" y="209"/>
                    <a:pt x="623" y="209"/>
                  </a:cubicBezTo>
                  <a:cubicBezTo>
                    <a:pt x="622" y="210"/>
                    <a:pt x="620" y="211"/>
                    <a:pt x="619" y="212"/>
                  </a:cubicBezTo>
                  <a:cubicBezTo>
                    <a:pt x="616" y="213"/>
                    <a:pt x="616" y="213"/>
                    <a:pt x="616" y="213"/>
                  </a:cubicBezTo>
                  <a:cubicBezTo>
                    <a:pt x="616" y="214"/>
                    <a:pt x="616" y="214"/>
                    <a:pt x="616" y="214"/>
                  </a:cubicBezTo>
                  <a:cubicBezTo>
                    <a:pt x="620" y="232"/>
                    <a:pt x="621" y="249"/>
                    <a:pt x="623" y="265"/>
                  </a:cubicBezTo>
                  <a:cubicBezTo>
                    <a:pt x="623" y="267"/>
                    <a:pt x="623" y="268"/>
                    <a:pt x="623" y="270"/>
                  </a:cubicBezTo>
                  <a:cubicBezTo>
                    <a:pt x="623" y="276"/>
                    <a:pt x="624" y="282"/>
                    <a:pt x="626" y="287"/>
                  </a:cubicBezTo>
                  <a:cubicBezTo>
                    <a:pt x="627" y="288"/>
                    <a:pt x="627" y="292"/>
                    <a:pt x="626" y="294"/>
                  </a:cubicBezTo>
                  <a:cubicBezTo>
                    <a:pt x="626" y="295"/>
                    <a:pt x="624" y="296"/>
                    <a:pt x="623" y="296"/>
                  </a:cubicBezTo>
                  <a:cubicBezTo>
                    <a:pt x="622" y="296"/>
                    <a:pt x="621" y="296"/>
                    <a:pt x="621" y="295"/>
                  </a:cubicBezTo>
                  <a:cubicBezTo>
                    <a:pt x="620" y="293"/>
                    <a:pt x="620" y="293"/>
                    <a:pt x="620" y="293"/>
                  </a:cubicBezTo>
                  <a:cubicBezTo>
                    <a:pt x="618" y="294"/>
                    <a:pt x="618" y="294"/>
                    <a:pt x="618" y="294"/>
                  </a:cubicBezTo>
                  <a:cubicBezTo>
                    <a:pt x="617" y="295"/>
                    <a:pt x="617" y="295"/>
                    <a:pt x="617" y="295"/>
                  </a:cubicBezTo>
                  <a:cubicBezTo>
                    <a:pt x="608" y="292"/>
                    <a:pt x="597" y="292"/>
                    <a:pt x="588" y="292"/>
                  </a:cubicBezTo>
                  <a:cubicBezTo>
                    <a:pt x="575" y="292"/>
                    <a:pt x="575" y="292"/>
                    <a:pt x="575" y="292"/>
                  </a:cubicBezTo>
                  <a:cubicBezTo>
                    <a:pt x="573" y="292"/>
                    <a:pt x="571" y="292"/>
                    <a:pt x="569" y="292"/>
                  </a:cubicBezTo>
                  <a:cubicBezTo>
                    <a:pt x="559" y="292"/>
                    <a:pt x="549" y="291"/>
                    <a:pt x="539" y="290"/>
                  </a:cubicBezTo>
                  <a:cubicBezTo>
                    <a:pt x="538" y="290"/>
                    <a:pt x="538" y="290"/>
                    <a:pt x="538" y="290"/>
                  </a:cubicBezTo>
                  <a:cubicBezTo>
                    <a:pt x="537" y="292"/>
                    <a:pt x="537" y="292"/>
                    <a:pt x="537" y="292"/>
                  </a:cubicBezTo>
                  <a:cubicBezTo>
                    <a:pt x="537" y="292"/>
                    <a:pt x="537" y="292"/>
                    <a:pt x="537" y="292"/>
                  </a:cubicBezTo>
                  <a:cubicBezTo>
                    <a:pt x="534" y="300"/>
                    <a:pt x="526" y="310"/>
                    <a:pt x="517" y="311"/>
                  </a:cubicBezTo>
                  <a:cubicBezTo>
                    <a:pt x="516" y="311"/>
                    <a:pt x="516" y="311"/>
                    <a:pt x="516" y="311"/>
                  </a:cubicBezTo>
                  <a:cubicBezTo>
                    <a:pt x="515" y="312"/>
                    <a:pt x="515" y="312"/>
                    <a:pt x="515" y="312"/>
                  </a:cubicBezTo>
                  <a:cubicBezTo>
                    <a:pt x="514" y="315"/>
                    <a:pt x="512" y="318"/>
                    <a:pt x="511" y="321"/>
                  </a:cubicBezTo>
                  <a:cubicBezTo>
                    <a:pt x="510" y="322"/>
                    <a:pt x="509" y="322"/>
                    <a:pt x="509" y="322"/>
                  </a:cubicBezTo>
                  <a:cubicBezTo>
                    <a:pt x="508" y="322"/>
                    <a:pt x="507" y="322"/>
                    <a:pt x="507" y="321"/>
                  </a:cubicBezTo>
                  <a:cubicBezTo>
                    <a:pt x="506" y="320"/>
                    <a:pt x="506" y="320"/>
                    <a:pt x="506" y="320"/>
                  </a:cubicBezTo>
                  <a:cubicBezTo>
                    <a:pt x="504" y="321"/>
                    <a:pt x="504" y="321"/>
                    <a:pt x="504" y="321"/>
                  </a:cubicBezTo>
                  <a:cubicBezTo>
                    <a:pt x="503" y="322"/>
                    <a:pt x="501" y="323"/>
                    <a:pt x="500" y="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622"/>
            <p:cNvSpPr>
              <a:spLocks/>
            </p:cNvSpPr>
            <p:nvPr/>
          </p:nvSpPr>
          <p:spPr bwMode="auto">
            <a:xfrm>
              <a:off x="1257301" y="830263"/>
              <a:ext cx="955675" cy="563562"/>
            </a:xfrm>
            <a:custGeom>
              <a:avLst/>
              <a:gdLst>
                <a:gd name="T0" fmla="*/ 517 w 536"/>
                <a:gd name="T1" fmla="*/ 261 h 316"/>
                <a:gd name="T2" fmla="*/ 521 w 536"/>
                <a:gd name="T3" fmla="*/ 238 h 316"/>
                <a:gd name="T4" fmla="*/ 363 w 536"/>
                <a:gd name="T5" fmla="*/ 98 h 316"/>
                <a:gd name="T6" fmla="*/ 213 w 536"/>
                <a:gd name="T7" fmla="*/ 42 h 316"/>
                <a:gd name="T8" fmla="*/ 61 w 536"/>
                <a:gd name="T9" fmla="*/ 6 h 316"/>
                <a:gd name="T10" fmla="*/ 0 w 536"/>
                <a:gd name="T11" fmla="*/ 81 h 316"/>
                <a:gd name="T12" fmla="*/ 97 w 536"/>
                <a:gd name="T13" fmla="*/ 99 h 316"/>
                <a:gd name="T14" fmla="*/ 241 w 536"/>
                <a:gd name="T15" fmla="*/ 152 h 316"/>
                <a:gd name="T16" fmla="*/ 405 w 536"/>
                <a:gd name="T17" fmla="*/ 253 h 316"/>
                <a:gd name="T18" fmla="*/ 495 w 536"/>
                <a:gd name="T19" fmla="*/ 316 h 316"/>
                <a:gd name="T20" fmla="*/ 504 w 536"/>
                <a:gd name="T21" fmla="*/ 303 h 316"/>
                <a:gd name="T22" fmla="*/ 517 w 536"/>
                <a:gd name="T23" fmla="*/ 26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6" h="316">
                  <a:moveTo>
                    <a:pt x="517" y="261"/>
                  </a:moveTo>
                  <a:cubicBezTo>
                    <a:pt x="520" y="248"/>
                    <a:pt x="521" y="238"/>
                    <a:pt x="521" y="238"/>
                  </a:cubicBezTo>
                  <a:cubicBezTo>
                    <a:pt x="518" y="193"/>
                    <a:pt x="369" y="104"/>
                    <a:pt x="363" y="98"/>
                  </a:cubicBezTo>
                  <a:cubicBezTo>
                    <a:pt x="358" y="92"/>
                    <a:pt x="218" y="43"/>
                    <a:pt x="213" y="42"/>
                  </a:cubicBezTo>
                  <a:cubicBezTo>
                    <a:pt x="208" y="40"/>
                    <a:pt x="84" y="0"/>
                    <a:pt x="61" y="6"/>
                  </a:cubicBezTo>
                  <a:cubicBezTo>
                    <a:pt x="38" y="12"/>
                    <a:pt x="0" y="81"/>
                    <a:pt x="0" y="81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135" y="105"/>
                    <a:pt x="241" y="152"/>
                    <a:pt x="241" y="152"/>
                  </a:cubicBezTo>
                  <a:cubicBezTo>
                    <a:pt x="254" y="155"/>
                    <a:pt x="397" y="247"/>
                    <a:pt x="405" y="253"/>
                  </a:cubicBezTo>
                  <a:cubicBezTo>
                    <a:pt x="413" y="259"/>
                    <a:pt x="495" y="316"/>
                    <a:pt x="495" y="316"/>
                  </a:cubicBezTo>
                  <a:cubicBezTo>
                    <a:pt x="498" y="312"/>
                    <a:pt x="501" y="308"/>
                    <a:pt x="504" y="303"/>
                  </a:cubicBezTo>
                  <a:cubicBezTo>
                    <a:pt x="536" y="289"/>
                    <a:pt x="522" y="267"/>
                    <a:pt x="517" y="261"/>
                  </a:cubicBezTo>
                  <a:close/>
                </a:path>
              </a:pathLst>
            </a:custGeom>
            <a:solidFill>
              <a:srgbClr val="D3D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623"/>
            <p:cNvSpPr>
              <a:spLocks/>
            </p:cNvSpPr>
            <p:nvPr/>
          </p:nvSpPr>
          <p:spPr bwMode="auto">
            <a:xfrm>
              <a:off x="2189163" y="1228725"/>
              <a:ext cx="160338" cy="112712"/>
            </a:xfrm>
            <a:custGeom>
              <a:avLst/>
              <a:gdLst>
                <a:gd name="T0" fmla="*/ 0 w 90"/>
                <a:gd name="T1" fmla="*/ 36 h 63"/>
                <a:gd name="T2" fmla="*/ 5 w 90"/>
                <a:gd name="T3" fmla="*/ 60 h 63"/>
                <a:gd name="T4" fmla="*/ 88 w 90"/>
                <a:gd name="T5" fmla="*/ 63 h 63"/>
                <a:gd name="T6" fmla="*/ 90 w 90"/>
                <a:gd name="T7" fmla="*/ 37 h 63"/>
                <a:gd name="T8" fmla="*/ 80 w 90"/>
                <a:gd name="T9" fmla="*/ 0 h 63"/>
                <a:gd name="T10" fmla="*/ 0 w 90"/>
                <a:gd name="T11" fmla="*/ 3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63">
                  <a:moveTo>
                    <a:pt x="0" y="36"/>
                  </a:moveTo>
                  <a:cubicBezTo>
                    <a:pt x="0" y="36"/>
                    <a:pt x="9" y="49"/>
                    <a:pt x="5" y="60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22" y="34"/>
                    <a:pt x="0" y="36"/>
                  </a:cubicBezTo>
                  <a:close/>
                </a:path>
              </a:pathLst>
            </a:custGeom>
            <a:solidFill>
              <a:srgbClr val="D3DB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624"/>
            <p:cNvSpPr>
              <a:spLocks/>
            </p:cNvSpPr>
            <p:nvPr/>
          </p:nvSpPr>
          <p:spPr bwMode="auto">
            <a:xfrm>
              <a:off x="1230313" y="814388"/>
              <a:ext cx="144463" cy="176212"/>
            </a:xfrm>
            <a:custGeom>
              <a:avLst/>
              <a:gdLst>
                <a:gd name="T0" fmla="*/ 5 w 81"/>
                <a:gd name="T1" fmla="*/ 99 h 99"/>
                <a:gd name="T2" fmla="*/ 37 w 81"/>
                <a:gd name="T3" fmla="*/ 47 h 99"/>
                <a:gd name="T4" fmla="*/ 61 w 81"/>
                <a:gd name="T5" fmla="*/ 22 h 99"/>
                <a:gd name="T6" fmla="*/ 80 w 81"/>
                <a:gd name="T7" fmla="*/ 5 h 99"/>
                <a:gd name="T8" fmla="*/ 77 w 81"/>
                <a:gd name="T9" fmla="*/ 1 h 99"/>
                <a:gd name="T10" fmla="*/ 57 w 81"/>
                <a:gd name="T11" fmla="*/ 18 h 99"/>
                <a:gd name="T12" fmla="*/ 27 w 81"/>
                <a:gd name="T13" fmla="*/ 50 h 99"/>
                <a:gd name="T14" fmla="*/ 5 w 81"/>
                <a:gd name="T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99">
                  <a:moveTo>
                    <a:pt x="5" y="99"/>
                  </a:moveTo>
                  <a:cubicBezTo>
                    <a:pt x="3" y="81"/>
                    <a:pt x="26" y="58"/>
                    <a:pt x="37" y="47"/>
                  </a:cubicBezTo>
                  <a:cubicBezTo>
                    <a:pt x="44" y="38"/>
                    <a:pt x="53" y="30"/>
                    <a:pt x="61" y="22"/>
                  </a:cubicBezTo>
                  <a:cubicBezTo>
                    <a:pt x="67" y="17"/>
                    <a:pt x="76" y="12"/>
                    <a:pt x="80" y="5"/>
                  </a:cubicBezTo>
                  <a:cubicBezTo>
                    <a:pt x="81" y="3"/>
                    <a:pt x="79" y="0"/>
                    <a:pt x="77" y="1"/>
                  </a:cubicBezTo>
                  <a:cubicBezTo>
                    <a:pt x="69" y="4"/>
                    <a:pt x="63" y="13"/>
                    <a:pt x="57" y="18"/>
                  </a:cubicBezTo>
                  <a:cubicBezTo>
                    <a:pt x="46" y="28"/>
                    <a:pt x="37" y="39"/>
                    <a:pt x="27" y="50"/>
                  </a:cubicBezTo>
                  <a:cubicBezTo>
                    <a:pt x="17" y="63"/>
                    <a:pt x="0" y="81"/>
                    <a:pt x="5" y="99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625"/>
            <p:cNvSpPr>
              <a:spLocks/>
            </p:cNvSpPr>
            <p:nvPr/>
          </p:nvSpPr>
          <p:spPr bwMode="auto">
            <a:xfrm>
              <a:off x="1239838" y="977900"/>
              <a:ext cx="915988" cy="428625"/>
            </a:xfrm>
            <a:custGeom>
              <a:avLst/>
              <a:gdLst>
                <a:gd name="T0" fmla="*/ 2 w 514"/>
                <a:gd name="T1" fmla="*/ 2 h 240"/>
                <a:gd name="T2" fmla="*/ 496 w 514"/>
                <a:gd name="T3" fmla="*/ 234 h 240"/>
                <a:gd name="T4" fmla="*/ 506 w 514"/>
                <a:gd name="T5" fmla="*/ 222 h 240"/>
                <a:gd name="T6" fmla="*/ 2 w 514"/>
                <a:gd name="T7" fmla="*/ 0 h 240"/>
                <a:gd name="T8" fmla="*/ 2 w 514"/>
                <a:gd name="T9" fmla="*/ 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240">
                  <a:moveTo>
                    <a:pt x="2" y="2"/>
                  </a:moveTo>
                  <a:cubicBezTo>
                    <a:pt x="188" y="9"/>
                    <a:pt x="355" y="123"/>
                    <a:pt x="496" y="234"/>
                  </a:cubicBezTo>
                  <a:cubicBezTo>
                    <a:pt x="504" y="240"/>
                    <a:pt x="514" y="228"/>
                    <a:pt x="506" y="222"/>
                  </a:cubicBezTo>
                  <a:cubicBezTo>
                    <a:pt x="353" y="125"/>
                    <a:pt x="191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626"/>
            <p:cNvSpPr>
              <a:spLocks/>
            </p:cNvSpPr>
            <p:nvPr/>
          </p:nvSpPr>
          <p:spPr bwMode="auto">
            <a:xfrm>
              <a:off x="1352551" y="825500"/>
              <a:ext cx="844550" cy="415925"/>
            </a:xfrm>
            <a:custGeom>
              <a:avLst/>
              <a:gdLst>
                <a:gd name="T0" fmla="*/ 1 w 474"/>
                <a:gd name="T1" fmla="*/ 3 h 234"/>
                <a:gd name="T2" fmla="*/ 257 w 474"/>
                <a:gd name="T3" fmla="*/ 70 h 234"/>
                <a:gd name="T4" fmla="*/ 465 w 474"/>
                <a:gd name="T5" fmla="*/ 230 h 234"/>
                <a:gd name="T6" fmla="*/ 473 w 474"/>
                <a:gd name="T7" fmla="*/ 226 h 234"/>
                <a:gd name="T8" fmla="*/ 386 w 474"/>
                <a:gd name="T9" fmla="*/ 137 h 234"/>
                <a:gd name="T10" fmla="*/ 261 w 474"/>
                <a:gd name="T11" fmla="*/ 65 h 234"/>
                <a:gd name="T12" fmla="*/ 1 w 474"/>
                <a:gd name="T13" fmla="*/ 1 h 234"/>
                <a:gd name="T14" fmla="*/ 1 w 474"/>
                <a:gd name="T15" fmla="*/ 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4" h="234">
                  <a:moveTo>
                    <a:pt x="1" y="3"/>
                  </a:moveTo>
                  <a:cubicBezTo>
                    <a:pt x="90" y="6"/>
                    <a:pt x="177" y="32"/>
                    <a:pt x="257" y="70"/>
                  </a:cubicBezTo>
                  <a:cubicBezTo>
                    <a:pt x="335" y="106"/>
                    <a:pt x="418" y="156"/>
                    <a:pt x="465" y="230"/>
                  </a:cubicBezTo>
                  <a:cubicBezTo>
                    <a:pt x="468" y="234"/>
                    <a:pt x="474" y="230"/>
                    <a:pt x="473" y="226"/>
                  </a:cubicBezTo>
                  <a:cubicBezTo>
                    <a:pt x="458" y="188"/>
                    <a:pt x="418" y="161"/>
                    <a:pt x="386" y="137"/>
                  </a:cubicBezTo>
                  <a:cubicBezTo>
                    <a:pt x="348" y="108"/>
                    <a:pt x="304" y="85"/>
                    <a:pt x="261" y="65"/>
                  </a:cubicBezTo>
                  <a:cubicBezTo>
                    <a:pt x="181" y="27"/>
                    <a:pt x="90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627"/>
            <p:cNvSpPr>
              <a:spLocks/>
            </p:cNvSpPr>
            <p:nvPr/>
          </p:nvSpPr>
          <p:spPr bwMode="auto">
            <a:xfrm>
              <a:off x="2136776" y="1225550"/>
              <a:ext cx="63500" cy="174625"/>
            </a:xfrm>
            <a:custGeom>
              <a:avLst/>
              <a:gdLst>
                <a:gd name="T0" fmla="*/ 26 w 36"/>
                <a:gd name="T1" fmla="*/ 1 h 98"/>
                <a:gd name="T2" fmla="*/ 22 w 36"/>
                <a:gd name="T3" fmla="*/ 47 h 98"/>
                <a:gd name="T4" fmla="*/ 3 w 36"/>
                <a:gd name="T5" fmla="*/ 90 h 98"/>
                <a:gd name="T6" fmla="*/ 10 w 36"/>
                <a:gd name="T7" fmla="*/ 93 h 98"/>
                <a:gd name="T8" fmla="*/ 27 w 36"/>
                <a:gd name="T9" fmla="*/ 1 h 98"/>
                <a:gd name="T10" fmla="*/ 26 w 36"/>
                <a:gd name="T11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8">
                  <a:moveTo>
                    <a:pt x="26" y="1"/>
                  </a:moveTo>
                  <a:cubicBezTo>
                    <a:pt x="25" y="17"/>
                    <a:pt x="26" y="31"/>
                    <a:pt x="22" y="47"/>
                  </a:cubicBezTo>
                  <a:cubicBezTo>
                    <a:pt x="19" y="63"/>
                    <a:pt x="12" y="76"/>
                    <a:pt x="3" y="90"/>
                  </a:cubicBezTo>
                  <a:cubicBezTo>
                    <a:pt x="0" y="94"/>
                    <a:pt x="8" y="98"/>
                    <a:pt x="10" y="93"/>
                  </a:cubicBezTo>
                  <a:cubicBezTo>
                    <a:pt x="24" y="68"/>
                    <a:pt x="36" y="30"/>
                    <a:pt x="27" y="1"/>
                  </a:cubicBezTo>
                  <a:cubicBezTo>
                    <a:pt x="27" y="0"/>
                    <a:pt x="26" y="0"/>
                    <a:pt x="26" y="1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628"/>
            <p:cNvSpPr>
              <a:spLocks/>
            </p:cNvSpPr>
            <p:nvPr/>
          </p:nvSpPr>
          <p:spPr bwMode="auto">
            <a:xfrm>
              <a:off x="2159001" y="1279525"/>
              <a:ext cx="50800" cy="98425"/>
            </a:xfrm>
            <a:custGeom>
              <a:avLst/>
              <a:gdLst>
                <a:gd name="T0" fmla="*/ 13 w 28"/>
                <a:gd name="T1" fmla="*/ 2 h 55"/>
                <a:gd name="T2" fmla="*/ 20 w 28"/>
                <a:gd name="T3" fmla="*/ 32 h 55"/>
                <a:gd name="T4" fmla="*/ 1 w 28"/>
                <a:gd name="T5" fmla="*/ 53 h 55"/>
                <a:gd name="T6" fmla="*/ 2 w 28"/>
                <a:gd name="T7" fmla="*/ 55 h 55"/>
                <a:gd name="T8" fmla="*/ 23 w 28"/>
                <a:gd name="T9" fmla="*/ 35 h 55"/>
                <a:gd name="T10" fmla="*/ 15 w 28"/>
                <a:gd name="T11" fmla="*/ 1 h 55"/>
                <a:gd name="T12" fmla="*/ 13 w 28"/>
                <a:gd name="T13" fmla="*/ 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55">
                  <a:moveTo>
                    <a:pt x="13" y="2"/>
                  </a:moveTo>
                  <a:cubicBezTo>
                    <a:pt x="19" y="11"/>
                    <a:pt x="23" y="21"/>
                    <a:pt x="20" y="32"/>
                  </a:cubicBezTo>
                  <a:cubicBezTo>
                    <a:pt x="18" y="43"/>
                    <a:pt x="8" y="46"/>
                    <a:pt x="1" y="53"/>
                  </a:cubicBezTo>
                  <a:cubicBezTo>
                    <a:pt x="0" y="53"/>
                    <a:pt x="0" y="55"/>
                    <a:pt x="2" y="55"/>
                  </a:cubicBezTo>
                  <a:cubicBezTo>
                    <a:pt x="12" y="53"/>
                    <a:pt x="20" y="44"/>
                    <a:pt x="23" y="35"/>
                  </a:cubicBezTo>
                  <a:cubicBezTo>
                    <a:pt x="28" y="23"/>
                    <a:pt x="21" y="10"/>
                    <a:pt x="15" y="1"/>
                  </a:cubicBezTo>
                  <a:cubicBezTo>
                    <a:pt x="14" y="0"/>
                    <a:pt x="13" y="1"/>
                    <a:pt x="13" y="2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629"/>
            <p:cNvSpPr>
              <a:spLocks/>
            </p:cNvSpPr>
            <p:nvPr/>
          </p:nvSpPr>
          <p:spPr bwMode="auto">
            <a:xfrm>
              <a:off x="2178051" y="1169988"/>
              <a:ext cx="187325" cy="127000"/>
            </a:xfrm>
            <a:custGeom>
              <a:avLst/>
              <a:gdLst>
                <a:gd name="T0" fmla="*/ 4 w 105"/>
                <a:gd name="T1" fmla="*/ 70 h 71"/>
                <a:gd name="T2" fmla="*/ 98 w 105"/>
                <a:gd name="T3" fmla="*/ 14 h 71"/>
                <a:gd name="T4" fmla="*/ 92 w 105"/>
                <a:gd name="T5" fmla="*/ 7 h 71"/>
                <a:gd name="T6" fmla="*/ 2 w 105"/>
                <a:gd name="T7" fmla="*/ 67 h 71"/>
                <a:gd name="T8" fmla="*/ 4 w 105"/>
                <a:gd name="T9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71">
                  <a:moveTo>
                    <a:pt x="4" y="70"/>
                  </a:moveTo>
                  <a:cubicBezTo>
                    <a:pt x="36" y="53"/>
                    <a:pt x="66" y="31"/>
                    <a:pt x="98" y="14"/>
                  </a:cubicBezTo>
                  <a:cubicBezTo>
                    <a:pt x="105" y="10"/>
                    <a:pt x="97" y="0"/>
                    <a:pt x="92" y="7"/>
                  </a:cubicBezTo>
                  <a:cubicBezTo>
                    <a:pt x="71" y="34"/>
                    <a:pt x="31" y="52"/>
                    <a:pt x="2" y="67"/>
                  </a:cubicBezTo>
                  <a:cubicBezTo>
                    <a:pt x="0" y="68"/>
                    <a:pt x="1" y="71"/>
                    <a:pt x="4" y="70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630"/>
            <p:cNvSpPr>
              <a:spLocks/>
            </p:cNvSpPr>
            <p:nvPr/>
          </p:nvSpPr>
          <p:spPr bwMode="auto">
            <a:xfrm>
              <a:off x="2335213" y="1190625"/>
              <a:ext cx="26988" cy="163512"/>
            </a:xfrm>
            <a:custGeom>
              <a:avLst/>
              <a:gdLst>
                <a:gd name="T0" fmla="*/ 0 w 15"/>
                <a:gd name="T1" fmla="*/ 3 h 92"/>
                <a:gd name="T2" fmla="*/ 5 w 15"/>
                <a:gd name="T3" fmla="*/ 54 h 92"/>
                <a:gd name="T4" fmla="*/ 5 w 15"/>
                <a:gd name="T5" fmla="*/ 78 h 92"/>
                <a:gd name="T6" fmla="*/ 6 w 15"/>
                <a:gd name="T7" fmla="*/ 88 h 92"/>
                <a:gd name="T8" fmla="*/ 14 w 15"/>
                <a:gd name="T9" fmla="*/ 86 h 92"/>
                <a:gd name="T10" fmla="*/ 14 w 15"/>
                <a:gd name="T11" fmla="*/ 78 h 92"/>
                <a:gd name="T12" fmla="*/ 11 w 15"/>
                <a:gd name="T13" fmla="*/ 57 h 92"/>
                <a:gd name="T14" fmla="*/ 3 w 15"/>
                <a:gd name="T15" fmla="*/ 2 h 92"/>
                <a:gd name="T16" fmla="*/ 0 w 15"/>
                <a:gd name="T17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92">
                  <a:moveTo>
                    <a:pt x="0" y="3"/>
                  </a:moveTo>
                  <a:cubicBezTo>
                    <a:pt x="2" y="20"/>
                    <a:pt x="4" y="37"/>
                    <a:pt x="5" y="54"/>
                  </a:cubicBezTo>
                  <a:cubicBezTo>
                    <a:pt x="5" y="61"/>
                    <a:pt x="8" y="72"/>
                    <a:pt x="5" y="78"/>
                  </a:cubicBezTo>
                  <a:cubicBezTo>
                    <a:pt x="4" y="81"/>
                    <a:pt x="4" y="85"/>
                    <a:pt x="6" y="88"/>
                  </a:cubicBezTo>
                  <a:cubicBezTo>
                    <a:pt x="8" y="92"/>
                    <a:pt x="13" y="90"/>
                    <a:pt x="14" y="86"/>
                  </a:cubicBezTo>
                  <a:cubicBezTo>
                    <a:pt x="15" y="84"/>
                    <a:pt x="15" y="80"/>
                    <a:pt x="14" y="78"/>
                  </a:cubicBezTo>
                  <a:cubicBezTo>
                    <a:pt x="11" y="72"/>
                    <a:pt x="11" y="64"/>
                    <a:pt x="11" y="57"/>
                  </a:cubicBezTo>
                  <a:cubicBezTo>
                    <a:pt x="9" y="39"/>
                    <a:pt x="7" y="20"/>
                    <a:pt x="3" y="2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631"/>
            <p:cNvSpPr>
              <a:spLocks/>
            </p:cNvSpPr>
            <p:nvPr/>
          </p:nvSpPr>
          <p:spPr bwMode="auto">
            <a:xfrm>
              <a:off x="2197101" y="1335088"/>
              <a:ext cx="152400" cy="15875"/>
            </a:xfrm>
            <a:custGeom>
              <a:avLst/>
              <a:gdLst>
                <a:gd name="T0" fmla="*/ 1 w 86"/>
                <a:gd name="T1" fmla="*/ 3 h 9"/>
                <a:gd name="T2" fmla="*/ 33 w 86"/>
                <a:gd name="T3" fmla="*/ 5 h 9"/>
                <a:gd name="T4" fmla="*/ 81 w 86"/>
                <a:gd name="T5" fmla="*/ 7 h 9"/>
                <a:gd name="T6" fmla="*/ 82 w 86"/>
                <a:gd name="T7" fmla="*/ 1 h 9"/>
                <a:gd name="T8" fmla="*/ 1 w 86"/>
                <a:gd name="T9" fmla="*/ 2 h 9"/>
                <a:gd name="T10" fmla="*/ 1 w 86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">
                  <a:moveTo>
                    <a:pt x="1" y="3"/>
                  </a:moveTo>
                  <a:cubicBezTo>
                    <a:pt x="12" y="4"/>
                    <a:pt x="22" y="4"/>
                    <a:pt x="33" y="5"/>
                  </a:cubicBezTo>
                  <a:cubicBezTo>
                    <a:pt x="48" y="5"/>
                    <a:pt x="66" y="3"/>
                    <a:pt x="81" y="7"/>
                  </a:cubicBezTo>
                  <a:cubicBezTo>
                    <a:pt x="85" y="9"/>
                    <a:pt x="86" y="1"/>
                    <a:pt x="82" y="1"/>
                  </a:cubicBezTo>
                  <a:cubicBezTo>
                    <a:pt x="55" y="4"/>
                    <a:pt x="28" y="0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632"/>
            <p:cNvSpPr>
              <a:spLocks/>
            </p:cNvSpPr>
            <p:nvPr/>
          </p:nvSpPr>
          <p:spPr bwMode="auto">
            <a:xfrm>
              <a:off x="2195513" y="1296988"/>
              <a:ext cx="60325" cy="28575"/>
            </a:xfrm>
            <a:custGeom>
              <a:avLst/>
              <a:gdLst>
                <a:gd name="T0" fmla="*/ 3 w 34"/>
                <a:gd name="T1" fmla="*/ 15 h 16"/>
                <a:gd name="T2" fmla="*/ 18 w 34"/>
                <a:gd name="T3" fmla="*/ 7 h 16"/>
                <a:gd name="T4" fmla="*/ 33 w 34"/>
                <a:gd name="T5" fmla="*/ 2 h 16"/>
                <a:gd name="T6" fmla="*/ 32 w 34"/>
                <a:gd name="T7" fmla="*/ 0 h 16"/>
                <a:gd name="T8" fmla="*/ 1 w 34"/>
                <a:gd name="T9" fmla="*/ 12 h 16"/>
                <a:gd name="T10" fmla="*/ 3 w 34"/>
                <a:gd name="T1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6">
                  <a:moveTo>
                    <a:pt x="3" y="15"/>
                  </a:moveTo>
                  <a:cubicBezTo>
                    <a:pt x="8" y="12"/>
                    <a:pt x="13" y="9"/>
                    <a:pt x="18" y="7"/>
                  </a:cubicBezTo>
                  <a:cubicBezTo>
                    <a:pt x="23" y="5"/>
                    <a:pt x="28" y="4"/>
                    <a:pt x="33" y="2"/>
                  </a:cubicBezTo>
                  <a:cubicBezTo>
                    <a:pt x="34" y="2"/>
                    <a:pt x="33" y="0"/>
                    <a:pt x="32" y="0"/>
                  </a:cubicBezTo>
                  <a:cubicBezTo>
                    <a:pt x="22" y="0"/>
                    <a:pt x="10" y="7"/>
                    <a:pt x="1" y="12"/>
                  </a:cubicBezTo>
                  <a:cubicBezTo>
                    <a:pt x="0" y="13"/>
                    <a:pt x="1" y="16"/>
                    <a:pt x="3" y="15"/>
                  </a:cubicBezTo>
                  <a:close/>
                </a:path>
              </a:pathLst>
            </a:custGeom>
            <a:solidFill>
              <a:srgbClr val="5057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637"/>
            <p:cNvSpPr>
              <a:spLocks noEditPoints="1"/>
            </p:cNvSpPr>
            <p:nvPr/>
          </p:nvSpPr>
          <p:spPr bwMode="auto">
            <a:xfrm>
              <a:off x="2565401" y="995363"/>
              <a:ext cx="330200" cy="295275"/>
            </a:xfrm>
            <a:custGeom>
              <a:avLst/>
              <a:gdLst>
                <a:gd name="T0" fmla="*/ 14 w 185"/>
                <a:gd name="T1" fmla="*/ 34 h 165"/>
                <a:gd name="T2" fmla="*/ 42 w 185"/>
                <a:gd name="T3" fmla="*/ 38 h 165"/>
                <a:gd name="T4" fmla="*/ 69 w 185"/>
                <a:gd name="T5" fmla="*/ 103 h 165"/>
                <a:gd name="T6" fmla="*/ 0 w 185"/>
                <a:gd name="T7" fmla="*/ 122 h 165"/>
                <a:gd name="T8" fmla="*/ 14 w 185"/>
                <a:gd name="T9" fmla="*/ 147 h 165"/>
                <a:gd name="T10" fmla="*/ 87 w 185"/>
                <a:gd name="T11" fmla="*/ 123 h 165"/>
                <a:gd name="T12" fmla="*/ 150 w 185"/>
                <a:gd name="T13" fmla="*/ 165 h 165"/>
                <a:gd name="T14" fmla="*/ 172 w 185"/>
                <a:gd name="T15" fmla="*/ 144 h 165"/>
                <a:gd name="T16" fmla="*/ 110 w 185"/>
                <a:gd name="T17" fmla="*/ 109 h 165"/>
                <a:gd name="T18" fmla="*/ 156 w 185"/>
                <a:gd name="T19" fmla="*/ 53 h 165"/>
                <a:gd name="T20" fmla="*/ 182 w 185"/>
                <a:gd name="T21" fmla="*/ 57 h 165"/>
                <a:gd name="T22" fmla="*/ 185 w 185"/>
                <a:gd name="T23" fmla="*/ 35 h 165"/>
                <a:gd name="T24" fmla="*/ 119 w 185"/>
                <a:gd name="T25" fmla="*/ 26 h 165"/>
                <a:gd name="T26" fmla="*/ 112 w 185"/>
                <a:gd name="T27" fmla="*/ 0 h 165"/>
                <a:gd name="T28" fmla="*/ 85 w 185"/>
                <a:gd name="T29" fmla="*/ 2 h 165"/>
                <a:gd name="T30" fmla="*/ 89 w 185"/>
                <a:gd name="T31" fmla="*/ 23 h 165"/>
                <a:gd name="T32" fmla="*/ 17 w 185"/>
                <a:gd name="T33" fmla="*/ 13 h 165"/>
                <a:gd name="T34" fmla="*/ 14 w 185"/>
                <a:gd name="T35" fmla="*/ 34 h 165"/>
                <a:gd name="T36" fmla="*/ 92 w 185"/>
                <a:gd name="T37" fmla="*/ 90 h 165"/>
                <a:gd name="T38" fmla="*/ 69 w 185"/>
                <a:gd name="T39" fmla="*/ 42 h 165"/>
                <a:gd name="T40" fmla="*/ 126 w 185"/>
                <a:gd name="T41" fmla="*/ 49 h 165"/>
                <a:gd name="T42" fmla="*/ 92 w 185"/>
                <a:gd name="T43" fmla="*/ 90 h 165"/>
                <a:gd name="T44" fmla="*/ 92 w 185"/>
                <a:gd name="T45" fmla="*/ 9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5" h="165">
                  <a:moveTo>
                    <a:pt x="14" y="34"/>
                  </a:moveTo>
                  <a:cubicBezTo>
                    <a:pt x="42" y="38"/>
                    <a:pt x="42" y="38"/>
                    <a:pt x="42" y="38"/>
                  </a:cubicBezTo>
                  <a:cubicBezTo>
                    <a:pt x="46" y="62"/>
                    <a:pt x="55" y="84"/>
                    <a:pt x="69" y="103"/>
                  </a:cubicBezTo>
                  <a:cubicBezTo>
                    <a:pt x="50" y="112"/>
                    <a:pt x="27" y="118"/>
                    <a:pt x="0" y="122"/>
                  </a:cubicBezTo>
                  <a:cubicBezTo>
                    <a:pt x="5" y="129"/>
                    <a:pt x="9" y="137"/>
                    <a:pt x="14" y="147"/>
                  </a:cubicBezTo>
                  <a:cubicBezTo>
                    <a:pt x="43" y="142"/>
                    <a:pt x="67" y="134"/>
                    <a:pt x="87" y="123"/>
                  </a:cubicBezTo>
                  <a:cubicBezTo>
                    <a:pt x="104" y="139"/>
                    <a:pt x="125" y="153"/>
                    <a:pt x="150" y="165"/>
                  </a:cubicBezTo>
                  <a:cubicBezTo>
                    <a:pt x="154" y="160"/>
                    <a:pt x="161" y="153"/>
                    <a:pt x="172" y="144"/>
                  </a:cubicBezTo>
                  <a:cubicBezTo>
                    <a:pt x="147" y="134"/>
                    <a:pt x="126" y="123"/>
                    <a:pt x="110" y="109"/>
                  </a:cubicBezTo>
                  <a:cubicBezTo>
                    <a:pt x="129" y="95"/>
                    <a:pt x="144" y="76"/>
                    <a:pt x="156" y="53"/>
                  </a:cubicBezTo>
                  <a:cubicBezTo>
                    <a:pt x="182" y="57"/>
                    <a:pt x="182" y="57"/>
                    <a:pt x="182" y="57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7" y="20"/>
                    <a:pt x="115" y="11"/>
                    <a:pt x="112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7" y="10"/>
                    <a:pt x="88" y="17"/>
                    <a:pt x="89" y="2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34"/>
                    <a:pt x="14" y="34"/>
                    <a:pt x="14" y="34"/>
                  </a:cubicBezTo>
                  <a:close/>
                  <a:moveTo>
                    <a:pt x="92" y="90"/>
                  </a:moveTo>
                  <a:cubicBezTo>
                    <a:pt x="80" y="76"/>
                    <a:pt x="72" y="60"/>
                    <a:pt x="69" y="42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18" y="66"/>
                    <a:pt x="107" y="8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8" name="Freeform 638"/>
          <p:cNvSpPr>
            <a:spLocks noEditPoints="1"/>
          </p:cNvSpPr>
          <p:nvPr/>
        </p:nvSpPr>
        <p:spPr bwMode="auto">
          <a:xfrm>
            <a:off x="2882901" y="1036638"/>
            <a:ext cx="325438" cy="298450"/>
          </a:xfrm>
          <a:custGeom>
            <a:avLst/>
            <a:gdLst>
              <a:gd name="T0" fmla="*/ 89 w 183"/>
              <a:gd name="T1" fmla="*/ 10 h 167"/>
              <a:gd name="T2" fmla="*/ 23 w 183"/>
              <a:gd name="T3" fmla="*/ 1 h 167"/>
              <a:gd name="T4" fmla="*/ 19 w 183"/>
              <a:gd name="T5" fmla="*/ 27 h 167"/>
              <a:gd name="T6" fmla="*/ 43 w 183"/>
              <a:gd name="T7" fmla="*/ 30 h 167"/>
              <a:gd name="T8" fmla="*/ 44 w 183"/>
              <a:gd name="T9" fmla="*/ 21 h 167"/>
              <a:gd name="T10" fmla="*/ 157 w 183"/>
              <a:gd name="T11" fmla="*/ 36 h 167"/>
              <a:gd name="T12" fmla="*/ 156 w 183"/>
              <a:gd name="T13" fmla="*/ 45 h 167"/>
              <a:gd name="T14" fmla="*/ 179 w 183"/>
              <a:gd name="T15" fmla="*/ 48 h 167"/>
              <a:gd name="T16" fmla="*/ 183 w 183"/>
              <a:gd name="T17" fmla="*/ 23 h 167"/>
              <a:gd name="T18" fmla="*/ 118 w 183"/>
              <a:gd name="T19" fmla="*/ 14 h 167"/>
              <a:gd name="T20" fmla="*/ 115 w 183"/>
              <a:gd name="T21" fmla="*/ 1 h 167"/>
              <a:gd name="T22" fmla="*/ 86 w 183"/>
              <a:gd name="T23" fmla="*/ 0 h 167"/>
              <a:gd name="T24" fmla="*/ 89 w 183"/>
              <a:gd name="T25" fmla="*/ 10 h 167"/>
              <a:gd name="T26" fmla="*/ 89 w 183"/>
              <a:gd name="T27" fmla="*/ 10 h 167"/>
              <a:gd name="T28" fmla="*/ 182 w 183"/>
              <a:gd name="T29" fmla="*/ 52 h 167"/>
              <a:gd name="T30" fmla="*/ 94 w 183"/>
              <a:gd name="T31" fmla="*/ 40 h 167"/>
              <a:gd name="T32" fmla="*/ 102 w 183"/>
              <a:gd name="T33" fmla="*/ 33 h 167"/>
              <a:gd name="T34" fmla="*/ 76 w 183"/>
              <a:gd name="T35" fmla="*/ 26 h 167"/>
              <a:gd name="T36" fmla="*/ 66 w 183"/>
              <a:gd name="T37" fmla="*/ 36 h 167"/>
              <a:gd name="T38" fmla="*/ 17 w 183"/>
              <a:gd name="T39" fmla="*/ 29 h 167"/>
              <a:gd name="T40" fmla="*/ 15 w 183"/>
              <a:gd name="T41" fmla="*/ 44 h 167"/>
              <a:gd name="T42" fmla="*/ 51 w 183"/>
              <a:gd name="T43" fmla="*/ 49 h 167"/>
              <a:gd name="T44" fmla="*/ 35 w 183"/>
              <a:gd name="T45" fmla="*/ 62 h 167"/>
              <a:gd name="T46" fmla="*/ 68 w 183"/>
              <a:gd name="T47" fmla="*/ 73 h 167"/>
              <a:gd name="T48" fmla="*/ 17 w 183"/>
              <a:gd name="T49" fmla="*/ 71 h 167"/>
              <a:gd name="T50" fmla="*/ 24 w 183"/>
              <a:gd name="T51" fmla="*/ 90 h 167"/>
              <a:gd name="T52" fmla="*/ 103 w 183"/>
              <a:gd name="T53" fmla="*/ 86 h 167"/>
              <a:gd name="T54" fmla="*/ 156 w 183"/>
              <a:gd name="T55" fmla="*/ 109 h 167"/>
              <a:gd name="T56" fmla="*/ 170 w 183"/>
              <a:gd name="T57" fmla="*/ 91 h 167"/>
              <a:gd name="T58" fmla="*/ 130 w 183"/>
              <a:gd name="T59" fmla="*/ 78 h 167"/>
              <a:gd name="T60" fmla="*/ 150 w 183"/>
              <a:gd name="T61" fmla="*/ 63 h 167"/>
              <a:gd name="T62" fmla="*/ 180 w 183"/>
              <a:gd name="T63" fmla="*/ 67 h 167"/>
              <a:gd name="T64" fmla="*/ 182 w 183"/>
              <a:gd name="T65" fmla="*/ 52 h 167"/>
              <a:gd name="T66" fmla="*/ 78 w 183"/>
              <a:gd name="T67" fmla="*/ 53 h 167"/>
              <a:gd name="T68" fmla="*/ 123 w 183"/>
              <a:gd name="T69" fmla="*/ 59 h 167"/>
              <a:gd name="T70" fmla="*/ 103 w 183"/>
              <a:gd name="T71" fmla="*/ 69 h 167"/>
              <a:gd name="T72" fmla="*/ 71 w 183"/>
              <a:gd name="T73" fmla="*/ 59 h 167"/>
              <a:gd name="T74" fmla="*/ 78 w 183"/>
              <a:gd name="T75" fmla="*/ 53 h 167"/>
              <a:gd name="T76" fmla="*/ 79 w 183"/>
              <a:gd name="T77" fmla="*/ 102 h 167"/>
              <a:gd name="T78" fmla="*/ 8 w 183"/>
              <a:gd name="T79" fmla="*/ 92 h 167"/>
              <a:gd name="T80" fmla="*/ 6 w 183"/>
              <a:gd name="T81" fmla="*/ 109 h 167"/>
              <a:gd name="T82" fmla="*/ 59 w 183"/>
              <a:gd name="T83" fmla="*/ 116 h 167"/>
              <a:gd name="T84" fmla="*/ 0 w 183"/>
              <a:gd name="T85" fmla="*/ 126 h 167"/>
              <a:gd name="T86" fmla="*/ 7 w 183"/>
              <a:gd name="T87" fmla="*/ 146 h 167"/>
              <a:gd name="T88" fmla="*/ 76 w 183"/>
              <a:gd name="T89" fmla="*/ 127 h 167"/>
              <a:gd name="T90" fmla="*/ 72 w 183"/>
              <a:gd name="T91" fmla="*/ 156 h 167"/>
              <a:gd name="T92" fmla="*/ 95 w 183"/>
              <a:gd name="T93" fmla="*/ 159 h 167"/>
              <a:gd name="T94" fmla="*/ 99 w 183"/>
              <a:gd name="T95" fmla="*/ 130 h 167"/>
              <a:gd name="T96" fmla="*/ 160 w 183"/>
              <a:gd name="T97" fmla="*/ 167 h 167"/>
              <a:gd name="T98" fmla="*/ 173 w 183"/>
              <a:gd name="T99" fmla="*/ 149 h 167"/>
              <a:gd name="T100" fmla="*/ 117 w 183"/>
              <a:gd name="T101" fmla="*/ 124 h 167"/>
              <a:gd name="T102" fmla="*/ 170 w 183"/>
              <a:gd name="T103" fmla="*/ 131 h 167"/>
              <a:gd name="T104" fmla="*/ 173 w 183"/>
              <a:gd name="T105" fmla="*/ 115 h 167"/>
              <a:gd name="T106" fmla="*/ 102 w 183"/>
              <a:gd name="T107" fmla="*/ 105 h 167"/>
              <a:gd name="T108" fmla="*/ 104 w 183"/>
              <a:gd name="T109" fmla="*/ 93 h 167"/>
              <a:gd name="T110" fmla="*/ 81 w 183"/>
              <a:gd name="T111" fmla="*/ 90 h 167"/>
              <a:gd name="T112" fmla="*/ 79 w 183"/>
              <a:gd name="T113" fmla="*/ 10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3" h="167">
                <a:moveTo>
                  <a:pt x="89" y="10"/>
                </a:moveTo>
                <a:cubicBezTo>
                  <a:pt x="23" y="1"/>
                  <a:pt x="23" y="1"/>
                  <a:pt x="23" y="1"/>
                </a:cubicBezTo>
                <a:cubicBezTo>
                  <a:pt x="19" y="27"/>
                  <a:pt x="19" y="27"/>
                  <a:pt x="19" y="27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21"/>
                  <a:pt x="44" y="21"/>
                  <a:pt x="44" y="21"/>
                </a:cubicBezTo>
                <a:cubicBezTo>
                  <a:pt x="157" y="36"/>
                  <a:pt x="157" y="36"/>
                  <a:pt x="157" y="36"/>
                </a:cubicBezTo>
                <a:cubicBezTo>
                  <a:pt x="156" y="45"/>
                  <a:pt x="156" y="45"/>
                  <a:pt x="156" y="45"/>
                </a:cubicBezTo>
                <a:cubicBezTo>
                  <a:pt x="179" y="48"/>
                  <a:pt x="179" y="48"/>
                  <a:pt x="179" y="48"/>
                </a:cubicBezTo>
                <a:cubicBezTo>
                  <a:pt x="183" y="23"/>
                  <a:pt x="183" y="23"/>
                  <a:pt x="183" y="23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7" y="9"/>
                  <a:pt x="116" y="5"/>
                  <a:pt x="115" y="1"/>
                </a:cubicBezTo>
                <a:cubicBezTo>
                  <a:pt x="86" y="0"/>
                  <a:pt x="86" y="0"/>
                  <a:pt x="86" y="0"/>
                </a:cubicBezTo>
                <a:cubicBezTo>
                  <a:pt x="87" y="3"/>
                  <a:pt x="88" y="6"/>
                  <a:pt x="89" y="10"/>
                </a:cubicBezTo>
                <a:cubicBezTo>
                  <a:pt x="89" y="10"/>
                  <a:pt x="89" y="10"/>
                  <a:pt x="89" y="10"/>
                </a:cubicBezTo>
                <a:close/>
                <a:moveTo>
                  <a:pt x="182" y="52"/>
                </a:moveTo>
                <a:cubicBezTo>
                  <a:pt x="94" y="40"/>
                  <a:pt x="94" y="40"/>
                  <a:pt x="94" y="40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76" y="26"/>
                  <a:pt x="76" y="26"/>
                  <a:pt x="76" y="26"/>
                </a:cubicBezTo>
                <a:cubicBezTo>
                  <a:pt x="73" y="29"/>
                  <a:pt x="69" y="33"/>
                  <a:pt x="66" y="36"/>
                </a:cubicBezTo>
                <a:cubicBezTo>
                  <a:pt x="17" y="29"/>
                  <a:pt x="17" y="29"/>
                  <a:pt x="17" y="29"/>
                </a:cubicBezTo>
                <a:cubicBezTo>
                  <a:pt x="15" y="44"/>
                  <a:pt x="15" y="44"/>
                  <a:pt x="15" y="44"/>
                </a:cubicBezTo>
                <a:cubicBezTo>
                  <a:pt x="51" y="49"/>
                  <a:pt x="51" y="49"/>
                  <a:pt x="51" y="49"/>
                </a:cubicBezTo>
                <a:cubicBezTo>
                  <a:pt x="46" y="54"/>
                  <a:pt x="40" y="58"/>
                  <a:pt x="35" y="62"/>
                </a:cubicBezTo>
                <a:cubicBezTo>
                  <a:pt x="46" y="66"/>
                  <a:pt x="57" y="69"/>
                  <a:pt x="68" y="73"/>
                </a:cubicBezTo>
                <a:cubicBezTo>
                  <a:pt x="54" y="73"/>
                  <a:pt x="37" y="73"/>
                  <a:pt x="17" y="71"/>
                </a:cubicBezTo>
                <a:cubicBezTo>
                  <a:pt x="20" y="77"/>
                  <a:pt x="22" y="84"/>
                  <a:pt x="24" y="90"/>
                </a:cubicBezTo>
                <a:cubicBezTo>
                  <a:pt x="58" y="91"/>
                  <a:pt x="85" y="90"/>
                  <a:pt x="103" y="86"/>
                </a:cubicBezTo>
                <a:cubicBezTo>
                  <a:pt x="121" y="93"/>
                  <a:pt x="139" y="101"/>
                  <a:pt x="156" y="109"/>
                </a:cubicBezTo>
                <a:cubicBezTo>
                  <a:pt x="170" y="91"/>
                  <a:pt x="170" y="91"/>
                  <a:pt x="170" y="91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137" y="74"/>
                  <a:pt x="144" y="69"/>
                  <a:pt x="150" y="63"/>
                </a:cubicBezTo>
                <a:cubicBezTo>
                  <a:pt x="180" y="67"/>
                  <a:pt x="180" y="67"/>
                  <a:pt x="180" y="67"/>
                </a:cubicBezTo>
                <a:cubicBezTo>
                  <a:pt x="182" y="52"/>
                  <a:pt x="182" y="52"/>
                  <a:pt x="182" y="52"/>
                </a:cubicBezTo>
                <a:close/>
                <a:moveTo>
                  <a:pt x="78" y="53"/>
                </a:moveTo>
                <a:cubicBezTo>
                  <a:pt x="123" y="59"/>
                  <a:pt x="123" y="59"/>
                  <a:pt x="123" y="59"/>
                </a:cubicBezTo>
                <a:cubicBezTo>
                  <a:pt x="118" y="63"/>
                  <a:pt x="111" y="67"/>
                  <a:pt x="103" y="69"/>
                </a:cubicBezTo>
                <a:cubicBezTo>
                  <a:pt x="71" y="59"/>
                  <a:pt x="71" y="59"/>
                  <a:pt x="71" y="59"/>
                </a:cubicBezTo>
                <a:cubicBezTo>
                  <a:pt x="78" y="53"/>
                  <a:pt x="78" y="53"/>
                  <a:pt x="78" y="53"/>
                </a:cubicBezTo>
                <a:close/>
                <a:moveTo>
                  <a:pt x="79" y="102"/>
                </a:moveTo>
                <a:cubicBezTo>
                  <a:pt x="8" y="92"/>
                  <a:pt x="8" y="92"/>
                  <a:pt x="8" y="92"/>
                </a:cubicBezTo>
                <a:cubicBezTo>
                  <a:pt x="6" y="109"/>
                  <a:pt x="6" y="109"/>
                  <a:pt x="6" y="109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42" y="122"/>
                  <a:pt x="22" y="125"/>
                  <a:pt x="0" y="126"/>
                </a:cubicBezTo>
                <a:cubicBezTo>
                  <a:pt x="3" y="132"/>
                  <a:pt x="5" y="139"/>
                  <a:pt x="7" y="146"/>
                </a:cubicBezTo>
                <a:cubicBezTo>
                  <a:pt x="35" y="143"/>
                  <a:pt x="58" y="137"/>
                  <a:pt x="76" y="127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99" y="130"/>
                  <a:pt x="99" y="130"/>
                  <a:pt x="99" y="130"/>
                </a:cubicBezTo>
                <a:cubicBezTo>
                  <a:pt x="114" y="145"/>
                  <a:pt x="134" y="157"/>
                  <a:pt x="160" y="167"/>
                </a:cubicBezTo>
                <a:cubicBezTo>
                  <a:pt x="164" y="161"/>
                  <a:pt x="168" y="155"/>
                  <a:pt x="173" y="149"/>
                </a:cubicBezTo>
                <a:cubicBezTo>
                  <a:pt x="149" y="142"/>
                  <a:pt x="131" y="133"/>
                  <a:pt x="117" y="124"/>
                </a:cubicBezTo>
                <a:cubicBezTo>
                  <a:pt x="170" y="131"/>
                  <a:pt x="170" y="131"/>
                  <a:pt x="170" y="131"/>
                </a:cubicBezTo>
                <a:cubicBezTo>
                  <a:pt x="173" y="115"/>
                  <a:pt x="173" y="115"/>
                  <a:pt x="173" y="11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4" y="93"/>
                  <a:pt x="104" y="93"/>
                  <a:pt x="104" y="93"/>
                </a:cubicBezTo>
                <a:cubicBezTo>
                  <a:pt x="81" y="90"/>
                  <a:pt x="81" y="90"/>
                  <a:pt x="81" y="90"/>
                </a:cubicBezTo>
                <a:cubicBezTo>
                  <a:pt x="79" y="102"/>
                  <a:pt x="79" y="102"/>
                  <a:pt x="79" y="1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9" name="任意多边形: 形状 638"/>
          <p:cNvSpPr/>
          <p:nvPr/>
        </p:nvSpPr>
        <p:spPr>
          <a:xfrm>
            <a:off x="3867150" y="5713412"/>
            <a:ext cx="1115313" cy="351585"/>
          </a:xfrm>
          <a:custGeom>
            <a:avLst/>
            <a:gdLst/>
            <a:ahLst/>
            <a:cxnLst/>
            <a:rect l="l" t="t" r="r" b="b"/>
            <a:pathLst>
              <a:path w="1551385" h="489049">
                <a:moveTo>
                  <a:pt x="923032" y="294084"/>
                </a:moveTo>
                <a:cubicBezTo>
                  <a:pt x="903784" y="308173"/>
                  <a:pt x="892622" y="319980"/>
                  <a:pt x="889546" y="329505"/>
                </a:cubicBezTo>
                <a:cubicBezTo>
                  <a:pt x="886470" y="339030"/>
                  <a:pt x="884932" y="352722"/>
                  <a:pt x="884932" y="370582"/>
                </a:cubicBezTo>
                <a:cubicBezTo>
                  <a:pt x="884932" y="391021"/>
                  <a:pt x="886272" y="404217"/>
                  <a:pt x="888951" y="410170"/>
                </a:cubicBezTo>
                <a:cubicBezTo>
                  <a:pt x="891630" y="416123"/>
                  <a:pt x="896938" y="419100"/>
                  <a:pt x="904875" y="419100"/>
                </a:cubicBezTo>
                <a:cubicBezTo>
                  <a:pt x="912416" y="419100"/>
                  <a:pt x="917327" y="416768"/>
                  <a:pt x="919609" y="412105"/>
                </a:cubicBezTo>
                <a:cubicBezTo>
                  <a:pt x="921891" y="407441"/>
                  <a:pt x="923032" y="395188"/>
                  <a:pt x="923032" y="375344"/>
                </a:cubicBezTo>
                <a:close/>
                <a:moveTo>
                  <a:pt x="1212354" y="79771"/>
                </a:moveTo>
                <a:cubicBezTo>
                  <a:pt x="1243707" y="79771"/>
                  <a:pt x="1270497" y="86419"/>
                  <a:pt x="1292721" y="99714"/>
                </a:cubicBezTo>
                <a:cubicBezTo>
                  <a:pt x="1314946" y="113010"/>
                  <a:pt x="1329730" y="129778"/>
                  <a:pt x="1337072" y="150018"/>
                </a:cubicBezTo>
                <a:cubicBezTo>
                  <a:pt x="1344414" y="170259"/>
                  <a:pt x="1348086" y="198933"/>
                  <a:pt x="1348086" y="236041"/>
                </a:cubicBezTo>
                <a:lnTo>
                  <a:pt x="1234678" y="236041"/>
                </a:lnTo>
                <a:lnTo>
                  <a:pt x="1234678" y="190500"/>
                </a:lnTo>
                <a:cubicBezTo>
                  <a:pt x="1234678" y="174625"/>
                  <a:pt x="1233389" y="163859"/>
                  <a:pt x="1230809" y="158204"/>
                </a:cubicBezTo>
                <a:cubicBezTo>
                  <a:pt x="1228229" y="152548"/>
                  <a:pt x="1223467" y="149721"/>
                  <a:pt x="1216521" y="149721"/>
                </a:cubicBezTo>
                <a:cubicBezTo>
                  <a:pt x="1209576" y="149721"/>
                  <a:pt x="1204913" y="152201"/>
                  <a:pt x="1202532" y="157162"/>
                </a:cubicBezTo>
                <a:cubicBezTo>
                  <a:pt x="1200150" y="162123"/>
                  <a:pt x="1198960" y="173236"/>
                  <a:pt x="1198960" y="190500"/>
                </a:cubicBezTo>
                <a:lnTo>
                  <a:pt x="1198960" y="376832"/>
                </a:lnTo>
                <a:cubicBezTo>
                  <a:pt x="1198960" y="390922"/>
                  <a:pt x="1200746" y="401488"/>
                  <a:pt x="1204318" y="408533"/>
                </a:cubicBezTo>
                <a:cubicBezTo>
                  <a:pt x="1207889" y="415577"/>
                  <a:pt x="1213148" y="419100"/>
                  <a:pt x="1220093" y="419100"/>
                </a:cubicBezTo>
                <a:cubicBezTo>
                  <a:pt x="1228229" y="419100"/>
                  <a:pt x="1233736" y="415429"/>
                  <a:pt x="1236613" y="408086"/>
                </a:cubicBezTo>
                <a:cubicBezTo>
                  <a:pt x="1239491" y="400744"/>
                  <a:pt x="1240929" y="386854"/>
                  <a:pt x="1240929" y="366414"/>
                </a:cubicBezTo>
                <a:lnTo>
                  <a:pt x="1240929" y="319385"/>
                </a:lnTo>
                <a:lnTo>
                  <a:pt x="1348086" y="319385"/>
                </a:lnTo>
                <a:cubicBezTo>
                  <a:pt x="1347887" y="350936"/>
                  <a:pt x="1346746" y="374600"/>
                  <a:pt x="1344662" y="390376"/>
                </a:cubicBezTo>
                <a:cubicBezTo>
                  <a:pt x="1342579" y="406152"/>
                  <a:pt x="1335931" y="422324"/>
                  <a:pt x="1324720" y="438894"/>
                </a:cubicBezTo>
                <a:cubicBezTo>
                  <a:pt x="1313508" y="455463"/>
                  <a:pt x="1298873" y="467965"/>
                  <a:pt x="1280815" y="476398"/>
                </a:cubicBezTo>
                <a:cubicBezTo>
                  <a:pt x="1262757" y="484832"/>
                  <a:pt x="1240433" y="489049"/>
                  <a:pt x="1213843" y="489049"/>
                </a:cubicBezTo>
                <a:cubicBezTo>
                  <a:pt x="1179910" y="489049"/>
                  <a:pt x="1153021" y="483245"/>
                  <a:pt x="1133178" y="471636"/>
                </a:cubicBezTo>
                <a:cubicBezTo>
                  <a:pt x="1113334" y="460027"/>
                  <a:pt x="1099294" y="443755"/>
                  <a:pt x="1091059" y="422820"/>
                </a:cubicBezTo>
                <a:cubicBezTo>
                  <a:pt x="1082824" y="401885"/>
                  <a:pt x="1078707" y="372169"/>
                  <a:pt x="1078707" y="333672"/>
                </a:cubicBezTo>
                <a:lnTo>
                  <a:pt x="1078707" y="221456"/>
                </a:lnTo>
                <a:cubicBezTo>
                  <a:pt x="1078707" y="187920"/>
                  <a:pt x="1082080" y="162619"/>
                  <a:pt x="1088827" y="145554"/>
                </a:cubicBezTo>
                <a:cubicBezTo>
                  <a:pt x="1095574" y="128488"/>
                  <a:pt x="1109961" y="113258"/>
                  <a:pt x="1131987" y="99863"/>
                </a:cubicBezTo>
                <a:cubicBezTo>
                  <a:pt x="1154014" y="86469"/>
                  <a:pt x="1180803" y="79771"/>
                  <a:pt x="1212354" y="79771"/>
                </a:cubicBezTo>
                <a:close/>
                <a:moveTo>
                  <a:pt x="907852" y="79771"/>
                </a:moveTo>
                <a:cubicBezTo>
                  <a:pt x="948532" y="79771"/>
                  <a:pt x="979190" y="86965"/>
                  <a:pt x="999828" y="101352"/>
                </a:cubicBezTo>
                <a:cubicBezTo>
                  <a:pt x="1020465" y="115738"/>
                  <a:pt x="1032867" y="133399"/>
                  <a:pt x="1037035" y="154334"/>
                </a:cubicBezTo>
                <a:cubicBezTo>
                  <a:pt x="1041202" y="175270"/>
                  <a:pt x="1043285" y="218380"/>
                  <a:pt x="1043285" y="283666"/>
                </a:cubicBezTo>
                <a:lnTo>
                  <a:pt x="1043285" y="481905"/>
                </a:lnTo>
                <a:lnTo>
                  <a:pt x="926307" y="481905"/>
                </a:lnTo>
                <a:lnTo>
                  <a:pt x="926307" y="446707"/>
                </a:lnTo>
                <a:cubicBezTo>
                  <a:pt x="918964" y="460821"/>
                  <a:pt x="909489" y="471406"/>
                  <a:pt x="897880" y="478463"/>
                </a:cubicBezTo>
                <a:cubicBezTo>
                  <a:pt x="886272" y="485520"/>
                  <a:pt x="872431" y="489049"/>
                  <a:pt x="856357" y="489049"/>
                </a:cubicBezTo>
                <a:cubicBezTo>
                  <a:pt x="835323" y="489049"/>
                  <a:pt x="816025" y="483145"/>
                  <a:pt x="798463" y="471338"/>
                </a:cubicBezTo>
                <a:cubicBezTo>
                  <a:pt x="780901" y="459531"/>
                  <a:pt x="772121" y="433685"/>
                  <a:pt x="772121" y="393799"/>
                </a:cubicBezTo>
                <a:lnTo>
                  <a:pt x="772121" y="361354"/>
                </a:lnTo>
                <a:cubicBezTo>
                  <a:pt x="772121" y="331787"/>
                  <a:pt x="776784" y="311646"/>
                  <a:pt x="786110" y="300930"/>
                </a:cubicBezTo>
                <a:cubicBezTo>
                  <a:pt x="795437" y="290214"/>
                  <a:pt x="818555" y="277713"/>
                  <a:pt x="855464" y="263425"/>
                </a:cubicBezTo>
                <a:cubicBezTo>
                  <a:pt x="894953" y="247947"/>
                  <a:pt x="916087" y="237529"/>
                  <a:pt x="918865" y="232171"/>
                </a:cubicBezTo>
                <a:cubicBezTo>
                  <a:pt x="921643" y="226814"/>
                  <a:pt x="923032" y="215900"/>
                  <a:pt x="923032" y="199429"/>
                </a:cubicBezTo>
                <a:cubicBezTo>
                  <a:pt x="923032" y="178792"/>
                  <a:pt x="921494" y="165348"/>
                  <a:pt x="918419" y="159097"/>
                </a:cubicBezTo>
                <a:cubicBezTo>
                  <a:pt x="915343" y="152846"/>
                  <a:pt x="910233" y="149721"/>
                  <a:pt x="903089" y="149721"/>
                </a:cubicBezTo>
                <a:cubicBezTo>
                  <a:pt x="894953" y="149721"/>
                  <a:pt x="889893" y="152350"/>
                  <a:pt x="887909" y="157609"/>
                </a:cubicBezTo>
                <a:cubicBezTo>
                  <a:pt x="885924" y="162867"/>
                  <a:pt x="884932" y="176510"/>
                  <a:pt x="884932" y="198536"/>
                </a:cubicBezTo>
                <a:lnTo>
                  <a:pt x="884932" y="239911"/>
                </a:lnTo>
                <a:lnTo>
                  <a:pt x="772121" y="239911"/>
                </a:lnTo>
                <a:lnTo>
                  <a:pt x="772121" y="213419"/>
                </a:lnTo>
                <a:cubicBezTo>
                  <a:pt x="772121" y="182860"/>
                  <a:pt x="775643" y="159295"/>
                  <a:pt x="782687" y="142726"/>
                </a:cubicBezTo>
                <a:cubicBezTo>
                  <a:pt x="789732" y="126156"/>
                  <a:pt x="803871" y="111521"/>
                  <a:pt x="825103" y="98821"/>
                </a:cubicBezTo>
                <a:cubicBezTo>
                  <a:pt x="846336" y="86121"/>
                  <a:pt x="873919" y="79771"/>
                  <a:pt x="907852" y="79771"/>
                </a:cubicBezTo>
                <a:close/>
                <a:moveTo>
                  <a:pt x="363736" y="79771"/>
                </a:moveTo>
                <a:cubicBezTo>
                  <a:pt x="384374" y="79771"/>
                  <a:pt x="401241" y="84633"/>
                  <a:pt x="414338" y="94357"/>
                </a:cubicBezTo>
                <a:cubicBezTo>
                  <a:pt x="427435" y="104080"/>
                  <a:pt x="435868" y="116334"/>
                  <a:pt x="439639" y="131117"/>
                </a:cubicBezTo>
                <a:cubicBezTo>
                  <a:pt x="443409" y="145901"/>
                  <a:pt x="445294" y="170557"/>
                  <a:pt x="445294" y="205085"/>
                </a:cubicBezTo>
                <a:lnTo>
                  <a:pt x="445294" y="481905"/>
                </a:lnTo>
                <a:lnTo>
                  <a:pt x="325041" y="481905"/>
                </a:lnTo>
                <a:lnTo>
                  <a:pt x="325041" y="208359"/>
                </a:lnTo>
                <a:cubicBezTo>
                  <a:pt x="325041" y="181173"/>
                  <a:pt x="324148" y="164604"/>
                  <a:pt x="322362" y="158650"/>
                </a:cubicBezTo>
                <a:cubicBezTo>
                  <a:pt x="320576" y="152697"/>
                  <a:pt x="315615" y="149721"/>
                  <a:pt x="307479" y="149721"/>
                </a:cubicBezTo>
                <a:cubicBezTo>
                  <a:pt x="298946" y="149721"/>
                  <a:pt x="293589" y="153144"/>
                  <a:pt x="291406" y="159990"/>
                </a:cubicBezTo>
                <a:cubicBezTo>
                  <a:pt x="289223" y="166836"/>
                  <a:pt x="288132" y="185142"/>
                  <a:pt x="288132" y="214907"/>
                </a:cubicBezTo>
                <a:lnTo>
                  <a:pt x="288132" y="481905"/>
                </a:lnTo>
                <a:lnTo>
                  <a:pt x="167878" y="481905"/>
                </a:lnTo>
                <a:lnTo>
                  <a:pt x="167878" y="86915"/>
                </a:lnTo>
                <a:lnTo>
                  <a:pt x="290215" y="86915"/>
                </a:lnTo>
                <a:lnTo>
                  <a:pt x="288132" y="123304"/>
                </a:lnTo>
                <a:cubicBezTo>
                  <a:pt x="296863" y="108793"/>
                  <a:pt x="307529" y="97910"/>
                  <a:pt x="320130" y="90655"/>
                </a:cubicBezTo>
                <a:cubicBezTo>
                  <a:pt x="332730" y="83399"/>
                  <a:pt x="347266" y="79771"/>
                  <a:pt x="363736" y="79771"/>
                </a:cubicBezTo>
                <a:close/>
                <a:moveTo>
                  <a:pt x="1393329" y="34230"/>
                </a:moveTo>
                <a:lnTo>
                  <a:pt x="1513880" y="34230"/>
                </a:lnTo>
                <a:lnTo>
                  <a:pt x="1513880" y="96440"/>
                </a:lnTo>
                <a:lnTo>
                  <a:pt x="1546325" y="96440"/>
                </a:lnTo>
                <a:lnTo>
                  <a:pt x="1546325" y="158948"/>
                </a:lnTo>
                <a:lnTo>
                  <a:pt x="1513880" y="158948"/>
                </a:lnTo>
                <a:lnTo>
                  <a:pt x="1513880" y="370284"/>
                </a:lnTo>
                <a:cubicBezTo>
                  <a:pt x="1513880" y="396279"/>
                  <a:pt x="1515220" y="410765"/>
                  <a:pt x="1517898" y="413742"/>
                </a:cubicBezTo>
                <a:cubicBezTo>
                  <a:pt x="1520577" y="416718"/>
                  <a:pt x="1531739" y="418207"/>
                  <a:pt x="1551385" y="418207"/>
                </a:cubicBezTo>
                <a:lnTo>
                  <a:pt x="1551385" y="481905"/>
                </a:lnTo>
                <a:lnTo>
                  <a:pt x="1502867" y="481905"/>
                </a:lnTo>
                <a:cubicBezTo>
                  <a:pt x="1475482" y="481905"/>
                  <a:pt x="1455936" y="480764"/>
                  <a:pt x="1444228" y="478482"/>
                </a:cubicBezTo>
                <a:cubicBezTo>
                  <a:pt x="1432521" y="476200"/>
                  <a:pt x="1422202" y="470941"/>
                  <a:pt x="1413272" y="462706"/>
                </a:cubicBezTo>
                <a:cubicBezTo>
                  <a:pt x="1404343" y="454471"/>
                  <a:pt x="1398786" y="445045"/>
                  <a:pt x="1396603" y="434429"/>
                </a:cubicBezTo>
                <a:cubicBezTo>
                  <a:pt x="1394421" y="423813"/>
                  <a:pt x="1393329" y="398859"/>
                  <a:pt x="1393329" y="359568"/>
                </a:cubicBezTo>
                <a:lnTo>
                  <a:pt x="1393329" y="158948"/>
                </a:lnTo>
                <a:lnTo>
                  <a:pt x="1367433" y="158948"/>
                </a:lnTo>
                <a:lnTo>
                  <a:pt x="1367433" y="96440"/>
                </a:lnTo>
                <a:lnTo>
                  <a:pt x="1393329" y="96440"/>
                </a:lnTo>
                <a:close/>
                <a:moveTo>
                  <a:pt x="705743" y="0"/>
                </a:moveTo>
                <a:lnTo>
                  <a:pt x="749796" y="0"/>
                </a:lnTo>
                <a:lnTo>
                  <a:pt x="749796" y="61019"/>
                </a:lnTo>
                <a:cubicBezTo>
                  <a:pt x="724992" y="61019"/>
                  <a:pt x="710357" y="62160"/>
                  <a:pt x="705892" y="64442"/>
                </a:cubicBezTo>
                <a:cubicBezTo>
                  <a:pt x="701427" y="66724"/>
                  <a:pt x="699195" y="73223"/>
                  <a:pt x="699195" y="83939"/>
                </a:cubicBezTo>
                <a:lnTo>
                  <a:pt x="699195" y="96440"/>
                </a:lnTo>
                <a:lnTo>
                  <a:pt x="749796" y="96440"/>
                </a:lnTo>
                <a:lnTo>
                  <a:pt x="749796" y="158948"/>
                </a:lnTo>
                <a:lnTo>
                  <a:pt x="721221" y="158948"/>
                </a:lnTo>
                <a:lnTo>
                  <a:pt x="721221" y="481905"/>
                </a:lnTo>
                <a:lnTo>
                  <a:pt x="600968" y="481905"/>
                </a:lnTo>
                <a:lnTo>
                  <a:pt x="600968" y="158948"/>
                </a:lnTo>
                <a:lnTo>
                  <a:pt x="576263" y="158948"/>
                </a:lnTo>
                <a:lnTo>
                  <a:pt x="576263" y="96440"/>
                </a:lnTo>
                <a:lnTo>
                  <a:pt x="600968" y="96440"/>
                </a:lnTo>
                <a:cubicBezTo>
                  <a:pt x="600968" y="70445"/>
                  <a:pt x="601861" y="53082"/>
                  <a:pt x="603647" y="44350"/>
                </a:cubicBezTo>
                <a:cubicBezTo>
                  <a:pt x="605433" y="35619"/>
                  <a:pt x="609848" y="27830"/>
                  <a:pt x="616893" y="20984"/>
                </a:cubicBezTo>
                <a:cubicBezTo>
                  <a:pt x="623937" y="14138"/>
                  <a:pt x="633810" y="8929"/>
                  <a:pt x="646510" y="5357"/>
                </a:cubicBezTo>
                <a:cubicBezTo>
                  <a:pt x="659210" y="1786"/>
                  <a:pt x="678954" y="0"/>
                  <a:pt x="705743" y="0"/>
                </a:cubicBezTo>
                <a:close/>
                <a:moveTo>
                  <a:pt x="0" y="0"/>
                </a:moveTo>
                <a:lnTo>
                  <a:pt x="125314" y="0"/>
                </a:lnTo>
                <a:lnTo>
                  <a:pt x="125314" y="481905"/>
                </a:lnTo>
                <a:lnTo>
                  <a:pt x="0" y="4819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40" name="任意多边形: 形状 639"/>
          <p:cNvSpPr/>
          <p:nvPr/>
        </p:nvSpPr>
        <p:spPr>
          <a:xfrm>
            <a:off x="2794001" y="2811463"/>
            <a:ext cx="1115313" cy="351585"/>
          </a:xfrm>
          <a:custGeom>
            <a:avLst/>
            <a:gdLst/>
            <a:ahLst/>
            <a:cxnLst/>
            <a:rect l="l" t="t" r="r" b="b"/>
            <a:pathLst>
              <a:path w="1551385" h="489049">
                <a:moveTo>
                  <a:pt x="923032" y="294084"/>
                </a:moveTo>
                <a:cubicBezTo>
                  <a:pt x="903784" y="308173"/>
                  <a:pt x="892622" y="319980"/>
                  <a:pt x="889546" y="329505"/>
                </a:cubicBezTo>
                <a:cubicBezTo>
                  <a:pt x="886470" y="339030"/>
                  <a:pt x="884932" y="352722"/>
                  <a:pt x="884932" y="370582"/>
                </a:cubicBezTo>
                <a:cubicBezTo>
                  <a:pt x="884932" y="391021"/>
                  <a:pt x="886272" y="404217"/>
                  <a:pt x="888951" y="410170"/>
                </a:cubicBezTo>
                <a:cubicBezTo>
                  <a:pt x="891630" y="416123"/>
                  <a:pt x="896938" y="419100"/>
                  <a:pt x="904875" y="419100"/>
                </a:cubicBezTo>
                <a:cubicBezTo>
                  <a:pt x="912416" y="419100"/>
                  <a:pt x="917327" y="416768"/>
                  <a:pt x="919609" y="412105"/>
                </a:cubicBezTo>
                <a:cubicBezTo>
                  <a:pt x="921891" y="407441"/>
                  <a:pt x="923032" y="395188"/>
                  <a:pt x="923032" y="375344"/>
                </a:cubicBezTo>
                <a:close/>
                <a:moveTo>
                  <a:pt x="1212354" y="79771"/>
                </a:moveTo>
                <a:cubicBezTo>
                  <a:pt x="1243707" y="79771"/>
                  <a:pt x="1270497" y="86419"/>
                  <a:pt x="1292721" y="99714"/>
                </a:cubicBezTo>
                <a:cubicBezTo>
                  <a:pt x="1314946" y="113010"/>
                  <a:pt x="1329730" y="129778"/>
                  <a:pt x="1337072" y="150018"/>
                </a:cubicBezTo>
                <a:cubicBezTo>
                  <a:pt x="1344414" y="170259"/>
                  <a:pt x="1348086" y="198933"/>
                  <a:pt x="1348086" y="236041"/>
                </a:cubicBezTo>
                <a:lnTo>
                  <a:pt x="1234678" y="236041"/>
                </a:lnTo>
                <a:lnTo>
                  <a:pt x="1234678" y="190500"/>
                </a:lnTo>
                <a:cubicBezTo>
                  <a:pt x="1234678" y="174625"/>
                  <a:pt x="1233389" y="163859"/>
                  <a:pt x="1230809" y="158204"/>
                </a:cubicBezTo>
                <a:cubicBezTo>
                  <a:pt x="1228229" y="152548"/>
                  <a:pt x="1223467" y="149721"/>
                  <a:pt x="1216521" y="149721"/>
                </a:cubicBezTo>
                <a:cubicBezTo>
                  <a:pt x="1209576" y="149721"/>
                  <a:pt x="1204913" y="152201"/>
                  <a:pt x="1202532" y="157162"/>
                </a:cubicBezTo>
                <a:cubicBezTo>
                  <a:pt x="1200150" y="162123"/>
                  <a:pt x="1198960" y="173236"/>
                  <a:pt x="1198960" y="190500"/>
                </a:cubicBezTo>
                <a:lnTo>
                  <a:pt x="1198960" y="376832"/>
                </a:lnTo>
                <a:cubicBezTo>
                  <a:pt x="1198960" y="390922"/>
                  <a:pt x="1200746" y="401488"/>
                  <a:pt x="1204318" y="408533"/>
                </a:cubicBezTo>
                <a:cubicBezTo>
                  <a:pt x="1207889" y="415577"/>
                  <a:pt x="1213148" y="419100"/>
                  <a:pt x="1220093" y="419100"/>
                </a:cubicBezTo>
                <a:cubicBezTo>
                  <a:pt x="1228229" y="419100"/>
                  <a:pt x="1233736" y="415429"/>
                  <a:pt x="1236613" y="408086"/>
                </a:cubicBezTo>
                <a:cubicBezTo>
                  <a:pt x="1239491" y="400744"/>
                  <a:pt x="1240929" y="386854"/>
                  <a:pt x="1240929" y="366414"/>
                </a:cubicBezTo>
                <a:lnTo>
                  <a:pt x="1240929" y="319385"/>
                </a:lnTo>
                <a:lnTo>
                  <a:pt x="1348086" y="319385"/>
                </a:lnTo>
                <a:cubicBezTo>
                  <a:pt x="1347887" y="350936"/>
                  <a:pt x="1346746" y="374600"/>
                  <a:pt x="1344662" y="390376"/>
                </a:cubicBezTo>
                <a:cubicBezTo>
                  <a:pt x="1342579" y="406152"/>
                  <a:pt x="1335931" y="422324"/>
                  <a:pt x="1324720" y="438894"/>
                </a:cubicBezTo>
                <a:cubicBezTo>
                  <a:pt x="1313508" y="455463"/>
                  <a:pt x="1298873" y="467965"/>
                  <a:pt x="1280815" y="476398"/>
                </a:cubicBezTo>
                <a:cubicBezTo>
                  <a:pt x="1262757" y="484832"/>
                  <a:pt x="1240433" y="489049"/>
                  <a:pt x="1213843" y="489049"/>
                </a:cubicBezTo>
                <a:cubicBezTo>
                  <a:pt x="1179910" y="489049"/>
                  <a:pt x="1153021" y="483245"/>
                  <a:pt x="1133178" y="471636"/>
                </a:cubicBezTo>
                <a:cubicBezTo>
                  <a:pt x="1113334" y="460027"/>
                  <a:pt x="1099294" y="443755"/>
                  <a:pt x="1091059" y="422820"/>
                </a:cubicBezTo>
                <a:cubicBezTo>
                  <a:pt x="1082824" y="401885"/>
                  <a:pt x="1078707" y="372169"/>
                  <a:pt x="1078707" y="333672"/>
                </a:cubicBezTo>
                <a:lnTo>
                  <a:pt x="1078707" y="221456"/>
                </a:lnTo>
                <a:cubicBezTo>
                  <a:pt x="1078707" y="187920"/>
                  <a:pt x="1082080" y="162619"/>
                  <a:pt x="1088827" y="145554"/>
                </a:cubicBezTo>
                <a:cubicBezTo>
                  <a:pt x="1095574" y="128488"/>
                  <a:pt x="1109961" y="113258"/>
                  <a:pt x="1131987" y="99863"/>
                </a:cubicBezTo>
                <a:cubicBezTo>
                  <a:pt x="1154014" y="86469"/>
                  <a:pt x="1180803" y="79771"/>
                  <a:pt x="1212354" y="79771"/>
                </a:cubicBezTo>
                <a:close/>
                <a:moveTo>
                  <a:pt x="907852" y="79771"/>
                </a:moveTo>
                <a:cubicBezTo>
                  <a:pt x="948532" y="79771"/>
                  <a:pt x="979190" y="86965"/>
                  <a:pt x="999828" y="101352"/>
                </a:cubicBezTo>
                <a:cubicBezTo>
                  <a:pt x="1020465" y="115738"/>
                  <a:pt x="1032867" y="133399"/>
                  <a:pt x="1037035" y="154334"/>
                </a:cubicBezTo>
                <a:cubicBezTo>
                  <a:pt x="1041202" y="175270"/>
                  <a:pt x="1043285" y="218380"/>
                  <a:pt x="1043285" y="283666"/>
                </a:cubicBezTo>
                <a:lnTo>
                  <a:pt x="1043285" y="481905"/>
                </a:lnTo>
                <a:lnTo>
                  <a:pt x="926307" y="481905"/>
                </a:lnTo>
                <a:lnTo>
                  <a:pt x="926307" y="446707"/>
                </a:lnTo>
                <a:cubicBezTo>
                  <a:pt x="918964" y="460821"/>
                  <a:pt x="909489" y="471406"/>
                  <a:pt x="897880" y="478463"/>
                </a:cubicBezTo>
                <a:cubicBezTo>
                  <a:pt x="886272" y="485520"/>
                  <a:pt x="872431" y="489049"/>
                  <a:pt x="856357" y="489049"/>
                </a:cubicBezTo>
                <a:cubicBezTo>
                  <a:pt x="835323" y="489049"/>
                  <a:pt x="816025" y="483145"/>
                  <a:pt x="798463" y="471338"/>
                </a:cubicBezTo>
                <a:cubicBezTo>
                  <a:pt x="780901" y="459531"/>
                  <a:pt x="772121" y="433685"/>
                  <a:pt x="772121" y="393799"/>
                </a:cubicBezTo>
                <a:lnTo>
                  <a:pt x="772121" y="361354"/>
                </a:lnTo>
                <a:cubicBezTo>
                  <a:pt x="772121" y="331787"/>
                  <a:pt x="776784" y="311646"/>
                  <a:pt x="786110" y="300930"/>
                </a:cubicBezTo>
                <a:cubicBezTo>
                  <a:pt x="795437" y="290214"/>
                  <a:pt x="818555" y="277713"/>
                  <a:pt x="855464" y="263425"/>
                </a:cubicBezTo>
                <a:cubicBezTo>
                  <a:pt x="894953" y="247947"/>
                  <a:pt x="916087" y="237529"/>
                  <a:pt x="918865" y="232171"/>
                </a:cubicBezTo>
                <a:cubicBezTo>
                  <a:pt x="921643" y="226814"/>
                  <a:pt x="923032" y="215900"/>
                  <a:pt x="923032" y="199429"/>
                </a:cubicBezTo>
                <a:cubicBezTo>
                  <a:pt x="923032" y="178792"/>
                  <a:pt x="921494" y="165348"/>
                  <a:pt x="918419" y="159097"/>
                </a:cubicBezTo>
                <a:cubicBezTo>
                  <a:pt x="915343" y="152846"/>
                  <a:pt x="910233" y="149721"/>
                  <a:pt x="903089" y="149721"/>
                </a:cubicBezTo>
                <a:cubicBezTo>
                  <a:pt x="894953" y="149721"/>
                  <a:pt x="889893" y="152350"/>
                  <a:pt x="887909" y="157609"/>
                </a:cubicBezTo>
                <a:cubicBezTo>
                  <a:pt x="885924" y="162867"/>
                  <a:pt x="884932" y="176510"/>
                  <a:pt x="884932" y="198536"/>
                </a:cubicBezTo>
                <a:lnTo>
                  <a:pt x="884932" y="239911"/>
                </a:lnTo>
                <a:lnTo>
                  <a:pt x="772121" y="239911"/>
                </a:lnTo>
                <a:lnTo>
                  <a:pt x="772121" y="213419"/>
                </a:lnTo>
                <a:cubicBezTo>
                  <a:pt x="772121" y="182860"/>
                  <a:pt x="775643" y="159295"/>
                  <a:pt x="782687" y="142726"/>
                </a:cubicBezTo>
                <a:cubicBezTo>
                  <a:pt x="789732" y="126156"/>
                  <a:pt x="803871" y="111521"/>
                  <a:pt x="825103" y="98821"/>
                </a:cubicBezTo>
                <a:cubicBezTo>
                  <a:pt x="846336" y="86121"/>
                  <a:pt x="873919" y="79771"/>
                  <a:pt x="907852" y="79771"/>
                </a:cubicBezTo>
                <a:close/>
                <a:moveTo>
                  <a:pt x="363736" y="79771"/>
                </a:moveTo>
                <a:cubicBezTo>
                  <a:pt x="384374" y="79771"/>
                  <a:pt x="401241" y="84633"/>
                  <a:pt x="414338" y="94357"/>
                </a:cubicBezTo>
                <a:cubicBezTo>
                  <a:pt x="427435" y="104080"/>
                  <a:pt x="435868" y="116334"/>
                  <a:pt x="439639" y="131117"/>
                </a:cubicBezTo>
                <a:cubicBezTo>
                  <a:pt x="443409" y="145901"/>
                  <a:pt x="445294" y="170557"/>
                  <a:pt x="445294" y="205085"/>
                </a:cubicBezTo>
                <a:lnTo>
                  <a:pt x="445294" y="481905"/>
                </a:lnTo>
                <a:lnTo>
                  <a:pt x="325041" y="481905"/>
                </a:lnTo>
                <a:lnTo>
                  <a:pt x="325041" y="208359"/>
                </a:lnTo>
                <a:cubicBezTo>
                  <a:pt x="325041" y="181173"/>
                  <a:pt x="324148" y="164604"/>
                  <a:pt x="322362" y="158650"/>
                </a:cubicBezTo>
                <a:cubicBezTo>
                  <a:pt x="320576" y="152697"/>
                  <a:pt x="315615" y="149721"/>
                  <a:pt x="307479" y="149721"/>
                </a:cubicBezTo>
                <a:cubicBezTo>
                  <a:pt x="298946" y="149721"/>
                  <a:pt x="293589" y="153144"/>
                  <a:pt x="291406" y="159990"/>
                </a:cubicBezTo>
                <a:cubicBezTo>
                  <a:pt x="289223" y="166836"/>
                  <a:pt x="288132" y="185142"/>
                  <a:pt x="288132" y="214907"/>
                </a:cubicBezTo>
                <a:lnTo>
                  <a:pt x="288132" y="481905"/>
                </a:lnTo>
                <a:lnTo>
                  <a:pt x="167878" y="481905"/>
                </a:lnTo>
                <a:lnTo>
                  <a:pt x="167878" y="86915"/>
                </a:lnTo>
                <a:lnTo>
                  <a:pt x="290215" y="86915"/>
                </a:lnTo>
                <a:lnTo>
                  <a:pt x="288132" y="123304"/>
                </a:lnTo>
                <a:cubicBezTo>
                  <a:pt x="296863" y="108793"/>
                  <a:pt x="307529" y="97910"/>
                  <a:pt x="320130" y="90655"/>
                </a:cubicBezTo>
                <a:cubicBezTo>
                  <a:pt x="332730" y="83399"/>
                  <a:pt x="347266" y="79771"/>
                  <a:pt x="363736" y="79771"/>
                </a:cubicBezTo>
                <a:close/>
                <a:moveTo>
                  <a:pt x="1393329" y="34230"/>
                </a:moveTo>
                <a:lnTo>
                  <a:pt x="1513880" y="34230"/>
                </a:lnTo>
                <a:lnTo>
                  <a:pt x="1513880" y="96440"/>
                </a:lnTo>
                <a:lnTo>
                  <a:pt x="1546325" y="96440"/>
                </a:lnTo>
                <a:lnTo>
                  <a:pt x="1546325" y="158948"/>
                </a:lnTo>
                <a:lnTo>
                  <a:pt x="1513880" y="158948"/>
                </a:lnTo>
                <a:lnTo>
                  <a:pt x="1513880" y="370284"/>
                </a:lnTo>
                <a:cubicBezTo>
                  <a:pt x="1513880" y="396279"/>
                  <a:pt x="1515220" y="410765"/>
                  <a:pt x="1517898" y="413742"/>
                </a:cubicBezTo>
                <a:cubicBezTo>
                  <a:pt x="1520577" y="416718"/>
                  <a:pt x="1531739" y="418207"/>
                  <a:pt x="1551385" y="418207"/>
                </a:cubicBezTo>
                <a:lnTo>
                  <a:pt x="1551385" y="481905"/>
                </a:lnTo>
                <a:lnTo>
                  <a:pt x="1502867" y="481905"/>
                </a:lnTo>
                <a:cubicBezTo>
                  <a:pt x="1475482" y="481905"/>
                  <a:pt x="1455936" y="480764"/>
                  <a:pt x="1444228" y="478482"/>
                </a:cubicBezTo>
                <a:cubicBezTo>
                  <a:pt x="1432521" y="476200"/>
                  <a:pt x="1422202" y="470941"/>
                  <a:pt x="1413272" y="462706"/>
                </a:cubicBezTo>
                <a:cubicBezTo>
                  <a:pt x="1404343" y="454471"/>
                  <a:pt x="1398786" y="445045"/>
                  <a:pt x="1396603" y="434429"/>
                </a:cubicBezTo>
                <a:cubicBezTo>
                  <a:pt x="1394421" y="423813"/>
                  <a:pt x="1393329" y="398859"/>
                  <a:pt x="1393329" y="359568"/>
                </a:cubicBezTo>
                <a:lnTo>
                  <a:pt x="1393329" y="158948"/>
                </a:lnTo>
                <a:lnTo>
                  <a:pt x="1367433" y="158948"/>
                </a:lnTo>
                <a:lnTo>
                  <a:pt x="1367433" y="96440"/>
                </a:lnTo>
                <a:lnTo>
                  <a:pt x="1393329" y="96440"/>
                </a:lnTo>
                <a:close/>
                <a:moveTo>
                  <a:pt x="705743" y="0"/>
                </a:moveTo>
                <a:lnTo>
                  <a:pt x="749796" y="0"/>
                </a:lnTo>
                <a:lnTo>
                  <a:pt x="749796" y="61019"/>
                </a:lnTo>
                <a:cubicBezTo>
                  <a:pt x="724992" y="61019"/>
                  <a:pt x="710357" y="62160"/>
                  <a:pt x="705892" y="64442"/>
                </a:cubicBezTo>
                <a:cubicBezTo>
                  <a:pt x="701427" y="66724"/>
                  <a:pt x="699195" y="73223"/>
                  <a:pt x="699195" y="83939"/>
                </a:cubicBezTo>
                <a:lnTo>
                  <a:pt x="699195" y="96440"/>
                </a:lnTo>
                <a:lnTo>
                  <a:pt x="749796" y="96440"/>
                </a:lnTo>
                <a:lnTo>
                  <a:pt x="749796" y="158948"/>
                </a:lnTo>
                <a:lnTo>
                  <a:pt x="721221" y="158948"/>
                </a:lnTo>
                <a:lnTo>
                  <a:pt x="721221" y="481905"/>
                </a:lnTo>
                <a:lnTo>
                  <a:pt x="600968" y="481905"/>
                </a:lnTo>
                <a:lnTo>
                  <a:pt x="600968" y="158948"/>
                </a:lnTo>
                <a:lnTo>
                  <a:pt x="576263" y="158948"/>
                </a:lnTo>
                <a:lnTo>
                  <a:pt x="576263" y="96440"/>
                </a:lnTo>
                <a:lnTo>
                  <a:pt x="600968" y="96440"/>
                </a:lnTo>
                <a:cubicBezTo>
                  <a:pt x="600968" y="70445"/>
                  <a:pt x="601861" y="53082"/>
                  <a:pt x="603647" y="44350"/>
                </a:cubicBezTo>
                <a:cubicBezTo>
                  <a:pt x="605433" y="35619"/>
                  <a:pt x="609848" y="27830"/>
                  <a:pt x="616893" y="20984"/>
                </a:cubicBezTo>
                <a:cubicBezTo>
                  <a:pt x="623937" y="14138"/>
                  <a:pt x="633810" y="8929"/>
                  <a:pt x="646510" y="5357"/>
                </a:cubicBezTo>
                <a:cubicBezTo>
                  <a:pt x="659210" y="1786"/>
                  <a:pt x="678954" y="0"/>
                  <a:pt x="705743" y="0"/>
                </a:cubicBezTo>
                <a:close/>
                <a:moveTo>
                  <a:pt x="0" y="0"/>
                </a:moveTo>
                <a:lnTo>
                  <a:pt x="125314" y="0"/>
                </a:lnTo>
                <a:lnTo>
                  <a:pt x="125314" y="481905"/>
                </a:lnTo>
                <a:lnTo>
                  <a:pt x="0" y="4819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240108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874713" y="809625"/>
            <a:ext cx="10491787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73126" y="808037"/>
            <a:ext cx="10375900" cy="2190750"/>
          </a:xfrm>
          <a:prstGeom prst="rect">
            <a:avLst/>
          </a:pr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39038" y="785812"/>
            <a:ext cx="30241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400" b="1" i="0" u="none" strike="noStrike" cap="none" normalizeH="0" baseline="0" dirty="0">
                <a:ln>
                  <a:noFill/>
                </a:ln>
                <a:solidFill>
                  <a:srgbClr val="F4E82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文案说--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7500938" y="1454150"/>
            <a:ext cx="37480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3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集餐饮，休闲，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500938" y="2117725"/>
            <a:ext cx="3643312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3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娱乐为一体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3592513" y="1023938"/>
            <a:ext cx="622300" cy="1179513"/>
          </a:xfrm>
          <a:custGeom>
            <a:avLst/>
            <a:gdLst>
              <a:gd name="T0" fmla="*/ 9 w 349"/>
              <a:gd name="T1" fmla="*/ 661 h 661"/>
              <a:gd name="T2" fmla="*/ 332 w 349"/>
              <a:gd name="T3" fmla="*/ 661 h 661"/>
              <a:gd name="T4" fmla="*/ 339 w 349"/>
              <a:gd name="T5" fmla="*/ 657 h 661"/>
              <a:gd name="T6" fmla="*/ 340 w 349"/>
              <a:gd name="T7" fmla="*/ 649 h 661"/>
              <a:gd name="T8" fmla="*/ 349 w 349"/>
              <a:gd name="T9" fmla="*/ 10 h 661"/>
              <a:gd name="T10" fmla="*/ 345 w 349"/>
              <a:gd name="T11" fmla="*/ 2 h 661"/>
              <a:gd name="T12" fmla="*/ 335 w 349"/>
              <a:gd name="T13" fmla="*/ 2 h 661"/>
              <a:gd name="T14" fmla="*/ 0 w 349"/>
              <a:gd name="T15" fmla="*/ 651 h 661"/>
              <a:gd name="T16" fmla="*/ 2 w 349"/>
              <a:gd name="T17" fmla="*/ 658 h 661"/>
              <a:gd name="T18" fmla="*/ 9 w 349"/>
              <a:gd name="T19" fmla="*/ 661 h 661"/>
              <a:gd name="T20" fmla="*/ 9 w 349"/>
              <a:gd name="T21" fmla="*/ 661 h 661"/>
              <a:gd name="T22" fmla="*/ 9 w 349"/>
              <a:gd name="T23" fmla="*/ 661 h 661"/>
              <a:gd name="T24" fmla="*/ 9 w 349"/>
              <a:gd name="T2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9" h="661">
                <a:moveTo>
                  <a:pt x="9" y="661"/>
                </a:moveTo>
                <a:cubicBezTo>
                  <a:pt x="332" y="661"/>
                  <a:pt x="332" y="661"/>
                  <a:pt x="332" y="661"/>
                </a:cubicBezTo>
                <a:cubicBezTo>
                  <a:pt x="335" y="661"/>
                  <a:pt x="338" y="659"/>
                  <a:pt x="339" y="657"/>
                </a:cubicBezTo>
                <a:cubicBezTo>
                  <a:pt x="341" y="655"/>
                  <a:pt x="341" y="651"/>
                  <a:pt x="340" y="649"/>
                </a:cubicBezTo>
                <a:cubicBezTo>
                  <a:pt x="328" y="616"/>
                  <a:pt x="339" y="249"/>
                  <a:pt x="349" y="10"/>
                </a:cubicBezTo>
                <a:cubicBezTo>
                  <a:pt x="349" y="7"/>
                  <a:pt x="348" y="4"/>
                  <a:pt x="345" y="2"/>
                </a:cubicBezTo>
                <a:cubicBezTo>
                  <a:pt x="342" y="0"/>
                  <a:pt x="338" y="0"/>
                  <a:pt x="335" y="2"/>
                </a:cubicBezTo>
                <a:cubicBezTo>
                  <a:pt x="60" y="195"/>
                  <a:pt x="1" y="646"/>
                  <a:pt x="0" y="651"/>
                </a:cubicBezTo>
                <a:cubicBezTo>
                  <a:pt x="0" y="653"/>
                  <a:pt x="1" y="656"/>
                  <a:pt x="2" y="658"/>
                </a:cubicBezTo>
                <a:cubicBezTo>
                  <a:pt x="4" y="660"/>
                  <a:pt x="6" y="661"/>
                  <a:pt x="9" y="661"/>
                </a:cubicBezTo>
                <a:cubicBezTo>
                  <a:pt x="9" y="661"/>
                  <a:pt x="9" y="661"/>
                  <a:pt x="9" y="661"/>
                </a:cubicBezTo>
                <a:moveTo>
                  <a:pt x="9" y="661"/>
                </a:moveTo>
                <a:cubicBezTo>
                  <a:pt x="9" y="661"/>
                  <a:pt x="9" y="661"/>
                  <a:pt x="9" y="66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10"/>
          <p:cNvSpPr>
            <a:spLocks noEditPoints="1"/>
          </p:cNvSpPr>
          <p:nvPr/>
        </p:nvSpPr>
        <p:spPr bwMode="auto">
          <a:xfrm>
            <a:off x="4244975" y="1339850"/>
            <a:ext cx="369887" cy="863600"/>
          </a:xfrm>
          <a:custGeom>
            <a:avLst/>
            <a:gdLst>
              <a:gd name="T0" fmla="*/ 1 w 207"/>
              <a:gd name="T1" fmla="*/ 472 h 484"/>
              <a:gd name="T2" fmla="*/ 2 w 207"/>
              <a:gd name="T3" fmla="*/ 480 h 484"/>
              <a:gd name="T4" fmla="*/ 10 w 207"/>
              <a:gd name="T5" fmla="*/ 484 h 484"/>
              <a:gd name="T6" fmla="*/ 197 w 207"/>
              <a:gd name="T7" fmla="*/ 484 h 484"/>
              <a:gd name="T8" fmla="*/ 204 w 207"/>
              <a:gd name="T9" fmla="*/ 480 h 484"/>
              <a:gd name="T10" fmla="*/ 206 w 207"/>
              <a:gd name="T11" fmla="*/ 472 h 484"/>
              <a:gd name="T12" fmla="*/ 18 w 207"/>
              <a:gd name="T13" fmla="*/ 6 h 484"/>
              <a:gd name="T14" fmla="*/ 7 w 207"/>
              <a:gd name="T15" fmla="*/ 2 h 484"/>
              <a:gd name="T16" fmla="*/ 1 w 207"/>
              <a:gd name="T17" fmla="*/ 11 h 484"/>
              <a:gd name="T18" fmla="*/ 1 w 207"/>
              <a:gd name="T19" fmla="*/ 472 h 484"/>
              <a:gd name="T20" fmla="*/ 1 w 207"/>
              <a:gd name="T21" fmla="*/ 472 h 484"/>
              <a:gd name="T22" fmla="*/ 1 w 207"/>
              <a:gd name="T23" fmla="*/ 472 h 484"/>
              <a:gd name="T24" fmla="*/ 1 w 207"/>
              <a:gd name="T25" fmla="*/ 472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7" h="484">
                <a:moveTo>
                  <a:pt x="1" y="472"/>
                </a:moveTo>
                <a:cubicBezTo>
                  <a:pt x="0" y="475"/>
                  <a:pt x="1" y="478"/>
                  <a:pt x="2" y="480"/>
                </a:cubicBezTo>
                <a:cubicBezTo>
                  <a:pt x="4" y="483"/>
                  <a:pt x="7" y="484"/>
                  <a:pt x="10" y="484"/>
                </a:cubicBezTo>
                <a:cubicBezTo>
                  <a:pt x="197" y="484"/>
                  <a:pt x="197" y="484"/>
                  <a:pt x="197" y="484"/>
                </a:cubicBezTo>
                <a:cubicBezTo>
                  <a:pt x="200" y="484"/>
                  <a:pt x="203" y="483"/>
                  <a:pt x="204" y="480"/>
                </a:cubicBezTo>
                <a:cubicBezTo>
                  <a:pt x="206" y="478"/>
                  <a:pt x="207" y="475"/>
                  <a:pt x="206" y="472"/>
                </a:cubicBezTo>
                <a:cubicBezTo>
                  <a:pt x="205" y="470"/>
                  <a:pt x="140" y="259"/>
                  <a:pt x="18" y="6"/>
                </a:cubicBezTo>
                <a:cubicBezTo>
                  <a:pt x="16" y="2"/>
                  <a:pt x="11" y="0"/>
                  <a:pt x="7" y="2"/>
                </a:cubicBezTo>
                <a:cubicBezTo>
                  <a:pt x="3" y="3"/>
                  <a:pt x="0" y="7"/>
                  <a:pt x="1" y="11"/>
                </a:cubicBezTo>
                <a:cubicBezTo>
                  <a:pt x="1" y="15"/>
                  <a:pt x="34" y="352"/>
                  <a:pt x="1" y="472"/>
                </a:cubicBezTo>
                <a:cubicBezTo>
                  <a:pt x="1" y="472"/>
                  <a:pt x="1" y="472"/>
                  <a:pt x="1" y="472"/>
                </a:cubicBezTo>
                <a:moveTo>
                  <a:pt x="1" y="472"/>
                </a:moveTo>
                <a:cubicBezTo>
                  <a:pt x="1" y="472"/>
                  <a:pt x="1" y="472"/>
                  <a:pt x="1" y="47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3479800" y="2257425"/>
            <a:ext cx="723900" cy="123825"/>
          </a:xfrm>
          <a:custGeom>
            <a:avLst/>
            <a:gdLst>
              <a:gd name="T0" fmla="*/ 72 w 406"/>
              <a:gd name="T1" fmla="*/ 66 h 69"/>
              <a:gd name="T2" fmla="*/ 81 w 406"/>
              <a:gd name="T3" fmla="*/ 66 h 69"/>
              <a:gd name="T4" fmla="*/ 399 w 406"/>
              <a:gd name="T5" fmla="*/ 18 h 69"/>
              <a:gd name="T6" fmla="*/ 406 w 406"/>
              <a:gd name="T7" fmla="*/ 8 h 69"/>
              <a:gd name="T8" fmla="*/ 397 w 406"/>
              <a:gd name="T9" fmla="*/ 0 h 69"/>
              <a:gd name="T10" fmla="*/ 10 w 406"/>
              <a:gd name="T11" fmla="*/ 0 h 69"/>
              <a:gd name="T12" fmla="*/ 2 w 406"/>
              <a:gd name="T13" fmla="*/ 4 h 69"/>
              <a:gd name="T14" fmla="*/ 1 w 406"/>
              <a:gd name="T15" fmla="*/ 13 h 69"/>
              <a:gd name="T16" fmla="*/ 72 w 406"/>
              <a:gd name="T17" fmla="*/ 66 h 69"/>
              <a:gd name="T18" fmla="*/ 72 w 406"/>
              <a:gd name="T19" fmla="*/ 66 h 69"/>
              <a:gd name="T20" fmla="*/ 72 w 406"/>
              <a:gd name="T21" fmla="*/ 66 h 69"/>
              <a:gd name="T22" fmla="*/ 72 w 406"/>
              <a:gd name="T23" fmla="*/ 66 h 69"/>
              <a:gd name="T24" fmla="*/ 72 w 406"/>
              <a:gd name="T25" fmla="*/ 66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6" h="69">
                <a:moveTo>
                  <a:pt x="72" y="66"/>
                </a:moveTo>
                <a:cubicBezTo>
                  <a:pt x="76" y="66"/>
                  <a:pt x="79" y="66"/>
                  <a:pt x="81" y="66"/>
                </a:cubicBezTo>
                <a:cubicBezTo>
                  <a:pt x="178" y="69"/>
                  <a:pt x="390" y="20"/>
                  <a:pt x="399" y="18"/>
                </a:cubicBezTo>
                <a:cubicBezTo>
                  <a:pt x="403" y="17"/>
                  <a:pt x="406" y="13"/>
                  <a:pt x="406" y="8"/>
                </a:cubicBezTo>
                <a:cubicBezTo>
                  <a:pt x="405" y="4"/>
                  <a:pt x="401" y="0"/>
                  <a:pt x="39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4" y="2"/>
                  <a:pt x="2" y="4"/>
                </a:cubicBezTo>
                <a:cubicBezTo>
                  <a:pt x="0" y="7"/>
                  <a:pt x="0" y="10"/>
                  <a:pt x="1" y="13"/>
                </a:cubicBezTo>
                <a:cubicBezTo>
                  <a:pt x="20" y="61"/>
                  <a:pt x="57" y="66"/>
                  <a:pt x="72" y="66"/>
                </a:cubicBezTo>
                <a:cubicBezTo>
                  <a:pt x="72" y="66"/>
                  <a:pt x="72" y="66"/>
                  <a:pt x="72" y="66"/>
                </a:cubicBezTo>
                <a:cubicBezTo>
                  <a:pt x="72" y="66"/>
                  <a:pt x="72" y="66"/>
                  <a:pt x="72" y="66"/>
                </a:cubicBezTo>
                <a:moveTo>
                  <a:pt x="72" y="66"/>
                </a:moveTo>
                <a:cubicBezTo>
                  <a:pt x="72" y="66"/>
                  <a:pt x="72" y="66"/>
                  <a:pt x="72" y="6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3294063" y="2332038"/>
            <a:ext cx="1644650" cy="195263"/>
          </a:xfrm>
          <a:custGeom>
            <a:avLst/>
            <a:gdLst>
              <a:gd name="T0" fmla="*/ 919 w 922"/>
              <a:gd name="T1" fmla="*/ 74 h 109"/>
              <a:gd name="T2" fmla="*/ 632 w 922"/>
              <a:gd name="T3" fmla="*/ 0 h 109"/>
              <a:gd name="T4" fmla="*/ 508 w 922"/>
              <a:gd name="T5" fmla="*/ 5 h 109"/>
              <a:gd name="T6" fmla="*/ 16 w 922"/>
              <a:gd name="T7" fmla="*/ 58 h 109"/>
              <a:gd name="T8" fmla="*/ 10 w 922"/>
              <a:gd name="T9" fmla="*/ 58 h 109"/>
              <a:gd name="T10" fmla="*/ 1 w 922"/>
              <a:gd name="T11" fmla="*/ 65 h 109"/>
              <a:gd name="T12" fmla="*/ 5 w 922"/>
              <a:gd name="T13" fmla="*/ 75 h 109"/>
              <a:gd name="T14" fmla="*/ 193 w 922"/>
              <a:gd name="T15" fmla="*/ 109 h 109"/>
              <a:gd name="T16" fmla="*/ 514 w 922"/>
              <a:gd name="T17" fmla="*/ 78 h 109"/>
              <a:gd name="T18" fmla="*/ 660 w 922"/>
              <a:gd name="T19" fmla="*/ 67 h 109"/>
              <a:gd name="T20" fmla="*/ 911 w 922"/>
              <a:gd name="T21" fmla="*/ 88 h 109"/>
              <a:gd name="T22" fmla="*/ 920 w 922"/>
              <a:gd name="T23" fmla="*/ 84 h 109"/>
              <a:gd name="T24" fmla="*/ 919 w 922"/>
              <a:gd name="T25" fmla="*/ 74 h 109"/>
              <a:gd name="T26" fmla="*/ 919 w 922"/>
              <a:gd name="T27" fmla="*/ 74 h 109"/>
              <a:gd name="T28" fmla="*/ 919 w 922"/>
              <a:gd name="T29" fmla="*/ 74 h 109"/>
              <a:gd name="T30" fmla="*/ 919 w 922"/>
              <a:gd name="T31" fmla="*/ 74 h 109"/>
              <a:gd name="T32" fmla="*/ 919 w 922"/>
              <a:gd name="T33" fmla="*/ 74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22" h="109">
                <a:moveTo>
                  <a:pt x="919" y="74"/>
                </a:moveTo>
                <a:cubicBezTo>
                  <a:pt x="873" y="12"/>
                  <a:pt x="738" y="0"/>
                  <a:pt x="632" y="0"/>
                </a:cubicBezTo>
                <a:cubicBezTo>
                  <a:pt x="564" y="0"/>
                  <a:pt x="510" y="5"/>
                  <a:pt x="508" y="5"/>
                </a:cubicBezTo>
                <a:cubicBezTo>
                  <a:pt x="332" y="56"/>
                  <a:pt x="67" y="58"/>
                  <a:pt x="16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6" y="58"/>
                  <a:pt x="3" y="61"/>
                  <a:pt x="1" y="65"/>
                </a:cubicBezTo>
                <a:cubicBezTo>
                  <a:pt x="0" y="68"/>
                  <a:pt x="1" y="72"/>
                  <a:pt x="5" y="75"/>
                </a:cubicBezTo>
                <a:cubicBezTo>
                  <a:pt x="35" y="97"/>
                  <a:pt x="98" y="109"/>
                  <a:pt x="193" y="109"/>
                </a:cubicBezTo>
                <a:cubicBezTo>
                  <a:pt x="285" y="109"/>
                  <a:pt x="405" y="97"/>
                  <a:pt x="514" y="78"/>
                </a:cubicBezTo>
                <a:cubicBezTo>
                  <a:pt x="556" y="71"/>
                  <a:pt x="605" y="67"/>
                  <a:pt x="660" y="67"/>
                </a:cubicBezTo>
                <a:cubicBezTo>
                  <a:pt x="790" y="67"/>
                  <a:pt x="909" y="88"/>
                  <a:pt x="911" y="88"/>
                </a:cubicBezTo>
                <a:cubicBezTo>
                  <a:pt x="914" y="89"/>
                  <a:pt x="918" y="87"/>
                  <a:pt x="920" y="84"/>
                </a:cubicBezTo>
                <a:cubicBezTo>
                  <a:pt x="922" y="81"/>
                  <a:pt x="922" y="77"/>
                  <a:pt x="919" y="74"/>
                </a:cubicBezTo>
                <a:cubicBezTo>
                  <a:pt x="919" y="74"/>
                  <a:pt x="919" y="74"/>
                  <a:pt x="919" y="74"/>
                </a:cubicBezTo>
                <a:cubicBezTo>
                  <a:pt x="919" y="74"/>
                  <a:pt x="919" y="74"/>
                  <a:pt x="919" y="74"/>
                </a:cubicBezTo>
                <a:moveTo>
                  <a:pt x="919" y="74"/>
                </a:moveTo>
                <a:cubicBezTo>
                  <a:pt x="919" y="74"/>
                  <a:pt x="919" y="74"/>
                  <a:pt x="919" y="7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3683000" y="2514600"/>
            <a:ext cx="766762" cy="117475"/>
          </a:xfrm>
          <a:custGeom>
            <a:avLst/>
            <a:gdLst>
              <a:gd name="T0" fmla="*/ 423 w 430"/>
              <a:gd name="T1" fmla="*/ 11 h 66"/>
              <a:gd name="T2" fmla="*/ 336 w 430"/>
              <a:gd name="T3" fmla="*/ 0 h 66"/>
              <a:gd name="T4" fmla="*/ 196 w 430"/>
              <a:gd name="T5" fmla="*/ 16 h 66"/>
              <a:gd name="T6" fmla="*/ 58 w 430"/>
              <a:gd name="T7" fmla="*/ 32 h 66"/>
              <a:gd name="T8" fmla="*/ 11 w 430"/>
              <a:gd name="T9" fmla="*/ 29 h 66"/>
              <a:gd name="T10" fmla="*/ 1 w 430"/>
              <a:gd name="T11" fmla="*/ 35 h 66"/>
              <a:gd name="T12" fmla="*/ 6 w 430"/>
              <a:gd name="T13" fmla="*/ 46 h 66"/>
              <a:gd name="T14" fmla="*/ 95 w 430"/>
              <a:gd name="T15" fmla="*/ 63 h 66"/>
              <a:gd name="T16" fmla="*/ 133 w 430"/>
              <a:gd name="T17" fmla="*/ 66 h 66"/>
              <a:gd name="T18" fmla="*/ 264 w 430"/>
              <a:gd name="T19" fmla="*/ 46 h 66"/>
              <a:gd name="T20" fmla="*/ 390 w 430"/>
              <a:gd name="T21" fmla="*/ 27 h 66"/>
              <a:gd name="T22" fmla="*/ 419 w 430"/>
              <a:gd name="T23" fmla="*/ 29 h 66"/>
              <a:gd name="T24" fmla="*/ 429 w 430"/>
              <a:gd name="T25" fmla="*/ 21 h 66"/>
              <a:gd name="T26" fmla="*/ 423 w 430"/>
              <a:gd name="T27" fmla="*/ 11 h 66"/>
              <a:gd name="T28" fmla="*/ 423 w 430"/>
              <a:gd name="T29" fmla="*/ 11 h 66"/>
              <a:gd name="T30" fmla="*/ 423 w 430"/>
              <a:gd name="T31" fmla="*/ 11 h 66"/>
              <a:gd name="T32" fmla="*/ 423 w 430"/>
              <a:gd name="T33" fmla="*/ 1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0" h="66">
                <a:moveTo>
                  <a:pt x="423" y="11"/>
                </a:moveTo>
                <a:cubicBezTo>
                  <a:pt x="396" y="4"/>
                  <a:pt x="367" y="0"/>
                  <a:pt x="336" y="0"/>
                </a:cubicBezTo>
                <a:cubicBezTo>
                  <a:pt x="289" y="0"/>
                  <a:pt x="242" y="8"/>
                  <a:pt x="196" y="16"/>
                </a:cubicBezTo>
                <a:cubicBezTo>
                  <a:pt x="151" y="24"/>
                  <a:pt x="104" y="32"/>
                  <a:pt x="58" y="32"/>
                </a:cubicBezTo>
                <a:cubicBezTo>
                  <a:pt x="41" y="32"/>
                  <a:pt x="26" y="31"/>
                  <a:pt x="11" y="29"/>
                </a:cubicBezTo>
                <a:cubicBezTo>
                  <a:pt x="7" y="28"/>
                  <a:pt x="3" y="31"/>
                  <a:pt x="1" y="35"/>
                </a:cubicBezTo>
                <a:cubicBezTo>
                  <a:pt x="0" y="40"/>
                  <a:pt x="2" y="44"/>
                  <a:pt x="6" y="46"/>
                </a:cubicBezTo>
                <a:cubicBezTo>
                  <a:pt x="13" y="49"/>
                  <a:pt x="55" y="58"/>
                  <a:pt x="95" y="63"/>
                </a:cubicBezTo>
                <a:cubicBezTo>
                  <a:pt x="107" y="65"/>
                  <a:pt x="120" y="66"/>
                  <a:pt x="133" y="66"/>
                </a:cubicBezTo>
                <a:cubicBezTo>
                  <a:pt x="178" y="66"/>
                  <a:pt x="222" y="56"/>
                  <a:pt x="264" y="46"/>
                </a:cubicBezTo>
                <a:cubicBezTo>
                  <a:pt x="307" y="36"/>
                  <a:pt x="347" y="27"/>
                  <a:pt x="390" y="27"/>
                </a:cubicBezTo>
                <a:cubicBezTo>
                  <a:pt x="400" y="27"/>
                  <a:pt x="410" y="28"/>
                  <a:pt x="419" y="29"/>
                </a:cubicBezTo>
                <a:cubicBezTo>
                  <a:pt x="424" y="29"/>
                  <a:pt x="428" y="26"/>
                  <a:pt x="429" y="21"/>
                </a:cubicBezTo>
                <a:cubicBezTo>
                  <a:pt x="430" y="17"/>
                  <a:pt x="427" y="12"/>
                  <a:pt x="423" y="11"/>
                </a:cubicBezTo>
                <a:cubicBezTo>
                  <a:pt x="423" y="11"/>
                  <a:pt x="423" y="11"/>
                  <a:pt x="423" y="11"/>
                </a:cubicBezTo>
                <a:moveTo>
                  <a:pt x="423" y="11"/>
                </a:moveTo>
                <a:cubicBezTo>
                  <a:pt x="423" y="11"/>
                  <a:pt x="423" y="11"/>
                  <a:pt x="423" y="1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042988" y="8255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1165225" y="1154113"/>
            <a:ext cx="1771650" cy="1441450"/>
          </a:xfrm>
          <a:custGeom>
            <a:avLst/>
            <a:gdLst>
              <a:gd name="T0" fmla="*/ 931 w 993"/>
              <a:gd name="T1" fmla="*/ 621 h 807"/>
              <a:gd name="T2" fmla="*/ 993 w 993"/>
              <a:gd name="T3" fmla="*/ 558 h 807"/>
              <a:gd name="T4" fmla="*/ 931 w 993"/>
              <a:gd name="T5" fmla="*/ 496 h 807"/>
              <a:gd name="T6" fmla="*/ 824 w 993"/>
              <a:gd name="T7" fmla="*/ 274 h 807"/>
              <a:gd name="T8" fmla="*/ 619 w 993"/>
              <a:gd name="T9" fmla="*/ 141 h 807"/>
              <a:gd name="T10" fmla="*/ 585 w 993"/>
              <a:gd name="T11" fmla="*/ 36 h 807"/>
              <a:gd name="T12" fmla="*/ 409 w 993"/>
              <a:gd name="T13" fmla="*/ 36 h 807"/>
              <a:gd name="T14" fmla="*/ 374 w 993"/>
              <a:gd name="T15" fmla="*/ 142 h 807"/>
              <a:gd name="T16" fmla="*/ 67 w 993"/>
              <a:gd name="T17" fmla="*/ 496 h 807"/>
              <a:gd name="T18" fmla="*/ 38 w 993"/>
              <a:gd name="T19" fmla="*/ 501 h 807"/>
              <a:gd name="T20" fmla="*/ 5 w 993"/>
              <a:gd name="T21" fmla="*/ 534 h 807"/>
              <a:gd name="T22" fmla="*/ 18 w 993"/>
              <a:gd name="T23" fmla="*/ 603 h 807"/>
              <a:gd name="T24" fmla="*/ 61 w 993"/>
              <a:gd name="T25" fmla="*/ 621 h 807"/>
              <a:gd name="T26" fmla="*/ 540 w 993"/>
              <a:gd name="T27" fmla="*/ 80 h 807"/>
              <a:gd name="T28" fmla="*/ 558 w 993"/>
              <a:gd name="T29" fmla="*/ 127 h 807"/>
              <a:gd name="T30" fmla="*/ 526 w 993"/>
              <a:gd name="T31" fmla="*/ 125 h 807"/>
              <a:gd name="T32" fmla="*/ 467 w 993"/>
              <a:gd name="T33" fmla="*/ 125 h 807"/>
              <a:gd name="T34" fmla="*/ 435 w 993"/>
              <a:gd name="T35" fmla="*/ 127 h 807"/>
              <a:gd name="T36" fmla="*/ 453 w 993"/>
              <a:gd name="T37" fmla="*/ 80 h 807"/>
              <a:gd name="T38" fmla="*/ 235 w 993"/>
              <a:gd name="T39" fmla="*/ 394 h 807"/>
              <a:gd name="T40" fmla="*/ 412 w 993"/>
              <a:gd name="T41" fmla="*/ 260 h 807"/>
              <a:gd name="T42" fmla="*/ 417 w 993"/>
              <a:gd name="T43" fmla="*/ 259 h 807"/>
              <a:gd name="T44" fmla="*/ 445 w 993"/>
              <a:gd name="T45" fmla="*/ 267 h 807"/>
              <a:gd name="T46" fmla="*/ 451 w 993"/>
              <a:gd name="T47" fmla="*/ 304 h 807"/>
              <a:gd name="T48" fmla="*/ 429 w 993"/>
              <a:gd name="T49" fmla="*/ 321 h 807"/>
              <a:gd name="T50" fmla="*/ 326 w 993"/>
              <a:gd name="T51" fmla="*/ 380 h 807"/>
              <a:gd name="T52" fmla="*/ 282 w 993"/>
              <a:gd name="T53" fmla="*/ 434 h 807"/>
              <a:gd name="T54" fmla="*/ 260 w 993"/>
              <a:gd name="T55" fmla="*/ 443 h 807"/>
              <a:gd name="T56" fmla="*/ 229 w 993"/>
              <a:gd name="T57" fmla="*/ 412 h 807"/>
              <a:gd name="T58" fmla="*/ 235 w 993"/>
              <a:gd name="T59" fmla="*/ 394 h 807"/>
              <a:gd name="T60" fmla="*/ 61 w 993"/>
              <a:gd name="T61" fmla="*/ 683 h 807"/>
              <a:gd name="T62" fmla="*/ 0 w 993"/>
              <a:gd name="T63" fmla="*/ 745 h 807"/>
              <a:gd name="T64" fmla="*/ 61 w 993"/>
              <a:gd name="T65" fmla="*/ 807 h 807"/>
              <a:gd name="T66" fmla="*/ 975 w 993"/>
              <a:gd name="T67" fmla="*/ 789 h 807"/>
              <a:gd name="T68" fmla="*/ 975 w 993"/>
              <a:gd name="T69" fmla="*/ 701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93" h="807">
                <a:moveTo>
                  <a:pt x="61" y="621"/>
                </a:moveTo>
                <a:cubicBezTo>
                  <a:pt x="931" y="621"/>
                  <a:pt x="931" y="621"/>
                  <a:pt x="931" y="621"/>
                </a:cubicBezTo>
                <a:cubicBezTo>
                  <a:pt x="948" y="621"/>
                  <a:pt x="963" y="615"/>
                  <a:pt x="975" y="603"/>
                </a:cubicBezTo>
                <a:cubicBezTo>
                  <a:pt x="987" y="590"/>
                  <a:pt x="993" y="576"/>
                  <a:pt x="993" y="558"/>
                </a:cubicBezTo>
                <a:cubicBezTo>
                  <a:pt x="993" y="541"/>
                  <a:pt x="987" y="526"/>
                  <a:pt x="975" y="514"/>
                </a:cubicBezTo>
                <a:cubicBezTo>
                  <a:pt x="963" y="502"/>
                  <a:pt x="948" y="496"/>
                  <a:pt x="931" y="496"/>
                </a:cubicBezTo>
                <a:cubicBezTo>
                  <a:pt x="926" y="496"/>
                  <a:pt x="926" y="496"/>
                  <a:pt x="926" y="496"/>
                </a:cubicBezTo>
                <a:cubicBezTo>
                  <a:pt x="914" y="412"/>
                  <a:pt x="880" y="338"/>
                  <a:pt x="824" y="274"/>
                </a:cubicBezTo>
                <a:cubicBezTo>
                  <a:pt x="768" y="209"/>
                  <a:pt x="700" y="165"/>
                  <a:pt x="619" y="142"/>
                </a:cubicBezTo>
                <a:cubicBezTo>
                  <a:pt x="619" y="141"/>
                  <a:pt x="619" y="141"/>
                  <a:pt x="619" y="141"/>
                </a:cubicBezTo>
                <a:cubicBezTo>
                  <a:pt x="620" y="133"/>
                  <a:pt x="621" y="128"/>
                  <a:pt x="621" y="124"/>
                </a:cubicBezTo>
                <a:cubicBezTo>
                  <a:pt x="621" y="89"/>
                  <a:pt x="609" y="60"/>
                  <a:pt x="585" y="36"/>
                </a:cubicBezTo>
                <a:cubicBezTo>
                  <a:pt x="560" y="12"/>
                  <a:pt x="531" y="0"/>
                  <a:pt x="496" y="0"/>
                </a:cubicBezTo>
                <a:cubicBezTo>
                  <a:pt x="462" y="0"/>
                  <a:pt x="433" y="12"/>
                  <a:pt x="409" y="36"/>
                </a:cubicBezTo>
                <a:cubicBezTo>
                  <a:pt x="385" y="60"/>
                  <a:pt x="373" y="89"/>
                  <a:pt x="373" y="124"/>
                </a:cubicBezTo>
                <a:cubicBezTo>
                  <a:pt x="373" y="128"/>
                  <a:pt x="373" y="134"/>
                  <a:pt x="374" y="142"/>
                </a:cubicBezTo>
                <a:cubicBezTo>
                  <a:pt x="293" y="165"/>
                  <a:pt x="224" y="209"/>
                  <a:pt x="168" y="274"/>
                </a:cubicBezTo>
                <a:cubicBezTo>
                  <a:pt x="113" y="338"/>
                  <a:pt x="79" y="412"/>
                  <a:pt x="67" y="496"/>
                </a:cubicBezTo>
                <a:cubicBezTo>
                  <a:pt x="61" y="496"/>
                  <a:pt x="61" y="496"/>
                  <a:pt x="61" y="496"/>
                </a:cubicBezTo>
                <a:cubicBezTo>
                  <a:pt x="53" y="496"/>
                  <a:pt x="45" y="498"/>
                  <a:pt x="38" y="501"/>
                </a:cubicBezTo>
                <a:cubicBezTo>
                  <a:pt x="30" y="504"/>
                  <a:pt x="23" y="509"/>
                  <a:pt x="18" y="514"/>
                </a:cubicBezTo>
                <a:cubicBezTo>
                  <a:pt x="12" y="520"/>
                  <a:pt x="8" y="526"/>
                  <a:pt x="5" y="534"/>
                </a:cubicBezTo>
                <a:cubicBezTo>
                  <a:pt x="1" y="542"/>
                  <a:pt x="0" y="550"/>
                  <a:pt x="0" y="559"/>
                </a:cubicBezTo>
                <a:cubicBezTo>
                  <a:pt x="0" y="576"/>
                  <a:pt x="6" y="590"/>
                  <a:pt x="18" y="603"/>
                </a:cubicBezTo>
                <a:cubicBezTo>
                  <a:pt x="30" y="615"/>
                  <a:pt x="44" y="621"/>
                  <a:pt x="61" y="621"/>
                </a:cubicBezTo>
                <a:cubicBezTo>
                  <a:pt x="61" y="621"/>
                  <a:pt x="61" y="621"/>
                  <a:pt x="61" y="621"/>
                </a:cubicBezTo>
                <a:close/>
                <a:moveTo>
                  <a:pt x="496" y="62"/>
                </a:moveTo>
                <a:cubicBezTo>
                  <a:pt x="513" y="62"/>
                  <a:pt x="528" y="68"/>
                  <a:pt x="540" y="80"/>
                </a:cubicBezTo>
                <a:cubicBezTo>
                  <a:pt x="552" y="93"/>
                  <a:pt x="558" y="107"/>
                  <a:pt x="558" y="124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7" y="128"/>
                  <a:pt x="557" y="128"/>
                  <a:pt x="557" y="128"/>
                </a:cubicBezTo>
                <a:cubicBezTo>
                  <a:pt x="547" y="127"/>
                  <a:pt x="536" y="126"/>
                  <a:pt x="526" y="125"/>
                </a:cubicBezTo>
                <a:cubicBezTo>
                  <a:pt x="516" y="124"/>
                  <a:pt x="506" y="124"/>
                  <a:pt x="496" y="124"/>
                </a:cubicBezTo>
                <a:cubicBezTo>
                  <a:pt x="487" y="124"/>
                  <a:pt x="477" y="124"/>
                  <a:pt x="467" y="125"/>
                </a:cubicBezTo>
                <a:cubicBezTo>
                  <a:pt x="456" y="126"/>
                  <a:pt x="446" y="127"/>
                  <a:pt x="436" y="128"/>
                </a:cubicBezTo>
                <a:cubicBezTo>
                  <a:pt x="435" y="127"/>
                  <a:pt x="435" y="127"/>
                  <a:pt x="435" y="127"/>
                </a:cubicBezTo>
                <a:cubicBezTo>
                  <a:pt x="435" y="124"/>
                  <a:pt x="435" y="124"/>
                  <a:pt x="435" y="124"/>
                </a:cubicBezTo>
                <a:cubicBezTo>
                  <a:pt x="435" y="107"/>
                  <a:pt x="441" y="93"/>
                  <a:pt x="453" y="80"/>
                </a:cubicBezTo>
                <a:cubicBezTo>
                  <a:pt x="465" y="68"/>
                  <a:pt x="479" y="62"/>
                  <a:pt x="496" y="62"/>
                </a:cubicBezTo>
                <a:close/>
                <a:moveTo>
                  <a:pt x="235" y="394"/>
                </a:moveTo>
                <a:cubicBezTo>
                  <a:pt x="255" y="362"/>
                  <a:pt x="280" y="334"/>
                  <a:pt x="310" y="311"/>
                </a:cubicBezTo>
                <a:cubicBezTo>
                  <a:pt x="341" y="287"/>
                  <a:pt x="375" y="270"/>
                  <a:pt x="412" y="260"/>
                </a:cubicBezTo>
                <a:cubicBezTo>
                  <a:pt x="414" y="259"/>
                  <a:pt x="415" y="259"/>
                  <a:pt x="417" y="259"/>
                </a:cubicBezTo>
                <a:cubicBezTo>
                  <a:pt x="417" y="259"/>
                  <a:pt x="417" y="259"/>
                  <a:pt x="417" y="259"/>
                </a:cubicBezTo>
                <a:cubicBezTo>
                  <a:pt x="419" y="258"/>
                  <a:pt x="421" y="258"/>
                  <a:pt x="422" y="258"/>
                </a:cubicBezTo>
                <a:cubicBezTo>
                  <a:pt x="431" y="258"/>
                  <a:pt x="439" y="261"/>
                  <a:pt x="445" y="267"/>
                </a:cubicBezTo>
                <a:cubicBezTo>
                  <a:pt x="451" y="273"/>
                  <a:pt x="454" y="281"/>
                  <a:pt x="454" y="290"/>
                </a:cubicBezTo>
                <a:cubicBezTo>
                  <a:pt x="454" y="295"/>
                  <a:pt x="453" y="300"/>
                  <a:pt x="451" y="304"/>
                </a:cubicBezTo>
                <a:cubicBezTo>
                  <a:pt x="449" y="308"/>
                  <a:pt x="446" y="312"/>
                  <a:pt x="442" y="315"/>
                </a:cubicBezTo>
                <a:cubicBezTo>
                  <a:pt x="438" y="318"/>
                  <a:pt x="433" y="320"/>
                  <a:pt x="429" y="321"/>
                </a:cubicBezTo>
                <a:cubicBezTo>
                  <a:pt x="409" y="326"/>
                  <a:pt x="391" y="334"/>
                  <a:pt x="373" y="344"/>
                </a:cubicBezTo>
                <a:cubicBezTo>
                  <a:pt x="356" y="354"/>
                  <a:pt x="340" y="366"/>
                  <a:pt x="326" y="380"/>
                </a:cubicBezTo>
                <a:cubicBezTo>
                  <a:pt x="311" y="393"/>
                  <a:pt x="299" y="408"/>
                  <a:pt x="289" y="424"/>
                </a:cubicBezTo>
                <a:cubicBezTo>
                  <a:pt x="287" y="428"/>
                  <a:pt x="285" y="431"/>
                  <a:pt x="282" y="434"/>
                </a:cubicBezTo>
                <a:cubicBezTo>
                  <a:pt x="279" y="437"/>
                  <a:pt x="276" y="439"/>
                  <a:pt x="272" y="441"/>
                </a:cubicBezTo>
                <a:cubicBezTo>
                  <a:pt x="269" y="442"/>
                  <a:pt x="265" y="443"/>
                  <a:pt x="260" y="443"/>
                </a:cubicBezTo>
                <a:cubicBezTo>
                  <a:pt x="251" y="443"/>
                  <a:pt x="244" y="440"/>
                  <a:pt x="238" y="434"/>
                </a:cubicBezTo>
                <a:cubicBezTo>
                  <a:pt x="232" y="428"/>
                  <a:pt x="229" y="421"/>
                  <a:pt x="229" y="412"/>
                </a:cubicBezTo>
                <a:cubicBezTo>
                  <a:pt x="229" y="406"/>
                  <a:pt x="231" y="400"/>
                  <a:pt x="235" y="395"/>
                </a:cubicBezTo>
                <a:cubicBezTo>
                  <a:pt x="235" y="394"/>
                  <a:pt x="235" y="394"/>
                  <a:pt x="235" y="394"/>
                </a:cubicBezTo>
                <a:close/>
                <a:moveTo>
                  <a:pt x="931" y="683"/>
                </a:moveTo>
                <a:cubicBezTo>
                  <a:pt x="61" y="683"/>
                  <a:pt x="61" y="683"/>
                  <a:pt x="61" y="683"/>
                </a:cubicBezTo>
                <a:cubicBezTo>
                  <a:pt x="44" y="683"/>
                  <a:pt x="30" y="689"/>
                  <a:pt x="18" y="701"/>
                </a:cubicBezTo>
                <a:cubicBezTo>
                  <a:pt x="6" y="713"/>
                  <a:pt x="0" y="728"/>
                  <a:pt x="0" y="745"/>
                </a:cubicBezTo>
                <a:cubicBezTo>
                  <a:pt x="0" y="762"/>
                  <a:pt x="6" y="777"/>
                  <a:pt x="18" y="789"/>
                </a:cubicBezTo>
                <a:cubicBezTo>
                  <a:pt x="30" y="801"/>
                  <a:pt x="45" y="807"/>
                  <a:pt x="61" y="807"/>
                </a:cubicBezTo>
                <a:cubicBezTo>
                  <a:pt x="931" y="807"/>
                  <a:pt x="931" y="807"/>
                  <a:pt x="931" y="807"/>
                </a:cubicBezTo>
                <a:cubicBezTo>
                  <a:pt x="948" y="807"/>
                  <a:pt x="963" y="801"/>
                  <a:pt x="975" y="789"/>
                </a:cubicBezTo>
                <a:cubicBezTo>
                  <a:pt x="987" y="777"/>
                  <a:pt x="993" y="762"/>
                  <a:pt x="993" y="745"/>
                </a:cubicBezTo>
                <a:cubicBezTo>
                  <a:pt x="993" y="728"/>
                  <a:pt x="987" y="713"/>
                  <a:pt x="975" y="701"/>
                </a:cubicBezTo>
                <a:cubicBezTo>
                  <a:pt x="963" y="689"/>
                  <a:pt x="948" y="683"/>
                  <a:pt x="931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5308600" y="1082675"/>
            <a:ext cx="1797050" cy="1517650"/>
          </a:xfrm>
          <a:custGeom>
            <a:avLst/>
            <a:gdLst>
              <a:gd name="T0" fmla="*/ 881 w 1007"/>
              <a:gd name="T1" fmla="*/ 658 h 850"/>
              <a:gd name="T2" fmla="*/ 882 w 1007"/>
              <a:gd name="T3" fmla="*/ 538 h 850"/>
              <a:gd name="T4" fmla="*/ 881 w 1007"/>
              <a:gd name="T5" fmla="*/ 658 h 850"/>
              <a:gd name="T6" fmla="*/ 724 w 1007"/>
              <a:gd name="T7" fmla="*/ 784 h 850"/>
              <a:gd name="T8" fmla="*/ 725 w 1007"/>
              <a:gd name="T9" fmla="*/ 664 h 850"/>
              <a:gd name="T10" fmla="*/ 724 w 1007"/>
              <a:gd name="T11" fmla="*/ 784 h 850"/>
              <a:gd name="T12" fmla="*/ 724 w 1007"/>
              <a:gd name="T13" fmla="*/ 564 h 850"/>
              <a:gd name="T14" fmla="*/ 725 w 1007"/>
              <a:gd name="T15" fmla="*/ 443 h 850"/>
              <a:gd name="T16" fmla="*/ 724 w 1007"/>
              <a:gd name="T17" fmla="*/ 564 h 850"/>
              <a:gd name="T18" fmla="*/ 756 w 1007"/>
              <a:gd name="T19" fmla="*/ 346 h 850"/>
              <a:gd name="T20" fmla="*/ 1007 w 1007"/>
              <a:gd name="T21" fmla="*/ 598 h 850"/>
              <a:gd name="T22" fmla="*/ 756 w 1007"/>
              <a:gd name="T23" fmla="*/ 850 h 850"/>
              <a:gd name="T24" fmla="*/ 252 w 1007"/>
              <a:gd name="T25" fmla="*/ 850 h 850"/>
              <a:gd name="T26" fmla="*/ 0 w 1007"/>
              <a:gd name="T27" fmla="*/ 598 h 850"/>
              <a:gd name="T28" fmla="*/ 252 w 1007"/>
              <a:gd name="T29" fmla="*/ 346 h 850"/>
              <a:gd name="T30" fmla="*/ 472 w 1007"/>
              <a:gd name="T31" fmla="*/ 346 h 850"/>
              <a:gd name="T32" fmla="*/ 472 w 1007"/>
              <a:gd name="T33" fmla="*/ 147 h 850"/>
              <a:gd name="T34" fmla="*/ 598 w 1007"/>
              <a:gd name="T35" fmla="*/ 32 h 850"/>
              <a:gd name="T36" fmla="*/ 724 w 1007"/>
              <a:gd name="T37" fmla="*/ 147 h 850"/>
              <a:gd name="T38" fmla="*/ 724 w 1007"/>
              <a:gd name="T39" fmla="*/ 189 h 850"/>
              <a:gd name="T40" fmla="*/ 787 w 1007"/>
              <a:gd name="T41" fmla="*/ 241 h 850"/>
              <a:gd name="T42" fmla="*/ 850 w 1007"/>
              <a:gd name="T43" fmla="*/ 189 h 850"/>
              <a:gd name="T44" fmla="*/ 850 w 1007"/>
              <a:gd name="T45" fmla="*/ 0 h 850"/>
              <a:gd name="T46" fmla="*/ 913 w 1007"/>
              <a:gd name="T47" fmla="*/ 0 h 850"/>
              <a:gd name="T48" fmla="*/ 913 w 1007"/>
              <a:gd name="T49" fmla="*/ 189 h 850"/>
              <a:gd name="T50" fmla="*/ 787 w 1007"/>
              <a:gd name="T51" fmla="*/ 304 h 850"/>
              <a:gd name="T52" fmla="*/ 661 w 1007"/>
              <a:gd name="T53" fmla="*/ 189 h 850"/>
              <a:gd name="T54" fmla="*/ 661 w 1007"/>
              <a:gd name="T55" fmla="*/ 147 h 850"/>
              <a:gd name="T56" fmla="*/ 598 w 1007"/>
              <a:gd name="T57" fmla="*/ 94 h 850"/>
              <a:gd name="T58" fmla="*/ 535 w 1007"/>
              <a:gd name="T59" fmla="*/ 147 h 850"/>
              <a:gd name="T60" fmla="*/ 535 w 1007"/>
              <a:gd name="T61" fmla="*/ 346 h 850"/>
              <a:gd name="T62" fmla="*/ 756 w 1007"/>
              <a:gd name="T63" fmla="*/ 346 h 850"/>
              <a:gd name="T64" fmla="*/ 409 w 1007"/>
              <a:gd name="T65" fmla="*/ 630 h 850"/>
              <a:gd name="T66" fmla="*/ 409 w 1007"/>
              <a:gd name="T67" fmla="*/ 567 h 850"/>
              <a:gd name="T68" fmla="*/ 283 w 1007"/>
              <a:gd name="T69" fmla="*/ 567 h 850"/>
              <a:gd name="T70" fmla="*/ 283 w 1007"/>
              <a:gd name="T71" fmla="*/ 441 h 850"/>
              <a:gd name="T72" fmla="*/ 220 w 1007"/>
              <a:gd name="T73" fmla="*/ 441 h 850"/>
              <a:gd name="T74" fmla="*/ 220 w 1007"/>
              <a:gd name="T75" fmla="*/ 567 h 850"/>
              <a:gd name="T76" fmla="*/ 95 w 1007"/>
              <a:gd name="T77" fmla="*/ 567 h 850"/>
              <a:gd name="T78" fmla="*/ 95 w 1007"/>
              <a:gd name="T79" fmla="*/ 630 h 850"/>
              <a:gd name="T80" fmla="*/ 220 w 1007"/>
              <a:gd name="T81" fmla="*/ 630 h 850"/>
              <a:gd name="T82" fmla="*/ 220 w 1007"/>
              <a:gd name="T83" fmla="*/ 755 h 850"/>
              <a:gd name="T84" fmla="*/ 283 w 1007"/>
              <a:gd name="T85" fmla="*/ 755 h 850"/>
              <a:gd name="T86" fmla="*/ 283 w 1007"/>
              <a:gd name="T87" fmla="*/ 630 h 850"/>
              <a:gd name="T88" fmla="*/ 409 w 1007"/>
              <a:gd name="T89" fmla="*/ 63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07" h="850">
                <a:moveTo>
                  <a:pt x="881" y="658"/>
                </a:moveTo>
                <a:cubicBezTo>
                  <a:pt x="959" y="658"/>
                  <a:pt x="960" y="538"/>
                  <a:pt x="882" y="538"/>
                </a:cubicBezTo>
                <a:cubicBezTo>
                  <a:pt x="804" y="538"/>
                  <a:pt x="803" y="658"/>
                  <a:pt x="881" y="658"/>
                </a:cubicBezTo>
                <a:close/>
                <a:moveTo>
                  <a:pt x="724" y="784"/>
                </a:moveTo>
                <a:cubicBezTo>
                  <a:pt x="801" y="784"/>
                  <a:pt x="802" y="664"/>
                  <a:pt x="725" y="664"/>
                </a:cubicBezTo>
                <a:cubicBezTo>
                  <a:pt x="647" y="664"/>
                  <a:pt x="646" y="784"/>
                  <a:pt x="724" y="784"/>
                </a:cubicBezTo>
                <a:close/>
                <a:moveTo>
                  <a:pt x="724" y="564"/>
                </a:moveTo>
                <a:cubicBezTo>
                  <a:pt x="801" y="564"/>
                  <a:pt x="802" y="443"/>
                  <a:pt x="725" y="443"/>
                </a:cubicBezTo>
                <a:cubicBezTo>
                  <a:pt x="647" y="443"/>
                  <a:pt x="646" y="564"/>
                  <a:pt x="724" y="564"/>
                </a:cubicBezTo>
                <a:close/>
                <a:moveTo>
                  <a:pt x="756" y="346"/>
                </a:moveTo>
                <a:cubicBezTo>
                  <a:pt x="895" y="346"/>
                  <a:pt x="1007" y="459"/>
                  <a:pt x="1007" y="598"/>
                </a:cubicBezTo>
                <a:cubicBezTo>
                  <a:pt x="1007" y="737"/>
                  <a:pt x="895" y="850"/>
                  <a:pt x="756" y="850"/>
                </a:cubicBezTo>
                <a:cubicBezTo>
                  <a:pt x="252" y="850"/>
                  <a:pt x="252" y="850"/>
                  <a:pt x="252" y="850"/>
                </a:cubicBezTo>
                <a:cubicBezTo>
                  <a:pt x="113" y="850"/>
                  <a:pt x="0" y="737"/>
                  <a:pt x="0" y="598"/>
                </a:cubicBezTo>
                <a:cubicBezTo>
                  <a:pt x="0" y="459"/>
                  <a:pt x="113" y="346"/>
                  <a:pt x="252" y="346"/>
                </a:cubicBezTo>
                <a:cubicBezTo>
                  <a:pt x="472" y="346"/>
                  <a:pt x="472" y="346"/>
                  <a:pt x="472" y="346"/>
                </a:cubicBezTo>
                <a:cubicBezTo>
                  <a:pt x="472" y="147"/>
                  <a:pt x="472" y="147"/>
                  <a:pt x="472" y="147"/>
                </a:cubicBezTo>
                <a:cubicBezTo>
                  <a:pt x="472" y="101"/>
                  <a:pt x="506" y="32"/>
                  <a:pt x="598" y="32"/>
                </a:cubicBezTo>
                <a:cubicBezTo>
                  <a:pt x="691" y="32"/>
                  <a:pt x="724" y="101"/>
                  <a:pt x="724" y="147"/>
                </a:cubicBezTo>
                <a:cubicBezTo>
                  <a:pt x="724" y="189"/>
                  <a:pt x="724" y="189"/>
                  <a:pt x="724" y="189"/>
                </a:cubicBezTo>
                <a:cubicBezTo>
                  <a:pt x="724" y="201"/>
                  <a:pt x="730" y="241"/>
                  <a:pt x="787" y="241"/>
                </a:cubicBezTo>
                <a:cubicBezTo>
                  <a:pt x="847" y="241"/>
                  <a:pt x="850" y="198"/>
                  <a:pt x="850" y="189"/>
                </a:cubicBezTo>
                <a:cubicBezTo>
                  <a:pt x="850" y="0"/>
                  <a:pt x="850" y="0"/>
                  <a:pt x="850" y="0"/>
                </a:cubicBezTo>
                <a:cubicBezTo>
                  <a:pt x="913" y="0"/>
                  <a:pt x="913" y="0"/>
                  <a:pt x="913" y="0"/>
                </a:cubicBezTo>
                <a:cubicBezTo>
                  <a:pt x="913" y="189"/>
                  <a:pt x="913" y="189"/>
                  <a:pt x="913" y="189"/>
                </a:cubicBezTo>
                <a:cubicBezTo>
                  <a:pt x="913" y="235"/>
                  <a:pt x="879" y="304"/>
                  <a:pt x="787" y="304"/>
                </a:cubicBezTo>
                <a:cubicBezTo>
                  <a:pt x="695" y="304"/>
                  <a:pt x="661" y="235"/>
                  <a:pt x="661" y="189"/>
                </a:cubicBezTo>
                <a:cubicBezTo>
                  <a:pt x="661" y="147"/>
                  <a:pt x="661" y="147"/>
                  <a:pt x="661" y="147"/>
                </a:cubicBezTo>
                <a:cubicBezTo>
                  <a:pt x="661" y="135"/>
                  <a:pt x="655" y="94"/>
                  <a:pt x="598" y="94"/>
                </a:cubicBezTo>
                <a:cubicBezTo>
                  <a:pt x="538" y="94"/>
                  <a:pt x="535" y="138"/>
                  <a:pt x="535" y="147"/>
                </a:cubicBezTo>
                <a:cubicBezTo>
                  <a:pt x="535" y="346"/>
                  <a:pt x="535" y="346"/>
                  <a:pt x="535" y="346"/>
                </a:cubicBezTo>
                <a:cubicBezTo>
                  <a:pt x="756" y="346"/>
                  <a:pt x="756" y="346"/>
                  <a:pt x="756" y="346"/>
                </a:cubicBezTo>
                <a:close/>
                <a:moveTo>
                  <a:pt x="409" y="630"/>
                </a:moveTo>
                <a:cubicBezTo>
                  <a:pt x="409" y="567"/>
                  <a:pt x="409" y="567"/>
                  <a:pt x="409" y="567"/>
                </a:cubicBezTo>
                <a:cubicBezTo>
                  <a:pt x="283" y="567"/>
                  <a:pt x="283" y="567"/>
                  <a:pt x="283" y="567"/>
                </a:cubicBezTo>
                <a:cubicBezTo>
                  <a:pt x="283" y="441"/>
                  <a:pt x="283" y="441"/>
                  <a:pt x="283" y="441"/>
                </a:cubicBezTo>
                <a:cubicBezTo>
                  <a:pt x="220" y="441"/>
                  <a:pt x="220" y="441"/>
                  <a:pt x="220" y="441"/>
                </a:cubicBezTo>
                <a:cubicBezTo>
                  <a:pt x="220" y="567"/>
                  <a:pt x="220" y="567"/>
                  <a:pt x="220" y="567"/>
                </a:cubicBezTo>
                <a:cubicBezTo>
                  <a:pt x="95" y="567"/>
                  <a:pt x="95" y="567"/>
                  <a:pt x="95" y="567"/>
                </a:cubicBezTo>
                <a:cubicBezTo>
                  <a:pt x="95" y="630"/>
                  <a:pt x="95" y="630"/>
                  <a:pt x="95" y="630"/>
                </a:cubicBezTo>
                <a:cubicBezTo>
                  <a:pt x="220" y="630"/>
                  <a:pt x="220" y="630"/>
                  <a:pt x="220" y="630"/>
                </a:cubicBezTo>
                <a:cubicBezTo>
                  <a:pt x="220" y="755"/>
                  <a:pt x="220" y="755"/>
                  <a:pt x="220" y="755"/>
                </a:cubicBezTo>
                <a:cubicBezTo>
                  <a:pt x="283" y="755"/>
                  <a:pt x="283" y="755"/>
                  <a:pt x="283" y="755"/>
                </a:cubicBezTo>
                <a:cubicBezTo>
                  <a:pt x="283" y="630"/>
                  <a:pt x="283" y="630"/>
                  <a:pt x="283" y="630"/>
                </a:cubicBezTo>
                <a:cubicBezTo>
                  <a:pt x="409" y="630"/>
                  <a:pt x="409" y="630"/>
                  <a:pt x="409" y="6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887413" y="2994025"/>
            <a:ext cx="10375900" cy="2190750"/>
          </a:xfrm>
          <a:prstGeom prst="rect">
            <a:avLst/>
          </a:prstGeom>
          <a:solidFill>
            <a:srgbClr val="F4E8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5078413" y="3697288"/>
            <a:ext cx="170338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4400" b="1" i="0" u="none" strike="noStrike" cap="none" normalizeH="0" baseline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其实是--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1173163" y="4792663"/>
            <a:ext cx="3184525" cy="947738"/>
          </a:xfrm>
          <a:custGeom>
            <a:avLst/>
            <a:gdLst>
              <a:gd name="T0" fmla="*/ 1737 w 1785"/>
              <a:gd name="T1" fmla="*/ 531 h 531"/>
              <a:gd name="T2" fmla="*/ 48 w 1785"/>
              <a:gd name="T3" fmla="*/ 531 h 531"/>
              <a:gd name="T4" fmla="*/ 0 w 1785"/>
              <a:gd name="T5" fmla="*/ 483 h 531"/>
              <a:gd name="T6" fmla="*/ 0 w 1785"/>
              <a:gd name="T7" fmla="*/ 48 h 531"/>
              <a:gd name="T8" fmla="*/ 48 w 1785"/>
              <a:gd name="T9" fmla="*/ 0 h 531"/>
              <a:gd name="T10" fmla="*/ 1737 w 1785"/>
              <a:gd name="T11" fmla="*/ 0 h 531"/>
              <a:gd name="T12" fmla="*/ 1785 w 1785"/>
              <a:gd name="T13" fmla="*/ 48 h 531"/>
              <a:gd name="T14" fmla="*/ 1785 w 1785"/>
              <a:gd name="T15" fmla="*/ 483 h 531"/>
              <a:gd name="T16" fmla="*/ 1737 w 1785"/>
              <a:gd name="T17" fmla="*/ 531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5" h="531">
                <a:moveTo>
                  <a:pt x="1737" y="531"/>
                </a:moveTo>
                <a:cubicBezTo>
                  <a:pt x="48" y="531"/>
                  <a:pt x="48" y="531"/>
                  <a:pt x="48" y="531"/>
                </a:cubicBezTo>
                <a:cubicBezTo>
                  <a:pt x="22" y="531"/>
                  <a:pt x="0" y="509"/>
                  <a:pt x="0" y="483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1737" y="0"/>
                  <a:pt x="1737" y="0"/>
                  <a:pt x="1737" y="0"/>
                </a:cubicBezTo>
                <a:cubicBezTo>
                  <a:pt x="1763" y="0"/>
                  <a:pt x="1785" y="22"/>
                  <a:pt x="1785" y="48"/>
                </a:cubicBezTo>
                <a:cubicBezTo>
                  <a:pt x="1785" y="483"/>
                  <a:pt x="1785" y="483"/>
                  <a:pt x="1785" y="483"/>
                </a:cubicBezTo>
                <a:cubicBezTo>
                  <a:pt x="1785" y="509"/>
                  <a:pt x="1763" y="531"/>
                  <a:pt x="1737" y="531"/>
                </a:cubicBezTo>
                <a:close/>
              </a:path>
            </a:pathLst>
          </a:custGeom>
          <a:solidFill>
            <a:srgbClr val="D511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1351595" y="4838883"/>
            <a:ext cx="2828924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3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沙县小吃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4879975" y="4792663"/>
            <a:ext cx="2781300" cy="944563"/>
          </a:xfrm>
          <a:custGeom>
            <a:avLst/>
            <a:gdLst>
              <a:gd name="T0" fmla="*/ 1510 w 1558"/>
              <a:gd name="T1" fmla="*/ 529 h 529"/>
              <a:gd name="T2" fmla="*/ 48 w 1558"/>
              <a:gd name="T3" fmla="*/ 529 h 529"/>
              <a:gd name="T4" fmla="*/ 0 w 1558"/>
              <a:gd name="T5" fmla="*/ 481 h 529"/>
              <a:gd name="T6" fmla="*/ 0 w 1558"/>
              <a:gd name="T7" fmla="*/ 48 h 529"/>
              <a:gd name="T8" fmla="*/ 48 w 1558"/>
              <a:gd name="T9" fmla="*/ 0 h 529"/>
              <a:gd name="T10" fmla="*/ 1510 w 1558"/>
              <a:gd name="T11" fmla="*/ 0 h 529"/>
              <a:gd name="T12" fmla="*/ 1558 w 1558"/>
              <a:gd name="T13" fmla="*/ 48 h 529"/>
              <a:gd name="T14" fmla="*/ 1558 w 1558"/>
              <a:gd name="T15" fmla="*/ 481 h 529"/>
              <a:gd name="T16" fmla="*/ 1510 w 1558"/>
              <a:gd name="T17" fmla="*/ 529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8" h="529">
                <a:moveTo>
                  <a:pt x="1510" y="529"/>
                </a:moveTo>
                <a:cubicBezTo>
                  <a:pt x="48" y="529"/>
                  <a:pt x="48" y="529"/>
                  <a:pt x="48" y="529"/>
                </a:cubicBezTo>
                <a:cubicBezTo>
                  <a:pt x="22" y="529"/>
                  <a:pt x="0" y="508"/>
                  <a:pt x="0" y="481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1510" y="0"/>
                  <a:pt x="1510" y="0"/>
                  <a:pt x="1510" y="0"/>
                </a:cubicBezTo>
                <a:cubicBezTo>
                  <a:pt x="1537" y="0"/>
                  <a:pt x="1558" y="22"/>
                  <a:pt x="1558" y="48"/>
                </a:cubicBezTo>
                <a:cubicBezTo>
                  <a:pt x="1558" y="481"/>
                  <a:pt x="1558" y="481"/>
                  <a:pt x="1558" y="481"/>
                </a:cubicBezTo>
                <a:cubicBezTo>
                  <a:pt x="1558" y="508"/>
                  <a:pt x="1537" y="529"/>
                  <a:pt x="1510" y="529"/>
                </a:cubicBezTo>
                <a:close/>
              </a:path>
            </a:pathLst>
          </a:custGeom>
          <a:solidFill>
            <a:srgbClr val="1B2F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5461631" y="4837296"/>
            <a:ext cx="1463675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3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发廊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8270875" y="4792663"/>
            <a:ext cx="2779712" cy="944563"/>
          </a:xfrm>
          <a:custGeom>
            <a:avLst/>
            <a:gdLst>
              <a:gd name="T0" fmla="*/ 1510 w 1558"/>
              <a:gd name="T1" fmla="*/ 529 h 529"/>
              <a:gd name="T2" fmla="*/ 48 w 1558"/>
              <a:gd name="T3" fmla="*/ 529 h 529"/>
              <a:gd name="T4" fmla="*/ 0 w 1558"/>
              <a:gd name="T5" fmla="*/ 481 h 529"/>
              <a:gd name="T6" fmla="*/ 0 w 1558"/>
              <a:gd name="T7" fmla="*/ 48 h 529"/>
              <a:gd name="T8" fmla="*/ 48 w 1558"/>
              <a:gd name="T9" fmla="*/ 0 h 529"/>
              <a:gd name="T10" fmla="*/ 1510 w 1558"/>
              <a:gd name="T11" fmla="*/ 0 h 529"/>
              <a:gd name="T12" fmla="*/ 1558 w 1558"/>
              <a:gd name="T13" fmla="*/ 48 h 529"/>
              <a:gd name="T14" fmla="*/ 1558 w 1558"/>
              <a:gd name="T15" fmla="*/ 481 h 529"/>
              <a:gd name="T16" fmla="*/ 1510 w 1558"/>
              <a:gd name="T17" fmla="*/ 529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8" h="529">
                <a:moveTo>
                  <a:pt x="1510" y="529"/>
                </a:moveTo>
                <a:cubicBezTo>
                  <a:pt x="48" y="529"/>
                  <a:pt x="48" y="529"/>
                  <a:pt x="48" y="529"/>
                </a:cubicBezTo>
                <a:cubicBezTo>
                  <a:pt x="22" y="529"/>
                  <a:pt x="0" y="508"/>
                  <a:pt x="0" y="481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2"/>
                  <a:pt x="22" y="0"/>
                  <a:pt x="48" y="0"/>
                </a:cubicBezTo>
                <a:cubicBezTo>
                  <a:pt x="1510" y="0"/>
                  <a:pt x="1510" y="0"/>
                  <a:pt x="1510" y="0"/>
                </a:cubicBezTo>
                <a:cubicBezTo>
                  <a:pt x="1536" y="0"/>
                  <a:pt x="1558" y="22"/>
                  <a:pt x="1558" y="48"/>
                </a:cubicBezTo>
                <a:cubicBezTo>
                  <a:pt x="1558" y="481"/>
                  <a:pt x="1558" y="481"/>
                  <a:pt x="1558" y="481"/>
                </a:cubicBezTo>
                <a:cubicBezTo>
                  <a:pt x="1558" y="508"/>
                  <a:pt x="1536" y="529"/>
                  <a:pt x="1510" y="529"/>
                </a:cubicBezTo>
                <a:close/>
              </a:path>
            </a:pathLst>
          </a:custGeom>
          <a:solidFill>
            <a:srgbClr val="0082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8663620" y="4837296"/>
            <a:ext cx="2176786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3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棋牌室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4357688" y="4732338"/>
            <a:ext cx="80486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0" b="1" i="0" u="none" strike="noStrike" cap="none" normalizeH="0" baseline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7715250" y="4775200"/>
            <a:ext cx="80486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5000" b="1" i="0" u="none" strike="noStrike" cap="none" normalizeH="0" baseline="0">
                <a:ln>
                  <a:noFill/>
                </a:ln>
                <a:solidFill>
                  <a:srgbClr val="1B2F6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1197900" y="3171708"/>
            <a:ext cx="3777326" cy="1190743"/>
          </a:xfrm>
          <a:custGeom>
            <a:avLst/>
            <a:gdLst/>
            <a:ahLst/>
            <a:cxnLst/>
            <a:rect l="l" t="t" r="r" b="b"/>
            <a:pathLst>
              <a:path w="1551385" h="489049">
                <a:moveTo>
                  <a:pt x="923032" y="294084"/>
                </a:moveTo>
                <a:cubicBezTo>
                  <a:pt x="903784" y="308173"/>
                  <a:pt x="892622" y="319980"/>
                  <a:pt x="889546" y="329505"/>
                </a:cubicBezTo>
                <a:cubicBezTo>
                  <a:pt x="886470" y="339030"/>
                  <a:pt x="884932" y="352722"/>
                  <a:pt x="884932" y="370582"/>
                </a:cubicBezTo>
                <a:cubicBezTo>
                  <a:pt x="884932" y="391021"/>
                  <a:pt x="886272" y="404217"/>
                  <a:pt x="888951" y="410170"/>
                </a:cubicBezTo>
                <a:cubicBezTo>
                  <a:pt x="891630" y="416123"/>
                  <a:pt x="896938" y="419100"/>
                  <a:pt x="904875" y="419100"/>
                </a:cubicBezTo>
                <a:cubicBezTo>
                  <a:pt x="912416" y="419100"/>
                  <a:pt x="917327" y="416768"/>
                  <a:pt x="919609" y="412105"/>
                </a:cubicBezTo>
                <a:cubicBezTo>
                  <a:pt x="921891" y="407441"/>
                  <a:pt x="923032" y="395188"/>
                  <a:pt x="923032" y="375344"/>
                </a:cubicBezTo>
                <a:close/>
                <a:moveTo>
                  <a:pt x="1212354" y="79771"/>
                </a:moveTo>
                <a:cubicBezTo>
                  <a:pt x="1243707" y="79771"/>
                  <a:pt x="1270497" y="86419"/>
                  <a:pt x="1292721" y="99714"/>
                </a:cubicBezTo>
                <a:cubicBezTo>
                  <a:pt x="1314946" y="113010"/>
                  <a:pt x="1329730" y="129778"/>
                  <a:pt x="1337072" y="150018"/>
                </a:cubicBezTo>
                <a:cubicBezTo>
                  <a:pt x="1344414" y="170259"/>
                  <a:pt x="1348086" y="198933"/>
                  <a:pt x="1348086" y="236041"/>
                </a:cubicBezTo>
                <a:lnTo>
                  <a:pt x="1234678" y="236041"/>
                </a:lnTo>
                <a:lnTo>
                  <a:pt x="1234678" y="190500"/>
                </a:lnTo>
                <a:cubicBezTo>
                  <a:pt x="1234678" y="174625"/>
                  <a:pt x="1233389" y="163859"/>
                  <a:pt x="1230809" y="158204"/>
                </a:cubicBezTo>
                <a:cubicBezTo>
                  <a:pt x="1228229" y="152548"/>
                  <a:pt x="1223467" y="149721"/>
                  <a:pt x="1216521" y="149721"/>
                </a:cubicBezTo>
                <a:cubicBezTo>
                  <a:pt x="1209576" y="149721"/>
                  <a:pt x="1204913" y="152201"/>
                  <a:pt x="1202532" y="157162"/>
                </a:cubicBezTo>
                <a:cubicBezTo>
                  <a:pt x="1200150" y="162123"/>
                  <a:pt x="1198960" y="173236"/>
                  <a:pt x="1198960" y="190500"/>
                </a:cubicBezTo>
                <a:lnTo>
                  <a:pt x="1198960" y="376832"/>
                </a:lnTo>
                <a:cubicBezTo>
                  <a:pt x="1198960" y="390922"/>
                  <a:pt x="1200746" y="401488"/>
                  <a:pt x="1204318" y="408533"/>
                </a:cubicBezTo>
                <a:cubicBezTo>
                  <a:pt x="1207889" y="415577"/>
                  <a:pt x="1213148" y="419100"/>
                  <a:pt x="1220093" y="419100"/>
                </a:cubicBezTo>
                <a:cubicBezTo>
                  <a:pt x="1228229" y="419100"/>
                  <a:pt x="1233736" y="415429"/>
                  <a:pt x="1236613" y="408086"/>
                </a:cubicBezTo>
                <a:cubicBezTo>
                  <a:pt x="1239491" y="400744"/>
                  <a:pt x="1240929" y="386854"/>
                  <a:pt x="1240929" y="366414"/>
                </a:cubicBezTo>
                <a:lnTo>
                  <a:pt x="1240929" y="319385"/>
                </a:lnTo>
                <a:lnTo>
                  <a:pt x="1348086" y="319385"/>
                </a:lnTo>
                <a:cubicBezTo>
                  <a:pt x="1347887" y="350936"/>
                  <a:pt x="1346746" y="374600"/>
                  <a:pt x="1344662" y="390376"/>
                </a:cubicBezTo>
                <a:cubicBezTo>
                  <a:pt x="1342579" y="406152"/>
                  <a:pt x="1335931" y="422324"/>
                  <a:pt x="1324720" y="438894"/>
                </a:cubicBezTo>
                <a:cubicBezTo>
                  <a:pt x="1313508" y="455463"/>
                  <a:pt x="1298873" y="467965"/>
                  <a:pt x="1280815" y="476398"/>
                </a:cubicBezTo>
                <a:cubicBezTo>
                  <a:pt x="1262757" y="484832"/>
                  <a:pt x="1240433" y="489049"/>
                  <a:pt x="1213843" y="489049"/>
                </a:cubicBezTo>
                <a:cubicBezTo>
                  <a:pt x="1179910" y="489049"/>
                  <a:pt x="1153021" y="483245"/>
                  <a:pt x="1133178" y="471636"/>
                </a:cubicBezTo>
                <a:cubicBezTo>
                  <a:pt x="1113334" y="460027"/>
                  <a:pt x="1099294" y="443755"/>
                  <a:pt x="1091059" y="422820"/>
                </a:cubicBezTo>
                <a:cubicBezTo>
                  <a:pt x="1082824" y="401885"/>
                  <a:pt x="1078707" y="372169"/>
                  <a:pt x="1078707" y="333672"/>
                </a:cubicBezTo>
                <a:lnTo>
                  <a:pt x="1078707" y="221456"/>
                </a:lnTo>
                <a:cubicBezTo>
                  <a:pt x="1078707" y="187920"/>
                  <a:pt x="1082080" y="162619"/>
                  <a:pt x="1088827" y="145554"/>
                </a:cubicBezTo>
                <a:cubicBezTo>
                  <a:pt x="1095574" y="128488"/>
                  <a:pt x="1109961" y="113258"/>
                  <a:pt x="1131987" y="99863"/>
                </a:cubicBezTo>
                <a:cubicBezTo>
                  <a:pt x="1154014" y="86469"/>
                  <a:pt x="1180803" y="79771"/>
                  <a:pt x="1212354" y="79771"/>
                </a:cubicBezTo>
                <a:close/>
                <a:moveTo>
                  <a:pt x="907852" y="79771"/>
                </a:moveTo>
                <a:cubicBezTo>
                  <a:pt x="948532" y="79771"/>
                  <a:pt x="979190" y="86965"/>
                  <a:pt x="999828" y="101352"/>
                </a:cubicBezTo>
                <a:cubicBezTo>
                  <a:pt x="1020465" y="115738"/>
                  <a:pt x="1032867" y="133399"/>
                  <a:pt x="1037035" y="154334"/>
                </a:cubicBezTo>
                <a:cubicBezTo>
                  <a:pt x="1041202" y="175270"/>
                  <a:pt x="1043285" y="218380"/>
                  <a:pt x="1043285" y="283666"/>
                </a:cubicBezTo>
                <a:lnTo>
                  <a:pt x="1043285" y="481905"/>
                </a:lnTo>
                <a:lnTo>
                  <a:pt x="926307" y="481905"/>
                </a:lnTo>
                <a:lnTo>
                  <a:pt x="926307" y="446707"/>
                </a:lnTo>
                <a:cubicBezTo>
                  <a:pt x="918964" y="460821"/>
                  <a:pt x="909489" y="471406"/>
                  <a:pt x="897880" y="478463"/>
                </a:cubicBezTo>
                <a:cubicBezTo>
                  <a:pt x="886272" y="485520"/>
                  <a:pt x="872431" y="489049"/>
                  <a:pt x="856357" y="489049"/>
                </a:cubicBezTo>
                <a:cubicBezTo>
                  <a:pt x="835323" y="489049"/>
                  <a:pt x="816025" y="483145"/>
                  <a:pt x="798463" y="471338"/>
                </a:cubicBezTo>
                <a:cubicBezTo>
                  <a:pt x="780901" y="459531"/>
                  <a:pt x="772121" y="433685"/>
                  <a:pt x="772121" y="393799"/>
                </a:cubicBezTo>
                <a:lnTo>
                  <a:pt x="772121" y="361354"/>
                </a:lnTo>
                <a:cubicBezTo>
                  <a:pt x="772121" y="331787"/>
                  <a:pt x="776784" y="311646"/>
                  <a:pt x="786110" y="300930"/>
                </a:cubicBezTo>
                <a:cubicBezTo>
                  <a:pt x="795437" y="290214"/>
                  <a:pt x="818555" y="277713"/>
                  <a:pt x="855464" y="263425"/>
                </a:cubicBezTo>
                <a:cubicBezTo>
                  <a:pt x="894953" y="247947"/>
                  <a:pt x="916087" y="237529"/>
                  <a:pt x="918865" y="232171"/>
                </a:cubicBezTo>
                <a:cubicBezTo>
                  <a:pt x="921643" y="226814"/>
                  <a:pt x="923032" y="215900"/>
                  <a:pt x="923032" y="199429"/>
                </a:cubicBezTo>
                <a:cubicBezTo>
                  <a:pt x="923032" y="178792"/>
                  <a:pt x="921494" y="165348"/>
                  <a:pt x="918419" y="159097"/>
                </a:cubicBezTo>
                <a:cubicBezTo>
                  <a:pt x="915343" y="152846"/>
                  <a:pt x="910233" y="149721"/>
                  <a:pt x="903089" y="149721"/>
                </a:cubicBezTo>
                <a:cubicBezTo>
                  <a:pt x="894953" y="149721"/>
                  <a:pt x="889893" y="152350"/>
                  <a:pt x="887909" y="157609"/>
                </a:cubicBezTo>
                <a:cubicBezTo>
                  <a:pt x="885924" y="162867"/>
                  <a:pt x="884932" y="176510"/>
                  <a:pt x="884932" y="198536"/>
                </a:cubicBezTo>
                <a:lnTo>
                  <a:pt x="884932" y="239911"/>
                </a:lnTo>
                <a:lnTo>
                  <a:pt x="772121" y="239911"/>
                </a:lnTo>
                <a:lnTo>
                  <a:pt x="772121" y="213419"/>
                </a:lnTo>
                <a:cubicBezTo>
                  <a:pt x="772121" y="182860"/>
                  <a:pt x="775643" y="159295"/>
                  <a:pt x="782687" y="142726"/>
                </a:cubicBezTo>
                <a:cubicBezTo>
                  <a:pt x="789732" y="126156"/>
                  <a:pt x="803871" y="111521"/>
                  <a:pt x="825103" y="98821"/>
                </a:cubicBezTo>
                <a:cubicBezTo>
                  <a:pt x="846336" y="86121"/>
                  <a:pt x="873919" y="79771"/>
                  <a:pt x="907852" y="79771"/>
                </a:cubicBezTo>
                <a:close/>
                <a:moveTo>
                  <a:pt x="363736" y="79771"/>
                </a:moveTo>
                <a:cubicBezTo>
                  <a:pt x="384374" y="79771"/>
                  <a:pt x="401241" y="84633"/>
                  <a:pt x="414338" y="94357"/>
                </a:cubicBezTo>
                <a:cubicBezTo>
                  <a:pt x="427435" y="104080"/>
                  <a:pt x="435868" y="116334"/>
                  <a:pt x="439639" y="131117"/>
                </a:cubicBezTo>
                <a:cubicBezTo>
                  <a:pt x="443409" y="145901"/>
                  <a:pt x="445294" y="170557"/>
                  <a:pt x="445294" y="205085"/>
                </a:cubicBezTo>
                <a:lnTo>
                  <a:pt x="445294" y="481905"/>
                </a:lnTo>
                <a:lnTo>
                  <a:pt x="325041" y="481905"/>
                </a:lnTo>
                <a:lnTo>
                  <a:pt x="325041" y="208359"/>
                </a:lnTo>
                <a:cubicBezTo>
                  <a:pt x="325041" y="181173"/>
                  <a:pt x="324148" y="164604"/>
                  <a:pt x="322362" y="158650"/>
                </a:cubicBezTo>
                <a:cubicBezTo>
                  <a:pt x="320576" y="152697"/>
                  <a:pt x="315615" y="149721"/>
                  <a:pt x="307479" y="149721"/>
                </a:cubicBezTo>
                <a:cubicBezTo>
                  <a:pt x="298946" y="149721"/>
                  <a:pt x="293589" y="153144"/>
                  <a:pt x="291406" y="159990"/>
                </a:cubicBezTo>
                <a:cubicBezTo>
                  <a:pt x="289223" y="166836"/>
                  <a:pt x="288132" y="185142"/>
                  <a:pt x="288132" y="214907"/>
                </a:cubicBezTo>
                <a:lnTo>
                  <a:pt x="288132" y="481905"/>
                </a:lnTo>
                <a:lnTo>
                  <a:pt x="167878" y="481905"/>
                </a:lnTo>
                <a:lnTo>
                  <a:pt x="167878" y="86915"/>
                </a:lnTo>
                <a:lnTo>
                  <a:pt x="290215" y="86915"/>
                </a:lnTo>
                <a:lnTo>
                  <a:pt x="288132" y="123304"/>
                </a:lnTo>
                <a:cubicBezTo>
                  <a:pt x="296863" y="108793"/>
                  <a:pt x="307529" y="97910"/>
                  <a:pt x="320130" y="90655"/>
                </a:cubicBezTo>
                <a:cubicBezTo>
                  <a:pt x="332730" y="83399"/>
                  <a:pt x="347266" y="79771"/>
                  <a:pt x="363736" y="79771"/>
                </a:cubicBezTo>
                <a:close/>
                <a:moveTo>
                  <a:pt x="1393329" y="34230"/>
                </a:moveTo>
                <a:lnTo>
                  <a:pt x="1513880" y="34230"/>
                </a:lnTo>
                <a:lnTo>
                  <a:pt x="1513880" y="96440"/>
                </a:lnTo>
                <a:lnTo>
                  <a:pt x="1546325" y="96440"/>
                </a:lnTo>
                <a:lnTo>
                  <a:pt x="1546325" y="158948"/>
                </a:lnTo>
                <a:lnTo>
                  <a:pt x="1513880" y="158948"/>
                </a:lnTo>
                <a:lnTo>
                  <a:pt x="1513880" y="370284"/>
                </a:lnTo>
                <a:cubicBezTo>
                  <a:pt x="1513880" y="396279"/>
                  <a:pt x="1515220" y="410765"/>
                  <a:pt x="1517898" y="413742"/>
                </a:cubicBezTo>
                <a:cubicBezTo>
                  <a:pt x="1520577" y="416718"/>
                  <a:pt x="1531739" y="418207"/>
                  <a:pt x="1551385" y="418207"/>
                </a:cubicBezTo>
                <a:lnTo>
                  <a:pt x="1551385" y="481905"/>
                </a:lnTo>
                <a:lnTo>
                  <a:pt x="1502867" y="481905"/>
                </a:lnTo>
                <a:cubicBezTo>
                  <a:pt x="1475482" y="481905"/>
                  <a:pt x="1455936" y="480764"/>
                  <a:pt x="1444228" y="478482"/>
                </a:cubicBezTo>
                <a:cubicBezTo>
                  <a:pt x="1432521" y="476200"/>
                  <a:pt x="1422202" y="470941"/>
                  <a:pt x="1413272" y="462706"/>
                </a:cubicBezTo>
                <a:cubicBezTo>
                  <a:pt x="1404343" y="454471"/>
                  <a:pt x="1398786" y="445045"/>
                  <a:pt x="1396603" y="434429"/>
                </a:cubicBezTo>
                <a:cubicBezTo>
                  <a:pt x="1394421" y="423813"/>
                  <a:pt x="1393329" y="398859"/>
                  <a:pt x="1393329" y="359568"/>
                </a:cubicBezTo>
                <a:lnTo>
                  <a:pt x="1393329" y="158948"/>
                </a:lnTo>
                <a:lnTo>
                  <a:pt x="1367433" y="158948"/>
                </a:lnTo>
                <a:lnTo>
                  <a:pt x="1367433" y="96440"/>
                </a:lnTo>
                <a:lnTo>
                  <a:pt x="1393329" y="96440"/>
                </a:lnTo>
                <a:close/>
                <a:moveTo>
                  <a:pt x="705743" y="0"/>
                </a:moveTo>
                <a:lnTo>
                  <a:pt x="749796" y="0"/>
                </a:lnTo>
                <a:lnTo>
                  <a:pt x="749796" y="61019"/>
                </a:lnTo>
                <a:cubicBezTo>
                  <a:pt x="724992" y="61019"/>
                  <a:pt x="710357" y="62160"/>
                  <a:pt x="705892" y="64442"/>
                </a:cubicBezTo>
                <a:cubicBezTo>
                  <a:pt x="701427" y="66724"/>
                  <a:pt x="699195" y="73223"/>
                  <a:pt x="699195" y="83939"/>
                </a:cubicBezTo>
                <a:lnTo>
                  <a:pt x="699195" y="96440"/>
                </a:lnTo>
                <a:lnTo>
                  <a:pt x="749796" y="96440"/>
                </a:lnTo>
                <a:lnTo>
                  <a:pt x="749796" y="158948"/>
                </a:lnTo>
                <a:lnTo>
                  <a:pt x="721221" y="158948"/>
                </a:lnTo>
                <a:lnTo>
                  <a:pt x="721221" y="481905"/>
                </a:lnTo>
                <a:lnTo>
                  <a:pt x="600968" y="481905"/>
                </a:lnTo>
                <a:lnTo>
                  <a:pt x="600968" y="158948"/>
                </a:lnTo>
                <a:lnTo>
                  <a:pt x="576263" y="158948"/>
                </a:lnTo>
                <a:lnTo>
                  <a:pt x="576263" y="96440"/>
                </a:lnTo>
                <a:lnTo>
                  <a:pt x="600968" y="96440"/>
                </a:lnTo>
                <a:cubicBezTo>
                  <a:pt x="600968" y="70445"/>
                  <a:pt x="601861" y="53082"/>
                  <a:pt x="603647" y="44350"/>
                </a:cubicBezTo>
                <a:cubicBezTo>
                  <a:pt x="605433" y="35619"/>
                  <a:pt x="609848" y="27830"/>
                  <a:pt x="616893" y="20984"/>
                </a:cubicBezTo>
                <a:cubicBezTo>
                  <a:pt x="623937" y="14138"/>
                  <a:pt x="633810" y="8929"/>
                  <a:pt x="646510" y="5357"/>
                </a:cubicBezTo>
                <a:cubicBezTo>
                  <a:pt x="659210" y="1786"/>
                  <a:pt x="678954" y="0"/>
                  <a:pt x="705743" y="0"/>
                </a:cubicBezTo>
                <a:close/>
                <a:moveTo>
                  <a:pt x="0" y="0"/>
                </a:moveTo>
                <a:lnTo>
                  <a:pt x="125314" y="0"/>
                </a:lnTo>
                <a:lnTo>
                  <a:pt x="125314" y="481905"/>
                </a:lnTo>
                <a:lnTo>
                  <a:pt x="0" y="48190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38343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​​">
  <a:themeElements>
    <a:clrScheme name="地产文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83069"/>
      </a:accent1>
      <a:accent2>
        <a:srgbClr val="D51277"/>
      </a:accent2>
      <a:accent3>
        <a:srgbClr val="F2E726"/>
      </a:accent3>
      <a:accent4>
        <a:srgbClr val="1C96D5"/>
      </a:accent4>
      <a:accent5>
        <a:srgbClr val="E95313"/>
      </a:accent5>
      <a:accent6>
        <a:srgbClr val="13AF66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2036</TotalTime>
  <Words>379</Words>
  <Application>Microsoft Office PowerPoint</Application>
  <PresentationFormat>宽屏</PresentationFormat>
  <Paragraphs>176</Paragraphs>
  <Slides>17</Slides>
  <Notes>14</Notes>
  <HiddenSlides>1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等线</vt:lpstr>
      <vt:lpstr>等线 Light</vt:lpstr>
      <vt:lpstr>微软雅黑</vt:lpstr>
      <vt:lpstr>幼圆</vt:lpstr>
      <vt:lpstr>站酷快乐体 </vt:lpstr>
      <vt:lpstr>Arial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yishan qu</dc:creator>
  <cp:lastModifiedBy>DaiJun</cp:lastModifiedBy>
  <cp:revision>158</cp:revision>
  <dcterms:created xsi:type="dcterms:W3CDTF">2016-11-23T03:15:58Z</dcterms:created>
  <dcterms:modified xsi:type="dcterms:W3CDTF">2022-12-27T21:40:10Z</dcterms:modified>
</cp:coreProperties>
</file>